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removePersonalInfoOnSave="1" saveSubsetFonts="1">
  <p:sldMasterIdLst>
    <p:sldMasterId id="2147483718" r:id="rId1"/>
    <p:sldMasterId id="2147483730" r:id="rId2"/>
  </p:sldMasterIdLst>
  <p:notesMasterIdLst>
    <p:notesMasterId r:id="rId7"/>
  </p:notesMasterIdLst>
  <p:sldIdLst>
    <p:sldId id="1259" r:id="rId3"/>
    <p:sldId id="1364" r:id="rId4"/>
    <p:sldId id="1350" r:id="rId5"/>
    <p:sldId id="1358" r:id="rId6"/>
  </p:sldIdLst>
  <p:sldSz cx="12801600" cy="9601200" type="A3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作成者" initials="A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16242"/>
    <a:srgbClr val="FFF2CC"/>
    <a:srgbClr val="D6DCE5"/>
    <a:srgbClr val="F2F2F2"/>
    <a:srgbClr val="FFFFFF"/>
    <a:srgbClr val="0144A0"/>
    <a:srgbClr val="CBCBCB"/>
    <a:srgbClr val="E7E7E7"/>
    <a:srgbClr val="B2D69A"/>
    <a:srgbClr val="A0CC8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93296810-A885-4BE3-A3E7-6D5BEEA58F35}" styleName="中間スタイル 2 - アクセント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1E4AEA4-8DFA-4A89-87EB-49C32662AFE0}" styleName="中間スタイル 2 - アクセント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3C2FFA5D-87B4-456A-9821-1D502468CF0F}" styleName="テーマ スタイル 1 - アクセント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D5ABB26-0587-4C30-8999-92F81FD0307C}" styleName="スタイルなし、表のグリッド線なし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8D230F3-CF80-4859-8CE7-A43EE81993B5}" styleName="淡色スタイル 1 - アクセント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F5AB1C69-6EDB-4FF4-983F-18BD219EF322}" styleName="中間スタイル 2 - アクセント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E8B1032C-EA38-4F05-BA0D-38AFFFC7BED3}" styleName="淡色スタイル 3 - アクセント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10A1B5D5-9B99-4C35-A422-299274C87663}" styleName="中間スタイル 1 - アクセント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1FECB4D8-DB02-4DC6-A0A2-4F2EBAE1DC90}" styleName="中間スタイル 1 - アクセント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50" autoAdjust="0"/>
    <p:restoredTop sz="94660"/>
  </p:normalViewPr>
  <p:slideViewPr>
    <p:cSldViewPr snapToGrid="0">
      <p:cViewPr varScale="1">
        <p:scale>
          <a:sx n="70" d="100"/>
          <a:sy n="70" d="100"/>
        </p:scale>
        <p:origin x="802" y="53"/>
      </p:cViewPr>
      <p:guideLst/>
    </p:cSldViewPr>
  </p:slideViewPr>
  <p:notesTextViewPr>
    <p:cViewPr>
      <p:scale>
        <a:sx n="150" d="100"/>
        <a:sy n="15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9786" cy="498693"/>
          </a:xfrm>
          <a:prstGeom prst="rect">
            <a:avLst/>
          </a:prstGeom>
        </p:spPr>
        <p:txBody>
          <a:bodyPr vert="horz" lIns="95662" tIns="47831" rIns="95662" bIns="47831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5839" y="1"/>
            <a:ext cx="2949786" cy="498693"/>
          </a:xfrm>
          <a:prstGeom prst="rect">
            <a:avLst/>
          </a:prstGeom>
        </p:spPr>
        <p:txBody>
          <a:bodyPr vert="horz" lIns="95662" tIns="47831" rIns="95662" bIns="47831" rtlCol="0"/>
          <a:lstStyle>
            <a:lvl1pPr algn="r">
              <a:defRPr sz="1200"/>
            </a:lvl1pPr>
          </a:lstStyle>
          <a:p>
            <a:fld id="{831517AC-62DB-40D5-97B0-862955325DB8}" type="datetimeFigureOut">
              <a:rPr kumimoji="1" lang="ja-JP" altLang="en-US" smtClean="0"/>
              <a:t>2026/1/28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41425"/>
            <a:ext cx="4473575" cy="33559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662" tIns="47831" rIns="95662" bIns="47831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720" y="4783307"/>
            <a:ext cx="5445760" cy="3913614"/>
          </a:xfrm>
          <a:prstGeom prst="rect">
            <a:avLst/>
          </a:prstGeom>
        </p:spPr>
        <p:txBody>
          <a:bodyPr vert="horz" lIns="95662" tIns="47831" rIns="95662" bIns="47831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647"/>
            <a:ext cx="2949786" cy="498692"/>
          </a:xfrm>
          <a:prstGeom prst="rect">
            <a:avLst/>
          </a:prstGeom>
        </p:spPr>
        <p:txBody>
          <a:bodyPr vert="horz" lIns="95662" tIns="47831" rIns="95662" bIns="47831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5839" y="9440647"/>
            <a:ext cx="2949786" cy="498692"/>
          </a:xfrm>
          <a:prstGeom prst="rect">
            <a:avLst/>
          </a:prstGeom>
        </p:spPr>
        <p:txBody>
          <a:bodyPr vert="horz" lIns="95662" tIns="47831" rIns="95662" bIns="47831" rtlCol="0" anchor="b"/>
          <a:lstStyle>
            <a:lvl1pPr algn="r">
              <a:defRPr sz="1200"/>
            </a:lvl1pPr>
          </a:lstStyle>
          <a:p>
            <a:fld id="{776B3F4A-5FE0-4ABE-8CF8-CF34D3B93AB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038141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793608" rtl="0" eaLnBrk="1" latinLnBrk="0" hangingPunct="1">
      <a:defRPr kumimoji="1" sz="1041" kern="1200">
        <a:solidFill>
          <a:schemeClr val="tx1"/>
        </a:solidFill>
        <a:latin typeface="+mn-lt"/>
        <a:ea typeface="+mn-ea"/>
        <a:cs typeface="+mn-cs"/>
      </a:defRPr>
    </a:lvl1pPr>
    <a:lvl2pPr marL="396804" algn="l" defTabSz="793608" rtl="0" eaLnBrk="1" latinLnBrk="0" hangingPunct="1">
      <a:defRPr kumimoji="1" sz="1041" kern="1200">
        <a:solidFill>
          <a:schemeClr val="tx1"/>
        </a:solidFill>
        <a:latin typeface="+mn-lt"/>
        <a:ea typeface="+mn-ea"/>
        <a:cs typeface="+mn-cs"/>
      </a:defRPr>
    </a:lvl2pPr>
    <a:lvl3pPr marL="793608" algn="l" defTabSz="793608" rtl="0" eaLnBrk="1" latinLnBrk="0" hangingPunct="1">
      <a:defRPr kumimoji="1" sz="1041" kern="1200">
        <a:solidFill>
          <a:schemeClr val="tx1"/>
        </a:solidFill>
        <a:latin typeface="+mn-lt"/>
        <a:ea typeface="+mn-ea"/>
        <a:cs typeface="+mn-cs"/>
      </a:defRPr>
    </a:lvl3pPr>
    <a:lvl4pPr marL="1190412" algn="l" defTabSz="793608" rtl="0" eaLnBrk="1" latinLnBrk="0" hangingPunct="1">
      <a:defRPr kumimoji="1" sz="1041" kern="1200">
        <a:solidFill>
          <a:schemeClr val="tx1"/>
        </a:solidFill>
        <a:latin typeface="+mn-lt"/>
        <a:ea typeface="+mn-ea"/>
        <a:cs typeface="+mn-cs"/>
      </a:defRPr>
    </a:lvl4pPr>
    <a:lvl5pPr marL="1587216" algn="l" defTabSz="793608" rtl="0" eaLnBrk="1" latinLnBrk="0" hangingPunct="1">
      <a:defRPr kumimoji="1" sz="1041" kern="1200">
        <a:solidFill>
          <a:schemeClr val="tx1"/>
        </a:solidFill>
        <a:latin typeface="+mn-lt"/>
        <a:ea typeface="+mn-ea"/>
        <a:cs typeface="+mn-cs"/>
      </a:defRPr>
    </a:lvl5pPr>
    <a:lvl6pPr marL="1984019" algn="l" defTabSz="793608" rtl="0" eaLnBrk="1" latinLnBrk="0" hangingPunct="1">
      <a:defRPr kumimoji="1" sz="1041" kern="1200">
        <a:solidFill>
          <a:schemeClr val="tx1"/>
        </a:solidFill>
        <a:latin typeface="+mn-lt"/>
        <a:ea typeface="+mn-ea"/>
        <a:cs typeface="+mn-cs"/>
      </a:defRPr>
    </a:lvl6pPr>
    <a:lvl7pPr marL="2380823" algn="l" defTabSz="793608" rtl="0" eaLnBrk="1" latinLnBrk="0" hangingPunct="1">
      <a:defRPr kumimoji="1" sz="1041" kern="1200">
        <a:solidFill>
          <a:schemeClr val="tx1"/>
        </a:solidFill>
        <a:latin typeface="+mn-lt"/>
        <a:ea typeface="+mn-ea"/>
        <a:cs typeface="+mn-cs"/>
      </a:defRPr>
    </a:lvl7pPr>
    <a:lvl8pPr marL="2777627" algn="l" defTabSz="793608" rtl="0" eaLnBrk="1" latinLnBrk="0" hangingPunct="1">
      <a:defRPr kumimoji="1" sz="1041" kern="1200">
        <a:solidFill>
          <a:schemeClr val="tx1"/>
        </a:solidFill>
        <a:latin typeface="+mn-lt"/>
        <a:ea typeface="+mn-ea"/>
        <a:cs typeface="+mn-cs"/>
      </a:defRPr>
    </a:lvl8pPr>
    <a:lvl9pPr marL="3174431" algn="l" defTabSz="793608" rtl="0" eaLnBrk="1" latinLnBrk="0" hangingPunct="1">
      <a:defRPr kumimoji="1" sz="1041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4060344-9450-1F2A-555E-B7B501ED414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38EE8737-0546-6CB0-33E8-B6761ECDB38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1166813" y="1241425"/>
            <a:ext cx="4473575" cy="3355975"/>
          </a:xfrm>
        </p:spPr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EAA551DA-FBE0-9226-EF61-FC1731A5DE1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F7EC676-1202-B40C-E6D8-554F2FD1C5C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76B3F4A-5FE0-4ABE-8CF8-CF34D3B93AB3}" type="slidenum">
              <a:rPr kumimoji="1" lang="ja-JP" altLang="en-US" smtClean="0"/>
              <a:t>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3393547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5B48A8B-6F37-7CB7-EE2B-31015A4BBAE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0F1D6BA3-36FB-D85C-581F-3D013BC5E91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CA211314-BA47-83F7-D0FA-E1DDC415D3E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D0564B18-F5A1-A853-129E-9B125BB2E42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669742"/>
            <a:fld id="{776B3F4A-5FE0-4ABE-8CF8-CF34D3B93AB3}" type="slidenum">
              <a:rPr kumimoji="1" lang="ja-JP" altLang="en-US" sz="1800">
                <a:solidFill>
                  <a:prstClr val="black"/>
                </a:solidFill>
                <a:latin typeface="游ゴシック" panose="02110004020202020204"/>
                <a:ea typeface="游ゴシック" panose="020B0400000000000000" pitchFamily="50" charset="-128"/>
              </a:rPr>
              <a:pPr defTabSz="669742"/>
              <a:t>1</a:t>
            </a:fld>
            <a:endParaRPr kumimoji="1" lang="ja-JP" altLang="en-US" sz="1800">
              <a:solidFill>
                <a:prstClr val="black"/>
              </a:solidFill>
              <a:latin typeface="游ゴシック" panose="02110004020202020204"/>
              <a:ea typeface="游ゴシック" panose="020B04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84192804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63ECC81-E775-B4B7-75AA-FC2E532F1AF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8C83E5D4-5BA2-752E-7295-EADD1F5E487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D756233C-4F8E-DD30-4804-788C30AA1AB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DDC73E65-2B3C-AC8D-7055-357C8F7F366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669783"/>
            <a:fld id="{776B3F4A-5FE0-4ABE-8CF8-CF34D3B93AB3}" type="slidenum">
              <a:rPr kumimoji="1" lang="ja-JP" altLang="en-US" sz="1800">
                <a:solidFill>
                  <a:prstClr val="black"/>
                </a:solidFill>
                <a:latin typeface="游ゴシック" panose="02110004020202020204"/>
                <a:ea typeface="游ゴシック" panose="020B0400000000000000" pitchFamily="50" charset="-128"/>
              </a:rPr>
              <a:pPr defTabSz="669783"/>
              <a:t>2</a:t>
            </a:fld>
            <a:endParaRPr kumimoji="1" lang="ja-JP" altLang="en-US" sz="1800">
              <a:solidFill>
                <a:prstClr val="black"/>
              </a:solidFill>
              <a:latin typeface="游ゴシック" panose="02110004020202020204"/>
              <a:ea typeface="游ゴシック" panose="020B04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61696450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63ECC81-E775-B4B7-75AA-FC2E532F1AF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8C83E5D4-5BA2-752E-7295-EADD1F5E487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D756233C-4F8E-DD30-4804-788C30AA1AB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DDC73E65-2B3C-AC8D-7055-357C8F7F366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669783"/>
            <a:fld id="{776B3F4A-5FE0-4ABE-8CF8-CF34D3B93AB3}" type="slidenum">
              <a:rPr kumimoji="1" lang="ja-JP" altLang="en-US" sz="1800">
                <a:solidFill>
                  <a:prstClr val="black"/>
                </a:solidFill>
                <a:latin typeface="游ゴシック" panose="02110004020202020204"/>
                <a:ea typeface="游ゴシック" panose="020B0400000000000000" pitchFamily="50" charset="-128"/>
              </a:rPr>
              <a:pPr defTabSz="669783"/>
              <a:t>3</a:t>
            </a:fld>
            <a:endParaRPr kumimoji="1" lang="ja-JP" altLang="en-US" sz="1800">
              <a:solidFill>
                <a:prstClr val="black"/>
              </a:solidFill>
              <a:latin typeface="游ゴシック" panose="02110004020202020204"/>
              <a:ea typeface="游ゴシック" panose="020B04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0989562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60120" y="1571308"/>
            <a:ext cx="10881360" cy="3342640"/>
          </a:xfrm>
        </p:spPr>
        <p:txBody>
          <a:bodyPr anchor="b"/>
          <a:lstStyle>
            <a:lvl1pPr algn="ctr">
              <a:defRPr sz="8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0200" y="5042853"/>
            <a:ext cx="9601200" cy="2318067"/>
          </a:xfrm>
        </p:spPr>
        <p:txBody>
          <a:bodyPr/>
          <a:lstStyle>
            <a:lvl1pPr marL="0" indent="0" algn="ctr">
              <a:buNone/>
              <a:defRPr sz="3360"/>
            </a:lvl1pPr>
            <a:lvl2pPr marL="640080" indent="0" algn="ctr">
              <a:buNone/>
              <a:defRPr sz="2800"/>
            </a:lvl2pPr>
            <a:lvl3pPr marL="1280160" indent="0" algn="ctr">
              <a:buNone/>
              <a:defRPr sz="2520"/>
            </a:lvl3pPr>
            <a:lvl4pPr marL="1920240" indent="0" algn="ctr">
              <a:buNone/>
              <a:defRPr sz="2240"/>
            </a:lvl4pPr>
            <a:lvl5pPr marL="2560320" indent="0" algn="ctr">
              <a:buNone/>
              <a:defRPr sz="2240"/>
            </a:lvl5pPr>
            <a:lvl6pPr marL="3200400" indent="0" algn="ctr">
              <a:buNone/>
              <a:defRPr sz="2240"/>
            </a:lvl6pPr>
            <a:lvl7pPr marL="3840480" indent="0" algn="ctr">
              <a:buNone/>
              <a:defRPr sz="2240"/>
            </a:lvl7pPr>
            <a:lvl8pPr marL="4480560" indent="0" algn="ctr">
              <a:buNone/>
              <a:defRPr sz="2240"/>
            </a:lvl8pPr>
            <a:lvl9pPr marL="5120640" indent="0" algn="ctr">
              <a:buNone/>
              <a:defRPr sz="224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1/28/2026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7F6A1B-31F0-400F-8491-025143F21EF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387620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1/28/2026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7F6A1B-31F0-400F-8491-025143F21EF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302792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 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1146" y="511175"/>
            <a:ext cx="2760345" cy="8136573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80111" y="511175"/>
            <a:ext cx="8121015" cy="8136573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1/28/2026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7F6A1B-31F0-400F-8491-025143F21EF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6835858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5">
            <a:extLst>
              <a:ext uri="{FF2B5EF4-FFF2-40B4-BE49-F238E27FC236}">
                <a16:creationId xmlns:a16="http://schemas.microsoft.com/office/drawing/2014/main" id="{F72A67E1-6F7F-AC9F-BA45-4C60925EEA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72611" y="9089421"/>
            <a:ext cx="1328989" cy="511779"/>
          </a:xfrm>
        </p:spPr>
        <p:txBody>
          <a:bodyPr/>
          <a:lstStyle/>
          <a:p>
            <a:fld id="{CCE516EA-2B4C-48F7-8E9C-A92F057BD8C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2616777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472611" y="9089421"/>
            <a:ext cx="1328989" cy="511779"/>
          </a:xfrm>
        </p:spPr>
        <p:txBody>
          <a:bodyPr/>
          <a:lstStyle/>
          <a:p>
            <a:fld id="{D5578455-4318-45BE-84C8-E36125448F21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cxnSp>
        <p:nvCxnSpPr>
          <p:cNvPr id="8" name="直線コネクタ 7">
            <a:extLst>
              <a:ext uri="{FF2B5EF4-FFF2-40B4-BE49-F238E27FC236}">
                <a16:creationId xmlns:a16="http://schemas.microsoft.com/office/drawing/2014/main" id="{A2659D22-7D8F-54BA-D5CF-C6B1DBB0B869}"/>
              </a:ext>
            </a:extLst>
          </p:cNvPr>
          <p:cNvCxnSpPr>
            <a:cxnSpLocks/>
          </p:cNvCxnSpPr>
          <p:nvPr userDrawn="1"/>
        </p:nvCxnSpPr>
        <p:spPr>
          <a:xfrm>
            <a:off x="212373" y="646899"/>
            <a:ext cx="12344931" cy="0"/>
          </a:xfrm>
          <a:prstGeom prst="line">
            <a:avLst/>
          </a:prstGeom>
          <a:ln w="57150">
            <a:solidFill>
              <a:schemeClr val="accent6"/>
            </a:solidFill>
          </a:ln>
          <a:effectLst>
            <a:outerShdw blurRad="50800" dist="635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テキスト プレースホルダー 9">
            <a:extLst>
              <a:ext uri="{FF2B5EF4-FFF2-40B4-BE49-F238E27FC236}">
                <a16:creationId xmlns:a16="http://schemas.microsoft.com/office/drawing/2014/main" id="{698CFBFF-24CA-D751-934C-4F9D0B51666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0624091" y="263374"/>
            <a:ext cx="1933213" cy="32682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t">
            <a:spAutoFit/>
          </a:bodyPr>
          <a:lstStyle>
            <a:lvl1pPr marL="0" indent="0" algn="r">
              <a:buNone/>
              <a:defRPr lang="ja-JP" altLang="en-US" sz="1693" b="1" dirty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glow rad="127000">
                    <a:schemeClr val="bg1"/>
                  </a:glow>
                </a:effectLst>
                <a:latin typeface="+mn-ea"/>
              </a:defRPr>
            </a:lvl1pPr>
          </a:lstStyle>
          <a:p>
            <a:pPr marL="0" lvl="0" defTabSz="542072"/>
            <a:r>
              <a:rPr kumimoji="1" lang="en-US" altLang="ja-JP"/>
              <a:t>【</a:t>
            </a:r>
            <a:r>
              <a:rPr kumimoji="1" lang="ja-JP" altLang="en-US"/>
              <a:t>＊＊</a:t>
            </a:r>
            <a:r>
              <a:rPr kumimoji="1" lang="en-US" altLang="ja-JP"/>
              <a:t>】</a:t>
            </a:r>
            <a:endParaRPr kumimoji="1" lang="ja-JP" altLang="en-US"/>
          </a:p>
        </p:txBody>
      </p:sp>
      <p:sp>
        <p:nvSpPr>
          <p:cNvPr id="10" name="タイトル 1">
            <a:extLst>
              <a:ext uri="{FF2B5EF4-FFF2-40B4-BE49-F238E27FC236}">
                <a16:creationId xmlns:a16="http://schemas.microsoft.com/office/drawing/2014/main" id="{14D0FBCE-E137-8885-DD42-59685A20A7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4296" y="263374"/>
            <a:ext cx="8439931" cy="355606"/>
          </a:xfrm>
          <a:prstGeom prst="rect">
            <a:avLst/>
          </a:prstGeom>
        </p:spPr>
        <p:txBody>
          <a:bodyPr/>
          <a:lstStyle>
            <a:lvl1pPr>
              <a:defRPr sz="1693">
                <a:solidFill>
                  <a:schemeClr val="accent6">
                    <a:lumMod val="50000"/>
                  </a:schemeClr>
                </a:solidFill>
              </a:defRPr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376254129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レイアウト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7D0494B-A77A-4FAD-3A71-CAEE515005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4296" y="263374"/>
            <a:ext cx="8439931" cy="355606"/>
          </a:xfrm>
          <a:prstGeom prst="rect">
            <a:avLst/>
          </a:prstGeom>
        </p:spPr>
        <p:txBody>
          <a:bodyPr/>
          <a:lstStyle>
            <a:lvl1pPr>
              <a:defRPr sz="1693">
                <a:solidFill>
                  <a:schemeClr val="accent6">
                    <a:lumMod val="50000"/>
                  </a:schemeClr>
                </a:solidFill>
              </a:defRPr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cxnSp>
        <p:nvCxnSpPr>
          <p:cNvPr id="4" name="直線コネクタ 3">
            <a:extLst>
              <a:ext uri="{FF2B5EF4-FFF2-40B4-BE49-F238E27FC236}">
                <a16:creationId xmlns:a16="http://schemas.microsoft.com/office/drawing/2014/main" id="{0AC1A1D4-EDF7-081F-AD7B-8CF49977E52A}"/>
              </a:ext>
            </a:extLst>
          </p:cNvPr>
          <p:cNvCxnSpPr>
            <a:cxnSpLocks/>
          </p:cNvCxnSpPr>
          <p:nvPr userDrawn="1"/>
        </p:nvCxnSpPr>
        <p:spPr>
          <a:xfrm>
            <a:off x="212373" y="646899"/>
            <a:ext cx="11124000" cy="0"/>
          </a:xfrm>
          <a:prstGeom prst="line">
            <a:avLst/>
          </a:prstGeom>
          <a:ln w="57150">
            <a:gradFill flip="none" rotWithShape="1">
              <a:gsLst>
                <a:gs pos="0">
                  <a:schemeClr val="accent6">
                    <a:lumMod val="20000"/>
                    <a:lumOff val="80000"/>
                  </a:schemeClr>
                </a:gs>
                <a:gs pos="55000">
                  <a:srgbClr val="70AD47"/>
                </a:gs>
              </a:gsLst>
              <a:lin ang="10800000" scaled="1"/>
              <a:tileRect/>
            </a:gradFill>
          </a:ln>
          <a:effectLst>
            <a:outerShdw blurRad="50800" dist="635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テキスト プレースホルダー 9">
            <a:extLst>
              <a:ext uri="{FF2B5EF4-FFF2-40B4-BE49-F238E27FC236}">
                <a16:creationId xmlns:a16="http://schemas.microsoft.com/office/drawing/2014/main" id="{4C00A301-97C8-2AF9-AAF6-E8E1C54405B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0624091" y="263374"/>
            <a:ext cx="1933213" cy="32682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t">
            <a:spAutoFit/>
          </a:bodyPr>
          <a:lstStyle>
            <a:lvl1pPr marL="0" indent="0" algn="r">
              <a:buNone/>
              <a:defRPr lang="ja-JP" altLang="en-US" sz="1693" b="1" dirty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glow rad="127000">
                    <a:schemeClr val="bg1"/>
                  </a:glow>
                </a:effectLst>
                <a:latin typeface="+mn-ea"/>
              </a:defRPr>
            </a:lvl1pPr>
          </a:lstStyle>
          <a:p>
            <a:pPr marL="0" lvl="0" defTabSz="542072"/>
            <a:r>
              <a:rPr kumimoji="1" lang="en-US" altLang="ja-JP"/>
              <a:t>【</a:t>
            </a:r>
            <a:r>
              <a:rPr kumimoji="1" lang="ja-JP" altLang="en-US"/>
              <a:t>＊＊</a:t>
            </a:r>
            <a:r>
              <a:rPr kumimoji="1" lang="en-US" altLang="ja-JP"/>
              <a:t>】</a:t>
            </a:r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6F342F7D-AE1A-338D-E28E-04A0A2019502}"/>
              </a:ext>
            </a:extLst>
          </p:cNvPr>
          <p:cNvGrpSpPr/>
          <p:nvPr userDrawn="1"/>
        </p:nvGrpSpPr>
        <p:grpSpPr>
          <a:xfrm>
            <a:off x="5424" y="-479459"/>
            <a:ext cx="8330306" cy="421056"/>
            <a:chOff x="6406" y="-533921"/>
            <a:chExt cx="9838521" cy="468884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E7B3AA16-B81F-6095-11B8-8D8927DBD24A}"/>
                </a:ext>
              </a:extLst>
            </p:cNvPr>
            <p:cNvSpPr txBox="1"/>
            <p:nvPr/>
          </p:nvSpPr>
          <p:spPr>
            <a:xfrm>
              <a:off x="7517073" y="-269466"/>
              <a:ext cx="2327854" cy="2044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774222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593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Yu Gothic UI Semibold" panose="020B0700000000000000" pitchFamily="50" charset="-128"/>
                  <a:ea typeface="Yu Gothic UI Semibold" panose="020B0700000000000000" pitchFamily="50" charset="-128"/>
                  <a:cs typeface="+mn-cs"/>
                </a:rPr>
                <a:t>↓</a:t>
              </a:r>
              <a:r>
                <a:rPr kumimoji="1" lang="en-US" altLang="ja-JP" sz="593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Yu Gothic UI Semibold" panose="020B0700000000000000" pitchFamily="50" charset="-128"/>
                  <a:ea typeface="Yu Gothic UI Semibold" panose="020B0700000000000000" pitchFamily="50" charset="-128"/>
                  <a:cs typeface="+mn-cs"/>
                </a:rPr>
                <a:t>INDEX</a:t>
              </a:r>
              <a:r>
                <a:rPr kumimoji="1" lang="ja-JP" altLang="en-US" sz="593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Yu Gothic UI Semibold" panose="020B0700000000000000" pitchFamily="50" charset="-128"/>
                  <a:ea typeface="Yu Gothic UI Semibold" panose="020B0700000000000000" pitchFamily="50" charset="-128"/>
                  <a:cs typeface="+mn-cs"/>
                </a:rPr>
                <a:t>として、該当する項目を水色にして貼り付け</a:t>
              </a: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3884A2E1-DC07-B540-CEB0-1BA25DEF5D05}"/>
                </a:ext>
              </a:extLst>
            </p:cNvPr>
            <p:cNvSpPr txBox="1"/>
            <p:nvPr/>
          </p:nvSpPr>
          <p:spPr>
            <a:xfrm>
              <a:off x="6406" y="-275000"/>
              <a:ext cx="2865653" cy="2044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774222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593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Yu Gothic UI Semibold" panose="020B0700000000000000" pitchFamily="50" charset="-128"/>
                  <a:ea typeface="Yu Gothic UI Semibold" panose="020B0700000000000000" pitchFamily="50" charset="-128"/>
                  <a:cs typeface="+mn-cs"/>
                </a:rPr>
                <a:t>↑参考色見本：なるべく色使いを合わせる</a:t>
              </a:r>
            </a:p>
          </p:txBody>
        </p:sp>
        <p:grpSp>
          <p:nvGrpSpPr>
            <p:cNvPr id="7" name="グループ化 6">
              <a:extLst>
                <a:ext uri="{FF2B5EF4-FFF2-40B4-BE49-F238E27FC236}">
                  <a16:creationId xmlns:a16="http://schemas.microsoft.com/office/drawing/2014/main" id="{F0E845F6-8035-A61C-E91D-6A3C88C4A32F}"/>
                </a:ext>
              </a:extLst>
            </p:cNvPr>
            <p:cNvGrpSpPr/>
            <p:nvPr/>
          </p:nvGrpSpPr>
          <p:grpSpPr>
            <a:xfrm>
              <a:off x="94360" y="-533921"/>
              <a:ext cx="7083037" cy="252885"/>
              <a:chOff x="-901940" y="-904004"/>
              <a:chExt cx="7083037" cy="252885"/>
            </a:xfrm>
          </p:grpSpPr>
          <p:sp>
            <p:nvSpPr>
              <p:cNvPr id="8" name="正方形/長方形 7">
                <a:extLst>
                  <a:ext uri="{FF2B5EF4-FFF2-40B4-BE49-F238E27FC236}">
                    <a16:creationId xmlns:a16="http://schemas.microsoft.com/office/drawing/2014/main" id="{63C6A845-5AFC-929D-37AB-3AB8DB65EC18}"/>
                  </a:ext>
                </a:extLst>
              </p:cNvPr>
              <p:cNvSpPr/>
              <p:nvPr/>
            </p:nvSpPr>
            <p:spPr>
              <a:xfrm>
                <a:off x="-591800" y="-904004"/>
                <a:ext cx="252885" cy="252885"/>
              </a:xfrm>
              <a:prstGeom prst="rect">
                <a:avLst/>
              </a:prstGeom>
              <a:solidFill>
                <a:srgbClr val="1E393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774222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ja-JP" altLang="en-US" sz="1524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ＭＳ Ｐゴシック"/>
                  <a:cs typeface="+mn-cs"/>
                </a:endParaRPr>
              </a:p>
            </p:txBody>
          </p:sp>
          <p:sp>
            <p:nvSpPr>
              <p:cNvPr id="9" name="正方形/長方形 8">
                <a:extLst>
                  <a:ext uri="{FF2B5EF4-FFF2-40B4-BE49-F238E27FC236}">
                    <a16:creationId xmlns:a16="http://schemas.microsoft.com/office/drawing/2014/main" id="{0A7E0EE5-F1BE-CA90-FD4B-F79931672CC3}"/>
                  </a:ext>
                </a:extLst>
              </p:cNvPr>
              <p:cNvSpPr/>
              <p:nvPr/>
            </p:nvSpPr>
            <p:spPr>
              <a:xfrm>
                <a:off x="-280775" y="-904004"/>
                <a:ext cx="252885" cy="252885"/>
              </a:xfrm>
              <a:prstGeom prst="rect">
                <a:avLst/>
              </a:prstGeom>
              <a:solidFill>
                <a:srgbClr val="01624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774222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ja-JP" altLang="en-US" sz="1524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ＭＳ Ｐゴシック"/>
                  <a:cs typeface="+mn-cs"/>
                </a:endParaRPr>
              </a:p>
            </p:txBody>
          </p:sp>
          <p:sp>
            <p:nvSpPr>
              <p:cNvPr id="11" name="正方形/長方形 10">
                <a:extLst>
                  <a:ext uri="{FF2B5EF4-FFF2-40B4-BE49-F238E27FC236}">
                    <a16:creationId xmlns:a16="http://schemas.microsoft.com/office/drawing/2014/main" id="{E165CE67-0930-BA7E-4960-F84E391D29C0}"/>
                  </a:ext>
                </a:extLst>
              </p:cNvPr>
              <p:cNvSpPr/>
              <p:nvPr/>
            </p:nvSpPr>
            <p:spPr>
              <a:xfrm>
                <a:off x="650530" y="-904004"/>
                <a:ext cx="252885" cy="252885"/>
              </a:xfrm>
              <a:prstGeom prst="rect">
                <a:avLst/>
              </a:prstGeom>
              <a:solidFill>
                <a:srgbClr val="D4E9E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774222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ja-JP" altLang="en-US" sz="1524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ＭＳ Ｐゴシック"/>
                  <a:cs typeface="+mn-cs"/>
                </a:endParaRPr>
              </a:p>
            </p:txBody>
          </p:sp>
          <p:sp>
            <p:nvSpPr>
              <p:cNvPr id="12" name="正方形/長方形 11">
                <a:extLst>
                  <a:ext uri="{FF2B5EF4-FFF2-40B4-BE49-F238E27FC236}">
                    <a16:creationId xmlns:a16="http://schemas.microsoft.com/office/drawing/2014/main" id="{4790B09F-BCAA-4EC3-8C34-58334877B36D}"/>
                  </a:ext>
                </a:extLst>
              </p:cNvPr>
              <p:cNvSpPr/>
              <p:nvPr/>
            </p:nvSpPr>
            <p:spPr>
              <a:xfrm>
                <a:off x="961555" y="-904004"/>
                <a:ext cx="252885" cy="252885"/>
              </a:xfrm>
              <a:prstGeom prst="rect">
                <a:avLst/>
              </a:prstGeom>
              <a:solidFill>
                <a:srgbClr val="F2F0E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774222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ja-JP" altLang="en-US" sz="1524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ＭＳ Ｐゴシック"/>
                  <a:cs typeface="+mn-cs"/>
                </a:endParaRPr>
              </a:p>
            </p:txBody>
          </p:sp>
          <p:sp>
            <p:nvSpPr>
              <p:cNvPr id="13" name="正方形/長方形 12">
                <a:extLst>
                  <a:ext uri="{FF2B5EF4-FFF2-40B4-BE49-F238E27FC236}">
                    <a16:creationId xmlns:a16="http://schemas.microsoft.com/office/drawing/2014/main" id="{5297E219-56D5-BA22-86D0-6CBAABE3016A}"/>
                  </a:ext>
                </a:extLst>
              </p:cNvPr>
              <p:cNvSpPr/>
              <p:nvPr/>
            </p:nvSpPr>
            <p:spPr>
              <a:xfrm>
                <a:off x="1583605" y="-904004"/>
                <a:ext cx="252885" cy="252885"/>
              </a:xfrm>
              <a:prstGeom prst="rect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774222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ja-JP" altLang="en-US" sz="1524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ＭＳ Ｐゴシック"/>
                  <a:cs typeface="+mn-cs"/>
                </a:endParaRPr>
              </a:p>
            </p:txBody>
          </p:sp>
          <p:sp>
            <p:nvSpPr>
              <p:cNvPr id="14" name="正方形/長方形 13">
                <a:extLst>
                  <a:ext uri="{FF2B5EF4-FFF2-40B4-BE49-F238E27FC236}">
                    <a16:creationId xmlns:a16="http://schemas.microsoft.com/office/drawing/2014/main" id="{435BC805-E3C7-AFBE-B9B8-282C10580B22}"/>
                  </a:ext>
                </a:extLst>
              </p:cNvPr>
              <p:cNvSpPr/>
              <p:nvPr/>
            </p:nvSpPr>
            <p:spPr>
              <a:xfrm>
                <a:off x="1894630" y="-904004"/>
                <a:ext cx="252885" cy="252885"/>
              </a:xfrm>
              <a:prstGeom prst="rect">
                <a:avLst/>
              </a:prstGeom>
              <a:solidFill>
                <a:srgbClr val="00B0F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774222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ja-JP" altLang="en-US" sz="1524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ＭＳ Ｐゴシック"/>
                  <a:cs typeface="+mn-cs"/>
                </a:endParaRPr>
              </a:p>
            </p:txBody>
          </p:sp>
          <p:sp>
            <p:nvSpPr>
              <p:cNvPr id="15" name="正方形/長方形 14">
                <a:extLst>
                  <a:ext uri="{FF2B5EF4-FFF2-40B4-BE49-F238E27FC236}">
                    <a16:creationId xmlns:a16="http://schemas.microsoft.com/office/drawing/2014/main" id="{DC9EF143-2F89-5EFB-C8B1-DB9F72D7D1E7}"/>
                  </a:ext>
                </a:extLst>
              </p:cNvPr>
              <p:cNvSpPr/>
              <p:nvPr/>
            </p:nvSpPr>
            <p:spPr>
              <a:xfrm>
                <a:off x="1272580" y="-904004"/>
                <a:ext cx="252885" cy="252885"/>
              </a:xfrm>
              <a:prstGeom prst="rect">
                <a:avLst/>
              </a:prstGeom>
              <a:solidFill>
                <a:srgbClr val="BD9B6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774222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ja-JP" altLang="en-US" sz="1524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ＭＳ Ｐゴシック"/>
                  <a:cs typeface="+mn-cs"/>
                </a:endParaRPr>
              </a:p>
            </p:txBody>
          </p:sp>
          <p:sp>
            <p:nvSpPr>
              <p:cNvPr id="16" name="正方形/長方形 15">
                <a:extLst>
                  <a:ext uri="{FF2B5EF4-FFF2-40B4-BE49-F238E27FC236}">
                    <a16:creationId xmlns:a16="http://schemas.microsoft.com/office/drawing/2014/main" id="{6611DD92-20F1-E157-3133-F3479DC24A8A}"/>
                  </a:ext>
                </a:extLst>
              </p:cNvPr>
              <p:cNvSpPr/>
              <p:nvPr/>
            </p:nvSpPr>
            <p:spPr>
              <a:xfrm>
                <a:off x="3446215" y="-904004"/>
                <a:ext cx="252885" cy="252885"/>
              </a:xfrm>
              <a:prstGeom prst="rect">
                <a:avLst/>
              </a:prstGeom>
              <a:solidFill>
                <a:srgbClr val="FFFF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774222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ja-JP" altLang="en-US" sz="1524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ＭＳ Ｐゴシック"/>
                  <a:cs typeface="+mn-cs"/>
                </a:endParaRPr>
              </a:p>
            </p:txBody>
          </p:sp>
          <p:sp>
            <p:nvSpPr>
              <p:cNvPr id="18" name="正方形/長方形 17">
                <a:extLst>
                  <a:ext uri="{FF2B5EF4-FFF2-40B4-BE49-F238E27FC236}">
                    <a16:creationId xmlns:a16="http://schemas.microsoft.com/office/drawing/2014/main" id="{38F01B3F-B52F-3068-D674-1C7BA4575C60}"/>
                  </a:ext>
                </a:extLst>
              </p:cNvPr>
              <p:cNvSpPr/>
              <p:nvPr/>
            </p:nvSpPr>
            <p:spPr>
              <a:xfrm>
                <a:off x="3757240" y="-904004"/>
                <a:ext cx="252885" cy="252885"/>
              </a:xfrm>
              <a:prstGeom prst="rect">
                <a:avLst/>
              </a:prstGeom>
              <a:solidFill>
                <a:srgbClr val="FF339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774222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ja-JP" altLang="en-US" sz="1524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ＭＳ Ｐゴシック"/>
                  <a:cs typeface="+mn-cs"/>
                </a:endParaRPr>
              </a:p>
            </p:txBody>
          </p:sp>
          <p:sp>
            <p:nvSpPr>
              <p:cNvPr id="28" name="正方形/長方形 27">
                <a:extLst>
                  <a:ext uri="{FF2B5EF4-FFF2-40B4-BE49-F238E27FC236}">
                    <a16:creationId xmlns:a16="http://schemas.microsoft.com/office/drawing/2014/main" id="{C2E54E66-1DA2-D5E8-8562-564EAA195FAB}"/>
                  </a:ext>
                </a:extLst>
              </p:cNvPr>
              <p:cNvSpPr/>
              <p:nvPr/>
            </p:nvSpPr>
            <p:spPr>
              <a:xfrm>
                <a:off x="30250" y="-904004"/>
                <a:ext cx="252000" cy="252000"/>
              </a:xfrm>
              <a:prstGeom prst="rect">
                <a:avLst/>
              </a:prstGeom>
              <a:solidFill>
                <a:srgbClr val="2BB18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774222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ja-JP" altLang="en-US" sz="1524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ＭＳ Ｐゴシック"/>
                  <a:cs typeface="+mn-cs"/>
                </a:endParaRPr>
              </a:p>
            </p:txBody>
          </p:sp>
          <p:sp>
            <p:nvSpPr>
              <p:cNvPr id="32" name="正方形/長方形 31">
                <a:extLst>
                  <a:ext uri="{FF2B5EF4-FFF2-40B4-BE49-F238E27FC236}">
                    <a16:creationId xmlns:a16="http://schemas.microsoft.com/office/drawing/2014/main" id="{5DBF5850-9F06-6A62-13AF-1441EE0EE8CA}"/>
                  </a:ext>
                </a:extLst>
              </p:cNvPr>
              <p:cNvSpPr/>
              <p:nvPr/>
            </p:nvSpPr>
            <p:spPr>
              <a:xfrm>
                <a:off x="340390" y="-904004"/>
                <a:ext cx="252000" cy="252000"/>
              </a:xfrm>
              <a:prstGeom prst="rect">
                <a:avLst/>
              </a:prstGeom>
              <a:solidFill>
                <a:srgbClr val="75CCB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774222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ja-JP" altLang="en-US" sz="1524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/>
                  <a:ea typeface="ＭＳ Ｐゴシック"/>
                  <a:cs typeface="+mn-cs"/>
                </a:endParaRPr>
              </a:p>
            </p:txBody>
          </p:sp>
          <p:sp>
            <p:nvSpPr>
              <p:cNvPr id="33" name="正方形/長方形 32">
                <a:extLst>
                  <a:ext uri="{FF2B5EF4-FFF2-40B4-BE49-F238E27FC236}">
                    <a16:creationId xmlns:a16="http://schemas.microsoft.com/office/drawing/2014/main" id="{B34FF6E6-E03C-C1E5-ADAD-6745EABEF52D}"/>
                  </a:ext>
                </a:extLst>
              </p:cNvPr>
              <p:cNvSpPr/>
              <p:nvPr/>
            </p:nvSpPr>
            <p:spPr>
              <a:xfrm>
                <a:off x="-901940" y="-904004"/>
                <a:ext cx="252000" cy="252000"/>
              </a:xfrm>
              <a:prstGeom prst="rect">
                <a:avLst/>
              </a:prstGeom>
              <a:solidFill>
                <a:schemeClr val="tx1">
                  <a:lumMod val="95000"/>
                  <a:lumOff val="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774222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ja-JP" altLang="en-US" sz="1524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ＭＳ Ｐゴシック"/>
                  <a:cs typeface="+mn-cs"/>
                </a:endParaRPr>
              </a:p>
            </p:txBody>
          </p:sp>
          <p:sp>
            <p:nvSpPr>
              <p:cNvPr id="34" name="正方形/長方形 33">
                <a:extLst>
                  <a:ext uri="{FF2B5EF4-FFF2-40B4-BE49-F238E27FC236}">
                    <a16:creationId xmlns:a16="http://schemas.microsoft.com/office/drawing/2014/main" id="{FDC48E90-2DB1-C1EE-A4B3-99B8AF300DA3}"/>
                  </a:ext>
                </a:extLst>
              </p:cNvPr>
              <p:cNvSpPr/>
              <p:nvPr/>
            </p:nvSpPr>
            <p:spPr>
              <a:xfrm>
                <a:off x="2205655" y="-904004"/>
                <a:ext cx="252000" cy="252000"/>
              </a:xfrm>
              <a:prstGeom prst="rect">
                <a:avLst/>
              </a:prstGeom>
              <a:solidFill>
                <a:srgbClr val="00A1C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774222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ja-JP" altLang="en-US" sz="1524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ＭＳ Ｐゴシック"/>
                  <a:cs typeface="+mn-cs"/>
                </a:endParaRPr>
              </a:p>
            </p:txBody>
          </p:sp>
          <p:sp>
            <p:nvSpPr>
              <p:cNvPr id="35" name="正方形/長方形 34">
                <a:extLst>
                  <a:ext uri="{FF2B5EF4-FFF2-40B4-BE49-F238E27FC236}">
                    <a16:creationId xmlns:a16="http://schemas.microsoft.com/office/drawing/2014/main" id="{FC00DFE5-63E8-F5FE-7135-DF13D3058131}"/>
                  </a:ext>
                </a:extLst>
              </p:cNvPr>
              <p:cNvSpPr/>
              <p:nvPr/>
            </p:nvSpPr>
            <p:spPr>
              <a:xfrm>
                <a:off x="2515795" y="-904004"/>
                <a:ext cx="252000" cy="252000"/>
              </a:xfrm>
              <a:prstGeom prst="rect">
                <a:avLst/>
              </a:prstGeom>
              <a:solidFill>
                <a:srgbClr val="69E6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774222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ja-JP" altLang="en-US" sz="1524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ＭＳ Ｐゴシック"/>
                  <a:cs typeface="+mn-cs"/>
                </a:endParaRPr>
              </a:p>
            </p:txBody>
          </p:sp>
          <p:sp>
            <p:nvSpPr>
              <p:cNvPr id="36" name="正方形/長方形 35">
                <a:extLst>
                  <a:ext uri="{FF2B5EF4-FFF2-40B4-BE49-F238E27FC236}">
                    <a16:creationId xmlns:a16="http://schemas.microsoft.com/office/drawing/2014/main" id="{32D0A97C-AC24-E945-688C-E91D187AEFBF}"/>
                  </a:ext>
                </a:extLst>
              </p:cNvPr>
              <p:cNvSpPr/>
              <p:nvPr/>
            </p:nvSpPr>
            <p:spPr>
              <a:xfrm>
                <a:off x="2825935" y="-904004"/>
                <a:ext cx="252000" cy="252000"/>
              </a:xfrm>
              <a:prstGeom prst="rect">
                <a:avLst/>
              </a:prstGeom>
              <a:solidFill>
                <a:srgbClr val="F382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774222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ja-JP" altLang="en-US" sz="1524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ＭＳ Ｐゴシック"/>
                  <a:cs typeface="+mn-cs"/>
                </a:endParaRPr>
              </a:p>
            </p:txBody>
          </p:sp>
          <p:sp>
            <p:nvSpPr>
              <p:cNvPr id="37" name="正方形/長方形 36">
                <a:extLst>
                  <a:ext uri="{FF2B5EF4-FFF2-40B4-BE49-F238E27FC236}">
                    <a16:creationId xmlns:a16="http://schemas.microsoft.com/office/drawing/2014/main" id="{2DF84760-C293-5F57-26D7-86F63B59396F}"/>
                  </a:ext>
                </a:extLst>
              </p:cNvPr>
              <p:cNvSpPr/>
              <p:nvPr/>
            </p:nvSpPr>
            <p:spPr>
              <a:xfrm>
                <a:off x="3136075" y="-904004"/>
                <a:ext cx="252000" cy="252000"/>
              </a:xfrm>
              <a:prstGeom prst="rect">
                <a:avLst/>
              </a:prstGeom>
              <a:solidFill>
                <a:srgbClr val="FFC4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774222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ja-JP" altLang="en-US" sz="1524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ＭＳ Ｐゴシック"/>
                  <a:cs typeface="+mn-cs"/>
                </a:endParaRPr>
              </a:p>
            </p:txBody>
          </p:sp>
          <p:sp>
            <p:nvSpPr>
              <p:cNvPr id="39" name="正方形/長方形 38">
                <a:extLst>
                  <a:ext uri="{FF2B5EF4-FFF2-40B4-BE49-F238E27FC236}">
                    <a16:creationId xmlns:a16="http://schemas.microsoft.com/office/drawing/2014/main" id="{D6703ACA-3E11-763F-BB80-9294C5FC5212}"/>
                  </a:ext>
                </a:extLst>
              </p:cNvPr>
              <p:cNvSpPr/>
              <p:nvPr/>
            </p:nvSpPr>
            <p:spPr>
              <a:xfrm>
                <a:off x="4068265" y="-904004"/>
                <a:ext cx="252000" cy="252000"/>
              </a:xfrm>
              <a:prstGeom prst="rect">
                <a:avLst/>
              </a:prstGeom>
              <a:solidFill>
                <a:srgbClr val="EB8DBA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774222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ja-JP" altLang="en-US" sz="1524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ＭＳ Ｐゴシック"/>
                  <a:cs typeface="+mn-cs"/>
                </a:endParaRPr>
              </a:p>
            </p:txBody>
          </p:sp>
          <p:sp>
            <p:nvSpPr>
              <p:cNvPr id="41" name="正方形/長方形 40">
                <a:extLst>
                  <a:ext uri="{FF2B5EF4-FFF2-40B4-BE49-F238E27FC236}">
                    <a16:creationId xmlns:a16="http://schemas.microsoft.com/office/drawing/2014/main" id="{810A8C55-2B17-0F82-D483-93BDA263E58E}"/>
                  </a:ext>
                </a:extLst>
              </p:cNvPr>
              <p:cNvSpPr/>
              <p:nvPr/>
            </p:nvSpPr>
            <p:spPr>
              <a:xfrm>
                <a:off x="4378405" y="-904004"/>
                <a:ext cx="252000" cy="252000"/>
              </a:xfrm>
              <a:prstGeom prst="rect">
                <a:avLst/>
              </a:prstGeom>
              <a:solidFill>
                <a:srgbClr val="00197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774222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ja-JP" altLang="en-US" sz="1524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ＭＳ Ｐゴシック"/>
                  <a:cs typeface="+mn-cs"/>
                </a:endParaRPr>
              </a:p>
            </p:txBody>
          </p:sp>
          <p:sp>
            <p:nvSpPr>
              <p:cNvPr id="46" name="正方形/長方形 45">
                <a:extLst>
                  <a:ext uri="{FF2B5EF4-FFF2-40B4-BE49-F238E27FC236}">
                    <a16:creationId xmlns:a16="http://schemas.microsoft.com/office/drawing/2014/main" id="{395C21D7-3791-913B-CD31-A747FCA8AAC6}"/>
                  </a:ext>
                </a:extLst>
              </p:cNvPr>
              <p:cNvSpPr/>
              <p:nvPr/>
            </p:nvSpPr>
            <p:spPr>
              <a:xfrm>
                <a:off x="4688545" y="-904004"/>
                <a:ext cx="252000" cy="252000"/>
              </a:xfrm>
              <a:prstGeom prst="rect">
                <a:avLst/>
              </a:prstGeom>
              <a:solidFill>
                <a:srgbClr val="718F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774222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ja-JP" altLang="en-US" sz="1524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ＭＳ Ｐゴシック"/>
                  <a:cs typeface="+mn-cs"/>
                </a:endParaRPr>
              </a:p>
            </p:txBody>
          </p:sp>
          <p:sp>
            <p:nvSpPr>
              <p:cNvPr id="47" name="正方形/長方形 46">
                <a:extLst>
                  <a:ext uri="{FF2B5EF4-FFF2-40B4-BE49-F238E27FC236}">
                    <a16:creationId xmlns:a16="http://schemas.microsoft.com/office/drawing/2014/main" id="{9DB397E8-E645-94A0-7546-7D161720A421}"/>
                  </a:ext>
                </a:extLst>
              </p:cNvPr>
              <p:cNvSpPr/>
              <p:nvPr/>
            </p:nvSpPr>
            <p:spPr>
              <a:xfrm>
                <a:off x="4998685" y="-904004"/>
                <a:ext cx="252000" cy="252000"/>
              </a:xfrm>
              <a:prstGeom prst="rect">
                <a:avLst/>
              </a:prstGeom>
              <a:solidFill>
                <a:srgbClr val="AC3B1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774222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ja-JP" altLang="en-US" sz="1524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ＭＳ Ｐゴシック"/>
                  <a:cs typeface="+mn-cs"/>
                </a:endParaRPr>
              </a:p>
            </p:txBody>
          </p:sp>
          <p:sp>
            <p:nvSpPr>
              <p:cNvPr id="48" name="正方形/長方形 47">
                <a:extLst>
                  <a:ext uri="{FF2B5EF4-FFF2-40B4-BE49-F238E27FC236}">
                    <a16:creationId xmlns:a16="http://schemas.microsoft.com/office/drawing/2014/main" id="{9D2B9C08-E350-7FCA-1385-93BCA9946202}"/>
                  </a:ext>
                </a:extLst>
              </p:cNvPr>
              <p:cNvSpPr/>
              <p:nvPr/>
            </p:nvSpPr>
            <p:spPr>
              <a:xfrm>
                <a:off x="5308825" y="-904004"/>
                <a:ext cx="252000" cy="252000"/>
              </a:xfrm>
              <a:prstGeom prst="rect">
                <a:avLst/>
              </a:prstGeom>
              <a:solidFill>
                <a:srgbClr val="ED8F6D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774222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ja-JP" altLang="en-US" sz="1524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ＭＳ Ｐゴシック"/>
                  <a:cs typeface="+mn-cs"/>
                </a:endParaRPr>
              </a:p>
            </p:txBody>
          </p:sp>
          <p:sp>
            <p:nvSpPr>
              <p:cNvPr id="49" name="正方形/長方形 48">
                <a:extLst>
                  <a:ext uri="{FF2B5EF4-FFF2-40B4-BE49-F238E27FC236}">
                    <a16:creationId xmlns:a16="http://schemas.microsoft.com/office/drawing/2014/main" id="{7E47C42D-9714-9A7B-A377-06AF5C24D559}"/>
                  </a:ext>
                </a:extLst>
              </p:cNvPr>
              <p:cNvSpPr/>
              <p:nvPr/>
            </p:nvSpPr>
            <p:spPr>
              <a:xfrm>
                <a:off x="5618965" y="-904004"/>
                <a:ext cx="252000" cy="252000"/>
              </a:xfrm>
              <a:prstGeom prst="rect">
                <a:avLst/>
              </a:prstGeom>
              <a:solidFill>
                <a:srgbClr val="8CB80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774222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ja-JP" altLang="en-US" sz="1524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ＭＳ Ｐゴシック"/>
                  <a:cs typeface="+mn-cs"/>
                </a:endParaRPr>
              </a:p>
            </p:txBody>
          </p:sp>
          <p:sp>
            <p:nvSpPr>
              <p:cNvPr id="54" name="正方形/長方形 53">
                <a:extLst>
                  <a:ext uri="{FF2B5EF4-FFF2-40B4-BE49-F238E27FC236}">
                    <a16:creationId xmlns:a16="http://schemas.microsoft.com/office/drawing/2014/main" id="{11595910-7E7F-929D-C3AE-942AB414B7B6}"/>
                  </a:ext>
                </a:extLst>
              </p:cNvPr>
              <p:cNvSpPr/>
              <p:nvPr/>
            </p:nvSpPr>
            <p:spPr>
              <a:xfrm>
                <a:off x="5929097" y="-904004"/>
                <a:ext cx="252000" cy="252000"/>
              </a:xfrm>
              <a:prstGeom prst="rect">
                <a:avLst/>
              </a:prstGeom>
              <a:solidFill>
                <a:srgbClr val="C3F63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774222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ja-JP" altLang="en-US" sz="1524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ＭＳ Ｐゴシック"/>
                  <a:cs typeface="+mn-cs"/>
                </a:endParaRPr>
              </a:p>
            </p:txBody>
          </p:sp>
        </p:grpSp>
      </p:grpSp>
      <p:sp>
        <p:nvSpPr>
          <p:cNvPr id="59" name="テキスト ボックス 58">
            <a:extLst>
              <a:ext uri="{FF2B5EF4-FFF2-40B4-BE49-F238E27FC236}">
                <a16:creationId xmlns:a16="http://schemas.microsoft.com/office/drawing/2014/main" id="{D8EDDA3E-AC1A-6DCA-2877-F542D4CA9506}"/>
              </a:ext>
            </a:extLst>
          </p:cNvPr>
          <p:cNvSpPr txBox="1"/>
          <p:nvPr userDrawn="1"/>
        </p:nvSpPr>
        <p:spPr>
          <a:xfrm>
            <a:off x="6364729" y="-241980"/>
            <a:ext cx="1971001" cy="1835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77422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593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Yu Gothic UI Semibold" panose="020B0700000000000000" pitchFamily="50" charset="-128"/>
                <a:ea typeface="Yu Gothic UI Semibold" panose="020B0700000000000000" pitchFamily="50" charset="-128"/>
                <a:cs typeface="+mn-cs"/>
              </a:rPr>
              <a:t>↓</a:t>
            </a:r>
            <a:r>
              <a:rPr kumimoji="1" lang="en-US" altLang="ja-JP" sz="593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Yu Gothic UI Semibold" panose="020B0700000000000000" pitchFamily="50" charset="-128"/>
                <a:ea typeface="Yu Gothic UI Semibold" panose="020B0700000000000000" pitchFamily="50" charset="-128"/>
                <a:cs typeface="+mn-cs"/>
              </a:rPr>
              <a:t>INDEX</a:t>
            </a:r>
            <a:r>
              <a:rPr kumimoji="1" lang="ja-JP" altLang="en-US" sz="593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Yu Gothic UI Semibold" panose="020B0700000000000000" pitchFamily="50" charset="-128"/>
                <a:ea typeface="Yu Gothic UI Semibold" panose="020B0700000000000000" pitchFamily="50" charset="-128"/>
                <a:cs typeface="+mn-cs"/>
              </a:rPr>
              <a:t>として、該当する項目を強調色にして貼り付け</a:t>
            </a:r>
          </a:p>
        </p:txBody>
      </p:sp>
      <p:sp>
        <p:nvSpPr>
          <p:cNvPr id="63" name="テキスト ボックス 62">
            <a:extLst>
              <a:ext uri="{FF2B5EF4-FFF2-40B4-BE49-F238E27FC236}">
                <a16:creationId xmlns:a16="http://schemas.microsoft.com/office/drawing/2014/main" id="{785CABC9-F940-E16A-F761-CEDCC36139D2}"/>
              </a:ext>
            </a:extLst>
          </p:cNvPr>
          <p:cNvSpPr txBox="1"/>
          <p:nvPr userDrawn="1"/>
        </p:nvSpPr>
        <p:spPr>
          <a:xfrm>
            <a:off x="5424" y="-246949"/>
            <a:ext cx="2426357" cy="1835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77422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593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Yu Gothic UI Semibold" panose="020B0700000000000000" pitchFamily="50" charset="-128"/>
                <a:ea typeface="Yu Gothic UI Semibold" panose="020B0700000000000000" pitchFamily="50" charset="-128"/>
                <a:cs typeface="+mn-cs"/>
              </a:rPr>
              <a:t>↑参考色見本：なるべく色使いを合わせる</a:t>
            </a:r>
          </a:p>
        </p:txBody>
      </p:sp>
      <p:sp>
        <p:nvSpPr>
          <p:cNvPr id="17" name="Slide Number Placeholder 5">
            <a:extLst>
              <a:ext uri="{FF2B5EF4-FFF2-40B4-BE49-F238E27FC236}">
                <a16:creationId xmlns:a16="http://schemas.microsoft.com/office/drawing/2014/main" id="{9E984724-8B8E-B32B-B644-F603DFB4F5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4960553" y="9219017"/>
            <a:ext cx="2880495" cy="369741"/>
          </a:xfrm>
        </p:spPr>
        <p:txBody>
          <a:bodyPr/>
          <a:lstStyle>
            <a:lvl1pPr algn="ctr">
              <a:defRPr/>
            </a:lvl1pPr>
          </a:lstStyle>
          <a:p>
            <a:r>
              <a:rPr kumimoji="1" lang="en-US" altLang="ja-JP" dirty="0"/>
              <a:t>1- </a:t>
            </a:r>
            <a:fld id="{D5578455-4318-45BE-84C8-E36125448F21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84091000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レイアウト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7D0494B-A77A-4FAD-3A71-CAEE515005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4296" y="263374"/>
            <a:ext cx="8439931" cy="355606"/>
          </a:xfrm>
          <a:prstGeom prst="rect">
            <a:avLst/>
          </a:prstGeom>
        </p:spPr>
        <p:txBody>
          <a:bodyPr/>
          <a:lstStyle>
            <a:lvl1pPr>
              <a:defRPr sz="1693">
                <a:solidFill>
                  <a:schemeClr val="accent6">
                    <a:lumMod val="50000"/>
                  </a:schemeClr>
                </a:solidFill>
              </a:defRPr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cxnSp>
        <p:nvCxnSpPr>
          <p:cNvPr id="4" name="直線コネクタ 3">
            <a:extLst>
              <a:ext uri="{FF2B5EF4-FFF2-40B4-BE49-F238E27FC236}">
                <a16:creationId xmlns:a16="http://schemas.microsoft.com/office/drawing/2014/main" id="{0AC1A1D4-EDF7-081F-AD7B-8CF49977E52A}"/>
              </a:ext>
            </a:extLst>
          </p:cNvPr>
          <p:cNvCxnSpPr>
            <a:cxnSpLocks/>
          </p:cNvCxnSpPr>
          <p:nvPr userDrawn="1"/>
        </p:nvCxnSpPr>
        <p:spPr>
          <a:xfrm>
            <a:off x="212373" y="646899"/>
            <a:ext cx="11124000" cy="0"/>
          </a:xfrm>
          <a:prstGeom prst="line">
            <a:avLst/>
          </a:prstGeom>
          <a:ln w="57150">
            <a:gradFill flip="none" rotWithShape="1">
              <a:gsLst>
                <a:gs pos="0">
                  <a:schemeClr val="accent6">
                    <a:lumMod val="20000"/>
                    <a:lumOff val="80000"/>
                  </a:schemeClr>
                </a:gs>
                <a:gs pos="55000">
                  <a:srgbClr val="70AD47"/>
                </a:gs>
              </a:gsLst>
              <a:lin ang="10800000" scaled="1"/>
              <a:tileRect/>
            </a:gradFill>
          </a:ln>
          <a:effectLst>
            <a:outerShdw blurRad="50800" dist="635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テキスト プレースホルダー 9">
            <a:extLst>
              <a:ext uri="{FF2B5EF4-FFF2-40B4-BE49-F238E27FC236}">
                <a16:creationId xmlns:a16="http://schemas.microsoft.com/office/drawing/2014/main" id="{4C00A301-97C8-2AF9-AAF6-E8E1C54405B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0624091" y="263374"/>
            <a:ext cx="1933213" cy="32682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t">
            <a:spAutoFit/>
          </a:bodyPr>
          <a:lstStyle>
            <a:lvl1pPr marL="0" indent="0" algn="r">
              <a:buNone/>
              <a:defRPr lang="ja-JP" altLang="en-US" sz="1693" b="1" dirty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glow rad="127000">
                    <a:schemeClr val="bg1"/>
                  </a:glow>
                </a:effectLst>
                <a:latin typeface="+mn-ea"/>
              </a:defRPr>
            </a:lvl1pPr>
          </a:lstStyle>
          <a:p>
            <a:pPr marL="0" lvl="0" defTabSz="542072"/>
            <a:r>
              <a:rPr kumimoji="1" lang="en-US" altLang="ja-JP"/>
              <a:t>【</a:t>
            </a:r>
            <a:r>
              <a:rPr kumimoji="1" lang="ja-JP" altLang="en-US"/>
              <a:t>＊＊</a:t>
            </a:r>
            <a:r>
              <a:rPr kumimoji="1" lang="en-US" altLang="ja-JP"/>
              <a:t>】</a:t>
            </a:r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6F342F7D-AE1A-338D-E28E-04A0A2019502}"/>
              </a:ext>
            </a:extLst>
          </p:cNvPr>
          <p:cNvGrpSpPr/>
          <p:nvPr userDrawn="1"/>
        </p:nvGrpSpPr>
        <p:grpSpPr>
          <a:xfrm>
            <a:off x="5424" y="-479459"/>
            <a:ext cx="8330306" cy="421056"/>
            <a:chOff x="6406" y="-533921"/>
            <a:chExt cx="9838521" cy="468884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E7B3AA16-B81F-6095-11B8-8D8927DBD24A}"/>
                </a:ext>
              </a:extLst>
            </p:cNvPr>
            <p:cNvSpPr txBox="1"/>
            <p:nvPr/>
          </p:nvSpPr>
          <p:spPr>
            <a:xfrm>
              <a:off x="7517073" y="-269466"/>
              <a:ext cx="2327854" cy="2044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774222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593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Yu Gothic UI Semibold" panose="020B0700000000000000" pitchFamily="50" charset="-128"/>
                  <a:ea typeface="Yu Gothic UI Semibold" panose="020B0700000000000000" pitchFamily="50" charset="-128"/>
                  <a:cs typeface="+mn-cs"/>
                </a:rPr>
                <a:t>↓</a:t>
              </a:r>
              <a:r>
                <a:rPr kumimoji="1" lang="en-US" altLang="ja-JP" sz="593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Yu Gothic UI Semibold" panose="020B0700000000000000" pitchFamily="50" charset="-128"/>
                  <a:ea typeface="Yu Gothic UI Semibold" panose="020B0700000000000000" pitchFamily="50" charset="-128"/>
                  <a:cs typeface="+mn-cs"/>
                </a:rPr>
                <a:t>INDEX</a:t>
              </a:r>
              <a:r>
                <a:rPr kumimoji="1" lang="ja-JP" altLang="en-US" sz="593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Yu Gothic UI Semibold" panose="020B0700000000000000" pitchFamily="50" charset="-128"/>
                  <a:ea typeface="Yu Gothic UI Semibold" panose="020B0700000000000000" pitchFamily="50" charset="-128"/>
                  <a:cs typeface="+mn-cs"/>
                </a:rPr>
                <a:t>として、該当する項目を水色にして貼り付け</a:t>
              </a: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3884A2E1-DC07-B540-CEB0-1BA25DEF5D05}"/>
                </a:ext>
              </a:extLst>
            </p:cNvPr>
            <p:cNvSpPr txBox="1"/>
            <p:nvPr/>
          </p:nvSpPr>
          <p:spPr>
            <a:xfrm>
              <a:off x="6406" y="-275000"/>
              <a:ext cx="2865653" cy="2044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774222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593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Yu Gothic UI Semibold" panose="020B0700000000000000" pitchFamily="50" charset="-128"/>
                  <a:ea typeface="Yu Gothic UI Semibold" panose="020B0700000000000000" pitchFamily="50" charset="-128"/>
                  <a:cs typeface="+mn-cs"/>
                </a:rPr>
                <a:t>↑参考色見本：なるべく色使いを合わせる</a:t>
              </a:r>
            </a:p>
          </p:txBody>
        </p:sp>
        <p:grpSp>
          <p:nvGrpSpPr>
            <p:cNvPr id="7" name="グループ化 6">
              <a:extLst>
                <a:ext uri="{FF2B5EF4-FFF2-40B4-BE49-F238E27FC236}">
                  <a16:creationId xmlns:a16="http://schemas.microsoft.com/office/drawing/2014/main" id="{F0E845F6-8035-A61C-E91D-6A3C88C4A32F}"/>
                </a:ext>
              </a:extLst>
            </p:cNvPr>
            <p:cNvGrpSpPr/>
            <p:nvPr/>
          </p:nvGrpSpPr>
          <p:grpSpPr>
            <a:xfrm>
              <a:off x="94360" y="-533921"/>
              <a:ext cx="7083037" cy="252885"/>
              <a:chOff x="-901940" y="-904004"/>
              <a:chExt cx="7083037" cy="252885"/>
            </a:xfrm>
          </p:grpSpPr>
          <p:sp>
            <p:nvSpPr>
              <p:cNvPr id="8" name="正方形/長方形 7">
                <a:extLst>
                  <a:ext uri="{FF2B5EF4-FFF2-40B4-BE49-F238E27FC236}">
                    <a16:creationId xmlns:a16="http://schemas.microsoft.com/office/drawing/2014/main" id="{63C6A845-5AFC-929D-37AB-3AB8DB65EC18}"/>
                  </a:ext>
                </a:extLst>
              </p:cNvPr>
              <p:cNvSpPr/>
              <p:nvPr/>
            </p:nvSpPr>
            <p:spPr>
              <a:xfrm>
                <a:off x="-591800" y="-904004"/>
                <a:ext cx="252885" cy="252885"/>
              </a:xfrm>
              <a:prstGeom prst="rect">
                <a:avLst/>
              </a:prstGeom>
              <a:solidFill>
                <a:srgbClr val="1E393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774222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ja-JP" altLang="en-US" sz="1524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ＭＳ Ｐゴシック"/>
                  <a:cs typeface="+mn-cs"/>
                </a:endParaRPr>
              </a:p>
            </p:txBody>
          </p:sp>
          <p:sp>
            <p:nvSpPr>
              <p:cNvPr id="9" name="正方形/長方形 8">
                <a:extLst>
                  <a:ext uri="{FF2B5EF4-FFF2-40B4-BE49-F238E27FC236}">
                    <a16:creationId xmlns:a16="http://schemas.microsoft.com/office/drawing/2014/main" id="{0A7E0EE5-F1BE-CA90-FD4B-F79931672CC3}"/>
                  </a:ext>
                </a:extLst>
              </p:cNvPr>
              <p:cNvSpPr/>
              <p:nvPr/>
            </p:nvSpPr>
            <p:spPr>
              <a:xfrm>
                <a:off x="-280775" y="-904004"/>
                <a:ext cx="252885" cy="252885"/>
              </a:xfrm>
              <a:prstGeom prst="rect">
                <a:avLst/>
              </a:prstGeom>
              <a:solidFill>
                <a:srgbClr val="01624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774222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ja-JP" altLang="en-US" sz="1524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ＭＳ Ｐゴシック"/>
                  <a:cs typeface="+mn-cs"/>
                </a:endParaRPr>
              </a:p>
            </p:txBody>
          </p:sp>
          <p:sp>
            <p:nvSpPr>
              <p:cNvPr id="11" name="正方形/長方形 10">
                <a:extLst>
                  <a:ext uri="{FF2B5EF4-FFF2-40B4-BE49-F238E27FC236}">
                    <a16:creationId xmlns:a16="http://schemas.microsoft.com/office/drawing/2014/main" id="{E165CE67-0930-BA7E-4960-F84E391D29C0}"/>
                  </a:ext>
                </a:extLst>
              </p:cNvPr>
              <p:cNvSpPr/>
              <p:nvPr/>
            </p:nvSpPr>
            <p:spPr>
              <a:xfrm>
                <a:off x="650530" y="-904004"/>
                <a:ext cx="252885" cy="252885"/>
              </a:xfrm>
              <a:prstGeom prst="rect">
                <a:avLst/>
              </a:prstGeom>
              <a:solidFill>
                <a:srgbClr val="D4E9E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774222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ja-JP" altLang="en-US" sz="1524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ＭＳ Ｐゴシック"/>
                  <a:cs typeface="+mn-cs"/>
                </a:endParaRPr>
              </a:p>
            </p:txBody>
          </p:sp>
          <p:sp>
            <p:nvSpPr>
              <p:cNvPr id="12" name="正方形/長方形 11">
                <a:extLst>
                  <a:ext uri="{FF2B5EF4-FFF2-40B4-BE49-F238E27FC236}">
                    <a16:creationId xmlns:a16="http://schemas.microsoft.com/office/drawing/2014/main" id="{4790B09F-BCAA-4EC3-8C34-58334877B36D}"/>
                  </a:ext>
                </a:extLst>
              </p:cNvPr>
              <p:cNvSpPr/>
              <p:nvPr/>
            </p:nvSpPr>
            <p:spPr>
              <a:xfrm>
                <a:off x="961555" y="-904004"/>
                <a:ext cx="252885" cy="252885"/>
              </a:xfrm>
              <a:prstGeom prst="rect">
                <a:avLst/>
              </a:prstGeom>
              <a:solidFill>
                <a:srgbClr val="F2F0E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774222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ja-JP" altLang="en-US" sz="1524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ＭＳ Ｐゴシック"/>
                  <a:cs typeface="+mn-cs"/>
                </a:endParaRPr>
              </a:p>
            </p:txBody>
          </p:sp>
          <p:sp>
            <p:nvSpPr>
              <p:cNvPr id="13" name="正方形/長方形 12">
                <a:extLst>
                  <a:ext uri="{FF2B5EF4-FFF2-40B4-BE49-F238E27FC236}">
                    <a16:creationId xmlns:a16="http://schemas.microsoft.com/office/drawing/2014/main" id="{5297E219-56D5-BA22-86D0-6CBAABE3016A}"/>
                  </a:ext>
                </a:extLst>
              </p:cNvPr>
              <p:cNvSpPr/>
              <p:nvPr/>
            </p:nvSpPr>
            <p:spPr>
              <a:xfrm>
                <a:off x="1583605" y="-904004"/>
                <a:ext cx="252885" cy="252885"/>
              </a:xfrm>
              <a:prstGeom prst="rect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774222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ja-JP" altLang="en-US" sz="1524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ＭＳ Ｐゴシック"/>
                  <a:cs typeface="+mn-cs"/>
                </a:endParaRPr>
              </a:p>
            </p:txBody>
          </p:sp>
          <p:sp>
            <p:nvSpPr>
              <p:cNvPr id="14" name="正方形/長方形 13">
                <a:extLst>
                  <a:ext uri="{FF2B5EF4-FFF2-40B4-BE49-F238E27FC236}">
                    <a16:creationId xmlns:a16="http://schemas.microsoft.com/office/drawing/2014/main" id="{435BC805-E3C7-AFBE-B9B8-282C10580B22}"/>
                  </a:ext>
                </a:extLst>
              </p:cNvPr>
              <p:cNvSpPr/>
              <p:nvPr/>
            </p:nvSpPr>
            <p:spPr>
              <a:xfrm>
                <a:off x="1894630" y="-904004"/>
                <a:ext cx="252885" cy="252885"/>
              </a:xfrm>
              <a:prstGeom prst="rect">
                <a:avLst/>
              </a:prstGeom>
              <a:solidFill>
                <a:srgbClr val="00B0F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774222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ja-JP" altLang="en-US" sz="1524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ＭＳ Ｐゴシック"/>
                  <a:cs typeface="+mn-cs"/>
                </a:endParaRPr>
              </a:p>
            </p:txBody>
          </p:sp>
          <p:sp>
            <p:nvSpPr>
              <p:cNvPr id="15" name="正方形/長方形 14">
                <a:extLst>
                  <a:ext uri="{FF2B5EF4-FFF2-40B4-BE49-F238E27FC236}">
                    <a16:creationId xmlns:a16="http://schemas.microsoft.com/office/drawing/2014/main" id="{DC9EF143-2F89-5EFB-C8B1-DB9F72D7D1E7}"/>
                  </a:ext>
                </a:extLst>
              </p:cNvPr>
              <p:cNvSpPr/>
              <p:nvPr/>
            </p:nvSpPr>
            <p:spPr>
              <a:xfrm>
                <a:off x="1272580" y="-904004"/>
                <a:ext cx="252885" cy="252885"/>
              </a:xfrm>
              <a:prstGeom prst="rect">
                <a:avLst/>
              </a:prstGeom>
              <a:solidFill>
                <a:srgbClr val="BD9B6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774222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ja-JP" altLang="en-US" sz="1524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ＭＳ Ｐゴシック"/>
                  <a:cs typeface="+mn-cs"/>
                </a:endParaRPr>
              </a:p>
            </p:txBody>
          </p:sp>
          <p:sp>
            <p:nvSpPr>
              <p:cNvPr id="16" name="正方形/長方形 15">
                <a:extLst>
                  <a:ext uri="{FF2B5EF4-FFF2-40B4-BE49-F238E27FC236}">
                    <a16:creationId xmlns:a16="http://schemas.microsoft.com/office/drawing/2014/main" id="{6611DD92-20F1-E157-3133-F3479DC24A8A}"/>
                  </a:ext>
                </a:extLst>
              </p:cNvPr>
              <p:cNvSpPr/>
              <p:nvPr/>
            </p:nvSpPr>
            <p:spPr>
              <a:xfrm>
                <a:off x="3446215" y="-904004"/>
                <a:ext cx="252885" cy="252885"/>
              </a:xfrm>
              <a:prstGeom prst="rect">
                <a:avLst/>
              </a:prstGeom>
              <a:solidFill>
                <a:srgbClr val="FFFF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774222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ja-JP" altLang="en-US" sz="1524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ＭＳ Ｐゴシック"/>
                  <a:cs typeface="+mn-cs"/>
                </a:endParaRPr>
              </a:p>
            </p:txBody>
          </p:sp>
          <p:sp>
            <p:nvSpPr>
              <p:cNvPr id="18" name="正方形/長方形 17">
                <a:extLst>
                  <a:ext uri="{FF2B5EF4-FFF2-40B4-BE49-F238E27FC236}">
                    <a16:creationId xmlns:a16="http://schemas.microsoft.com/office/drawing/2014/main" id="{38F01B3F-B52F-3068-D674-1C7BA4575C60}"/>
                  </a:ext>
                </a:extLst>
              </p:cNvPr>
              <p:cNvSpPr/>
              <p:nvPr/>
            </p:nvSpPr>
            <p:spPr>
              <a:xfrm>
                <a:off x="3757240" y="-904004"/>
                <a:ext cx="252885" cy="252885"/>
              </a:xfrm>
              <a:prstGeom prst="rect">
                <a:avLst/>
              </a:prstGeom>
              <a:solidFill>
                <a:srgbClr val="FF339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774222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ja-JP" altLang="en-US" sz="1524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ＭＳ Ｐゴシック"/>
                  <a:cs typeface="+mn-cs"/>
                </a:endParaRPr>
              </a:p>
            </p:txBody>
          </p:sp>
          <p:sp>
            <p:nvSpPr>
              <p:cNvPr id="28" name="正方形/長方形 27">
                <a:extLst>
                  <a:ext uri="{FF2B5EF4-FFF2-40B4-BE49-F238E27FC236}">
                    <a16:creationId xmlns:a16="http://schemas.microsoft.com/office/drawing/2014/main" id="{C2E54E66-1DA2-D5E8-8562-564EAA195FAB}"/>
                  </a:ext>
                </a:extLst>
              </p:cNvPr>
              <p:cNvSpPr/>
              <p:nvPr/>
            </p:nvSpPr>
            <p:spPr>
              <a:xfrm>
                <a:off x="30250" y="-904004"/>
                <a:ext cx="252000" cy="252000"/>
              </a:xfrm>
              <a:prstGeom prst="rect">
                <a:avLst/>
              </a:prstGeom>
              <a:solidFill>
                <a:srgbClr val="2BB18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774222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ja-JP" altLang="en-US" sz="1524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ＭＳ Ｐゴシック"/>
                  <a:cs typeface="+mn-cs"/>
                </a:endParaRPr>
              </a:p>
            </p:txBody>
          </p:sp>
          <p:sp>
            <p:nvSpPr>
              <p:cNvPr id="32" name="正方形/長方形 31">
                <a:extLst>
                  <a:ext uri="{FF2B5EF4-FFF2-40B4-BE49-F238E27FC236}">
                    <a16:creationId xmlns:a16="http://schemas.microsoft.com/office/drawing/2014/main" id="{5DBF5850-9F06-6A62-13AF-1441EE0EE8CA}"/>
                  </a:ext>
                </a:extLst>
              </p:cNvPr>
              <p:cNvSpPr/>
              <p:nvPr/>
            </p:nvSpPr>
            <p:spPr>
              <a:xfrm>
                <a:off x="340390" y="-904004"/>
                <a:ext cx="252000" cy="252000"/>
              </a:xfrm>
              <a:prstGeom prst="rect">
                <a:avLst/>
              </a:prstGeom>
              <a:solidFill>
                <a:srgbClr val="75CCB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774222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ja-JP" altLang="en-US" sz="1524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/>
                  <a:ea typeface="ＭＳ Ｐゴシック"/>
                  <a:cs typeface="+mn-cs"/>
                </a:endParaRPr>
              </a:p>
            </p:txBody>
          </p:sp>
          <p:sp>
            <p:nvSpPr>
              <p:cNvPr id="33" name="正方形/長方形 32">
                <a:extLst>
                  <a:ext uri="{FF2B5EF4-FFF2-40B4-BE49-F238E27FC236}">
                    <a16:creationId xmlns:a16="http://schemas.microsoft.com/office/drawing/2014/main" id="{B34FF6E6-E03C-C1E5-ADAD-6745EABEF52D}"/>
                  </a:ext>
                </a:extLst>
              </p:cNvPr>
              <p:cNvSpPr/>
              <p:nvPr/>
            </p:nvSpPr>
            <p:spPr>
              <a:xfrm>
                <a:off x="-901940" y="-904004"/>
                <a:ext cx="252000" cy="252000"/>
              </a:xfrm>
              <a:prstGeom prst="rect">
                <a:avLst/>
              </a:prstGeom>
              <a:solidFill>
                <a:schemeClr val="tx1">
                  <a:lumMod val="95000"/>
                  <a:lumOff val="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774222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ja-JP" altLang="en-US" sz="1524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ＭＳ Ｐゴシック"/>
                  <a:cs typeface="+mn-cs"/>
                </a:endParaRPr>
              </a:p>
            </p:txBody>
          </p:sp>
          <p:sp>
            <p:nvSpPr>
              <p:cNvPr id="34" name="正方形/長方形 33">
                <a:extLst>
                  <a:ext uri="{FF2B5EF4-FFF2-40B4-BE49-F238E27FC236}">
                    <a16:creationId xmlns:a16="http://schemas.microsoft.com/office/drawing/2014/main" id="{FDC48E90-2DB1-C1EE-A4B3-99B8AF300DA3}"/>
                  </a:ext>
                </a:extLst>
              </p:cNvPr>
              <p:cNvSpPr/>
              <p:nvPr/>
            </p:nvSpPr>
            <p:spPr>
              <a:xfrm>
                <a:off x="2205655" y="-904004"/>
                <a:ext cx="252000" cy="252000"/>
              </a:xfrm>
              <a:prstGeom prst="rect">
                <a:avLst/>
              </a:prstGeom>
              <a:solidFill>
                <a:srgbClr val="00A1C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774222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ja-JP" altLang="en-US" sz="1524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ＭＳ Ｐゴシック"/>
                  <a:cs typeface="+mn-cs"/>
                </a:endParaRPr>
              </a:p>
            </p:txBody>
          </p:sp>
          <p:sp>
            <p:nvSpPr>
              <p:cNvPr id="35" name="正方形/長方形 34">
                <a:extLst>
                  <a:ext uri="{FF2B5EF4-FFF2-40B4-BE49-F238E27FC236}">
                    <a16:creationId xmlns:a16="http://schemas.microsoft.com/office/drawing/2014/main" id="{FC00DFE5-63E8-F5FE-7135-DF13D3058131}"/>
                  </a:ext>
                </a:extLst>
              </p:cNvPr>
              <p:cNvSpPr/>
              <p:nvPr/>
            </p:nvSpPr>
            <p:spPr>
              <a:xfrm>
                <a:off x="2515795" y="-904004"/>
                <a:ext cx="252000" cy="252000"/>
              </a:xfrm>
              <a:prstGeom prst="rect">
                <a:avLst/>
              </a:prstGeom>
              <a:solidFill>
                <a:srgbClr val="69E6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774222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ja-JP" altLang="en-US" sz="1524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ＭＳ Ｐゴシック"/>
                  <a:cs typeface="+mn-cs"/>
                </a:endParaRPr>
              </a:p>
            </p:txBody>
          </p:sp>
          <p:sp>
            <p:nvSpPr>
              <p:cNvPr id="36" name="正方形/長方形 35">
                <a:extLst>
                  <a:ext uri="{FF2B5EF4-FFF2-40B4-BE49-F238E27FC236}">
                    <a16:creationId xmlns:a16="http://schemas.microsoft.com/office/drawing/2014/main" id="{32D0A97C-AC24-E945-688C-E91D187AEFBF}"/>
                  </a:ext>
                </a:extLst>
              </p:cNvPr>
              <p:cNvSpPr/>
              <p:nvPr/>
            </p:nvSpPr>
            <p:spPr>
              <a:xfrm>
                <a:off x="2825935" y="-904004"/>
                <a:ext cx="252000" cy="252000"/>
              </a:xfrm>
              <a:prstGeom prst="rect">
                <a:avLst/>
              </a:prstGeom>
              <a:solidFill>
                <a:srgbClr val="F382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774222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ja-JP" altLang="en-US" sz="1524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ＭＳ Ｐゴシック"/>
                  <a:cs typeface="+mn-cs"/>
                </a:endParaRPr>
              </a:p>
            </p:txBody>
          </p:sp>
          <p:sp>
            <p:nvSpPr>
              <p:cNvPr id="37" name="正方形/長方形 36">
                <a:extLst>
                  <a:ext uri="{FF2B5EF4-FFF2-40B4-BE49-F238E27FC236}">
                    <a16:creationId xmlns:a16="http://schemas.microsoft.com/office/drawing/2014/main" id="{2DF84760-C293-5F57-26D7-86F63B59396F}"/>
                  </a:ext>
                </a:extLst>
              </p:cNvPr>
              <p:cNvSpPr/>
              <p:nvPr/>
            </p:nvSpPr>
            <p:spPr>
              <a:xfrm>
                <a:off x="3136075" y="-904004"/>
                <a:ext cx="252000" cy="252000"/>
              </a:xfrm>
              <a:prstGeom prst="rect">
                <a:avLst/>
              </a:prstGeom>
              <a:solidFill>
                <a:srgbClr val="FFC4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774222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ja-JP" altLang="en-US" sz="1524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ＭＳ Ｐゴシック"/>
                  <a:cs typeface="+mn-cs"/>
                </a:endParaRPr>
              </a:p>
            </p:txBody>
          </p:sp>
          <p:sp>
            <p:nvSpPr>
              <p:cNvPr id="39" name="正方形/長方形 38">
                <a:extLst>
                  <a:ext uri="{FF2B5EF4-FFF2-40B4-BE49-F238E27FC236}">
                    <a16:creationId xmlns:a16="http://schemas.microsoft.com/office/drawing/2014/main" id="{D6703ACA-3E11-763F-BB80-9294C5FC5212}"/>
                  </a:ext>
                </a:extLst>
              </p:cNvPr>
              <p:cNvSpPr/>
              <p:nvPr/>
            </p:nvSpPr>
            <p:spPr>
              <a:xfrm>
                <a:off x="4068265" y="-904004"/>
                <a:ext cx="252000" cy="252000"/>
              </a:xfrm>
              <a:prstGeom prst="rect">
                <a:avLst/>
              </a:prstGeom>
              <a:solidFill>
                <a:srgbClr val="EB8DBA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774222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ja-JP" altLang="en-US" sz="1524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ＭＳ Ｐゴシック"/>
                  <a:cs typeface="+mn-cs"/>
                </a:endParaRPr>
              </a:p>
            </p:txBody>
          </p:sp>
          <p:sp>
            <p:nvSpPr>
              <p:cNvPr id="41" name="正方形/長方形 40">
                <a:extLst>
                  <a:ext uri="{FF2B5EF4-FFF2-40B4-BE49-F238E27FC236}">
                    <a16:creationId xmlns:a16="http://schemas.microsoft.com/office/drawing/2014/main" id="{810A8C55-2B17-0F82-D483-93BDA263E58E}"/>
                  </a:ext>
                </a:extLst>
              </p:cNvPr>
              <p:cNvSpPr/>
              <p:nvPr/>
            </p:nvSpPr>
            <p:spPr>
              <a:xfrm>
                <a:off x="4378405" y="-904004"/>
                <a:ext cx="252000" cy="252000"/>
              </a:xfrm>
              <a:prstGeom prst="rect">
                <a:avLst/>
              </a:prstGeom>
              <a:solidFill>
                <a:srgbClr val="00197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774222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ja-JP" altLang="en-US" sz="1524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ＭＳ Ｐゴシック"/>
                  <a:cs typeface="+mn-cs"/>
                </a:endParaRPr>
              </a:p>
            </p:txBody>
          </p:sp>
          <p:sp>
            <p:nvSpPr>
              <p:cNvPr id="46" name="正方形/長方形 45">
                <a:extLst>
                  <a:ext uri="{FF2B5EF4-FFF2-40B4-BE49-F238E27FC236}">
                    <a16:creationId xmlns:a16="http://schemas.microsoft.com/office/drawing/2014/main" id="{395C21D7-3791-913B-CD31-A747FCA8AAC6}"/>
                  </a:ext>
                </a:extLst>
              </p:cNvPr>
              <p:cNvSpPr/>
              <p:nvPr/>
            </p:nvSpPr>
            <p:spPr>
              <a:xfrm>
                <a:off x="4688545" y="-904004"/>
                <a:ext cx="252000" cy="252000"/>
              </a:xfrm>
              <a:prstGeom prst="rect">
                <a:avLst/>
              </a:prstGeom>
              <a:solidFill>
                <a:srgbClr val="718F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774222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ja-JP" altLang="en-US" sz="1524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ＭＳ Ｐゴシック"/>
                  <a:cs typeface="+mn-cs"/>
                </a:endParaRPr>
              </a:p>
            </p:txBody>
          </p:sp>
          <p:sp>
            <p:nvSpPr>
              <p:cNvPr id="47" name="正方形/長方形 46">
                <a:extLst>
                  <a:ext uri="{FF2B5EF4-FFF2-40B4-BE49-F238E27FC236}">
                    <a16:creationId xmlns:a16="http://schemas.microsoft.com/office/drawing/2014/main" id="{9DB397E8-E645-94A0-7546-7D161720A421}"/>
                  </a:ext>
                </a:extLst>
              </p:cNvPr>
              <p:cNvSpPr/>
              <p:nvPr/>
            </p:nvSpPr>
            <p:spPr>
              <a:xfrm>
                <a:off x="4998685" y="-904004"/>
                <a:ext cx="252000" cy="252000"/>
              </a:xfrm>
              <a:prstGeom prst="rect">
                <a:avLst/>
              </a:prstGeom>
              <a:solidFill>
                <a:srgbClr val="AC3B1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774222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ja-JP" altLang="en-US" sz="1524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ＭＳ Ｐゴシック"/>
                  <a:cs typeface="+mn-cs"/>
                </a:endParaRPr>
              </a:p>
            </p:txBody>
          </p:sp>
          <p:sp>
            <p:nvSpPr>
              <p:cNvPr id="48" name="正方形/長方形 47">
                <a:extLst>
                  <a:ext uri="{FF2B5EF4-FFF2-40B4-BE49-F238E27FC236}">
                    <a16:creationId xmlns:a16="http://schemas.microsoft.com/office/drawing/2014/main" id="{9D2B9C08-E350-7FCA-1385-93BCA9946202}"/>
                  </a:ext>
                </a:extLst>
              </p:cNvPr>
              <p:cNvSpPr/>
              <p:nvPr/>
            </p:nvSpPr>
            <p:spPr>
              <a:xfrm>
                <a:off x="5308825" y="-904004"/>
                <a:ext cx="252000" cy="252000"/>
              </a:xfrm>
              <a:prstGeom prst="rect">
                <a:avLst/>
              </a:prstGeom>
              <a:solidFill>
                <a:srgbClr val="ED8F6D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774222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ja-JP" altLang="en-US" sz="1524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ＭＳ Ｐゴシック"/>
                  <a:cs typeface="+mn-cs"/>
                </a:endParaRPr>
              </a:p>
            </p:txBody>
          </p:sp>
          <p:sp>
            <p:nvSpPr>
              <p:cNvPr id="49" name="正方形/長方形 48">
                <a:extLst>
                  <a:ext uri="{FF2B5EF4-FFF2-40B4-BE49-F238E27FC236}">
                    <a16:creationId xmlns:a16="http://schemas.microsoft.com/office/drawing/2014/main" id="{7E47C42D-9714-9A7B-A377-06AF5C24D559}"/>
                  </a:ext>
                </a:extLst>
              </p:cNvPr>
              <p:cNvSpPr/>
              <p:nvPr/>
            </p:nvSpPr>
            <p:spPr>
              <a:xfrm>
                <a:off x="5618965" y="-904004"/>
                <a:ext cx="252000" cy="252000"/>
              </a:xfrm>
              <a:prstGeom prst="rect">
                <a:avLst/>
              </a:prstGeom>
              <a:solidFill>
                <a:srgbClr val="8CB80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774222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ja-JP" altLang="en-US" sz="1524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ＭＳ Ｐゴシック"/>
                  <a:cs typeface="+mn-cs"/>
                </a:endParaRPr>
              </a:p>
            </p:txBody>
          </p:sp>
          <p:sp>
            <p:nvSpPr>
              <p:cNvPr id="54" name="正方形/長方形 53">
                <a:extLst>
                  <a:ext uri="{FF2B5EF4-FFF2-40B4-BE49-F238E27FC236}">
                    <a16:creationId xmlns:a16="http://schemas.microsoft.com/office/drawing/2014/main" id="{11595910-7E7F-929D-C3AE-942AB414B7B6}"/>
                  </a:ext>
                </a:extLst>
              </p:cNvPr>
              <p:cNvSpPr/>
              <p:nvPr/>
            </p:nvSpPr>
            <p:spPr>
              <a:xfrm>
                <a:off x="5929097" y="-904004"/>
                <a:ext cx="252000" cy="252000"/>
              </a:xfrm>
              <a:prstGeom prst="rect">
                <a:avLst/>
              </a:prstGeom>
              <a:solidFill>
                <a:srgbClr val="C3F63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774222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ja-JP" altLang="en-US" sz="1524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ＭＳ Ｐゴシック"/>
                  <a:cs typeface="+mn-cs"/>
                </a:endParaRPr>
              </a:p>
            </p:txBody>
          </p:sp>
        </p:grpSp>
      </p:grpSp>
      <p:sp>
        <p:nvSpPr>
          <p:cNvPr id="59" name="テキスト ボックス 58">
            <a:extLst>
              <a:ext uri="{FF2B5EF4-FFF2-40B4-BE49-F238E27FC236}">
                <a16:creationId xmlns:a16="http://schemas.microsoft.com/office/drawing/2014/main" id="{D8EDDA3E-AC1A-6DCA-2877-F542D4CA9506}"/>
              </a:ext>
            </a:extLst>
          </p:cNvPr>
          <p:cNvSpPr txBox="1"/>
          <p:nvPr userDrawn="1"/>
        </p:nvSpPr>
        <p:spPr>
          <a:xfrm>
            <a:off x="6364729" y="-241980"/>
            <a:ext cx="1971001" cy="1835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77422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593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Yu Gothic UI Semibold" panose="020B0700000000000000" pitchFamily="50" charset="-128"/>
                <a:ea typeface="Yu Gothic UI Semibold" panose="020B0700000000000000" pitchFamily="50" charset="-128"/>
                <a:cs typeface="+mn-cs"/>
              </a:rPr>
              <a:t>↓</a:t>
            </a:r>
            <a:r>
              <a:rPr kumimoji="1" lang="en-US" altLang="ja-JP" sz="593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Yu Gothic UI Semibold" panose="020B0700000000000000" pitchFamily="50" charset="-128"/>
                <a:ea typeface="Yu Gothic UI Semibold" panose="020B0700000000000000" pitchFamily="50" charset="-128"/>
                <a:cs typeface="+mn-cs"/>
              </a:rPr>
              <a:t>INDEX</a:t>
            </a:r>
            <a:r>
              <a:rPr kumimoji="1" lang="ja-JP" altLang="en-US" sz="593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Yu Gothic UI Semibold" panose="020B0700000000000000" pitchFamily="50" charset="-128"/>
                <a:ea typeface="Yu Gothic UI Semibold" panose="020B0700000000000000" pitchFamily="50" charset="-128"/>
                <a:cs typeface="+mn-cs"/>
              </a:rPr>
              <a:t>として、該当する項目を強調色にして貼り付け</a:t>
            </a:r>
          </a:p>
        </p:txBody>
      </p:sp>
      <p:sp>
        <p:nvSpPr>
          <p:cNvPr id="63" name="テキスト ボックス 62">
            <a:extLst>
              <a:ext uri="{FF2B5EF4-FFF2-40B4-BE49-F238E27FC236}">
                <a16:creationId xmlns:a16="http://schemas.microsoft.com/office/drawing/2014/main" id="{785CABC9-F940-E16A-F761-CEDCC36139D2}"/>
              </a:ext>
            </a:extLst>
          </p:cNvPr>
          <p:cNvSpPr txBox="1"/>
          <p:nvPr userDrawn="1"/>
        </p:nvSpPr>
        <p:spPr>
          <a:xfrm>
            <a:off x="5424" y="-246949"/>
            <a:ext cx="2426357" cy="1835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77422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593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Yu Gothic UI Semibold" panose="020B0700000000000000" pitchFamily="50" charset="-128"/>
                <a:ea typeface="Yu Gothic UI Semibold" panose="020B0700000000000000" pitchFamily="50" charset="-128"/>
                <a:cs typeface="+mn-cs"/>
              </a:rPr>
              <a:t>↑参考色見本：なるべく色使いを合わせる</a:t>
            </a:r>
          </a:p>
        </p:txBody>
      </p:sp>
      <p:sp>
        <p:nvSpPr>
          <p:cNvPr id="17" name="Slide Number Placeholder 5">
            <a:extLst>
              <a:ext uri="{FF2B5EF4-FFF2-40B4-BE49-F238E27FC236}">
                <a16:creationId xmlns:a16="http://schemas.microsoft.com/office/drawing/2014/main" id="{9E984724-8B8E-B32B-B644-F603DFB4F5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4960553" y="9219017"/>
            <a:ext cx="2880495" cy="369741"/>
          </a:xfrm>
        </p:spPr>
        <p:txBody>
          <a:bodyPr/>
          <a:lstStyle>
            <a:lvl1pPr algn="ctr">
              <a:defRPr/>
            </a:lvl1pPr>
          </a:lstStyle>
          <a:p>
            <a:r>
              <a:rPr kumimoji="1" lang="en-US" altLang="ja-JP" dirty="0"/>
              <a:t>1- </a:t>
            </a:r>
            <a:fld id="{D5578455-4318-45BE-84C8-E36125448F21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84579942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中面">
    <p:bg>
      <p:bgPr>
        <a:solidFill>
          <a:srgbClr val="DAE3F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フリーフォーム: 図形 9">
            <a:extLst>
              <a:ext uri="{FF2B5EF4-FFF2-40B4-BE49-F238E27FC236}">
                <a16:creationId xmlns:a16="http://schemas.microsoft.com/office/drawing/2014/main" id="{F51B1770-4240-9AEE-BBB2-7BACBA113890}"/>
              </a:ext>
            </a:extLst>
          </p:cNvPr>
          <p:cNvSpPr>
            <a:spLocks/>
          </p:cNvSpPr>
          <p:nvPr userDrawn="1"/>
        </p:nvSpPr>
        <p:spPr bwMode="auto">
          <a:xfrm>
            <a:off x="3303382" y="-3638615"/>
            <a:ext cx="8801504" cy="13515602"/>
          </a:xfrm>
          <a:custGeom>
            <a:avLst/>
            <a:gdLst>
              <a:gd name="connsiteX0" fmla="*/ 1720788 w 7129607"/>
              <a:gd name="connsiteY0" fmla="*/ 9009229 h 10322882"/>
              <a:gd name="connsiteX1" fmla="*/ 1720781 w 7129607"/>
              <a:gd name="connsiteY1" fmla="*/ 9009415 h 10322882"/>
              <a:gd name="connsiteX2" fmla="*/ 1728135 w 7129607"/>
              <a:gd name="connsiteY2" fmla="*/ 9010576 h 10322882"/>
              <a:gd name="connsiteX3" fmla="*/ 1728622 w 7129607"/>
              <a:gd name="connsiteY3" fmla="*/ 9010464 h 10322882"/>
              <a:gd name="connsiteX4" fmla="*/ 1727528 w 7129607"/>
              <a:gd name="connsiteY4" fmla="*/ 8975575 h 10322882"/>
              <a:gd name="connsiteX5" fmla="*/ 1727574 w 7129607"/>
              <a:gd name="connsiteY5" fmla="*/ 8975638 h 10322882"/>
              <a:gd name="connsiteX6" fmla="*/ 1747089 w 7129607"/>
              <a:gd name="connsiteY6" fmla="*/ 8975638 h 10322882"/>
              <a:gd name="connsiteX7" fmla="*/ 1747089 w 7129607"/>
              <a:gd name="connsiteY7" fmla="*/ 8982373 h 10322882"/>
              <a:gd name="connsiteX8" fmla="*/ 1753828 w 7129607"/>
              <a:gd name="connsiteY8" fmla="*/ 8985741 h 10322882"/>
              <a:gd name="connsiteX9" fmla="*/ 1753999 w 7129607"/>
              <a:gd name="connsiteY9" fmla="*/ 8985429 h 10322882"/>
              <a:gd name="connsiteX10" fmla="*/ 1747745 w 7129607"/>
              <a:gd name="connsiteY10" fmla="*/ 8982305 h 10322882"/>
              <a:gd name="connsiteX11" fmla="*/ 1747745 w 7129607"/>
              <a:gd name="connsiteY11" fmla="*/ 8975575 h 10322882"/>
              <a:gd name="connsiteX12" fmla="*/ 2939394 w 7129607"/>
              <a:gd name="connsiteY12" fmla="*/ 7863365 h 10322882"/>
              <a:gd name="connsiteX13" fmla="*/ 2933765 w 7129607"/>
              <a:gd name="connsiteY13" fmla="*/ 7870204 h 10322882"/>
              <a:gd name="connsiteX14" fmla="*/ 2932948 w 7129607"/>
              <a:gd name="connsiteY14" fmla="*/ 7879615 h 10322882"/>
              <a:gd name="connsiteX15" fmla="*/ 2933297 w 7129607"/>
              <a:gd name="connsiteY15" fmla="*/ 7879269 h 10322882"/>
              <a:gd name="connsiteX16" fmla="*/ 2934022 w 7129607"/>
              <a:gd name="connsiteY16" fmla="*/ 7870917 h 10322882"/>
              <a:gd name="connsiteX17" fmla="*/ 2939920 w 7129607"/>
              <a:gd name="connsiteY17" fmla="*/ 7863759 h 10322882"/>
              <a:gd name="connsiteX18" fmla="*/ 6408711 w 7129607"/>
              <a:gd name="connsiteY18" fmla="*/ 7753763 h 10322882"/>
              <a:gd name="connsiteX19" fmla="*/ 6408711 w 7129607"/>
              <a:gd name="connsiteY19" fmla="*/ 7753788 h 10322882"/>
              <a:gd name="connsiteX20" fmla="*/ 6419483 w 7129607"/>
              <a:gd name="connsiteY20" fmla="*/ 7762398 h 10322882"/>
              <a:gd name="connsiteX21" fmla="*/ 6419369 w 7129607"/>
              <a:gd name="connsiteY21" fmla="*/ 7762284 h 10322882"/>
              <a:gd name="connsiteX22" fmla="*/ 2714483 w 7129607"/>
              <a:gd name="connsiteY22" fmla="*/ 7748713 h 10322882"/>
              <a:gd name="connsiteX23" fmla="*/ 2781509 w 7129607"/>
              <a:gd name="connsiteY23" fmla="*/ 7857093 h 10322882"/>
              <a:gd name="connsiteX24" fmla="*/ 2768674 w 7129607"/>
              <a:gd name="connsiteY24" fmla="*/ 7911283 h 10322882"/>
              <a:gd name="connsiteX25" fmla="*/ 2731596 w 7129607"/>
              <a:gd name="connsiteY25" fmla="*/ 7961196 h 10322882"/>
              <a:gd name="connsiteX26" fmla="*/ 2626069 w 7129607"/>
              <a:gd name="connsiteY26" fmla="*/ 8042480 h 10322882"/>
              <a:gd name="connsiteX27" fmla="*/ 2576157 w 7129607"/>
              <a:gd name="connsiteY27" fmla="*/ 7971177 h 10322882"/>
              <a:gd name="connsiteX28" fmla="*/ 2842828 w 7129607"/>
              <a:gd name="connsiteY28" fmla="*/ 7570456 h 10322882"/>
              <a:gd name="connsiteX29" fmla="*/ 2919835 w 7129607"/>
              <a:gd name="connsiteY29" fmla="*/ 7661723 h 10322882"/>
              <a:gd name="connsiteX30" fmla="*/ 2865645 w 7129607"/>
              <a:gd name="connsiteY30" fmla="*/ 7743009 h 10322882"/>
              <a:gd name="connsiteX31" fmla="*/ 2821437 w 7129607"/>
              <a:gd name="connsiteY31" fmla="*/ 7762974 h 10322882"/>
              <a:gd name="connsiteX32" fmla="*/ 2798621 w 7129607"/>
              <a:gd name="connsiteY32" fmla="*/ 7733028 h 10322882"/>
              <a:gd name="connsiteX33" fmla="*/ 2828568 w 7129607"/>
              <a:gd name="connsiteY33" fmla="*/ 7721619 h 10322882"/>
              <a:gd name="connsiteX34" fmla="*/ 2815733 w 7129607"/>
              <a:gd name="connsiteY34" fmla="*/ 7688819 h 10322882"/>
              <a:gd name="connsiteX35" fmla="*/ 2828568 w 7129607"/>
              <a:gd name="connsiteY35" fmla="*/ 7671706 h 10322882"/>
              <a:gd name="connsiteX36" fmla="*/ 2828568 w 7129607"/>
              <a:gd name="connsiteY36" fmla="*/ 7664577 h 10322882"/>
              <a:gd name="connsiteX37" fmla="*/ 2828568 w 7129607"/>
              <a:gd name="connsiteY37" fmla="*/ 7651742 h 10322882"/>
              <a:gd name="connsiteX38" fmla="*/ 2818585 w 7129607"/>
              <a:gd name="connsiteY38" fmla="*/ 7631777 h 10322882"/>
              <a:gd name="connsiteX39" fmla="*/ 2845681 w 7129607"/>
              <a:gd name="connsiteY39" fmla="*/ 7587568 h 10322882"/>
              <a:gd name="connsiteX40" fmla="*/ 2842828 w 7129607"/>
              <a:gd name="connsiteY40" fmla="*/ 7580439 h 10322882"/>
              <a:gd name="connsiteX41" fmla="*/ 3296309 w 7129607"/>
              <a:gd name="connsiteY41" fmla="*/ 6883099 h 10322882"/>
              <a:gd name="connsiteX42" fmla="*/ 3320551 w 7129607"/>
              <a:gd name="connsiteY42" fmla="*/ 6883099 h 10322882"/>
              <a:gd name="connsiteX43" fmla="*/ 3364760 w 7129607"/>
              <a:gd name="connsiteY43" fmla="*/ 6947272 h 10322882"/>
              <a:gd name="connsiteX44" fmla="*/ 3384724 w 7129607"/>
              <a:gd name="connsiteY44" fmla="*/ 6974366 h 10322882"/>
              <a:gd name="connsiteX45" fmla="*/ 3364760 w 7129607"/>
              <a:gd name="connsiteY45" fmla="*/ 7058504 h 10322882"/>
              <a:gd name="connsiteX46" fmla="*/ 3303440 w 7129607"/>
              <a:gd name="connsiteY46" fmla="*/ 7085598 h 10322882"/>
              <a:gd name="connsiteX47" fmla="*/ 3283475 w 7129607"/>
              <a:gd name="connsiteY47" fmla="*/ 7058504 h 10322882"/>
              <a:gd name="connsiteX48" fmla="*/ 3317699 w 7129607"/>
              <a:gd name="connsiteY48" fmla="*/ 7031408 h 10322882"/>
              <a:gd name="connsiteX49" fmla="*/ 3307718 w 7129607"/>
              <a:gd name="connsiteY49" fmla="*/ 7014295 h 10322882"/>
              <a:gd name="connsiteX50" fmla="*/ 3270640 w 7129607"/>
              <a:gd name="connsiteY50" fmla="*/ 7041391 h 10322882"/>
              <a:gd name="connsiteX51" fmla="*/ 3253527 w 7129607"/>
              <a:gd name="connsiteY51" fmla="*/ 7024278 h 10322882"/>
              <a:gd name="connsiteX52" fmla="*/ 3290605 w 7129607"/>
              <a:gd name="connsiteY52" fmla="*/ 6998610 h 10322882"/>
              <a:gd name="connsiteX53" fmla="*/ 3276344 w 7129607"/>
              <a:gd name="connsiteY53" fmla="*/ 6981497 h 10322882"/>
              <a:gd name="connsiteX54" fmla="*/ 3239267 w 7129607"/>
              <a:gd name="connsiteY54" fmla="*/ 7008592 h 10322882"/>
              <a:gd name="connsiteX55" fmla="*/ 3226433 w 7129607"/>
              <a:gd name="connsiteY55" fmla="*/ 6994331 h 10322882"/>
              <a:gd name="connsiteX56" fmla="*/ 3286327 w 7129607"/>
              <a:gd name="connsiteY56" fmla="*/ 6897359 h 10322882"/>
              <a:gd name="connsiteX57" fmla="*/ 3758351 w 7129607"/>
              <a:gd name="connsiteY57" fmla="*/ 6576498 h 10322882"/>
              <a:gd name="connsiteX58" fmla="*/ 3802558 w 7129607"/>
              <a:gd name="connsiteY58" fmla="*/ 6593611 h 10322882"/>
              <a:gd name="connsiteX59" fmla="*/ 3798280 w 7129607"/>
              <a:gd name="connsiteY59" fmla="*/ 6670619 h 10322882"/>
              <a:gd name="connsiteX60" fmla="*/ 3792575 w 7129607"/>
              <a:gd name="connsiteY60" fmla="*/ 6674897 h 10322882"/>
              <a:gd name="connsiteX61" fmla="*/ 3751220 w 7129607"/>
              <a:gd name="connsiteY61" fmla="*/ 6749052 h 10322882"/>
              <a:gd name="connsiteX62" fmla="*/ 3751218 w 7129607"/>
              <a:gd name="connsiteY62" fmla="*/ 6749052 h 10322882"/>
              <a:gd name="connsiteX63" fmla="*/ 3698456 w 7129607"/>
              <a:gd name="connsiteY63" fmla="*/ 6853152 h 10322882"/>
              <a:gd name="connsiteX64" fmla="*/ 3592929 w 7129607"/>
              <a:gd name="connsiteY64" fmla="*/ 6981497 h 10322882"/>
              <a:gd name="connsiteX65" fmla="*/ 3550146 w 7129607"/>
              <a:gd name="connsiteY65" fmla="*/ 6991479 h 10322882"/>
              <a:gd name="connsiteX66" fmla="*/ 3407542 w 7129607"/>
              <a:gd name="connsiteY66" fmla="*/ 6917324 h 10322882"/>
              <a:gd name="connsiteX67" fmla="*/ 3438916 w 7129607"/>
              <a:gd name="connsiteY67" fmla="*/ 6850301 h 10322882"/>
              <a:gd name="connsiteX68" fmla="*/ 3404690 w 7129607"/>
              <a:gd name="connsiteY68" fmla="*/ 6833188 h 10322882"/>
              <a:gd name="connsiteX69" fmla="*/ 3367613 w 7129607"/>
              <a:gd name="connsiteY69" fmla="*/ 6860282 h 10322882"/>
              <a:gd name="connsiteX70" fmla="*/ 3347648 w 7129607"/>
              <a:gd name="connsiteY70" fmla="*/ 6826058 h 10322882"/>
              <a:gd name="connsiteX71" fmla="*/ 3411820 w 7129607"/>
              <a:gd name="connsiteY71" fmla="*/ 6687732 h 10322882"/>
              <a:gd name="connsiteX72" fmla="*/ 3458879 w 7129607"/>
              <a:gd name="connsiteY72" fmla="*/ 6590759 h 10322882"/>
              <a:gd name="connsiteX73" fmla="*/ 3528756 w 7129607"/>
              <a:gd name="connsiteY73" fmla="*/ 6650654 h 10322882"/>
              <a:gd name="connsiteX74" fmla="*/ 3491678 w 7129607"/>
              <a:gd name="connsiteY74" fmla="*/ 6734791 h 10322882"/>
              <a:gd name="connsiteX75" fmla="*/ 3481697 w 7129607"/>
              <a:gd name="connsiteY75" fmla="*/ 6756181 h 10322882"/>
              <a:gd name="connsiteX76" fmla="*/ 3580094 w 7129607"/>
              <a:gd name="connsiteY76" fmla="*/ 6808945 h 10322882"/>
              <a:gd name="connsiteX77" fmla="*/ 3644266 w 7129607"/>
              <a:gd name="connsiteY77" fmla="*/ 6687730 h 10322882"/>
              <a:gd name="connsiteX78" fmla="*/ 3644267 w 7129607"/>
              <a:gd name="connsiteY78" fmla="*/ 6687732 h 10322882"/>
              <a:gd name="connsiteX79" fmla="*/ 3691326 w 7129607"/>
              <a:gd name="connsiteY79" fmla="*/ 6600742 h 10322882"/>
              <a:gd name="connsiteX80" fmla="*/ 3738387 w 7129607"/>
              <a:gd name="connsiteY80" fmla="*/ 6613575 h 10322882"/>
              <a:gd name="connsiteX81" fmla="*/ 6082766 w 7129607"/>
              <a:gd name="connsiteY81" fmla="*/ 5967879 h 10322882"/>
              <a:gd name="connsiteX82" fmla="*/ 6069407 w 7129607"/>
              <a:gd name="connsiteY82" fmla="*/ 5984590 h 10322882"/>
              <a:gd name="connsiteX83" fmla="*/ 6049193 w 7129607"/>
              <a:gd name="connsiteY83" fmla="*/ 5998078 h 10322882"/>
              <a:gd name="connsiteX84" fmla="*/ 6032347 w 7129607"/>
              <a:gd name="connsiteY84" fmla="*/ 5984590 h 10322882"/>
              <a:gd name="connsiteX85" fmla="*/ 6012133 w 7129607"/>
              <a:gd name="connsiteY85" fmla="*/ 5987962 h 10322882"/>
              <a:gd name="connsiteX86" fmla="*/ 5995189 w 7129607"/>
              <a:gd name="connsiteY86" fmla="*/ 5987962 h 10322882"/>
              <a:gd name="connsiteX87" fmla="*/ 5995112 w 7129607"/>
              <a:gd name="connsiteY87" fmla="*/ 5988114 h 10322882"/>
              <a:gd name="connsiteX88" fmla="*/ 6012113 w 7129607"/>
              <a:gd name="connsiteY88" fmla="*/ 5988114 h 10322882"/>
              <a:gd name="connsiteX89" fmla="*/ 6032301 w 7129607"/>
              <a:gd name="connsiteY89" fmla="*/ 5984746 h 10322882"/>
              <a:gd name="connsiteX90" fmla="*/ 6049125 w 7129607"/>
              <a:gd name="connsiteY90" fmla="*/ 5998218 h 10322882"/>
              <a:gd name="connsiteX91" fmla="*/ 6069314 w 7129607"/>
              <a:gd name="connsiteY91" fmla="*/ 5984746 h 10322882"/>
              <a:gd name="connsiteX92" fmla="*/ 6082774 w 7129607"/>
              <a:gd name="connsiteY92" fmla="*/ 5967906 h 10322882"/>
              <a:gd name="connsiteX93" fmla="*/ 6082766 w 7129607"/>
              <a:gd name="connsiteY93" fmla="*/ 5967879 h 10322882"/>
              <a:gd name="connsiteX94" fmla="*/ 3350500 w 7129607"/>
              <a:gd name="connsiteY94" fmla="*/ 5715163 h 10322882"/>
              <a:gd name="connsiteX95" fmla="*/ 3381872 w 7129607"/>
              <a:gd name="connsiteY95" fmla="*/ 5718015 h 10322882"/>
              <a:gd name="connsiteX96" fmla="*/ 3411820 w 7129607"/>
              <a:gd name="connsiteY96" fmla="*/ 5730850 h 10322882"/>
              <a:gd name="connsiteX97" fmla="*/ 3421801 w 7129607"/>
              <a:gd name="connsiteY97" fmla="*/ 5727998 h 10322882"/>
              <a:gd name="connsiteX98" fmla="*/ 3560129 w 7129607"/>
              <a:gd name="connsiteY98" fmla="*/ 5730850 h 10322882"/>
              <a:gd name="connsiteX99" fmla="*/ 3580094 w 7129607"/>
              <a:gd name="connsiteY99" fmla="*/ 5819266 h 10322882"/>
              <a:gd name="connsiteX100" fmla="*/ 3562981 w 7129607"/>
              <a:gd name="connsiteY100" fmla="*/ 5819266 h 10322882"/>
              <a:gd name="connsiteX101" fmla="*/ 3562981 w 7129607"/>
              <a:gd name="connsiteY101" fmla="*/ 5846360 h 10322882"/>
              <a:gd name="connsiteX102" fmla="*/ 3545869 w 7129607"/>
              <a:gd name="connsiteY102" fmla="*/ 5846360 h 10322882"/>
              <a:gd name="connsiteX103" fmla="*/ 3540165 w 7129607"/>
              <a:gd name="connsiteY103" fmla="*/ 5829247 h 10322882"/>
              <a:gd name="connsiteX104" fmla="*/ 3384726 w 7129607"/>
              <a:gd name="connsiteY104" fmla="*/ 5829247 h 10322882"/>
              <a:gd name="connsiteX105" fmla="*/ 3360482 w 7129607"/>
              <a:gd name="connsiteY105" fmla="*/ 5755092 h 10322882"/>
              <a:gd name="connsiteX106" fmla="*/ 3370465 w 7129607"/>
              <a:gd name="connsiteY106" fmla="*/ 5745111 h 10322882"/>
              <a:gd name="connsiteX107" fmla="*/ 3357630 w 7129607"/>
              <a:gd name="connsiteY107" fmla="*/ 5742259 h 10322882"/>
              <a:gd name="connsiteX108" fmla="*/ 6194670 w 7129607"/>
              <a:gd name="connsiteY108" fmla="*/ 5418453 h 10322882"/>
              <a:gd name="connsiteX109" fmla="*/ 6194376 w 7129607"/>
              <a:gd name="connsiteY109" fmla="*/ 5418666 h 10322882"/>
              <a:gd name="connsiteX110" fmla="*/ 6190564 w 7129607"/>
              <a:gd name="connsiteY110" fmla="*/ 5424764 h 10322882"/>
              <a:gd name="connsiteX111" fmla="*/ 6190695 w 7129607"/>
              <a:gd name="connsiteY111" fmla="*/ 5424817 h 10322882"/>
              <a:gd name="connsiteX112" fmla="*/ 3536068 w 7129607"/>
              <a:gd name="connsiteY112" fmla="*/ 5394300 h 10322882"/>
              <a:gd name="connsiteX113" fmla="*/ 3546184 w 7129607"/>
              <a:gd name="connsiteY113" fmla="*/ 5401050 h 10322882"/>
              <a:gd name="connsiteX114" fmla="*/ 3552927 w 7129607"/>
              <a:gd name="connsiteY114" fmla="*/ 5397676 h 10322882"/>
              <a:gd name="connsiteX115" fmla="*/ 3616987 w 7129607"/>
              <a:gd name="connsiteY115" fmla="*/ 5424675 h 10322882"/>
              <a:gd name="connsiteX116" fmla="*/ 3704648 w 7129607"/>
              <a:gd name="connsiteY116" fmla="*/ 5407801 h 10322882"/>
              <a:gd name="connsiteX117" fmla="*/ 3711392 w 7129607"/>
              <a:gd name="connsiteY117" fmla="*/ 5417926 h 10322882"/>
              <a:gd name="connsiteX118" fmla="*/ 3728249 w 7129607"/>
              <a:gd name="connsiteY118" fmla="*/ 5411175 h 10322882"/>
              <a:gd name="connsiteX119" fmla="*/ 3772081 w 7129607"/>
              <a:gd name="connsiteY119" fmla="*/ 5438176 h 10322882"/>
              <a:gd name="connsiteX120" fmla="*/ 3772081 w 7129607"/>
              <a:gd name="connsiteY120" fmla="*/ 5444926 h 10322882"/>
              <a:gd name="connsiteX121" fmla="*/ 3785567 w 7129607"/>
              <a:gd name="connsiteY121" fmla="*/ 5441550 h 10322882"/>
              <a:gd name="connsiteX122" fmla="*/ 3812540 w 7129607"/>
              <a:gd name="connsiteY122" fmla="*/ 5606925 h 10322882"/>
              <a:gd name="connsiteX123" fmla="*/ 3799053 w 7129607"/>
              <a:gd name="connsiteY123" fmla="*/ 5620426 h 10322882"/>
              <a:gd name="connsiteX124" fmla="*/ 3721506 w 7129607"/>
              <a:gd name="connsiteY124" fmla="*/ 5654176 h 10322882"/>
              <a:gd name="connsiteX125" fmla="*/ 3714762 w 7129607"/>
              <a:gd name="connsiteY125" fmla="*/ 5664301 h 10322882"/>
              <a:gd name="connsiteX126" fmla="*/ 3701276 w 7129607"/>
              <a:gd name="connsiteY126" fmla="*/ 5664301 h 10322882"/>
              <a:gd name="connsiteX127" fmla="*/ 3596757 w 7129607"/>
              <a:gd name="connsiteY127" fmla="*/ 5698050 h 10322882"/>
              <a:gd name="connsiteX128" fmla="*/ 3579900 w 7129607"/>
              <a:gd name="connsiteY128" fmla="*/ 5647425 h 10322882"/>
              <a:gd name="connsiteX129" fmla="*/ 3468636 w 7129607"/>
              <a:gd name="connsiteY129" fmla="*/ 5644051 h 10322882"/>
              <a:gd name="connsiteX130" fmla="*/ 3438293 w 7129607"/>
              <a:gd name="connsiteY130" fmla="*/ 5600175 h 10322882"/>
              <a:gd name="connsiteX131" fmla="*/ 3515839 w 7129607"/>
              <a:gd name="connsiteY131" fmla="*/ 5525926 h 10322882"/>
              <a:gd name="connsiteX132" fmla="*/ 3488866 w 7129607"/>
              <a:gd name="connsiteY132" fmla="*/ 5498925 h 10322882"/>
              <a:gd name="connsiteX133" fmla="*/ 3407949 w 7129607"/>
              <a:gd name="connsiteY133" fmla="*/ 5573176 h 10322882"/>
              <a:gd name="connsiteX134" fmla="*/ 3340517 w 7129607"/>
              <a:gd name="connsiteY134" fmla="*/ 5573176 h 10322882"/>
              <a:gd name="connsiteX135" fmla="*/ 3340517 w 7129607"/>
              <a:gd name="connsiteY135" fmla="*/ 5482050 h 10322882"/>
              <a:gd name="connsiteX136" fmla="*/ 3374233 w 7129607"/>
              <a:gd name="connsiteY136" fmla="*/ 5461800 h 10322882"/>
              <a:gd name="connsiteX137" fmla="*/ 3414692 w 7129607"/>
              <a:gd name="connsiteY137" fmla="*/ 5448301 h 10322882"/>
              <a:gd name="connsiteX138" fmla="*/ 3128034 w 7129607"/>
              <a:gd name="connsiteY138" fmla="*/ 5196080 h 10322882"/>
              <a:gd name="connsiteX139" fmla="*/ 3350499 w 7129607"/>
              <a:gd name="connsiteY139" fmla="*/ 5236009 h 10322882"/>
              <a:gd name="connsiteX140" fmla="*/ 3401837 w 7129607"/>
              <a:gd name="connsiteY140" fmla="*/ 5277366 h 10322882"/>
              <a:gd name="connsiteX141" fmla="*/ 3273492 w 7129607"/>
              <a:gd name="connsiteY141" fmla="*/ 5431379 h 10322882"/>
              <a:gd name="connsiteX142" fmla="*/ 3125183 w 7129607"/>
              <a:gd name="connsiteY142" fmla="*/ 5414266 h 10322882"/>
              <a:gd name="connsiteX143" fmla="*/ 3061011 w 7129607"/>
              <a:gd name="connsiteY143" fmla="*/ 5303034 h 10322882"/>
              <a:gd name="connsiteX144" fmla="*/ 3384724 w 7129607"/>
              <a:gd name="connsiteY144" fmla="*/ 5023527 h 10322882"/>
              <a:gd name="connsiteX145" fmla="*/ 3458879 w 7129607"/>
              <a:gd name="connsiteY145" fmla="*/ 5081996 h 10322882"/>
              <a:gd name="connsiteX146" fmla="*/ 3454601 w 7129607"/>
              <a:gd name="connsiteY146" fmla="*/ 5114794 h 10322882"/>
              <a:gd name="connsiteX147" fmla="*/ 3475992 w 7129607"/>
              <a:gd name="connsiteY147" fmla="*/ 5119072 h 10322882"/>
              <a:gd name="connsiteX148" fmla="*/ 3461731 w 7129607"/>
              <a:gd name="connsiteY148" fmla="*/ 5208913 h 10322882"/>
              <a:gd name="connsiteX149" fmla="*/ 3212172 w 7129607"/>
              <a:gd name="connsiteY149" fmla="*/ 5161855 h 10322882"/>
              <a:gd name="connsiteX150" fmla="*/ 3226433 w 7129607"/>
              <a:gd name="connsiteY150" fmla="*/ 5084848 h 10322882"/>
              <a:gd name="connsiteX151" fmla="*/ 6786974 w 7129607"/>
              <a:gd name="connsiteY151" fmla="*/ 3447672 h 10322882"/>
              <a:gd name="connsiteX152" fmla="*/ 6783658 w 7129607"/>
              <a:gd name="connsiteY152" fmla="*/ 3460947 h 10322882"/>
              <a:gd name="connsiteX153" fmla="*/ 6783835 w 7129607"/>
              <a:gd name="connsiteY153" fmla="*/ 3461304 h 10322882"/>
              <a:gd name="connsiteX154" fmla="*/ 6787155 w 7129607"/>
              <a:gd name="connsiteY154" fmla="*/ 3448035 h 10322882"/>
              <a:gd name="connsiteX155" fmla="*/ 6786974 w 7129607"/>
              <a:gd name="connsiteY155" fmla="*/ 3447672 h 10322882"/>
              <a:gd name="connsiteX156" fmla="*/ 5253470 w 7129607"/>
              <a:gd name="connsiteY156" fmla="*/ 1813834 h 10322882"/>
              <a:gd name="connsiteX157" fmla="*/ 5253599 w 7129607"/>
              <a:gd name="connsiteY157" fmla="*/ 1813966 h 10322882"/>
              <a:gd name="connsiteX158" fmla="*/ 5255652 w 7129607"/>
              <a:gd name="connsiteY158" fmla="*/ 1816331 h 10322882"/>
              <a:gd name="connsiteX159" fmla="*/ 5255733 w 7129607"/>
              <a:gd name="connsiteY159" fmla="*/ 1816322 h 10322882"/>
              <a:gd name="connsiteX160" fmla="*/ 5254144 w 7129607"/>
              <a:gd name="connsiteY160" fmla="*/ 1814475 h 10322882"/>
              <a:gd name="connsiteX161" fmla="*/ 4718574 w 7129607"/>
              <a:gd name="connsiteY161" fmla="*/ 1642347 h 10322882"/>
              <a:gd name="connsiteX162" fmla="*/ 4718476 w 7129607"/>
              <a:gd name="connsiteY162" fmla="*/ 1642543 h 10322882"/>
              <a:gd name="connsiteX163" fmla="*/ 4725052 w 7129607"/>
              <a:gd name="connsiteY163" fmla="*/ 1652401 h 10322882"/>
              <a:gd name="connsiteX164" fmla="*/ 4725145 w 7129607"/>
              <a:gd name="connsiteY164" fmla="*/ 1652214 h 10322882"/>
              <a:gd name="connsiteX165" fmla="*/ 2808275 w 7129607"/>
              <a:gd name="connsiteY165" fmla="*/ 1498 h 10322882"/>
              <a:gd name="connsiteX166" fmla="*/ 2845318 w 7129607"/>
              <a:gd name="connsiteY166" fmla="*/ 1498 h 10322882"/>
              <a:gd name="connsiteX167" fmla="*/ 2885728 w 7129607"/>
              <a:gd name="connsiteY167" fmla="*/ 14968 h 10322882"/>
              <a:gd name="connsiteX168" fmla="*/ 2926138 w 7129607"/>
              <a:gd name="connsiteY168" fmla="*/ 28439 h 10322882"/>
              <a:gd name="connsiteX169" fmla="*/ 2939609 w 7129607"/>
              <a:gd name="connsiteY169" fmla="*/ 48645 h 10322882"/>
              <a:gd name="connsiteX170" fmla="*/ 2936241 w 7129607"/>
              <a:gd name="connsiteY170" fmla="*/ 62119 h 10322882"/>
              <a:gd name="connsiteX171" fmla="*/ 2976651 w 7129607"/>
              <a:gd name="connsiteY171" fmla="*/ 78956 h 10322882"/>
              <a:gd name="connsiteX172" fmla="*/ 3010323 w 7129607"/>
              <a:gd name="connsiteY172" fmla="*/ 92426 h 10322882"/>
              <a:gd name="connsiteX173" fmla="*/ 3094509 w 7129607"/>
              <a:gd name="connsiteY173" fmla="*/ 95795 h 10322882"/>
              <a:gd name="connsiteX174" fmla="*/ 3101245 w 7129607"/>
              <a:gd name="connsiteY174" fmla="*/ 112634 h 10322882"/>
              <a:gd name="connsiteX175" fmla="*/ 3111348 w 7129607"/>
              <a:gd name="connsiteY175" fmla="*/ 129473 h 10322882"/>
              <a:gd name="connsiteX176" fmla="*/ 3131552 w 7129607"/>
              <a:gd name="connsiteY176" fmla="*/ 156416 h 10322882"/>
              <a:gd name="connsiteX177" fmla="*/ 3141655 w 7129607"/>
              <a:gd name="connsiteY177" fmla="*/ 193461 h 10322882"/>
              <a:gd name="connsiteX178" fmla="*/ 3134920 w 7129607"/>
              <a:gd name="connsiteY178" fmla="*/ 213668 h 10322882"/>
              <a:gd name="connsiteX179" fmla="*/ 3145023 w 7129607"/>
              <a:gd name="connsiteY179" fmla="*/ 237242 h 10322882"/>
              <a:gd name="connsiteX180" fmla="*/ 3158493 w 7129607"/>
              <a:gd name="connsiteY180" fmla="*/ 267554 h 10322882"/>
              <a:gd name="connsiteX181" fmla="*/ 3155126 w 7129607"/>
              <a:gd name="connsiteY181" fmla="*/ 284391 h 10322882"/>
              <a:gd name="connsiteX182" fmla="*/ 3158493 w 7129607"/>
              <a:gd name="connsiteY182" fmla="*/ 304598 h 10322882"/>
              <a:gd name="connsiteX183" fmla="*/ 3145023 w 7129607"/>
              <a:gd name="connsiteY183" fmla="*/ 341643 h 10322882"/>
              <a:gd name="connsiteX184" fmla="*/ 3134920 w 7129607"/>
              <a:gd name="connsiteY184" fmla="*/ 371953 h 10322882"/>
              <a:gd name="connsiteX185" fmla="*/ 3124818 w 7129607"/>
              <a:gd name="connsiteY185" fmla="*/ 398896 h 10322882"/>
              <a:gd name="connsiteX186" fmla="*/ 3114715 w 7129607"/>
              <a:gd name="connsiteY186" fmla="*/ 425840 h 10322882"/>
              <a:gd name="connsiteX187" fmla="*/ 3114715 w 7129607"/>
              <a:gd name="connsiteY187" fmla="*/ 442677 h 10322882"/>
              <a:gd name="connsiteX188" fmla="*/ 3121451 w 7129607"/>
              <a:gd name="connsiteY188" fmla="*/ 452781 h 10322882"/>
              <a:gd name="connsiteX189" fmla="*/ 3138287 w 7129607"/>
              <a:gd name="connsiteY189" fmla="*/ 479724 h 10322882"/>
              <a:gd name="connsiteX190" fmla="*/ 3145023 w 7129607"/>
              <a:gd name="connsiteY190" fmla="*/ 493194 h 10322882"/>
              <a:gd name="connsiteX191" fmla="*/ 3151758 w 7129607"/>
              <a:gd name="connsiteY191" fmla="*/ 506667 h 10322882"/>
              <a:gd name="connsiteX192" fmla="*/ 3151758 w 7129607"/>
              <a:gd name="connsiteY192" fmla="*/ 540343 h 10322882"/>
              <a:gd name="connsiteX193" fmla="*/ 3192168 w 7129607"/>
              <a:gd name="connsiteY193" fmla="*/ 536975 h 10322882"/>
              <a:gd name="connsiteX194" fmla="*/ 3235945 w 7129607"/>
              <a:gd name="connsiteY194" fmla="*/ 533608 h 10322882"/>
              <a:gd name="connsiteX195" fmla="*/ 3266254 w 7129607"/>
              <a:gd name="connsiteY195" fmla="*/ 557182 h 10322882"/>
              <a:gd name="connsiteX196" fmla="*/ 3303296 w 7129607"/>
              <a:gd name="connsiteY196" fmla="*/ 563917 h 10322882"/>
              <a:gd name="connsiteX197" fmla="*/ 3330236 w 7129607"/>
              <a:gd name="connsiteY197" fmla="*/ 543710 h 10322882"/>
              <a:gd name="connsiteX198" fmla="*/ 3353808 w 7129607"/>
              <a:gd name="connsiteY198" fmla="*/ 574021 h 10322882"/>
              <a:gd name="connsiteX199" fmla="*/ 3394218 w 7129607"/>
              <a:gd name="connsiteY199" fmla="*/ 590860 h 10322882"/>
              <a:gd name="connsiteX200" fmla="*/ 3424526 w 7129607"/>
              <a:gd name="connsiteY200" fmla="*/ 563917 h 10322882"/>
              <a:gd name="connsiteX201" fmla="*/ 3451465 w 7129607"/>
              <a:gd name="connsiteY201" fmla="*/ 533608 h 10322882"/>
              <a:gd name="connsiteX202" fmla="*/ 3475039 w 7129607"/>
              <a:gd name="connsiteY202" fmla="*/ 543710 h 10322882"/>
              <a:gd name="connsiteX203" fmla="*/ 3481774 w 7129607"/>
              <a:gd name="connsiteY203" fmla="*/ 553815 h 10322882"/>
              <a:gd name="connsiteX204" fmla="*/ 3501979 w 7129607"/>
              <a:gd name="connsiteY204" fmla="*/ 560550 h 10322882"/>
              <a:gd name="connsiteX205" fmla="*/ 3522183 w 7129607"/>
              <a:gd name="connsiteY205" fmla="*/ 594229 h 10322882"/>
              <a:gd name="connsiteX206" fmla="*/ 3549124 w 7129607"/>
              <a:gd name="connsiteY206" fmla="*/ 631274 h 10322882"/>
              <a:gd name="connsiteX207" fmla="*/ 3619842 w 7129607"/>
              <a:gd name="connsiteY207" fmla="*/ 641377 h 10322882"/>
              <a:gd name="connsiteX208" fmla="*/ 3633311 w 7129607"/>
              <a:gd name="connsiteY208" fmla="*/ 631274 h 10322882"/>
              <a:gd name="connsiteX209" fmla="*/ 3656885 w 7129607"/>
              <a:gd name="connsiteY209" fmla="*/ 624538 h 10322882"/>
              <a:gd name="connsiteX210" fmla="*/ 3666986 w 7129607"/>
              <a:gd name="connsiteY210" fmla="*/ 611066 h 10322882"/>
              <a:gd name="connsiteX211" fmla="*/ 3690560 w 7129607"/>
              <a:gd name="connsiteY211" fmla="*/ 594229 h 10322882"/>
              <a:gd name="connsiteX212" fmla="*/ 3768012 w 7129607"/>
              <a:gd name="connsiteY212" fmla="*/ 577388 h 10322882"/>
              <a:gd name="connsiteX213" fmla="*/ 3798320 w 7129607"/>
              <a:gd name="connsiteY213" fmla="*/ 580756 h 10322882"/>
              <a:gd name="connsiteX214" fmla="*/ 3821892 w 7129607"/>
              <a:gd name="connsiteY214" fmla="*/ 604331 h 10322882"/>
              <a:gd name="connsiteX215" fmla="*/ 3855567 w 7129607"/>
              <a:gd name="connsiteY215" fmla="*/ 614434 h 10322882"/>
              <a:gd name="connsiteX216" fmla="*/ 3885874 w 7129607"/>
              <a:gd name="connsiteY216" fmla="*/ 621169 h 10322882"/>
              <a:gd name="connsiteX217" fmla="*/ 3906080 w 7129607"/>
              <a:gd name="connsiteY217" fmla="*/ 648112 h 10322882"/>
              <a:gd name="connsiteX218" fmla="*/ 3916183 w 7129607"/>
              <a:gd name="connsiteY218" fmla="*/ 658216 h 10322882"/>
              <a:gd name="connsiteX219" fmla="*/ 3929652 w 7129607"/>
              <a:gd name="connsiteY219" fmla="*/ 651481 h 10322882"/>
              <a:gd name="connsiteX220" fmla="*/ 3953224 w 7129607"/>
              <a:gd name="connsiteY220" fmla="*/ 651481 h 10322882"/>
              <a:gd name="connsiteX221" fmla="*/ 3986901 w 7129607"/>
              <a:gd name="connsiteY221" fmla="*/ 661583 h 10322882"/>
              <a:gd name="connsiteX222" fmla="*/ 4017208 w 7129607"/>
              <a:gd name="connsiteY222" fmla="*/ 668320 h 10322882"/>
              <a:gd name="connsiteX223" fmla="*/ 4054251 w 7129607"/>
              <a:gd name="connsiteY223" fmla="*/ 698629 h 10322882"/>
              <a:gd name="connsiteX224" fmla="*/ 4074455 w 7129607"/>
              <a:gd name="connsiteY224" fmla="*/ 715468 h 10322882"/>
              <a:gd name="connsiteX225" fmla="*/ 4101395 w 7129607"/>
              <a:gd name="connsiteY225" fmla="*/ 728939 h 10322882"/>
              <a:gd name="connsiteX226" fmla="*/ 4175480 w 7129607"/>
              <a:gd name="connsiteY226" fmla="*/ 755882 h 10322882"/>
              <a:gd name="connsiteX227" fmla="*/ 4205788 w 7129607"/>
              <a:gd name="connsiteY227" fmla="*/ 759250 h 10322882"/>
              <a:gd name="connsiteX228" fmla="*/ 4219258 w 7129607"/>
              <a:gd name="connsiteY228" fmla="*/ 749147 h 10322882"/>
              <a:gd name="connsiteX229" fmla="*/ 4252933 w 7129607"/>
              <a:gd name="connsiteY229" fmla="*/ 759250 h 10322882"/>
              <a:gd name="connsiteX230" fmla="*/ 4279873 w 7129607"/>
              <a:gd name="connsiteY230" fmla="*/ 782823 h 10322882"/>
              <a:gd name="connsiteX231" fmla="*/ 4310182 w 7129607"/>
              <a:gd name="connsiteY231" fmla="*/ 786191 h 10322882"/>
              <a:gd name="connsiteX232" fmla="*/ 4316916 w 7129607"/>
              <a:gd name="connsiteY232" fmla="*/ 806399 h 10322882"/>
              <a:gd name="connsiteX233" fmla="*/ 4333754 w 7129607"/>
              <a:gd name="connsiteY233" fmla="*/ 816501 h 10322882"/>
              <a:gd name="connsiteX234" fmla="*/ 4360694 w 7129607"/>
              <a:gd name="connsiteY234" fmla="*/ 850181 h 10322882"/>
              <a:gd name="connsiteX235" fmla="*/ 4289976 w 7129607"/>
              <a:gd name="connsiteY235" fmla="*/ 887225 h 10322882"/>
              <a:gd name="connsiteX236" fmla="*/ 4263036 w 7129607"/>
              <a:gd name="connsiteY236" fmla="*/ 917537 h 10322882"/>
              <a:gd name="connsiteX237" fmla="*/ 4266404 w 7129607"/>
              <a:gd name="connsiteY237" fmla="*/ 931007 h 10322882"/>
              <a:gd name="connsiteX238" fmla="*/ 4273139 w 7129607"/>
              <a:gd name="connsiteY238" fmla="*/ 957950 h 10322882"/>
              <a:gd name="connsiteX239" fmla="*/ 4289976 w 7129607"/>
              <a:gd name="connsiteY239" fmla="*/ 988258 h 10322882"/>
              <a:gd name="connsiteX240" fmla="*/ 4303447 w 7129607"/>
              <a:gd name="connsiteY240" fmla="*/ 1018569 h 10322882"/>
              <a:gd name="connsiteX241" fmla="*/ 4303447 w 7129607"/>
              <a:gd name="connsiteY241" fmla="*/ 1069086 h 10322882"/>
              <a:gd name="connsiteX242" fmla="*/ 4306814 w 7129607"/>
              <a:gd name="connsiteY242" fmla="*/ 1092660 h 10322882"/>
              <a:gd name="connsiteX243" fmla="*/ 4313548 w 7129607"/>
              <a:gd name="connsiteY243" fmla="*/ 1119603 h 10322882"/>
              <a:gd name="connsiteX244" fmla="*/ 4343857 w 7129607"/>
              <a:gd name="connsiteY244" fmla="*/ 1106131 h 10322882"/>
              <a:gd name="connsiteX245" fmla="*/ 4333754 w 7129607"/>
              <a:gd name="connsiteY245" fmla="*/ 1119603 h 10322882"/>
              <a:gd name="connsiteX246" fmla="*/ 4320283 w 7129607"/>
              <a:gd name="connsiteY246" fmla="*/ 1126339 h 10322882"/>
              <a:gd name="connsiteX247" fmla="*/ 4316916 w 7129607"/>
              <a:gd name="connsiteY247" fmla="*/ 1136442 h 10322882"/>
              <a:gd name="connsiteX248" fmla="*/ 4289976 w 7129607"/>
              <a:gd name="connsiteY248" fmla="*/ 1163385 h 10322882"/>
              <a:gd name="connsiteX249" fmla="*/ 4306814 w 7129607"/>
              <a:gd name="connsiteY249" fmla="*/ 1129707 h 10322882"/>
              <a:gd name="connsiteX250" fmla="*/ 4293344 w 7129607"/>
              <a:gd name="connsiteY250" fmla="*/ 1126339 h 10322882"/>
              <a:gd name="connsiteX251" fmla="*/ 4273139 w 7129607"/>
              <a:gd name="connsiteY251" fmla="*/ 1146544 h 10322882"/>
              <a:gd name="connsiteX252" fmla="*/ 4246198 w 7129607"/>
              <a:gd name="connsiteY252" fmla="*/ 1149913 h 10322882"/>
              <a:gd name="connsiteX253" fmla="*/ 4239464 w 7129607"/>
              <a:gd name="connsiteY253" fmla="*/ 1170120 h 10322882"/>
              <a:gd name="connsiteX254" fmla="*/ 4259669 w 7129607"/>
              <a:gd name="connsiteY254" fmla="*/ 1203799 h 10322882"/>
              <a:gd name="connsiteX255" fmla="*/ 4273139 w 7129607"/>
              <a:gd name="connsiteY255" fmla="*/ 1207165 h 10322882"/>
              <a:gd name="connsiteX256" fmla="*/ 4276505 w 7129607"/>
              <a:gd name="connsiteY256" fmla="*/ 1227371 h 10322882"/>
              <a:gd name="connsiteX257" fmla="*/ 4283241 w 7129607"/>
              <a:gd name="connsiteY257" fmla="*/ 1247579 h 10322882"/>
              <a:gd name="connsiteX258" fmla="*/ 4306814 w 7129607"/>
              <a:gd name="connsiteY258" fmla="*/ 1250947 h 10322882"/>
              <a:gd name="connsiteX259" fmla="*/ 4296711 w 7129607"/>
              <a:gd name="connsiteY259" fmla="*/ 1257682 h 10322882"/>
              <a:gd name="connsiteX260" fmla="*/ 4286608 w 7129607"/>
              <a:gd name="connsiteY260" fmla="*/ 1274521 h 10322882"/>
              <a:gd name="connsiteX261" fmla="*/ 4263036 w 7129607"/>
              <a:gd name="connsiteY261" fmla="*/ 1304831 h 10322882"/>
              <a:gd name="connsiteX262" fmla="*/ 4242830 w 7129607"/>
              <a:gd name="connsiteY262" fmla="*/ 1355348 h 10322882"/>
              <a:gd name="connsiteX263" fmla="*/ 4279873 w 7129607"/>
              <a:gd name="connsiteY263" fmla="*/ 1378922 h 10322882"/>
              <a:gd name="connsiteX264" fmla="*/ 4279873 w 7129607"/>
              <a:gd name="connsiteY264" fmla="*/ 1392393 h 10322882"/>
              <a:gd name="connsiteX265" fmla="*/ 4270947 w 7129607"/>
              <a:gd name="connsiteY265" fmla="*/ 1399090 h 10322882"/>
              <a:gd name="connsiteX266" fmla="*/ 4272050 w 7129607"/>
              <a:gd name="connsiteY266" fmla="*/ 1399833 h 10322882"/>
              <a:gd name="connsiteX267" fmla="*/ 4280580 w 7129607"/>
              <a:gd name="connsiteY267" fmla="*/ 1393439 h 10322882"/>
              <a:gd name="connsiteX268" fmla="*/ 4280580 w 7129607"/>
              <a:gd name="connsiteY268" fmla="*/ 1379974 h 10322882"/>
              <a:gd name="connsiteX269" fmla="*/ 4310896 w 7129607"/>
              <a:gd name="connsiteY269" fmla="*/ 1396805 h 10322882"/>
              <a:gd name="connsiteX270" fmla="*/ 4351318 w 7129607"/>
              <a:gd name="connsiteY270" fmla="*/ 1460765 h 10322882"/>
              <a:gd name="connsiteX271" fmla="*/ 4395107 w 7129607"/>
              <a:gd name="connsiteY271" fmla="*/ 1464130 h 10322882"/>
              <a:gd name="connsiteX272" fmla="*/ 4438896 w 7129607"/>
              <a:gd name="connsiteY272" fmla="*/ 1464130 h 10322882"/>
              <a:gd name="connsiteX273" fmla="*/ 4469213 w 7129607"/>
              <a:gd name="connsiteY273" fmla="*/ 1433834 h 10322882"/>
              <a:gd name="connsiteX274" fmla="*/ 4489423 w 7129607"/>
              <a:gd name="connsiteY274" fmla="*/ 1396805 h 10322882"/>
              <a:gd name="connsiteX275" fmla="*/ 4523108 w 7129607"/>
              <a:gd name="connsiteY275" fmla="*/ 1413636 h 10322882"/>
              <a:gd name="connsiteX276" fmla="*/ 4553423 w 7129607"/>
              <a:gd name="connsiteY276" fmla="*/ 1423736 h 10322882"/>
              <a:gd name="connsiteX277" fmla="*/ 4607318 w 7129607"/>
              <a:gd name="connsiteY277" fmla="*/ 1430469 h 10322882"/>
              <a:gd name="connsiteX278" fmla="*/ 4607318 w 7129607"/>
              <a:gd name="connsiteY278" fmla="*/ 1467498 h 10322882"/>
              <a:gd name="connsiteX279" fmla="*/ 4607318 w 7129607"/>
              <a:gd name="connsiteY279" fmla="*/ 1504527 h 10322882"/>
              <a:gd name="connsiteX280" fmla="*/ 4620792 w 7129607"/>
              <a:gd name="connsiteY280" fmla="*/ 1548288 h 10322882"/>
              <a:gd name="connsiteX281" fmla="*/ 4630897 w 7129607"/>
              <a:gd name="connsiteY281" fmla="*/ 1565118 h 10322882"/>
              <a:gd name="connsiteX282" fmla="*/ 4651107 w 7129607"/>
              <a:gd name="connsiteY282" fmla="*/ 1565118 h 10322882"/>
              <a:gd name="connsiteX283" fmla="*/ 4671318 w 7129607"/>
              <a:gd name="connsiteY283" fmla="*/ 1568484 h 10322882"/>
              <a:gd name="connsiteX284" fmla="*/ 4681424 w 7129607"/>
              <a:gd name="connsiteY284" fmla="*/ 1585317 h 10322882"/>
              <a:gd name="connsiteX285" fmla="*/ 4708372 w 7129607"/>
              <a:gd name="connsiteY285" fmla="*/ 1622346 h 10322882"/>
              <a:gd name="connsiteX286" fmla="*/ 4721779 w 7129607"/>
              <a:gd name="connsiteY286" fmla="*/ 1625695 h 10322882"/>
              <a:gd name="connsiteX287" fmla="*/ 4721779 w 7129607"/>
              <a:gd name="connsiteY287" fmla="*/ 1625255 h 10322882"/>
              <a:gd name="connsiteX288" fmla="*/ 4741974 w 7129607"/>
              <a:gd name="connsiteY288" fmla="*/ 1631995 h 10322882"/>
              <a:gd name="connsiteX289" fmla="*/ 4778999 w 7129607"/>
              <a:gd name="connsiteY289" fmla="*/ 1652214 h 10322882"/>
              <a:gd name="connsiteX290" fmla="*/ 4809294 w 7129607"/>
              <a:gd name="connsiteY290" fmla="*/ 1652214 h 10322882"/>
              <a:gd name="connsiteX291" fmla="*/ 4819391 w 7129607"/>
              <a:gd name="connsiteY291" fmla="*/ 1662324 h 10322882"/>
              <a:gd name="connsiteX292" fmla="*/ 4836221 w 7129607"/>
              <a:gd name="connsiteY292" fmla="*/ 1669063 h 10322882"/>
              <a:gd name="connsiteX293" fmla="*/ 4856418 w 7129607"/>
              <a:gd name="connsiteY293" fmla="*/ 1679172 h 10322882"/>
              <a:gd name="connsiteX294" fmla="*/ 4839587 w 7129607"/>
              <a:gd name="connsiteY294" fmla="*/ 1722980 h 10322882"/>
              <a:gd name="connsiteX295" fmla="*/ 4853052 w 7129607"/>
              <a:gd name="connsiteY295" fmla="*/ 1760048 h 10322882"/>
              <a:gd name="connsiteX296" fmla="*/ 4863148 w 7129607"/>
              <a:gd name="connsiteY296" fmla="*/ 1763417 h 10322882"/>
              <a:gd name="connsiteX297" fmla="*/ 4869880 w 7129607"/>
              <a:gd name="connsiteY297" fmla="*/ 1780268 h 10322882"/>
              <a:gd name="connsiteX298" fmla="*/ 4896809 w 7129607"/>
              <a:gd name="connsiteY298" fmla="*/ 1810595 h 10322882"/>
              <a:gd name="connsiteX299" fmla="*/ 4927102 w 7129607"/>
              <a:gd name="connsiteY299" fmla="*/ 1776897 h 10322882"/>
              <a:gd name="connsiteX300" fmla="*/ 4940566 w 7129607"/>
              <a:gd name="connsiteY300" fmla="*/ 1790376 h 10322882"/>
              <a:gd name="connsiteX301" fmla="*/ 4970860 w 7129607"/>
              <a:gd name="connsiteY301" fmla="*/ 1790376 h 10322882"/>
              <a:gd name="connsiteX302" fmla="*/ 5001153 w 7129607"/>
              <a:gd name="connsiteY302" fmla="*/ 1770158 h 10322882"/>
              <a:gd name="connsiteX303" fmla="*/ 5038178 w 7129607"/>
              <a:gd name="connsiteY303" fmla="*/ 1800485 h 10322882"/>
              <a:gd name="connsiteX304" fmla="*/ 5058375 w 7129607"/>
              <a:gd name="connsiteY304" fmla="*/ 1790376 h 10322882"/>
              <a:gd name="connsiteX305" fmla="*/ 5085302 w 7129607"/>
              <a:gd name="connsiteY305" fmla="*/ 1780268 h 10322882"/>
              <a:gd name="connsiteX306" fmla="*/ 5135791 w 7129607"/>
              <a:gd name="connsiteY306" fmla="*/ 1780268 h 10322882"/>
              <a:gd name="connsiteX307" fmla="*/ 5176183 w 7129607"/>
              <a:gd name="connsiteY307" fmla="*/ 1793746 h 10322882"/>
              <a:gd name="connsiteX308" fmla="*/ 5199745 w 7129607"/>
              <a:gd name="connsiteY308" fmla="*/ 1790376 h 10322882"/>
              <a:gd name="connsiteX309" fmla="*/ 5236771 w 7129607"/>
              <a:gd name="connsiteY309" fmla="*/ 1790376 h 10322882"/>
              <a:gd name="connsiteX310" fmla="*/ 5240137 w 7129607"/>
              <a:gd name="connsiteY310" fmla="*/ 1790376 h 10322882"/>
              <a:gd name="connsiteX311" fmla="*/ 5243503 w 7129607"/>
              <a:gd name="connsiteY311" fmla="*/ 1797117 h 10322882"/>
              <a:gd name="connsiteX312" fmla="*/ 5246869 w 7129607"/>
              <a:gd name="connsiteY312" fmla="*/ 1807225 h 10322882"/>
              <a:gd name="connsiteX313" fmla="*/ 5247151 w 7129607"/>
              <a:gd name="connsiteY313" fmla="*/ 1807509 h 10322882"/>
              <a:gd name="connsiteX314" fmla="*/ 5243954 w 7129607"/>
              <a:gd name="connsiteY314" fmla="*/ 1797824 h 10322882"/>
              <a:gd name="connsiteX315" fmla="*/ 5240603 w 7129607"/>
              <a:gd name="connsiteY315" fmla="*/ 1791061 h 10322882"/>
              <a:gd name="connsiteX316" fmla="*/ 5247304 w 7129607"/>
              <a:gd name="connsiteY316" fmla="*/ 1770769 h 10322882"/>
              <a:gd name="connsiteX317" fmla="*/ 5274244 w 7129607"/>
              <a:gd name="connsiteY317" fmla="*/ 1750736 h 10322882"/>
              <a:gd name="connsiteX318" fmla="*/ 5324771 w 7129607"/>
              <a:gd name="connsiteY318" fmla="*/ 1716914 h 10322882"/>
              <a:gd name="connsiteX319" fmla="*/ 5324771 w 7129607"/>
              <a:gd name="connsiteY319" fmla="*/ 1672947 h 10322882"/>
              <a:gd name="connsiteX320" fmla="*/ 5334822 w 7129607"/>
              <a:gd name="connsiteY320" fmla="*/ 1646150 h 10322882"/>
              <a:gd name="connsiteX321" fmla="*/ 5328122 w 7129607"/>
              <a:gd name="connsiteY321" fmla="*/ 1632622 h 10322882"/>
              <a:gd name="connsiteX322" fmla="*/ 5324771 w 7129607"/>
              <a:gd name="connsiteY322" fmla="*/ 1612330 h 10322882"/>
              <a:gd name="connsiteX323" fmla="*/ 5328122 w 7129607"/>
              <a:gd name="connsiteY323" fmla="*/ 1578767 h 10322882"/>
              <a:gd name="connsiteX324" fmla="*/ 5331611 w 7129607"/>
              <a:gd name="connsiteY324" fmla="*/ 1524913 h 10322882"/>
              <a:gd name="connsiteX325" fmla="*/ 5307883 w 7129607"/>
              <a:gd name="connsiteY325" fmla="*/ 1518149 h 10322882"/>
              <a:gd name="connsiteX326" fmla="*/ 5274244 w 7129607"/>
              <a:gd name="connsiteY326" fmla="*/ 1497857 h 10322882"/>
              <a:gd name="connsiteX327" fmla="*/ 5227204 w 7129607"/>
              <a:gd name="connsiteY327" fmla="*/ 1491353 h 10322882"/>
              <a:gd name="connsiteX328" fmla="*/ 5203614 w 7129607"/>
              <a:gd name="connsiteY328" fmla="*/ 1511386 h 10322882"/>
              <a:gd name="connsiteX329" fmla="*/ 5173324 w 7129607"/>
              <a:gd name="connsiteY329" fmla="*/ 1524913 h 10322882"/>
              <a:gd name="connsiteX330" fmla="*/ 5159786 w 7129607"/>
              <a:gd name="connsiteY330" fmla="*/ 1551711 h 10322882"/>
              <a:gd name="connsiteX331" fmla="*/ 5149735 w 7129607"/>
              <a:gd name="connsiteY331" fmla="*/ 1572003 h 10322882"/>
              <a:gd name="connsiteX332" fmla="*/ 5132846 w 7129607"/>
              <a:gd name="connsiteY332" fmla="*/ 1568622 h 10322882"/>
              <a:gd name="connsiteX333" fmla="*/ 5136197 w 7129607"/>
              <a:gd name="connsiteY333" fmla="*/ 1541824 h 10322882"/>
              <a:gd name="connsiteX334" fmla="*/ 5152947 w 7129607"/>
              <a:gd name="connsiteY334" fmla="*/ 1524913 h 10322882"/>
              <a:gd name="connsiteX335" fmla="*/ 5159786 w 7129607"/>
              <a:gd name="connsiteY335" fmla="*/ 1497857 h 10322882"/>
              <a:gd name="connsiteX336" fmla="*/ 5152947 w 7129607"/>
              <a:gd name="connsiteY336" fmla="*/ 1471061 h 10322882"/>
              <a:gd name="connsiteX337" fmla="*/ 5132846 w 7129607"/>
              <a:gd name="connsiteY337" fmla="*/ 1450767 h 10322882"/>
              <a:gd name="connsiteX338" fmla="*/ 5126146 w 7129607"/>
              <a:gd name="connsiteY338" fmla="*/ 1491353 h 10322882"/>
              <a:gd name="connsiteX339" fmla="*/ 5099206 w 7129607"/>
              <a:gd name="connsiteY339" fmla="*/ 1521532 h 10322882"/>
              <a:gd name="connsiteX340" fmla="*/ 5082317 w 7129607"/>
              <a:gd name="connsiteY340" fmla="*/ 1548329 h 10322882"/>
              <a:gd name="connsiteX341" fmla="*/ 5092367 w 7129607"/>
              <a:gd name="connsiteY341" fmla="*/ 1568622 h 10322882"/>
              <a:gd name="connsiteX342" fmla="*/ 5075617 w 7129607"/>
              <a:gd name="connsiteY342" fmla="*/ 1565240 h 10322882"/>
              <a:gd name="connsiteX343" fmla="*/ 5072268 w 7129607"/>
              <a:gd name="connsiteY343" fmla="*/ 1545206 h 10322882"/>
              <a:gd name="connsiteX344" fmla="*/ 5082317 w 7129607"/>
              <a:gd name="connsiteY344" fmla="*/ 1521532 h 10322882"/>
              <a:gd name="connsiteX345" fmla="*/ 5072268 w 7129607"/>
              <a:gd name="connsiteY345" fmla="*/ 1497857 h 10322882"/>
              <a:gd name="connsiteX346" fmla="*/ 5092367 w 7129607"/>
              <a:gd name="connsiteY346" fmla="*/ 1474442 h 10322882"/>
              <a:gd name="connsiteX347" fmla="*/ 5105907 w 7129607"/>
              <a:gd name="connsiteY347" fmla="*/ 1444002 h 10322882"/>
              <a:gd name="connsiteX348" fmla="*/ 5115956 w 7129607"/>
              <a:gd name="connsiteY348" fmla="*/ 1410181 h 10322882"/>
              <a:gd name="connsiteX349" fmla="*/ 5119447 w 7129607"/>
              <a:gd name="connsiteY349" fmla="*/ 1376620 h 10322882"/>
              <a:gd name="connsiteX350" fmla="*/ 5122795 w 7129607"/>
              <a:gd name="connsiteY350" fmla="*/ 1336034 h 10322882"/>
              <a:gd name="connsiteX351" fmla="*/ 5132846 w 7129607"/>
              <a:gd name="connsiteY351" fmla="*/ 1322766 h 10322882"/>
              <a:gd name="connsiteX352" fmla="*/ 5132846 w 7129607"/>
              <a:gd name="connsiteY352" fmla="*/ 1302474 h 10322882"/>
              <a:gd name="connsiteX353" fmla="*/ 5166485 w 7129607"/>
              <a:gd name="connsiteY353" fmla="*/ 1305855 h 10322882"/>
              <a:gd name="connsiteX354" fmla="*/ 5186724 w 7129607"/>
              <a:gd name="connsiteY354" fmla="*/ 1285563 h 10322882"/>
              <a:gd name="connsiteX355" fmla="*/ 5213664 w 7129607"/>
              <a:gd name="connsiteY355" fmla="*/ 1285563 h 10322882"/>
              <a:gd name="connsiteX356" fmla="*/ 5250653 w 7129607"/>
              <a:gd name="connsiteY356" fmla="*/ 1279058 h 10322882"/>
              <a:gd name="connsiteX357" fmla="*/ 5294342 w 7129607"/>
              <a:gd name="connsiteY357" fmla="*/ 1268914 h 10322882"/>
              <a:gd name="connsiteX358" fmla="*/ 5304673 w 7129607"/>
              <a:gd name="connsiteY358" fmla="*/ 1231709 h 10322882"/>
              <a:gd name="connsiteX359" fmla="*/ 5284293 w 7129607"/>
              <a:gd name="connsiteY359" fmla="*/ 1204911 h 10322882"/>
              <a:gd name="connsiteX360" fmla="*/ 5217014 w 7129607"/>
              <a:gd name="connsiteY360" fmla="*/ 1154442 h 10322882"/>
              <a:gd name="connsiteX361" fmla="*/ 5220364 w 7129607"/>
              <a:gd name="connsiteY361" fmla="*/ 1117237 h 10322882"/>
              <a:gd name="connsiteX362" fmla="*/ 5220364 w 7129607"/>
              <a:gd name="connsiteY362" fmla="*/ 1083416 h 10322882"/>
              <a:gd name="connsiteX363" fmla="*/ 5250653 w 7129607"/>
              <a:gd name="connsiteY363" fmla="*/ 1056620 h 10322882"/>
              <a:gd name="connsiteX364" fmla="*/ 5280943 w 7129607"/>
              <a:gd name="connsiteY364" fmla="*/ 1032945 h 10322882"/>
              <a:gd name="connsiteX365" fmla="*/ 5318072 w 7129607"/>
              <a:gd name="connsiteY365" fmla="*/ 1022799 h 10322882"/>
              <a:gd name="connsiteX366" fmla="*/ 5341662 w 7129607"/>
              <a:gd name="connsiteY366" fmla="*/ 992620 h 10322882"/>
              <a:gd name="connsiteX367" fmla="*/ 5365111 w 7129607"/>
              <a:gd name="connsiteY367" fmla="*/ 999383 h 10322882"/>
              <a:gd name="connsiteX368" fmla="*/ 5368601 w 7129607"/>
              <a:gd name="connsiteY368" fmla="*/ 1019417 h 10322882"/>
              <a:gd name="connsiteX369" fmla="*/ 5392191 w 7129607"/>
              <a:gd name="connsiteY369" fmla="*/ 1069888 h 10322882"/>
              <a:gd name="connsiteX370" fmla="*/ 5412289 w 7129607"/>
              <a:gd name="connsiteY370" fmla="*/ 1107091 h 10322882"/>
              <a:gd name="connsiteX371" fmla="*/ 5439229 w 7129607"/>
              <a:gd name="connsiteY371" fmla="*/ 1127124 h 10322882"/>
              <a:gd name="connsiteX372" fmla="*/ 5462818 w 7129607"/>
              <a:gd name="connsiteY372" fmla="*/ 1103708 h 10322882"/>
              <a:gd name="connsiteX373" fmla="*/ 5476220 w 7129607"/>
              <a:gd name="connsiteY373" fmla="*/ 1086797 h 10322882"/>
              <a:gd name="connsiteX374" fmla="*/ 5493108 w 7129607"/>
              <a:gd name="connsiteY374" fmla="*/ 1096945 h 10322882"/>
              <a:gd name="connsiteX375" fmla="*/ 5533587 w 7129607"/>
              <a:gd name="connsiteY375" fmla="*/ 1076653 h 10322882"/>
              <a:gd name="connsiteX376" fmla="*/ 5553687 w 7129607"/>
              <a:gd name="connsiteY376" fmla="*/ 1076653 h 10322882"/>
              <a:gd name="connsiteX377" fmla="*/ 5573926 w 7129607"/>
              <a:gd name="connsiteY377" fmla="*/ 1069888 h 10322882"/>
              <a:gd name="connsiteX378" fmla="*/ 5590676 w 7129607"/>
              <a:gd name="connsiteY378" fmla="*/ 1080034 h 10322882"/>
              <a:gd name="connsiteX379" fmla="*/ 5607566 w 7129607"/>
              <a:gd name="connsiteY379" fmla="*/ 1073270 h 10322882"/>
              <a:gd name="connsiteX380" fmla="*/ 5627805 w 7129607"/>
              <a:gd name="connsiteY380" fmla="*/ 1083416 h 10322882"/>
              <a:gd name="connsiteX381" fmla="*/ 5681685 w 7129607"/>
              <a:gd name="connsiteY381" fmla="*/ 1076653 h 10322882"/>
              <a:gd name="connsiteX382" fmla="*/ 5685035 w 7129607"/>
              <a:gd name="connsiteY382" fmla="*/ 1107091 h 10322882"/>
              <a:gd name="connsiteX383" fmla="*/ 5698435 w 7129607"/>
              <a:gd name="connsiteY383" fmla="*/ 1127124 h 10322882"/>
              <a:gd name="connsiteX384" fmla="*/ 5705134 w 7129607"/>
              <a:gd name="connsiteY384" fmla="*/ 1181238 h 10322882"/>
              <a:gd name="connsiteX385" fmla="*/ 5735562 w 7129607"/>
              <a:gd name="connsiteY385" fmla="*/ 1228327 h 10322882"/>
              <a:gd name="connsiteX386" fmla="*/ 5725374 w 7129607"/>
              <a:gd name="connsiteY386" fmla="*/ 1248620 h 10322882"/>
              <a:gd name="connsiteX387" fmla="*/ 5718674 w 7129607"/>
              <a:gd name="connsiteY387" fmla="*/ 1265530 h 10322882"/>
              <a:gd name="connsiteX388" fmla="*/ 5705134 w 7129607"/>
              <a:gd name="connsiteY388" fmla="*/ 1309238 h 10322882"/>
              <a:gd name="connsiteX389" fmla="*/ 5688384 w 7129607"/>
              <a:gd name="connsiteY389" fmla="*/ 1342799 h 10322882"/>
              <a:gd name="connsiteX390" fmla="*/ 5685035 w 7129607"/>
              <a:gd name="connsiteY390" fmla="*/ 1366472 h 10322882"/>
              <a:gd name="connsiteX391" fmla="*/ 5678334 w 7129607"/>
              <a:gd name="connsiteY391" fmla="*/ 1383383 h 10322882"/>
              <a:gd name="connsiteX392" fmla="*/ 5671495 w 7129607"/>
              <a:gd name="connsiteY392" fmla="*/ 1393270 h 10322882"/>
              <a:gd name="connsiteX393" fmla="*/ 5661446 w 7129607"/>
              <a:gd name="connsiteY393" fmla="*/ 1430734 h 10322882"/>
              <a:gd name="connsiteX394" fmla="*/ 5678334 w 7129607"/>
              <a:gd name="connsiteY394" fmla="*/ 1450767 h 10322882"/>
              <a:gd name="connsiteX395" fmla="*/ 5651395 w 7129607"/>
              <a:gd name="connsiteY395" fmla="*/ 1450767 h 10322882"/>
              <a:gd name="connsiteX396" fmla="*/ 5648044 w 7129607"/>
              <a:gd name="connsiteY396" fmla="*/ 1484586 h 10322882"/>
              <a:gd name="connsiteX397" fmla="*/ 5624455 w 7129607"/>
              <a:gd name="connsiteY397" fmla="*/ 1487970 h 10322882"/>
              <a:gd name="connsiteX398" fmla="*/ 5614406 w 7129607"/>
              <a:gd name="connsiteY398" fmla="*/ 1511386 h 10322882"/>
              <a:gd name="connsiteX399" fmla="*/ 5614406 w 7129607"/>
              <a:gd name="connsiteY399" fmla="*/ 1524913 h 10322882"/>
              <a:gd name="connsiteX400" fmla="*/ 5607566 w 7129607"/>
              <a:gd name="connsiteY400" fmla="*/ 1538441 h 10322882"/>
              <a:gd name="connsiteX401" fmla="*/ 5590676 w 7129607"/>
              <a:gd name="connsiteY401" fmla="*/ 1545206 h 10322882"/>
              <a:gd name="connsiteX402" fmla="*/ 5573926 w 7129607"/>
              <a:gd name="connsiteY402" fmla="*/ 1541824 h 10322882"/>
              <a:gd name="connsiteX403" fmla="*/ 5550477 w 7129607"/>
              <a:gd name="connsiteY403" fmla="*/ 1575386 h 10322882"/>
              <a:gd name="connsiteX404" fmla="*/ 5536937 w 7129607"/>
              <a:gd name="connsiteY404" fmla="*/ 1608947 h 10322882"/>
              <a:gd name="connsiteX405" fmla="*/ 5543638 w 7129607"/>
              <a:gd name="connsiteY405" fmla="*/ 1619091 h 10322882"/>
              <a:gd name="connsiteX406" fmla="*/ 5526747 w 7129607"/>
              <a:gd name="connsiteY406" fmla="*/ 1632622 h 10322882"/>
              <a:gd name="connsiteX407" fmla="*/ 5590676 w 7129607"/>
              <a:gd name="connsiteY407" fmla="*/ 1649533 h 10322882"/>
              <a:gd name="connsiteX408" fmla="*/ 5617616 w 7129607"/>
              <a:gd name="connsiteY408" fmla="*/ 1636002 h 10322882"/>
              <a:gd name="connsiteX409" fmla="*/ 5661446 w 7129607"/>
              <a:gd name="connsiteY409" fmla="*/ 1636002 h 10322882"/>
              <a:gd name="connsiteX410" fmla="*/ 5705134 w 7129607"/>
              <a:gd name="connsiteY410" fmla="*/ 1642768 h 10322882"/>
              <a:gd name="connsiteX411" fmla="*/ 5725374 w 7129607"/>
              <a:gd name="connsiteY411" fmla="*/ 1615711 h 10322882"/>
              <a:gd name="connsiteX412" fmla="*/ 5772553 w 7129607"/>
              <a:gd name="connsiteY412" fmla="*/ 1568622 h 10322882"/>
              <a:gd name="connsiteX413" fmla="*/ 5802841 w 7129607"/>
              <a:gd name="connsiteY413" fmla="*/ 1551711 h 10322882"/>
              <a:gd name="connsiteX414" fmla="*/ 5819662 w 7129607"/>
              <a:gd name="connsiteY414" fmla="*/ 1559320 h 10322882"/>
              <a:gd name="connsiteX415" fmla="*/ 5836147 w 7129607"/>
              <a:gd name="connsiteY415" fmla="*/ 1561807 h 10322882"/>
              <a:gd name="connsiteX416" fmla="*/ 5836108 w 7129607"/>
              <a:gd name="connsiteY416" fmla="*/ 1561715 h 10322882"/>
              <a:gd name="connsiteX417" fmla="*/ 5842848 w 7129607"/>
              <a:gd name="connsiteY417" fmla="*/ 1558348 h 10322882"/>
              <a:gd name="connsiteX418" fmla="*/ 5873177 w 7129607"/>
              <a:gd name="connsiteY418" fmla="*/ 1548242 h 10322882"/>
              <a:gd name="connsiteX419" fmla="*/ 5906878 w 7129607"/>
              <a:gd name="connsiteY419" fmla="*/ 1561715 h 10322882"/>
              <a:gd name="connsiteX420" fmla="*/ 5920356 w 7129607"/>
              <a:gd name="connsiteY420" fmla="*/ 1588660 h 10322882"/>
              <a:gd name="connsiteX421" fmla="*/ 5950686 w 7129607"/>
              <a:gd name="connsiteY421" fmla="*/ 1585293 h 10322882"/>
              <a:gd name="connsiteX422" fmla="*/ 5977646 w 7129607"/>
              <a:gd name="connsiteY422" fmla="*/ 1598765 h 10322882"/>
              <a:gd name="connsiteX423" fmla="*/ 5997866 w 7129607"/>
              <a:gd name="connsiteY423" fmla="*/ 1608870 h 10322882"/>
              <a:gd name="connsiteX424" fmla="*/ 6007975 w 7129607"/>
              <a:gd name="connsiteY424" fmla="*/ 1625709 h 10322882"/>
              <a:gd name="connsiteX425" fmla="*/ 6031565 w 7129607"/>
              <a:gd name="connsiteY425" fmla="*/ 1649289 h 10322882"/>
              <a:gd name="connsiteX426" fmla="*/ 6055154 w 7129607"/>
              <a:gd name="connsiteY426" fmla="*/ 1659391 h 10322882"/>
              <a:gd name="connsiteX427" fmla="*/ 6065265 w 7129607"/>
              <a:gd name="connsiteY427" fmla="*/ 1672865 h 10322882"/>
              <a:gd name="connsiteX428" fmla="*/ 6082114 w 7129607"/>
              <a:gd name="connsiteY428" fmla="*/ 1696441 h 10322882"/>
              <a:gd name="connsiteX429" fmla="*/ 6082114 w 7129607"/>
              <a:gd name="connsiteY429" fmla="*/ 1736859 h 10322882"/>
              <a:gd name="connsiteX430" fmla="*/ 6105704 w 7129607"/>
              <a:gd name="connsiteY430" fmla="*/ 1770541 h 10322882"/>
              <a:gd name="connsiteX431" fmla="*/ 6115813 w 7129607"/>
              <a:gd name="connsiteY431" fmla="*/ 1794117 h 10322882"/>
              <a:gd name="connsiteX432" fmla="*/ 6105704 w 7129607"/>
              <a:gd name="connsiteY432" fmla="*/ 1787382 h 10322882"/>
              <a:gd name="connsiteX433" fmla="*/ 6065265 w 7129607"/>
              <a:gd name="connsiteY433" fmla="*/ 1790750 h 10322882"/>
              <a:gd name="connsiteX434" fmla="*/ 6055154 w 7129607"/>
              <a:gd name="connsiteY434" fmla="*/ 1794117 h 10322882"/>
              <a:gd name="connsiteX435" fmla="*/ 6058525 w 7129607"/>
              <a:gd name="connsiteY435" fmla="*/ 1807590 h 10322882"/>
              <a:gd name="connsiteX436" fmla="*/ 6055154 w 7129607"/>
              <a:gd name="connsiteY436" fmla="*/ 1827799 h 10322882"/>
              <a:gd name="connsiteX437" fmla="*/ 6058525 w 7129607"/>
              <a:gd name="connsiteY437" fmla="*/ 1854746 h 10322882"/>
              <a:gd name="connsiteX438" fmla="*/ 6058525 w 7129607"/>
              <a:gd name="connsiteY438" fmla="*/ 1881689 h 10322882"/>
              <a:gd name="connsiteX439" fmla="*/ 6085483 w 7129607"/>
              <a:gd name="connsiteY439" fmla="*/ 1885057 h 10322882"/>
              <a:gd name="connsiteX440" fmla="*/ 6112444 w 7129607"/>
              <a:gd name="connsiteY440" fmla="*/ 1888426 h 10322882"/>
              <a:gd name="connsiteX441" fmla="*/ 6132664 w 7129607"/>
              <a:gd name="connsiteY441" fmla="*/ 1901898 h 10322882"/>
              <a:gd name="connsiteX442" fmla="*/ 6156253 w 7129607"/>
              <a:gd name="connsiteY442" fmla="*/ 1925476 h 10322882"/>
              <a:gd name="connsiteX443" fmla="*/ 6200063 w 7129607"/>
              <a:gd name="connsiteY443" fmla="*/ 1959158 h 10322882"/>
              <a:gd name="connsiteX444" fmla="*/ 6216912 w 7129607"/>
              <a:gd name="connsiteY444" fmla="*/ 1942319 h 10322882"/>
              <a:gd name="connsiteX445" fmla="*/ 6230392 w 7129607"/>
              <a:gd name="connsiteY445" fmla="*/ 1982734 h 10322882"/>
              <a:gd name="connsiteX446" fmla="*/ 6243871 w 7129607"/>
              <a:gd name="connsiteY446" fmla="*/ 1959158 h 10322882"/>
              <a:gd name="connsiteX447" fmla="*/ 6280940 w 7129607"/>
              <a:gd name="connsiteY447" fmla="*/ 1962525 h 10322882"/>
              <a:gd name="connsiteX448" fmla="*/ 6307900 w 7129607"/>
              <a:gd name="connsiteY448" fmla="*/ 1979366 h 10322882"/>
              <a:gd name="connsiteX449" fmla="*/ 6331490 w 7129607"/>
              <a:gd name="connsiteY449" fmla="*/ 2006313 h 10322882"/>
              <a:gd name="connsiteX450" fmla="*/ 6358450 w 7129607"/>
              <a:gd name="connsiteY450" fmla="*/ 2019785 h 10322882"/>
              <a:gd name="connsiteX451" fmla="*/ 6361819 w 7129607"/>
              <a:gd name="connsiteY451" fmla="*/ 2036626 h 10322882"/>
              <a:gd name="connsiteX452" fmla="*/ 6361819 w 7129607"/>
              <a:gd name="connsiteY452" fmla="*/ 2077043 h 10322882"/>
              <a:gd name="connsiteX453" fmla="*/ 6375299 w 7129607"/>
              <a:gd name="connsiteY453" fmla="*/ 2093884 h 10322882"/>
              <a:gd name="connsiteX454" fmla="*/ 6395518 w 7129607"/>
              <a:gd name="connsiteY454" fmla="*/ 2137670 h 10322882"/>
              <a:gd name="connsiteX455" fmla="*/ 6419109 w 7129607"/>
              <a:gd name="connsiteY455" fmla="*/ 2164615 h 10322882"/>
              <a:gd name="connsiteX456" fmla="*/ 6425847 w 7129607"/>
              <a:gd name="connsiteY456" fmla="*/ 2194927 h 10322882"/>
              <a:gd name="connsiteX457" fmla="*/ 6405629 w 7129607"/>
              <a:gd name="connsiteY457" fmla="*/ 2255556 h 10322882"/>
              <a:gd name="connsiteX458" fmla="*/ 6404784 w 7129607"/>
              <a:gd name="connsiteY458" fmla="*/ 2259122 h 10322882"/>
              <a:gd name="connsiteX459" fmla="*/ 6400610 w 7129607"/>
              <a:gd name="connsiteY459" fmla="*/ 2269116 h 10322882"/>
              <a:gd name="connsiteX460" fmla="*/ 6385408 w 7129607"/>
              <a:gd name="connsiteY460" fmla="*/ 2319549 h 10322882"/>
              <a:gd name="connsiteX461" fmla="*/ 6398047 w 7129607"/>
              <a:gd name="connsiteY461" fmla="*/ 2287552 h 10322882"/>
              <a:gd name="connsiteX462" fmla="*/ 6404784 w 7129607"/>
              <a:gd name="connsiteY462" fmla="*/ 2259122 h 10322882"/>
              <a:gd name="connsiteX463" fmla="*/ 6406269 w 7129607"/>
              <a:gd name="connsiteY463" fmla="*/ 2255566 h 10322882"/>
              <a:gd name="connsiteX464" fmla="*/ 6419752 w 7129607"/>
              <a:gd name="connsiteY464" fmla="*/ 2269040 h 10322882"/>
              <a:gd name="connsiteX465" fmla="*/ 6436605 w 7129607"/>
              <a:gd name="connsiteY465" fmla="*/ 2292620 h 10322882"/>
              <a:gd name="connsiteX466" fmla="*/ 6433236 w 7129607"/>
              <a:gd name="connsiteY466" fmla="*/ 2326305 h 10322882"/>
              <a:gd name="connsiteX467" fmla="*/ 6426494 w 7129607"/>
              <a:gd name="connsiteY467" fmla="*/ 2363361 h 10322882"/>
              <a:gd name="connsiteX468" fmla="*/ 6446717 w 7129607"/>
              <a:gd name="connsiteY468" fmla="*/ 2386941 h 10322882"/>
              <a:gd name="connsiteX469" fmla="*/ 6480424 w 7129607"/>
              <a:gd name="connsiteY469" fmla="*/ 2410520 h 10322882"/>
              <a:gd name="connsiteX470" fmla="*/ 6517501 w 7129607"/>
              <a:gd name="connsiteY470" fmla="*/ 2420626 h 10322882"/>
              <a:gd name="connsiteX471" fmla="*/ 6530984 w 7129607"/>
              <a:gd name="connsiteY471" fmla="*/ 2467784 h 10322882"/>
              <a:gd name="connsiteX472" fmla="*/ 6534355 w 7129607"/>
              <a:gd name="connsiteY472" fmla="*/ 2528421 h 10322882"/>
              <a:gd name="connsiteX473" fmla="*/ 6557949 w 7129607"/>
              <a:gd name="connsiteY473" fmla="*/ 2528421 h 10322882"/>
              <a:gd name="connsiteX474" fmla="*/ 6554578 w 7129607"/>
              <a:gd name="connsiteY474" fmla="*/ 2541892 h 10322882"/>
              <a:gd name="connsiteX475" fmla="*/ 6524243 w 7129607"/>
              <a:gd name="connsiteY475" fmla="*/ 2599158 h 10322882"/>
              <a:gd name="connsiteX476" fmla="*/ 6541097 w 7129607"/>
              <a:gd name="connsiteY476" fmla="*/ 2619370 h 10322882"/>
              <a:gd name="connsiteX477" fmla="*/ 6537726 w 7129607"/>
              <a:gd name="connsiteY477" fmla="*/ 2646318 h 10322882"/>
              <a:gd name="connsiteX478" fmla="*/ 6561320 w 7129607"/>
              <a:gd name="connsiteY478" fmla="*/ 2666530 h 10322882"/>
              <a:gd name="connsiteX479" fmla="*/ 6568062 w 7129607"/>
              <a:gd name="connsiteY479" fmla="*/ 2703583 h 10322882"/>
              <a:gd name="connsiteX480" fmla="*/ 6601768 w 7129607"/>
              <a:gd name="connsiteY480" fmla="*/ 2683374 h 10322882"/>
              <a:gd name="connsiteX481" fmla="*/ 6638846 w 7129607"/>
              <a:gd name="connsiteY481" fmla="*/ 2663161 h 10322882"/>
              <a:gd name="connsiteX482" fmla="*/ 6672552 w 7129607"/>
              <a:gd name="connsiteY482" fmla="*/ 2659793 h 10322882"/>
              <a:gd name="connsiteX483" fmla="*/ 6682665 w 7129607"/>
              <a:gd name="connsiteY483" fmla="*/ 2673267 h 10322882"/>
              <a:gd name="connsiteX484" fmla="*/ 6702888 w 7129607"/>
              <a:gd name="connsiteY484" fmla="*/ 2683374 h 10322882"/>
              <a:gd name="connsiteX485" fmla="*/ 6719742 w 7129607"/>
              <a:gd name="connsiteY485" fmla="*/ 2706953 h 10322882"/>
              <a:gd name="connsiteX486" fmla="*/ 6733224 w 7129607"/>
              <a:gd name="connsiteY486" fmla="*/ 2733901 h 10322882"/>
              <a:gd name="connsiteX487" fmla="*/ 6729853 w 7129607"/>
              <a:gd name="connsiteY487" fmla="*/ 2747375 h 10322882"/>
              <a:gd name="connsiteX488" fmla="*/ 6743336 w 7129607"/>
              <a:gd name="connsiteY488" fmla="*/ 2754112 h 10322882"/>
              <a:gd name="connsiteX489" fmla="*/ 6750078 w 7129607"/>
              <a:gd name="connsiteY489" fmla="*/ 2770955 h 10322882"/>
              <a:gd name="connsiteX490" fmla="*/ 6743336 w 7129607"/>
              <a:gd name="connsiteY490" fmla="*/ 2794535 h 10322882"/>
              <a:gd name="connsiteX491" fmla="*/ 6756819 w 7129607"/>
              <a:gd name="connsiteY491" fmla="*/ 2811378 h 10322882"/>
              <a:gd name="connsiteX492" fmla="*/ 6770301 w 7129607"/>
              <a:gd name="connsiteY492" fmla="*/ 2811378 h 10322882"/>
              <a:gd name="connsiteX493" fmla="*/ 6780413 w 7129607"/>
              <a:gd name="connsiteY493" fmla="*/ 2821485 h 10322882"/>
              <a:gd name="connsiteX494" fmla="*/ 6797266 w 7129607"/>
              <a:gd name="connsiteY494" fmla="*/ 2855171 h 10322882"/>
              <a:gd name="connsiteX495" fmla="*/ 6810749 w 7129607"/>
              <a:gd name="connsiteY495" fmla="*/ 2868643 h 10322882"/>
              <a:gd name="connsiteX496" fmla="*/ 6814120 w 7129607"/>
              <a:gd name="connsiteY496" fmla="*/ 2892224 h 10322882"/>
              <a:gd name="connsiteX497" fmla="*/ 6820862 w 7129607"/>
              <a:gd name="connsiteY497" fmla="*/ 2909067 h 10322882"/>
              <a:gd name="connsiteX498" fmla="*/ 6830974 w 7129607"/>
              <a:gd name="connsiteY498" fmla="*/ 2922541 h 10322882"/>
              <a:gd name="connsiteX499" fmla="*/ 6844456 w 7129607"/>
              <a:gd name="connsiteY499" fmla="*/ 2949488 h 10322882"/>
              <a:gd name="connsiteX500" fmla="*/ 6871421 w 7129607"/>
              <a:gd name="connsiteY500" fmla="*/ 2973071 h 10322882"/>
              <a:gd name="connsiteX501" fmla="*/ 6878162 w 7129607"/>
              <a:gd name="connsiteY501" fmla="*/ 3010123 h 10322882"/>
              <a:gd name="connsiteX502" fmla="*/ 6901758 w 7129607"/>
              <a:gd name="connsiteY502" fmla="*/ 3033701 h 10322882"/>
              <a:gd name="connsiteX503" fmla="*/ 6938835 w 7129607"/>
              <a:gd name="connsiteY503" fmla="*/ 3040441 h 10322882"/>
              <a:gd name="connsiteX504" fmla="*/ 6975913 w 7129607"/>
              <a:gd name="connsiteY504" fmla="*/ 3043809 h 10322882"/>
              <a:gd name="connsiteX505" fmla="*/ 6986024 w 7129607"/>
              <a:gd name="connsiteY505" fmla="*/ 3060652 h 10322882"/>
              <a:gd name="connsiteX506" fmla="*/ 7002878 w 7129607"/>
              <a:gd name="connsiteY506" fmla="*/ 3074125 h 10322882"/>
              <a:gd name="connsiteX507" fmla="*/ 7016359 w 7129607"/>
              <a:gd name="connsiteY507" fmla="*/ 3104442 h 10322882"/>
              <a:gd name="connsiteX508" fmla="*/ 7023101 w 7129607"/>
              <a:gd name="connsiteY508" fmla="*/ 3148232 h 10322882"/>
              <a:gd name="connsiteX509" fmla="*/ 7039955 w 7129607"/>
              <a:gd name="connsiteY509" fmla="*/ 3175181 h 10322882"/>
              <a:gd name="connsiteX510" fmla="*/ 7046697 w 7129607"/>
              <a:gd name="connsiteY510" fmla="*/ 3188655 h 10322882"/>
              <a:gd name="connsiteX511" fmla="*/ 7060178 w 7129607"/>
              <a:gd name="connsiteY511" fmla="*/ 3205497 h 10322882"/>
              <a:gd name="connsiteX512" fmla="*/ 7083774 w 7129607"/>
              <a:gd name="connsiteY512" fmla="*/ 3239183 h 10322882"/>
              <a:gd name="connsiteX513" fmla="*/ 7093885 w 7129607"/>
              <a:gd name="connsiteY513" fmla="*/ 3269502 h 10322882"/>
              <a:gd name="connsiteX514" fmla="*/ 7120850 w 7129607"/>
              <a:gd name="connsiteY514" fmla="*/ 3289713 h 10322882"/>
              <a:gd name="connsiteX515" fmla="*/ 7127591 w 7129607"/>
              <a:gd name="connsiteY515" fmla="*/ 3336872 h 10322882"/>
              <a:gd name="connsiteX516" fmla="*/ 7114110 w 7129607"/>
              <a:gd name="connsiteY516" fmla="*/ 3373926 h 10322882"/>
              <a:gd name="connsiteX517" fmla="*/ 7100626 w 7129607"/>
              <a:gd name="connsiteY517" fmla="*/ 3404244 h 10322882"/>
              <a:gd name="connsiteX518" fmla="*/ 7080403 w 7129607"/>
              <a:gd name="connsiteY518" fmla="*/ 3427823 h 10322882"/>
              <a:gd name="connsiteX519" fmla="*/ 7056807 w 7129607"/>
              <a:gd name="connsiteY519" fmla="*/ 3451403 h 10322882"/>
              <a:gd name="connsiteX520" fmla="*/ 7063549 w 7129607"/>
              <a:gd name="connsiteY520" fmla="*/ 3491826 h 10322882"/>
              <a:gd name="connsiteX521" fmla="*/ 7033213 w 7129607"/>
              <a:gd name="connsiteY521" fmla="*/ 3512038 h 10322882"/>
              <a:gd name="connsiteX522" fmla="*/ 7009619 w 7129607"/>
              <a:gd name="connsiteY522" fmla="*/ 3545722 h 10322882"/>
              <a:gd name="connsiteX523" fmla="*/ 6972542 w 7129607"/>
              <a:gd name="connsiteY523" fmla="*/ 3576038 h 10322882"/>
              <a:gd name="connsiteX524" fmla="*/ 6952317 w 7129607"/>
              <a:gd name="connsiteY524" fmla="*/ 3602988 h 10322882"/>
              <a:gd name="connsiteX525" fmla="*/ 6928723 w 7129607"/>
              <a:gd name="connsiteY525" fmla="*/ 3643411 h 10322882"/>
              <a:gd name="connsiteX526" fmla="*/ 6915240 w 7129607"/>
              <a:gd name="connsiteY526" fmla="*/ 3660254 h 10322882"/>
              <a:gd name="connsiteX527" fmla="*/ 6891646 w 7129607"/>
              <a:gd name="connsiteY527" fmla="*/ 3663622 h 10322882"/>
              <a:gd name="connsiteX528" fmla="*/ 6844456 w 7129607"/>
              <a:gd name="connsiteY528" fmla="*/ 3677096 h 10322882"/>
              <a:gd name="connsiteX529" fmla="*/ 6820862 w 7129607"/>
              <a:gd name="connsiteY529" fmla="*/ 3650148 h 10322882"/>
              <a:gd name="connsiteX530" fmla="*/ 6800637 w 7129607"/>
              <a:gd name="connsiteY530" fmla="*/ 3609725 h 10322882"/>
              <a:gd name="connsiteX531" fmla="*/ 6766930 w 7129607"/>
              <a:gd name="connsiteY531" fmla="*/ 3602988 h 10322882"/>
              <a:gd name="connsiteX532" fmla="*/ 6753449 w 7129607"/>
              <a:gd name="connsiteY532" fmla="*/ 3592882 h 10322882"/>
              <a:gd name="connsiteX533" fmla="*/ 6753449 w 7129607"/>
              <a:gd name="connsiteY533" fmla="*/ 3589515 h 10322882"/>
              <a:gd name="connsiteX534" fmla="*/ 6766930 w 7129607"/>
              <a:gd name="connsiteY534" fmla="*/ 3572672 h 10322882"/>
              <a:gd name="connsiteX535" fmla="*/ 6790526 w 7129607"/>
              <a:gd name="connsiteY535" fmla="*/ 3559198 h 10322882"/>
              <a:gd name="connsiteX536" fmla="*/ 6790398 w 7129607"/>
              <a:gd name="connsiteY536" fmla="*/ 3558391 h 10322882"/>
              <a:gd name="connsiteX537" fmla="*/ 6790398 w 7129607"/>
              <a:gd name="connsiteY537" fmla="*/ 3546274 h 10322882"/>
              <a:gd name="connsiteX538" fmla="*/ 6790526 w 7129607"/>
              <a:gd name="connsiteY538" fmla="*/ 3545722 h 10322882"/>
              <a:gd name="connsiteX539" fmla="*/ 6800637 w 7129607"/>
              <a:gd name="connsiteY539" fmla="*/ 3535618 h 10322882"/>
              <a:gd name="connsiteX540" fmla="*/ 6804008 w 7129607"/>
              <a:gd name="connsiteY540" fmla="*/ 3512038 h 10322882"/>
              <a:gd name="connsiteX541" fmla="*/ 6804850 w 7129607"/>
              <a:gd name="connsiteY541" fmla="*/ 3500247 h 10322882"/>
              <a:gd name="connsiteX542" fmla="*/ 6804711 w 7129607"/>
              <a:gd name="connsiteY542" fmla="*/ 3499859 h 10322882"/>
              <a:gd name="connsiteX543" fmla="*/ 6803878 w 7129607"/>
              <a:gd name="connsiteY543" fmla="*/ 3511539 h 10322882"/>
              <a:gd name="connsiteX544" fmla="*/ 6800507 w 7129607"/>
              <a:gd name="connsiteY544" fmla="*/ 3535149 h 10322882"/>
              <a:gd name="connsiteX545" fmla="*/ 6790398 w 7129607"/>
              <a:gd name="connsiteY545" fmla="*/ 3545270 h 10322882"/>
              <a:gd name="connsiteX546" fmla="*/ 6790398 w 7129607"/>
              <a:gd name="connsiteY546" fmla="*/ 3546274 h 10322882"/>
              <a:gd name="connsiteX547" fmla="*/ 6789262 w 7129607"/>
              <a:gd name="connsiteY547" fmla="*/ 3551197 h 10322882"/>
              <a:gd name="connsiteX548" fmla="*/ 6790398 w 7129607"/>
              <a:gd name="connsiteY548" fmla="*/ 3558391 h 10322882"/>
              <a:gd name="connsiteX549" fmla="*/ 6790398 w 7129607"/>
              <a:gd name="connsiteY549" fmla="*/ 3558759 h 10322882"/>
              <a:gd name="connsiteX550" fmla="*/ 6766809 w 7129607"/>
              <a:gd name="connsiteY550" fmla="*/ 3572250 h 10322882"/>
              <a:gd name="connsiteX551" fmla="*/ 6753329 w 7129607"/>
              <a:gd name="connsiteY551" fmla="*/ 3589116 h 10322882"/>
              <a:gd name="connsiteX552" fmla="*/ 6739849 w 7129607"/>
              <a:gd name="connsiteY552" fmla="*/ 3595860 h 10322882"/>
              <a:gd name="connsiteX553" fmla="*/ 6733109 w 7129607"/>
              <a:gd name="connsiteY553" fmla="*/ 3619472 h 10322882"/>
              <a:gd name="connsiteX554" fmla="*/ 6719628 w 7129607"/>
              <a:gd name="connsiteY554" fmla="*/ 3663318 h 10322882"/>
              <a:gd name="connsiteX555" fmla="*/ 6699408 w 7129607"/>
              <a:gd name="connsiteY555" fmla="*/ 3693674 h 10322882"/>
              <a:gd name="connsiteX556" fmla="*/ 6709518 w 7129607"/>
              <a:gd name="connsiteY556" fmla="*/ 3713910 h 10322882"/>
              <a:gd name="connsiteX557" fmla="*/ 6733109 w 7129607"/>
              <a:gd name="connsiteY557" fmla="*/ 3720656 h 10322882"/>
              <a:gd name="connsiteX558" fmla="*/ 6716258 w 7129607"/>
              <a:gd name="connsiteY558" fmla="*/ 3754384 h 10322882"/>
              <a:gd name="connsiteX559" fmla="*/ 6716258 w 7129607"/>
              <a:gd name="connsiteY559" fmla="*/ 3794858 h 10322882"/>
              <a:gd name="connsiteX560" fmla="*/ 6719628 w 7129607"/>
              <a:gd name="connsiteY560" fmla="*/ 3845450 h 10322882"/>
              <a:gd name="connsiteX561" fmla="*/ 6729738 w 7129607"/>
              <a:gd name="connsiteY561" fmla="*/ 3869060 h 10322882"/>
              <a:gd name="connsiteX562" fmla="*/ 6726368 w 7129607"/>
              <a:gd name="connsiteY562" fmla="*/ 3902789 h 10322882"/>
              <a:gd name="connsiteX563" fmla="*/ 6733109 w 7129607"/>
              <a:gd name="connsiteY563" fmla="*/ 3946635 h 10322882"/>
              <a:gd name="connsiteX564" fmla="*/ 6709518 w 7129607"/>
              <a:gd name="connsiteY564" fmla="*/ 3973618 h 10322882"/>
              <a:gd name="connsiteX565" fmla="*/ 6672448 w 7129607"/>
              <a:gd name="connsiteY565" fmla="*/ 4014086 h 10322882"/>
              <a:gd name="connsiteX566" fmla="*/ 6638749 w 7129607"/>
              <a:gd name="connsiteY566" fmla="*/ 3993856 h 10322882"/>
              <a:gd name="connsiteX567" fmla="*/ 6618529 w 7129607"/>
              <a:gd name="connsiteY567" fmla="*/ 4003973 h 10322882"/>
              <a:gd name="connsiteX568" fmla="*/ 6598309 w 7129607"/>
              <a:gd name="connsiteY568" fmla="*/ 4010713 h 10322882"/>
              <a:gd name="connsiteX569" fmla="*/ 6605049 w 7129607"/>
              <a:gd name="connsiteY569" fmla="*/ 4078169 h 10322882"/>
              <a:gd name="connsiteX570" fmla="*/ 6591724 w 7129607"/>
              <a:gd name="connsiteY570" fmla="*/ 4084838 h 10322882"/>
              <a:gd name="connsiteX571" fmla="*/ 6591724 w 7129607"/>
              <a:gd name="connsiteY571" fmla="*/ 4101574 h 10322882"/>
              <a:gd name="connsiteX572" fmla="*/ 6591724 w 7129607"/>
              <a:gd name="connsiteY572" fmla="*/ 4121781 h 10322882"/>
              <a:gd name="connsiteX573" fmla="*/ 6598470 w 7129607"/>
              <a:gd name="connsiteY573" fmla="*/ 4145356 h 10322882"/>
              <a:gd name="connsiteX574" fmla="*/ 6615335 w 7129607"/>
              <a:gd name="connsiteY574" fmla="*/ 4177352 h 10322882"/>
              <a:gd name="connsiteX575" fmla="*/ 6622081 w 7129607"/>
              <a:gd name="connsiteY575" fmla="*/ 4209347 h 10322882"/>
              <a:gd name="connsiteX576" fmla="*/ 6642321 w 7129607"/>
              <a:gd name="connsiteY576" fmla="*/ 4307018 h 10322882"/>
              <a:gd name="connsiteX577" fmla="*/ 6662560 w 7129607"/>
              <a:gd name="connsiteY577" fmla="*/ 4337329 h 10322882"/>
              <a:gd name="connsiteX578" fmla="*/ 6655813 w 7129607"/>
              <a:gd name="connsiteY578" fmla="*/ 4364273 h 10322882"/>
              <a:gd name="connsiteX579" fmla="*/ 6591724 w 7129607"/>
              <a:gd name="connsiteY579" fmla="*/ 4404688 h 10322882"/>
              <a:gd name="connsiteX580" fmla="*/ 6568112 w 7129607"/>
              <a:gd name="connsiteY580" fmla="*/ 4428262 h 10322882"/>
              <a:gd name="connsiteX581" fmla="*/ 6537753 w 7129607"/>
              <a:gd name="connsiteY581" fmla="*/ 4458572 h 10322882"/>
              <a:gd name="connsiteX582" fmla="*/ 6510767 w 7129607"/>
              <a:gd name="connsiteY582" fmla="*/ 4482149 h 10322882"/>
              <a:gd name="connsiteX583" fmla="*/ 6483782 w 7129607"/>
              <a:gd name="connsiteY583" fmla="*/ 4515827 h 10322882"/>
              <a:gd name="connsiteX584" fmla="*/ 6439931 w 7129607"/>
              <a:gd name="connsiteY584" fmla="*/ 4515827 h 10322882"/>
              <a:gd name="connsiteX585" fmla="*/ 6409574 w 7129607"/>
              <a:gd name="connsiteY585" fmla="*/ 4542772 h 10322882"/>
              <a:gd name="connsiteX586" fmla="*/ 6355603 w 7129607"/>
              <a:gd name="connsiteY586" fmla="*/ 4613497 h 10322882"/>
              <a:gd name="connsiteX587" fmla="*/ 6345482 w 7129607"/>
              <a:gd name="connsiteY587" fmla="*/ 4626966 h 10322882"/>
              <a:gd name="connsiteX588" fmla="*/ 6332559 w 7129607"/>
              <a:gd name="connsiteY588" fmla="*/ 4636643 h 10322882"/>
              <a:gd name="connsiteX589" fmla="*/ 6332640 w 7129607"/>
              <a:gd name="connsiteY589" fmla="*/ 4637131 h 10322882"/>
              <a:gd name="connsiteX590" fmla="*/ 6329270 w 7129607"/>
              <a:gd name="connsiteY590" fmla="*/ 4653969 h 10322882"/>
              <a:gd name="connsiteX591" fmla="*/ 6309055 w 7129607"/>
              <a:gd name="connsiteY591" fmla="*/ 4657340 h 10322882"/>
              <a:gd name="connsiteX592" fmla="*/ 6308929 w 7129607"/>
              <a:gd name="connsiteY592" fmla="*/ 4657376 h 10322882"/>
              <a:gd name="connsiteX593" fmla="*/ 6328269 w 7129607"/>
              <a:gd name="connsiteY593" fmla="*/ 4654155 h 10322882"/>
              <a:gd name="connsiteX594" fmla="*/ 6335006 w 7129607"/>
              <a:gd name="connsiteY594" fmla="*/ 4670994 h 10322882"/>
              <a:gd name="connsiteX595" fmla="*/ 6328269 w 7129607"/>
              <a:gd name="connsiteY595" fmla="*/ 4758559 h 10322882"/>
              <a:gd name="connsiteX596" fmla="*/ 6335006 w 7129607"/>
              <a:gd name="connsiteY596" fmla="*/ 4798972 h 10322882"/>
              <a:gd name="connsiteX597" fmla="*/ 6358584 w 7129607"/>
              <a:gd name="connsiteY597" fmla="*/ 4825915 h 10322882"/>
              <a:gd name="connsiteX598" fmla="*/ 6375425 w 7129607"/>
              <a:gd name="connsiteY598" fmla="*/ 4866332 h 10322882"/>
              <a:gd name="connsiteX599" fmla="*/ 6382162 w 7129607"/>
              <a:gd name="connsiteY599" fmla="*/ 4910115 h 10322882"/>
              <a:gd name="connsiteX600" fmla="*/ 6392267 w 7129607"/>
              <a:gd name="connsiteY600" fmla="*/ 4953897 h 10322882"/>
              <a:gd name="connsiteX601" fmla="*/ 6372058 w 7129607"/>
              <a:gd name="connsiteY601" fmla="*/ 4987576 h 10322882"/>
              <a:gd name="connsiteX602" fmla="*/ 6358584 w 7129607"/>
              <a:gd name="connsiteY602" fmla="*/ 5021254 h 10322882"/>
              <a:gd name="connsiteX603" fmla="*/ 6338373 w 7129607"/>
              <a:gd name="connsiteY603" fmla="*/ 5065036 h 10322882"/>
              <a:gd name="connsiteX604" fmla="*/ 6308058 w 7129607"/>
              <a:gd name="connsiteY604" fmla="*/ 5102084 h 10322882"/>
              <a:gd name="connsiteX605" fmla="*/ 6304690 w 7129607"/>
              <a:gd name="connsiteY605" fmla="*/ 5139130 h 10322882"/>
              <a:gd name="connsiteX606" fmla="*/ 6304690 w 7129607"/>
              <a:gd name="connsiteY606" fmla="*/ 5169440 h 10322882"/>
              <a:gd name="connsiteX607" fmla="*/ 6294584 w 7129607"/>
              <a:gd name="connsiteY607" fmla="*/ 5203120 h 10322882"/>
              <a:gd name="connsiteX608" fmla="*/ 6284480 w 7129607"/>
              <a:gd name="connsiteY608" fmla="*/ 5236800 h 10322882"/>
              <a:gd name="connsiteX609" fmla="*/ 6264269 w 7129607"/>
              <a:gd name="connsiteY609" fmla="*/ 5273845 h 10322882"/>
              <a:gd name="connsiteX610" fmla="*/ 6237321 w 7129607"/>
              <a:gd name="connsiteY610" fmla="*/ 5297421 h 10322882"/>
              <a:gd name="connsiteX611" fmla="*/ 6233954 w 7129607"/>
              <a:gd name="connsiteY611" fmla="*/ 5317628 h 10322882"/>
              <a:gd name="connsiteX612" fmla="*/ 6244058 w 7129607"/>
              <a:gd name="connsiteY612" fmla="*/ 5331100 h 10322882"/>
              <a:gd name="connsiteX613" fmla="*/ 6247428 w 7129607"/>
              <a:gd name="connsiteY613" fmla="*/ 5364780 h 10322882"/>
              <a:gd name="connsiteX614" fmla="*/ 6247428 w 7129607"/>
              <a:gd name="connsiteY614" fmla="*/ 5408563 h 10322882"/>
              <a:gd name="connsiteX615" fmla="*/ 6233954 w 7129607"/>
              <a:gd name="connsiteY615" fmla="*/ 5418666 h 10322882"/>
              <a:gd name="connsiteX616" fmla="*/ 6231124 w 7129607"/>
              <a:gd name="connsiteY616" fmla="*/ 5421496 h 10322882"/>
              <a:gd name="connsiteX617" fmla="*/ 6231124 w 7129607"/>
              <a:gd name="connsiteY617" fmla="*/ 5431561 h 10322882"/>
              <a:gd name="connsiteX618" fmla="*/ 6214279 w 7129607"/>
              <a:gd name="connsiteY618" fmla="*/ 5468654 h 10322882"/>
              <a:gd name="connsiteX619" fmla="*/ 6217649 w 7129607"/>
              <a:gd name="connsiteY619" fmla="*/ 5515864 h 10322882"/>
              <a:gd name="connsiteX620" fmla="*/ 6204172 w 7129607"/>
              <a:gd name="connsiteY620" fmla="*/ 5532724 h 10322882"/>
              <a:gd name="connsiteX621" fmla="*/ 6224386 w 7129607"/>
              <a:gd name="connsiteY621" fmla="*/ 5563074 h 10322882"/>
              <a:gd name="connsiteX622" fmla="*/ 6217649 w 7129607"/>
              <a:gd name="connsiteY622" fmla="*/ 5610283 h 10322882"/>
              <a:gd name="connsiteX623" fmla="*/ 6190695 w 7129607"/>
              <a:gd name="connsiteY623" fmla="*/ 5670981 h 10322882"/>
              <a:gd name="connsiteX624" fmla="*/ 6180587 w 7129607"/>
              <a:gd name="connsiteY624" fmla="*/ 5691214 h 10322882"/>
              <a:gd name="connsiteX625" fmla="*/ 6170481 w 7129607"/>
              <a:gd name="connsiteY625" fmla="*/ 5748542 h 10322882"/>
              <a:gd name="connsiteX626" fmla="*/ 6170481 w 7129607"/>
              <a:gd name="connsiteY626" fmla="*/ 5789007 h 10322882"/>
              <a:gd name="connsiteX627" fmla="*/ 6157004 w 7129607"/>
              <a:gd name="connsiteY627" fmla="*/ 5815983 h 10322882"/>
              <a:gd name="connsiteX628" fmla="*/ 6143527 w 7129607"/>
              <a:gd name="connsiteY628" fmla="*/ 5839588 h 10322882"/>
              <a:gd name="connsiteX629" fmla="*/ 6109836 w 7129607"/>
              <a:gd name="connsiteY629" fmla="*/ 5849705 h 10322882"/>
              <a:gd name="connsiteX630" fmla="*/ 6089622 w 7129607"/>
              <a:gd name="connsiteY630" fmla="*/ 5859821 h 10322882"/>
              <a:gd name="connsiteX631" fmla="*/ 6079515 w 7129607"/>
              <a:gd name="connsiteY631" fmla="*/ 5880054 h 10322882"/>
              <a:gd name="connsiteX632" fmla="*/ 6096361 w 7129607"/>
              <a:gd name="connsiteY632" fmla="*/ 5900287 h 10322882"/>
              <a:gd name="connsiteX633" fmla="*/ 6086253 w 7129607"/>
              <a:gd name="connsiteY633" fmla="*/ 5913776 h 10322882"/>
              <a:gd name="connsiteX634" fmla="*/ 6086253 w 7129607"/>
              <a:gd name="connsiteY634" fmla="*/ 5913866 h 10322882"/>
              <a:gd name="connsiteX635" fmla="*/ 6096232 w 7129607"/>
              <a:gd name="connsiteY635" fmla="*/ 5900548 h 10322882"/>
              <a:gd name="connsiteX636" fmla="*/ 6102962 w 7129607"/>
              <a:gd name="connsiteY636" fmla="*/ 5910653 h 10322882"/>
              <a:gd name="connsiteX637" fmla="*/ 6113056 w 7129607"/>
              <a:gd name="connsiteY637" fmla="*/ 5944331 h 10322882"/>
              <a:gd name="connsiteX638" fmla="*/ 6163528 w 7129607"/>
              <a:gd name="connsiteY638" fmla="*/ 5954436 h 10322882"/>
              <a:gd name="connsiteX639" fmla="*/ 6247647 w 7129607"/>
              <a:gd name="connsiteY639" fmla="*/ 5957803 h 10322882"/>
              <a:gd name="connsiteX640" fmla="*/ 6271200 w 7129607"/>
              <a:gd name="connsiteY640" fmla="*/ 5954436 h 10322882"/>
              <a:gd name="connsiteX641" fmla="*/ 6288024 w 7129607"/>
              <a:gd name="connsiteY641" fmla="*/ 5951068 h 10322882"/>
              <a:gd name="connsiteX642" fmla="*/ 6318308 w 7129607"/>
              <a:gd name="connsiteY642" fmla="*/ 5940963 h 10322882"/>
              <a:gd name="connsiteX643" fmla="*/ 6351954 w 7129607"/>
              <a:gd name="connsiteY643" fmla="*/ 5967906 h 10322882"/>
              <a:gd name="connsiteX644" fmla="*/ 6348590 w 7129607"/>
              <a:gd name="connsiteY644" fmla="*/ 5988114 h 10322882"/>
              <a:gd name="connsiteX645" fmla="*/ 6365414 w 7129607"/>
              <a:gd name="connsiteY645" fmla="*/ 6021794 h 10322882"/>
              <a:gd name="connsiteX646" fmla="*/ 6368778 w 7129607"/>
              <a:gd name="connsiteY646" fmla="*/ 6045369 h 10322882"/>
              <a:gd name="connsiteX647" fmla="*/ 6382238 w 7129607"/>
              <a:gd name="connsiteY647" fmla="*/ 6068944 h 10322882"/>
              <a:gd name="connsiteX648" fmla="*/ 6388967 w 7129607"/>
              <a:gd name="connsiteY648" fmla="*/ 6102624 h 10322882"/>
              <a:gd name="connsiteX649" fmla="*/ 6375509 w 7129607"/>
              <a:gd name="connsiteY649" fmla="*/ 6132934 h 10322882"/>
              <a:gd name="connsiteX650" fmla="*/ 6402427 w 7129607"/>
              <a:gd name="connsiteY650" fmla="*/ 6153142 h 10322882"/>
              <a:gd name="connsiteX651" fmla="*/ 6409156 w 7129607"/>
              <a:gd name="connsiteY651" fmla="*/ 6186821 h 10322882"/>
              <a:gd name="connsiteX652" fmla="*/ 6419251 w 7129607"/>
              <a:gd name="connsiteY652" fmla="*/ 6210397 h 10322882"/>
              <a:gd name="connsiteX653" fmla="*/ 6378873 w 7129607"/>
              <a:gd name="connsiteY653" fmla="*/ 6240707 h 10322882"/>
              <a:gd name="connsiteX654" fmla="*/ 6348590 w 7129607"/>
              <a:gd name="connsiteY654" fmla="*/ 6260915 h 10322882"/>
              <a:gd name="connsiteX655" fmla="*/ 6308213 w 7129607"/>
              <a:gd name="connsiteY655" fmla="*/ 6257547 h 10322882"/>
              <a:gd name="connsiteX656" fmla="*/ 6311577 w 7129607"/>
              <a:gd name="connsiteY656" fmla="*/ 6264284 h 10322882"/>
              <a:gd name="connsiteX657" fmla="*/ 6308213 w 7129607"/>
              <a:gd name="connsiteY657" fmla="*/ 6281122 h 10322882"/>
              <a:gd name="connsiteX658" fmla="*/ 6314942 w 7129607"/>
              <a:gd name="connsiteY658" fmla="*/ 6294594 h 10322882"/>
              <a:gd name="connsiteX659" fmla="*/ 6301484 w 7129607"/>
              <a:gd name="connsiteY659" fmla="*/ 6308067 h 10322882"/>
              <a:gd name="connsiteX660" fmla="*/ 6314942 w 7129607"/>
              <a:gd name="connsiteY660" fmla="*/ 6338377 h 10322882"/>
              <a:gd name="connsiteX661" fmla="*/ 6311577 w 7129607"/>
              <a:gd name="connsiteY661" fmla="*/ 6385529 h 10322882"/>
              <a:gd name="connsiteX662" fmla="*/ 6234187 w 7129607"/>
              <a:gd name="connsiteY662" fmla="*/ 6419207 h 10322882"/>
              <a:gd name="connsiteX663" fmla="*/ 6207270 w 7129607"/>
              <a:gd name="connsiteY663" fmla="*/ 6442782 h 10322882"/>
              <a:gd name="connsiteX664" fmla="*/ 6176988 w 7129607"/>
              <a:gd name="connsiteY664" fmla="*/ 6466358 h 10322882"/>
              <a:gd name="connsiteX665" fmla="*/ 6163528 w 7129607"/>
              <a:gd name="connsiteY665" fmla="*/ 6496670 h 10322882"/>
              <a:gd name="connsiteX666" fmla="*/ 6160163 w 7129607"/>
              <a:gd name="connsiteY666" fmla="*/ 6537085 h 10322882"/>
              <a:gd name="connsiteX667" fmla="*/ 6153433 w 7129607"/>
              <a:gd name="connsiteY667" fmla="*/ 6570763 h 10322882"/>
              <a:gd name="connsiteX668" fmla="*/ 6126515 w 7129607"/>
              <a:gd name="connsiteY668" fmla="*/ 6597707 h 10322882"/>
              <a:gd name="connsiteX669" fmla="*/ 6143339 w 7129607"/>
              <a:gd name="connsiteY669" fmla="*/ 6604443 h 10322882"/>
              <a:gd name="connsiteX670" fmla="*/ 6150068 w 7129607"/>
              <a:gd name="connsiteY670" fmla="*/ 6624650 h 10322882"/>
              <a:gd name="connsiteX671" fmla="*/ 6136609 w 7129607"/>
              <a:gd name="connsiteY671" fmla="*/ 6668433 h 10322882"/>
              <a:gd name="connsiteX672" fmla="*/ 6116420 w 7129607"/>
              <a:gd name="connsiteY672" fmla="*/ 6692008 h 10322882"/>
              <a:gd name="connsiteX673" fmla="*/ 6102962 w 7129607"/>
              <a:gd name="connsiteY673" fmla="*/ 6671800 h 10322882"/>
              <a:gd name="connsiteX674" fmla="*/ 6102729 w 7129607"/>
              <a:gd name="connsiteY674" fmla="*/ 6671854 h 10322882"/>
              <a:gd name="connsiteX675" fmla="*/ 6115671 w 7129607"/>
              <a:gd name="connsiteY675" fmla="*/ 6691281 h 10322882"/>
              <a:gd name="connsiteX676" fmla="*/ 6108934 w 7129607"/>
              <a:gd name="connsiteY676" fmla="*/ 6694650 h 10322882"/>
              <a:gd name="connsiteX677" fmla="*/ 6085357 w 7129607"/>
              <a:gd name="connsiteY677" fmla="*/ 6735092 h 10322882"/>
              <a:gd name="connsiteX678" fmla="*/ 6108934 w 7129607"/>
              <a:gd name="connsiteY678" fmla="*/ 6762052 h 10322882"/>
              <a:gd name="connsiteX679" fmla="*/ 6142615 w 7129607"/>
              <a:gd name="connsiteY679" fmla="*/ 6758683 h 10322882"/>
              <a:gd name="connsiteX680" fmla="*/ 6159457 w 7129607"/>
              <a:gd name="connsiteY680" fmla="*/ 6745201 h 10322882"/>
              <a:gd name="connsiteX681" fmla="*/ 6172929 w 7129607"/>
              <a:gd name="connsiteY681" fmla="*/ 6735092 h 10322882"/>
              <a:gd name="connsiteX682" fmla="*/ 6183034 w 7129607"/>
              <a:gd name="connsiteY682" fmla="*/ 6748572 h 10322882"/>
              <a:gd name="connsiteX683" fmla="*/ 6189769 w 7129607"/>
              <a:gd name="connsiteY683" fmla="*/ 6768792 h 10322882"/>
              <a:gd name="connsiteX684" fmla="*/ 6189769 w 7129607"/>
              <a:gd name="connsiteY684" fmla="*/ 6771551 h 10322882"/>
              <a:gd name="connsiteX685" fmla="*/ 6190277 w 7129607"/>
              <a:gd name="connsiteY685" fmla="*/ 6769015 h 10322882"/>
              <a:gd name="connsiteX686" fmla="*/ 6190277 w 7129607"/>
              <a:gd name="connsiteY686" fmla="*/ 6772384 h 10322882"/>
              <a:gd name="connsiteX687" fmla="*/ 6189603 w 7129607"/>
              <a:gd name="connsiteY687" fmla="*/ 6772384 h 10322882"/>
              <a:gd name="connsiteX688" fmla="*/ 6189647 w 7129607"/>
              <a:gd name="connsiteY688" fmla="*/ 6772163 h 10322882"/>
              <a:gd name="connsiteX689" fmla="*/ 6176297 w 7129607"/>
              <a:gd name="connsiteY689" fmla="*/ 6772163 h 10322882"/>
              <a:gd name="connsiteX690" fmla="*/ 6156088 w 7129607"/>
              <a:gd name="connsiteY690" fmla="*/ 6789012 h 10322882"/>
              <a:gd name="connsiteX691" fmla="*/ 6139248 w 7129607"/>
              <a:gd name="connsiteY691" fmla="*/ 6809234 h 10322882"/>
              <a:gd name="connsiteX692" fmla="*/ 6138258 w 7129607"/>
              <a:gd name="connsiteY692" fmla="*/ 6816168 h 10322882"/>
              <a:gd name="connsiteX693" fmla="*/ 6139748 w 7129607"/>
              <a:gd name="connsiteY693" fmla="*/ 6809445 h 10322882"/>
              <a:gd name="connsiteX694" fmla="*/ 6156591 w 7129607"/>
              <a:gd name="connsiteY694" fmla="*/ 6789230 h 10322882"/>
              <a:gd name="connsiteX695" fmla="*/ 6176801 w 7129607"/>
              <a:gd name="connsiteY695" fmla="*/ 6772384 h 10322882"/>
              <a:gd name="connsiteX696" fmla="*/ 6189603 w 7129607"/>
              <a:gd name="connsiteY696" fmla="*/ 6772384 h 10322882"/>
              <a:gd name="connsiteX697" fmla="*/ 6186908 w 7129607"/>
              <a:gd name="connsiteY697" fmla="*/ 6785861 h 10322882"/>
              <a:gd name="connsiteX698" fmla="*/ 6200381 w 7129607"/>
              <a:gd name="connsiteY698" fmla="*/ 6816184 h 10322882"/>
              <a:gd name="connsiteX699" fmla="*/ 6210487 w 7129607"/>
              <a:gd name="connsiteY699" fmla="*/ 6853244 h 10322882"/>
              <a:gd name="connsiteX700" fmla="*/ 6207118 w 7129607"/>
              <a:gd name="connsiteY700" fmla="*/ 6897042 h 10322882"/>
              <a:gd name="connsiteX701" fmla="*/ 6213857 w 7129607"/>
              <a:gd name="connsiteY701" fmla="*/ 6920627 h 10322882"/>
              <a:gd name="connsiteX702" fmla="*/ 6237437 w 7129607"/>
              <a:gd name="connsiteY702" fmla="*/ 6913889 h 10322882"/>
              <a:gd name="connsiteX703" fmla="*/ 6261016 w 7129607"/>
              <a:gd name="connsiteY703" fmla="*/ 6917258 h 10322882"/>
              <a:gd name="connsiteX704" fmla="*/ 6291333 w 7129607"/>
              <a:gd name="connsiteY704" fmla="*/ 6907150 h 10322882"/>
              <a:gd name="connsiteX705" fmla="*/ 6318281 w 7129607"/>
              <a:gd name="connsiteY705" fmla="*/ 6920627 h 10322882"/>
              <a:gd name="connsiteX706" fmla="*/ 6345230 w 7129607"/>
              <a:gd name="connsiteY706" fmla="*/ 6950949 h 10322882"/>
              <a:gd name="connsiteX707" fmla="*/ 6375547 w 7129607"/>
              <a:gd name="connsiteY707" fmla="*/ 6981272 h 10322882"/>
              <a:gd name="connsiteX708" fmla="*/ 6365441 w 7129607"/>
              <a:gd name="connsiteY708" fmla="*/ 6998118 h 10322882"/>
              <a:gd name="connsiteX709" fmla="*/ 6362073 w 7129607"/>
              <a:gd name="connsiteY709" fmla="*/ 7028439 h 10322882"/>
              <a:gd name="connsiteX710" fmla="*/ 6375547 w 7129607"/>
              <a:gd name="connsiteY710" fmla="*/ 7075607 h 10322882"/>
              <a:gd name="connsiteX711" fmla="*/ 6372179 w 7129607"/>
              <a:gd name="connsiteY711" fmla="*/ 7122776 h 10322882"/>
              <a:gd name="connsiteX712" fmla="*/ 6378916 w 7129607"/>
              <a:gd name="connsiteY712" fmla="*/ 7173313 h 10322882"/>
              <a:gd name="connsiteX713" fmla="*/ 6365441 w 7129607"/>
              <a:gd name="connsiteY713" fmla="*/ 7203635 h 10322882"/>
              <a:gd name="connsiteX714" fmla="*/ 6365441 w 7129607"/>
              <a:gd name="connsiteY714" fmla="*/ 7227220 h 10322882"/>
              <a:gd name="connsiteX715" fmla="*/ 6358704 w 7129607"/>
              <a:gd name="connsiteY715" fmla="*/ 7233958 h 10322882"/>
              <a:gd name="connsiteX716" fmla="*/ 6358387 w 7129607"/>
              <a:gd name="connsiteY716" fmla="*/ 7233988 h 10322882"/>
              <a:gd name="connsiteX717" fmla="*/ 6341856 w 7129607"/>
              <a:gd name="connsiteY717" fmla="*/ 7257114 h 10322882"/>
              <a:gd name="connsiteX718" fmla="*/ 6335116 w 7129607"/>
              <a:gd name="connsiteY718" fmla="*/ 7284056 h 10322882"/>
              <a:gd name="connsiteX719" fmla="*/ 6372187 w 7129607"/>
              <a:gd name="connsiteY719" fmla="*/ 7304262 h 10322882"/>
              <a:gd name="connsiteX720" fmla="*/ 6385669 w 7129607"/>
              <a:gd name="connsiteY720" fmla="*/ 7324470 h 10322882"/>
              <a:gd name="connsiteX721" fmla="*/ 6395778 w 7129607"/>
              <a:gd name="connsiteY721" fmla="*/ 7368251 h 10322882"/>
              <a:gd name="connsiteX722" fmla="*/ 6405889 w 7129607"/>
              <a:gd name="connsiteY722" fmla="*/ 7378354 h 10322882"/>
              <a:gd name="connsiteX723" fmla="*/ 6399149 w 7129607"/>
              <a:gd name="connsiteY723" fmla="*/ 7395194 h 10322882"/>
              <a:gd name="connsiteX724" fmla="*/ 6409258 w 7129607"/>
              <a:gd name="connsiteY724" fmla="*/ 7449078 h 10322882"/>
              <a:gd name="connsiteX725" fmla="*/ 6436220 w 7129607"/>
              <a:gd name="connsiteY725" fmla="*/ 7476021 h 10322882"/>
              <a:gd name="connsiteX726" fmla="*/ 6453071 w 7129607"/>
              <a:gd name="connsiteY726" fmla="*/ 7502964 h 10322882"/>
              <a:gd name="connsiteX727" fmla="*/ 6456440 w 7129607"/>
              <a:gd name="connsiteY727" fmla="*/ 7526537 h 10322882"/>
              <a:gd name="connsiteX728" fmla="*/ 6446331 w 7129607"/>
              <a:gd name="connsiteY728" fmla="*/ 7543377 h 10322882"/>
              <a:gd name="connsiteX729" fmla="*/ 6436220 w 7129607"/>
              <a:gd name="connsiteY729" fmla="*/ 7553480 h 10322882"/>
              <a:gd name="connsiteX730" fmla="*/ 6422740 w 7129607"/>
              <a:gd name="connsiteY730" fmla="*/ 7563583 h 10322882"/>
              <a:gd name="connsiteX731" fmla="*/ 6426109 w 7129607"/>
              <a:gd name="connsiteY731" fmla="*/ 7603997 h 10322882"/>
              <a:gd name="connsiteX732" fmla="*/ 6442960 w 7129607"/>
              <a:gd name="connsiteY732" fmla="*/ 7637675 h 10322882"/>
              <a:gd name="connsiteX733" fmla="*/ 6436220 w 7129607"/>
              <a:gd name="connsiteY733" fmla="*/ 7678088 h 10322882"/>
              <a:gd name="connsiteX734" fmla="*/ 6436220 w 7129607"/>
              <a:gd name="connsiteY734" fmla="*/ 7718502 h 10322882"/>
              <a:gd name="connsiteX735" fmla="*/ 6429480 w 7129607"/>
              <a:gd name="connsiteY735" fmla="*/ 7765652 h 10322882"/>
              <a:gd name="connsiteX736" fmla="*/ 6429480 w 7129607"/>
              <a:gd name="connsiteY736" fmla="*/ 7772286 h 10322882"/>
              <a:gd name="connsiteX737" fmla="*/ 6430097 w 7129607"/>
              <a:gd name="connsiteY737" fmla="*/ 7772902 h 10322882"/>
              <a:gd name="connsiteX738" fmla="*/ 6426723 w 7129607"/>
              <a:gd name="connsiteY738" fmla="*/ 7816705 h 10322882"/>
              <a:gd name="connsiteX739" fmla="*/ 6436841 w 7129607"/>
              <a:gd name="connsiteY739" fmla="*/ 7863877 h 10322882"/>
              <a:gd name="connsiteX740" fmla="*/ 6433469 w 7129607"/>
              <a:gd name="connsiteY740" fmla="*/ 7894202 h 10322882"/>
              <a:gd name="connsiteX741" fmla="*/ 6463822 w 7129607"/>
              <a:gd name="connsiteY741" fmla="*/ 7927896 h 10322882"/>
              <a:gd name="connsiteX742" fmla="*/ 6477312 w 7129607"/>
              <a:gd name="connsiteY742" fmla="*/ 7964961 h 10322882"/>
              <a:gd name="connsiteX743" fmla="*/ 6467194 w 7129607"/>
              <a:gd name="connsiteY743" fmla="*/ 8012132 h 10322882"/>
              <a:gd name="connsiteX744" fmla="*/ 6433469 w 7129607"/>
              <a:gd name="connsiteY744" fmla="*/ 8049196 h 10322882"/>
              <a:gd name="connsiteX745" fmla="*/ 6416605 w 7129607"/>
              <a:gd name="connsiteY745" fmla="*/ 8092999 h 10322882"/>
              <a:gd name="connsiteX746" fmla="*/ 6426723 w 7129607"/>
              <a:gd name="connsiteY746" fmla="*/ 8136801 h 10322882"/>
              <a:gd name="connsiteX747" fmla="*/ 6406488 w 7129607"/>
              <a:gd name="connsiteY747" fmla="*/ 8170497 h 10322882"/>
              <a:gd name="connsiteX748" fmla="*/ 6379508 w 7129607"/>
              <a:gd name="connsiteY748" fmla="*/ 8217669 h 10322882"/>
              <a:gd name="connsiteX749" fmla="*/ 6352527 w 7129607"/>
              <a:gd name="connsiteY749" fmla="*/ 8244624 h 10322882"/>
              <a:gd name="connsiteX750" fmla="*/ 6335665 w 7129607"/>
              <a:gd name="connsiteY750" fmla="*/ 8271580 h 10322882"/>
              <a:gd name="connsiteX751" fmla="*/ 6312057 w 7129607"/>
              <a:gd name="connsiteY751" fmla="*/ 8288426 h 10322882"/>
              <a:gd name="connsiteX752" fmla="*/ 6288448 w 7129607"/>
              <a:gd name="connsiteY752" fmla="*/ 8281688 h 10322882"/>
              <a:gd name="connsiteX753" fmla="*/ 6268212 w 7129607"/>
              <a:gd name="connsiteY753" fmla="*/ 8298535 h 10322882"/>
              <a:gd name="connsiteX754" fmla="*/ 6247978 w 7129607"/>
              <a:gd name="connsiteY754" fmla="*/ 8335598 h 10322882"/>
              <a:gd name="connsiteX755" fmla="*/ 6258095 w 7129607"/>
              <a:gd name="connsiteY755" fmla="*/ 8372663 h 10322882"/>
              <a:gd name="connsiteX756" fmla="*/ 6264840 w 7129607"/>
              <a:gd name="connsiteY756" fmla="*/ 8402988 h 10322882"/>
              <a:gd name="connsiteX757" fmla="*/ 6281704 w 7129607"/>
              <a:gd name="connsiteY757" fmla="*/ 8429943 h 10322882"/>
              <a:gd name="connsiteX758" fmla="*/ 6301938 w 7129607"/>
              <a:gd name="connsiteY758" fmla="*/ 8456899 h 10322882"/>
              <a:gd name="connsiteX759" fmla="*/ 6342410 w 7129607"/>
              <a:gd name="connsiteY759" fmla="*/ 8460268 h 10322882"/>
              <a:gd name="connsiteX760" fmla="*/ 6379508 w 7129607"/>
              <a:gd name="connsiteY760" fmla="*/ 8453530 h 10322882"/>
              <a:gd name="connsiteX761" fmla="*/ 6386252 w 7129607"/>
              <a:gd name="connsiteY761" fmla="*/ 8487223 h 10322882"/>
              <a:gd name="connsiteX762" fmla="*/ 6406488 w 7129607"/>
              <a:gd name="connsiteY762" fmla="*/ 8510810 h 10322882"/>
              <a:gd name="connsiteX763" fmla="*/ 6362644 w 7129607"/>
              <a:gd name="connsiteY763" fmla="*/ 8568090 h 10322882"/>
              <a:gd name="connsiteX764" fmla="*/ 6362644 w 7129607"/>
              <a:gd name="connsiteY764" fmla="*/ 8588307 h 10322882"/>
              <a:gd name="connsiteX765" fmla="*/ 6369390 w 7129607"/>
              <a:gd name="connsiteY765" fmla="*/ 8611893 h 10322882"/>
              <a:gd name="connsiteX766" fmla="*/ 6345782 w 7129607"/>
              <a:gd name="connsiteY766" fmla="*/ 8645587 h 10322882"/>
              <a:gd name="connsiteX767" fmla="*/ 6301938 w 7129607"/>
              <a:gd name="connsiteY767" fmla="*/ 8655696 h 10322882"/>
              <a:gd name="connsiteX768" fmla="*/ 6254723 w 7129607"/>
              <a:gd name="connsiteY768" fmla="*/ 8672542 h 10322882"/>
              <a:gd name="connsiteX769" fmla="*/ 6231115 w 7129607"/>
              <a:gd name="connsiteY769" fmla="*/ 8669173 h 10322882"/>
              <a:gd name="connsiteX770" fmla="*/ 6224370 w 7129607"/>
              <a:gd name="connsiteY770" fmla="*/ 8679282 h 10322882"/>
              <a:gd name="connsiteX771" fmla="*/ 6223800 w 7129607"/>
              <a:gd name="connsiteY771" fmla="*/ 8679282 h 10322882"/>
              <a:gd name="connsiteX772" fmla="*/ 6220627 w 7129607"/>
              <a:gd name="connsiteY772" fmla="*/ 8685630 h 10322882"/>
              <a:gd name="connsiteX773" fmla="*/ 6207154 w 7129607"/>
              <a:gd name="connsiteY773" fmla="*/ 8729412 h 10322882"/>
              <a:gd name="connsiteX774" fmla="*/ 6183579 w 7129607"/>
              <a:gd name="connsiteY774" fmla="*/ 8749620 h 10322882"/>
              <a:gd name="connsiteX775" fmla="*/ 6170107 w 7129607"/>
              <a:gd name="connsiteY775" fmla="*/ 8790035 h 10322882"/>
              <a:gd name="connsiteX776" fmla="*/ 6139795 w 7129607"/>
              <a:gd name="connsiteY776" fmla="*/ 8823713 h 10322882"/>
              <a:gd name="connsiteX777" fmla="*/ 6116220 w 7129607"/>
              <a:gd name="connsiteY777" fmla="*/ 8850658 h 10322882"/>
              <a:gd name="connsiteX778" fmla="*/ 6072437 w 7129607"/>
              <a:gd name="connsiteY778" fmla="*/ 8847288 h 10322882"/>
              <a:gd name="connsiteX779" fmla="*/ 6025285 w 7129607"/>
              <a:gd name="connsiteY779" fmla="*/ 8854025 h 10322882"/>
              <a:gd name="connsiteX780" fmla="*/ 5961293 w 7129607"/>
              <a:gd name="connsiteY780" fmla="*/ 8864128 h 10322882"/>
              <a:gd name="connsiteX781" fmla="*/ 5937718 w 7129607"/>
              <a:gd name="connsiteY781" fmla="*/ 8874233 h 10322882"/>
              <a:gd name="connsiteX782" fmla="*/ 5917511 w 7129607"/>
              <a:gd name="connsiteY782" fmla="*/ 8874233 h 10322882"/>
              <a:gd name="connsiteX783" fmla="*/ 5900671 w 7129607"/>
              <a:gd name="connsiteY783" fmla="*/ 8864128 h 10322882"/>
              <a:gd name="connsiteX784" fmla="*/ 5870359 w 7129607"/>
              <a:gd name="connsiteY784" fmla="*/ 8854025 h 10322882"/>
              <a:gd name="connsiteX785" fmla="*/ 5840047 w 7129607"/>
              <a:gd name="connsiteY785" fmla="*/ 8850658 h 10322882"/>
              <a:gd name="connsiteX786" fmla="*/ 5823207 w 7129607"/>
              <a:gd name="connsiteY786" fmla="*/ 8847288 h 10322882"/>
              <a:gd name="connsiteX787" fmla="*/ 5786159 w 7129607"/>
              <a:gd name="connsiteY787" fmla="*/ 8847288 h 10322882"/>
              <a:gd name="connsiteX788" fmla="*/ 5742377 w 7129607"/>
              <a:gd name="connsiteY788" fmla="*/ 8837185 h 10322882"/>
              <a:gd name="connsiteX789" fmla="*/ 5728904 w 7129607"/>
              <a:gd name="connsiteY789" fmla="*/ 8870864 h 10322882"/>
              <a:gd name="connsiteX790" fmla="*/ 5708697 w 7129607"/>
              <a:gd name="connsiteY790" fmla="*/ 8901176 h 10322882"/>
              <a:gd name="connsiteX791" fmla="*/ 5685120 w 7129607"/>
              <a:gd name="connsiteY791" fmla="*/ 8941591 h 10322882"/>
              <a:gd name="connsiteX792" fmla="*/ 5627865 w 7129607"/>
              <a:gd name="connsiteY792" fmla="*/ 8928118 h 10322882"/>
              <a:gd name="connsiteX793" fmla="*/ 5577346 w 7129607"/>
              <a:gd name="connsiteY793" fmla="*/ 8928118 h 10322882"/>
              <a:gd name="connsiteX794" fmla="*/ 5553770 w 7129607"/>
              <a:gd name="connsiteY794" fmla="*/ 8911279 h 10322882"/>
              <a:gd name="connsiteX795" fmla="*/ 5489779 w 7129607"/>
              <a:gd name="connsiteY795" fmla="*/ 8911279 h 10322882"/>
              <a:gd name="connsiteX796" fmla="*/ 5486411 w 7129607"/>
              <a:gd name="connsiteY796" fmla="*/ 8944958 h 10322882"/>
              <a:gd name="connsiteX797" fmla="*/ 5459467 w 7129607"/>
              <a:gd name="connsiteY797" fmla="*/ 8965166 h 10322882"/>
              <a:gd name="connsiteX798" fmla="*/ 5419052 w 7129607"/>
              <a:gd name="connsiteY798" fmla="*/ 8955061 h 10322882"/>
              <a:gd name="connsiteX799" fmla="*/ 5368532 w 7129607"/>
              <a:gd name="connsiteY799" fmla="*/ 8948326 h 10322882"/>
              <a:gd name="connsiteX800" fmla="*/ 5328117 w 7129607"/>
              <a:gd name="connsiteY800" fmla="*/ 8941591 h 10322882"/>
              <a:gd name="connsiteX801" fmla="*/ 5307909 w 7129607"/>
              <a:gd name="connsiteY801" fmla="*/ 8951694 h 10322882"/>
              <a:gd name="connsiteX802" fmla="*/ 5287702 w 7129607"/>
              <a:gd name="connsiteY802" fmla="*/ 8951694 h 10322882"/>
              <a:gd name="connsiteX803" fmla="*/ 5264125 w 7129607"/>
              <a:gd name="connsiteY803" fmla="*/ 8975269 h 10322882"/>
              <a:gd name="connsiteX804" fmla="*/ 5237182 w 7129607"/>
              <a:gd name="connsiteY804" fmla="*/ 8998846 h 10322882"/>
              <a:gd name="connsiteX805" fmla="*/ 5203502 w 7129607"/>
              <a:gd name="connsiteY805" fmla="*/ 9012316 h 10322882"/>
              <a:gd name="connsiteX806" fmla="*/ 5176558 w 7129607"/>
              <a:gd name="connsiteY806" fmla="*/ 9008949 h 10322882"/>
              <a:gd name="connsiteX807" fmla="*/ 5146246 w 7129607"/>
              <a:gd name="connsiteY807" fmla="*/ 9032524 h 10322882"/>
              <a:gd name="connsiteX808" fmla="*/ 5119303 w 7129607"/>
              <a:gd name="connsiteY808" fmla="*/ 9066204 h 10322882"/>
              <a:gd name="connsiteX809" fmla="*/ 5102463 w 7129607"/>
              <a:gd name="connsiteY809" fmla="*/ 9093146 h 10322882"/>
              <a:gd name="connsiteX810" fmla="*/ 5088991 w 7129607"/>
              <a:gd name="connsiteY810" fmla="*/ 9099882 h 10322882"/>
              <a:gd name="connsiteX811" fmla="*/ 5075519 w 7129607"/>
              <a:gd name="connsiteY811" fmla="*/ 9113354 h 10322882"/>
              <a:gd name="connsiteX812" fmla="*/ 5062048 w 7129607"/>
              <a:gd name="connsiteY812" fmla="*/ 9147034 h 10322882"/>
              <a:gd name="connsiteX813" fmla="*/ 5025001 w 7129607"/>
              <a:gd name="connsiteY813" fmla="*/ 9170609 h 10322882"/>
              <a:gd name="connsiteX814" fmla="*/ 5001424 w 7129607"/>
              <a:gd name="connsiteY814" fmla="*/ 9177344 h 10322882"/>
              <a:gd name="connsiteX815" fmla="*/ 4971112 w 7129607"/>
              <a:gd name="connsiteY815" fmla="*/ 9200919 h 10322882"/>
              <a:gd name="connsiteX816" fmla="*/ 4923962 w 7129607"/>
              <a:gd name="connsiteY816" fmla="*/ 9207655 h 10322882"/>
              <a:gd name="connsiteX817" fmla="*/ 4886914 w 7129607"/>
              <a:gd name="connsiteY817" fmla="*/ 9190816 h 10322882"/>
              <a:gd name="connsiteX818" fmla="*/ 4829658 w 7129607"/>
              <a:gd name="connsiteY818" fmla="*/ 9251437 h 10322882"/>
              <a:gd name="connsiteX819" fmla="*/ 4785875 w 7129607"/>
              <a:gd name="connsiteY819" fmla="*/ 9271645 h 10322882"/>
              <a:gd name="connsiteX820" fmla="*/ 4758931 w 7129607"/>
              <a:gd name="connsiteY820" fmla="*/ 9275014 h 10322882"/>
              <a:gd name="connsiteX821" fmla="*/ 4738723 w 7129607"/>
              <a:gd name="connsiteY821" fmla="*/ 9275014 h 10322882"/>
              <a:gd name="connsiteX822" fmla="*/ 4731988 w 7129607"/>
              <a:gd name="connsiteY822" fmla="*/ 9281749 h 10322882"/>
              <a:gd name="connsiteX823" fmla="*/ 4678101 w 7129607"/>
              <a:gd name="connsiteY823" fmla="*/ 9345740 h 10322882"/>
              <a:gd name="connsiteX824" fmla="*/ 4600636 w 7129607"/>
              <a:gd name="connsiteY824" fmla="*/ 9419833 h 10322882"/>
              <a:gd name="connsiteX825" fmla="*/ 4523174 w 7129607"/>
              <a:gd name="connsiteY825" fmla="*/ 9470352 h 10322882"/>
              <a:gd name="connsiteX826" fmla="*/ 4482757 w 7129607"/>
              <a:gd name="connsiteY826" fmla="*/ 9466985 h 10322882"/>
              <a:gd name="connsiteX827" fmla="*/ 4476022 w 7129607"/>
              <a:gd name="connsiteY827" fmla="*/ 9443410 h 10322882"/>
              <a:gd name="connsiteX828" fmla="*/ 4486127 w 7129607"/>
              <a:gd name="connsiteY828" fmla="*/ 9376050 h 10322882"/>
              <a:gd name="connsiteX829" fmla="*/ 4472654 w 7129607"/>
              <a:gd name="connsiteY829" fmla="*/ 9355843 h 10322882"/>
              <a:gd name="connsiteX830" fmla="*/ 4476022 w 7129607"/>
              <a:gd name="connsiteY830" fmla="*/ 9318797 h 10322882"/>
              <a:gd name="connsiteX831" fmla="*/ 4455815 w 7129607"/>
              <a:gd name="connsiteY831" fmla="*/ 9288485 h 10322882"/>
              <a:gd name="connsiteX832" fmla="*/ 4428870 w 7129607"/>
              <a:gd name="connsiteY832" fmla="*/ 9278382 h 10322882"/>
              <a:gd name="connsiteX833" fmla="*/ 4418767 w 7129607"/>
              <a:gd name="connsiteY833" fmla="*/ 9258174 h 10322882"/>
              <a:gd name="connsiteX834" fmla="*/ 4368248 w 7129607"/>
              <a:gd name="connsiteY834" fmla="*/ 9231231 h 10322882"/>
              <a:gd name="connsiteX835" fmla="*/ 4327833 w 7129607"/>
              <a:gd name="connsiteY835" fmla="*/ 9214392 h 10322882"/>
              <a:gd name="connsiteX836" fmla="*/ 4310993 w 7129607"/>
              <a:gd name="connsiteY836" fmla="*/ 9173976 h 10322882"/>
              <a:gd name="connsiteX837" fmla="*/ 4287416 w 7129607"/>
              <a:gd name="connsiteY837" fmla="*/ 9133561 h 10322882"/>
              <a:gd name="connsiteX838" fmla="*/ 4287416 w 7129607"/>
              <a:gd name="connsiteY838" fmla="*/ 9130962 h 10322882"/>
              <a:gd name="connsiteX839" fmla="*/ 4274619 w 7129607"/>
              <a:gd name="connsiteY839" fmla="*/ 9131788 h 10322882"/>
              <a:gd name="connsiteX840" fmla="*/ 4264095 w 7129607"/>
              <a:gd name="connsiteY840" fmla="*/ 9147789 h 10322882"/>
              <a:gd name="connsiteX841" fmla="*/ 4247255 w 7129607"/>
              <a:gd name="connsiteY841" fmla="*/ 9157894 h 10322882"/>
              <a:gd name="connsiteX842" fmla="*/ 4237152 w 7129607"/>
              <a:gd name="connsiteY842" fmla="*/ 9178104 h 10322882"/>
              <a:gd name="connsiteX843" fmla="*/ 4203474 w 7129607"/>
              <a:gd name="connsiteY843" fmla="*/ 9205054 h 10322882"/>
              <a:gd name="connsiteX844" fmla="*/ 4200106 w 7129607"/>
              <a:gd name="connsiteY844" fmla="*/ 9242107 h 10322882"/>
              <a:gd name="connsiteX845" fmla="*/ 4159691 w 7129607"/>
              <a:gd name="connsiteY845" fmla="*/ 9255581 h 10322882"/>
              <a:gd name="connsiteX846" fmla="*/ 4126013 w 7129607"/>
              <a:gd name="connsiteY846" fmla="*/ 9275792 h 10322882"/>
              <a:gd name="connsiteX847" fmla="*/ 4092335 w 7129607"/>
              <a:gd name="connsiteY847" fmla="*/ 9299372 h 10322882"/>
              <a:gd name="connsiteX848" fmla="*/ 4065392 w 7129607"/>
              <a:gd name="connsiteY848" fmla="*/ 9326319 h 10322882"/>
              <a:gd name="connsiteX849" fmla="*/ 4045186 w 7129607"/>
              <a:gd name="connsiteY849" fmla="*/ 9316213 h 10322882"/>
              <a:gd name="connsiteX850" fmla="*/ 4021611 w 7129607"/>
              <a:gd name="connsiteY850" fmla="*/ 9322952 h 10322882"/>
              <a:gd name="connsiteX851" fmla="*/ 3974460 w 7129607"/>
              <a:gd name="connsiteY851" fmla="*/ 9322952 h 10322882"/>
              <a:gd name="connsiteX852" fmla="*/ 3944150 w 7129607"/>
              <a:gd name="connsiteY852" fmla="*/ 9299372 h 10322882"/>
              <a:gd name="connsiteX853" fmla="*/ 3934047 w 7129607"/>
              <a:gd name="connsiteY853" fmla="*/ 9296002 h 10322882"/>
              <a:gd name="connsiteX854" fmla="*/ 3950887 w 7129607"/>
              <a:gd name="connsiteY854" fmla="*/ 9285898 h 10322882"/>
              <a:gd name="connsiteX855" fmla="*/ 3968567 w 7129607"/>
              <a:gd name="connsiteY855" fmla="*/ 9272844 h 10322882"/>
              <a:gd name="connsiteX856" fmla="*/ 3968674 w 7129607"/>
              <a:gd name="connsiteY856" fmla="*/ 9271967 h 10322882"/>
              <a:gd name="connsiteX857" fmla="*/ 3951006 w 7129607"/>
              <a:gd name="connsiteY857" fmla="*/ 9284997 h 10322882"/>
              <a:gd name="connsiteX858" fmla="*/ 3934156 w 7129607"/>
              <a:gd name="connsiteY858" fmla="*/ 9295100 h 10322882"/>
              <a:gd name="connsiteX859" fmla="*/ 3920674 w 7129607"/>
              <a:gd name="connsiteY859" fmla="*/ 9301835 h 10322882"/>
              <a:gd name="connsiteX860" fmla="*/ 3903823 w 7129607"/>
              <a:gd name="connsiteY860" fmla="*/ 9301835 h 10322882"/>
              <a:gd name="connsiteX861" fmla="*/ 3876861 w 7129607"/>
              <a:gd name="connsiteY861" fmla="*/ 9305203 h 10322882"/>
              <a:gd name="connsiteX862" fmla="*/ 3843158 w 7129607"/>
              <a:gd name="connsiteY862" fmla="*/ 9318675 h 10322882"/>
              <a:gd name="connsiteX863" fmla="*/ 3799344 w 7129607"/>
              <a:gd name="connsiteY863" fmla="*/ 9322043 h 10322882"/>
              <a:gd name="connsiteX864" fmla="*/ 3772382 w 7129607"/>
              <a:gd name="connsiteY864" fmla="*/ 9322043 h 10322882"/>
              <a:gd name="connsiteX865" fmla="*/ 3755529 w 7129607"/>
              <a:gd name="connsiteY865" fmla="*/ 9315308 h 10322882"/>
              <a:gd name="connsiteX866" fmla="*/ 3725197 w 7129607"/>
              <a:gd name="connsiteY866" fmla="*/ 9318675 h 10322882"/>
              <a:gd name="connsiteX867" fmla="*/ 3715086 w 7129607"/>
              <a:gd name="connsiteY867" fmla="*/ 9295100 h 10322882"/>
              <a:gd name="connsiteX868" fmla="*/ 3714244 w 7129607"/>
              <a:gd name="connsiteY868" fmla="*/ 9274893 h 10322882"/>
              <a:gd name="connsiteX869" fmla="*/ 3711808 w 7129607"/>
              <a:gd name="connsiteY869" fmla="*/ 9266546 h 10322882"/>
              <a:gd name="connsiteX870" fmla="*/ 3710850 w 7129607"/>
              <a:gd name="connsiteY870" fmla="*/ 9266546 h 10322882"/>
              <a:gd name="connsiteX871" fmla="*/ 3713183 w 7129607"/>
              <a:gd name="connsiteY871" fmla="*/ 9274550 h 10322882"/>
              <a:gd name="connsiteX872" fmla="*/ 3714024 w 7129607"/>
              <a:gd name="connsiteY872" fmla="*/ 9294763 h 10322882"/>
              <a:gd name="connsiteX873" fmla="*/ 3724126 w 7129607"/>
              <a:gd name="connsiteY873" fmla="*/ 9318344 h 10322882"/>
              <a:gd name="connsiteX874" fmla="*/ 3714024 w 7129607"/>
              <a:gd name="connsiteY874" fmla="*/ 9321712 h 10322882"/>
              <a:gd name="connsiteX875" fmla="*/ 3676990 w 7129607"/>
              <a:gd name="connsiteY875" fmla="*/ 9341926 h 10322882"/>
              <a:gd name="connsiteX876" fmla="*/ 3672308 w 7129607"/>
              <a:gd name="connsiteY876" fmla="*/ 9346903 h 10322882"/>
              <a:gd name="connsiteX877" fmla="*/ 3672308 w 7129607"/>
              <a:gd name="connsiteY877" fmla="*/ 9353896 h 10322882"/>
              <a:gd name="connsiteX878" fmla="*/ 3665730 w 7129607"/>
              <a:gd name="connsiteY878" fmla="*/ 9353896 h 10322882"/>
              <a:gd name="connsiteX879" fmla="*/ 3663523 w 7129607"/>
              <a:gd name="connsiteY879" fmla="*/ 9356242 h 10322882"/>
              <a:gd name="connsiteX880" fmla="*/ 3660156 w 7129607"/>
              <a:gd name="connsiteY880" fmla="*/ 9375612 h 10322882"/>
              <a:gd name="connsiteX881" fmla="*/ 3643321 w 7129607"/>
              <a:gd name="connsiteY881" fmla="*/ 9412668 h 10322882"/>
              <a:gd name="connsiteX882" fmla="*/ 3589452 w 7129607"/>
              <a:gd name="connsiteY882" fmla="*/ 9426144 h 10322882"/>
              <a:gd name="connsiteX883" fmla="*/ 3555784 w 7129607"/>
              <a:gd name="connsiteY883" fmla="*/ 9422775 h 10322882"/>
              <a:gd name="connsiteX884" fmla="*/ 3522115 w 7129607"/>
              <a:gd name="connsiteY884" fmla="*/ 9422775 h 10322882"/>
              <a:gd name="connsiteX885" fmla="*/ 3458145 w 7129607"/>
              <a:gd name="connsiteY885" fmla="*/ 9395825 h 10322882"/>
              <a:gd name="connsiteX886" fmla="*/ 3454779 w 7129607"/>
              <a:gd name="connsiteY886" fmla="*/ 9399193 h 10322882"/>
              <a:gd name="connsiteX887" fmla="*/ 3454779 w 7129607"/>
              <a:gd name="connsiteY887" fmla="*/ 9392456 h 10322882"/>
              <a:gd name="connsiteX888" fmla="*/ 3450571 w 7129607"/>
              <a:gd name="connsiteY888" fmla="*/ 9367191 h 10322882"/>
              <a:gd name="connsiteX889" fmla="*/ 3445699 w 7129607"/>
              <a:gd name="connsiteY889" fmla="*/ 9353896 h 10322882"/>
              <a:gd name="connsiteX890" fmla="*/ 3445308 w 7129607"/>
              <a:gd name="connsiteY890" fmla="*/ 9353896 h 10322882"/>
              <a:gd name="connsiteX891" fmla="*/ 3450395 w 7129607"/>
              <a:gd name="connsiteY891" fmla="*/ 9367785 h 10322882"/>
              <a:gd name="connsiteX892" fmla="*/ 3454601 w 7129607"/>
              <a:gd name="connsiteY892" fmla="*/ 9393051 h 10322882"/>
              <a:gd name="connsiteX893" fmla="*/ 3454601 w 7129607"/>
              <a:gd name="connsiteY893" fmla="*/ 9399789 h 10322882"/>
              <a:gd name="connsiteX894" fmla="*/ 3444504 w 7129607"/>
              <a:gd name="connsiteY894" fmla="*/ 9426740 h 10322882"/>
              <a:gd name="connsiteX895" fmla="*/ 3431043 w 7129607"/>
              <a:gd name="connsiteY895" fmla="*/ 9443583 h 10322882"/>
              <a:gd name="connsiteX896" fmla="*/ 3431043 w 7129607"/>
              <a:gd name="connsiteY896" fmla="*/ 9467166 h 10322882"/>
              <a:gd name="connsiteX897" fmla="*/ 3417582 w 7129607"/>
              <a:gd name="connsiteY897" fmla="*/ 9497485 h 10322882"/>
              <a:gd name="connsiteX898" fmla="*/ 3397390 w 7129607"/>
              <a:gd name="connsiteY898" fmla="*/ 9504223 h 10322882"/>
              <a:gd name="connsiteX899" fmla="*/ 3363737 w 7129607"/>
              <a:gd name="connsiteY899" fmla="*/ 9517698 h 10322882"/>
              <a:gd name="connsiteX900" fmla="*/ 3333449 w 7129607"/>
              <a:gd name="connsiteY900" fmla="*/ 9531174 h 10322882"/>
              <a:gd name="connsiteX901" fmla="*/ 3306527 w 7129607"/>
              <a:gd name="connsiteY901" fmla="*/ 9544649 h 10322882"/>
              <a:gd name="connsiteX902" fmla="*/ 3276238 w 7129607"/>
              <a:gd name="connsiteY902" fmla="*/ 9534541 h 10322882"/>
              <a:gd name="connsiteX903" fmla="*/ 3242585 w 7129607"/>
              <a:gd name="connsiteY903" fmla="*/ 9521066 h 10322882"/>
              <a:gd name="connsiteX904" fmla="*/ 3202200 w 7129607"/>
              <a:gd name="connsiteY904" fmla="*/ 9571600 h 10322882"/>
              <a:gd name="connsiteX905" fmla="*/ 3161817 w 7129607"/>
              <a:gd name="connsiteY905" fmla="*/ 9564861 h 10322882"/>
              <a:gd name="connsiteX906" fmla="*/ 3121433 w 7129607"/>
              <a:gd name="connsiteY906" fmla="*/ 9568231 h 10322882"/>
              <a:gd name="connsiteX907" fmla="*/ 3067587 w 7129607"/>
              <a:gd name="connsiteY907" fmla="*/ 9544649 h 10322882"/>
              <a:gd name="connsiteX908" fmla="*/ 3033934 w 7129607"/>
              <a:gd name="connsiteY908" fmla="*/ 9551386 h 10322882"/>
              <a:gd name="connsiteX909" fmla="*/ 3000285 w 7129607"/>
              <a:gd name="connsiteY909" fmla="*/ 9541280 h 10322882"/>
              <a:gd name="connsiteX910" fmla="*/ 2966631 w 7129607"/>
              <a:gd name="connsiteY910" fmla="*/ 9558125 h 10322882"/>
              <a:gd name="connsiteX911" fmla="*/ 2929612 w 7129607"/>
              <a:gd name="connsiteY911" fmla="*/ 9558125 h 10322882"/>
              <a:gd name="connsiteX912" fmla="*/ 2872403 w 7129607"/>
              <a:gd name="connsiteY912" fmla="*/ 9517698 h 10322882"/>
              <a:gd name="connsiteX913" fmla="*/ 2848844 w 7129607"/>
              <a:gd name="connsiteY913" fmla="*/ 9534541 h 10322882"/>
              <a:gd name="connsiteX914" fmla="*/ 2801730 w 7129607"/>
              <a:gd name="connsiteY914" fmla="*/ 9537911 h 10322882"/>
              <a:gd name="connsiteX915" fmla="*/ 2771442 w 7129607"/>
              <a:gd name="connsiteY915" fmla="*/ 9548017 h 10322882"/>
              <a:gd name="connsiteX916" fmla="*/ 2751248 w 7129607"/>
              <a:gd name="connsiteY916" fmla="*/ 9524435 h 10322882"/>
              <a:gd name="connsiteX917" fmla="*/ 2724327 w 7129607"/>
              <a:gd name="connsiteY917" fmla="*/ 9487378 h 10322882"/>
              <a:gd name="connsiteX918" fmla="*/ 2704134 w 7129607"/>
              <a:gd name="connsiteY918" fmla="*/ 9487378 h 10322882"/>
              <a:gd name="connsiteX919" fmla="*/ 2705398 w 7129607"/>
              <a:gd name="connsiteY919" fmla="*/ 9466744 h 10322882"/>
              <a:gd name="connsiteX920" fmla="*/ 2704713 w 7129607"/>
              <a:gd name="connsiteY920" fmla="*/ 9454206 h 10322882"/>
              <a:gd name="connsiteX921" fmla="*/ 2704562 w 7129607"/>
              <a:gd name="connsiteY921" fmla="*/ 9454287 h 10322882"/>
              <a:gd name="connsiteX922" fmla="*/ 2705248 w 7129607"/>
              <a:gd name="connsiteY922" fmla="*/ 9466885 h 10322882"/>
              <a:gd name="connsiteX923" fmla="*/ 2703984 w 7129607"/>
              <a:gd name="connsiteY923" fmla="*/ 9487511 h 10322882"/>
              <a:gd name="connsiteX924" fmla="*/ 2673659 w 7129607"/>
              <a:gd name="connsiteY924" fmla="*/ 9487511 h 10322882"/>
              <a:gd name="connsiteX925" fmla="*/ 2683767 w 7129607"/>
              <a:gd name="connsiteY925" fmla="*/ 9511085 h 10322882"/>
              <a:gd name="connsiteX926" fmla="*/ 2693876 w 7129607"/>
              <a:gd name="connsiteY926" fmla="*/ 9554863 h 10322882"/>
              <a:gd name="connsiteX927" fmla="*/ 2663553 w 7129607"/>
              <a:gd name="connsiteY927" fmla="*/ 9591907 h 10322882"/>
              <a:gd name="connsiteX928" fmla="*/ 2626489 w 7129607"/>
              <a:gd name="connsiteY928" fmla="*/ 9615480 h 10322882"/>
              <a:gd name="connsiteX929" fmla="*/ 2589425 w 7129607"/>
              <a:gd name="connsiteY929" fmla="*/ 9625583 h 10322882"/>
              <a:gd name="connsiteX930" fmla="*/ 2575949 w 7129607"/>
              <a:gd name="connsiteY930" fmla="*/ 9659258 h 10322882"/>
              <a:gd name="connsiteX931" fmla="*/ 2596165 w 7129607"/>
              <a:gd name="connsiteY931" fmla="*/ 9689567 h 10322882"/>
              <a:gd name="connsiteX932" fmla="*/ 2599535 w 7129607"/>
              <a:gd name="connsiteY932" fmla="*/ 9726610 h 10322882"/>
              <a:gd name="connsiteX933" fmla="*/ 2579317 w 7129607"/>
              <a:gd name="connsiteY933" fmla="*/ 9709772 h 10322882"/>
              <a:gd name="connsiteX934" fmla="*/ 2535518 w 7129607"/>
              <a:gd name="connsiteY934" fmla="*/ 9703038 h 10322882"/>
              <a:gd name="connsiteX935" fmla="*/ 2501824 w 7129607"/>
              <a:gd name="connsiteY935" fmla="*/ 9723242 h 10322882"/>
              <a:gd name="connsiteX936" fmla="*/ 2461393 w 7129607"/>
              <a:gd name="connsiteY936" fmla="*/ 9736713 h 10322882"/>
              <a:gd name="connsiteX937" fmla="*/ 2447914 w 7129607"/>
              <a:gd name="connsiteY937" fmla="*/ 9746816 h 10322882"/>
              <a:gd name="connsiteX938" fmla="*/ 2431066 w 7129607"/>
              <a:gd name="connsiteY938" fmla="*/ 9750184 h 10322882"/>
              <a:gd name="connsiteX939" fmla="*/ 2394004 w 7129607"/>
              <a:gd name="connsiteY939" fmla="*/ 9770389 h 10322882"/>
              <a:gd name="connsiteX940" fmla="*/ 2356941 w 7129607"/>
              <a:gd name="connsiteY940" fmla="*/ 9767022 h 10322882"/>
              <a:gd name="connsiteX941" fmla="*/ 2309770 w 7129607"/>
              <a:gd name="connsiteY941" fmla="*/ 9773757 h 10322882"/>
              <a:gd name="connsiteX942" fmla="*/ 2316507 w 7129607"/>
              <a:gd name="connsiteY942" fmla="*/ 9814167 h 10322882"/>
              <a:gd name="connsiteX943" fmla="*/ 2299662 w 7129607"/>
              <a:gd name="connsiteY943" fmla="*/ 9861315 h 10322882"/>
              <a:gd name="connsiteX944" fmla="*/ 2286186 w 7129607"/>
              <a:gd name="connsiteY944" fmla="*/ 9894990 h 10322882"/>
              <a:gd name="connsiteX945" fmla="*/ 2265969 w 7129607"/>
              <a:gd name="connsiteY945" fmla="*/ 9918563 h 10322882"/>
              <a:gd name="connsiteX946" fmla="*/ 2242383 w 7129607"/>
              <a:gd name="connsiteY946" fmla="*/ 9932034 h 10322882"/>
              <a:gd name="connsiteX947" fmla="*/ 2232274 w 7129607"/>
              <a:gd name="connsiteY947" fmla="*/ 9942137 h 10322882"/>
              <a:gd name="connsiteX948" fmla="*/ 2222167 w 7129607"/>
              <a:gd name="connsiteY948" fmla="*/ 9942137 h 10322882"/>
              <a:gd name="connsiteX949" fmla="*/ 2198580 w 7129607"/>
              <a:gd name="connsiteY949" fmla="*/ 9955606 h 10322882"/>
              <a:gd name="connsiteX950" fmla="*/ 2174999 w 7129607"/>
              <a:gd name="connsiteY950" fmla="*/ 9955606 h 10322882"/>
              <a:gd name="connsiteX951" fmla="*/ 2154781 w 7129607"/>
              <a:gd name="connsiteY951" fmla="*/ 9925299 h 10322882"/>
              <a:gd name="connsiteX952" fmla="*/ 2134563 w 7129607"/>
              <a:gd name="connsiteY952" fmla="*/ 9888254 h 10322882"/>
              <a:gd name="connsiteX953" fmla="*/ 2124455 w 7129607"/>
              <a:gd name="connsiteY953" fmla="*/ 9851212 h 10322882"/>
              <a:gd name="connsiteX954" fmla="*/ 2117714 w 7129607"/>
              <a:gd name="connsiteY954" fmla="*/ 9804064 h 10322882"/>
              <a:gd name="connsiteX955" fmla="*/ 2110978 w 7129607"/>
              <a:gd name="connsiteY955" fmla="*/ 9760287 h 10322882"/>
              <a:gd name="connsiteX956" fmla="*/ 2087393 w 7129607"/>
              <a:gd name="connsiteY956" fmla="*/ 9726610 h 10322882"/>
              <a:gd name="connsiteX957" fmla="*/ 2080654 w 7129607"/>
              <a:gd name="connsiteY957" fmla="*/ 9723242 h 10322882"/>
              <a:gd name="connsiteX958" fmla="*/ 2080571 w 7129607"/>
              <a:gd name="connsiteY958" fmla="*/ 9722990 h 10322882"/>
              <a:gd name="connsiteX959" fmla="*/ 2054359 w 7129607"/>
              <a:gd name="connsiteY959" fmla="*/ 9732807 h 10322882"/>
              <a:gd name="connsiteX960" fmla="*/ 2027404 w 7129607"/>
              <a:gd name="connsiteY960" fmla="*/ 9742904 h 10322882"/>
              <a:gd name="connsiteX961" fmla="*/ 2007188 w 7129607"/>
              <a:gd name="connsiteY961" fmla="*/ 9763097 h 10322882"/>
              <a:gd name="connsiteX962" fmla="*/ 1973496 w 7129607"/>
              <a:gd name="connsiteY962" fmla="*/ 9786655 h 10322882"/>
              <a:gd name="connsiteX963" fmla="*/ 1946540 w 7129607"/>
              <a:gd name="connsiteY963" fmla="*/ 9786655 h 10322882"/>
              <a:gd name="connsiteX964" fmla="*/ 1885891 w 7129607"/>
              <a:gd name="connsiteY964" fmla="*/ 9779925 h 10322882"/>
              <a:gd name="connsiteX965" fmla="*/ 1848825 w 7129607"/>
              <a:gd name="connsiteY965" fmla="*/ 9783289 h 10322882"/>
              <a:gd name="connsiteX966" fmla="*/ 1825240 w 7129607"/>
              <a:gd name="connsiteY966" fmla="*/ 9759731 h 10322882"/>
              <a:gd name="connsiteX967" fmla="*/ 1788177 w 7129607"/>
              <a:gd name="connsiteY967" fmla="*/ 9746270 h 10322882"/>
              <a:gd name="connsiteX968" fmla="*/ 1734265 w 7129607"/>
              <a:gd name="connsiteY968" fmla="*/ 9756367 h 10322882"/>
              <a:gd name="connsiteX969" fmla="*/ 1700571 w 7129607"/>
              <a:gd name="connsiteY969" fmla="*/ 9773194 h 10322882"/>
              <a:gd name="connsiteX970" fmla="*/ 1683726 w 7129607"/>
              <a:gd name="connsiteY970" fmla="*/ 9779925 h 10322882"/>
              <a:gd name="connsiteX971" fmla="*/ 1666879 w 7129607"/>
              <a:gd name="connsiteY971" fmla="*/ 9803482 h 10322882"/>
              <a:gd name="connsiteX972" fmla="*/ 1616337 w 7129607"/>
              <a:gd name="connsiteY972" fmla="*/ 9847234 h 10322882"/>
              <a:gd name="connsiteX973" fmla="*/ 1565797 w 7129607"/>
              <a:gd name="connsiteY973" fmla="*/ 9894351 h 10322882"/>
              <a:gd name="connsiteX974" fmla="*/ 1515257 w 7129607"/>
              <a:gd name="connsiteY974" fmla="*/ 9921275 h 10322882"/>
              <a:gd name="connsiteX975" fmla="*/ 1444500 w 7129607"/>
              <a:gd name="connsiteY975" fmla="*/ 9938102 h 10322882"/>
              <a:gd name="connsiteX976" fmla="*/ 1404067 w 7129607"/>
              <a:gd name="connsiteY976" fmla="*/ 9894351 h 10322882"/>
              <a:gd name="connsiteX977" fmla="*/ 1333308 w 7129607"/>
              <a:gd name="connsiteY977" fmla="*/ 9877524 h 10322882"/>
              <a:gd name="connsiteX978" fmla="*/ 1289507 w 7129607"/>
              <a:gd name="connsiteY978" fmla="*/ 9853964 h 10322882"/>
              <a:gd name="connsiteX979" fmla="*/ 1269291 w 7129607"/>
              <a:gd name="connsiteY979" fmla="*/ 9840503 h 10322882"/>
              <a:gd name="connsiteX980" fmla="*/ 1265921 w 7129607"/>
              <a:gd name="connsiteY980" fmla="*/ 9843869 h 10322882"/>
              <a:gd name="connsiteX981" fmla="*/ 1265921 w 7129607"/>
              <a:gd name="connsiteY981" fmla="*/ 9840503 h 10322882"/>
              <a:gd name="connsiteX982" fmla="*/ 1264934 w 7129607"/>
              <a:gd name="connsiteY982" fmla="*/ 9839516 h 10322882"/>
              <a:gd name="connsiteX983" fmla="*/ 1264256 w 7129607"/>
              <a:gd name="connsiteY983" fmla="*/ 9833775 h 10322882"/>
              <a:gd name="connsiteX984" fmla="*/ 1259523 w 7129607"/>
              <a:gd name="connsiteY984" fmla="*/ 9834112 h 10322882"/>
              <a:gd name="connsiteX985" fmla="*/ 1259182 w 7129607"/>
              <a:gd name="connsiteY985" fmla="*/ 9833772 h 10322882"/>
              <a:gd name="connsiteX986" fmla="*/ 1246012 w 7129607"/>
              <a:gd name="connsiteY986" fmla="*/ 9836403 h 10322882"/>
              <a:gd name="connsiteX987" fmla="*/ 1246012 w 7129607"/>
              <a:gd name="connsiteY987" fmla="*/ 9836664 h 10322882"/>
              <a:gd name="connsiteX988" fmla="*/ 1258363 w 7129607"/>
              <a:gd name="connsiteY988" fmla="*/ 9834195 h 10322882"/>
              <a:gd name="connsiteX989" fmla="*/ 1259523 w 7129607"/>
              <a:gd name="connsiteY989" fmla="*/ 9834112 h 10322882"/>
              <a:gd name="connsiteX990" fmla="*/ 1264934 w 7129607"/>
              <a:gd name="connsiteY990" fmla="*/ 9839516 h 10322882"/>
              <a:gd name="connsiteX991" fmla="*/ 1265100 w 7129607"/>
              <a:gd name="connsiteY991" fmla="*/ 9840927 h 10322882"/>
              <a:gd name="connsiteX992" fmla="*/ 1265100 w 7129607"/>
              <a:gd name="connsiteY992" fmla="*/ 9844293 h 10322882"/>
              <a:gd name="connsiteX993" fmla="*/ 1268466 w 7129607"/>
              <a:gd name="connsiteY993" fmla="*/ 9864487 h 10322882"/>
              <a:gd name="connsiteX994" fmla="*/ 1265100 w 7129607"/>
              <a:gd name="connsiteY994" fmla="*/ 9891412 h 10322882"/>
              <a:gd name="connsiteX995" fmla="*/ 1265100 w 7129607"/>
              <a:gd name="connsiteY995" fmla="*/ 9921704 h 10322882"/>
              <a:gd name="connsiteX996" fmla="*/ 1224688 w 7129607"/>
              <a:gd name="connsiteY996" fmla="*/ 9968824 h 10322882"/>
              <a:gd name="connsiteX997" fmla="*/ 1228053 w 7129607"/>
              <a:gd name="connsiteY997" fmla="*/ 10039504 h 10322882"/>
              <a:gd name="connsiteX998" fmla="*/ 1224688 w 7129607"/>
              <a:gd name="connsiteY998" fmla="*/ 10073160 h 10322882"/>
              <a:gd name="connsiteX999" fmla="*/ 1231423 w 7129607"/>
              <a:gd name="connsiteY999" fmla="*/ 10106818 h 10322882"/>
              <a:gd name="connsiteX1000" fmla="*/ 1197747 w 7129607"/>
              <a:gd name="connsiteY1000" fmla="*/ 10113548 h 10322882"/>
              <a:gd name="connsiteX1001" fmla="*/ 1180909 w 7129607"/>
              <a:gd name="connsiteY1001" fmla="*/ 10110184 h 10322882"/>
              <a:gd name="connsiteX1002" fmla="*/ 1157335 w 7129607"/>
              <a:gd name="connsiteY1002" fmla="*/ 10110184 h 10322882"/>
              <a:gd name="connsiteX1003" fmla="*/ 1133762 w 7129607"/>
              <a:gd name="connsiteY1003" fmla="*/ 10133743 h 10322882"/>
              <a:gd name="connsiteX1004" fmla="*/ 1103455 w 7129607"/>
              <a:gd name="connsiteY1004" fmla="*/ 10123647 h 10322882"/>
              <a:gd name="connsiteX1005" fmla="*/ 1066412 w 7129607"/>
              <a:gd name="connsiteY1005" fmla="*/ 10177498 h 10322882"/>
              <a:gd name="connsiteX1006" fmla="*/ 1036105 w 7129607"/>
              <a:gd name="connsiteY1006" fmla="*/ 10177498 h 10322882"/>
              <a:gd name="connsiteX1007" fmla="*/ 1032737 w 7129607"/>
              <a:gd name="connsiteY1007" fmla="*/ 10187594 h 10322882"/>
              <a:gd name="connsiteX1008" fmla="*/ 1015897 w 7129607"/>
              <a:gd name="connsiteY1008" fmla="*/ 10201057 h 10322882"/>
              <a:gd name="connsiteX1009" fmla="*/ 1002427 w 7129607"/>
              <a:gd name="connsiteY1009" fmla="*/ 10231349 h 10322882"/>
              <a:gd name="connsiteX1010" fmla="*/ 965383 w 7129607"/>
              <a:gd name="connsiteY1010" fmla="*/ 10217886 h 10322882"/>
              <a:gd name="connsiteX1011" fmla="*/ 948545 w 7129607"/>
              <a:gd name="connsiteY1011" fmla="*/ 10231349 h 10322882"/>
              <a:gd name="connsiteX1012" fmla="*/ 914870 w 7129607"/>
              <a:gd name="connsiteY1012" fmla="*/ 10217886 h 10322882"/>
              <a:gd name="connsiteX1013" fmla="*/ 864356 w 7129607"/>
              <a:gd name="connsiteY1013" fmla="*/ 10211154 h 10322882"/>
              <a:gd name="connsiteX1014" fmla="*/ 817211 w 7129607"/>
              <a:gd name="connsiteY1014" fmla="*/ 10217886 h 10322882"/>
              <a:gd name="connsiteX1015" fmla="*/ 786902 w 7129607"/>
              <a:gd name="connsiteY1015" fmla="*/ 10234715 h 10322882"/>
              <a:gd name="connsiteX1016" fmla="*/ 746490 w 7129607"/>
              <a:gd name="connsiteY1016" fmla="*/ 10244811 h 10322882"/>
              <a:gd name="connsiteX1017" fmla="*/ 733021 w 7129607"/>
              <a:gd name="connsiteY1017" fmla="*/ 10251543 h 10322882"/>
              <a:gd name="connsiteX1018" fmla="*/ 716182 w 7129607"/>
              <a:gd name="connsiteY1018" fmla="*/ 10254908 h 10322882"/>
              <a:gd name="connsiteX1019" fmla="*/ 682506 w 7129607"/>
              <a:gd name="connsiteY1019" fmla="*/ 10281833 h 10322882"/>
              <a:gd name="connsiteX1020" fmla="*/ 658933 w 7129607"/>
              <a:gd name="connsiteY1020" fmla="*/ 10285200 h 10322882"/>
              <a:gd name="connsiteX1021" fmla="*/ 675771 w 7129607"/>
              <a:gd name="connsiteY1021" fmla="*/ 10261640 h 10322882"/>
              <a:gd name="connsiteX1022" fmla="*/ 672403 w 7129607"/>
              <a:gd name="connsiteY1022" fmla="*/ 10224616 h 10322882"/>
              <a:gd name="connsiteX1023" fmla="*/ 685874 w 7129607"/>
              <a:gd name="connsiteY1023" fmla="*/ 10201057 h 10322882"/>
              <a:gd name="connsiteX1024" fmla="*/ 672403 w 7129607"/>
              <a:gd name="connsiteY1024" fmla="*/ 10194326 h 10322882"/>
              <a:gd name="connsiteX1025" fmla="*/ 669036 w 7129607"/>
              <a:gd name="connsiteY1025" fmla="*/ 10180864 h 10322882"/>
              <a:gd name="connsiteX1026" fmla="*/ 642094 w 7129607"/>
              <a:gd name="connsiteY1026" fmla="*/ 10187594 h 10322882"/>
              <a:gd name="connsiteX1027" fmla="*/ 615155 w 7129607"/>
              <a:gd name="connsiteY1027" fmla="*/ 10167401 h 10322882"/>
              <a:gd name="connsiteX1028" fmla="*/ 584846 w 7129607"/>
              <a:gd name="connsiteY1028" fmla="*/ 10184228 h 10322882"/>
              <a:gd name="connsiteX1029" fmla="*/ 557905 w 7129607"/>
              <a:gd name="connsiteY1029" fmla="*/ 10207789 h 10322882"/>
              <a:gd name="connsiteX1030" fmla="*/ 530965 w 7129607"/>
              <a:gd name="connsiteY1030" fmla="*/ 10187594 h 10322882"/>
              <a:gd name="connsiteX1031" fmla="*/ 514128 w 7129607"/>
              <a:gd name="connsiteY1031" fmla="*/ 10204423 h 10322882"/>
              <a:gd name="connsiteX1032" fmla="*/ 507391 w 7129607"/>
              <a:gd name="connsiteY1032" fmla="*/ 10241445 h 10322882"/>
              <a:gd name="connsiteX1033" fmla="*/ 504024 w 7129607"/>
              <a:gd name="connsiteY1033" fmla="*/ 10261640 h 10322882"/>
              <a:gd name="connsiteX1034" fmla="*/ 500656 w 7129607"/>
              <a:gd name="connsiteY1034" fmla="*/ 10278469 h 10322882"/>
              <a:gd name="connsiteX1035" fmla="*/ 480450 w 7129607"/>
              <a:gd name="connsiteY1035" fmla="*/ 10302028 h 10322882"/>
              <a:gd name="connsiteX1036" fmla="*/ 402995 w 7129607"/>
              <a:gd name="connsiteY1036" fmla="*/ 10285200 h 10322882"/>
              <a:gd name="connsiteX1037" fmla="*/ 396260 w 7129607"/>
              <a:gd name="connsiteY1037" fmla="*/ 10265006 h 10322882"/>
              <a:gd name="connsiteX1038" fmla="*/ 379423 w 7129607"/>
              <a:gd name="connsiteY1038" fmla="*/ 10261640 h 10322882"/>
              <a:gd name="connsiteX1039" fmla="*/ 365954 w 7129607"/>
              <a:gd name="connsiteY1039" fmla="*/ 10248177 h 10322882"/>
              <a:gd name="connsiteX1040" fmla="*/ 345747 w 7129607"/>
              <a:gd name="connsiteY1040" fmla="*/ 10261640 h 10322882"/>
              <a:gd name="connsiteX1041" fmla="*/ 332276 w 7129607"/>
              <a:gd name="connsiteY1041" fmla="*/ 10281833 h 10322882"/>
              <a:gd name="connsiteX1042" fmla="*/ 322173 w 7129607"/>
              <a:gd name="connsiteY1042" fmla="*/ 10285200 h 10322882"/>
              <a:gd name="connsiteX1043" fmla="*/ 305338 w 7129607"/>
              <a:gd name="connsiteY1043" fmla="*/ 10298662 h 10322882"/>
              <a:gd name="connsiteX1044" fmla="*/ 275028 w 7129607"/>
              <a:gd name="connsiteY1044" fmla="*/ 10302028 h 10322882"/>
              <a:gd name="connsiteX1045" fmla="*/ 241353 w 7129607"/>
              <a:gd name="connsiteY1045" fmla="*/ 10291932 h 10322882"/>
              <a:gd name="connsiteX1046" fmla="*/ 221147 w 7129607"/>
              <a:gd name="connsiteY1046" fmla="*/ 10298662 h 10322882"/>
              <a:gd name="connsiteX1047" fmla="*/ 214411 w 7129607"/>
              <a:gd name="connsiteY1047" fmla="*/ 10322222 h 10322882"/>
              <a:gd name="connsiteX1048" fmla="*/ 197573 w 7129607"/>
              <a:gd name="connsiteY1048" fmla="*/ 10305394 h 10322882"/>
              <a:gd name="connsiteX1049" fmla="*/ 184102 w 7129607"/>
              <a:gd name="connsiteY1049" fmla="*/ 10275103 h 10322882"/>
              <a:gd name="connsiteX1050" fmla="*/ 177367 w 7129607"/>
              <a:gd name="connsiteY1050" fmla="*/ 10244811 h 10322882"/>
              <a:gd name="connsiteX1051" fmla="*/ 173999 w 7129607"/>
              <a:gd name="connsiteY1051" fmla="*/ 10211154 h 10322882"/>
              <a:gd name="connsiteX1052" fmla="*/ 177367 w 7129607"/>
              <a:gd name="connsiteY1052" fmla="*/ 10157303 h 10322882"/>
              <a:gd name="connsiteX1053" fmla="*/ 143692 w 7129607"/>
              <a:gd name="connsiteY1053" fmla="*/ 10150572 h 10322882"/>
              <a:gd name="connsiteX1054" fmla="*/ 120120 w 7129607"/>
              <a:gd name="connsiteY1054" fmla="*/ 10133743 h 10322882"/>
              <a:gd name="connsiteX1055" fmla="*/ 99913 w 7129607"/>
              <a:gd name="connsiteY1055" fmla="*/ 10120280 h 10322882"/>
              <a:gd name="connsiteX1056" fmla="*/ 76342 w 7129607"/>
              <a:gd name="connsiteY1056" fmla="*/ 10089989 h 10322882"/>
              <a:gd name="connsiteX1057" fmla="*/ 86444 w 7129607"/>
              <a:gd name="connsiteY1057" fmla="*/ 10046235 h 10322882"/>
              <a:gd name="connsiteX1058" fmla="*/ 66238 w 7129607"/>
              <a:gd name="connsiteY1058" fmla="*/ 10012579 h 10322882"/>
              <a:gd name="connsiteX1059" fmla="*/ 89811 w 7129607"/>
              <a:gd name="connsiteY1059" fmla="*/ 9955361 h 10322882"/>
              <a:gd name="connsiteX1060" fmla="*/ 130221 w 7129607"/>
              <a:gd name="connsiteY1060" fmla="*/ 9921704 h 10322882"/>
              <a:gd name="connsiteX1061" fmla="*/ 143692 w 7129607"/>
              <a:gd name="connsiteY1061" fmla="*/ 9888048 h 10322882"/>
              <a:gd name="connsiteX1062" fmla="*/ 157164 w 7129607"/>
              <a:gd name="connsiteY1062" fmla="*/ 9867853 h 10322882"/>
              <a:gd name="connsiteX1063" fmla="*/ 147060 w 7129607"/>
              <a:gd name="connsiteY1063" fmla="*/ 9837561 h 10322882"/>
              <a:gd name="connsiteX1064" fmla="*/ 130221 w 7129607"/>
              <a:gd name="connsiteY1064" fmla="*/ 9817368 h 10322882"/>
              <a:gd name="connsiteX1065" fmla="*/ 106648 w 7129607"/>
              <a:gd name="connsiteY1065" fmla="*/ 9820732 h 10322882"/>
              <a:gd name="connsiteX1066" fmla="*/ 72973 w 7129607"/>
              <a:gd name="connsiteY1066" fmla="*/ 9830831 h 10322882"/>
              <a:gd name="connsiteX1067" fmla="*/ 49399 w 7129607"/>
              <a:gd name="connsiteY1067" fmla="*/ 9834195 h 10322882"/>
              <a:gd name="connsiteX1068" fmla="*/ 19093 w 7129607"/>
              <a:gd name="connsiteY1068" fmla="*/ 9783710 h 10322882"/>
              <a:gd name="connsiteX1069" fmla="*/ 22458 w 7129607"/>
              <a:gd name="connsiteY1069" fmla="*/ 9763517 h 10322882"/>
              <a:gd name="connsiteX1070" fmla="*/ 2254 w 7129607"/>
              <a:gd name="connsiteY1070" fmla="*/ 9756785 h 10322882"/>
              <a:gd name="connsiteX1071" fmla="*/ 69605 w 7129607"/>
              <a:gd name="connsiteY1071" fmla="*/ 9756785 h 10322882"/>
              <a:gd name="connsiteX1072" fmla="*/ 86444 w 7129607"/>
              <a:gd name="connsiteY1072" fmla="*/ 9733225 h 10322882"/>
              <a:gd name="connsiteX1073" fmla="*/ 106648 w 7129607"/>
              <a:gd name="connsiteY1073" fmla="*/ 9699568 h 10322882"/>
              <a:gd name="connsiteX1074" fmla="*/ 133590 w 7129607"/>
              <a:gd name="connsiteY1074" fmla="*/ 9682739 h 10322882"/>
              <a:gd name="connsiteX1075" fmla="*/ 157164 w 7129607"/>
              <a:gd name="connsiteY1075" fmla="*/ 9679374 h 10322882"/>
              <a:gd name="connsiteX1076" fmla="*/ 170632 w 7129607"/>
              <a:gd name="connsiteY1076" fmla="*/ 9669276 h 10322882"/>
              <a:gd name="connsiteX1077" fmla="*/ 221147 w 7129607"/>
              <a:gd name="connsiteY1077" fmla="*/ 9665912 h 10322882"/>
              <a:gd name="connsiteX1078" fmla="*/ 261558 w 7129607"/>
              <a:gd name="connsiteY1078" fmla="*/ 9645717 h 10322882"/>
              <a:gd name="connsiteX1079" fmla="*/ 308704 w 7129607"/>
              <a:gd name="connsiteY1079" fmla="*/ 9672642 h 10322882"/>
              <a:gd name="connsiteX1080" fmla="*/ 318808 w 7129607"/>
              <a:gd name="connsiteY1080" fmla="*/ 9638985 h 10322882"/>
              <a:gd name="connsiteX1081" fmla="*/ 355850 w 7129607"/>
              <a:gd name="connsiteY1081" fmla="*/ 9622157 h 10322882"/>
              <a:gd name="connsiteX1082" fmla="*/ 372688 w 7129607"/>
              <a:gd name="connsiteY1082" fmla="*/ 9618791 h 10322882"/>
              <a:gd name="connsiteX1083" fmla="*/ 382791 w 7129607"/>
              <a:gd name="connsiteY1083" fmla="*/ 9628888 h 10322882"/>
              <a:gd name="connsiteX1084" fmla="*/ 419834 w 7129607"/>
              <a:gd name="connsiteY1084" fmla="*/ 9605329 h 10322882"/>
              <a:gd name="connsiteX1085" fmla="*/ 443408 w 7129607"/>
              <a:gd name="connsiteY1085" fmla="*/ 9638985 h 10322882"/>
              <a:gd name="connsiteX1086" fmla="*/ 416466 w 7129607"/>
              <a:gd name="connsiteY1086" fmla="*/ 9669276 h 10322882"/>
              <a:gd name="connsiteX1087" fmla="*/ 440040 w 7129607"/>
              <a:gd name="connsiteY1087" fmla="*/ 9689471 h 10322882"/>
              <a:gd name="connsiteX1088" fmla="*/ 477082 w 7129607"/>
              <a:gd name="connsiteY1088" fmla="*/ 9702934 h 10322882"/>
              <a:gd name="connsiteX1089" fmla="*/ 507391 w 7129607"/>
              <a:gd name="connsiteY1089" fmla="*/ 9699568 h 10322882"/>
              <a:gd name="connsiteX1090" fmla="*/ 541068 w 7129607"/>
              <a:gd name="connsiteY1090" fmla="*/ 9706300 h 10322882"/>
              <a:gd name="connsiteX1091" fmla="*/ 561272 w 7129607"/>
              <a:gd name="connsiteY1091" fmla="*/ 9669276 h 10322882"/>
              <a:gd name="connsiteX1092" fmla="*/ 608420 w 7129607"/>
              <a:gd name="connsiteY1092" fmla="*/ 9649083 h 10322882"/>
              <a:gd name="connsiteX1093" fmla="*/ 598316 w 7129607"/>
              <a:gd name="connsiteY1093" fmla="*/ 9612059 h 10322882"/>
              <a:gd name="connsiteX1094" fmla="*/ 628624 w 7129607"/>
              <a:gd name="connsiteY1094" fmla="*/ 9595232 h 10322882"/>
              <a:gd name="connsiteX1095" fmla="*/ 652197 w 7129607"/>
              <a:gd name="connsiteY1095" fmla="*/ 9561574 h 10322882"/>
              <a:gd name="connsiteX1096" fmla="*/ 722918 w 7129607"/>
              <a:gd name="connsiteY1096" fmla="*/ 9538015 h 10322882"/>
              <a:gd name="connsiteX1097" fmla="*/ 759962 w 7129607"/>
              <a:gd name="connsiteY1097" fmla="*/ 9541379 h 10322882"/>
              <a:gd name="connsiteX1098" fmla="*/ 797005 w 7129607"/>
              <a:gd name="connsiteY1098" fmla="*/ 9527917 h 10322882"/>
              <a:gd name="connsiteX1099" fmla="*/ 823945 w 7129607"/>
              <a:gd name="connsiteY1099" fmla="*/ 9497627 h 10322882"/>
              <a:gd name="connsiteX1100" fmla="*/ 837415 w 7129607"/>
              <a:gd name="connsiteY1100" fmla="*/ 9480798 h 10322882"/>
              <a:gd name="connsiteX1101" fmla="*/ 854253 w 7129607"/>
              <a:gd name="connsiteY1101" fmla="*/ 9477432 h 10322882"/>
              <a:gd name="connsiteX1102" fmla="*/ 914870 w 7129607"/>
              <a:gd name="connsiteY1102" fmla="*/ 9453872 h 10322882"/>
              <a:gd name="connsiteX1103" fmla="*/ 935075 w 7129607"/>
              <a:gd name="connsiteY1103" fmla="*/ 9460603 h 10322882"/>
              <a:gd name="connsiteX1104" fmla="*/ 978853 w 7129607"/>
              <a:gd name="connsiteY1104" fmla="*/ 9470701 h 10322882"/>
              <a:gd name="connsiteX1105" fmla="*/ 1093352 w 7129607"/>
              <a:gd name="connsiteY1105" fmla="*/ 9450506 h 10322882"/>
              <a:gd name="connsiteX1106" fmla="*/ 1100086 w 7129607"/>
              <a:gd name="connsiteY1106" fmla="*/ 9447140 h 10322882"/>
              <a:gd name="connsiteX1107" fmla="*/ 1106823 w 7129607"/>
              <a:gd name="connsiteY1107" fmla="*/ 9457238 h 10322882"/>
              <a:gd name="connsiteX1108" fmla="*/ 1110191 w 7129607"/>
              <a:gd name="connsiteY1108" fmla="*/ 9467335 h 10322882"/>
              <a:gd name="connsiteX1109" fmla="*/ 1103488 w 7129607"/>
              <a:gd name="connsiteY1109" fmla="*/ 9477383 h 10322882"/>
              <a:gd name="connsiteX1110" fmla="*/ 1104190 w 7129607"/>
              <a:gd name="connsiteY1110" fmla="*/ 9477031 h 10322882"/>
              <a:gd name="connsiteX1111" fmla="*/ 1110930 w 7129607"/>
              <a:gd name="connsiteY1111" fmla="*/ 9466934 h 10322882"/>
              <a:gd name="connsiteX1112" fmla="*/ 1107561 w 7129607"/>
              <a:gd name="connsiteY1112" fmla="*/ 9456838 h 10322882"/>
              <a:gd name="connsiteX1113" fmla="*/ 1100821 w 7129607"/>
              <a:gd name="connsiteY1113" fmla="*/ 9446741 h 10322882"/>
              <a:gd name="connsiteX1114" fmla="*/ 1144624 w 7129607"/>
              <a:gd name="connsiteY1114" fmla="*/ 9429914 h 10322882"/>
              <a:gd name="connsiteX1115" fmla="*/ 1198533 w 7129607"/>
              <a:gd name="connsiteY1115" fmla="*/ 9399625 h 10322882"/>
              <a:gd name="connsiteX1116" fmla="*/ 1228857 w 7129607"/>
              <a:gd name="connsiteY1116" fmla="*/ 9406356 h 10322882"/>
              <a:gd name="connsiteX1117" fmla="*/ 1255814 w 7129607"/>
              <a:gd name="connsiteY1117" fmla="*/ 9382798 h 10322882"/>
              <a:gd name="connsiteX1118" fmla="*/ 1296246 w 7129607"/>
              <a:gd name="connsiteY1118" fmla="*/ 9376066 h 10322882"/>
              <a:gd name="connsiteX1119" fmla="*/ 1356895 w 7129607"/>
              <a:gd name="connsiteY1119" fmla="*/ 9365971 h 10322882"/>
              <a:gd name="connsiteX1120" fmla="*/ 1498410 w 7129607"/>
              <a:gd name="connsiteY1120" fmla="*/ 9244812 h 10322882"/>
              <a:gd name="connsiteX1121" fmla="*/ 1559057 w 7129607"/>
              <a:gd name="connsiteY1121" fmla="*/ 9150580 h 10322882"/>
              <a:gd name="connsiteX1122" fmla="*/ 1636554 w 7129607"/>
              <a:gd name="connsiteY1122" fmla="*/ 9059711 h 10322882"/>
              <a:gd name="connsiteX1123" fmla="*/ 1700571 w 7129607"/>
              <a:gd name="connsiteY1123" fmla="*/ 8968843 h 10322882"/>
              <a:gd name="connsiteX1124" fmla="*/ 1726997 w 7129607"/>
              <a:gd name="connsiteY1124" fmla="*/ 8935852 h 10322882"/>
              <a:gd name="connsiteX1125" fmla="*/ 1726871 w 7129607"/>
              <a:gd name="connsiteY1125" fmla="*/ 8935226 h 10322882"/>
              <a:gd name="connsiteX1126" fmla="*/ 1727499 w 7129607"/>
              <a:gd name="connsiteY1126" fmla="*/ 8935226 h 10322882"/>
              <a:gd name="connsiteX1127" fmla="*/ 1727528 w 7129607"/>
              <a:gd name="connsiteY1127" fmla="*/ 8935188 h 10322882"/>
              <a:gd name="connsiteX1128" fmla="*/ 1727535 w 7129607"/>
              <a:gd name="connsiteY1128" fmla="*/ 8935226 h 10322882"/>
              <a:gd name="connsiteX1129" fmla="*/ 1730242 w 7129607"/>
              <a:gd name="connsiteY1129" fmla="*/ 8935226 h 10322882"/>
              <a:gd name="connsiteX1130" fmla="*/ 1780781 w 7129607"/>
              <a:gd name="connsiteY1130" fmla="*/ 8898183 h 10322882"/>
              <a:gd name="connsiteX1131" fmla="*/ 1807736 w 7129607"/>
              <a:gd name="connsiteY1131" fmla="*/ 8877977 h 10322882"/>
              <a:gd name="connsiteX1132" fmla="*/ 1854907 w 7129607"/>
              <a:gd name="connsiteY1132" fmla="*/ 8888080 h 10322882"/>
              <a:gd name="connsiteX1133" fmla="*/ 1891970 w 7129607"/>
              <a:gd name="connsiteY1133" fmla="*/ 8861139 h 10322882"/>
              <a:gd name="connsiteX1134" fmla="*/ 1929032 w 7129607"/>
              <a:gd name="connsiteY1134" fmla="*/ 8813994 h 10322882"/>
              <a:gd name="connsiteX1135" fmla="*/ 2013267 w 7129607"/>
              <a:gd name="connsiteY1135" fmla="*/ 8733171 h 10322882"/>
              <a:gd name="connsiteX1136" fmla="*/ 2046960 w 7129607"/>
              <a:gd name="connsiteY1136" fmla="*/ 8692759 h 10322882"/>
              <a:gd name="connsiteX1137" fmla="*/ 2079628 w 7129607"/>
              <a:gd name="connsiteY1137" fmla="*/ 8725038 h 10322882"/>
              <a:gd name="connsiteX1138" fmla="*/ 2085499 w 7129607"/>
              <a:gd name="connsiteY1138" fmla="*/ 8737054 h 10322882"/>
              <a:gd name="connsiteX1139" fmla="*/ 2086292 w 7129607"/>
              <a:gd name="connsiteY1139" fmla="*/ 8735910 h 10322882"/>
              <a:gd name="connsiteX1140" fmla="*/ 2084024 w 7129607"/>
              <a:gd name="connsiteY1140" fmla="*/ 8729383 h 10322882"/>
              <a:gd name="connsiteX1141" fmla="*/ 2079628 w 7129607"/>
              <a:gd name="connsiteY1141" fmla="*/ 8725038 h 10322882"/>
              <a:gd name="connsiteX1142" fmla="*/ 2076716 w 7129607"/>
              <a:gd name="connsiteY1142" fmla="*/ 8719081 h 10322882"/>
              <a:gd name="connsiteX1143" fmla="*/ 2047091 w 7129607"/>
              <a:gd name="connsiteY1143" fmla="*/ 8692240 h 10322882"/>
              <a:gd name="connsiteX1144" fmla="*/ 2094282 w 7129607"/>
              <a:gd name="connsiteY1144" fmla="*/ 8651792 h 10322882"/>
              <a:gd name="connsiteX1145" fmla="*/ 2131358 w 7129607"/>
              <a:gd name="connsiteY1145" fmla="*/ 8648423 h 10322882"/>
              <a:gd name="connsiteX1146" fmla="*/ 2114506 w 7129607"/>
              <a:gd name="connsiteY1146" fmla="*/ 8634940 h 10322882"/>
              <a:gd name="connsiteX1147" fmla="*/ 2117875 w 7129607"/>
              <a:gd name="connsiteY1147" fmla="*/ 8607975 h 10322882"/>
              <a:gd name="connsiteX1148" fmla="*/ 2144840 w 7129607"/>
              <a:gd name="connsiteY1148" fmla="*/ 8584379 h 10322882"/>
              <a:gd name="connsiteX1149" fmla="*/ 2148212 w 7129607"/>
              <a:gd name="connsiteY1149" fmla="*/ 8587750 h 10322882"/>
              <a:gd name="connsiteX1150" fmla="*/ 2165065 w 7129607"/>
              <a:gd name="connsiteY1150" fmla="*/ 8604604 h 10322882"/>
              <a:gd name="connsiteX1151" fmla="*/ 2185288 w 7129607"/>
              <a:gd name="connsiteY1151" fmla="*/ 8621457 h 10322882"/>
              <a:gd name="connsiteX1152" fmla="*/ 2205515 w 7129607"/>
              <a:gd name="connsiteY1152" fmla="*/ 8638311 h 10322882"/>
              <a:gd name="connsiteX1153" fmla="*/ 2209361 w 7129607"/>
              <a:gd name="connsiteY1153" fmla="*/ 8639272 h 10322882"/>
              <a:gd name="connsiteX1154" fmla="*/ 2209382 w 7129607"/>
              <a:gd name="connsiteY1154" fmla="*/ 8639261 h 10322882"/>
              <a:gd name="connsiteX1155" fmla="*/ 2206065 w 7129607"/>
              <a:gd name="connsiteY1155" fmla="*/ 8638430 h 10322882"/>
              <a:gd name="connsiteX1156" fmla="*/ 2185871 w 7129607"/>
              <a:gd name="connsiteY1156" fmla="*/ 8621587 h 10322882"/>
              <a:gd name="connsiteX1157" fmla="*/ 2165681 w 7129607"/>
              <a:gd name="connsiteY1157" fmla="*/ 8604743 h 10322882"/>
              <a:gd name="connsiteX1158" fmla="*/ 2148854 w 7129607"/>
              <a:gd name="connsiteY1158" fmla="*/ 8587898 h 10322882"/>
              <a:gd name="connsiteX1159" fmla="*/ 2145489 w 7129607"/>
              <a:gd name="connsiteY1159" fmla="*/ 8584531 h 10322882"/>
              <a:gd name="connsiteX1160" fmla="*/ 2169047 w 7129607"/>
              <a:gd name="connsiteY1160" fmla="*/ 8567686 h 10322882"/>
              <a:gd name="connsiteX1161" fmla="*/ 2192605 w 7129607"/>
              <a:gd name="connsiteY1161" fmla="*/ 8490203 h 10322882"/>
              <a:gd name="connsiteX1162" fmla="*/ 2216162 w 7129607"/>
              <a:gd name="connsiteY1162" fmla="*/ 8432932 h 10322882"/>
              <a:gd name="connsiteX1163" fmla="*/ 2276737 w 7129607"/>
              <a:gd name="connsiteY1163" fmla="*/ 8422826 h 10322882"/>
              <a:gd name="connsiteX1164" fmla="*/ 2337314 w 7129607"/>
              <a:gd name="connsiteY1164" fmla="*/ 8375662 h 10322882"/>
              <a:gd name="connsiteX1165" fmla="*/ 2364234 w 7129607"/>
              <a:gd name="connsiteY1165" fmla="*/ 8402612 h 10322882"/>
              <a:gd name="connsiteX1166" fmla="*/ 2387791 w 7129607"/>
              <a:gd name="connsiteY1166" fmla="*/ 8392506 h 10322882"/>
              <a:gd name="connsiteX1167" fmla="*/ 2424812 w 7129607"/>
              <a:gd name="connsiteY1167" fmla="*/ 8365556 h 10322882"/>
              <a:gd name="connsiteX1168" fmla="*/ 2448370 w 7129607"/>
              <a:gd name="connsiteY1168" fmla="*/ 8372292 h 10322882"/>
              <a:gd name="connsiteX1169" fmla="*/ 2478657 w 7129607"/>
              <a:gd name="connsiteY1169" fmla="*/ 8355450 h 10322882"/>
              <a:gd name="connsiteX1170" fmla="*/ 2478657 w 7129607"/>
              <a:gd name="connsiteY1170" fmla="*/ 8331866 h 10322882"/>
              <a:gd name="connsiteX1171" fmla="*/ 2418083 w 7129607"/>
              <a:gd name="connsiteY1171" fmla="*/ 8281334 h 10322882"/>
              <a:gd name="connsiteX1172" fmla="*/ 2471927 w 7129607"/>
              <a:gd name="connsiteY1172" fmla="*/ 8227432 h 10322882"/>
              <a:gd name="connsiteX1173" fmla="*/ 2512310 w 7129607"/>
              <a:gd name="connsiteY1173" fmla="*/ 8261122 h 10322882"/>
              <a:gd name="connsiteX1174" fmla="*/ 2492118 w 7129607"/>
              <a:gd name="connsiteY1174" fmla="*/ 8291440 h 10322882"/>
              <a:gd name="connsiteX1175" fmla="*/ 2519041 w 7129607"/>
              <a:gd name="connsiteY1175" fmla="*/ 8308285 h 10322882"/>
              <a:gd name="connsiteX1176" fmla="*/ 2556060 w 7129607"/>
              <a:gd name="connsiteY1176" fmla="*/ 8264490 h 10322882"/>
              <a:gd name="connsiteX1177" fmla="*/ 2576252 w 7129607"/>
              <a:gd name="connsiteY1177" fmla="*/ 8237539 h 10322882"/>
              <a:gd name="connsiteX1178" fmla="*/ 2556060 w 7129607"/>
              <a:gd name="connsiteY1178" fmla="*/ 8220696 h 10322882"/>
              <a:gd name="connsiteX1179" fmla="*/ 2539235 w 7129607"/>
              <a:gd name="connsiteY1179" fmla="*/ 8234171 h 10322882"/>
              <a:gd name="connsiteX1180" fmla="*/ 2508944 w 7129607"/>
              <a:gd name="connsiteY1180" fmla="*/ 8207220 h 10322882"/>
              <a:gd name="connsiteX1181" fmla="*/ 2508944 w 7129607"/>
              <a:gd name="connsiteY1181" fmla="*/ 8180270 h 10322882"/>
              <a:gd name="connsiteX1182" fmla="*/ 2535868 w 7129607"/>
              <a:gd name="connsiteY1182" fmla="*/ 8146581 h 10322882"/>
              <a:gd name="connsiteX1183" fmla="*/ 2579617 w 7129607"/>
              <a:gd name="connsiteY1183" fmla="*/ 8176901 h 10322882"/>
              <a:gd name="connsiteX1184" fmla="*/ 2586349 w 7129607"/>
              <a:gd name="connsiteY1184" fmla="*/ 8180270 h 10322882"/>
              <a:gd name="connsiteX1185" fmla="*/ 2599809 w 7129607"/>
              <a:gd name="connsiteY1185" fmla="*/ 8190376 h 10322882"/>
              <a:gd name="connsiteX1186" fmla="*/ 2620002 w 7129607"/>
              <a:gd name="connsiteY1186" fmla="*/ 8203851 h 10322882"/>
              <a:gd name="connsiteX1187" fmla="*/ 2650289 w 7129607"/>
              <a:gd name="connsiteY1187" fmla="*/ 8217326 h 10322882"/>
              <a:gd name="connsiteX1188" fmla="*/ 2662169 w 7129607"/>
              <a:gd name="connsiteY1188" fmla="*/ 8214725 h 10322882"/>
              <a:gd name="connsiteX1189" fmla="*/ 2662616 w 7129607"/>
              <a:gd name="connsiteY1189" fmla="*/ 8214026 h 10322882"/>
              <a:gd name="connsiteX1190" fmla="*/ 2650110 w 7129607"/>
              <a:gd name="connsiteY1190" fmla="*/ 8216764 h 10322882"/>
              <a:gd name="connsiteX1191" fmla="*/ 2619809 w 7129607"/>
              <a:gd name="connsiteY1191" fmla="*/ 8203288 h 10322882"/>
              <a:gd name="connsiteX1192" fmla="*/ 2599608 w 7129607"/>
              <a:gd name="connsiteY1192" fmla="*/ 8189813 h 10322882"/>
              <a:gd name="connsiteX1193" fmla="*/ 2586140 w 7129607"/>
              <a:gd name="connsiteY1193" fmla="*/ 8179707 h 10322882"/>
              <a:gd name="connsiteX1194" fmla="*/ 2592873 w 7129607"/>
              <a:gd name="connsiteY1194" fmla="*/ 8176339 h 10322882"/>
              <a:gd name="connsiteX1195" fmla="*/ 2602973 w 7129607"/>
              <a:gd name="connsiteY1195" fmla="*/ 8183076 h 10322882"/>
              <a:gd name="connsiteX1196" fmla="*/ 2629908 w 7129607"/>
              <a:gd name="connsiteY1196" fmla="*/ 8152758 h 10322882"/>
              <a:gd name="connsiteX1197" fmla="*/ 2653475 w 7129607"/>
              <a:gd name="connsiteY1197" fmla="*/ 8112332 h 10322882"/>
              <a:gd name="connsiteX1198" fmla="*/ 2673676 w 7129607"/>
              <a:gd name="connsiteY1198" fmla="*/ 8088752 h 10322882"/>
              <a:gd name="connsiteX1199" fmla="*/ 2683778 w 7129607"/>
              <a:gd name="connsiteY1199" fmla="*/ 8075276 h 10322882"/>
              <a:gd name="connsiteX1200" fmla="*/ 2677044 w 7129607"/>
              <a:gd name="connsiteY1200" fmla="*/ 8058432 h 10322882"/>
              <a:gd name="connsiteX1201" fmla="*/ 2673676 w 7129607"/>
              <a:gd name="connsiteY1201" fmla="*/ 8024746 h 10322882"/>
              <a:gd name="connsiteX1202" fmla="*/ 2744381 w 7129607"/>
              <a:gd name="connsiteY1202" fmla="*/ 7974213 h 10322882"/>
              <a:gd name="connsiteX1203" fmla="*/ 2774683 w 7129607"/>
              <a:gd name="connsiteY1203" fmla="*/ 7991058 h 10322882"/>
              <a:gd name="connsiteX1204" fmla="*/ 2811718 w 7129607"/>
              <a:gd name="connsiteY1204" fmla="*/ 7947264 h 10322882"/>
              <a:gd name="connsiteX1205" fmla="*/ 2821817 w 7129607"/>
              <a:gd name="connsiteY1205" fmla="*/ 7910207 h 10322882"/>
              <a:gd name="connsiteX1206" fmla="*/ 2835285 w 7129607"/>
              <a:gd name="connsiteY1206" fmla="*/ 7866414 h 10322882"/>
              <a:gd name="connsiteX1207" fmla="*/ 2848752 w 7129607"/>
              <a:gd name="connsiteY1207" fmla="*/ 7879889 h 10322882"/>
              <a:gd name="connsiteX1208" fmla="*/ 2842020 w 7129607"/>
              <a:gd name="connsiteY1208" fmla="*/ 7910207 h 10322882"/>
              <a:gd name="connsiteX1209" fmla="*/ 2831919 w 7129607"/>
              <a:gd name="connsiteY1209" fmla="*/ 7943895 h 10322882"/>
              <a:gd name="connsiteX1210" fmla="*/ 2848752 w 7129607"/>
              <a:gd name="connsiteY1210" fmla="*/ 7957370 h 10322882"/>
              <a:gd name="connsiteX1211" fmla="*/ 2865588 w 7129607"/>
              <a:gd name="connsiteY1211" fmla="*/ 7930420 h 10322882"/>
              <a:gd name="connsiteX1212" fmla="*/ 2882422 w 7129607"/>
              <a:gd name="connsiteY1212" fmla="*/ 7903471 h 10322882"/>
              <a:gd name="connsiteX1213" fmla="*/ 2885788 w 7129607"/>
              <a:gd name="connsiteY1213" fmla="*/ 7886626 h 10322882"/>
              <a:gd name="connsiteX1214" fmla="*/ 2912724 w 7129607"/>
              <a:gd name="connsiteY1214" fmla="*/ 7846201 h 10322882"/>
              <a:gd name="connsiteX1215" fmla="*/ 2912724 w 7129607"/>
              <a:gd name="connsiteY1215" fmla="*/ 7842832 h 10322882"/>
              <a:gd name="connsiteX1216" fmla="*/ 2913211 w 7129607"/>
              <a:gd name="connsiteY1216" fmla="*/ 7843200 h 10322882"/>
              <a:gd name="connsiteX1217" fmla="*/ 2929811 w 7129607"/>
              <a:gd name="connsiteY1217" fmla="*/ 7819978 h 10322882"/>
              <a:gd name="connsiteX1218" fmla="*/ 2906218 w 7129607"/>
              <a:gd name="connsiteY1218" fmla="*/ 7809873 h 10322882"/>
              <a:gd name="connsiteX1219" fmla="*/ 2885996 w 7129607"/>
              <a:gd name="connsiteY1219" fmla="*/ 7823346 h 10322882"/>
              <a:gd name="connsiteX1220" fmla="*/ 2855664 w 7129607"/>
              <a:gd name="connsiteY1220" fmla="*/ 7803138 h 10322882"/>
              <a:gd name="connsiteX1221" fmla="*/ 2902847 w 7129607"/>
              <a:gd name="connsiteY1221" fmla="*/ 7755988 h 10322882"/>
              <a:gd name="connsiteX1222" fmla="*/ 2950031 w 7129607"/>
              <a:gd name="connsiteY1222" fmla="*/ 7678527 h 10322882"/>
              <a:gd name="connsiteX1223" fmla="*/ 2973622 w 7129607"/>
              <a:gd name="connsiteY1223" fmla="*/ 7705470 h 10322882"/>
              <a:gd name="connsiteX1224" fmla="*/ 2956772 w 7129607"/>
              <a:gd name="connsiteY1224" fmla="*/ 7732412 h 10322882"/>
              <a:gd name="connsiteX1225" fmla="*/ 2946661 w 7129607"/>
              <a:gd name="connsiteY1225" fmla="*/ 7759355 h 10322882"/>
              <a:gd name="connsiteX1226" fmla="*/ 2970254 w 7129607"/>
              <a:gd name="connsiteY1226" fmla="*/ 7742517 h 10322882"/>
              <a:gd name="connsiteX1227" fmla="*/ 2997215 w 7129607"/>
              <a:gd name="connsiteY1227" fmla="*/ 7735782 h 10322882"/>
              <a:gd name="connsiteX1228" fmla="*/ 3010693 w 7129607"/>
              <a:gd name="connsiteY1228" fmla="*/ 7735782 h 10322882"/>
              <a:gd name="connsiteX1229" fmla="*/ 3024175 w 7129607"/>
              <a:gd name="connsiteY1229" fmla="*/ 7742517 h 10322882"/>
              <a:gd name="connsiteX1230" fmla="*/ 3034286 w 7129607"/>
              <a:gd name="connsiteY1230" fmla="*/ 7715574 h 10322882"/>
              <a:gd name="connsiteX1231" fmla="*/ 3054508 w 7129607"/>
              <a:gd name="connsiteY1231" fmla="*/ 7685264 h 10322882"/>
              <a:gd name="connsiteX1232" fmla="*/ 3003957 w 7129607"/>
              <a:gd name="connsiteY1232" fmla="*/ 7691999 h 10322882"/>
              <a:gd name="connsiteX1233" fmla="*/ 3007322 w 7129607"/>
              <a:gd name="connsiteY1233" fmla="*/ 7681894 h 10322882"/>
              <a:gd name="connsiteX1234" fmla="*/ 3000586 w 7129607"/>
              <a:gd name="connsiteY1234" fmla="*/ 7671791 h 10322882"/>
              <a:gd name="connsiteX1235" fmla="*/ 2973622 w 7129607"/>
              <a:gd name="connsiteY1235" fmla="*/ 7628009 h 10322882"/>
              <a:gd name="connsiteX1236" fmla="*/ 2966883 w 7129607"/>
              <a:gd name="connsiteY1236" fmla="*/ 7604435 h 10322882"/>
              <a:gd name="connsiteX1237" fmla="*/ 2987104 w 7129607"/>
              <a:gd name="connsiteY1237" fmla="*/ 7570755 h 10322882"/>
              <a:gd name="connsiteX1238" fmla="*/ 3064618 w 7129607"/>
              <a:gd name="connsiteY1238" fmla="*/ 7621273 h 10322882"/>
              <a:gd name="connsiteX1239" fmla="*/ 3071358 w 7129607"/>
              <a:gd name="connsiteY1239" fmla="*/ 7641481 h 10322882"/>
              <a:gd name="connsiteX1240" fmla="*/ 3094951 w 7129607"/>
              <a:gd name="connsiteY1240" fmla="*/ 7665056 h 10322882"/>
              <a:gd name="connsiteX1241" fmla="*/ 3105062 w 7129607"/>
              <a:gd name="connsiteY1241" fmla="*/ 7638113 h 10322882"/>
              <a:gd name="connsiteX1242" fmla="*/ 3101691 w 7129607"/>
              <a:gd name="connsiteY1242" fmla="*/ 7604435 h 10322882"/>
              <a:gd name="connsiteX1243" fmla="*/ 3088209 w 7129607"/>
              <a:gd name="connsiteY1243" fmla="*/ 7584228 h 10322882"/>
              <a:gd name="connsiteX1244" fmla="*/ 3051137 w 7129607"/>
              <a:gd name="connsiteY1244" fmla="*/ 7560652 h 10322882"/>
              <a:gd name="connsiteX1245" fmla="*/ 3057877 w 7129607"/>
              <a:gd name="connsiteY1245" fmla="*/ 7533710 h 10322882"/>
              <a:gd name="connsiteX1246" fmla="*/ 3094951 w 7129607"/>
              <a:gd name="connsiteY1246" fmla="*/ 7547180 h 10322882"/>
              <a:gd name="connsiteX1247" fmla="*/ 3108431 w 7129607"/>
              <a:gd name="connsiteY1247" fmla="*/ 7493295 h 10322882"/>
              <a:gd name="connsiteX1248" fmla="*/ 3081469 w 7129607"/>
              <a:gd name="connsiteY1248" fmla="*/ 7469719 h 10322882"/>
              <a:gd name="connsiteX1249" fmla="*/ 3034286 w 7129607"/>
              <a:gd name="connsiteY1249" fmla="*/ 7442776 h 10322882"/>
              <a:gd name="connsiteX1250" fmla="*/ 3051137 w 7129607"/>
              <a:gd name="connsiteY1250" fmla="*/ 7395628 h 10322882"/>
              <a:gd name="connsiteX1251" fmla="*/ 3037655 w 7129607"/>
              <a:gd name="connsiteY1251" fmla="*/ 7365316 h 10322882"/>
              <a:gd name="connsiteX1252" fmla="*/ 3041026 w 7129607"/>
              <a:gd name="connsiteY1252" fmla="*/ 7308062 h 10322882"/>
              <a:gd name="connsiteX1253" fmla="*/ 3051137 w 7129607"/>
              <a:gd name="connsiteY1253" fmla="*/ 7314799 h 10322882"/>
              <a:gd name="connsiteX1254" fmla="*/ 3072530 w 7129607"/>
              <a:gd name="connsiteY1254" fmla="*/ 7326310 h 10322882"/>
              <a:gd name="connsiteX1255" fmla="*/ 3072530 w 7129607"/>
              <a:gd name="connsiteY1255" fmla="*/ 7325889 h 10322882"/>
              <a:gd name="connsiteX1256" fmla="*/ 3051664 w 7129607"/>
              <a:gd name="connsiteY1256" fmla="*/ 7314645 h 10322882"/>
              <a:gd name="connsiteX1257" fmla="*/ 3041562 w 7129607"/>
              <a:gd name="connsiteY1257" fmla="*/ 7307905 h 10322882"/>
              <a:gd name="connsiteX1258" fmla="*/ 3041562 w 7129607"/>
              <a:gd name="connsiteY1258" fmla="*/ 7304535 h 10322882"/>
              <a:gd name="connsiteX1259" fmla="*/ 3044928 w 7129607"/>
              <a:gd name="connsiteY1259" fmla="*/ 7267469 h 10322882"/>
              <a:gd name="connsiteX1260" fmla="*/ 3071868 w 7129607"/>
              <a:gd name="connsiteY1260" fmla="*/ 7216923 h 10322882"/>
              <a:gd name="connsiteX1261" fmla="*/ 3098806 w 7129607"/>
              <a:gd name="connsiteY1261" fmla="*/ 7227032 h 10322882"/>
              <a:gd name="connsiteX1262" fmla="*/ 3118700 w 7129607"/>
              <a:gd name="connsiteY1262" fmla="*/ 7207126 h 10322882"/>
              <a:gd name="connsiteX1263" fmla="*/ 3118245 w 7129607"/>
              <a:gd name="connsiteY1263" fmla="*/ 7206640 h 10322882"/>
              <a:gd name="connsiteX1264" fmla="*/ 3114873 w 7129607"/>
              <a:gd name="connsiteY1264" fmla="*/ 7193175 h 10322882"/>
              <a:gd name="connsiteX1265" fmla="*/ 3118245 w 7129607"/>
              <a:gd name="connsiteY1265" fmla="*/ 7162881 h 10322882"/>
              <a:gd name="connsiteX1266" fmla="*/ 3087894 w 7129607"/>
              <a:gd name="connsiteY1266" fmla="*/ 7166247 h 10322882"/>
              <a:gd name="connsiteX1267" fmla="*/ 3017074 w 7129607"/>
              <a:gd name="connsiteY1267" fmla="*/ 7102293 h 10322882"/>
              <a:gd name="connsiteX1268" fmla="*/ 3000215 w 7129607"/>
              <a:gd name="connsiteY1268" fmla="*/ 7085462 h 10322882"/>
              <a:gd name="connsiteX1269" fmla="*/ 3017074 w 7129607"/>
              <a:gd name="connsiteY1269" fmla="*/ 7058534 h 10322882"/>
              <a:gd name="connsiteX1270" fmla="*/ 3121618 w 7129607"/>
              <a:gd name="connsiteY1270" fmla="*/ 6890230 h 10322882"/>
              <a:gd name="connsiteX1271" fmla="*/ 3148598 w 7129607"/>
              <a:gd name="connsiteY1271" fmla="*/ 6917158 h 10322882"/>
              <a:gd name="connsiteX1272" fmla="*/ 3158716 w 7129607"/>
              <a:gd name="connsiteY1272" fmla="*/ 6950819 h 10322882"/>
              <a:gd name="connsiteX1273" fmla="*/ 3189067 w 7129607"/>
              <a:gd name="connsiteY1273" fmla="*/ 7058534 h 10322882"/>
              <a:gd name="connsiteX1274" fmla="*/ 3202557 w 7129607"/>
              <a:gd name="connsiteY1274" fmla="*/ 7078730 h 10322882"/>
              <a:gd name="connsiteX1275" fmla="*/ 3182322 w 7129607"/>
              <a:gd name="connsiteY1275" fmla="*/ 7115757 h 10322882"/>
              <a:gd name="connsiteX1276" fmla="*/ 3158716 w 7129607"/>
              <a:gd name="connsiteY1276" fmla="*/ 7156149 h 10322882"/>
              <a:gd name="connsiteX1277" fmla="*/ 3185695 w 7129607"/>
              <a:gd name="connsiteY1277" fmla="*/ 7183077 h 10322882"/>
              <a:gd name="connsiteX1278" fmla="*/ 3222791 w 7129607"/>
              <a:gd name="connsiteY1278" fmla="*/ 7122489 h 10322882"/>
              <a:gd name="connsiteX1279" fmla="*/ 3236281 w 7129607"/>
              <a:gd name="connsiteY1279" fmla="*/ 7152782 h 10322882"/>
              <a:gd name="connsiteX1280" fmla="*/ 3205929 w 7129607"/>
              <a:gd name="connsiteY1280" fmla="*/ 7199908 h 10322882"/>
              <a:gd name="connsiteX1281" fmla="*/ 3243025 w 7129607"/>
              <a:gd name="connsiteY1281" fmla="*/ 7233568 h 10322882"/>
              <a:gd name="connsiteX1282" fmla="*/ 3273377 w 7129607"/>
              <a:gd name="connsiteY1282" fmla="*/ 7213372 h 10322882"/>
              <a:gd name="connsiteX1283" fmla="*/ 3253143 w 7129607"/>
              <a:gd name="connsiteY1283" fmla="*/ 7189809 h 10322882"/>
              <a:gd name="connsiteX1284" fmla="*/ 3276749 w 7129607"/>
              <a:gd name="connsiteY1284" fmla="*/ 7149416 h 10322882"/>
              <a:gd name="connsiteX1285" fmla="*/ 3296984 w 7129607"/>
              <a:gd name="connsiteY1285" fmla="*/ 7162881 h 10322882"/>
              <a:gd name="connsiteX1286" fmla="*/ 3320590 w 7129607"/>
              <a:gd name="connsiteY1286" fmla="*/ 7146050 h 10322882"/>
              <a:gd name="connsiteX1287" fmla="*/ 3320590 w 7129607"/>
              <a:gd name="connsiteY1287" fmla="*/ 7189809 h 10322882"/>
              <a:gd name="connsiteX1288" fmla="*/ 3361061 w 7129607"/>
              <a:gd name="connsiteY1288" fmla="*/ 7169613 h 10322882"/>
              <a:gd name="connsiteX1289" fmla="*/ 3327337 w 7129607"/>
              <a:gd name="connsiteY1289" fmla="*/ 7125855 h 10322882"/>
              <a:gd name="connsiteX1290" fmla="*/ 3340826 w 7129607"/>
              <a:gd name="connsiteY1290" fmla="*/ 7119123 h 10322882"/>
              <a:gd name="connsiteX1291" fmla="*/ 3361061 w 7129607"/>
              <a:gd name="connsiteY1291" fmla="*/ 7095561 h 10322882"/>
              <a:gd name="connsiteX1292" fmla="*/ 3377923 w 7129607"/>
              <a:gd name="connsiteY1292" fmla="*/ 7068632 h 10322882"/>
              <a:gd name="connsiteX1293" fmla="*/ 3381295 w 7129607"/>
              <a:gd name="connsiteY1293" fmla="*/ 7102293 h 10322882"/>
              <a:gd name="connsiteX1294" fmla="*/ 3384667 w 7129607"/>
              <a:gd name="connsiteY1294" fmla="*/ 7139318 h 10322882"/>
              <a:gd name="connsiteX1295" fmla="*/ 3404902 w 7129607"/>
              <a:gd name="connsiteY1295" fmla="*/ 7095561 h 10322882"/>
              <a:gd name="connsiteX1296" fmla="*/ 3408274 w 7129607"/>
              <a:gd name="connsiteY1296" fmla="*/ 7139318 h 10322882"/>
              <a:gd name="connsiteX1297" fmla="*/ 3415019 w 7129607"/>
              <a:gd name="connsiteY1297" fmla="*/ 7176345 h 10322882"/>
              <a:gd name="connsiteX1298" fmla="*/ 3448743 w 7129607"/>
              <a:gd name="connsiteY1298" fmla="*/ 7142684 h 10322882"/>
              <a:gd name="connsiteX1299" fmla="*/ 3455488 w 7129607"/>
              <a:gd name="connsiteY1299" fmla="*/ 7115757 h 10322882"/>
              <a:gd name="connsiteX1300" fmla="*/ 3425136 w 7129607"/>
              <a:gd name="connsiteY1300" fmla="*/ 7085462 h 10322882"/>
              <a:gd name="connsiteX1301" fmla="*/ 3452115 w 7129607"/>
              <a:gd name="connsiteY1301" fmla="*/ 7041703 h 10322882"/>
              <a:gd name="connsiteX1302" fmla="*/ 3468977 w 7129607"/>
              <a:gd name="connsiteY1302" fmla="*/ 7008043 h 10322882"/>
              <a:gd name="connsiteX1303" fmla="*/ 3509447 w 7129607"/>
              <a:gd name="connsiteY1303" fmla="*/ 7031605 h 10322882"/>
              <a:gd name="connsiteX1304" fmla="*/ 3556661 w 7129607"/>
              <a:gd name="connsiteY1304" fmla="*/ 7055168 h 10322882"/>
              <a:gd name="connsiteX1305" fmla="*/ 3563406 w 7129607"/>
              <a:gd name="connsiteY1305" fmla="*/ 7055168 h 10322882"/>
              <a:gd name="connsiteX1306" fmla="*/ 3566642 w 7129607"/>
              <a:gd name="connsiteY1306" fmla="*/ 7055168 h 10322882"/>
              <a:gd name="connsiteX1307" fmla="*/ 3566347 w 7129607"/>
              <a:gd name="connsiteY1307" fmla="*/ 7054956 h 10322882"/>
              <a:gd name="connsiteX1308" fmla="*/ 3562981 w 7129607"/>
              <a:gd name="connsiteY1308" fmla="*/ 7054956 h 10322882"/>
              <a:gd name="connsiteX1309" fmla="*/ 3569715 w 7129607"/>
              <a:gd name="connsiteY1309" fmla="*/ 7044864 h 10322882"/>
              <a:gd name="connsiteX1310" fmla="*/ 3647151 w 7129607"/>
              <a:gd name="connsiteY1310" fmla="*/ 6954035 h 10322882"/>
              <a:gd name="connsiteX1311" fmla="*/ 3677452 w 7129607"/>
              <a:gd name="connsiteY1311" fmla="*/ 6917032 h 10322882"/>
              <a:gd name="connsiteX1312" fmla="*/ 3687551 w 7129607"/>
              <a:gd name="connsiteY1312" fmla="*/ 6896848 h 10322882"/>
              <a:gd name="connsiteX1313" fmla="*/ 3704385 w 7129607"/>
              <a:gd name="connsiteY1313" fmla="*/ 6900211 h 10322882"/>
              <a:gd name="connsiteX1314" fmla="*/ 3704385 w 7129607"/>
              <a:gd name="connsiteY1314" fmla="*/ 6886755 h 10322882"/>
              <a:gd name="connsiteX1315" fmla="*/ 3717853 w 7129607"/>
              <a:gd name="connsiteY1315" fmla="*/ 6863208 h 10322882"/>
              <a:gd name="connsiteX1316" fmla="*/ 3764987 w 7129607"/>
              <a:gd name="connsiteY1316" fmla="*/ 6769015 h 10322882"/>
              <a:gd name="connsiteX1317" fmla="*/ 3768353 w 7129607"/>
              <a:gd name="connsiteY1317" fmla="*/ 6769015 h 10322882"/>
              <a:gd name="connsiteX1318" fmla="*/ 3778455 w 7129607"/>
              <a:gd name="connsiteY1318" fmla="*/ 6772379 h 10322882"/>
              <a:gd name="connsiteX1319" fmla="*/ 3775087 w 7129607"/>
              <a:gd name="connsiteY1319" fmla="*/ 6785836 h 10322882"/>
              <a:gd name="connsiteX1320" fmla="*/ 3775273 w 7129607"/>
              <a:gd name="connsiteY1320" fmla="*/ 6785887 h 10322882"/>
              <a:gd name="connsiteX1321" fmla="*/ 3785339 w 7129607"/>
              <a:gd name="connsiteY1321" fmla="*/ 6789524 h 10322882"/>
              <a:gd name="connsiteX1322" fmla="*/ 3793605 w 7129607"/>
              <a:gd name="connsiteY1322" fmla="*/ 6790881 h 10322882"/>
              <a:gd name="connsiteX1323" fmla="*/ 3775273 w 7129607"/>
              <a:gd name="connsiteY1323" fmla="*/ 6785887 h 10322882"/>
              <a:gd name="connsiteX1324" fmla="*/ 3775180 w 7129607"/>
              <a:gd name="connsiteY1324" fmla="*/ 6785853 h 10322882"/>
              <a:gd name="connsiteX1325" fmla="*/ 3778549 w 7129607"/>
              <a:gd name="connsiteY1325" fmla="*/ 6772385 h 10322882"/>
              <a:gd name="connsiteX1326" fmla="*/ 3768442 w 7129607"/>
              <a:gd name="connsiteY1326" fmla="*/ 6769019 h 10322882"/>
              <a:gd name="connsiteX1327" fmla="*/ 3818982 w 7129607"/>
              <a:gd name="connsiteY1327" fmla="*/ 6671382 h 10322882"/>
              <a:gd name="connsiteX1328" fmla="*/ 3822351 w 7129607"/>
              <a:gd name="connsiteY1328" fmla="*/ 6651181 h 10322882"/>
              <a:gd name="connsiteX1329" fmla="*/ 3835829 w 7129607"/>
              <a:gd name="connsiteY1329" fmla="*/ 6617514 h 10322882"/>
              <a:gd name="connsiteX1330" fmla="*/ 3842568 w 7129607"/>
              <a:gd name="connsiteY1330" fmla="*/ 6573746 h 10322882"/>
              <a:gd name="connsiteX1331" fmla="*/ 3832460 w 7129607"/>
              <a:gd name="connsiteY1331" fmla="*/ 6550178 h 10322882"/>
              <a:gd name="connsiteX1332" fmla="*/ 3741486 w 7129607"/>
              <a:gd name="connsiteY1332" fmla="*/ 6519877 h 10322882"/>
              <a:gd name="connsiteX1333" fmla="*/ 3677469 w 7129607"/>
              <a:gd name="connsiteY1333" fmla="*/ 6509777 h 10322882"/>
              <a:gd name="connsiteX1334" fmla="*/ 3559541 w 7129607"/>
              <a:gd name="connsiteY1334" fmla="*/ 6506410 h 10322882"/>
              <a:gd name="connsiteX1335" fmla="*/ 3471936 w 7129607"/>
              <a:gd name="connsiteY1335" fmla="*/ 6506410 h 10322882"/>
              <a:gd name="connsiteX1336" fmla="*/ 3465198 w 7129607"/>
              <a:gd name="connsiteY1336" fmla="*/ 6472743 h 10322882"/>
              <a:gd name="connsiteX1337" fmla="*/ 3377594 w 7129607"/>
              <a:gd name="connsiteY1337" fmla="*/ 5987925 h 10322882"/>
              <a:gd name="connsiteX1338" fmla="*/ 3458459 w 7129607"/>
              <a:gd name="connsiteY1338" fmla="*/ 6031693 h 10322882"/>
              <a:gd name="connsiteX1339" fmla="*/ 3508999 w 7129607"/>
              <a:gd name="connsiteY1339" fmla="*/ 6061994 h 10322882"/>
              <a:gd name="connsiteX1340" fmla="*/ 3529216 w 7129607"/>
              <a:gd name="connsiteY1340" fmla="*/ 6072094 h 10322882"/>
              <a:gd name="connsiteX1341" fmla="*/ 3562910 w 7129607"/>
              <a:gd name="connsiteY1341" fmla="*/ 6267368 h 10322882"/>
              <a:gd name="connsiteX1342" fmla="*/ 3579756 w 7129607"/>
              <a:gd name="connsiteY1342" fmla="*/ 6371738 h 10322882"/>
              <a:gd name="connsiteX1343" fmla="*/ 3583126 w 7129607"/>
              <a:gd name="connsiteY1343" fmla="*/ 6391939 h 10322882"/>
              <a:gd name="connsiteX1344" fmla="*/ 3616820 w 7129607"/>
              <a:gd name="connsiteY1344" fmla="*/ 6385206 h 10322882"/>
              <a:gd name="connsiteX1345" fmla="*/ 3670729 w 7129607"/>
              <a:gd name="connsiteY1345" fmla="*/ 6378472 h 10322882"/>
              <a:gd name="connsiteX1346" fmla="*/ 3674100 w 7129607"/>
              <a:gd name="connsiteY1346" fmla="*/ 6365004 h 10322882"/>
              <a:gd name="connsiteX1347" fmla="*/ 3660621 w 7129607"/>
              <a:gd name="connsiteY1347" fmla="*/ 6260634 h 10322882"/>
              <a:gd name="connsiteX1348" fmla="*/ 3640406 w 7129607"/>
              <a:gd name="connsiteY1348" fmla="*/ 6125964 h 10322882"/>
              <a:gd name="connsiteX1349" fmla="*/ 3711161 w 7129607"/>
              <a:gd name="connsiteY1349" fmla="*/ 6159631 h 10322882"/>
              <a:gd name="connsiteX1350" fmla="*/ 3728009 w 7129607"/>
              <a:gd name="connsiteY1350" fmla="*/ 6213499 h 10322882"/>
              <a:gd name="connsiteX1351" fmla="*/ 3798766 w 7129607"/>
              <a:gd name="connsiteY1351" fmla="*/ 6213499 h 10322882"/>
              <a:gd name="connsiteX1352" fmla="*/ 3812243 w 7129607"/>
              <a:gd name="connsiteY1352" fmla="*/ 6243800 h 10322882"/>
              <a:gd name="connsiteX1353" fmla="*/ 3845937 w 7129607"/>
              <a:gd name="connsiteY1353" fmla="*/ 6415507 h 10322882"/>
              <a:gd name="connsiteX1354" fmla="*/ 3883000 w 7129607"/>
              <a:gd name="connsiteY1354" fmla="*/ 6435708 h 10322882"/>
              <a:gd name="connsiteX1355" fmla="*/ 3923433 w 7129607"/>
              <a:gd name="connsiteY1355" fmla="*/ 6452541 h 10322882"/>
              <a:gd name="connsiteX1356" fmla="*/ 3936910 w 7129607"/>
              <a:gd name="connsiteY1356" fmla="*/ 6432340 h 10322882"/>
              <a:gd name="connsiteX1357" fmla="*/ 3896477 w 7129607"/>
              <a:gd name="connsiteY1357" fmla="*/ 6408773 h 10322882"/>
              <a:gd name="connsiteX1358" fmla="*/ 3913325 w 7129607"/>
              <a:gd name="connsiteY1358" fmla="*/ 6334703 h 10322882"/>
              <a:gd name="connsiteX1359" fmla="*/ 3947019 w 7129607"/>
              <a:gd name="connsiteY1359" fmla="*/ 6307770 h 10322882"/>
              <a:gd name="connsiteX1360" fmla="*/ 3960496 w 7129607"/>
              <a:gd name="connsiteY1360" fmla="*/ 6324604 h 10322882"/>
              <a:gd name="connsiteX1361" fmla="*/ 3973973 w 7129607"/>
              <a:gd name="connsiteY1361" fmla="*/ 6348171 h 10322882"/>
              <a:gd name="connsiteX1362" fmla="*/ 3980713 w 7129607"/>
              <a:gd name="connsiteY1362" fmla="*/ 6307770 h 10322882"/>
              <a:gd name="connsiteX1363" fmla="*/ 3930171 w 7129607"/>
              <a:gd name="connsiteY1363" fmla="*/ 6297669 h 10322882"/>
              <a:gd name="connsiteX1364" fmla="*/ 3899846 w 7129607"/>
              <a:gd name="connsiteY1364" fmla="*/ 6206766 h 10322882"/>
              <a:gd name="connsiteX1365" fmla="*/ 3963865 w 7129607"/>
              <a:gd name="connsiteY1365" fmla="*/ 6220233 h 10322882"/>
              <a:gd name="connsiteX1366" fmla="*/ 3990821 w 7129607"/>
              <a:gd name="connsiteY1366" fmla="*/ 6210133 h 10322882"/>
              <a:gd name="connsiteX1367" fmla="*/ 4024514 w 7129607"/>
              <a:gd name="connsiteY1367" fmla="*/ 6213499 h 10322882"/>
              <a:gd name="connsiteX1368" fmla="*/ 4048099 w 7129607"/>
              <a:gd name="connsiteY1368" fmla="*/ 6230333 h 10322882"/>
              <a:gd name="connsiteX1369" fmla="*/ 4071685 w 7129607"/>
              <a:gd name="connsiteY1369" fmla="*/ 6216867 h 10322882"/>
              <a:gd name="connsiteX1370" fmla="*/ 4071685 w 7129607"/>
              <a:gd name="connsiteY1370" fmla="*/ 6189932 h 10322882"/>
              <a:gd name="connsiteX1371" fmla="*/ 4041361 w 7129607"/>
              <a:gd name="connsiteY1371" fmla="*/ 6193300 h 10322882"/>
              <a:gd name="connsiteX1372" fmla="*/ 4051468 w 7129607"/>
              <a:gd name="connsiteY1372" fmla="*/ 6210133 h 10322882"/>
              <a:gd name="connsiteX1373" fmla="*/ 3893108 w 7129607"/>
              <a:gd name="connsiteY1373" fmla="*/ 6162999 h 10322882"/>
              <a:gd name="connsiteX1374" fmla="*/ 3936910 w 7129607"/>
              <a:gd name="connsiteY1374" fmla="*/ 6122596 h 10322882"/>
              <a:gd name="connsiteX1375" fmla="*/ 4024514 w 7129607"/>
              <a:gd name="connsiteY1375" fmla="*/ 6152897 h 10322882"/>
              <a:gd name="connsiteX1376" fmla="*/ 4041361 w 7129607"/>
              <a:gd name="connsiteY1376" fmla="*/ 6102395 h 10322882"/>
              <a:gd name="connsiteX1377" fmla="*/ 4021145 w 7129607"/>
              <a:gd name="connsiteY1377" fmla="*/ 6082195 h 10322882"/>
              <a:gd name="connsiteX1378" fmla="*/ 4004297 w 7129607"/>
              <a:gd name="connsiteY1378" fmla="*/ 6055260 h 10322882"/>
              <a:gd name="connsiteX1379" fmla="*/ 3997559 w 7129607"/>
              <a:gd name="connsiteY1379" fmla="*/ 6119230 h 10322882"/>
              <a:gd name="connsiteX1380" fmla="*/ 3953757 w 7129607"/>
              <a:gd name="connsiteY1380" fmla="*/ 6105763 h 10322882"/>
              <a:gd name="connsiteX1381" fmla="*/ 3916694 w 7129607"/>
              <a:gd name="connsiteY1381" fmla="*/ 6095663 h 10322882"/>
              <a:gd name="connsiteX1382" fmla="*/ 3883000 w 7129607"/>
              <a:gd name="connsiteY1382" fmla="*/ 6109129 h 10322882"/>
              <a:gd name="connsiteX1383" fmla="*/ 3839199 w 7129607"/>
              <a:gd name="connsiteY1383" fmla="*/ 6129330 h 10322882"/>
              <a:gd name="connsiteX1384" fmla="*/ 3825720 w 7129607"/>
              <a:gd name="connsiteY1384" fmla="*/ 6115862 h 10322882"/>
              <a:gd name="connsiteX1385" fmla="*/ 3775180 w 7129607"/>
              <a:gd name="connsiteY1385" fmla="*/ 6136064 h 10322882"/>
              <a:gd name="connsiteX1386" fmla="*/ 3714532 w 7129607"/>
              <a:gd name="connsiteY1386" fmla="*/ 6115862 h 10322882"/>
              <a:gd name="connsiteX1387" fmla="*/ 3637037 w 7129607"/>
              <a:gd name="connsiteY1387" fmla="*/ 6078828 h 10322882"/>
              <a:gd name="connsiteX1388" fmla="*/ 3623558 w 7129607"/>
              <a:gd name="connsiteY1388" fmla="*/ 6008126 h 10322882"/>
              <a:gd name="connsiteX1389" fmla="*/ 3613450 w 7129607"/>
              <a:gd name="connsiteY1389" fmla="*/ 5923956 h 10322882"/>
              <a:gd name="connsiteX1390" fmla="*/ 3724640 w 7129607"/>
              <a:gd name="connsiteY1390" fmla="*/ 5957624 h 10322882"/>
              <a:gd name="connsiteX1391" fmla="*/ 3721271 w 7129607"/>
              <a:gd name="connsiteY1391" fmla="*/ 5981191 h 10322882"/>
              <a:gd name="connsiteX1392" fmla="*/ 3768442 w 7129607"/>
              <a:gd name="connsiteY1392" fmla="*/ 5994658 h 10322882"/>
              <a:gd name="connsiteX1393" fmla="*/ 3849306 w 7129607"/>
              <a:gd name="connsiteY1393" fmla="*/ 6014860 h 10322882"/>
              <a:gd name="connsiteX1394" fmla="*/ 3862783 w 7129607"/>
              <a:gd name="connsiteY1394" fmla="*/ 5974459 h 10322882"/>
              <a:gd name="connsiteX1395" fmla="*/ 3849306 w 7129607"/>
              <a:gd name="connsiteY1395" fmla="*/ 5960991 h 10322882"/>
              <a:gd name="connsiteX1396" fmla="*/ 3758334 w 7129607"/>
              <a:gd name="connsiteY1396" fmla="*/ 5923956 h 10322882"/>
              <a:gd name="connsiteX1397" fmla="*/ 3765072 w 7129607"/>
              <a:gd name="connsiteY1397" fmla="*/ 5893655 h 10322882"/>
              <a:gd name="connsiteX1398" fmla="*/ 3765072 w 7129607"/>
              <a:gd name="connsiteY1398" fmla="*/ 5880312 h 10322882"/>
              <a:gd name="connsiteX1399" fmla="*/ 3764984 w 7129607"/>
              <a:gd name="connsiteY1399" fmla="*/ 5880320 h 10322882"/>
              <a:gd name="connsiteX1400" fmla="*/ 3764984 w 7129607"/>
              <a:gd name="connsiteY1400" fmla="*/ 5849997 h 10322882"/>
              <a:gd name="connsiteX1401" fmla="*/ 3670669 w 7129607"/>
              <a:gd name="connsiteY1401" fmla="*/ 5846628 h 10322882"/>
              <a:gd name="connsiteX1402" fmla="*/ 3620143 w 7129607"/>
              <a:gd name="connsiteY1402" fmla="*/ 5846628 h 10322882"/>
              <a:gd name="connsiteX1403" fmla="*/ 3610039 w 7129607"/>
              <a:gd name="connsiteY1403" fmla="*/ 5836520 h 10322882"/>
              <a:gd name="connsiteX1404" fmla="*/ 3613406 w 7129607"/>
              <a:gd name="connsiteY1404" fmla="*/ 5735443 h 10322882"/>
              <a:gd name="connsiteX1405" fmla="*/ 3636985 w 7129607"/>
              <a:gd name="connsiteY1405" fmla="*/ 5752289 h 10322882"/>
              <a:gd name="connsiteX1406" fmla="*/ 3640354 w 7129607"/>
              <a:gd name="connsiteY1406" fmla="*/ 5779243 h 10322882"/>
              <a:gd name="connsiteX1407" fmla="*/ 3647091 w 7129607"/>
              <a:gd name="connsiteY1407" fmla="*/ 5816305 h 10322882"/>
              <a:gd name="connsiteX1408" fmla="*/ 3667301 w 7129607"/>
              <a:gd name="connsiteY1408" fmla="*/ 5816305 h 10322882"/>
              <a:gd name="connsiteX1409" fmla="*/ 3707721 w 7129607"/>
              <a:gd name="connsiteY1409" fmla="*/ 5816305 h 10322882"/>
              <a:gd name="connsiteX1410" fmla="*/ 3714458 w 7129607"/>
              <a:gd name="connsiteY1410" fmla="*/ 5792720 h 10322882"/>
              <a:gd name="connsiteX1411" fmla="*/ 3687510 w 7129607"/>
              <a:gd name="connsiteY1411" fmla="*/ 5779243 h 10322882"/>
              <a:gd name="connsiteX1412" fmla="*/ 3684143 w 7129607"/>
              <a:gd name="connsiteY1412" fmla="*/ 5752289 h 10322882"/>
              <a:gd name="connsiteX1413" fmla="*/ 3700984 w 7129607"/>
              <a:gd name="connsiteY1413" fmla="*/ 5759028 h 10322882"/>
              <a:gd name="connsiteX1414" fmla="*/ 3697617 w 7129607"/>
              <a:gd name="connsiteY1414" fmla="*/ 5708489 h 10322882"/>
              <a:gd name="connsiteX1415" fmla="*/ 3704354 w 7129607"/>
              <a:gd name="connsiteY1415" fmla="*/ 5695012 h 10322882"/>
              <a:gd name="connsiteX1416" fmla="*/ 3714458 w 7129607"/>
              <a:gd name="connsiteY1416" fmla="*/ 5681535 h 10322882"/>
              <a:gd name="connsiteX1417" fmla="*/ 3734669 w 7129607"/>
              <a:gd name="connsiteY1417" fmla="*/ 5678166 h 10322882"/>
              <a:gd name="connsiteX1418" fmla="*/ 3758247 w 7129607"/>
              <a:gd name="connsiteY1418" fmla="*/ 5664689 h 10322882"/>
              <a:gd name="connsiteX1419" fmla="*/ 3805405 w 7129607"/>
              <a:gd name="connsiteY1419" fmla="*/ 5641106 h 10322882"/>
              <a:gd name="connsiteX1420" fmla="*/ 3818879 w 7129607"/>
              <a:gd name="connsiteY1420" fmla="*/ 5728705 h 10322882"/>
              <a:gd name="connsiteX1421" fmla="*/ 3835721 w 7129607"/>
              <a:gd name="connsiteY1421" fmla="*/ 5745551 h 10322882"/>
              <a:gd name="connsiteX1422" fmla="*/ 3872773 w 7129607"/>
              <a:gd name="connsiteY1422" fmla="*/ 5752289 h 10322882"/>
              <a:gd name="connsiteX1423" fmla="*/ 3882877 w 7129607"/>
              <a:gd name="connsiteY1423" fmla="*/ 5657951 h 10322882"/>
              <a:gd name="connsiteX1424" fmla="*/ 3879510 w 7129607"/>
              <a:gd name="connsiteY1424" fmla="*/ 5580460 h 10322882"/>
              <a:gd name="connsiteX1425" fmla="*/ 3936772 w 7129607"/>
              <a:gd name="connsiteY1425" fmla="*/ 5604045 h 10322882"/>
              <a:gd name="connsiteX1426" fmla="*/ 3930035 w 7129607"/>
              <a:gd name="connsiteY1426" fmla="*/ 5529921 h 10322882"/>
              <a:gd name="connsiteX1427" fmla="*/ 3882877 w 7129607"/>
              <a:gd name="connsiteY1427" fmla="*/ 5526552 h 10322882"/>
              <a:gd name="connsiteX1428" fmla="*/ 3869405 w 7129607"/>
              <a:gd name="connsiteY1428" fmla="*/ 5449060 h 10322882"/>
              <a:gd name="connsiteX1429" fmla="*/ 3913194 w 7129607"/>
              <a:gd name="connsiteY1429" fmla="*/ 5418737 h 10322882"/>
              <a:gd name="connsiteX1430" fmla="*/ 3906457 w 7129607"/>
              <a:gd name="connsiteY1430" fmla="*/ 5385044 h 10322882"/>
              <a:gd name="connsiteX1431" fmla="*/ 3886246 w 7129607"/>
              <a:gd name="connsiteY1431" fmla="*/ 5378306 h 10322882"/>
              <a:gd name="connsiteX1432" fmla="*/ 3842457 w 7129607"/>
              <a:gd name="connsiteY1432" fmla="*/ 5398521 h 10322882"/>
              <a:gd name="connsiteX1433" fmla="*/ 3812142 w 7129607"/>
              <a:gd name="connsiteY1433" fmla="*/ 5388414 h 10322882"/>
              <a:gd name="connsiteX1434" fmla="*/ 3845825 w 7129607"/>
              <a:gd name="connsiteY1434" fmla="*/ 5371567 h 10322882"/>
              <a:gd name="connsiteX1435" fmla="*/ 3869405 w 7129607"/>
              <a:gd name="connsiteY1435" fmla="*/ 5368198 h 10322882"/>
              <a:gd name="connsiteX1436" fmla="*/ 3835721 w 7129607"/>
              <a:gd name="connsiteY1436" fmla="*/ 5354721 h 10322882"/>
              <a:gd name="connsiteX1437" fmla="*/ 3805405 w 7129607"/>
              <a:gd name="connsiteY1437" fmla="*/ 5368198 h 10322882"/>
              <a:gd name="connsiteX1438" fmla="*/ 3781827 w 7129607"/>
              <a:gd name="connsiteY1438" fmla="*/ 5371567 h 10322882"/>
              <a:gd name="connsiteX1439" fmla="*/ 3741406 w 7129607"/>
              <a:gd name="connsiteY1439" fmla="*/ 5351352 h 10322882"/>
              <a:gd name="connsiteX1440" fmla="*/ 3785195 w 7129607"/>
              <a:gd name="connsiteY1440" fmla="*/ 5337875 h 10322882"/>
              <a:gd name="connsiteX1441" fmla="*/ 3795299 w 7129607"/>
              <a:gd name="connsiteY1441" fmla="*/ 5341244 h 10322882"/>
              <a:gd name="connsiteX1442" fmla="*/ 3798668 w 7129607"/>
              <a:gd name="connsiteY1442" fmla="*/ 5331137 h 10322882"/>
              <a:gd name="connsiteX1443" fmla="*/ 3768353 w 7129607"/>
              <a:gd name="connsiteY1443" fmla="*/ 5314290 h 10322882"/>
              <a:gd name="connsiteX1444" fmla="*/ 3721195 w 7129607"/>
              <a:gd name="connsiteY1444" fmla="*/ 5337875 h 10322882"/>
              <a:gd name="connsiteX1445" fmla="*/ 3677406 w 7129607"/>
              <a:gd name="connsiteY1445" fmla="*/ 5310921 h 10322882"/>
              <a:gd name="connsiteX1446" fmla="*/ 3640354 w 7129607"/>
              <a:gd name="connsiteY1446" fmla="*/ 5324398 h 10322882"/>
              <a:gd name="connsiteX1447" fmla="*/ 3663932 w 7129607"/>
              <a:gd name="connsiteY1447" fmla="*/ 5297444 h 10322882"/>
              <a:gd name="connsiteX1448" fmla="*/ 3667301 w 7129607"/>
              <a:gd name="connsiteY1448" fmla="*/ 5283967 h 10322882"/>
              <a:gd name="connsiteX1449" fmla="*/ 3657195 w 7129607"/>
              <a:gd name="connsiteY1449" fmla="*/ 5260383 h 10322882"/>
              <a:gd name="connsiteX1450" fmla="*/ 3610039 w 7129607"/>
              <a:gd name="connsiteY1450" fmla="*/ 5230060 h 10322882"/>
              <a:gd name="connsiteX1451" fmla="*/ 3593196 w 7129607"/>
              <a:gd name="connsiteY1451" fmla="*/ 5267121 h 10322882"/>
              <a:gd name="connsiteX1452" fmla="*/ 3566250 w 7129607"/>
              <a:gd name="connsiteY1452" fmla="*/ 5280598 h 10322882"/>
              <a:gd name="connsiteX1453" fmla="*/ 3579723 w 7129607"/>
              <a:gd name="connsiteY1453" fmla="*/ 5193000 h 10322882"/>
              <a:gd name="connsiteX1454" fmla="*/ 3552776 w 7129607"/>
              <a:gd name="connsiteY1454" fmla="*/ 5203107 h 10322882"/>
              <a:gd name="connsiteX1455" fmla="*/ 3542670 w 7129607"/>
              <a:gd name="connsiteY1455" fmla="*/ 5250275 h 10322882"/>
              <a:gd name="connsiteX1456" fmla="*/ 3532565 w 7129607"/>
              <a:gd name="connsiteY1456" fmla="*/ 5277229 h 10322882"/>
              <a:gd name="connsiteX1457" fmla="*/ 3508987 w 7129607"/>
              <a:gd name="connsiteY1457" fmla="*/ 5307552 h 10322882"/>
              <a:gd name="connsiteX1458" fmla="*/ 3522461 w 7129607"/>
              <a:gd name="connsiteY1458" fmla="*/ 5230060 h 10322882"/>
              <a:gd name="connsiteX1459" fmla="*/ 3532565 w 7129607"/>
              <a:gd name="connsiteY1459" fmla="*/ 5186261 h 10322882"/>
              <a:gd name="connsiteX1460" fmla="*/ 3549407 w 7129607"/>
              <a:gd name="connsiteY1460" fmla="*/ 5172784 h 10322882"/>
              <a:gd name="connsiteX1461" fmla="*/ 3579723 w 7129607"/>
              <a:gd name="connsiteY1461" fmla="*/ 5162676 h 10322882"/>
              <a:gd name="connsiteX1462" fmla="*/ 3616775 w 7129607"/>
              <a:gd name="connsiteY1462" fmla="*/ 5145830 h 10322882"/>
              <a:gd name="connsiteX1463" fmla="*/ 3636985 w 7129607"/>
              <a:gd name="connsiteY1463" fmla="*/ 5085184 h 10322882"/>
              <a:gd name="connsiteX1464" fmla="*/ 3610039 w 7129607"/>
              <a:gd name="connsiteY1464" fmla="*/ 5125615 h 10322882"/>
              <a:gd name="connsiteX1465" fmla="*/ 3539302 w 7129607"/>
              <a:gd name="connsiteY1465" fmla="*/ 5145830 h 10322882"/>
              <a:gd name="connsiteX1466" fmla="*/ 3542670 w 7129607"/>
              <a:gd name="connsiteY1466" fmla="*/ 5081816 h 10322882"/>
              <a:gd name="connsiteX1467" fmla="*/ 3552776 w 7129607"/>
              <a:gd name="connsiteY1467" fmla="*/ 5061599 h 10322882"/>
              <a:gd name="connsiteX1468" fmla="*/ 3549407 w 7129607"/>
              <a:gd name="connsiteY1468" fmla="*/ 5041384 h 10322882"/>
              <a:gd name="connsiteX1469" fmla="*/ 3535934 w 7129607"/>
              <a:gd name="connsiteY1469" fmla="*/ 5017799 h 10322882"/>
              <a:gd name="connsiteX1470" fmla="*/ 3508987 w 7129607"/>
              <a:gd name="connsiteY1470" fmla="*/ 5027907 h 10322882"/>
              <a:gd name="connsiteX1471" fmla="*/ 3461829 w 7129607"/>
              <a:gd name="connsiteY1471" fmla="*/ 5054861 h 10322882"/>
              <a:gd name="connsiteX1472" fmla="*/ 3421409 w 7129607"/>
              <a:gd name="connsiteY1472" fmla="*/ 5014432 h 10322882"/>
              <a:gd name="connsiteX1473" fmla="*/ 3461829 w 7129607"/>
              <a:gd name="connsiteY1473" fmla="*/ 4987476 h 10322882"/>
              <a:gd name="connsiteX1474" fmla="*/ 3599932 w 7129607"/>
              <a:gd name="connsiteY1474" fmla="*/ 4933570 h 10322882"/>
              <a:gd name="connsiteX1475" fmla="*/ 3556143 w 7129607"/>
              <a:gd name="connsiteY1475" fmla="*/ 4842601 h 10322882"/>
              <a:gd name="connsiteX1476" fmla="*/ 3482039 w 7129607"/>
              <a:gd name="connsiteY1476" fmla="*/ 4781954 h 10322882"/>
              <a:gd name="connsiteX1477" fmla="*/ 3455092 w 7129607"/>
              <a:gd name="connsiteY1477" fmla="*/ 4741524 h 10322882"/>
              <a:gd name="connsiteX1478" fmla="*/ 3441618 w 7129607"/>
              <a:gd name="connsiteY1478" fmla="*/ 4701093 h 10322882"/>
              <a:gd name="connsiteX1479" fmla="*/ 3495513 w 7129607"/>
              <a:gd name="connsiteY1479" fmla="*/ 4637077 h 10322882"/>
              <a:gd name="connsiteX1480" fmla="*/ 3532565 w 7129607"/>
              <a:gd name="connsiteY1480" fmla="*/ 4620233 h 10322882"/>
              <a:gd name="connsiteX1481" fmla="*/ 3576354 w 7129607"/>
              <a:gd name="connsiteY1481" fmla="*/ 4603385 h 10322882"/>
              <a:gd name="connsiteX1482" fmla="*/ 3650458 w 7129607"/>
              <a:gd name="connsiteY1482" fmla="*/ 4552848 h 10322882"/>
              <a:gd name="connsiteX1483" fmla="*/ 3721195 w 7129607"/>
              <a:gd name="connsiteY1483" fmla="*/ 4485463 h 10322882"/>
              <a:gd name="connsiteX1484" fmla="*/ 3812142 w 7129607"/>
              <a:gd name="connsiteY1484" fmla="*/ 4445032 h 10322882"/>
              <a:gd name="connsiteX1485" fmla="*/ 3876142 w 7129607"/>
              <a:gd name="connsiteY1485" fmla="*/ 4401232 h 10322882"/>
              <a:gd name="connsiteX1486" fmla="*/ 3862668 w 7129607"/>
              <a:gd name="connsiteY1486" fmla="*/ 4317001 h 10322882"/>
              <a:gd name="connsiteX1487" fmla="*/ 3869405 w 7129607"/>
              <a:gd name="connsiteY1487" fmla="*/ 4229403 h 10322882"/>
              <a:gd name="connsiteX1488" fmla="*/ 3956983 w 7129607"/>
              <a:gd name="connsiteY1488" fmla="*/ 4209188 h 10322882"/>
              <a:gd name="connsiteX1489" fmla="*/ 4004140 w 7129607"/>
              <a:gd name="connsiteY1489" fmla="*/ 4222663 h 10322882"/>
              <a:gd name="connsiteX1490" fmla="*/ 4007509 w 7129607"/>
              <a:gd name="connsiteY1490" fmla="*/ 4222663 h 10322882"/>
              <a:gd name="connsiteX1491" fmla="*/ 4014246 w 7129607"/>
              <a:gd name="connsiteY1491" fmla="*/ 4229403 h 10322882"/>
              <a:gd name="connsiteX1492" fmla="*/ 4031087 w 7129607"/>
              <a:gd name="connsiteY1492" fmla="*/ 4232771 h 10322882"/>
              <a:gd name="connsiteX1493" fmla="*/ 4032447 w 7129607"/>
              <a:gd name="connsiteY1493" fmla="*/ 4233376 h 10322882"/>
              <a:gd name="connsiteX1494" fmla="*/ 4032447 w 7129607"/>
              <a:gd name="connsiteY1494" fmla="*/ 4232704 h 10322882"/>
              <a:gd name="connsiteX1495" fmla="*/ 4031357 w 7129607"/>
              <a:gd name="connsiteY1495" fmla="*/ 4232219 h 10322882"/>
              <a:gd name="connsiteX1496" fmla="*/ 4014533 w 7129607"/>
              <a:gd name="connsiteY1496" fmla="*/ 4228851 h 10322882"/>
              <a:gd name="connsiteX1497" fmla="*/ 4007804 w 7129607"/>
              <a:gd name="connsiteY1497" fmla="*/ 4222114 h 10322882"/>
              <a:gd name="connsiteX1498" fmla="*/ 3997710 w 7129607"/>
              <a:gd name="connsiteY1498" fmla="*/ 4201905 h 10322882"/>
              <a:gd name="connsiteX1499" fmla="*/ 4001075 w 7129607"/>
              <a:gd name="connsiteY1499" fmla="*/ 4154750 h 10322882"/>
              <a:gd name="connsiteX1500" fmla="*/ 4004439 w 7129607"/>
              <a:gd name="connsiteY1500" fmla="*/ 4100858 h 10322882"/>
              <a:gd name="connsiteX1501" fmla="*/ 4001075 w 7129607"/>
              <a:gd name="connsiteY1501" fmla="*/ 3999817 h 10322882"/>
              <a:gd name="connsiteX1502" fmla="*/ 4001075 w 7129607"/>
              <a:gd name="connsiteY1502" fmla="*/ 3972871 h 10322882"/>
              <a:gd name="connsiteX1503" fmla="*/ 3977522 w 7129607"/>
              <a:gd name="connsiteY1503" fmla="*/ 3986345 h 10322882"/>
              <a:gd name="connsiteX1504" fmla="*/ 3964064 w 7129607"/>
              <a:gd name="connsiteY1504" fmla="*/ 3939189 h 10322882"/>
              <a:gd name="connsiteX1505" fmla="*/ 3974157 w 7129607"/>
              <a:gd name="connsiteY1505" fmla="*/ 3881928 h 10322882"/>
              <a:gd name="connsiteX1506" fmla="*/ 3943875 w 7129607"/>
              <a:gd name="connsiteY1506" fmla="*/ 3871824 h 10322882"/>
              <a:gd name="connsiteX1507" fmla="*/ 3913593 w 7129607"/>
              <a:gd name="connsiteY1507" fmla="*/ 3888665 h 10322882"/>
              <a:gd name="connsiteX1508" fmla="*/ 3903498 w 7129607"/>
              <a:gd name="connsiteY1508" fmla="*/ 3851615 h 10322882"/>
              <a:gd name="connsiteX1509" fmla="*/ 3896769 w 7129607"/>
              <a:gd name="connsiteY1509" fmla="*/ 3801090 h 10322882"/>
              <a:gd name="connsiteX1510" fmla="*/ 3906863 w 7129607"/>
              <a:gd name="connsiteY1510" fmla="*/ 3780881 h 10322882"/>
              <a:gd name="connsiteX1511" fmla="*/ 3893405 w 7129607"/>
              <a:gd name="connsiteY1511" fmla="*/ 3764039 h 10322882"/>
              <a:gd name="connsiteX1512" fmla="*/ 3839569 w 7129607"/>
              <a:gd name="connsiteY1512" fmla="*/ 3753935 h 10322882"/>
              <a:gd name="connsiteX1513" fmla="*/ 3849663 w 7129607"/>
              <a:gd name="connsiteY1513" fmla="*/ 3716885 h 10322882"/>
              <a:gd name="connsiteX1514" fmla="*/ 3856393 w 7129607"/>
              <a:gd name="connsiteY1514" fmla="*/ 3669731 h 10322882"/>
              <a:gd name="connsiteX1515" fmla="*/ 3853029 w 7129607"/>
              <a:gd name="connsiteY1515" fmla="*/ 3639416 h 10322882"/>
              <a:gd name="connsiteX1516" fmla="*/ 3846298 w 7129607"/>
              <a:gd name="connsiteY1516" fmla="*/ 3598998 h 10322882"/>
              <a:gd name="connsiteX1517" fmla="*/ 3832840 w 7129607"/>
              <a:gd name="connsiteY1517" fmla="*/ 3568682 h 10322882"/>
              <a:gd name="connsiteX1518" fmla="*/ 3829476 w 7129607"/>
              <a:gd name="connsiteY1518" fmla="*/ 3548473 h 10322882"/>
              <a:gd name="connsiteX1519" fmla="*/ 3819381 w 7129607"/>
              <a:gd name="connsiteY1519" fmla="*/ 3531632 h 10322882"/>
              <a:gd name="connsiteX1520" fmla="*/ 3812652 w 7129607"/>
              <a:gd name="connsiteY1520" fmla="*/ 3484477 h 10322882"/>
              <a:gd name="connsiteX1521" fmla="*/ 3819381 w 7129607"/>
              <a:gd name="connsiteY1521" fmla="*/ 3474372 h 10322882"/>
              <a:gd name="connsiteX1522" fmla="*/ 3805923 w 7129607"/>
              <a:gd name="connsiteY1522" fmla="*/ 3460900 h 10322882"/>
              <a:gd name="connsiteX1523" fmla="*/ 3812652 w 7129607"/>
              <a:gd name="connsiteY1523" fmla="*/ 3450794 h 10322882"/>
              <a:gd name="connsiteX1524" fmla="*/ 3802558 w 7129607"/>
              <a:gd name="connsiteY1524" fmla="*/ 3444057 h 10322882"/>
              <a:gd name="connsiteX1525" fmla="*/ 3802632 w 7129607"/>
              <a:gd name="connsiteY1525" fmla="*/ 3443909 h 10322882"/>
              <a:gd name="connsiteX1526" fmla="*/ 3789321 w 7129607"/>
              <a:gd name="connsiteY1526" fmla="*/ 3447234 h 10322882"/>
              <a:gd name="connsiteX1527" fmla="*/ 3728680 w 7129607"/>
              <a:gd name="connsiteY1527" fmla="*/ 3383264 h 10322882"/>
              <a:gd name="connsiteX1528" fmla="*/ 3725310 w 7129607"/>
              <a:gd name="connsiteY1528" fmla="*/ 3363063 h 10322882"/>
              <a:gd name="connsiteX1529" fmla="*/ 3698360 w 7129607"/>
              <a:gd name="connsiteY1529" fmla="*/ 3359695 h 10322882"/>
              <a:gd name="connsiteX1530" fmla="*/ 3684884 w 7129607"/>
              <a:gd name="connsiteY1530" fmla="*/ 3332760 h 10322882"/>
              <a:gd name="connsiteX1531" fmla="*/ 3668040 w 7129607"/>
              <a:gd name="connsiteY1531" fmla="*/ 3302459 h 10322882"/>
              <a:gd name="connsiteX1532" fmla="*/ 3644457 w 7129607"/>
              <a:gd name="connsiteY1532" fmla="*/ 3305825 h 10322882"/>
              <a:gd name="connsiteX1533" fmla="*/ 3610767 w 7129607"/>
              <a:gd name="connsiteY1533" fmla="*/ 3305825 h 10322882"/>
              <a:gd name="connsiteX1534" fmla="*/ 3593923 w 7129607"/>
              <a:gd name="connsiteY1534" fmla="*/ 3265423 h 10322882"/>
              <a:gd name="connsiteX1535" fmla="*/ 3566972 w 7129607"/>
              <a:gd name="connsiteY1535" fmla="*/ 3214924 h 10322882"/>
              <a:gd name="connsiteX1536" fmla="*/ 3536650 w 7129607"/>
              <a:gd name="connsiteY1536" fmla="*/ 3124019 h 10322882"/>
              <a:gd name="connsiteX1537" fmla="*/ 3553495 w 7129607"/>
              <a:gd name="connsiteY1537" fmla="*/ 3036485 h 10322882"/>
              <a:gd name="connsiteX1538" fmla="*/ 3583817 w 7129607"/>
              <a:gd name="connsiteY1538" fmla="*/ 3009550 h 10322882"/>
              <a:gd name="connsiteX1539" fmla="*/ 3607398 w 7129607"/>
              <a:gd name="connsiteY1539" fmla="*/ 2959047 h 10322882"/>
              <a:gd name="connsiteX1540" fmla="*/ 3617506 w 7129607"/>
              <a:gd name="connsiteY1540" fmla="*/ 2908544 h 10322882"/>
              <a:gd name="connsiteX1541" fmla="*/ 3620875 w 7129607"/>
              <a:gd name="connsiteY1541" fmla="*/ 2858042 h 10322882"/>
              <a:gd name="connsiteX1542" fmla="*/ 3597292 w 7129607"/>
              <a:gd name="connsiteY1542" fmla="*/ 2763769 h 10322882"/>
              <a:gd name="connsiteX1543" fmla="*/ 3580447 w 7129607"/>
              <a:gd name="connsiteY1543" fmla="*/ 2720001 h 10322882"/>
              <a:gd name="connsiteX1544" fmla="*/ 3553495 w 7129607"/>
              <a:gd name="connsiteY1544" fmla="*/ 2669498 h 10322882"/>
              <a:gd name="connsiteX1545" fmla="*/ 3543389 w 7129607"/>
              <a:gd name="connsiteY1545" fmla="*/ 2642563 h 10322882"/>
              <a:gd name="connsiteX1546" fmla="*/ 3566972 w 7129607"/>
              <a:gd name="connsiteY1546" fmla="*/ 2652665 h 10322882"/>
              <a:gd name="connsiteX1547" fmla="*/ 3607398 w 7129607"/>
              <a:gd name="connsiteY1547" fmla="*/ 2649298 h 10322882"/>
              <a:gd name="connsiteX1548" fmla="*/ 3644457 w 7129607"/>
              <a:gd name="connsiteY1548" fmla="*/ 2625730 h 10322882"/>
              <a:gd name="connsiteX1549" fmla="*/ 3701729 w 7129607"/>
              <a:gd name="connsiteY1549" fmla="*/ 2568494 h 10322882"/>
              <a:gd name="connsiteX1550" fmla="*/ 3681515 w 7129607"/>
              <a:gd name="connsiteY1550" fmla="*/ 2528092 h 10322882"/>
              <a:gd name="connsiteX1551" fmla="*/ 3705098 w 7129607"/>
              <a:gd name="connsiteY1551" fmla="*/ 2491056 h 10322882"/>
              <a:gd name="connsiteX1552" fmla="*/ 3718573 w 7129607"/>
              <a:gd name="connsiteY1552" fmla="*/ 2447288 h 10322882"/>
              <a:gd name="connsiteX1553" fmla="*/ 3732049 w 7129607"/>
              <a:gd name="connsiteY1553" fmla="*/ 2413618 h 10322882"/>
              <a:gd name="connsiteX1554" fmla="*/ 3728680 w 7129607"/>
              <a:gd name="connsiteY1554" fmla="*/ 2373217 h 10322882"/>
              <a:gd name="connsiteX1555" fmla="*/ 3759001 w 7129607"/>
              <a:gd name="connsiteY1555" fmla="*/ 2332817 h 10322882"/>
              <a:gd name="connsiteX1556" fmla="*/ 3762282 w 7129607"/>
              <a:gd name="connsiteY1556" fmla="*/ 2313135 h 10322882"/>
              <a:gd name="connsiteX1557" fmla="*/ 3761720 w 7129607"/>
              <a:gd name="connsiteY1557" fmla="*/ 2312574 h 10322882"/>
              <a:gd name="connsiteX1558" fmla="*/ 3758351 w 7129607"/>
              <a:gd name="connsiteY1558" fmla="*/ 2299093 h 10322882"/>
              <a:gd name="connsiteX1559" fmla="*/ 3771827 w 7129607"/>
              <a:gd name="connsiteY1559" fmla="*/ 2245167 h 10322882"/>
              <a:gd name="connsiteX1560" fmla="*/ 3785302 w 7129607"/>
              <a:gd name="connsiteY1560" fmla="*/ 2208093 h 10322882"/>
              <a:gd name="connsiteX1561" fmla="*/ 3795408 w 7129607"/>
              <a:gd name="connsiteY1561" fmla="*/ 2160908 h 10322882"/>
              <a:gd name="connsiteX1562" fmla="*/ 3815622 w 7129607"/>
              <a:gd name="connsiteY1562" fmla="*/ 2130576 h 10322882"/>
              <a:gd name="connsiteX1563" fmla="*/ 3839203 w 7129607"/>
              <a:gd name="connsiteY1563" fmla="*/ 2110351 h 10322882"/>
              <a:gd name="connsiteX1564" fmla="*/ 3839203 w 7129607"/>
              <a:gd name="connsiteY1564" fmla="*/ 2080019 h 10322882"/>
              <a:gd name="connsiteX1565" fmla="*/ 3842573 w 7129607"/>
              <a:gd name="connsiteY1565" fmla="*/ 2076649 h 10322882"/>
              <a:gd name="connsiteX1566" fmla="*/ 3842778 w 7129607"/>
              <a:gd name="connsiteY1566" fmla="*/ 2076649 h 10322882"/>
              <a:gd name="connsiteX1567" fmla="*/ 3854893 w 7129607"/>
              <a:gd name="connsiteY1567" fmla="*/ 2058279 h 10322882"/>
              <a:gd name="connsiteX1568" fmla="*/ 3849420 w 7129607"/>
              <a:gd name="connsiteY1568" fmla="*/ 2039764 h 10322882"/>
              <a:gd name="connsiteX1569" fmla="*/ 3822474 w 7129607"/>
              <a:gd name="connsiteY1569" fmla="*/ 2029666 h 10322882"/>
              <a:gd name="connsiteX1570" fmla="*/ 3809000 w 7129607"/>
              <a:gd name="connsiteY1570" fmla="*/ 2046496 h 10322882"/>
              <a:gd name="connsiteX1571" fmla="*/ 3795526 w 7129607"/>
              <a:gd name="connsiteY1571" fmla="*/ 2053229 h 10322882"/>
              <a:gd name="connsiteX1572" fmla="*/ 3765210 w 7129607"/>
              <a:gd name="connsiteY1572" fmla="*/ 2066695 h 10322882"/>
              <a:gd name="connsiteX1573" fmla="*/ 3731525 w 7129607"/>
              <a:gd name="connsiteY1573" fmla="*/ 2096989 h 10322882"/>
              <a:gd name="connsiteX1574" fmla="*/ 3711314 w 7129607"/>
              <a:gd name="connsiteY1574" fmla="*/ 2120553 h 10322882"/>
              <a:gd name="connsiteX1575" fmla="*/ 3687736 w 7129607"/>
              <a:gd name="connsiteY1575" fmla="*/ 2100357 h 10322882"/>
              <a:gd name="connsiteX1576" fmla="*/ 3707947 w 7129607"/>
              <a:gd name="connsiteY1576" fmla="*/ 2066695 h 10322882"/>
              <a:gd name="connsiteX1577" fmla="*/ 3697841 w 7129607"/>
              <a:gd name="connsiteY1577" fmla="*/ 2053229 h 10322882"/>
              <a:gd name="connsiteX1578" fmla="*/ 3687736 w 7129607"/>
              <a:gd name="connsiteY1578" fmla="*/ 2033031 h 10322882"/>
              <a:gd name="connsiteX1579" fmla="*/ 3654052 w 7129607"/>
              <a:gd name="connsiteY1579" fmla="*/ 1958970 h 10322882"/>
              <a:gd name="connsiteX1580" fmla="*/ 3647315 w 7129607"/>
              <a:gd name="connsiteY1580" fmla="*/ 1928678 h 10322882"/>
              <a:gd name="connsiteX1581" fmla="*/ 3603526 w 7129607"/>
              <a:gd name="connsiteY1581" fmla="*/ 1928678 h 10322882"/>
              <a:gd name="connsiteX1582" fmla="*/ 3569841 w 7129607"/>
              <a:gd name="connsiteY1582" fmla="*/ 1915212 h 10322882"/>
              <a:gd name="connsiteX1583" fmla="*/ 3566472 w 7129607"/>
              <a:gd name="connsiteY1583" fmla="*/ 1881547 h 10322882"/>
              <a:gd name="connsiteX1584" fmla="*/ 3603526 w 7129607"/>
              <a:gd name="connsiteY1584" fmla="*/ 1871448 h 10322882"/>
              <a:gd name="connsiteX1585" fmla="*/ 3627104 w 7129607"/>
              <a:gd name="connsiteY1585" fmla="*/ 1831053 h 10322882"/>
              <a:gd name="connsiteX1586" fmla="*/ 3657419 w 7129607"/>
              <a:gd name="connsiteY1586" fmla="*/ 1814222 h 10322882"/>
              <a:gd name="connsiteX1587" fmla="*/ 3691104 w 7129607"/>
              <a:gd name="connsiteY1587" fmla="*/ 1790658 h 10322882"/>
              <a:gd name="connsiteX1588" fmla="*/ 3731525 w 7129607"/>
              <a:gd name="connsiteY1588" fmla="*/ 1787292 h 10322882"/>
              <a:gd name="connsiteX1589" fmla="*/ 3768579 w 7129607"/>
              <a:gd name="connsiteY1589" fmla="*/ 1753630 h 10322882"/>
              <a:gd name="connsiteX1590" fmla="*/ 3805631 w 7129607"/>
              <a:gd name="connsiteY1590" fmla="*/ 1743530 h 10322882"/>
              <a:gd name="connsiteX1591" fmla="*/ 3856157 w 7129607"/>
              <a:gd name="connsiteY1591" fmla="*/ 1740165 h 10322882"/>
              <a:gd name="connsiteX1592" fmla="*/ 3899947 w 7129607"/>
              <a:gd name="connsiteY1592" fmla="*/ 1746896 h 10322882"/>
              <a:gd name="connsiteX1593" fmla="*/ 3947106 w 7129607"/>
              <a:gd name="connsiteY1593" fmla="*/ 1756996 h 10322882"/>
              <a:gd name="connsiteX1594" fmla="*/ 3977421 w 7129607"/>
              <a:gd name="connsiteY1594" fmla="*/ 1773827 h 10322882"/>
              <a:gd name="connsiteX1595" fmla="*/ 4014475 w 7129607"/>
              <a:gd name="connsiteY1595" fmla="*/ 1767094 h 10322882"/>
              <a:gd name="connsiteX1596" fmla="*/ 4038053 w 7129607"/>
              <a:gd name="connsiteY1596" fmla="*/ 1770460 h 10322882"/>
              <a:gd name="connsiteX1597" fmla="*/ 4051527 w 7129607"/>
              <a:gd name="connsiteY1597" fmla="*/ 1760362 h 10322882"/>
              <a:gd name="connsiteX1598" fmla="*/ 4078474 w 7129607"/>
              <a:gd name="connsiteY1598" fmla="*/ 1730067 h 10322882"/>
              <a:gd name="connsiteX1599" fmla="*/ 4075105 w 7129607"/>
              <a:gd name="connsiteY1599" fmla="*/ 1689670 h 10322882"/>
              <a:gd name="connsiteX1600" fmla="*/ 4102053 w 7129607"/>
              <a:gd name="connsiteY1600" fmla="*/ 1669473 h 10322882"/>
              <a:gd name="connsiteX1601" fmla="*/ 4091948 w 7129607"/>
              <a:gd name="connsiteY1601" fmla="*/ 1639177 h 10322882"/>
              <a:gd name="connsiteX1602" fmla="*/ 4081842 w 7129607"/>
              <a:gd name="connsiteY1602" fmla="*/ 1635812 h 10322882"/>
              <a:gd name="connsiteX1603" fmla="*/ 4088579 w 7129607"/>
              <a:gd name="connsiteY1603" fmla="*/ 1625711 h 10322882"/>
              <a:gd name="connsiteX1604" fmla="*/ 4098797 w 7129607"/>
              <a:gd name="connsiteY1604" fmla="*/ 1624009 h 10322882"/>
              <a:gd name="connsiteX1605" fmla="*/ 4097550 w 7129607"/>
              <a:gd name="connsiteY1605" fmla="*/ 1623168 h 10322882"/>
              <a:gd name="connsiteX1606" fmla="*/ 4087926 w 7129607"/>
              <a:gd name="connsiteY1606" fmla="*/ 1624772 h 10322882"/>
              <a:gd name="connsiteX1607" fmla="*/ 4081190 w 7129607"/>
              <a:gd name="connsiteY1607" fmla="*/ 1634875 h 10322882"/>
              <a:gd name="connsiteX1608" fmla="*/ 4050883 w 7129607"/>
              <a:gd name="connsiteY1608" fmla="*/ 1644980 h 10322882"/>
              <a:gd name="connsiteX1609" fmla="*/ 4017208 w 7129607"/>
              <a:gd name="connsiteY1609" fmla="*/ 1658451 h 10322882"/>
              <a:gd name="connsiteX1610" fmla="*/ 4007105 w 7129607"/>
              <a:gd name="connsiteY1610" fmla="*/ 1648349 h 10322882"/>
              <a:gd name="connsiteX1611" fmla="*/ 3990267 w 7129607"/>
              <a:gd name="connsiteY1611" fmla="*/ 1638243 h 10322882"/>
              <a:gd name="connsiteX1612" fmla="*/ 3953224 w 7129607"/>
              <a:gd name="connsiteY1612" fmla="*/ 1624772 h 10322882"/>
              <a:gd name="connsiteX1613" fmla="*/ 3919549 w 7129607"/>
              <a:gd name="connsiteY1613" fmla="*/ 1601199 h 10322882"/>
              <a:gd name="connsiteX1614" fmla="*/ 3899345 w 7129607"/>
              <a:gd name="connsiteY1614" fmla="*/ 1577624 h 10322882"/>
              <a:gd name="connsiteX1615" fmla="*/ 3892610 w 7129607"/>
              <a:gd name="connsiteY1615" fmla="*/ 1560785 h 10322882"/>
              <a:gd name="connsiteX1616" fmla="*/ 3875773 w 7129607"/>
              <a:gd name="connsiteY1616" fmla="*/ 1554048 h 10322882"/>
              <a:gd name="connsiteX1617" fmla="*/ 3808423 w 7129607"/>
              <a:gd name="connsiteY1617" fmla="*/ 1490062 h 10322882"/>
              <a:gd name="connsiteX1618" fmla="*/ 3784849 w 7129607"/>
              <a:gd name="connsiteY1618" fmla="*/ 1503533 h 10322882"/>
              <a:gd name="connsiteX1619" fmla="*/ 3754542 w 7129607"/>
              <a:gd name="connsiteY1619" fmla="*/ 1513635 h 10322882"/>
              <a:gd name="connsiteX1620" fmla="*/ 3744439 w 7129607"/>
              <a:gd name="connsiteY1620" fmla="*/ 1506901 h 10322882"/>
              <a:gd name="connsiteX1621" fmla="*/ 3720867 w 7129607"/>
              <a:gd name="connsiteY1621" fmla="*/ 1503533 h 10322882"/>
              <a:gd name="connsiteX1622" fmla="*/ 3710764 w 7129607"/>
              <a:gd name="connsiteY1622" fmla="*/ 1517003 h 10322882"/>
              <a:gd name="connsiteX1623" fmla="*/ 3690560 w 7129607"/>
              <a:gd name="connsiteY1623" fmla="*/ 1520370 h 10322882"/>
              <a:gd name="connsiteX1624" fmla="*/ 3660252 w 7129607"/>
              <a:gd name="connsiteY1624" fmla="*/ 1523739 h 10322882"/>
              <a:gd name="connsiteX1625" fmla="*/ 3636679 w 7129607"/>
              <a:gd name="connsiteY1625" fmla="*/ 1527107 h 10322882"/>
              <a:gd name="connsiteX1626" fmla="*/ 3619842 w 7129607"/>
              <a:gd name="connsiteY1626" fmla="*/ 1540578 h 10322882"/>
              <a:gd name="connsiteX1627" fmla="*/ 3589535 w 7129607"/>
              <a:gd name="connsiteY1627" fmla="*/ 1560785 h 10322882"/>
              <a:gd name="connsiteX1628" fmla="*/ 3569329 w 7129607"/>
              <a:gd name="connsiteY1628" fmla="*/ 1560785 h 10322882"/>
              <a:gd name="connsiteX1629" fmla="*/ 3555860 w 7129607"/>
              <a:gd name="connsiteY1629" fmla="*/ 1550681 h 10322882"/>
              <a:gd name="connsiteX1630" fmla="*/ 3542389 w 7129607"/>
              <a:gd name="connsiteY1630" fmla="*/ 1510266 h 10322882"/>
              <a:gd name="connsiteX1631" fmla="*/ 3542389 w 7129607"/>
              <a:gd name="connsiteY1631" fmla="*/ 1456384 h 10322882"/>
              <a:gd name="connsiteX1632" fmla="*/ 3491876 w 7129607"/>
              <a:gd name="connsiteY1632" fmla="*/ 1476588 h 10322882"/>
              <a:gd name="connsiteX1633" fmla="*/ 3458201 w 7129607"/>
              <a:gd name="connsiteY1633" fmla="*/ 1459751 h 10322882"/>
              <a:gd name="connsiteX1634" fmla="*/ 3488508 w 7129607"/>
              <a:gd name="connsiteY1634" fmla="*/ 1432808 h 10322882"/>
              <a:gd name="connsiteX1635" fmla="*/ 3444732 w 7129607"/>
              <a:gd name="connsiteY1635" fmla="*/ 1405865 h 10322882"/>
              <a:gd name="connsiteX1636" fmla="*/ 3468304 w 7129607"/>
              <a:gd name="connsiteY1636" fmla="*/ 1422704 h 10322882"/>
              <a:gd name="connsiteX1637" fmla="*/ 3471671 w 7129607"/>
              <a:gd name="connsiteY1637" fmla="*/ 1439543 h 10322882"/>
              <a:gd name="connsiteX1638" fmla="*/ 3451465 w 7129607"/>
              <a:gd name="connsiteY1638" fmla="*/ 1446279 h 10322882"/>
              <a:gd name="connsiteX1639" fmla="*/ 3444732 w 7129607"/>
              <a:gd name="connsiteY1639" fmla="*/ 1439543 h 10322882"/>
              <a:gd name="connsiteX1640" fmla="*/ 3421158 w 7129607"/>
              <a:gd name="connsiteY1640" fmla="*/ 1429441 h 10322882"/>
              <a:gd name="connsiteX1641" fmla="*/ 3397586 w 7129607"/>
              <a:gd name="connsiteY1641" fmla="*/ 1432808 h 10322882"/>
              <a:gd name="connsiteX1642" fmla="*/ 3336971 w 7129607"/>
              <a:gd name="connsiteY1642" fmla="*/ 1429441 h 10322882"/>
              <a:gd name="connsiteX1643" fmla="*/ 3296561 w 7129607"/>
              <a:gd name="connsiteY1643" fmla="*/ 1429441 h 10322882"/>
              <a:gd name="connsiteX1644" fmla="*/ 3296561 w 7129607"/>
              <a:gd name="connsiteY1644" fmla="*/ 1436174 h 10322882"/>
              <a:gd name="connsiteX1645" fmla="*/ 3289826 w 7129607"/>
              <a:gd name="connsiteY1645" fmla="*/ 1449647 h 10322882"/>
              <a:gd name="connsiteX1646" fmla="*/ 3256151 w 7129607"/>
              <a:gd name="connsiteY1646" fmla="*/ 1439543 h 10322882"/>
              <a:gd name="connsiteX1647" fmla="*/ 3232579 w 7129607"/>
              <a:gd name="connsiteY1647" fmla="*/ 1432808 h 10322882"/>
              <a:gd name="connsiteX1648" fmla="*/ 3219108 w 7129607"/>
              <a:gd name="connsiteY1648" fmla="*/ 1405865 h 10322882"/>
              <a:gd name="connsiteX1649" fmla="*/ 3219108 w 7129607"/>
              <a:gd name="connsiteY1649" fmla="*/ 1362085 h 10322882"/>
              <a:gd name="connsiteX1650" fmla="*/ 3222476 w 7129607"/>
              <a:gd name="connsiteY1650" fmla="*/ 1338509 h 10322882"/>
              <a:gd name="connsiteX1651" fmla="*/ 3209005 w 7129607"/>
              <a:gd name="connsiteY1651" fmla="*/ 1321672 h 10322882"/>
              <a:gd name="connsiteX1652" fmla="*/ 3192168 w 7129607"/>
              <a:gd name="connsiteY1652" fmla="*/ 1287992 h 10322882"/>
              <a:gd name="connsiteX1653" fmla="*/ 3165227 w 7129607"/>
              <a:gd name="connsiteY1653" fmla="*/ 1267786 h 10322882"/>
              <a:gd name="connsiteX1654" fmla="*/ 3121451 w 7129607"/>
              <a:gd name="connsiteY1654" fmla="*/ 1277890 h 10322882"/>
              <a:gd name="connsiteX1655" fmla="*/ 3087776 w 7129607"/>
              <a:gd name="connsiteY1655" fmla="*/ 1264417 h 10322882"/>
              <a:gd name="connsiteX1656" fmla="*/ 3064202 w 7129607"/>
              <a:gd name="connsiteY1656" fmla="*/ 1294729 h 10322882"/>
              <a:gd name="connsiteX1657" fmla="*/ 3043998 w 7129607"/>
              <a:gd name="connsiteY1657" fmla="*/ 1291360 h 10322882"/>
              <a:gd name="connsiteX1658" fmla="*/ 3037262 w 7129607"/>
              <a:gd name="connsiteY1658" fmla="*/ 1287992 h 10322882"/>
              <a:gd name="connsiteX1659" fmla="*/ 3030527 w 7129607"/>
              <a:gd name="connsiteY1659" fmla="*/ 1274521 h 10322882"/>
              <a:gd name="connsiteX1660" fmla="*/ 2980019 w 7129607"/>
              <a:gd name="connsiteY1660" fmla="*/ 1267786 h 10322882"/>
              <a:gd name="connsiteX1661" fmla="*/ 2929506 w 7129607"/>
              <a:gd name="connsiteY1661" fmla="*/ 1287992 h 10322882"/>
              <a:gd name="connsiteX1662" fmla="*/ 2899198 w 7129607"/>
              <a:gd name="connsiteY1662" fmla="*/ 1250947 h 10322882"/>
              <a:gd name="connsiteX1663" fmla="*/ 2865525 w 7129607"/>
              <a:gd name="connsiteY1663" fmla="*/ 1186958 h 10322882"/>
              <a:gd name="connsiteX1664" fmla="*/ 2841950 w 7129607"/>
              <a:gd name="connsiteY1664" fmla="*/ 1173487 h 10322882"/>
              <a:gd name="connsiteX1665" fmla="*/ 2811643 w 7129607"/>
              <a:gd name="connsiteY1665" fmla="*/ 1163385 h 10322882"/>
              <a:gd name="connsiteX1666" fmla="*/ 2798173 w 7129607"/>
              <a:gd name="connsiteY1666" fmla="*/ 1146544 h 10322882"/>
              <a:gd name="connsiteX1667" fmla="*/ 2771231 w 7129607"/>
              <a:gd name="connsiteY1667" fmla="*/ 1149913 h 10322882"/>
              <a:gd name="connsiteX1668" fmla="*/ 2761131 w 7129607"/>
              <a:gd name="connsiteY1668" fmla="*/ 1109499 h 10322882"/>
              <a:gd name="connsiteX1669" fmla="*/ 2771231 w 7129607"/>
              <a:gd name="connsiteY1669" fmla="*/ 1096029 h 10322882"/>
              <a:gd name="connsiteX1670" fmla="*/ 2774599 w 7129607"/>
              <a:gd name="connsiteY1670" fmla="*/ 1082557 h 10322882"/>
              <a:gd name="connsiteX1671" fmla="*/ 2794805 w 7129607"/>
              <a:gd name="connsiteY1671" fmla="*/ 1018569 h 10322882"/>
              <a:gd name="connsiteX1672" fmla="*/ 2801540 w 7129607"/>
              <a:gd name="connsiteY1672" fmla="*/ 978156 h 10322882"/>
              <a:gd name="connsiteX1673" fmla="*/ 2815010 w 7129607"/>
              <a:gd name="connsiteY1673" fmla="*/ 947846 h 10322882"/>
              <a:gd name="connsiteX1674" fmla="*/ 2838583 w 7129607"/>
              <a:gd name="connsiteY1674" fmla="*/ 954582 h 10322882"/>
              <a:gd name="connsiteX1675" fmla="*/ 2852052 w 7129607"/>
              <a:gd name="connsiteY1675" fmla="*/ 951213 h 10322882"/>
              <a:gd name="connsiteX1676" fmla="*/ 2878992 w 7129607"/>
              <a:gd name="connsiteY1676" fmla="*/ 934374 h 10322882"/>
              <a:gd name="connsiteX1677" fmla="*/ 2912669 w 7129607"/>
              <a:gd name="connsiteY1677" fmla="*/ 917537 h 10322882"/>
              <a:gd name="connsiteX1678" fmla="*/ 2899198 w 7129607"/>
              <a:gd name="connsiteY1678" fmla="*/ 890594 h 10322882"/>
              <a:gd name="connsiteX1679" fmla="*/ 2868890 w 7129607"/>
              <a:gd name="connsiteY1679" fmla="*/ 867018 h 10322882"/>
              <a:gd name="connsiteX1680" fmla="*/ 2841950 w 7129607"/>
              <a:gd name="connsiteY1680" fmla="*/ 823238 h 10322882"/>
              <a:gd name="connsiteX1681" fmla="*/ 2852052 w 7129607"/>
              <a:gd name="connsiteY1681" fmla="*/ 789560 h 10322882"/>
              <a:gd name="connsiteX1682" fmla="*/ 2841950 w 7129607"/>
              <a:gd name="connsiteY1682" fmla="*/ 772721 h 10322882"/>
              <a:gd name="connsiteX1683" fmla="*/ 2841950 w 7129607"/>
              <a:gd name="connsiteY1683" fmla="*/ 752514 h 10322882"/>
              <a:gd name="connsiteX1684" fmla="*/ 2848686 w 7129607"/>
              <a:gd name="connsiteY1684" fmla="*/ 708733 h 10322882"/>
              <a:gd name="connsiteX1685" fmla="*/ 2841950 w 7129607"/>
              <a:gd name="connsiteY1685" fmla="*/ 695261 h 10322882"/>
              <a:gd name="connsiteX1686" fmla="*/ 2848686 w 7129607"/>
              <a:gd name="connsiteY1686" fmla="*/ 671687 h 10322882"/>
              <a:gd name="connsiteX1687" fmla="*/ 2841950 w 7129607"/>
              <a:gd name="connsiteY1687" fmla="*/ 661583 h 10322882"/>
              <a:gd name="connsiteX1688" fmla="*/ 2838583 w 7129607"/>
              <a:gd name="connsiteY1688" fmla="*/ 644746 h 10322882"/>
              <a:gd name="connsiteX1689" fmla="*/ 2831849 w 7129607"/>
              <a:gd name="connsiteY1689" fmla="*/ 617803 h 10322882"/>
              <a:gd name="connsiteX1690" fmla="*/ 2848686 w 7129607"/>
              <a:gd name="connsiteY1690" fmla="*/ 604331 h 10322882"/>
              <a:gd name="connsiteX1691" fmla="*/ 2855422 w 7129607"/>
              <a:gd name="connsiteY1691" fmla="*/ 567286 h 10322882"/>
              <a:gd name="connsiteX1692" fmla="*/ 2848686 w 7129607"/>
              <a:gd name="connsiteY1692" fmla="*/ 523504 h 10322882"/>
              <a:gd name="connsiteX1693" fmla="*/ 2862157 w 7129607"/>
              <a:gd name="connsiteY1693" fmla="*/ 493194 h 10322882"/>
              <a:gd name="connsiteX1694" fmla="*/ 2868890 w 7129607"/>
              <a:gd name="connsiteY1694" fmla="*/ 449412 h 10322882"/>
              <a:gd name="connsiteX1695" fmla="*/ 2862157 w 7129607"/>
              <a:gd name="connsiteY1695" fmla="*/ 432574 h 10322882"/>
              <a:gd name="connsiteX1696" fmla="*/ 2868890 w 7129607"/>
              <a:gd name="connsiteY1696" fmla="*/ 419103 h 10322882"/>
              <a:gd name="connsiteX1697" fmla="*/ 2862157 w 7129607"/>
              <a:gd name="connsiteY1697" fmla="*/ 402264 h 10322882"/>
              <a:gd name="connsiteX1698" fmla="*/ 2858789 w 7129607"/>
              <a:gd name="connsiteY1698" fmla="*/ 382056 h 10322882"/>
              <a:gd name="connsiteX1699" fmla="*/ 2852052 w 7129607"/>
              <a:gd name="connsiteY1699" fmla="*/ 348380 h 10322882"/>
              <a:gd name="connsiteX1700" fmla="*/ 2821746 w 7129607"/>
              <a:gd name="connsiteY1700" fmla="*/ 338275 h 10322882"/>
              <a:gd name="connsiteX1701" fmla="*/ 2804907 w 7129607"/>
              <a:gd name="connsiteY1701" fmla="*/ 338275 h 10322882"/>
              <a:gd name="connsiteX1702" fmla="*/ 2798173 w 7129607"/>
              <a:gd name="connsiteY1702" fmla="*/ 324804 h 10322882"/>
              <a:gd name="connsiteX1703" fmla="*/ 2767866 w 7129607"/>
              <a:gd name="connsiteY1703" fmla="*/ 331540 h 10322882"/>
              <a:gd name="connsiteX1704" fmla="*/ 2737555 w 7129607"/>
              <a:gd name="connsiteY1704" fmla="*/ 345012 h 10322882"/>
              <a:gd name="connsiteX1705" fmla="*/ 2727456 w 7129607"/>
              <a:gd name="connsiteY1705" fmla="*/ 338275 h 10322882"/>
              <a:gd name="connsiteX1706" fmla="*/ 2707250 w 7129607"/>
              <a:gd name="connsiteY1706" fmla="*/ 338275 h 10322882"/>
              <a:gd name="connsiteX1707" fmla="*/ 2687044 w 7129607"/>
              <a:gd name="connsiteY1707" fmla="*/ 307967 h 10322882"/>
              <a:gd name="connsiteX1708" fmla="*/ 2646635 w 7129607"/>
              <a:gd name="connsiteY1708" fmla="*/ 233874 h 10322882"/>
              <a:gd name="connsiteX1709" fmla="*/ 2619693 w 7129607"/>
              <a:gd name="connsiteY1709" fmla="*/ 217034 h 10322882"/>
              <a:gd name="connsiteX1710" fmla="*/ 2596121 w 7129607"/>
              <a:gd name="connsiteY1710" fmla="*/ 213668 h 10322882"/>
              <a:gd name="connsiteX1711" fmla="*/ 2616327 w 7129607"/>
              <a:gd name="connsiteY1711" fmla="*/ 193461 h 10322882"/>
              <a:gd name="connsiteX1712" fmla="*/ 2629797 w 7129607"/>
              <a:gd name="connsiteY1712" fmla="*/ 163151 h 10322882"/>
              <a:gd name="connsiteX1713" fmla="*/ 2656738 w 7129607"/>
              <a:gd name="connsiteY1713" fmla="*/ 142945 h 10322882"/>
              <a:gd name="connsiteX1714" fmla="*/ 2673574 w 7129607"/>
              <a:gd name="connsiteY1714" fmla="*/ 119371 h 10322882"/>
              <a:gd name="connsiteX1715" fmla="*/ 2683676 w 7129607"/>
              <a:gd name="connsiteY1715" fmla="*/ 102534 h 10322882"/>
              <a:gd name="connsiteX1716" fmla="*/ 2697146 w 7129607"/>
              <a:gd name="connsiteY1716" fmla="*/ 105899 h 10322882"/>
              <a:gd name="connsiteX1717" fmla="*/ 2710618 w 7129607"/>
              <a:gd name="connsiteY1717" fmla="*/ 109267 h 10322882"/>
              <a:gd name="connsiteX1718" fmla="*/ 2734190 w 7129607"/>
              <a:gd name="connsiteY1718" fmla="*/ 99165 h 10322882"/>
              <a:gd name="connsiteX1719" fmla="*/ 2754397 w 7129607"/>
              <a:gd name="connsiteY1719" fmla="*/ 89059 h 10322882"/>
              <a:gd name="connsiteX1720" fmla="*/ 2788071 w 7129607"/>
              <a:gd name="connsiteY1720" fmla="*/ 78956 h 10322882"/>
              <a:gd name="connsiteX1721" fmla="*/ 2801540 w 7129607"/>
              <a:gd name="connsiteY1721" fmla="*/ 52013 h 10322882"/>
              <a:gd name="connsiteX1722" fmla="*/ 2811643 w 7129607"/>
              <a:gd name="connsiteY1722" fmla="*/ 31809 h 10322882"/>
              <a:gd name="connsiteX1723" fmla="*/ 2808275 w 7129607"/>
              <a:gd name="connsiteY1723" fmla="*/ 1498 h 10322882"/>
              <a:gd name="connsiteX0" fmla="*/ 1728622 w 7129607"/>
              <a:gd name="connsiteY0" fmla="*/ 9010464 h 10322882"/>
              <a:gd name="connsiteX1" fmla="*/ 1720781 w 7129607"/>
              <a:gd name="connsiteY1" fmla="*/ 9009415 h 10322882"/>
              <a:gd name="connsiteX2" fmla="*/ 1728135 w 7129607"/>
              <a:gd name="connsiteY2" fmla="*/ 9010576 h 10322882"/>
              <a:gd name="connsiteX3" fmla="*/ 1728622 w 7129607"/>
              <a:gd name="connsiteY3" fmla="*/ 9010464 h 10322882"/>
              <a:gd name="connsiteX4" fmla="*/ 1727528 w 7129607"/>
              <a:gd name="connsiteY4" fmla="*/ 8975575 h 10322882"/>
              <a:gd name="connsiteX5" fmla="*/ 1727574 w 7129607"/>
              <a:gd name="connsiteY5" fmla="*/ 8975638 h 10322882"/>
              <a:gd name="connsiteX6" fmla="*/ 1747089 w 7129607"/>
              <a:gd name="connsiteY6" fmla="*/ 8975638 h 10322882"/>
              <a:gd name="connsiteX7" fmla="*/ 1747089 w 7129607"/>
              <a:gd name="connsiteY7" fmla="*/ 8982373 h 10322882"/>
              <a:gd name="connsiteX8" fmla="*/ 1753828 w 7129607"/>
              <a:gd name="connsiteY8" fmla="*/ 8985741 h 10322882"/>
              <a:gd name="connsiteX9" fmla="*/ 1753999 w 7129607"/>
              <a:gd name="connsiteY9" fmla="*/ 8985429 h 10322882"/>
              <a:gd name="connsiteX10" fmla="*/ 1747745 w 7129607"/>
              <a:gd name="connsiteY10" fmla="*/ 8982305 h 10322882"/>
              <a:gd name="connsiteX11" fmla="*/ 1747745 w 7129607"/>
              <a:gd name="connsiteY11" fmla="*/ 8975575 h 10322882"/>
              <a:gd name="connsiteX12" fmla="*/ 1727528 w 7129607"/>
              <a:gd name="connsiteY12" fmla="*/ 8975575 h 10322882"/>
              <a:gd name="connsiteX13" fmla="*/ 2939394 w 7129607"/>
              <a:gd name="connsiteY13" fmla="*/ 7863365 h 10322882"/>
              <a:gd name="connsiteX14" fmla="*/ 2933765 w 7129607"/>
              <a:gd name="connsiteY14" fmla="*/ 7870204 h 10322882"/>
              <a:gd name="connsiteX15" fmla="*/ 2932948 w 7129607"/>
              <a:gd name="connsiteY15" fmla="*/ 7879615 h 10322882"/>
              <a:gd name="connsiteX16" fmla="*/ 2933297 w 7129607"/>
              <a:gd name="connsiteY16" fmla="*/ 7879269 h 10322882"/>
              <a:gd name="connsiteX17" fmla="*/ 2934022 w 7129607"/>
              <a:gd name="connsiteY17" fmla="*/ 7870917 h 10322882"/>
              <a:gd name="connsiteX18" fmla="*/ 2939920 w 7129607"/>
              <a:gd name="connsiteY18" fmla="*/ 7863759 h 10322882"/>
              <a:gd name="connsiteX19" fmla="*/ 2939394 w 7129607"/>
              <a:gd name="connsiteY19" fmla="*/ 7863365 h 10322882"/>
              <a:gd name="connsiteX20" fmla="*/ 6408711 w 7129607"/>
              <a:gd name="connsiteY20" fmla="*/ 7753763 h 10322882"/>
              <a:gd name="connsiteX21" fmla="*/ 6408711 w 7129607"/>
              <a:gd name="connsiteY21" fmla="*/ 7753788 h 10322882"/>
              <a:gd name="connsiteX22" fmla="*/ 6419483 w 7129607"/>
              <a:gd name="connsiteY22" fmla="*/ 7762398 h 10322882"/>
              <a:gd name="connsiteX23" fmla="*/ 6419369 w 7129607"/>
              <a:gd name="connsiteY23" fmla="*/ 7762284 h 10322882"/>
              <a:gd name="connsiteX24" fmla="*/ 6408711 w 7129607"/>
              <a:gd name="connsiteY24" fmla="*/ 7753763 h 10322882"/>
              <a:gd name="connsiteX25" fmla="*/ 2714483 w 7129607"/>
              <a:gd name="connsiteY25" fmla="*/ 7748713 h 10322882"/>
              <a:gd name="connsiteX26" fmla="*/ 2781509 w 7129607"/>
              <a:gd name="connsiteY26" fmla="*/ 7857093 h 10322882"/>
              <a:gd name="connsiteX27" fmla="*/ 2768674 w 7129607"/>
              <a:gd name="connsiteY27" fmla="*/ 7911283 h 10322882"/>
              <a:gd name="connsiteX28" fmla="*/ 2731596 w 7129607"/>
              <a:gd name="connsiteY28" fmla="*/ 7961196 h 10322882"/>
              <a:gd name="connsiteX29" fmla="*/ 2626069 w 7129607"/>
              <a:gd name="connsiteY29" fmla="*/ 8042480 h 10322882"/>
              <a:gd name="connsiteX30" fmla="*/ 2576157 w 7129607"/>
              <a:gd name="connsiteY30" fmla="*/ 7971177 h 10322882"/>
              <a:gd name="connsiteX31" fmla="*/ 2714483 w 7129607"/>
              <a:gd name="connsiteY31" fmla="*/ 7748713 h 10322882"/>
              <a:gd name="connsiteX32" fmla="*/ 2842828 w 7129607"/>
              <a:gd name="connsiteY32" fmla="*/ 7570456 h 10322882"/>
              <a:gd name="connsiteX33" fmla="*/ 2919835 w 7129607"/>
              <a:gd name="connsiteY33" fmla="*/ 7661723 h 10322882"/>
              <a:gd name="connsiteX34" fmla="*/ 2865645 w 7129607"/>
              <a:gd name="connsiteY34" fmla="*/ 7743009 h 10322882"/>
              <a:gd name="connsiteX35" fmla="*/ 2821437 w 7129607"/>
              <a:gd name="connsiteY35" fmla="*/ 7762974 h 10322882"/>
              <a:gd name="connsiteX36" fmla="*/ 2798621 w 7129607"/>
              <a:gd name="connsiteY36" fmla="*/ 7733028 h 10322882"/>
              <a:gd name="connsiteX37" fmla="*/ 2828568 w 7129607"/>
              <a:gd name="connsiteY37" fmla="*/ 7721619 h 10322882"/>
              <a:gd name="connsiteX38" fmla="*/ 2815733 w 7129607"/>
              <a:gd name="connsiteY38" fmla="*/ 7688819 h 10322882"/>
              <a:gd name="connsiteX39" fmla="*/ 2828568 w 7129607"/>
              <a:gd name="connsiteY39" fmla="*/ 7671706 h 10322882"/>
              <a:gd name="connsiteX40" fmla="*/ 2828568 w 7129607"/>
              <a:gd name="connsiteY40" fmla="*/ 7664577 h 10322882"/>
              <a:gd name="connsiteX41" fmla="*/ 2828568 w 7129607"/>
              <a:gd name="connsiteY41" fmla="*/ 7651742 h 10322882"/>
              <a:gd name="connsiteX42" fmla="*/ 2818585 w 7129607"/>
              <a:gd name="connsiteY42" fmla="*/ 7631777 h 10322882"/>
              <a:gd name="connsiteX43" fmla="*/ 2845681 w 7129607"/>
              <a:gd name="connsiteY43" fmla="*/ 7587568 h 10322882"/>
              <a:gd name="connsiteX44" fmla="*/ 2842828 w 7129607"/>
              <a:gd name="connsiteY44" fmla="*/ 7580439 h 10322882"/>
              <a:gd name="connsiteX45" fmla="*/ 2842828 w 7129607"/>
              <a:gd name="connsiteY45" fmla="*/ 7570456 h 10322882"/>
              <a:gd name="connsiteX46" fmla="*/ 3296309 w 7129607"/>
              <a:gd name="connsiteY46" fmla="*/ 6883099 h 10322882"/>
              <a:gd name="connsiteX47" fmla="*/ 3320551 w 7129607"/>
              <a:gd name="connsiteY47" fmla="*/ 6883099 h 10322882"/>
              <a:gd name="connsiteX48" fmla="*/ 3364760 w 7129607"/>
              <a:gd name="connsiteY48" fmla="*/ 6947272 h 10322882"/>
              <a:gd name="connsiteX49" fmla="*/ 3384724 w 7129607"/>
              <a:gd name="connsiteY49" fmla="*/ 6974366 h 10322882"/>
              <a:gd name="connsiteX50" fmla="*/ 3364760 w 7129607"/>
              <a:gd name="connsiteY50" fmla="*/ 7058504 h 10322882"/>
              <a:gd name="connsiteX51" fmla="*/ 3303440 w 7129607"/>
              <a:gd name="connsiteY51" fmla="*/ 7085598 h 10322882"/>
              <a:gd name="connsiteX52" fmla="*/ 3283475 w 7129607"/>
              <a:gd name="connsiteY52" fmla="*/ 7058504 h 10322882"/>
              <a:gd name="connsiteX53" fmla="*/ 3317699 w 7129607"/>
              <a:gd name="connsiteY53" fmla="*/ 7031408 h 10322882"/>
              <a:gd name="connsiteX54" fmla="*/ 3307718 w 7129607"/>
              <a:gd name="connsiteY54" fmla="*/ 7014295 h 10322882"/>
              <a:gd name="connsiteX55" fmla="*/ 3270640 w 7129607"/>
              <a:gd name="connsiteY55" fmla="*/ 7041391 h 10322882"/>
              <a:gd name="connsiteX56" fmla="*/ 3253527 w 7129607"/>
              <a:gd name="connsiteY56" fmla="*/ 7024278 h 10322882"/>
              <a:gd name="connsiteX57" fmla="*/ 3290605 w 7129607"/>
              <a:gd name="connsiteY57" fmla="*/ 6998610 h 10322882"/>
              <a:gd name="connsiteX58" fmla="*/ 3276344 w 7129607"/>
              <a:gd name="connsiteY58" fmla="*/ 6981497 h 10322882"/>
              <a:gd name="connsiteX59" fmla="*/ 3239267 w 7129607"/>
              <a:gd name="connsiteY59" fmla="*/ 7008592 h 10322882"/>
              <a:gd name="connsiteX60" fmla="*/ 3226433 w 7129607"/>
              <a:gd name="connsiteY60" fmla="*/ 6994331 h 10322882"/>
              <a:gd name="connsiteX61" fmla="*/ 3286327 w 7129607"/>
              <a:gd name="connsiteY61" fmla="*/ 6897359 h 10322882"/>
              <a:gd name="connsiteX62" fmla="*/ 3296309 w 7129607"/>
              <a:gd name="connsiteY62" fmla="*/ 6883099 h 10322882"/>
              <a:gd name="connsiteX63" fmla="*/ 3758351 w 7129607"/>
              <a:gd name="connsiteY63" fmla="*/ 6576498 h 10322882"/>
              <a:gd name="connsiteX64" fmla="*/ 3802558 w 7129607"/>
              <a:gd name="connsiteY64" fmla="*/ 6593611 h 10322882"/>
              <a:gd name="connsiteX65" fmla="*/ 3798280 w 7129607"/>
              <a:gd name="connsiteY65" fmla="*/ 6670619 h 10322882"/>
              <a:gd name="connsiteX66" fmla="*/ 3792575 w 7129607"/>
              <a:gd name="connsiteY66" fmla="*/ 6674897 h 10322882"/>
              <a:gd name="connsiteX67" fmla="*/ 3751220 w 7129607"/>
              <a:gd name="connsiteY67" fmla="*/ 6749052 h 10322882"/>
              <a:gd name="connsiteX68" fmla="*/ 3751218 w 7129607"/>
              <a:gd name="connsiteY68" fmla="*/ 6749052 h 10322882"/>
              <a:gd name="connsiteX69" fmla="*/ 3698456 w 7129607"/>
              <a:gd name="connsiteY69" fmla="*/ 6853152 h 10322882"/>
              <a:gd name="connsiteX70" fmla="*/ 3592929 w 7129607"/>
              <a:gd name="connsiteY70" fmla="*/ 6981497 h 10322882"/>
              <a:gd name="connsiteX71" fmla="*/ 3550146 w 7129607"/>
              <a:gd name="connsiteY71" fmla="*/ 6991479 h 10322882"/>
              <a:gd name="connsiteX72" fmla="*/ 3407542 w 7129607"/>
              <a:gd name="connsiteY72" fmla="*/ 6917324 h 10322882"/>
              <a:gd name="connsiteX73" fmla="*/ 3438916 w 7129607"/>
              <a:gd name="connsiteY73" fmla="*/ 6850301 h 10322882"/>
              <a:gd name="connsiteX74" fmla="*/ 3404690 w 7129607"/>
              <a:gd name="connsiteY74" fmla="*/ 6833188 h 10322882"/>
              <a:gd name="connsiteX75" fmla="*/ 3367613 w 7129607"/>
              <a:gd name="connsiteY75" fmla="*/ 6860282 h 10322882"/>
              <a:gd name="connsiteX76" fmla="*/ 3347648 w 7129607"/>
              <a:gd name="connsiteY76" fmla="*/ 6826058 h 10322882"/>
              <a:gd name="connsiteX77" fmla="*/ 3411820 w 7129607"/>
              <a:gd name="connsiteY77" fmla="*/ 6687732 h 10322882"/>
              <a:gd name="connsiteX78" fmla="*/ 3458879 w 7129607"/>
              <a:gd name="connsiteY78" fmla="*/ 6590759 h 10322882"/>
              <a:gd name="connsiteX79" fmla="*/ 3528756 w 7129607"/>
              <a:gd name="connsiteY79" fmla="*/ 6650654 h 10322882"/>
              <a:gd name="connsiteX80" fmla="*/ 3491678 w 7129607"/>
              <a:gd name="connsiteY80" fmla="*/ 6734791 h 10322882"/>
              <a:gd name="connsiteX81" fmla="*/ 3481697 w 7129607"/>
              <a:gd name="connsiteY81" fmla="*/ 6756181 h 10322882"/>
              <a:gd name="connsiteX82" fmla="*/ 3580094 w 7129607"/>
              <a:gd name="connsiteY82" fmla="*/ 6808945 h 10322882"/>
              <a:gd name="connsiteX83" fmla="*/ 3644266 w 7129607"/>
              <a:gd name="connsiteY83" fmla="*/ 6687730 h 10322882"/>
              <a:gd name="connsiteX84" fmla="*/ 3644267 w 7129607"/>
              <a:gd name="connsiteY84" fmla="*/ 6687732 h 10322882"/>
              <a:gd name="connsiteX85" fmla="*/ 3691326 w 7129607"/>
              <a:gd name="connsiteY85" fmla="*/ 6600742 h 10322882"/>
              <a:gd name="connsiteX86" fmla="*/ 3738387 w 7129607"/>
              <a:gd name="connsiteY86" fmla="*/ 6613575 h 10322882"/>
              <a:gd name="connsiteX87" fmla="*/ 3758351 w 7129607"/>
              <a:gd name="connsiteY87" fmla="*/ 6576498 h 10322882"/>
              <a:gd name="connsiteX88" fmla="*/ 6082766 w 7129607"/>
              <a:gd name="connsiteY88" fmla="*/ 5967879 h 10322882"/>
              <a:gd name="connsiteX89" fmla="*/ 6069407 w 7129607"/>
              <a:gd name="connsiteY89" fmla="*/ 5984590 h 10322882"/>
              <a:gd name="connsiteX90" fmla="*/ 6049193 w 7129607"/>
              <a:gd name="connsiteY90" fmla="*/ 5998078 h 10322882"/>
              <a:gd name="connsiteX91" fmla="*/ 6032347 w 7129607"/>
              <a:gd name="connsiteY91" fmla="*/ 5984590 h 10322882"/>
              <a:gd name="connsiteX92" fmla="*/ 6012133 w 7129607"/>
              <a:gd name="connsiteY92" fmla="*/ 5987962 h 10322882"/>
              <a:gd name="connsiteX93" fmla="*/ 5995189 w 7129607"/>
              <a:gd name="connsiteY93" fmla="*/ 5987962 h 10322882"/>
              <a:gd name="connsiteX94" fmla="*/ 5995112 w 7129607"/>
              <a:gd name="connsiteY94" fmla="*/ 5988114 h 10322882"/>
              <a:gd name="connsiteX95" fmla="*/ 6012113 w 7129607"/>
              <a:gd name="connsiteY95" fmla="*/ 5988114 h 10322882"/>
              <a:gd name="connsiteX96" fmla="*/ 6032301 w 7129607"/>
              <a:gd name="connsiteY96" fmla="*/ 5984746 h 10322882"/>
              <a:gd name="connsiteX97" fmla="*/ 6049125 w 7129607"/>
              <a:gd name="connsiteY97" fmla="*/ 5998218 h 10322882"/>
              <a:gd name="connsiteX98" fmla="*/ 6069314 w 7129607"/>
              <a:gd name="connsiteY98" fmla="*/ 5984746 h 10322882"/>
              <a:gd name="connsiteX99" fmla="*/ 6082774 w 7129607"/>
              <a:gd name="connsiteY99" fmla="*/ 5967906 h 10322882"/>
              <a:gd name="connsiteX100" fmla="*/ 6082766 w 7129607"/>
              <a:gd name="connsiteY100" fmla="*/ 5967879 h 10322882"/>
              <a:gd name="connsiteX101" fmla="*/ 3350500 w 7129607"/>
              <a:gd name="connsiteY101" fmla="*/ 5715163 h 10322882"/>
              <a:gd name="connsiteX102" fmla="*/ 3381872 w 7129607"/>
              <a:gd name="connsiteY102" fmla="*/ 5718015 h 10322882"/>
              <a:gd name="connsiteX103" fmla="*/ 3411820 w 7129607"/>
              <a:gd name="connsiteY103" fmla="*/ 5730850 h 10322882"/>
              <a:gd name="connsiteX104" fmla="*/ 3421801 w 7129607"/>
              <a:gd name="connsiteY104" fmla="*/ 5727998 h 10322882"/>
              <a:gd name="connsiteX105" fmla="*/ 3560129 w 7129607"/>
              <a:gd name="connsiteY105" fmla="*/ 5730850 h 10322882"/>
              <a:gd name="connsiteX106" fmla="*/ 3580094 w 7129607"/>
              <a:gd name="connsiteY106" fmla="*/ 5819266 h 10322882"/>
              <a:gd name="connsiteX107" fmla="*/ 3562981 w 7129607"/>
              <a:gd name="connsiteY107" fmla="*/ 5819266 h 10322882"/>
              <a:gd name="connsiteX108" fmla="*/ 3562981 w 7129607"/>
              <a:gd name="connsiteY108" fmla="*/ 5846360 h 10322882"/>
              <a:gd name="connsiteX109" fmla="*/ 3545869 w 7129607"/>
              <a:gd name="connsiteY109" fmla="*/ 5846360 h 10322882"/>
              <a:gd name="connsiteX110" fmla="*/ 3540165 w 7129607"/>
              <a:gd name="connsiteY110" fmla="*/ 5829247 h 10322882"/>
              <a:gd name="connsiteX111" fmla="*/ 3384726 w 7129607"/>
              <a:gd name="connsiteY111" fmla="*/ 5829247 h 10322882"/>
              <a:gd name="connsiteX112" fmla="*/ 3360482 w 7129607"/>
              <a:gd name="connsiteY112" fmla="*/ 5755092 h 10322882"/>
              <a:gd name="connsiteX113" fmla="*/ 3370465 w 7129607"/>
              <a:gd name="connsiteY113" fmla="*/ 5745111 h 10322882"/>
              <a:gd name="connsiteX114" fmla="*/ 3357630 w 7129607"/>
              <a:gd name="connsiteY114" fmla="*/ 5742259 h 10322882"/>
              <a:gd name="connsiteX115" fmla="*/ 3350500 w 7129607"/>
              <a:gd name="connsiteY115" fmla="*/ 5715163 h 10322882"/>
              <a:gd name="connsiteX116" fmla="*/ 6194670 w 7129607"/>
              <a:gd name="connsiteY116" fmla="*/ 5418453 h 10322882"/>
              <a:gd name="connsiteX117" fmla="*/ 6194376 w 7129607"/>
              <a:gd name="connsiteY117" fmla="*/ 5418666 h 10322882"/>
              <a:gd name="connsiteX118" fmla="*/ 6190564 w 7129607"/>
              <a:gd name="connsiteY118" fmla="*/ 5424764 h 10322882"/>
              <a:gd name="connsiteX119" fmla="*/ 6190695 w 7129607"/>
              <a:gd name="connsiteY119" fmla="*/ 5424817 h 10322882"/>
              <a:gd name="connsiteX120" fmla="*/ 6194670 w 7129607"/>
              <a:gd name="connsiteY120" fmla="*/ 5418453 h 10322882"/>
              <a:gd name="connsiteX121" fmla="*/ 3536068 w 7129607"/>
              <a:gd name="connsiteY121" fmla="*/ 5394300 h 10322882"/>
              <a:gd name="connsiteX122" fmla="*/ 3546184 w 7129607"/>
              <a:gd name="connsiteY122" fmla="*/ 5401050 h 10322882"/>
              <a:gd name="connsiteX123" fmla="*/ 3552927 w 7129607"/>
              <a:gd name="connsiteY123" fmla="*/ 5397676 h 10322882"/>
              <a:gd name="connsiteX124" fmla="*/ 3616987 w 7129607"/>
              <a:gd name="connsiteY124" fmla="*/ 5424675 h 10322882"/>
              <a:gd name="connsiteX125" fmla="*/ 3704648 w 7129607"/>
              <a:gd name="connsiteY125" fmla="*/ 5407801 h 10322882"/>
              <a:gd name="connsiteX126" fmla="*/ 3711392 w 7129607"/>
              <a:gd name="connsiteY126" fmla="*/ 5417926 h 10322882"/>
              <a:gd name="connsiteX127" fmla="*/ 3728249 w 7129607"/>
              <a:gd name="connsiteY127" fmla="*/ 5411175 h 10322882"/>
              <a:gd name="connsiteX128" fmla="*/ 3772081 w 7129607"/>
              <a:gd name="connsiteY128" fmla="*/ 5438176 h 10322882"/>
              <a:gd name="connsiteX129" fmla="*/ 3772081 w 7129607"/>
              <a:gd name="connsiteY129" fmla="*/ 5444926 h 10322882"/>
              <a:gd name="connsiteX130" fmla="*/ 3785567 w 7129607"/>
              <a:gd name="connsiteY130" fmla="*/ 5441550 h 10322882"/>
              <a:gd name="connsiteX131" fmla="*/ 3812540 w 7129607"/>
              <a:gd name="connsiteY131" fmla="*/ 5606925 h 10322882"/>
              <a:gd name="connsiteX132" fmla="*/ 3799053 w 7129607"/>
              <a:gd name="connsiteY132" fmla="*/ 5620426 h 10322882"/>
              <a:gd name="connsiteX133" fmla="*/ 3721506 w 7129607"/>
              <a:gd name="connsiteY133" fmla="*/ 5654176 h 10322882"/>
              <a:gd name="connsiteX134" fmla="*/ 3714762 w 7129607"/>
              <a:gd name="connsiteY134" fmla="*/ 5664301 h 10322882"/>
              <a:gd name="connsiteX135" fmla="*/ 3701276 w 7129607"/>
              <a:gd name="connsiteY135" fmla="*/ 5664301 h 10322882"/>
              <a:gd name="connsiteX136" fmla="*/ 3596757 w 7129607"/>
              <a:gd name="connsiteY136" fmla="*/ 5698050 h 10322882"/>
              <a:gd name="connsiteX137" fmla="*/ 3579900 w 7129607"/>
              <a:gd name="connsiteY137" fmla="*/ 5647425 h 10322882"/>
              <a:gd name="connsiteX138" fmla="*/ 3468636 w 7129607"/>
              <a:gd name="connsiteY138" fmla="*/ 5644051 h 10322882"/>
              <a:gd name="connsiteX139" fmla="*/ 3438293 w 7129607"/>
              <a:gd name="connsiteY139" fmla="*/ 5600175 h 10322882"/>
              <a:gd name="connsiteX140" fmla="*/ 3515839 w 7129607"/>
              <a:gd name="connsiteY140" fmla="*/ 5525926 h 10322882"/>
              <a:gd name="connsiteX141" fmla="*/ 3488866 w 7129607"/>
              <a:gd name="connsiteY141" fmla="*/ 5498925 h 10322882"/>
              <a:gd name="connsiteX142" fmla="*/ 3407949 w 7129607"/>
              <a:gd name="connsiteY142" fmla="*/ 5573176 h 10322882"/>
              <a:gd name="connsiteX143" fmla="*/ 3340517 w 7129607"/>
              <a:gd name="connsiteY143" fmla="*/ 5573176 h 10322882"/>
              <a:gd name="connsiteX144" fmla="*/ 3340517 w 7129607"/>
              <a:gd name="connsiteY144" fmla="*/ 5482050 h 10322882"/>
              <a:gd name="connsiteX145" fmla="*/ 3374233 w 7129607"/>
              <a:gd name="connsiteY145" fmla="*/ 5461800 h 10322882"/>
              <a:gd name="connsiteX146" fmla="*/ 3414692 w 7129607"/>
              <a:gd name="connsiteY146" fmla="*/ 5448301 h 10322882"/>
              <a:gd name="connsiteX147" fmla="*/ 3536068 w 7129607"/>
              <a:gd name="connsiteY147" fmla="*/ 5394300 h 10322882"/>
              <a:gd name="connsiteX148" fmla="*/ 3128034 w 7129607"/>
              <a:gd name="connsiteY148" fmla="*/ 5196080 h 10322882"/>
              <a:gd name="connsiteX149" fmla="*/ 3350499 w 7129607"/>
              <a:gd name="connsiteY149" fmla="*/ 5236009 h 10322882"/>
              <a:gd name="connsiteX150" fmla="*/ 3401837 w 7129607"/>
              <a:gd name="connsiteY150" fmla="*/ 5277366 h 10322882"/>
              <a:gd name="connsiteX151" fmla="*/ 3273492 w 7129607"/>
              <a:gd name="connsiteY151" fmla="*/ 5431379 h 10322882"/>
              <a:gd name="connsiteX152" fmla="*/ 3125183 w 7129607"/>
              <a:gd name="connsiteY152" fmla="*/ 5414266 h 10322882"/>
              <a:gd name="connsiteX153" fmla="*/ 3061011 w 7129607"/>
              <a:gd name="connsiteY153" fmla="*/ 5303034 h 10322882"/>
              <a:gd name="connsiteX154" fmla="*/ 3128034 w 7129607"/>
              <a:gd name="connsiteY154" fmla="*/ 5196080 h 10322882"/>
              <a:gd name="connsiteX155" fmla="*/ 3384724 w 7129607"/>
              <a:gd name="connsiteY155" fmla="*/ 5023527 h 10322882"/>
              <a:gd name="connsiteX156" fmla="*/ 3458879 w 7129607"/>
              <a:gd name="connsiteY156" fmla="*/ 5081996 h 10322882"/>
              <a:gd name="connsiteX157" fmla="*/ 3454601 w 7129607"/>
              <a:gd name="connsiteY157" fmla="*/ 5114794 h 10322882"/>
              <a:gd name="connsiteX158" fmla="*/ 3475992 w 7129607"/>
              <a:gd name="connsiteY158" fmla="*/ 5119072 h 10322882"/>
              <a:gd name="connsiteX159" fmla="*/ 3461731 w 7129607"/>
              <a:gd name="connsiteY159" fmla="*/ 5208913 h 10322882"/>
              <a:gd name="connsiteX160" fmla="*/ 3212172 w 7129607"/>
              <a:gd name="connsiteY160" fmla="*/ 5161855 h 10322882"/>
              <a:gd name="connsiteX161" fmla="*/ 3226433 w 7129607"/>
              <a:gd name="connsiteY161" fmla="*/ 5084848 h 10322882"/>
              <a:gd name="connsiteX162" fmla="*/ 3384724 w 7129607"/>
              <a:gd name="connsiteY162" fmla="*/ 5023527 h 10322882"/>
              <a:gd name="connsiteX163" fmla="*/ 6786974 w 7129607"/>
              <a:gd name="connsiteY163" fmla="*/ 3447672 h 10322882"/>
              <a:gd name="connsiteX164" fmla="*/ 6783658 w 7129607"/>
              <a:gd name="connsiteY164" fmla="*/ 3460947 h 10322882"/>
              <a:gd name="connsiteX165" fmla="*/ 6783835 w 7129607"/>
              <a:gd name="connsiteY165" fmla="*/ 3461304 h 10322882"/>
              <a:gd name="connsiteX166" fmla="*/ 6787155 w 7129607"/>
              <a:gd name="connsiteY166" fmla="*/ 3448035 h 10322882"/>
              <a:gd name="connsiteX167" fmla="*/ 6786974 w 7129607"/>
              <a:gd name="connsiteY167" fmla="*/ 3447672 h 10322882"/>
              <a:gd name="connsiteX168" fmla="*/ 5253470 w 7129607"/>
              <a:gd name="connsiteY168" fmla="*/ 1813834 h 10322882"/>
              <a:gd name="connsiteX169" fmla="*/ 5253599 w 7129607"/>
              <a:gd name="connsiteY169" fmla="*/ 1813966 h 10322882"/>
              <a:gd name="connsiteX170" fmla="*/ 5255652 w 7129607"/>
              <a:gd name="connsiteY170" fmla="*/ 1816331 h 10322882"/>
              <a:gd name="connsiteX171" fmla="*/ 5255733 w 7129607"/>
              <a:gd name="connsiteY171" fmla="*/ 1816322 h 10322882"/>
              <a:gd name="connsiteX172" fmla="*/ 5254144 w 7129607"/>
              <a:gd name="connsiteY172" fmla="*/ 1814475 h 10322882"/>
              <a:gd name="connsiteX173" fmla="*/ 5253470 w 7129607"/>
              <a:gd name="connsiteY173" fmla="*/ 1813834 h 10322882"/>
              <a:gd name="connsiteX174" fmla="*/ 4718574 w 7129607"/>
              <a:gd name="connsiteY174" fmla="*/ 1642347 h 10322882"/>
              <a:gd name="connsiteX175" fmla="*/ 4718476 w 7129607"/>
              <a:gd name="connsiteY175" fmla="*/ 1642543 h 10322882"/>
              <a:gd name="connsiteX176" fmla="*/ 4725052 w 7129607"/>
              <a:gd name="connsiteY176" fmla="*/ 1652401 h 10322882"/>
              <a:gd name="connsiteX177" fmla="*/ 4725145 w 7129607"/>
              <a:gd name="connsiteY177" fmla="*/ 1652214 h 10322882"/>
              <a:gd name="connsiteX178" fmla="*/ 4718574 w 7129607"/>
              <a:gd name="connsiteY178" fmla="*/ 1642347 h 10322882"/>
              <a:gd name="connsiteX179" fmla="*/ 2808275 w 7129607"/>
              <a:gd name="connsiteY179" fmla="*/ 1498 h 10322882"/>
              <a:gd name="connsiteX180" fmla="*/ 2845318 w 7129607"/>
              <a:gd name="connsiteY180" fmla="*/ 1498 h 10322882"/>
              <a:gd name="connsiteX181" fmla="*/ 2885728 w 7129607"/>
              <a:gd name="connsiteY181" fmla="*/ 14968 h 10322882"/>
              <a:gd name="connsiteX182" fmla="*/ 2926138 w 7129607"/>
              <a:gd name="connsiteY182" fmla="*/ 28439 h 10322882"/>
              <a:gd name="connsiteX183" fmla="*/ 2939609 w 7129607"/>
              <a:gd name="connsiteY183" fmla="*/ 48645 h 10322882"/>
              <a:gd name="connsiteX184" fmla="*/ 2936241 w 7129607"/>
              <a:gd name="connsiteY184" fmla="*/ 62119 h 10322882"/>
              <a:gd name="connsiteX185" fmla="*/ 2976651 w 7129607"/>
              <a:gd name="connsiteY185" fmla="*/ 78956 h 10322882"/>
              <a:gd name="connsiteX186" fmla="*/ 3010323 w 7129607"/>
              <a:gd name="connsiteY186" fmla="*/ 92426 h 10322882"/>
              <a:gd name="connsiteX187" fmla="*/ 3094509 w 7129607"/>
              <a:gd name="connsiteY187" fmla="*/ 95795 h 10322882"/>
              <a:gd name="connsiteX188" fmla="*/ 3101245 w 7129607"/>
              <a:gd name="connsiteY188" fmla="*/ 112634 h 10322882"/>
              <a:gd name="connsiteX189" fmla="*/ 3111348 w 7129607"/>
              <a:gd name="connsiteY189" fmla="*/ 129473 h 10322882"/>
              <a:gd name="connsiteX190" fmla="*/ 3131552 w 7129607"/>
              <a:gd name="connsiteY190" fmla="*/ 156416 h 10322882"/>
              <a:gd name="connsiteX191" fmla="*/ 3141655 w 7129607"/>
              <a:gd name="connsiteY191" fmla="*/ 193461 h 10322882"/>
              <a:gd name="connsiteX192" fmla="*/ 3134920 w 7129607"/>
              <a:gd name="connsiteY192" fmla="*/ 213668 h 10322882"/>
              <a:gd name="connsiteX193" fmla="*/ 3145023 w 7129607"/>
              <a:gd name="connsiteY193" fmla="*/ 237242 h 10322882"/>
              <a:gd name="connsiteX194" fmla="*/ 3158493 w 7129607"/>
              <a:gd name="connsiteY194" fmla="*/ 267554 h 10322882"/>
              <a:gd name="connsiteX195" fmla="*/ 3155126 w 7129607"/>
              <a:gd name="connsiteY195" fmla="*/ 284391 h 10322882"/>
              <a:gd name="connsiteX196" fmla="*/ 3158493 w 7129607"/>
              <a:gd name="connsiteY196" fmla="*/ 304598 h 10322882"/>
              <a:gd name="connsiteX197" fmla="*/ 3145023 w 7129607"/>
              <a:gd name="connsiteY197" fmla="*/ 341643 h 10322882"/>
              <a:gd name="connsiteX198" fmla="*/ 3134920 w 7129607"/>
              <a:gd name="connsiteY198" fmla="*/ 371953 h 10322882"/>
              <a:gd name="connsiteX199" fmla="*/ 3124818 w 7129607"/>
              <a:gd name="connsiteY199" fmla="*/ 398896 h 10322882"/>
              <a:gd name="connsiteX200" fmla="*/ 3114715 w 7129607"/>
              <a:gd name="connsiteY200" fmla="*/ 425840 h 10322882"/>
              <a:gd name="connsiteX201" fmla="*/ 3114715 w 7129607"/>
              <a:gd name="connsiteY201" fmla="*/ 442677 h 10322882"/>
              <a:gd name="connsiteX202" fmla="*/ 3121451 w 7129607"/>
              <a:gd name="connsiteY202" fmla="*/ 452781 h 10322882"/>
              <a:gd name="connsiteX203" fmla="*/ 3138287 w 7129607"/>
              <a:gd name="connsiteY203" fmla="*/ 479724 h 10322882"/>
              <a:gd name="connsiteX204" fmla="*/ 3145023 w 7129607"/>
              <a:gd name="connsiteY204" fmla="*/ 493194 h 10322882"/>
              <a:gd name="connsiteX205" fmla="*/ 3151758 w 7129607"/>
              <a:gd name="connsiteY205" fmla="*/ 506667 h 10322882"/>
              <a:gd name="connsiteX206" fmla="*/ 3151758 w 7129607"/>
              <a:gd name="connsiteY206" fmla="*/ 540343 h 10322882"/>
              <a:gd name="connsiteX207" fmla="*/ 3192168 w 7129607"/>
              <a:gd name="connsiteY207" fmla="*/ 536975 h 10322882"/>
              <a:gd name="connsiteX208" fmla="*/ 3235945 w 7129607"/>
              <a:gd name="connsiteY208" fmla="*/ 533608 h 10322882"/>
              <a:gd name="connsiteX209" fmla="*/ 3266254 w 7129607"/>
              <a:gd name="connsiteY209" fmla="*/ 557182 h 10322882"/>
              <a:gd name="connsiteX210" fmla="*/ 3303296 w 7129607"/>
              <a:gd name="connsiteY210" fmla="*/ 563917 h 10322882"/>
              <a:gd name="connsiteX211" fmla="*/ 3330236 w 7129607"/>
              <a:gd name="connsiteY211" fmla="*/ 543710 h 10322882"/>
              <a:gd name="connsiteX212" fmla="*/ 3353808 w 7129607"/>
              <a:gd name="connsiteY212" fmla="*/ 574021 h 10322882"/>
              <a:gd name="connsiteX213" fmla="*/ 3394218 w 7129607"/>
              <a:gd name="connsiteY213" fmla="*/ 590860 h 10322882"/>
              <a:gd name="connsiteX214" fmla="*/ 3424526 w 7129607"/>
              <a:gd name="connsiteY214" fmla="*/ 563917 h 10322882"/>
              <a:gd name="connsiteX215" fmla="*/ 3451465 w 7129607"/>
              <a:gd name="connsiteY215" fmla="*/ 533608 h 10322882"/>
              <a:gd name="connsiteX216" fmla="*/ 3475039 w 7129607"/>
              <a:gd name="connsiteY216" fmla="*/ 543710 h 10322882"/>
              <a:gd name="connsiteX217" fmla="*/ 3481774 w 7129607"/>
              <a:gd name="connsiteY217" fmla="*/ 553815 h 10322882"/>
              <a:gd name="connsiteX218" fmla="*/ 3501979 w 7129607"/>
              <a:gd name="connsiteY218" fmla="*/ 560550 h 10322882"/>
              <a:gd name="connsiteX219" fmla="*/ 3522183 w 7129607"/>
              <a:gd name="connsiteY219" fmla="*/ 594229 h 10322882"/>
              <a:gd name="connsiteX220" fmla="*/ 3549124 w 7129607"/>
              <a:gd name="connsiteY220" fmla="*/ 631274 h 10322882"/>
              <a:gd name="connsiteX221" fmla="*/ 3619842 w 7129607"/>
              <a:gd name="connsiteY221" fmla="*/ 641377 h 10322882"/>
              <a:gd name="connsiteX222" fmla="*/ 3633311 w 7129607"/>
              <a:gd name="connsiteY222" fmla="*/ 631274 h 10322882"/>
              <a:gd name="connsiteX223" fmla="*/ 3656885 w 7129607"/>
              <a:gd name="connsiteY223" fmla="*/ 624538 h 10322882"/>
              <a:gd name="connsiteX224" fmla="*/ 3666986 w 7129607"/>
              <a:gd name="connsiteY224" fmla="*/ 611066 h 10322882"/>
              <a:gd name="connsiteX225" fmla="*/ 3690560 w 7129607"/>
              <a:gd name="connsiteY225" fmla="*/ 594229 h 10322882"/>
              <a:gd name="connsiteX226" fmla="*/ 3768012 w 7129607"/>
              <a:gd name="connsiteY226" fmla="*/ 577388 h 10322882"/>
              <a:gd name="connsiteX227" fmla="*/ 3798320 w 7129607"/>
              <a:gd name="connsiteY227" fmla="*/ 580756 h 10322882"/>
              <a:gd name="connsiteX228" fmla="*/ 3821892 w 7129607"/>
              <a:gd name="connsiteY228" fmla="*/ 604331 h 10322882"/>
              <a:gd name="connsiteX229" fmla="*/ 3855567 w 7129607"/>
              <a:gd name="connsiteY229" fmla="*/ 614434 h 10322882"/>
              <a:gd name="connsiteX230" fmla="*/ 3885874 w 7129607"/>
              <a:gd name="connsiteY230" fmla="*/ 621169 h 10322882"/>
              <a:gd name="connsiteX231" fmla="*/ 3906080 w 7129607"/>
              <a:gd name="connsiteY231" fmla="*/ 648112 h 10322882"/>
              <a:gd name="connsiteX232" fmla="*/ 3916183 w 7129607"/>
              <a:gd name="connsiteY232" fmla="*/ 658216 h 10322882"/>
              <a:gd name="connsiteX233" fmla="*/ 3929652 w 7129607"/>
              <a:gd name="connsiteY233" fmla="*/ 651481 h 10322882"/>
              <a:gd name="connsiteX234" fmla="*/ 3953224 w 7129607"/>
              <a:gd name="connsiteY234" fmla="*/ 651481 h 10322882"/>
              <a:gd name="connsiteX235" fmla="*/ 3986901 w 7129607"/>
              <a:gd name="connsiteY235" fmla="*/ 661583 h 10322882"/>
              <a:gd name="connsiteX236" fmla="*/ 4017208 w 7129607"/>
              <a:gd name="connsiteY236" fmla="*/ 668320 h 10322882"/>
              <a:gd name="connsiteX237" fmla="*/ 4054251 w 7129607"/>
              <a:gd name="connsiteY237" fmla="*/ 698629 h 10322882"/>
              <a:gd name="connsiteX238" fmla="*/ 4074455 w 7129607"/>
              <a:gd name="connsiteY238" fmla="*/ 715468 h 10322882"/>
              <a:gd name="connsiteX239" fmla="*/ 4101395 w 7129607"/>
              <a:gd name="connsiteY239" fmla="*/ 728939 h 10322882"/>
              <a:gd name="connsiteX240" fmla="*/ 4175480 w 7129607"/>
              <a:gd name="connsiteY240" fmla="*/ 755882 h 10322882"/>
              <a:gd name="connsiteX241" fmla="*/ 4205788 w 7129607"/>
              <a:gd name="connsiteY241" fmla="*/ 759250 h 10322882"/>
              <a:gd name="connsiteX242" fmla="*/ 4219258 w 7129607"/>
              <a:gd name="connsiteY242" fmla="*/ 749147 h 10322882"/>
              <a:gd name="connsiteX243" fmla="*/ 4252933 w 7129607"/>
              <a:gd name="connsiteY243" fmla="*/ 759250 h 10322882"/>
              <a:gd name="connsiteX244" fmla="*/ 4279873 w 7129607"/>
              <a:gd name="connsiteY244" fmla="*/ 782823 h 10322882"/>
              <a:gd name="connsiteX245" fmla="*/ 4310182 w 7129607"/>
              <a:gd name="connsiteY245" fmla="*/ 786191 h 10322882"/>
              <a:gd name="connsiteX246" fmla="*/ 4316916 w 7129607"/>
              <a:gd name="connsiteY246" fmla="*/ 806399 h 10322882"/>
              <a:gd name="connsiteX247" fmla="*/ 4333754 w 7129607"/>
              <a:gd name="connsiteY247" fmla="*/ 816501 h 10322882"/>
              <a:gd name="connsiteX248" fmla="*/ 4360694 w 7129607"/>
              <a:gd name="connsiteY248" fmla="*/ 850181 h 10322882"/>
              <a:gd name="connsiteX249" fmla="*/ 4289976 w 7129607"/>
              <a:gd name="connsiteY249" fmla="*/ 887225 h 10322882"/>
              <a:gd name="connsiteX250" fmla="*/ 4263036 w 7129607"/>
              <a:gd name="connsiteY250" fmla="*/ 917537 h 10322882"/>
              <a:gd name="connsiteX251" fmla="*/ 4266404 w 7129607"/>
              <a:gd name="connsiteY251" fmla="*/ 931007 h 10322882"/>
              <a:gd name="connsiteX252" fmla="*/ 4273139 w 7129607"/>
              <a:gd name="connsiteY252" fmla="*/ 957950 h 10322882"/>
              <a:gd name="connsiteX253" fmla="*/ 4289976 w 7129607"/>
              <a:gd name="connsiteY253" fmla="*/ 988258 h 10322882"/>
              <a:gd name="connsiteX254" fmla="*/ 4303447 w 7129607"/>
              <a:gd name="connsiteY254" fmla="*/ 1018569 h 10322882"/>
              <a:gd name="connsiteX255" fmla="*/ 4303447 w 7129607"/>
              <a:gd name="connsiteY255" fmla="*/ 1069086 h 10322882"/>
              <a:gd name="connsiteX256" fmla="*/ 4306814 w 7129607"/>
              <a:gd name="connsiteY256" fmla="*/ 1092660 h 10322882"/>
              <a:gd name="connsiteX257" fmla="*/ 4313548 w 7129607"/>
              <a:gd name="connsiteY257" fmla="*/ 1119603 h 10322882"/>
              <a:gd name="connsiteX258" fmla="*/ 4343857 w 7129607"/>
              <a:gd name="connsiteY258" fmla="*/ 1106131 h 10322882"/>
              <a:gd name="connsiteX259" fmla="*/ 4333754 w 7129607"/>
              <a:gd name="connsiteY259" fmla="*/ 1119603 h 10322882"/>
              <a:gd name="connsiteX260" fmla="*/ 4320283 w 7129607"/>
              <a:gd name="connsiteY260" fmla="*/ 1126339 h 10322882"/>
              <a:gd name="connsiteX261" fmla="*/ 4316916 w 7129607"/>
              <a:gd name="connsiteY261" fmla="*/ 1136442 h 10322882"/>
              <a:gd name="connsiteX262" fmla="*/ 4289976 w 7129607"/>
              <a:gd name="connsiteY262" fmla="*/ 1163385 h 10322882"/>
              <a:gd name="connsiteX263" fmla="*/ 4306814 w 7129607"/>
              <a:gd name="connsiteY263" fmla="*/ 1129707 h 10322882"/>
              <a:gd name="connsiteX264" fmla="*/ 4293344 w 7129607"/>
              <a:gd name="connsiteY264" fmla="*/ 1126339 h 10322882"/>
              <a:gd name="connsiteX265" fmla="*/ 4273139 w 7129607"/>
              <a:gd name="connsiteY265" fmla="*/ 1146544 h 10322882"/>
              <a:gd name="connsiteX266" fmla="*/ 4246198 w 7129607"/>
              <a:gd name="connsiteY266" fmla="*/ 1149913 h 10322882"/>
              <a:gd name="connsiteX267" fmla="*/ 4239464 w 7129607"/>
              <a:gd name="connsiteY267" fmla="*/ 1170120 h 10322882"/>
              <a:gd name="connsiteX268" fmla="*/ 4259669 w 7129607"/>
              <a:gd name="connsiteY268" fmla="*/ 1203799 h 10322882"/>
              <a:gd name="connsiteX269" fmla="*/ 4273139 w 7129607"/>
              <a:gd name="connsiteY269" fmla="*/ 1207165 h 10322882"/>
              <a:gd name="connsiteX270" fmla="*/ 4276505 w 7129607"/>
              <a:gd name="connsiteY270" fmla="*/ 1227371 h 10322882"/>
              <a:gd name="connsiteX271" fmla="*/ 4283241 w 7129607"/>
              <a:gd name="connsiteY271" fmla="*/ 1247579 h 10322882"/>
              <a:gd name="connsiteX272" fmla="*/ 4306814 w 7129607"/>
              <a:gd name="connsiteY272" fmla="*/ 1250947 h 10322882"/>
              <a:gd name="connsiteX273" fmla="*/ 4296711 w 7129607"/>
              <a:gd name="connsiteY273" fmla="*/ 1257682 h 10322882"/>
              <a:gd name="connsiteX274" fmla="*/ 4286608 w 7129607"/>
              <a:gd name="connsiteY274" fmla="*/ 1274521 h 10322882"/>
              <a:gd name="connsiteX275" fmla="*/ 4263036 w 7129607"/>
              <a:gd name="connsiteY275" fmla="*/ 1304831 h 10322882"/>
              <a:gd name="connsiteX276" fmla="*/ 4242830 w 7129607"/>
              <a:gd name="connsiteY276" fmla="*/ 1355348 h 10322882"/>
              <a:gd name="connsiteX277" fmla="*/ 4279873 w 7129607"/>
              <a:gd name="connsiteY277" fmla="*/ 1378922 h 10322882"/>
              <a:gd name="connsiteX278" fmla="*/ 4279873 w 7129607"/>
              <a:gd name="connsiteY278" fmla="*/ 1392393 h 10322882"/>
              <a:gd name="connsiteX279" fmla="*/ 4270947 w 7129607"/>
              <a:gd name="connsiteY279" fmla="*/ 1399090 h 10322882"/>
              <a:gd name="connsiteX280" fmla="*/ 4272050 w 7129607"/>
              <a:gd name="connsiteY280" fmla="*/ 1399833 h 10322882"/>
              <a:gd name="connsiteX281" fmla="*/ 4280580 w 7129607"/>
              <a:gd name="connsiteY281" fmla="*/ 1393439 h 10322882"/>
              <a:gd name="connsiteX282" fmla="*/ 4280580 w 7129607"/>
              <a:gd name="connsiteY282" fmla="*/ 1379974 h 10322882"/>
              <a:gd name="connsiteX283" fmla="*/ 4310896 w 7129607"/>
              <a:gd name="connsiteY283" fmla="*/ 1396805 h 10322882"/>
              <a:gd name="connsiteX284" fmla="*/ 4351318 w 7129607"/>
              <a:gd name="connsiteY284" fmla="*/ 1460765 h 10322882"/>
              <a:gd name="connsiteX285" fmla="*/ 4395107 w 7129607"/>
              <a:gd name="connsiteY285" fmla="*/ 1464130 h 10322882"/>
              <a:gd name="connsiteX286" fmla="*/ 4438896 w 7129607"/>
              <a:gd name="connsiteY286" fmla="*/ 1464130 h 10322882"/>
              <a:gd name="connsiteX287" fmla="*/ 4469213 w 7129607"/>
              <a:gd name="connsiteY287" fmla="*/ 1433834 h 10322882"/>
              <a:gd name="connsiteX288" fmla="*/ 4489423 w 7129607"/>
              <a:gd name="connsiteY288" fmla="*/ 1396805 h 10322882"/>
              <a:gd name="connsiteX289" fmla="*/ 4523108 w 7129607"/>
              <a:gd name="connsiteY289" fmla="*/ 1413636 h 10322882"/>
              <a:gd name="connsiteX290" fmla="*/ 4553423 w 7129607"/>
              <a:gd name="connsiteY290" fmla="*/ 1423736 h 10322882"/>
              <a:gd name="connsiteX291" fmla="*/ 4607318 w 7129607"/>
              <a:gd name="connsiteY291" fmla="*/ 1430469 h 10322882"/>
              <a:gd name="connsiteX292" fmla="*/ 4607318 w 7129607"/>
              <a:gd name="connsiteY292" fmla="*/ 1467498 h 10322882"/>
              <a:gd name="connsiteX293" fmla="*/ 4607318 w 7129607"/>
              <a:gd name="connsiteY293" fmla="*/ 1504527 h 10322882"/>
              <a:gd name="connsiteX294" fmla="*/ 4620792 w 7129607"/>
              <a:gd name="connsiteY294" fmla="*/ 1548288 h 10322882"/>
              <a:gd name="connsiteX295" fmla="*/ 4630897 w 7129607"/>
              <a:gd name="connsiteY295" fmla="*/ 1565118 h 10322882"/>
              <a:gd name="connsiteX296" fmla="*/ 4651107 w 7129607"/>
              <a:gd name="connsiteY296" fmla="*/ 1565118 h 10322882"/>
              <a:gd name="connsiteX297" fmla="*/ 4671318 w 7129607"/>
              <a:gd name="connsiteY297" fmla="*/ 1568484 h 10322882"/>
              <a:gd name="connsiteX298" fmla="*/ 4681424 w 7129607"/>
              <a:gd name="connsiteY298" fmla="*/ 1585317 h 10322882"/>
              <a:gd name="connsiteX299" fmla="*/ 4708372 w 7129607"/>
              <a:gd name="connsiteY299" fmla="*/ 1622346 h 10322882"/>
              <a:gd name="connsiteX300" fmla="*/ 4721779 w 7129607"/>
              <a:gd name="connsiteY300" fmla="*/ 1625695 h 10322882"/>
              <a:gd name="connsiteX301" fmla="*/ 4721779 w 7129607"/>
              <a:gd name="connsiteY301" fmla="*/ 1625255 h 10322882"/>
              <a:gd name="connsiteX302" fmla="*/ 4741974 w 7129607"/>
              <a:gd name="connsiteY302" fmla="*/ 1631995 h 10322882"/>
              <a:gd name="connsiteX303" fmla="*/ 4778999 w 7129607"/>
              <a:gd name="connsiteY303" fmla="*/ 1652214 h 10322882"/>
              <a:gd name="connsiteX304" fmla="*/ 4809294 w 7129607"/>
              <a:gd name="connsiteY304" fmla="*/ 1652214 h 10322882"/>
              <a:gd name="connsiteX305" fmla="*/ 4819391 w 7129607"/>
              <a:gd name="connsiteY305" fmla="*/ 1662324 h 10322882"/>
              <a:gd name="connsiteX306" fmla="*/ 4836221 w 7129607"/>
              <a:gd name="connsiteY306" fmla="*/ 1669063 h 10322882"/>
              <a:gd name="connsiteX307" fmla="*/ 4856418 w 7129607"/>
              <a:gd name="connsiteY307" fmla="*/ 1679172 h 10322882"/>
              <a:gd name="connsiteX308" fmla="*/ 4839587 w 7129607"/>
              <a:gd name="connsiteY308" fmla="*/ 1722980 h 10322882"/>
              <a:gd name="connsiteX309" fmla="*/ 4853052 w 7129607"/>
              <a:gd name="connsiteY309" fmla="*/ 1760048 h 10322882"/>
              <a:gd name="connsiteX310" fmla="*/ 4863148 w 7129607"/>
              <a:gd name="connsiteY310" fmla="*/ 1763417 h 10322882"/>
              <a:gd name="connsiteX311" fmla="*/ 4869880 w 7129607"/>
              <a:gd name="connsiteY311" fmla="*/ 1780268 h 10322882"/>
              <a:gd name="connsiteX312" fmla="*/ 4896809 w 7129607"/>
              <a:gd name="connsiteY312" fmla="*/ 1810595 h 10322882"/>
              <a:gd name="connsiteX313" fmla="*/ 4927102 w 7129607"/>
              <a:gd name="connsiteY313" fmla="*/ 1776897 h 10322882"/>
              <a:gd name="connsiteX314" fmla="*/ 4940566 w 7129607"/>
              <a:gd name="connsiteY314" fmla="*/ 1790376 h 10322882"/>
              <a:gd name="connsiteX315" fmla="*/ 4970860 w 7129607"/>
              <a:gd name="connsiteY315" fmla="*/ 1790376 h 10322882"/>
              <a:gd name="connsiteX316" fmla="*/ 5001153 w 7129607"/>
              <a:gd name="connsiteY316" fmla="*/ 1770158 h 10322882"/>
              <a:gd name="connsiteX317" fmla="*/ 5038178 w 7129607"/>
              <a:gd name="connsiteY317" fmla="*/ 1800485 h 10322882"/>
              <a:gd name="connsiteX318" fmla="*/ 5058375 w 7129607"/>
              <a:gd name="connsiteY318" fmla="*/ 1790376 h 10322882"/>
              <a:gd name="connsiteX319" fmla="*/ 5085302 w 7129607"/>
              <a:gd name="connsiteY319" fmla="*/ 1780268 h 10322882"/>
              <a:gd name="connsiteX320" fmla="*/ 5135791 w 7129607"/>
              <a:gd name="connsiteY320" fmla="*/ 1780268 h 10322882"/>
              <a:gd name="connsiteX321" fmla="*/ 5176183 w 7129607"/>
              <a:gd name="connsiteY321" fmla="*/ 1793746 h 10322882"/>
              <a:gd name="connsiteX322" fmla="*/ 5199745 w 7129607"/>
              <a:gd name="connsiteY322" fmla="*/ 1790376 h 10322882"/>
              <a:gd name="connsiteX323" fmla="*/ 5236771 w 7129607"/>
              <a:gd name="connsiteY323" fmla="*/ 1790376 h 10322882"/>
              <a:gd name="connsiteX324" fmla="*/ 5240137 w 7129607"/>
              <a:gd name="connsiteY324" fmla="*/ 1790376 h 10322882"/>
              <a:gd name="connsiteX325" fmla="*/ 5243503 w 7129607"/>
              <a:gd name="connsiteY325" fmla="*/ 1797117 h 10322882"/>
              <a:gd name="connsiteX326" fmla="*/ 5246869 w 7129607"/>
              <a:gd name="connsiteY326" fmla="*/ 1807225 h 10322882"/>
              <a:gd name="connsiteX327" fmla="*/ 5247151 w 7129607"/>
              <a:gd name="connsiteY327" fmla="*/ 1807509 h 10322882"/>
              <a:gd name="connsiteX328" fmla="*/ 5243954 w 7129607"/>
              <a:gd name="connsiteY328" fmla="*/ 1797824 h 10322882"/>
              <a:gd name="connsiteX329" fmla="*/ 5240603 w 7129607"/>
              <a:gd name="connsiteY329" fmla="*/ 1791061 h 10322882"/>
              <a:gd name="connsiteX330" fmla="*/ 5247304 w 7129607"/>
              <a:gd name="connsiteY330" fmla="*/ 1770769 h 10322882"/>
              <a:gd name="connsiteX331" fmla="*/ 5274244 w 7129607"/>
              <a:gd name="connsiteY331" fmla="*/ 1750736 h 10322882"/>
              <a:gd name="connsiteX332" fmla="*/ 5324771 w 7129607"/>
              <a:gd name="connsiteY332" fmla="*/ 1716914 h 10322882"/>
              <a:gd name="connsiteX333" fmla="*/ 5324771 w 7129607"/>
              <a:gd name="connsiteY333" fmla="*/ 1672947 h 10322882"/>
              <a:gd name="connsiteX334" fmla="*/ 5334822 w 7129607"/>
              <a:gd name="connsiteY334" fmla="*/ 1646150 h 10322882"/>
              <a:gd name="connsiteX335" fmla="*/ 5328122 w 7129607"/>
              <a:gd name="connsiteY335" fmla="*/ 1632622 h 10322882"/>
              <a:gd name="connsiteX336" fmla="*/ 5324771 w 7129607"/>
              <a:gd name="connsiteY336" fmla="*/ 1612330 h 10322882"/>
              <a:gd name="connsiteX337" fmla="*/ 5328122 w 7129607"/>
              <a:gd name="connsiteY337" fmla="*/ 1578767 h 10322882"/>
              <a:gd name="connsiteX338" fmla="*/ 5331611 w 7129607"/>
              <a:gd name="connsiteY338" fmla="*/ 1524913 h 10322882"/>
              <a:gd name="connsiteX339" fmla="*/ 5307883 w 7129607"/>
              <a:gd name="connsiteY339" fmla="*/ 1518149 h 10322882"/>
              <a:gd name="connsiteX340" fmla="*/ 5274244 w 7129607"/>
              <a:gd name="connsiteY340" fmla="*/ 1497857 h 10322882"/>
              <a:gd name="connsiteX341" fmla="*/ 5227204 w 7129607"/>
              <a:gd name="connsiteY341" fmla="*/ 1491353 h 10322882"/>
              <a:gd name="connsiteX342" fmla="*/ 5203614 w 7129607"/>
              <a:gd name="connsiteY342" fmla="*/ 1511386 h 10322882"/>
              <a:gd name="connsiteX343" fmla="*/ 5173324 w 7129607"/>
              <a:gd name="connsiteY343" fmla="*/ 1524913 h 10322882"/>
              <a:gd name="connsiteX344" fmla="*/ 5159786 w 7129607"/>
              <a:gd name="connsiteY344" fmla="*/ 1551711 h 10322882"/>
              <a:gd name="connsiteX345" fmla="*/ 5149735 w 7129607"/>
              <a:gd name="connsiteY345" fmla="*/ 1572003 h 10322882"/>
              <a:gd name="connsiteX346" fmla="*/ 5132846 w 7129607"/>
              <a:gd name="connsiteY346" fmla="*/ 1568622 h 10322882"/>
              <a:gd name="connsiteX347" fmla="*/ 5136197 w 7129607"/>
              <a:gd name="connsiteY347" fmla="*/ 1541824 h 10322882"/>
              <a:gd name="connsiteX348" fmla="*/ 5152947 w 7129607"/>
              <a:gd name="connsiteY348" fmla="*/ 1524913 h 10322882"/>
              <a:gd name="connsiteX349" fmla="*/ 5159786 w 7129607"/>
              <a:gd name="connsiteY349" fmla="*/ 1497857 h 10322882"/>
              <a:gd name="connsiteX350" fmla="*/ 5152947 w 7129607"/>
              <a:gd name="connsiteY350" fmla="*/ 1471061 h 10322882"/>
              <a:gd name="connsiteX351" fmla="*/ 5132846 w 7129607"/>
              <a:gd name="connsiteY351" fmla="*/ 1450767 h 10322882"/>
              <a:gd name="connsiteX352" fmla="*/ 5126146 w 7129607"/>
              <a:gd name="connsiteY352" fmla="*/ 1491353 h 10322882"/>
              <a:gd name="connsiteX353" fmla="*/ 5099206 w 7129607"/>
              <a:gd name="connsiteY353" fmla="*/ 1521532 h 10322882"/>
              <a:gd name="connsiteX354" fmla="*/ 5082317 w 7129607"/>
              <a:gd name="connsiteY354" fmla="*/ 1548329 h 10322882"/>
              <a:gd name="connsiteX355" fmla="*/ 5092367 w 7129607"/>
              <a:gd name="connsiteY355" fmla="*/ 1568622 h 10322882"/>
              <a:gd name="connsiteX356" fmla="*/ 5075617 w 7129607"/>
              <a:gd name="connsiteY356" fmla="*/ 1565240 h 10322882"/>
              <a:gd name="connsiteX357" fmla="*/ 5072268 w 7129607"/>
              <a:gd name="connsiteY357" fmla="*/ 1545206 h 10322882"/>
              <a:gd name="connsiteX358" fmla="*/ 5082317 w 7129607"/>
              <a:gd name="connsiteY358" fmla="*/ 1521532 h 10322882"/>
              <a:gd name="connsiteX359" fmla="*/ 5072268 w 7129607"/>
              <a:gd name="connsiteY359" fmla="*/ 1497857 h 10322882"/>
              <a:gd name="connsiteX360" fmla="*/ 5092367 w 7129607"/>
              <a:gd name="connsiteY360" fmla="*/ 1474442 h 10322882"/>
              <a:gd name="connsiteX361" fmla="*/ 5105907 w 7129607"/>
              <a:gd name="connsiteY361" fmla="*/ 1444002 h 10322882"/>
              <a:gd name="connsiteX362" fmla="*/ 5115956 w 7129607"/>
              <a:gd name="connsiteY362" fmla="*/ 1410181 h 10322882"/>
              <a:gd name="connsiteX363" fmla="*/ 5119447 w 7129607"/>
              <a:gd name="connsiteY363" fmla="*/ 1376620 h 10322882"/>
              <a:gd name="connsiteX364" fmla="*/ 5122795 w 7129607"/>
              <a:gd name="connsiteY364" fmla="*/ 1336034 h 10322882"/>
              <a:gd name="connsiteX365" fmla="*/ 5132846 w 7129607"/>
              <a:gd name="connsiteY365" fmla="*/ 1322766 h 10322882"/>
              <a:gd name="connsiteX366" fmla="*/ 5132846 w 7129607"/>
              <a:gd name="connsiteY366" fmla="*/ 1302474 h 10322882"/>
              <a:gd name="connsiteX367" fmla="*/ 5166485 w 7129607"/>
              <a:gd name="connsiteY367" fmla="*/ 1305855 h 10322882"/>
              <a:gd name="connsiteX368" fmla="*/ 5186724 w 7129607"/>
              <a:gd name="connsiteY368" fmla="*/ 1285563 h 10322882"/>
              <a:gd name="connsiteX369" fmla="*/ 5213664 w 7129607"/>
              <a:gd name="connsiteY369" fmla="*/ 1285563 h 10322882"/>
              <a:gd name="connsiteX370" fmla="*/ 5250653 w 7129607"/>
              <a:gd name="connsiteY370" fmla="*/ 1279058 h 10322882"/>
              <a:gd name="connsiteX371" fmla="*/ 5294342 w 7129607"/>
              <a:gd name="connsiteY371" fmla="*/ 1268914 h 10322882"/>
              <a:gd name="connsiteX372" fmla="*/ 5304673 w 7129607"/>
              <a:gd name="connsiteY372" fmla="*/ 1231709 h 10322882"/>
              <a:gd name="connsiteX373" fmla="*/ 5284293 w 7129607"/>
              <a:gd name="connsiteY373" fmla="*/ 1204911 h 10322882"/>
              <a:gd name="connsiteX374" fmla="*/ 5217014 w 7129607"/>
              <a:gd name="connsiteY374" fmla="*/ 1154442 h 10322882"/>
              <a:gd name="connsiteX375" fmla="*/ 5220364 w 7129607"/>
              <a:gd name="connsiteY375" fmla="*/ 1117237 h 10322882"/>
              <a:gd name="connsiteX376" fmla="*/ 5220364 w 7129607"/>
              <a:gd name="connsiteY376" fmla="*/ 1083416 h 10322882"/>
              <a:gd name="connsiteX377" fmla="*/ 5250653 w 7129607"/>
              <a:gd name="connsiteY377" fmla="*/ 1056620 h 10322882"/>
              <a:gd name="connsiteX378" fmla="*/ 5280943 w 7129607"/>
              <a:gd name="connsiteY378" fmla="*/ 1032945 h 10322882"/>
              <a:gd name="connsiteX379" fmla="*/ 5318072 w 7129607"/>
              <a:gd name="connsiteY379" fmla="*/ 1022799 h 10322882"/>
              <a:gd name="connsiteX380" fmla="*/ 5341662 w 7129607"/>
              <a:gd name="connsiteY380" fmla="*/ 992620 h 10322882"/>
              <a:gd name="connsiteX381" fmla="*/ 5365111 w 7129607"/>
              <a:gd name="connsiteY381" fmla="*/ 999383 h 10322882"/>
              <a:gd name="connsiteX382" fmla="*/ 5368601 w 7129607"/>
              <a:gd name="connsiteY382" fmla="*/ 1019417 h 10322882"/>
              <a:gd name="connsiteX383" fmla="*/ 5392191 w 7129607"/>
              <a:gd name="connsiteY383" fmla="*/ 1069888 h 10322882"/>
              <a:gd name="connsiteX384" fmla="*/ 5412289 w 7129607"/>
              <a:gd name="connsiteY384" fmla="*/ 1107091 h 10322882"/>
              <a:gd name="connsiteX385" fmla="*/ 5439229 w 7129607"/>
              <a:gd name="connsiteY385" fmla="*/ 1127124 h 10322882"/>
              <a:gd name="connsiteX386" fmla="*/ 5462818 w 7129607"/>
              <a:gd name="connsiteY386" fmla="*/ 1103708 h 10322882"/>
              <a:gd name="connsiteX387" fmla="*/ 5476220 w 7129607"/>
              <a:gd name="connsiteY387" fmla="*/ 1086797 h 10322882"/>
              <a:gd name="connsiteX388" fmla="*/ 5493108 w 7129607"/>
              <a:gd name="connsiteY388" fmla="*/ 1096945 h 10322882"/>
              <a:gd name="connsiteX389" fmla="*/ 5533587 w 7129607"/>
              <a:gd name="connsiteY389" fmla="*/ 1076653 h 10322882"/>
              <a:gd name="connsiteX390" fmla="*/ 5553687 w 7129607"/>
              <a:gd name="connsiteY390" fmla="*/ 1076653 h 10322882"/>
              <a:gd name="connsiteX391" fmla="*/ 5573926 w 7129607"/>
              <a:gd name="connsiteY391" fmla="*/ 1069888 h 10322882"/>
              <a:gd name="connsiteX392" fmla="*/ 5590676 w 7129607"/>
              <a:gd name="connsiteY392" fmla="*/ 1080034 h 10322882"/>
              <a:gd name="connsiteX393" fmla="*/ 5607566 w 7129607"/>
              <a:gd name="connsiteY393" fmla="*/ 1073270 h 10322882"/>
              <a:gd name="connsiteX394" fmla="*/ 5627805 w 7129607"/>
              <a:gd name="connsiteY394" fmla="*/ 1083416 h 10322882"/>
              <a:gd name="connsiteX395" fmla="*/ 5681685 w 7129607"/>
              <a:gd name="connsiteY395" fmla="*/ 1076653 h 10322882"/>
              <a:gd name="connsiteX396" fmla="*/ 5685035 w 7129607"/>
              <a:gd name="connsiteY396" fmla="*/ 1107091 h 10322882"/>
              <a:gd name="connsiteX397" fmla="*/ 5698435 w 7129607"/>
              <a:gd name="connsiteY397" fmla="*/ 1127124 h 10322882"/>
              <a:gd name="connsiteX398" fmla="*/ 5705134 w 7129607"/>
              <a:gd name="connsiteY398" fmla="*/ 1181238 h 10322882"/>
              <a:gd name="connsiteX399" fmla="*/ 5735562 w 7129607"/>
              <a:gd name="connsiteY399" fmla="*/ 1228327 h 10322882"/>
              <a:gd name="connsiteX400" fmla="*/ 5725374 w 7129607"/>
              <a:gd name="connsiteY400" fmla="*/ 1248620 h 10322882"/>
              <a:gd name="connsiteX401" fmla="*/ 5718674 w 7129607"/>
              <a:gd name="connsiteY401" fmla="*/ 1265530 h 10322882"/>
              <a:gd name="connsiteX402" fmla="*/ 5705134 w 7129607"/>
              <a:gd name="connsiteY402" fmla="*/ 1309238 h 10322882"/>
              <a:gd name="connsiteX403" fmla="*/ 5688384 w 7129607"/>
              <a:gd name="connsiteY403" fmla="*/ 1342799 h 10322882"/>
              <a:gd name="connsiteX404" fmla="*/ 5685035 w 7129607"/>
              <a:gd name="connsiteY404" fmla="*/ 1366472 h 10322882"/>
              <a:gd name="connsiteX405" fmla="*/ 5678334 w 7129607"/>
              <a:gd name="connsiteY405" fmla="*/ 1383383 h 10322882"/>
              <a:gd name="connsiteX406" fmla="*/ 5671495 w 7129607"/>
              <a:gd name="connsiteY406" fmla="*/ 1393270 h 10322882"/>
              <a:gd name="connsiteX407" fmla="*/ 5661446 w 7129607"/>
              <a:gd name="connsiteY407" fmla="*/ 1430734 h 10322882"/>
              <a:gd name="connsiteX408" fmla="*/ 5678334 w 7129607"/>
              <a:gd name="connsiteY408" fmla="*/ 1450767 h 10322882"/>
              <a:gd name="connsiteX409" fmla="*/ 5651395 w 7129607"/>
              <a:gd name="connsiteY409" fmla="*/ 1450767 h 10322882"/>
              <a:gd name="connsiteX410" fmla="*/ 5648044 w 7129607"/>
              <a:gd name="connsiteY410" fmla="*/ 1484586 h 10322882"/>
              <a:gd name="connsiteX411" fmla="*/ 5624455 w 7129607"/>
              <a:gd name="connsiteY411" fmla="*/ 1487970 h 10322882"/>
              <a:gd name="connsiteX412" fmla="*/ 5614406 w 7129607"/>
              <a:gd name="connsiteY412" fmla="*/ 1511386 h 10322882"/>
              <a:gd name="connsiteX413" fmla="*/ 5614406 w 7129607"/>
              <a:gd name="connsiteY413" fmla="*/ 1524913 h 10322882"/>
              <a:gd name="connsiteX414" fmla="*/ 5607566 w 7129607"/>
              <a:gd name="connsiteY414" fmla="*/ 1538441 h 10322882"/>
              <a:gd name="connsiteX415" fmla="*/ 5590676 w 7129607"/>
              <a:gd name="connsiteY415" fmla="*/ 1545206 h 10322882"/>
              <a:gd name="connsiteX416" fmla="*/ 5573926 w 7129607"/>
              <a:gd name="connsiteY416" fmla="*/ 1541824 h 10322882"/>
              <a:gd name="connsiteX417" fmla="*/ 5550477 w 7129607"/>
              <a:gd name="connsiteY417" fmla="*/ 1575386 h 10322882"/>
              <a:gd name="connsiteX418" fmla="*/ 5536937 w 7129607"/>
              <a:gd name="connsiteY418" fmla="*/ 1608947 h 10322882"/>
              <a:gd name="connsiteX419" fmla="*/ 5543638 w 7129607"/>
              <a:gd name="connsiteY419" fmla="*/ 1619091 h 10322882"/>
              <a:gd name="connsiteX420" fmla="*/ 5526747 w 7129607"/>
              <a:gd name="connsiteY420" fmla="*/ 1632622 h 10322882"/>
              <a:gd name="connsiteX421" fmla="*/ 5590676 w 7129607"/>
              <a:gd name="connsiteY421" fmla="*/ 1649533 h 10322882"/>
              <a:gd name="connsiteX422" fmla="*/ 5617616 w 7129607"/>
              <a:gd name="connsiteY422" fmla="*/ 1636002 h 10322882"/>
              <a:gd name="connsiteX423" fmla="*/ 5661446 w 7129607"/>
              <a:gd name="connsiteY423" fmla="*/ 1636002 h 10322882"/>
              <a:gd name="connsiteX424" fmla="*/ 5705134 w 7129607"/>
              <a:gd name="connsiteY424" fmla="*/ 1642768 h 10322882"/>
              <a:gd name="connsiteX425" fmla="*/ 5725374 w 7129607"/>
              <a:gd name="connsiteY425" fmla="*/ 1615711 h 10322882"/>
              <a:gd name="connsiteX426" fmla="*/ 5772553 w 7129607"/>
              <a:gd name="connsiteY426" fmla="*/ 1568622 h 10322882"/>
              <a:gd name="connsiteX427" fmla="*/ 5802841 w 7129607"/>
              <a:gd name="connsiteY427" fmla="*/ 1551711 h 10322882"/>
              <a:gd name="connsiteX428" fmla="*/ 5819662 w 7129607"/>
              <a:gd name="connsiteY428" fmla="*/ 1559320 h 10322882"/>
              <a:gd name="connsiteX429" fmla="*/ 5836147 w 7129607"/>
              <a:gd name="connsiteY429" fmla="*/ 1561807 h 10322882"/>
              <a:gd name="connsiteX430" fmla="*/ 5836108 w 7129607"/>
              <a:gd name="connsiteY430" fmla="*/ 1561715 h 10322882"/>
              <a:gd name="connsiteX431" fmla="*/ 5842848 w 7129607"/>
              <a:gd name="connsiteY431" fmla="*/ 1558348 h 10322882"/>
              <a:gd name="connsiteX432" fmla="*/ 5873177 w 7129607"/>
              <a:gd name="connsiteY432" fmla="*/ 1548242 h 10322882"/>
              <a:gd name="connsiteX433" fmla="*/ 5906878 w 7129607"/>
              <a:gd name="connsiteY433" fmla="*/ 1561715 h 10322882"/>
              <a:gd name="connsiteX434" fmla="*/ 5920356 w 7129607"/>
              <a:gd name="connsiteY434" fmla="*/ 1588660 h 10322882"/>
              <a:gd name="connsiteX435" fmla="*/ 5950686 w 7129607"/>
              <a:gd name="connsiteY435" fmla="*/ 1585293 h 10322882"/>
              <a:gd name="connsiteX436" fmla="*/ 5977646 w 7129607"/>
              <a:gd name="connsiteY436" fmla="*/ 1598765 h 10322882"/>
              <a:gd name="connsiteX437" fmla="*/ 5997866 w 7129607"/>
              <a:gd name="connsiteY437" fmla="*/ 1608870 h 10322882"/>
              <a:gd name="connsiteX438" fmla="*/ 6007975 w 7129607"/>
              <a:gd name="connsiteY438" fmla="*/ 1625709 h 10322882"/>
              <a:gd name="connsiteX439" fmla="*/ 6031565 w 7129607"/>
              <a:gd name="connsiteY439" fmla="*/ 1649289 h 10322882"/>
              <a:gd name="connsiteX440" fmla="*/ 6055154 w 7129607"/>
              <a:gd name="connsiteY440" fmla="*/ 1659391 h 10322882"/>
              <a:gd name="connsiteX441" fmla="*/ 6065265 w 7129607"/>
              <a:gd name="connsiteY441" fmla="*/ 1672865 h 10322882"/>
              <a:gd name="connsiteX442" fmla="*/ 6082114 w 7129607"/>
              <a:gd name="connsiteY442" fmla="*/ 1696441 h 10322882"/>
              <a:gd name="connsiteX443" fmla="*/ 6082114 w 7129607"/>
              <a:gd name="connsiteY443" fmla="*/ 1736859 h 10322882"/>
              <a:gd name="connsiteX444" fmla="*/ 6105704 w 7129607"/>
              <a:gd name="connsiteY444" fmla="*/ 1770541 h 10322882"/>
              <a:gd name="connsiteX445" fmla="*/ 6115813 w 7129607"/>
              <a:gd name="connsiteY445" fmla="*/ 1794117 h 10322882"/>
              <a:gd name="connsiteX446" fmla="*/ 6105704 w 7129607"/>
              <a:gd name="connsiteY446" fmla="*/ 1787382 h 10322882"/>
              <a:gd name="connsiteX447" fmla="*/ 6065265 w 7129607"/>
              <a:gd name="connsiteY447" fmla="*/ 1790750 h 10322882"/>
              <a:gd name="connsiteX448" fmla="*/ 6055154 w 7129607"/>
              <a:gd name="connsiteY448" fmla="*/ 1794117 h 10322882"/>
              <a:gd name="connsiteX449" fmla="*/ 6058525 w 7129607"/>
              <a:gd name="connsiteY449" fmla="*/ 1807590 h 10322882"/>
              <a:gd name="connsiteX450" fmla="*/ 6055154 w 7129607"/>
              <a:gd name="connsiteY450" fmla="*/ 1827799 h 10322882"/>
              <a:gd name="connsiteX451" fmla="*/ 6058525 w 7129607"/>
              <a:gd name="connsiteY451" fmla="*/ 1854746 h 10322882"/>
              <a:gd name="connsiteX452" fmla="*/ 6058525 w 7129607"/>
              <a:gd name="connsiteY452" fmla="*/ 1881689 h 10322882"/>
              <a:gd name="connsiteX453" fmla="*/ 6085483 w 7129607"/>
              <a:gd name="connsiteY453" fmla="*/ 1885057 h 10322882"/>
              <a:gd name="connsiteX454" fmla="*/ 6112444 w 7129607"/>
              <a:gd name="connsiteY454" fmla="*/ 1888426 h 10322882"/>
              <a:gd name="connsiteX455" fmla="*/ 6132664 w 7129607"/>
              <a:gd name="connsiteY455" fmla="*/ 1901898 h 10322882"/>
              <a:gd name="connsiteX456" fmla="*/ 6156253 w 7129607"/>
              <a:gd name="connsiteY456" fmla="*/ 1925476 h 10322882"/>
              <a:gd name="connsiteX457" fmla="*/ 6200063 w 7129607"/>
              <a:gd name="connsiteY457" fmla="*/ 1959158 h 10322882"/>
              <a:gd name="connsiteX458" fmla="*/ 6216912 w 7129607"/>
              <a:gd name="connsiteY458" fmla="*/ 1942319 h 10322882"/>
              <a:gd name="connsiteX459" fmla="*/ 6230392 w 7129607"/>
              <a:gd name="connsiteY459" fmla="*/ 1982734 h 10322882"/>
              <a:gd name="connsiteX460" fmla="*/ 6243871 w 7129607"/>
              <a:gd name="connsiteY460" fmla="*/ 1959158 h 10322882"/>
              <a:gd name="connsiteX461" fmla="*/ 6280940 w 7129607"/>
              <a:gd name="connsiteY461" fmla="*/ 1962525 h 10322882"/>
              <a:gd name="connsiteX462" fmla="*/ 6307900 w 7129607"/>
              <a:gd name="connsiteY462" fmla="*/ 1979366 h 10322882"/>
              <a:gd name="connsiteX463" fmla="*/ 6331490 w 7129607"/>
              <a:gd name="connsiteY463" fmla="*/ 2006313 h 10322882"/>
              <a:gd name="connsiteX464" fmla="*/ 6358450 w 7129607"/>
              <a:gd name="connsiteY464" fmla="*/ 2019785 h 10322882"/>
              <a:gd name="connsiteX465" fmla="*/ 6361819 w 7129607"/>
              <a:gd name="connsiteY465" fmla="*/ 2036626 h 10322882"/>
              <a:gd name="connsiteX466" fmla="*/ 6361819 w 7129607"/>
              <a:gd name="connsiteY466" fmla="*/ 2077043 h 10322882"/>
              <a:gd name="connsiteX467" fmla="*/ 6375299 w 7129607"/>
              <a:gd name="connsiteY467" fmla="*/ 2093884 h 10322882"/>
              <a:gd name="connsiteX468" fmla="*/ 6395518 w 7129607"/>
              <a:gd name="connsiteY468" fmla="*/ 2137670 h 10322882"/>
              <a:gd name="connsiteX469" fmla="*/ 6419109 w 7129607"/>
              <a:gd name="connsiteY469" fmla="*/ 2164615 h 10322882"/>
              <a:gd name="connsiteX470" fmla="*/ 6425847 w 7129607"/>
              <a:gd name="connsiteY470" fmla="*/ 2194927 h 10322882"/>
              <a:gd name="connsiteX471" fmla="*/ 6405629 w 7129607"/>
              <a:gd name="connsiteY471" fmla="*/ 2255556 h 10322882"/>
              <a:gd name="connsiteX472" fmla="*/ 6404784 w 7129607"/>
              <a:gd name="connsiteY472" fmla="*/ 2259122 h 10322882"/>
              <a:gd name="connsiteX473" fmla="*/ 6400610 w 7129607"/>
              <a:gd name="connsiteY473" fmla="*/ 2269116 h 10322882"/>
              <a:gd name="connsiteX474" fmla="*/ 6385408 w 7129607"/>
              <a:gd name="connsiteY474" fmla="*/ 2319549 h 10322882"/>
              <a:gd name="connsiteX475" fmla="*/ 6398047 w 7129607"/>
              <a:gd name="connsiteY475" fmla="*/ 2287552 h 10322882"/>
              <a:gd name="connsiteX476" fmla="*/ 6404784 w 7129607"/>
              <a:gd name="connsiteY476" fmla="*/ 2259122 h 10322882"/>
              <a:gd name="connsiteX477" fmla="*/ 6406269 w 7129607"/>
              <a:gd name="connsiteY477" fmla="*/ 2255566 h 10322882"/>
              <a:gd name="connsiteX478" fmla="*/ 6419752 w 7129607"/>
              <a:gd name="connsiteY478" fmla="*/ 2269040 h 10322882"/>
              <a:gd name="connsiteX479" fmla="*/ 6436605 w 7129607"/>
              <a:gd name="connsiteY479" fmla="*/ 2292620 h 10322882"/>
              <a:gd name="connsiteX480" fmla="*/ 6433236 w 7129607"/>
              <a:gd name="connsiteY480" fmla="*/ 2326305 h 10322882"/>
              <a:gd name="connsiteX481" fmla="*/ 6426494 w 7129607"/>
              <a:gd name="connsiteY481" fmla="*/ 2363361 h 10322882"/>
              <a:gd name="connsiteX482" fmla="*/ 6446717 w 7129607"/>
              <a:gd name="connsiteY482" fmla="*/ 2386941 h 10322882"/>
              <a:gd name="connsiteX483" fmla="*/ 6480424 w 7129607"/>
              <a:gd name="connsiteY483" fmla="*/ 2410520 h 10322882"/>
              <a:gd name="connsiteX484" fmla="*/ 6517501 w 7129607"/>
              <a:gd name="connsiteY484" fmla="*/ 2420626 h 10322882"/>
              <a:gd name="connsiteX485" fmla="*/ 6530984 w 7129607"/>
              <a:gd name="connsiteY485" fmla="*/ 2467784 h 10322882"/>
              <a:gd name="connsiteX486" fmla="*/ 6534355 w 7129607"/>
              <a:gd name="connsiteY486" fmla="*/ 2528421 h 10322882"/>
              <a:gd name="connsiteX487" fmla="*/ 6557949 w 7129607"/>
              <a:gd name="connsiteY487" fmla="*/ 2528421 h 10322882"/>
              <a:gd name="connsiteX488" fmla="*/ 6554578 w 7129607"/>
              <a:gd name="connsiteY488" fmla="*/ 2541892 h 10322882"/>
              <a:gd name="connsiteX489" fmla="*/ 6524243 w 7129607"/>
              <a:gd name="connsiteY489" fmla="*/ 2599158 h 10322882"/>
              <a:gd name="connsiteX490" fmla="*/ 6541097 w 7129607"/>
              <a:gd name="connsiteY490" fmla="*/ 2619370 h 10322882"/>
              <a:gd name="connsiteX491" fmla="*/ 6537726 w 7129607"/>
              <a:gd name="connsiteY491" fmla="*/ 2646318 h 10322882"/>
              <a:gd name="connsiteX492" fmla="*/ 6561320 w 7129607"/>
              <a:gd name="connsiteY492" fmla="*/ 2666530 h 10322882"/>
              <a:gd name="connsiteX493" fmla="*/ 6568062 w 7129607"/>
              <a:gd name="connsiteY493" fmla="*/ 2703583 h 10322882"/>
              <a:gd name="connsiteX494" fmla="*/ 6601768 w 7129607"/>
              <a:gd name="connsiteY494" fmla="*/ 2683374 h 10322882"/>
              <a:gd name="connsiteX495" fmla="*/ 6638846 w 7129607"/>
              <a:gd name="connsiteY495" fmla="*/ 2663161 h 10322882"/>
              <a:gd name="connsiteX496" fmla="*/ 6672552 w 7129607"/>
              <a:gd name="connsiteY496" fmla="*/ 2659793 h 10322882"/>
              <a:gd name="connsiteX497" fmla="*/ 6682665 w 7129607"/>
              <a:gd name="connsiteY497" fmla="*/ 2673267 h 10322882"/>
              <a:gd name="connsiteX498" fmla="*/ 6702888 w 7129607"/>
              <a:gd name="connsiteY498" fmla="*/ 2683374 h 10322882"/>
              <a:gd name="connsiteX499" fmla="*/ 6719742 w 7129607"/>
              <a:gd name="connsiteY499" fmla="*/ 2706953 h 10322882"/>
              <a:gd name="connsiteX500" fmla="*/ 6733224 w 7129607"/>
              <a:gd name="connsiteY500" fmla="*/ 2733901 h 10322882"/>
              <a:gd name="connsiteX501" fmla="*/ 6729853 w 7129607"/>
              <a:gd name="connsiteY501" fmla="*/ 2747375 h 10322882"/>
              <a:gd name="connsiteX502" fmla="*/ 6743336 w 7129607"/>
              <a:gd name="connsiteY502" fmla="*/ 2754112 h 10322882"/>
              <a:gd name="connsiteX503" fmla="*/ 6750078 w 7129607"/>
              <a:gd name="connsiteY503" fmla="*/ 2770955 h 10322882"/>
              <a:gd name="connsiteX504" fmla="*/ 6743336 w 7129607"/>
              <a:gd name="connsiteY504" fmla="*/ 2794535 h 10322882"/>
              <a:gd name="connsiteX505" fmla="*/ 6756819 w 7129607"/>
              <a:gd name="connsiteY505" fmla="*/ 2811378 h 10322882"/>
              <a:gd name="connsiteX506" fmla="*/ 6770301 w 7129607"/>
              <a:gd name="connsiteY506" fmla="*/ 2811378 h 10322882"/>
              <a:gd name="connsiteX507" fmla="*/ 6780413 w 7129607"/>
              <a:gd name="connsiteY507" fmla="*/ 2821485 h 10322882"/>
              <a:gd name="connsiteX508" fmla="*/ 6797266 w 7129607"/>
              <a:gd name="connsiteY508" fmla="*/ 2855171 h 10322882"/>
              <a:gd name="connsiteX509" fmla="*/ 6810749 w 7129607"/>
              <a:gd name="connsiteY509" fmla="*/ 2868643 h 10322882"/>
              <a:gd name="connsiteX510" fmla="*/ 6814120 w 7129607"/>
              <a:gd name="connsiteY510" fmla="*/ 2892224 h 10322882"/>
              <a:gd name="connsiteX511" fmla="*/ 6820862 w 7129607"/>
              <a:gd name="connsiteY511" fmla="*/ 2909067 h 10322882"/>
              <a:gd name="connsiteX512" fmla="*/ 6830974 w 7129607"/>
              <a:gd name="connsiteY512" fmla="*/ 2922541 h 10322882"/>
              <a:gd name="connsiteX513" fmla="*/ 6844456 w 7129607"/>
              <a:gd name="connsiteY513" fmla="*/ 2949488 h 10322882"/>
              <a:gd name="connsiteX514" fmla="*/ 6871421 w 7129607"/>
              <a:gd name="connsiteY514" fmla="*/ 2973071 h 10322882"/>
              <a:gd name="connsiteX515" fmla="*/ 6878162 w 7129607"/>
              <a:gd name="connsiteY515" fmla="*/ 3010123 h 10322882"/>
              <a:gd name="connsiteX516" fmla="*/ 6901758 w 7129607"/>
              <a:gd name="connsiteY516" fmla="*/ 3033701 h 10322882"/>
              <a:gd name="connsiteX517" fmla="*/ 6938835 w 7129607"/>
              <a:gd name="connsiteY517" fmla="*/ 3040441 h 10322882"/>
              <a:gd name="connsiteX518" fmla="*/ 6975913 w 7129607"/>
              <a:gd name="connsiteY518" fmla="*/ 3043809 h 10322882"/>
              <a:gd name="connsiteX519" fmla="*/ 6986024 w 7129607"/>
              <a:gd name="connsiteY519" fmla="*/ 3060652 h 10322882"/>
              <a:gd name="connsiteX520" fmla="*/ 7002878 w 7129607"/>
              <a:gd name="connsiteY520" fmla="*/ 3074125 h 10322882"/>
              <a:gd name="connsiteX521" fmla="*/ 7016359 w 7129607"/>
              <a:gd name="connsiteY521" fmla="*/ 3104442 h 10322882"/>
              <a:gd name="connsiteX522" fmla="*/ 7023101 w 7129607"/>
              <a:gd name="connsiteY522" fmla="*/ 3148232 h 10322882"/>
              <a:gd name="connsiteX523" fmla="*/ 7039955 w 7129607"/>
              <a:gd name="connsiteY523" fmla="*/ 3175181 h 10322882"/>
              <a:gd name="connsiteX524" fmla="*/ 7046697 w 7129607"/>
              <a:gd name="connsiteY524" fmla="*/ 3188655 h 10322882"/>
              <a:gd name="connsiteX525" fmla="*/ 7060178 w 7129607"/>
              <a:gd name="connsiteY525" fmla="*/ 3205497 h 10322882"/>
              <a:gd name="connsiteX526" fmla="*/ 7083774 w 7129607"/>
              <a:gd name="connsiteY526" fmla="*/ 3239183 h 10322882"/>
              <a:gd name="connsiteX527" fmla="*/ 7093885 w 7129607"/>
              <a:gd name="connsiteY527" fmla="*/ 3269502 h 10322882"/>
              <a:gd name="connsiteX528" fmla="*/ 7120850 w 7129607"/>
              <a:gd name="connsiteY528" fmla="*/ 3289713 h 10322882"/>
              <a:gd name="connsiteX529" fmla="*/ 7127591 w 7129607"/>
              <a:gd name="connsiteY529" fmla="*/ 3336872 h 10322882"/>
              <a:gd name="connsiteX530" fmla="*/ 7114110 w 7129607"/>
              <a:gd name="connsiteY530" fmla="*/ 3373926 h 10322882"/>
              <a:gd name="connsiteX531" fmla="*/ 7100626 w 7129607"/>
              <a:gd name="connsiteY531" fmla="*/ 3404244 h 10322882"/>
              <a:gd name="connsiteX532" fmla="*/ 7080403 w 7129607"/>
              <a:gd name="connsiteY532" fmla="*/ 3427823 h 10322882"/>
              <a:gd name="connsiteX533" fmla="*/ 7056807 w 7129607"/>
              <a:gd name="connsiteY533" fmla="*/ 3451403 h 10322882"/>
              <a:gd name="connsiteX534" fmla="*/ 7063549 w 7129607"/>
              <a:gd name="connsiteY534" fmla="*/ 3491826 h 10322882"/>
              <a:gd name="connsiteX535" fmla="*/ 7033213 w 7129607"/>
              <a:gd name="connsiteY535" fmla="*/ 3512038 h 10322882"/>
              <a:gd name="connsiteX536" fmla="*/ 7009619 w 7129607"/>
              <a:gd name="connsiteY536" fmla="*/ 3545722 h 10322882"/>
              <a:gd name="connsiteX537" fmla="*/ 6972542 w 7129607"/>
              <a:gd name="connsiteY537" fmla="*/ 3576038 h 10322882"/>
              <a:gd name="connsiteX538" fmla="*/ 6952317 w 7129607"/>
              <a:gd name="connsiteY538" fmla="*/ 3602988 h 10322882"/>
              <a:gd name="connsiteX539" fmla="*/ 6928723 w 7129607"/>
              <a:gd name="connsiteY539" fmla="*/ 3643411 h 10322882"/>
              <a:gd name="connsiteX540" fmla="*/ 6915240 w 7129607"/>
              <a:gd name="connsiteY540" fmla="*/ 3660254 h 10322882"/>
              <a:gd name="connsiteX541" fmla="*/ 6891646 w 7129607"/>
              <a:gd name="connsiteY541" fmla="*/ 3663622 h 10322882"/>
              <a:gd name="connsiteX542" fmla="*/ 6844456 w 7129607"/>
              <a:gd name="connsiteY542" fmla="*/ 3677096 h 10322882"/>
              <a:gd name="connsiteX543" fmla="*/ 6820862 w 7129607"/>
              <a:gd name="connsiteY543" fmla="*/ 3650148 h 10322882"/>
              <a:gd name="connsiteX544" fmla="*/ 6800637 w 7129607"/>
              <a:gd name="connsiteY544" fmla="*/ 3609725 h 10322882"/>
              <a:gd name="connsiteX545" fmla="*/ 6766930 w 7129607"/>
              <a:gd name="connsiteY545" fmla="*/ 3602988 h 10322882"/>
              <a:gd name="connsiteX546" fmla="*/ 6753449 w 7129607"/>
              <a:gd name="connsiteY546" fmla="*/ 3592882 h 10322882"/>
              <a:gd name="connsiteX547" fmla="*/ 6753449 w 7129607"/>
              <a:gd name="connsiteY547" fmla="*/ 3589515 h 10322882"/>
              <a:gd name="connsiteX548" fmla="*/ 6766930 w 7129607"/>
              <a:gd name="connsiteY548" fmla="*/ 3572672 h 10322882"/>
              <a:gd name="connsiteX549" fmla="*/ 6790526 w 7129607"/>
              <a:gd name="connsiteY549" fmla="*/ 3559198 h 10322882"/>
              <a:gd name="connsiteX550" fmla="*/ 6790398 w 7129607"/>
              <a:gd name="connsiteY550" fmla="*/ 3558391 h 10322882"/>
              <a:gd name="connsiteX551" fmla="*/ 6790398 w 7129607"/>
              <a:gd name="connsiteY551" fmla="*/ 3546274 h 10322882"/>
              <a:gd name="connsiteX552" fmla="*/ 6790526 w 7129607"/>
              <a:gd name="connsiteY552" fmla="*/ 3545722 h 10322882"/>
              <a:gd name="connsiteX553" fmla="*/ 6800637 w 7129607"/>
              <a:gd name="connsiteY553" fmla="*/ 3535618 h 10322882"/>
              <a:gd name="connsiteX554" fmla="*/ 6804008 w 7129607"/>
              <a:gd name="connsiteY554" fmla="*/ 3512038 h 10322882"/>
              <a:gd name="connsiteX555" fmla="*/ 6804850 w 7129607"/>
              <a:gd name="connsiteY555" fmla="*/ 3500247 h 10322882"/>
              <a:gd name="connsiteX556" fmla="*/ 6804711 w 7129607"/>
              <a:gd name="connsiteY556" fmla="*/ 3499859 h 10322882"/>
              <a:gd name="connsiteX557" fmla="*/ 6803878 w 7129607"/>
              <a:gd name="connsiteY557" fmla="*/ 3511539 h 10322882"/>
              <a:gd name="connsiteX558" fmla="*/ 6800507 w 7129607"/>
              <a:gd name="connsiteY558" fmla="*/ 3535149 h 10322882"/>
              <a:gd name="connsiteX559" fmla="*/ 6790398 w 7129607"/>
              <a:gd name="connsiteY559" fmla="*/ 3545270 h 10322882"/>
              <a:gd name="connsiteX560" fmla="*/ 6790398 w 7129607"/>
              <a:gd name="connsiteY560" fmla="*/ 3546274 h 10322882"/>
              <a:gd name="connsiteX561" fmla="*/ 6789262 w 7129607"/>
              <a:gd name="connsiteY561" fmla="*/ 3551197 h 10322882"/>
              <a:gd name="connsiteX562" fmla="*/ 6790398 w 7129607"/>
              <a:gd name="connsiteY562" fmla="*/ 3558391 h 10322882"/>
              <a:gd name="connsiteX563" fmla="*/ 6790398 w 7129607"/>
              <a:gd name="connsiteY563" fmla="*/ 3558759 h 10322882"/>
              <a:gd name="connsiteX564" fmla="*/ 6766809 w 7129607"/>
              <a:gd name="connsiteY564" fmla="*/ 3572250 h 10322882"/>
              <a:gd name="connsiteX565" fmla="*/ 6753329 w 7129607"/>
              <a:gd name="connsiteY565" fmla="*/ 3589116 h 10322882"/>
              <a:gd name="connsiteX566" fmla="*/ 6739849 w 7129607"/>
              <a:gd name="connsiteY566" fmla="*/ 3595860 h 10322882"/>
              <a:gd name="connsiteX567" fmla="*/ 6733109 w 7129607"/>
              <a:gd name="connsiteY567" fmla="*/ 3619472 h 10322882"/>
              <a:gd name="connsiteX568" fmla="*/ 6719628 w 7129607"/>
              <a:gd name="connsiteY568" fmla="*/ 3663318 h 10322882"/>
              <a:gd name="connsiteX569" fmla="*/ 6699408 w 7129607"/>
              <a:gd name="connsiteY569" fmla="*/ 3693674 h 10322882"/>
              <a:gd name="connsiteX570" fmla="*/ 6709518 w 7129607"/>
              <a:gd name="connsiteY570" fmla="*/ 3713910 h 10322882"/>
              <a:gd name="connsiteX571" fmla="*/ 6733109 w 7129607"/>
              <a:gd name="connsiteY571" fmla="*/ 3720656 h 10322882"/>
              <a:gd name="connsiteX572" fmla="*/ 6716258 w 7129607"/>
              <a:gd name="connsiteY572" fmla="*/ 3754384 h 10322882"/>
              <a:gd name="connsiteX573" fmla="*/ 6716258 w 7129607"/>
              <a:gd name="connsiteY573" fmla="*/ 3794858 h 10322882"/>
              <a:gd name="connsiteX574" fmla="*/ 6719628 w 7129607"/>
              <a:gd name="connsiteY574" fmla="*/ 3845450 h 10322882"/>
              <a:gd name="connsiteX575" fmla="*/ 6729738 w 7129607"/>
              <a:gd name="connsiteY575" fmla="*/ 3869060 h 10322882"/>
              <a:gd name="connsiteX576" fmla="*/ 6726368 w 7129607"/>
              <a:gd name="connsiteY576" fmla="*/ 3902789 h 10322882"/>
              <a:gd name="connsiteX577" fmla="*/ 6733109 w 7129607"/>
              <a:gd name="connsiteY577" fmla="*/ 3946635 h 10322882"/>
              <a:gd name="connsiteX578" fmla="*/ 6709518 w 7129607"/>
              <a:gd name="connsiteY578" fmla="*/ 3973618 h 10322882"/>
              <a:gd name="connsiteX579" fmla="*/ 6672448 w 7129607"/>
              <a:gd name="connsiteY579" fmla="*/ 4014086 h 10322882"/>
              <a:gd name="connsiteX580" fmla="*/ 6638749 w 7129607"/>
              <a:gd name="connsiteY580" fmla="*/ 3993856 h 10322882"/>
              <a:gd name="connsiteX581" fmla="*/ 6618529 w 7129607"/>
              <a:gd name="connsiteY581" fmla="*/ 4003973 h 10322882"/>
              <a:gd name="connsiteX582" fmla="*/ 6598309 w 7129607"/>
              <a:gd name="connsiteY582" fmla="*/ 4010713 h 10322882"/>
              <a:gd name="connsiteX583" fmla="*/ 6605049 w 7129607"/>
              <a:gd name="connsiteY583" fmla="*/ 4078169 h 10322882"/>
              <a:gd name="connsiteX584" fmla="*/ 6591724 w 7129607"/>
              <a:gd name="connsiteY584" fmla="*/ 4084838 h 10322882"/>
              <a:gd name="connsiteX585" fmla="*/ 6591724 w 7129607"/>
              <a:gd name="connsiteY585" fmla="*/ 4101574 h 10322882"/>
              <a:gd name="connsiteX586" fmla="*/ 6591724 w 7129607"/>
              <a:gd name="connsiteY586" fmla="*/ 4121781 h 10322882"/>
              <a:gd name="connsiteX587" fmla="*/ 6598470 w 7129607"/>
              <a:gd name="connsiteY587" fmla="*/ 4145356 h 10322882"/>
              <a:gd name="connsiteX588" fmla="*/ 6615335 w 7129607"/>
              <a:gd name="connsiteY588" fmla="*/ 4177352 h 10322882"/>
              <a:gd name="connsiteX589" fmla="*/ 6622081 w 7129607"/>
              <a:gd name="connsiteY589" fmla="*/ 4209347 h 10322882"/>
              <a:gd name="connsiteX590" fmla="*/ 6642321 w 7129607"/>
              <a:gd name="connsiteY590" fmla="*/ 4307018 h 10322882"/>
              <a:gd name="connsiteX591" fmla="*/ 6662560 w 7129607"/>
              <a:gd name="connsiteY591" fmla="*/ 4337329 h 10322882"/>
              <a:gd name="connsiteX592" fmla="*/ 6655813 w 7129607"/>
              <a:gd name="connsiteY592" fmla="*/ 4364273 h 10322882"/>
              <a:gd name="connsiteX593" fmla="*/ 6591724 w 7129607"/>
              <a:gd name="connsiteY593" fmla="*/ 4404688 h 10322882"/>
              <a:gd name="connsiteX594" fmla="*/ 6568112 w 7129607"/>
              <a:gd name="connsiteY594" fmla="*/ 4428262 h 10322882"/>
              <a:gd name="connsiteX595" fmla="*/ 6537753 w 7129607"/>
              <a:gd name="connsiteY595" fmla="*/ 4458572 h 10322882"/>
              <a:gd name="connsiteX596" fmla="*/ 6510767 w 7129607"/>
              <a:gd name="connsiteY596" fmla="*/ 4482149 h 10322882"/>
              <a:gd name="connsiteX597" fmla="*/ 6483782 w 7129607"/>
              <a:gd name="connsiteY597" fmla="*/ 4515827 h 10322882"/>
              <a:gd name="connsiteX598" fmla="*/ 6439931 w 7129607"/>
              <a:gd name="connsiteY598" fmla="*/ 4515827 h 10322882"/>
              <a:gd name="connsiteX599" fmla="*/ 6409574 w 7129607"/>
              <a:gd name="connsiteY599" fmla="*/ 4542772 h 10322882"/>
              <a:gd name="connsiteX600" fmla="*/ 6355603 w 7129607"/>
              <a:gd name="connsiteY600" fmla="*/ 4613497 h 10322882"/>
              <a:gd name="connsiteX601" fmla="*/ 6345482 w 7129607"/>
              <a:gd name="connsiteY601" fmla="*/ 4626966 h 10322882"/>
              <a:gd name="connsiteX602" fmla="*/ 6332559 w 7129607"/>
              <a:gd name="connsiteY602" fmla="*/ 4636643 h 10322882"/>
              <a:gd name="connsiteX603" fmla="*/ 6332640 w 7129607"/>
              <a:gd name="connsiteY603" fmla="*/ 4637131 h 10322882"/>
              <a:gd name="connsiteX604" fmla="*/ 6329270 w 7129607"/>
              <a:gd name="connsiteY604" fmla="*/ 4653969 h 10322882"/>
              <a:gd name="connsiteX605" fmla="*/ 6309055 w 7129607"/>
              <a:gd name="connsiteY605" fmla="*/ 4657340 h 10322882"/>
              <a:gd name="connsiteX606" fmla="*/ 6308929 w 7129607"/>
              <a:gd name="connsiteY606" fmla="*/ 4657376 h 10322882"/>
              <a:gd name="connsiteX607" fmla="*/ 6328269 w 7129607"/>
              <a:gd name="connsiteY607" fmla="*/ 4654155 h 10322882"/>
              <a:gd name="connsiteX608" fmla="*/ 6335006 w 7129607"/>
              <a:gd name="connsiteY608" fmla="*/ 4670994 h 10322882"/>
              <a:gd name="connsiteX609" fmla="*/ 6328269 w 7129607"/>
              <a:gd name="connsiteY609" fmla="*/ 4758559 h 10322882"/>
              <a:gd name="connsiteX610" fmla="*/ 6335006 w 7129607"/>
              <a:gd name="connsiteY610" fmla="*/ 4798972 h 10322882"/>
              <a:gd name="connsiteX611" fmla="*/ 6358584 w 7129607"/>
              <a:gd name="connsiteY611" fmla="*/ 4825915 h 10322882"/>
              <a:gd name="connsiteX612" fmla="*/ 6375425 w 7129607"/>
              <a:gd name="connsiteY612" fmla="*/ 4866332 h 10322882"/>
              <a:gd name="connsiteX613" fmla="*/ 6382162 w 7129607"/>
              <a:gd name="connsiteY613" fmla="*/ 4910115 h 10322882"/>
              <a:gd name="connsiteX614" fmla="*/ 6392267 w 7129607"/>
              <a:gd name="connsiteY614" fmla="*/ 4953897 h 10322882"/>
              <a:gd name="connsiteX615" fmla="*/ 6372058 w 7129607"/>
              <a:gd name="connsiteY615" fmla="*/ 4987576 h 10322882"/>
              <a:gd name="connsiteX616" fmla="*/ 6358584 w 7129607"/>
              <a:gd name="connsiteY616" fmla="*/ 5021254 h 10322882"/>
              <a:gd name="connsiteX617" fmla="*/ 6338373 w 7129607"/>
              <a:gd name="connsiteY617" fmla="*/ 5065036 h 10322882"/>
              <a:gd name="connsiteX618" fmla="*/ 6308058 w 7129607"/>
              <a:gd name="connsiteY618" fmla="*/ 5102084 h 10322882"/>
              <a:gd name="connsiteX619" fmla="*/ 6304690 w 7129607"/>
              <a:gd name="connsiteY619" fmla="*/ 5139130 h 10322882"/>
              <a:gd name="connsiteX620" fmla="*/ 6304690 w 7129607"/>
              <a:gd name="connsiteY620" fmla="*/ 5169440 h 10322882"/>
              <a:gd name="connsiteX621" fmla="*/ 6294584 w 7129607"/>
              <a:gd name="connsiteY621" fmla="*/ 5203120 h 10322882"/>
              <a:gd name="connsiteX622" fmla="*/ 6284480 w 7129607"/>
              <a:gd name="connsiteY622" fmla="*/ 5236800 h 10322882"/>
              <a:gd name="connsiteX623" fmla="*/ 6264269 w 7129607"/>
              <a:gd name="connsiteY623" fmla="*/ 5273845 h 10322882"/>
              <a:gd name="connsiteX624" fmla="*/ 6237321 w 7129607"/>
              <a:gd name="connsiteY624" fmla="*/ 5297421 h 10322882"/>
              <a:gd name="connsiteX625" fmla="*/ 6233954 w 7129607"/>
              <a:gd name="connsiteY625" fmla="*/ 5317628 h 10322882"/>
              <a:gd name="connsiteX626" fmla="*/ 6244058 w 7129607"/>
              <a:gd name="connsiteY626" fmla="*/ 5331100 h 10322882"/>
              <a:gd name="connsiteX627" fmla="*/ 6247428 w 7129607"/>
              <a:gd name="connsiteY627" fmla="*/ 5364780 h 10322882"/>
              <a:gd name="connsiteX628" fmla="*/ 6247428 w 7129607"/>
              <a:gd name="connsiteY628" fmla="*/ 5408563 h 10322882"/>
              <a:gd name="connsiteX629" fmla="*/ 6233954 w 7129607"/>
              <a:gd name="connsiteY629" fmla="*/ 5418666 h 10322882"/>
              <a:gd name="connsiteX630" fmla="*/ 6231124 w 7129607"/>
              <a:gd name="connsiteY630" fmla="*/ 5421496 h 10322882"/>
              <a:gd name="connsiteX631" fmla="*/ 6231124 w 7129607"/>
              <a:gd name="connsiteY631" fmla="*/ 5431561 h 10322882"/>
              <a:gd name="connsiteX632" fmla="*/ 6214279 w 7129607"/>
              <a:gd name="connsiteY632" fmla="*/ 5468654 h 10322882"/>
              <a:gd name="connsiteX633" fmla="*/ 6217649 w 7129607"/>
              <a:gd name="connsiteY633" fmla="*/ 5515864 h 10322882"/>
              <a:gd name="connsiteX634" fmla="*/ 6204172 w 7129607"/>
              <a:gd name="connsiteY634" fmla="*/ 5532724 h 10322882"/>
              <a:gd name="connsiteX635" fmla="*/ 6224386 w 7129607"/>
              <a:gd name="connsiteY635" fmla="*/ 5563074 h 10322882"/>
              <a:gd name="connsiteX636" fmla="*/ 6217649 w 7129607"/>
              <a:gd name="connsiteY636" fmla="*/ 5610283 h 10322882"/>
              <a:gd name="connsiteX637" fmla="*/ 6190695 w 7129607"/>
              <a:gd name="connsiteY637" fmla="*/ 5670981 h 10322882"/>
              <a:gd name="connsiteX638" fmla="*/ 6180587 w 7129607"/>
              <a:gd name="connsiteY638" fmla="*/ 5691214 h 10322882"/>
              <a:gd name="connsiteX639" fmla="*/ 6170481 w 7129607"/>
              <a:gd name="connsiteY639" fmla="*/ 5748542 h 10322882"/>
              <a:gd name="connsiteX640" fmla="*/ 6170481 w 7129607"/>
              <a:gd name="connsiteY640" fmla="*/ 5789007 h 10322882"/>
              <a:gd name="connsiteX641" fmla="*/ 6157004 w 7129607"/>
              <a:gd name="connsiteY641" fmla="*/ 5815983 h 10322882"/>
              <a:gd name="connsiteX642" fmla="*/ 6143527 w 7129607"/>
              <a:gd name="connsiteY642" fmla="*/ 5839588 h 10322882"/>
              <a:gd name="connsiteX643" fmla="*/ 6109836 w 7129607"/>
              <a:gd name="connsiteY643" fmla="*/ 5849705 h 10322882"/>
              <a:gd name="connsiteX644" fmla="*/ 6089622 w 7129607"/>
              <a:gd name="connsiteY644" fmla="*/ 5859821 h 10322882"/>
              <a:gd name="connsiteX645" fmla="*/ 6079515 w 7129607"/>
              <a:gd name="connsiteY645" fmla="*/ 5880054 h 10322882"/>
              <a:gd name="connsiteX646" fmla="*/ 6096361 w 7129607"/>
              <a:gd name="connsiteY646" fmla="*/ 5900287 h 10322882"/>
              <a:gd name="connsiteX647" fmla="*/ 6086253 w 7129607"/>
              <a:gd name="connsiteY647" fmla="*/ 5913776 h 10322882"/>
              <a:gd name="connsiteX648" fmla="*/ 6086253 w 7129607"/>
              <a:gd name="connsiteY648" fmla="*/ 5913866 h 10322882"/>
              <a:gd name="connsiteX649" fmla="*/ 6096232 w 7129607"/>
              <a:gd name="connsiteY649" fmla="*/ 5900548 h 10322882"/>
              <a:gd name="connsiteX650" fmla="*/ 6102962 w 7129607"/>
              <a:gd name="connsiteY650" fmla="*/ 5910653 h 10322882"/>
              <a:gd name="connsiteX651" fmla="*/ 6113056 w 7129607"/>
              <a:gd name="connsiteY651" fmla="*/ 5944331 h 10322882"/>
              <a:gd name="connsiteX652" fmla="*/ 6163528 w 7129607"/>
              <a:gd name="connsiteY652" fmla="*/ 5954436 h 10322882"/>
              <a:gd name="connsiteX653" fmla="*/ 6247647 w 7129607"/>
              <a:gd name="connsiteY653" fmla="*/ 5957803 h 10322882"/>
              <a:gd name="connsiteX654" fmla="*/ 6271200 w 7129607"/>
              <a:gd name="connsiteY654" fmla="*/ 5954436 h 10322882"/>
              <a:gd name="connsiteX655" fmla="*/ 6288024 w 7129607"/>
              <a:gd name="connsiteY655" fmla="*/ 5951068 h 10322882"/>
              <a:gd name="connsiteX656" fmla="*/ 6318308 w 7129607"/>
              <a:gd name="connsiteY656" fmla="*/ 5940963 h 10322882"/>
              <a:gd name="connsiteX657" fmla="*/ 6351954 w 7129607"/>
              <a:gd name="connsiteY657" fmla="*/ 5967906 h 10322882"/>
              <a:gd name="connsiteX658" fmla="*/ 6348590 w 7129607"/>
              <a:gd name="connsiteY658" fmla="*/ 5988114 h 10322882"/>
              <a:gd name="connsiteX659" fmla="*/ 6365414 w 7129607"/>
              <a:gd name="connsiteY659" fmla="*/ 6021794 h 10322882"/>
              <a:gd name="connsiteX660" fmla="*/ 6368778 w 7129607"/>
              <a:gd name="connsiteY660" fmla="*/ 6045369 h 10322882"/>
              <a:gd name="connsiteX661" fmla="*/ 6382238 w 7129607"/>
              <a:gd name="connsiteY661" fmla="*/ 6068944 h 10322882"/>
              <a:gd name="connsiteX662" fmla="*/ 6388967 w 7129607"/>
              <a:gd name="connsiteY662" fmla="*/ 6102624 h 10322882"/>
              <a:gd name="connsiteX663" fmla="*/ 6375509 w 7129607"/>
              <a:gd name="connsiteY663" fmla="*/ 6132934 h 10322882"/>
              <a:gd name="connsiteX664" fmla="*/ 6402427 w 7129607"/>
              <a:gd name="connsiteY664" fmla="*/ 6153142 h 10322882"/>
              <a:gd name="connsiteX665" fmla="*/ 6409156 w 7129607"/>
              <a:gd name="connsiteY665" fmla="*/ 6186821 h 10322882"/>
              <a:gd name="connsiteX666" fmla="*/ 6419251 w 7129607"/>
              <a:gd name="connsiteY666" fmla="*/ 6210397 h 10322882"/>
              <a:gd name="connsiteX667" fmla="*/ 6378873 w 7129607"/>
              <a:gd name="connsiteY667" fmla="*/ 6240707 h 10322882"/>
              <a:gd name="connsiteX668" fmla="*/ 6348590 w 7129607"/>
              <a:gd name="connsiteY668" fmla="*/ 6260915 h 10322882"/>
              <a:gd name="connsiteX669" fmla="*/ 6308213 w 7129607"/>
              <a:gd name="connsiteY669" fmla="*/ 6257547 h 10322882"/>
              <a:gd name="connsiteX670" fmla="*/ 6311577 w 7129607"/>
              <a:gd name="connsiteY670" fmla="*/ 6264284 h 10322882"/>
              <a:gd name="connsiteX671" fmla="*/ 6308213 w 7129607"/>
              <a:gd name="connsiteY671" fmla="*/ 6281122 h 10322882"/>
              <a:gd name="connsiteX672" fmla="*/ 6314942 w 7129607"/>
              <a:gd name="connsiteY672" fmla="*/ 6294594 h 10322882"/>
              <a:gd name="connsiteX673" fmla="*/ 6301484 w 7129607"/>
              <a:gd name="connsiteY673" fmla="*/ 6308067 h 10322882"/>
              <a:gd name="connsiteX674" fmla="*/ 6314942 w 7129607"/>
              <a:gd name="connsiteY674" fmla="*/ 6338377 h 10322882"/>
              <a:gd name="connsiteX675" fmla="*/ 6311577 w 7129607"/>
              <a:gd name="connsiteY675" fmla="*/ 6385529 h 10322882"/>
              <a:gd name="connsiteX676" fmla="*/ 6234187 w 7129607"/>
              <a:gd name="connsiteY676" fmla="*/ 6419207 h 10322882"/>
              <a:gd name="connsiteX677" fmla="*/ 6207270 w 7129607"/>
              <a:gd name="connsiteY677" fmla="*/ 6442782 h 10322882"/>
              <a:gd name="connsiteX678" fmla="*/ 6176988 w 7129607"/>
              <a:gd name="connsiteY678" fmla="*/ 6466358 h 10322882"/>
              <a:gd name="connsiteX679" fmla="*/ 6163528 w 7129607"/>
              <a:gd name="connsiteY679" fmla="*/ 6496670 h 10322882"/>
              <a:gd name="connsiteX680" fmla="*/ 6160163 w 7129607"/>
              <a:gd name="connsiteY680" fmla="*/ 6537085 h 10322882"/>
              <a:gd name="connsiteX681" fmla="*/ 6153433 w 7129607"/>
              <a:gd name="connsiteY681" fmla="*/ 6570763 h 10322882"/>
              <a:gd name="connsiteX682" fmla="*/ 6126515 w 7129607"/>
              <a:gd name="connsiteY682" fmla="*/ 6597707 h 10322882"/>
              <a:gd name="connsiteX683" fmla="*/ 6143339 w 7129607"/>
              <a:gd name="connsiteY683" fmla="*/ 6604443 h 10322882"/>
              <a:gd name="connsiteX684" fmla="*/ 6150068 w 7129607"/>
              <a:gd name="connsiteY684" fmla="*/ 6624650 h 10322882"/>
              <a:gd name="connsiteX685" fmla="*/ 6136609 w 7129607"/>
              <a:gd name="connsiteY685" fmla="*/ 6668433 h 10322882"/>
              <a:gd name="connsiteX686" fmla="*/ 6116420 w 7129607"/>
              <a:gd name="connsiteY686" fmla="*/ 6692008 h 10322882"/>
              <a:gd name="connsiteX687" fmla="*/ 6102962 w 7129607"/>
              <a:gd name="connsiteY687" fmla="*/ 6671800 h 10322882"/>
              <a:gd name="connsiteX688" fmla="*/ 6102729 w 7129607"/>
              <a:gd name="connsiteY688" fmla="*/ 6671854 h 10322882"/>
              <a:gd name="connsiteX689" fmla="*/ 6115671 w 7129607"/>
              <a:gd name="connsiteY689" fmla="*/ 6691281 h 10322882"/>
              <a:gd name="connsiteX690" fmla="*/ 6108934 w 7129607"/>
              <a:gd name="connsiteY690" fmla="*/ 6694650 h 10322882"/>
              <a:gd name="connsiteX691" fmla="*/ 6085357 w 7129607"/>
              <a:gd name="connsiteY691" fmla="*/ 6735092 h 10322882"/>
              <a:gd name="connsiteX692" fmla="*/ 6108934 w 7129607"/>
              <a:gd name="connsiteY692" fmla="*/ 6762052 h 10322882"/>
              <a:gd name="connsiteX693" fmla="*/ 6142615 w 7129607"/>
              <a:gd name="connsiteY693" fmla="*/ 6758683 h 10322882"/>
              <a:gd name="connsiteX694" fmla="*/ 6159457 w 7129607"/>
              <a:gd name="connsiteY694" fmla="*/ 6745201 h 10322882"/>
              <a:gd name="connsiteX695" fmla="*/ 6172929 w 7129607"/>
              <a:gd name="connsiteY695" fmla="*/ 6735092 h 10322882"/>
              <a:gd name="connsiteX696" fmla="*/ 6183034 w 7129607"/>
              <a:gd name="connsiteY696" fmla="*/ 6748572 h 10322882"/>
              <a:gd name="connsiteX697" fmla="*/ 6189769 w 7129607"/>
              <a:gd name="connsiteY697" fmla="*/ 6768792 h 10322882"/>
              <a:gd name="connsiteX698" fmla="*/ 6189769 w 7129607"/>
              <a:gd name="connsiteY698" fmla="*/ 6771551 h 10322882"/>
              <a:gd name="connsiteX699" fmla="*/ 6190277 w 7129607"/>
              <a:gd name="connsiteY699" fmla="*/ 6769015 h 10322882"/>
              <a:gd name="connsiteX700" fmla="*/ 6190277 w 7129607"/>
              <a:gd name="connsiteY700" fmla="*/ 6772384 h 10322882"/>
              <a:gd name="connsiteX701" fmla="*/ 6189603 w 7129607"/>
              <a:gd name="connsiteY701" fmla="*/ 6772384 h 10322882"/>
              <a:gd name="connsiteX702" fmla="*/ 6189647 w 7129607"/>
              <a:gd name="connsiteY702" fmla="*/ 6772163 h 10322882"/>
              <a:gd name="connsiteX703" fmla="*/ 6176297 w 7129607"/>
              <a:gd name="connsiteY703" fmla="*/ 6772163 h 10322882"/>
              <a:gd name="connsiteX704" fmla="*/ 6156088 w 7129607"/>
              <a:gd name="connsiteY704" fmla="*/ 6789012 h 10322882"/>
              <a:gd name="connsiteX705" fmla="*/ 6139248 w 7129607"/>
              <a:gd name="connsiteY705" fmla="*/ 6809234 h 10322882"/>
              <a:gd name="connsiteX706" fmla="*/ 6138258 w 7129607"/>
              <a:gd name="connsiteY706" fmla="*/ 6816168 h 10322882"/>
              <a:gd name="connsiteX707" fmla="*/ 6139748 w 7129607"/>
              <a:gd name="connsiteY707" fmla="*/ 6809445 h 10322882"/>
              <a:gd name="connsiteX708" fmla="*/ 6156591 w 7129607"/>
              <a:gd name="connsiteY708" fmla="*/ 6789230 h 10322882"/>
              <a:gd name="connsiteX709" fmla="*/ 6176801 w 7129607"/>
              <a:gd name="connsiteY709" fmla="*/ 6772384 h 10322882"/>
              <a:gd name="connsiteX710" fmla="*/ 6189603 w 7129607"/>
              <a:gd name="connsiteY710" fmla="*/ 6772384 h 10322882"/>
              <a:gd name="connsiteX711" fmla="*/ 6186908 w 7129607"/>
              <a:gd name="connsiteY711" fmla="*/ 6785861 h 10322882"/>
              <a:gd name="connsiteX712" fmla="*/ 6200381 w 7129607"/>
              <a:gd name="connsiteY712" fmla="*/ 6816184 h 10322882"/>
              <a:gd name="connsiteX713" fmla="*/ 6210487 w 7129607"/>
              <a:gd name="connsiteY713" fmla="*/ 6853244 h 10322882"/>
              <a:gd name="connsiteX714" fmla="*/ 6207118 w 7129607"/>
              <a:gd name="connsiteY714" fmla="*/ 6897042 h 10322882"/>
              <a:gd name="connsiteX715" fmla="*/ 6213857 w 7129607"/>
              <a:gd name="connsiteY715" fmla="*/ 6920627 h 10322882"/>
              <a:gd name="connsiteX716" fmla="*/ 6237437 w 7129607"/>
              <a:gd name="connsiteY716" fmla="*/ 6913889 h 10322882"/>
              <a:gd name="connsiteX717" fmla="*/ 6261016 w 7129607"/>
              <a:gd name="connsiteY717" fmla="*/ 6917258 h 10322882"/>
              <a:gd name="connsiteX718" fmla="*/ 6291333 w 7129607"/>
              <a:gd name="connsiteY718" fmla="*/ 6907150 h 10322882"/>
              <a:gd name="connsiteX719" fmla="*/ 6318281 w 7129607"/>
              <a:gd name="connsiteY719" fmla="*/ 6920627 h 10322882"/>
              <a:gd name="connsiteX720" fmla="*/ 6345230 w 7129607"/>
              <a:gd name="connsiteY720" fmla="*/ 6950949 h 10322882"/>
              <a:gd name="connsiteX721" fmla="*/ 6375547 w 7129607"/>
              <a:gd name="connsiteY721" fmla="*/ 6981272 h 10322882"/>
              <a:gd name="connsiteX722" fmla="*/ 6365441 w 7129607"/>
              <a:gd name="connsiteY722" fmla="*/ 6998118 h 10322882"/>
              <a:gd name="connsiteX723" fmla="*/ 6362073 w 7129607"/>
              <a:gd name="connsiteY723" fmla="*/ 7028439 h 10322882"/>
              <a:gd name="connsiteX724" fmla="*/ 6375547 w 7129607"/>
              <a:gd name="connsiteY724" fmla="*/ 7075607 h 10322882"/>
              <a:gd name="connsiteX725" fmla="*/ 6372179 w 7129607"/>
              <a:gd name="connsiteY725" fmla="*/ 7122776 h 10322882"/>
              <a:gd name="connsiteX726" fmla="*/ 6378916 w 7129607"/>
              <a:gd name="connsiteY726" fmla="*/ 7173313 h 10322882"/>
              <a:gd name="connsiteX727" fmla="*/ 6365441 w 7129607"/>
              <a:gd name="connsiteY727" fmla="*/ 7203635 h 10322882"/>
              <a:gd name="connsiteX728" fmla="*/ 6365441 w 7129607"/>
              <a:gd name="connsiteY728" fmla="*/ 7227220 h 10322882"/>
              <a:gd name="connsiteX729" fmla="*/ 6358704 w 7129607"/>
              <a:gd name="connsiteY729" fmla="*/ 7233958 h 10322882"/>
              <a:gd name="connsiteX730" fmla="*/ 6358387 w 7129607"/>
              <a:gd name="connsiteY730" fmla="*/ 7233988 h 10322882"/>
              <a:gd name="connsiteX731" fmla="*/ 6341856 w 7129607"/>
              <a:gd name="connsiteY731" fmla="*/ 7257114 h 10322882"/>
              <a:gd name="connsiteX732" fmla="*/ 6335116 w 7129607"/>
              <a:gd name="connsiteY732" fmla="*/ 7284056 h 10322882"/>
              <a:gd name="connsiteX733" fmla="*/ 6372187 w 7129607"/>
              <a:gd name="connsiteY733" fmla="*/ 7304262 h 10322882"/>
              <a:gd name="connsiteX734" fmla="*/ 6385669 w 7129607"/>
              <a:gd name="connsiteY734" fmla="*/ 7324470 h 10322882"/>
              <a:gd name="connsiteX735" fmla="*/ 6395778 w 7129607"/>
              <a:gd name="connsiteY735" fmla="*/ 7368251 h 10322882"/>
              <a:gd name="connsiteX736" fmla="*/ 6405889 w 7129607"/>
              <a:gd name="connsiteY736" fmla="*/ 7378354 h 10322882"/>
              <a:gd name="connsiteX737" fmla="*/ 6399149 w 7129607"/>
              <a:gd name="connsiteY737" fmla="*/ 7395194 h 10322882"/>
              <a:gd name="connsiteX738" fmla="*/ 6409258 w 7129607"/>
              <a:gd name="connsiteY738" fmla="*/ 7449078 h 10322882"/>
              <a:gd name="connsiteX739" fmla="*/ 6436220 w 7129607"/>
              <a:gd name="connsiteY739" fmla="*/ 7476021 h 10322882"/>
              <a:gd name="connsiteX740" fmla="*/ 6453071 w 7129607"/>
              <a:gd name="connsiteY740" fmla="*/ 7502964 h 10322882"/>
              <a:gd name="connsiteX741" fmla="*/ 6456440 w 7129607"/>
              <a:gd name="connsiteY741" fmla="*/ 7526537 h 10322882"/>
              <a:gd name="connsiteX742" fmla="*/ 6446331 w 7129607"/>
              <a:gd name="connsiteY742" fmla="*/ 7543377 h 10322882"/>
              <a:gd name="connsiteX743" fmla="*/ 6436220 w 7129607"/>
              <a:gd name="connsiteY743" fmla="*/ 7553480 h 10322882"/>
              <a:gd name="connsiteX744" fmla="*/ 6422740 w 7129607"/>
              <a:gd name="connsiteY744" fmla="*/ 7563583 h 10322882"/>
              <a:gd name="connsiteX745" fmla="*/ 6426109 w 7129607"/>
              <a:gd name="connsiteY745" fmla="*/ 7603997 h 10322882"/>
              <a:gd name="connsiteX746" fmla="*/ 6442960 w 7129607"/>
              <a:gd name="connsiteY746" fmla="*/ 7637675 h 10322882"/>
              <a:gd name="connsiteX747" fmla="*/ 6436220 w 7129607"/>
              <a:gd name="connsiteY747" fmla="*/ 7678088 h 10322882"/>
              <a:gd name="connsiteX748" fmla="*/ 6436220 w 7129607"/>
              <a:gd name="connsiteY748" fmla="*/ 7718502 h 10322882"/>
              <a:gd name="connsiteX749" fmla="*/ 6429480 w 7129607"/>
              <a:gd name="connsiteY749" fmla="*/ 7765652 h 10322882"/>
              <a:gd name="connsiteX750" fmla="*/ 6429480 w 7129607"/>
              <a:gd name="connsiteY750" fmla="*/ 7772286 h 10322882"/>
              <a:gd name="connsiteX751" fmla="*/ 6430097 w 7129607"/>
              <a:gd name="connsiteY751" fmla="*/ 7772902 h 10322882"/>
              <a:gd name="connsiteX752" fmla="*/ 6426723 w 7129607"/>
              <a:gd name="connsiteY752" fmla="*/ 7816705 h 10322882"/>
              <a:gd name="connsiteX753" fmla="*/ 6436841 w 7129607"/>
              <a:gd name="connsiteY753" fmla="*/ 7863877 h 10322882"/>
              <a:gd name="connsiteX754" fmla="*/ 6433469 w 7129607"/>
              <a:gd name="connsiteY754" fmla="*/ 7894202 h 10322882"/>
              <a:gd name="connsiteX755" fmla="*/ 6463822 w 7129607"/>
              <a:gd name="connsiteY755" fmla="*/ 7927896 h 10322882"/>
              <a:gd name="connsiteX756" fmla="*/ 6477312 w 7129607"/>
              <a:gd name="connsiteY756" fmla="*/ 7964961 h 10322882"/>
              <a:gd name="connsiteX757" fmla="*/ 6467194 w 7129607"/>
              <a:gd name="connsiteY757" fmla="*/ 8012132 h 10322882"/>
              <a:gd name="connsiteX758" fmla="*/ 6433469 w 7129607"/>
              <a:gd name="connsiteY758" fmla="*/ 8049196 h 10322882"/>
              <a:gd name="connsiteX759" fmla="*/ 6416605 w 7129607"/>
              <a:gd name="connsiteY759" fmla="*/ 8092999 h 10322882"/>
              <a:gd name="connsiteX760" fmla="*/ 6426723 w 7129607"/>
              <a:gd name="connsiteY760" fmla="*/ 8136801 h 10322882"/>
              <a:gd name="connsiteX761" fmla="*/ 6406488 w 7129607"/>
              <a:gd name="connsiteY761" fmla="*/ 8170497 h 10322882"/>
              <a:gd name="connsiteX762" fmla="*/ 6379508 w 7129607"/>
              <a:gd name="connsiteY762" fmla="*/ 8217669 h 10322882"/>
              <a:gd name="connsiteX763" fmla="*/ 6352527 w 7129607"/>
              <a:gd name="connsiteY763" fmla="*/ 8244624 h 10322882"/>
              <a:gd name="connsiteX764" fmla="*/ 6335665 w 7129607"/>
              <a:gd name="connsiteY764" fmla="*/ 8271580 h 10322882"/>
              <a:gd name="connsiteX765" fmla="*/ 6312057 w 7129607"/>
              <a:gd name="connsiteY765" fmla="*/ 8288426 h 10322882"/>
              <a:gd name="connsiteX766" fmla="*/ 6288448 w 7129607"/>
              <a:gd name="connsiteY766" fmla="*/ 8281688 h 10322882"/>
              <a:gd name="connsiteX767" fmla="*/ 6268212 w 7129607"/>
              <a:gd name="connsiteY767" fmla="*/ 8298535 h 10322882"/>
              <a:gd name="connsiteX768" fmla="*/ 6247978 w 7129607"/>
              <a:gd name="connsiteY768" fmla="*/ 8335598 h 10322882"/>
              <a:gd name="connsiteX769" fmla="*/ 6258095 w 7129607"/>
              <a:gd name="connsiteY769" fmla="*/ 8372663 h 10322882"/>
              <a:gd name="connsiteX770" fmla="*/ 6264840 w 7129607"/>
              <a:gd name="connsiteY770" fmla="*/ 8402988 h 10322882"/>
              <a:gd name="connsiteX771" fmla="*/ 6281704 w 7129607"/>
              <a:gd name="connsiteY771" fmla="*/ 8429943 h 10322882"/>
              <a:gd name="connsiteX772" fmla="*/ 6301938 w 7129607"/>
              <a:gd name="connsiteY772" fmla="*/ 8456899 h 10322882"/>
              <a:gd name="connsiteX773" fmla="*/ 6342410 w 7129607"/>
              <a:gd name="connsiteY773" fmla="*/ 8460268 h 10322882"/>
              <a:gd name="connsiteX774" fmla="*/ 6379508 w 7129607"/>
              <a:gd name="connsiteY774" fmla="*/ 8453530 h 10322882"/>
              <a:gd name="connsiteX775" fmla="*/ 6386252 w 7129607"/>
              <a:gd name="connsiteY775" fmla="*/ 8487223 h 10322882"/>
              <a:gd name="connsiteX776" fmla="*/ 6406488 w 7129607"/>
              <a:gd name="connsiteY776" fmla="*/ 8510810 h 10322882"/>
              <a:gd name="connsiteX777" fmla="*/ 6362644 w 7129607"/>
              <a:gd name="connsiteY777" fmla="*/ 8568090 h 10322882"/>
              <a:gd name="connsiteX778" fmla="*/ 6362644 w 7129607"/>
              <a:gd name="connsiteY778" fmla="*/ 8588307 h 10322882"/>
              <a:gd name="connsiteX779" fmla="*/ 6369390 w 7129607"/>
              <a:gd name="connsiteY779" fmla="*/ 8611893 h 10322882"/>
              <a:gd name="connsiteX780" fmla="*/ 6345782 w 7129607"/>
              <a:gd name="connsiteY780" fmla="*/ 8645587 h 10322882"/>
              <a:gd name="connsiteX781" fmla="*/ 6301938 w 7129607"/>
              <a:gd name="connsiteY781" fmla="*/ 8655696 h 10322882"/>
              <a:gd name="connsiteX782" fmla="*/ 6254723 w 7129607"/>
              <a:gd name="connsiteY782" fmla="*/ 8672542 h 10322882"/>
              <a:gd name="connsiteX783" fmla="*/ 6231115 w 7129607"/>
              <a:gd name="connsiteY783" fmla="*/ 8669173 h 10322882"/>
              <a:gd name="connsiteX784" fmla="*/ 6224370 w 7129607"/>
              <a:gd name="connsiteY784" fmla="*/ 8679282 h 10322882"/>
              <a:gd name="connsiteX785" fmla="*/ 6223800 w 7129607"/>
              <a:gd name="connsiteY785" fmla="*/ 8679282 h 10322882"/>
              <a:gd name="connsiteX786" fmla="*/ 6220627 w 7129607"/>
              <a:gd name="connsiteY786" fmla="*/ 8685630 h 10322882"/>
              <a:gd name="connsiteX787" fmla="*/ 6207154 w 7129607"/>
              <a:gd name="connsiteY787" fmla="*/ 8729412 h 10322882"/>
              <a:gd name="connsiteX788" fmla="*/ 6183579 w 7129607"/>
              <a:gd name="connsiteY788" fmla="*/ 8749620 h 10322882"/>
              <a:gd name="connsiteX789" fmla="*/ 6170107 w 7129607"/>
              <a:gd name="connsiteY789" fmla="*/ 8790035 h 10322882"/>
              <a:gd name="connsiteX790" fmla="*/ 6139795 w 7129607"/>
              <a:gd name="connsiteY790" fmla="*/ 8823713 h 10322882"/>
              <a:gd name="connsiteX791" fmla="*/ 6116220 w 7129607"/>
              <a:gd name="connsiteY791" fmla="*/ 8850658 h 10322882"/>
              <a:gd name="connsiteX792" fmla="*/ 6072437 w 7129607"/>
              <a:gd name="connsiteY792" fmla="*/ 8847288 h 10322882"/>
              <a:gd name="connsiteX793" fmla="*/ 6025285 w 7129607"/>
              <a:gd name="connsiteY793" fmla="*/ 8854025 h 10322882"/>
              <a:gd name="connsiteX794" fmla="*/ 5961293 w 7129607"/>
              <a:gd name="connsiteY794" fmla="*/ 8864128 h 10322882"/>
              <a:gd name="connsiteX795" fmla="*/ 5937718 w 7129607"/>
              <a:gd name="connsiteY795" fmla="*/ 8874233 h 10322882"/>
              <a:gd name="connsiteX796" fmla="*/ 5917511 w 7129607"/>
              <a:gd name="connsiteY796" fmla="*/ 8874233 h 10322882"/>
              <a:gd name="connsiteX797" fmla="*/ 5900671 w 7129607"/>
              <a:gd name="connsiteY797" fmla="*/ 8864128 h 10322882"/>
              <a:gd name="connsiteX798" fmla="*/ 5870359 w 7129607"/>
              <a:gd name="connsiteY798" fmla="*/ 8854025 h 10322882"/>
              <a:gd name="connsiteX799" fmla="*/ 5840047 w 7129607"/>
              <a:gd name="connsiteY799" fmla="*/ 8850658 h 10322882"/>
              <a:gd name="connsiteX800" fmla="*/ 5823207 w 7129607"/>
              <a:gd name="connsiteY800" fmla="*/ 8847288 h 10322882"/>
              <a:gd name="connsiteX801" fmla="*/ 5786159 w 7129607"/>
              <a:gd name="connsiteY801" fmla="*/ 8847288 h 10322882"/>
              <a:gd name="connsiteX802" fmla="*/ 5742377 w 7129607"/>
              <a:gd name="connsiteY802" fmla="*/ 8837185 h 10322882"/>
              <a:gd name="connsiteX803" fmla="*/ 5728904 w 7129607"/>
              <a:gd name="connsiteY803" fmla="*/ 8870864 h 10322882"/>
              <a:gd name="connsiteX804" fmla="*/ 5708697 w 7129607"/>
              <a:gd name="connsiteY804" fmla="*/ 8901176 h 10322882"/>
              <a:gd name="connsiteX805" fmla="*/ 5685120 w 7129607"/>
              <a:gd name="connsiteY805" fmla="*/ 8941591 h 10322882"/>
              <a:gd name="connsiteX806" fmla="*/ 5627865 w 7129607"/>
              <a:gd name="connsiteY806" fmla="*/ 8928118 h 10322882"/>
              <a:gd name="connsiteX807" fmla="*/ 5577346 w 7129607"/>
              <a:gd name="connsiteY807" fmla="*/ 8928118 h 10322882"/>
              <a:gd name="connsiteX808" fmla="*/ 5553770 w 7129607"/>
              <a:gd name="connsiteY808" fmla="*/ 8911279 h 10322882"/>
              <a:gd name="connsiteX809" fmla="*/ 5489779 w 7129607"/>
              <a:gd name="connsiteY809" fmla="*/ 8911279 h 10322882"/>
              <a:gd name="connsiteX810" fmla="*/ 5486411 w 7129607"/>
              <a:gd name="connsiteY810" fmla="*/ 8944958 h 10322882"/>
              <a:gd name="connsiteX811" fmla="*/ 5459467 w 7129607"/>
              <a:gd name="connsiteY811" fmla="*/ 8965166 h 10322882"/>
              <a:gd name="connsiteX812" fmla="*/ 5419052 w 7129607"/>
              <a:gd name="connsiteY812" fmla="*/ 8955061 h 10322882"/>
              <a:gd name="connsiteX813" fmla="*/ 5368532 w 7129607"/>
              <a:gd name="connsiteY813" fmla="*/ 8948326 h 10322882"/>
              <a:gd name="connsiteX814" fmla="*/ 5328117 w 7129607"/>
              <a:gd name="connsiteY814" fmla="*/ 8941591 h 10322882"/>
              <a:gd name="connsiteX815" fmla="*/ 5307909 w 7129607"/>
              <a:gd name="connsiteY815" fmla="*/ 8951694 h 10322882"/>
              <a:gd name="connsiteX816" fmla="*/ 5287702 w 7129607"/>
              <a:gd name="connsiteY816" fmla="*/ 8951694 h 10322882"/>
              <a:gd name="connsiteX817" fmla="*/ 5264125 w 7129607"/>
              <a:gd name="connsiteY817" fmla="*/ 8975269 h 10322882"/>
              <a:gd name="connsiteX818" fmla="*/ 5237182 w 7129607"/>
              <a:gd name="connsiteY818" fmla="*/ 8998846 h 10322882"/>
              <a:gd name="connsiteX819" fmla="*/ 5203502 w 7129607"/>
              <a:gd name="connsiteY819" fmla="*/ 9012316 h 10322882"/>
              <a:gd name="connsiteX820" fmla="*/ 5176558 w 7129607"/>
              <a:gd name="connsiteY820" fmla="*/ 9008949 h 10322882"/>
              <a:gd name="connsiteX821" fmla="*/ 5146246 w 7129607"/>
              <a:gd name="connsiteY821" fmla="*/ 9032524 h 10322882"/>
              <a:gd name="connsiteX822" fmla="*/ 5119303 w 7129607"/>
              <a:gd name="connsiteY822" fmla="*/ 9066204 h 10322882"/>
              <a:gd name="connsiteX823" fmla="*/ 5102463 w 7129607"/>
              <a:gd name="connsiteY823" fmla="*/ 9093146 h 10322882"/>
              <a:gd name="connsiteX824" fmla="*/ 5088991 w 7129607"/>
              <a:gd name="connsiteY824" fmla="*/ 9099882 h 10322882"/>
              <a:gd name="connsiteX825" fmla="*/ 5075519 w 7129607"/>
              <a:gd name="connsiteY825" fmla="*/ 9113354 h 10322882"/>
              <a:gd name="connsiteX826" fmla="*/ 5062048 w 7129607"/>
              <a:gd name="connsiteY826" fmla="*/ 9147034 h 10322882"/>
              <a:gd name="connsiteX827" fmla="*/ 5025001 w 7129607"/>
              <a:gd name="connsiteY827" fmla="*/ 9170609 h 10322882"/>
              <a:gd name="connsiteX828" fmla="*/ 5001424 w 7129607"/>
              <a:gd name="connsiteY828" fmla="*/ 9177344 h 10322882"/>
              <a:gd name="connsiteX829" fmla="*/ 4971112 w 7129607"/>
              <a:gd name="connsiteY829" fmla="*/ 9200919 h 10322882"/>
              <a:gd name="connsiteX830" fmla="*/ 4923962 w 7129607"/>
              <a:gd name="connsiteY830" fmla="*/ 9207655 h 10322882"/>
              <a:gd name="connsiteX831" fmla="*/ 4886914 w 7129607"/>
              <a:gd name="connsiteY831" fmla="*/ 9190816 h 10322882"/>
              <a:gd name="connsiteX832" fmla="*/ 4829658 w 7129607"/>
              <a:gd name="connsiteY832" fmla="*/ 9251437 h 10322882"/>
              <a:gd name="connsiteX833" fmla="*/ 4785875 w 7129607"/>
              <a:gd name="connsiteY833" fmla="*/ 9271645 h 10322882"/>
              <a:gd name="connsiteX834" fmla="*/ 4758931 w 7129607"/>
              <a:gd name="connsiteY834" fmla="*/ 9275014 h 10322882"/>
              <a:gd name="connsiteX835" fmla="*/ 4738723 w 7129607"/>
              <a:gd name="connsiteY835" fmla="*/ 9275014 h 10322882"/>
              <a:gd name="connsiteX836" fmla="*/ 4731988 w 7129607"/>
              <a:gd name="connsiteY836" fmla="*/ 9281749 h 10322882"/>
              <a:gd name="connsiteX837" fmla="*/ 4678101 w 7129607"/>
              <a:gd name="connsiteY837" fmla="*/ 9345740 h 10322882"/>
              <a:gd name="connsiteX838" fmla="*/ 4600636 w 7129607"/>
              <a:gd name="connsiteY838" fmla="*/ 9419833 h 10322882"/>
              <a:gd name="connsiteX839" fmla="*/ 4523174 w 7129607"/>
              <a:gd name="connsiteY839" fmla="*/ 9470352 h 10322882"/>
              <a:gd name="connsiteX840" fmla="*/ 4482757 w 7129607"/>
              <a:gd name="connsiteY840" fmla="*/ 9466985 h 10322882"/>
              <a:gd name="connsiteX841" fmla="*/ 4476022 w 7129607"/>
              <a:gd name="connsiteY841" fmla="*/ 9443410 h 10322882"/>
              <a:gd name="connsiteX842" fmla="*/ 4486127 w 7129607"/>
              <a:gd name="connsiteY842" fmla="*/ 9376050 h 10322882"/>
              <a:gd name="connsiteX843" fmla="*/ 4472654 w 7129607"/>
              <a:gd name="connsiteY843" fmla="*/ 9355843 h 10322882"/>
              <a:gd name="connsiteX844" fmla="*/ 4476022 w 7129607"/>
              <a:gd name="connsiteY844" fmla="*/ 9318797 h 10322882"/>
              <a:gd name="connsiteX845" fmla="*/ 4455815 w 7129607"/>
              <a:gd name="connsiteY845" fmla="*/ 9288485 h 10322882"/>
              <a:gd name="connsiteX846" fmla="*/ 4428870 w 7129607"/>
              <a:gd name="connsiteY846" fmla="*/ 9278382 h 10322882"/>
              <a:gd name="connsiteX847" fmla="*/ 4418767 w 7129607"/>
              <a:gd name="connsiteY847" fmla="*/ 9258174 h 10322882"/>
              <a:gd name="connsiteX848" fmla="*/ 4368248 w 7129607"/>
              <a:gd name="connsiteY848" fmla="*/ 9231231 h 10322882"/>
              <a:gd name="connsiteX849" fmla="*/ 4327833 w 7129607"/>
              <a:gd name="connsiteY849" fmla="*/ 9214392 h 10322882"/>
              <a:gd name="connsiteX850" fmla="*/ 4310993 w 7129607"/>
              <a:gd name="connsiteY850" fmla="*/ 9173976 h 10322882"/>
              <a:gd name="connsiteX851" fmla="*/ 4287416 w 7129607"/>
              <a:gd name="connsiteY851" fmla="*/ 9133561 h 10322882"/>
              <a:gd name="connsiteX852" fmla="*/ 4287416 w 7129607"/>
              <a:gd name="connsiteY852" fmla="*/ 9130962 h 10322882"/>
              <a:gd name="connsiteX853" fmla="*/ 4274619 w 7129607"/>
              <a:gd name="connsiteY853" fmla="*/ 9131788 h 10322882"/>
              <a:gd name="connsiteX854" fmla="*/ 4264095 w 7129607"/>
              <a:gd name="connsiteY854" fmla="*/ 9147789 h 10322882"/>
              <a:gd name="connsiteX855" fmla="*/ 4247255 w 7129607"/>
              <a:gd name="connsiteY855" fmla="*/ 9157894 h 10322882"/>
              <a:gd name="connsiteX856" fmla="*/ 4237152 w 7129607"/>
              <a:gd name="connsiteY856" fmla="*/ 9178104 h 10322882"/>
              <a:gd name="connsiteX857" fmla="*/ 4203474 w 7129607"/>
              <a:gd name="connsiteY857" fmla="*/ 9205054 h 10322882"/>
              <a:gd name="connsiteX858" fmla="*/ 4200106 w 7129607"/>
              <a:gd name="connsiteY858" fmla="*/ 9242107 h 10322882"/>
              <a:gd name="connsiteX859" fmla="*/ 4159691 w 7129607"/>
              <a:gd name="connsiteY859" fmla="*/ 9255581 h 10322882"/>
              <a:gd name="connsiteX860" fmla="*/ 4126013 w 7129607"/>
              <a:gd name="connsiteY860" fmla="*/ 9275792 h 10322882"/>
              <a:gd name="connsiteX861" fmla="*/ 4092335 w 7129607"/>
              <a:gd name="connsiteY861" fmla="*/ 9299372 h 10322882"/>
              <a:gd name="connsiteX862" fmla="*/ 4065392 w 7129607"/>
              <a:gd name="connsiteY862" fmla="*/ 9326319 h 10322882"/>
              <a:gd name="connsiteX863" fmla="*/ 4045186 w 7129607"/>
              <a:gd name="connsiteY863" fmla="*/ 9316213 h 10322882"/>
              <a:gd name="connsiteX864" fmla="*/ 4021611 w 7129607"/>
              <a:gd name="connsiteY864" fmla="*/ 9322952 h 10322882"/>
              <a:gd name="connsiteX865" fmla="*/ 3974460 w 7129607"/>
              <a:gd name="connsiteY865" fmla="*/ 9322952 h 10322882"/>
              <a:gd name="connsiteX866" fmla="*/ 3944150 w 7129607"/>
              <a:gd name="connsiteY866" fmla="*/ 9299372 h 10322882"/>
              <a:gd name="connsiteX867" fmla="*/ 3934047 w 7129607"/>
              <a:gd name="connsiteY867" fmla="*/ 9296002 h 10322882"/>
              <a:gd name="connsiteX868" fmla="*/ 3950887 w 7129607"/>
              <a:gd name="connsiteY868" fmla="*/ 9285898 h 10322882"/>
              <a:gd name="connsiteX869" fmla="*/ 3968567 w 7129607"/>
              <a:gd name="connsiteY869" fmla="*/ 9272844 h 10322882"/>
              <a:gd name="connsiteX870" fmla="*/ 3968674 w 7129607"/>
              <a:gd name="connsiteY870" fmla="*/ 9271967 h 10322882"/>
              <a:gd name="connsiteX871" fmla="*/ 3951006 w 7129607"/>
              <a:gd name="connsiteY871" fmla="*/ 9284997 h 10322882"/>
              <a:gd name="connsiteX872" fmla="*/ 3934156 w 7129607"/>
              <a:gd name="connsiteY872" fmla="*/ 9295100 h 10322882"/>
              <a:gd name="connsiteX873" fmla="*/ 3920674 w 7129607"/>
              <a:gd name="connsiteY873" fmla="*/ 9301835 h 10322882"/>
              <a:gd name="connsiteX874" fmla="*/ 3903823 w 7129607"/>
              <a:gd name="connsiteY874" fmla="*/ 9301835 h 10322882"/>
              <a:gd name="connsiteX875" fmla="*/ 3876861 w 7129607"/>
              <a:gd name="connsiteY875" fmla="*/ 9305203 h 10322882"/>
              <a:gd name="connsiteX876" fmla="*/ 3843158 w 7129607"/>
              <a:gd name="connsiteY876" fmla="*/ 9318675 h 10322882"/>
              <a:gd name="connsiteX877" fmla="*/ 3799344 w 7129607"/>
              <a:gd name="connsiteY877" fmla="*/ 9322043 h 10322882"/>
              <a:gd name="connsiteX878" fmla="*/ 3772382 w 7129607"/>
              <a:gd name="connsiteY878" fmla="*/ 9322043 h 10322882"/>
              <a:gd name="connsiteX879" fmla="*/ 3755529 w 7129607"/>
              <a:gd name="connsiteY879" fmla="*/ 9315308 h 10322882"/>
              <a:gd name="connsiteX880" fmla="*/ 3725197 w 7129607"/>
              <a:gd name="connsiteY880" fmla="*/ 9318675 h 10322882"/>
              <a:gd name="connsiteX881" fmla="*/ 3715086 w 7129607"/>
              <a:gd name="connsiteY881" fmla="*/ 9295100 h 10322882"/>
              <a:gd name="connsiteX882" fmla="*/ 3714244 w 7129607"/>
              <a:gd name="connsiteY882" fmla="*/ 9274893 h 10322882"/>
              <a:gd name="connsiteX883" fmla="*/ 3711808 w 7129607"/>
              <a:gd name="connsiteY883" fmla="*/ 9266546 h 10322882"/>
              <a:gd name="connsiteX884" fmla="*/ 3710850 w 7129607"/>
              <a:gd name="connsiteY884" fmla="*/ 9266546 h 10322882"/>
              <a:gd name="connsiteX885" fmla="*/ 3713183 w 7129607"/>
              <a:gd name="connsiteY885" fmla="*/ 9274550 h 10322882"/>
              <a:gd name="connsiteX886" fmla="*/ 3714024 w 7129607"/>
              <a:gd name="connsiteY886" fmla="*/ 9294763 h 10322882"/>
              <a:gd name="connsiteX887" fmla="*/ 3724126 w 7129607"/>
              <a:gd name="connsiteY887" fmla="*/ 9318344 h 10322882"/>
              <a:gd name="connsiteX888" fmla="*/ 3714024 w 7129607"/>
              <a:gd name="connsiteY888" fmla="*/ 9321712 h 10322882"/>
              <a:gd name="connsiteX889" fmla="*/ 3676990 w 7129607"/>
              <a:gd name="connsiteY889" fmla="*/ 9341926 h 10322882"/>
              <a:gd name="connsiteX890" fmla="*/ 3672308 w 7129607"/>
              <a:gd name="connsiteY890" fmla="*/ 9346903 h 10322882"/>
              <a:gd name="connsiteX891" fmla="*/ 3672308 w 7129607"/>
              <a:gd name="connsiteY891" fmla="*/ 9353896 h 10322882"/>
              <a:gd name="connsiteX892" fmla="*/ 3665730 w 7129607"/>
              <a:gd name="connsiteY892" fmla="*/ 9353896 h 10322882"/>
              <a:gd name="connsiteX893" fmla="*/ 3663523 w 7129607"/>
              <a:gd name="connsiteY893" fmla="*/ 9356242 h 10322882"/>
              <a:gd name="connsiteX894" fmla="*/ 3660156 w 7129607"/>
              <a:gd name="connsiteY894" fmla="*/ 9375612 h 10322882"/>
              <a:gd name="connsiteX895" fmla="*/ 3643321 w 7129607"/>
              <a:gd name="connsiteY895" fmla="*/ 9412668 h 10322882"/>
              <a:gd name="connsiteX896" fmla="*/ 3589452 w 7129607"/>
              <a:gd name="connsiteY896" fmla="*/ 9426144 h 10322882"/>
              <a:gd name="connsiteX897" fmla="*/ 3555784 w 7129607"/>
              <a:gd name="connsiteY897" fmla="*/ 9422775 h 10322882"/>
              <a:gd name="connsiteX898" fmla="*/ 3522115 w 7129607"/>
              <a:gd name="connsiteY898" fmla="*/ 9422775 h 10322882"/>
              <a:gd name="connsiteX899" fmla="*/ 3458145 w 7129607"/>
              <a:gd name="connsiteY899" fmla="*/ 9395825 h 10322882"/>
              <a:gd name="connsiteX900" fmla="*/ 3454779 w 7129607"/>
              <a:gd name="connsiteY900" fmla="*/ 9399193 h 10322882"/>
              <a:gd name="connsiteX901" fmla="*/ 3454779 w 7129607"/>
              <a:gd name="connsiteY901" fmla="*/ 9392456 h 10322882"/>
              <a:gd name="connsiteX902" fmla="*/ 3450571 w 7129607"/>
              <a:gd name="connsiteY902" fmla="*/ 9367191 h 10322882"/>
              <a:gd name="connsiteX903" fmla="*/ 3445699 w 7129607"/>
              <a:gd name="connsiteY903" fmla="*/ 9353896 h 10322882"/>
              <a:gd name="connsiteX904" fmla="*/ 3445308 w 7129607"/>
              <a:gd name="connsiteY904" fmla="*/ 9353896 h 10322882"/>
              <a:gd name="connsiteX905" fmla="*/ 3450395 w 7129607"/>
              <a:gd name="connsiteY905" fmla="*/ 9367785 h 10322882"/>
              <a:gd name="connsiteX906" fmla="*/ 3454601 w 7129607"/>
              <a:gd name="connsiteY906" fmla="*/ 9393051 h 10322882"/>
              <a:gd name="connsiteX907" fmla="*/ 3454601 w 7129607"/>
              <a:gd name="connsiteY907" fmla="*/ 9399789 h 10322882"/>
              <a:gd name="connsiteX908" fmla="*/ 3444504 w 7129607"/>
              <a:gd name="connsiteY908" fmla="*/ 9426740 h 10322882"/>
              <a:gd name="connsiteX909" fmla="*/ 3431043 w 7129607"/>
              <a:gd name="connsiteY909" fmla="*/ 9443583 h 10322882"/>
              <a:gd name="connsiteX910" fmla="*/ 3431043 w 7129607"/>
              <a:gd name="connsiteY910" fmla="*/ 9467166 h 10322882"/>
              <a:gd name="connsiteX911" fmla="*/ 3417582 w 7129607"/>
              <a:gd name="connsiteY911" fmla="*/ 9497485 h 10322882"/>
              <a:gd name="connsiteX912" fmla="*/ 3397390 w 7129607"/>
              <a:gd name="connsiteY912" fmla="*/ 9504223 h 10322882"/>
              <a:gd name="connsiteX913" fmla="*/ 3363737 w 7129607"/>
              <a:gd name="connsiteY913" fmla="*/ 9517698 h 10322882"/>
              <a:gd name="connsiteX914" fmla="*/ 3333449 w 7129607"/>
              <a:gd name="connsiteY914" fmla="*/ 9531174 h 10322882"/>
              <a:gd name="connsiteX915" fmla="*/ 3306527 w 7129607"/>
              <a:gd name="connsiteY915" fmla="*/ 9544649 h 10322882"/>
              <a:gd name="connsiteX916" fmla="*/ 3276238 w 7129607"/>
              <a:gd name="connsiteY916" fmla="*/ 9534541 h 10322882"/>
              <a:gd name="connsiteX917" fmla="*/ 3242585 w 7129607"/>
              <a:gd name="connsiteY917" fmla="*/ 9521066 h 10322882"/>
              <a:gd name="connsiteX918" fmla="*/ 3202200 w 7129607"/>
              <a:gd name="connsiteY918" fmla="*/ 9571600 h 10322882"/>
              <a:gd name="connsiteX919" fmla="*/ 3161817 w 7129607"/>
              <a:gd name="connsiteY919" fmla="*/ 9564861 h 10322882"/>
              <a:gd name="connsiteX920" fmla="*/ 3121433 w 7129607"/>
              <a:gd name="connsiteY920" fmla="*/ 9568231 h 10322882"/>
              <a:gd name="connsiteX921" fmla="*/ 3067587 w 7129607"/>
              <a:gd name="connsiteY921" fmla="*/ 9544649 h 10322882"/>
              <a:gd name="connsiteX922" fmla="*/ 3033934 w 7129607"/>
              <a:gd name="connsiteY922" fmla="*/ 9551386 h 10322882"/>
              <a:gd name="connsiteX923" fmla="*/ 3000285 w 7129607"/>
              <a:gd name="connsiteY923" fmla="*/ 9541280 h 10322882"/>
              <a:gd name="connsiteX924" fmla="*/ 2966631 w 7129607"/>
              <a:gd name="connsiteY924" fmla="*/ 9558125 h 10322882"/>
              <a:gd name="connsiteX925" fmla="*/ 2929612 w 7129607"/>
              <a:gd name="connsiteY925" fmla="*/ 9558125 h 10322882"/>
              <a:gd name="connsiteX926" fmla="*/ 2872403 w 7129607"/>
              <a:gd name="connsiteY926" fmla="*/ 9517698 h 10322882"/>
              <a:gd name="connsiteX927" fmla="*/ 2848844 w 7129607"/>
              <a:gd name="connsiteY927" fmla="*/ 9534541 h 10322882"/>
              <a:gd name="connsiteX928" fmla="*/ 2801730 w 7129607"/>
              <a:gd name="connsiteY928" fmla="*/ 9537911 h 10322882"/>
              <a:gd name="connsiteX929" fmla="*/ 2771442 w 7129607"/>
              <a:gd name="connsiteY929" fmla="*/ 9548017 h 10322882"/>
              <a:gd name="connsiteX930" fmla="*/ 2751248 w 7129607"/>
              <a:gd name="connsiteY930" fmla="*/ 9524435 h 10322882"/>
              <a:gd name="connsiteX931" fmla="*/ 2724327 w 7129607"/>
              <a:gd name="connsiteY931" fmla="*/ 9487378 h 10322882"/>
              <a:gd name="connsiteX932" fmla="*/ 2704134 w 7129607"/>
              <a:gd name="connsiteY932" fmla="*/ 9487378 h 10322882"/>
              <a:gd name="connsiteX933" fmla="*/ 2705398 w 7129607"/>
              <a:gd name="connsiteY933" fmla="*/ 9466744 h 10322882"/>
              <a:gd name="connsiteX934" fmla="*/ 2704713 w 7129607"/>
              <a:gd name="connsiteY934" fmla="*/ 9454206 h 10322882"/>
              <a:gd name="connsiteX935" fmla="*/ 2704562 w 7129607"/>
              <a:gd name="connsiteY935" fmla="*/ 9454287 h 10322882"/>
              <a:gd name="connsiteX936" fmla="*/ 2705248 w 7129607"/>
              <a:gd name="connsiteY936" fmla="*/ 9466885 h 10322882"/>
              <a:gd name="connsiteX937" fmla="*/ 2703984 w 7129607"/>
              <a:gd name="connsiteY937" fmla="*/ 9487511 h 10322882"/>
              <a:gd name="connsiteX938" fmla="*/ 2673659 w 7129607"/>
              <a:gd name="connsiteY938" fmla="*/ 9487511 h 10322882"/>
              <a:gd name="connsiteX939" fmla="*/ 2683767 w 7129607"/>
              <a:gd name="connsiteY939" fmla="*/ 9511085 h 10322882"/>
              <a:gd name="connsiteX940" fmla="*/ 2693876 w 7129607"/>
              <a:gd name="connsiteY940" fmla="*/ 9554863 h 10322882"/>
              <a:gd name="connsiteX941" fmla="*/ 2663553 w 7129607"/>
              <a:gd name="connsiteY941" fmla="*/ 9591907 h 10322882"/>
              <a:gd name="connsiteX942" fmla="*/ 2626489 w 7129607"/>
              <a:gd name="connsiteY942" fmla="*/ 9615480 h 10322882"/>
              <a:gd name="connsiteX943" fmla="*/ 2589425 w 7129607"/>
              <a:gd name="connsiteY943" fmla="*/ 9625583 h 10322882"/>
              <a:gd name="connsiteX944" fmla="*/ 2575949 w 7129607"/>
              <a:gd name="connsiteY944" fmla="*/ 9659258 h 10322882"/>
              <a:gd name="connsiteX945" fmla="*/ 2596165 w 7129607"/>
              <a:gd name="connsiteY945" fmla="*/ 9689567 h 10322882"/>
              <a:gd name="connsiteX946" fmla="*/ 2599535 w 7129607"/>
              <a:gd name="connsiteY946" fmla="*/ 9726610 h 10322882"/>
              <a:gd name="connsiteX947" fmla="*/ 2579317 w 7129607"/>
              <a:gd name="connsiteY947" fmla="*/ 9709772 h 10322882"/>
              <a:gd name="connsiteX948" fmla="*/ 2535518 w 7129607"/>
              <a:gd name="connsiteY948" fmla="*/ 9703038 h 10322882"/>
              <a:gd name="connsiteX949" fmla="*/ 2501824 w 7129607"/>
              <a:gd name="connsiteY949" fmla="*/ 9723242 h 10322882"/>
              <a:gd name="connsiteX950" fmla="*/ 2461393 w 7129607"/>
              <a:gd name="connsiteY950" fmla="*/ 9736713 h 10322882"/>
              <a:gd name="connsiteX951" fmla="*/ 2447914 w 7129607"/>
              <a:gd name="connsiteY951" fmla="*/ 9746816 h 10322882"/>
              <a:gd name="connsiteX952" fmla="*/ 2431066 w 7129607"/>
              <a:gd name="connsiteY952" fmla="*/ 9750184 h 10322882"/>
              <a:gd name="connsiteX953" fmla="*/ 2394004 w 7129607"/>
              <a:gd name="connsiteY953" fmla="*/ 9770389 h 10322882"/>
              <a:gd name="connsiteX954" fmla="*/ 2356941 w 7129607"/>
              <a:gd name="connsiteY954" fmla="*/ 9767022 h 10322882"/>
              <a:gd name="connsiteX955" fmla="*/ 2309770 w 7129607"/>
              <a:gd name="connsiteY955" fmla="*/ 9773757 h 10322882"/>
              <a:gd name="connsiteX956" fmla="*/ 2316507 w 7129607"/>
              <a:gd name="connsiteY956" fmla="*/ 9814167 h 10322882"/>
              <a:gd name="connsiteX957" fmla="*/ 2299662 w 7129607"/>
              <a:gd name="connsiteY957" fmla="*/ 9861315 h 10322882"/>
              <a:gd name="connsiteX958" fmla="*/ 2286186 w 7129607"/>
              <a:gd name="connsiteY958" fmla="*/ 9894990 h 10322882"/>
              <a:gd name="connsiteX959" fmla="*/ 2265969 w 7129607"/>
              <a:gd name="connsiteY959" fmla="*/ 9918563 h 10322882"/>
              <a:gd name="connsiteX960" fmla="*/ 2242383 w 7129607"/>
              <a:gd name="connsiteY960" fmla="*/ 9932034 h 10322882"/>
              <a:gd name="connsiteX961" fmla="*/ 2232274 w 7129607"/>
              <a:gd name="connsiteY961" fmla="*/ 9942137 h 10322882"/>
              <a:gd name="connsiteX962" fmla="*/ 2222167 w 7129607"/>
              <a:gd name="connsiteY962" fmla="*/ 9942137 h 10322882"/>
              <a:gd name="connsiteX963" fmla="*/ 2198580 w 7129607"/>
              <a:gd name="connsiteY963" fmla="*/ 9955606 h 10322882"/>
              <a:gd name="connsiteX964" fmla="*/ 2174999 w 7129607"/>
              <a:gd name="connsiteY964" fmla="*/ 9955606 h 10322882"/>
              <a:gd name="connsiteX965" fmla="*/ 2154781 w 7129607"/>
              <a:gd name="connsiteY965" fmla="*/ 9925299 h 10322882"/>
              <a:gd name="connsiteX966" fmla="*/ 2134563 w 7129607"/>
              <a:gd name="connsiteY966" fmla="*/ 9888254 h 10322882"/>
              <a:gd name="connsiteX967" fmla="*/ 2124455 w 7129607"/>
              <a:gd name="connsiteY967" fmla="*/ 9851212 h 10322882"/>
              <a:gd name="connsiteX968" fmla="*/ 2117714 w 7129607"/>
              <a:gd name="connsiteY968" fmla="*/ 9804064 h 10322882"/>
              <a:gd name="connsiteX969" fmla="*/ 2110978 w 7129607"/>
              <a:gd name="connsiteY969" fmla="*/ 9760287 h 10322882"/>
              <a:gd name="connsiteX970" fmla="*/ 2087393 w 7129607"/>
              <a:gd name="connsiteY970" fmla="*/ 9726610 h 10322882"/>
              <a:gd name="connsiteX971" fmla="*/ 2080654 w 7129607"/>
              <a:gd name="connsiteY971" fmla="*/ 9723242 h 10322882"/>
              <a:gd name="connsiteX972" fmla="*/ 2080571 w 7129607"/>
              <a:gd name="connsiteY972" fmla="*/ 9722990 h 10322882"/>
              <a:gd name="connsiteX973" fmla="*/ 2054359 w 7129607"/>
              <a:gd name="connsiteY973" fmla="*/ 9732807 h 10322882"/>
              <a:gd name="connsiteX974" fmla="*/ 2027404 w 7129607"/>
              <a:gd name="connsiteY974" fmla="*/ 9742904 h 10322882"/>
              <a:gd name="connsiteX975" fmla="*/ 2007188 w 7129607"/>
              <a:gd name="connsiteY975" fmla="*/ 9763097 h 10322882"/>
              <a:gd name="connsiteX976" fmla="*/ 1973496 w 7129607"/>
              <a:gd name="connsiteY976" fmla="*/ 9786655 h 10322882"/>
              <a:gd name="connsiteX977" fmla="*/ 1946540 w 7129607"/>
              <a:gd name="connsiteY977" fmla="*/ 9786655 h 10322882"/>
              <a:gd name="connsiteX978" fmla="*/ 1885891 w 7129607"/>
              <a:gd name="connsiteY978" fmla="*/ 9779925 h 10322882"/>
              <a:gd name="connsiteX979" fmla="*/ 1848825 w 7129607"/>
              <a:gd name="connsiteY979" fmla="*/ 9783289 h 10322882"/>
              <a:gd name="connsiteX980" fmla="*/ 1825240 w 7129607"/>
              <a:gd name="connsiteY980" fmla="*/ 9759731 h 10322882"/>
              <a:gd name="connsiteX981" fmla="*/ 1788177 w 7129607"/>
              <a:gd name="connsiteY981" fmla="*/ 9746270 h 10322882"/>
              <a:gd name="connsiteX982" fmla="*/ 1734265 w 7129607"/>
              <a:gd name="connsiteY982" fmla="*/ 9756367 h 10322882"/>
              <a:gd name="connsiteX983" fmla="*/ 1700571 w 7129607"/>
              <a:gd name="connsiteY983" fmla="*/ 9773194 h 10322882"/>
              <a:gd name="connsiteX984" fmla="*/ 1683726 w 7129607"/>
              <a:gd name="connsiteY984" fmla="*/ 9779925 h 10322882"/>
              <a:gd name="connsiteX985" fmla="*/ 1666879 w 7129607"/>
              <a:gd name="connsiteY985" fmla="*/ 9803482 h 10322882"/>
              <a:gd name="connsiteX986" fmla="*/ 1616337 w 7129607"/>
              <a:gd name="connsiteY986" fmla="*/ 9847234 h 10322882"/>
              <a:gd name="connsiteX987" fmla="*/ 1565797 w 7129607"/>
              <a:gd name="connsiteY987" fmla="*/ 9894351 h 10322882"/>
              <a:gd name="connsiteX988" fmla="*/ 1515257 w 7129607"/>
              <a:gd name="connsiteY988" fmla="*/ 9921275 h 10322882"/>
              <a:gd name="connsiteX989" fmla="*/ 1444500 w 7129607"/>
              <a:gd name="connsiteY989" fmla="*/ 9938102 h 10322882"/>
              <a:gd name="connsiteX990" fmla="*/ 1404067 w 7129607"/>
              <a:gd name="connsiteY990" fmla="*/ 9894351 h 10322882"/>
              <a:gd name="connsiteX991" fmla="*/ 1333308 w 7129607"/>
              <a:gd name="connsiteY991" fmla="*/ 9877524 h 10322882"/>
              <a:gd name="connsiteX992" fmla="*/ 1289507 w 7129607"/>
              <a:gd name="connsiteY992" fmla="*/ 9853964 h 10322882"/>
              <a:gd name="connsiteX993" fmla="*/ 1269291 w 7129607"/>
              <a:gd name="connsiteY993" fmla="*/ 9840503 h 10322882"/>
              <a:gd name="connsiteX994" fmla="*/ 1265921 w 7129607"/>
              <a:gd name="connsiteY994" fmla="*/ 9843869 h 10322882"/>
              <a:gd name="connsiteX995" fmla="*/ 1265921 w 7129607"/>
              <a:gd name="connsiteY995" fmla="*/ 9840503 h 10322882"/>
              <a:gd name="connsiteX996" fmla="*/ 1264934 w 7129607"/>
              <a:gd name="connsiteY996" fmla="*/ 9839516 h 10322882"/>
              <a:gd name="connsiteX997" fmla="*/ 1264256 w 7129607"/>
              <a:gd name="connsiteY997" fmla="*/ 9833775 h 10322882"/>
              <a:gd name="connsiteX998" fmla="*/ 1259523 w 7129607"/>
              <a:gd name="connsiteY998" fmla="*/ 9834112 h 10322882"/>
              <a:gd name="connsiteX999" fmla="*/ 1259182 w 7129607"/>
              <a:gd name="connsiteY999" fmla="*/ 9833772 h 10322882"/>
              <a:gd name="connsiteX1000" fmla="*/ 1246012 w 7129607"/>
              <a:gd name="connsiteY1000" fmla="*/ 9836403 h 10322882"/>
              <a:gd name="connsiteX1001" fmla="*/ 1246012 w 7129607"/>
              <a:gd name="connsiteY1001" fmla="*/ 9836664 h 10322882"/>
              <a:gd name="connsiteX1002" fmla="*/ 1258363 w 7129607"/>
              <a:gd name="connsiteY1002" fmla="*/ 9834195 h 10322882"/>
              <a:gd name="connsiteX1003" fmla="*/ 1259523 w 7129607"/>
              <a:gd name="connsiteY1003" fmla="*/ 9834112 h 10322882"/>
              <a:gd name="connsiteX1004" fmla="*/ 1264934 w 7129607"/>
              <a:gd name="connsiteY1004" fmla="*/ 9839516 h 10322882"/>
              <a:gd name="connsiteX1005" fmla="*/ 1265100 w 7129607"/>
              <a:gd name="connsiteY1005" fmla="*/ 9840927 h 10322882"/>
              <a:gd name="connsiteX1006" fmla="*/ 1265100 w 7129607"/>
              <a:gd name="connsiteY1006" fmla="*/ 9844293 h 10322882"/>
              <a:gd name="connsiteX1007" fmla="*/ 1268466 w 7129607"/>
              <a:gd name="connsiteY1007" fmla="*/ 9864487 h 10322882"/>
              <a:gd name="connsiteX1008" fmla="*/ 1265100 w 7129607"/>
              <a:gd name="connsiteY1008" fmla="*/ 9891412 h 10322882"/>
              <a:gd name="connsiteX1009" fmla="*/ 1265100 w 7129607"/>
              <a:gd name="connsiteY1009" fmla="*/ 9921704 h 10322882"/>
              <a:gd name="connsiteX1010" fmla="*/ 1224688 w 7129607"/>
              <a:gd name="connsiteY1010" fmla="*/ 9968824 h 10322882"/>
              <a:gd name="connsiteX1011" fmla="*/ 1228053 w 7129607"/>
              <a:gd name="connsiteY1011" fmla="*/ 10039504 h 10322882"/>
              <a:gd name="connsiteX1012" fmla="*/ 1224688 w 7129607"/>
              <a:gd name="connsiteY1012" fmla="*/ 10073160 h 10322882"/>
              <a:gd name="connsiteX1013" fmla="*/ 1231423 w 7129607"/>
              <a:gd name="connsiteY1013" fmla="*/ 10106818 h 10322882"/>
              <a:gd name="connsiteX1014" fmla="*/ 1197747 w 7129607"/>
              <a:gd name="connsiteY1014" fmla="*/ 10113548 h 10322882"/>
              <a:gd name="connsiteX1015" fmla="*/ 1180909 w 7129607"/>
              <a:gd name="connsiteY1015" fmla="*/ 10110184 h 10322882"/>
              <a:gd name="connsiteX1016" fmla="*/ 1157335 w 7129607"/>
              <a:gd name="connsiteY1016" fmla="*/ 10110184 h 10322882"/>
              <a:gd name="connsiteX1017" fmla="*/ 1133762 w 7129607"/>
              <a:gd name="connsiteY1017" fmla="*/ 10133743 h 10322882"/>
              <a:gd name="connsiteX1018" fmla="*/ 1103455 w 7129607"/>
              <a:gd name="connsiteY1018" fmla="*/ 10123647 h 10322882"/>
              <a:gd name="connsiteX1019" fmla="*/ 1066412 w 7129607"/>
              <a:gd name="connsiteY1019" fmla="*/ 10177498 h 10322882"/>
              <a:gd name="connsiteX1020" fmla="*/ 1036105 w 7129607"/>
              <a:gd name="connsiteY1020" fmla="*/ 10177498 h 10322882"/>
              <a:gd name="connsiteX1021" fmla="*/ 1032737 w 7129607"/>
              <a:gd name="connsiteY1021" fmla="*/ 10187594 h 10322882"/>
              <a:gd name="connsiteX1022" fmla="*/ 1015897 w 7129607"/>
              <a:gd name="connsiteY1022" fmla="*/ 10201057 h 10322882"/>
              <a:gd name="connsiteX1023" fmla="*/ 1002427 w 7129607"/>
              <a:gd name="connsiteY1023" fmla="*/ 10231349 h 10322882"/>
              <a:gd name="connsiteX1024" fmla="*/ 965383 w 7129607"/>
              <a:gd name="connsiteY1024" fmla="*/ 10217886 h 10322882"/>
              <a:gd name="connsiteX1025" fmla="*/ 948545 w 7129607"/>
              <a:gd name="connsiteY1025" fmla="*/ 10231349 h 10322882"/>
              <a:gd name="connsiteX1026" fmla="*/ 914870 w 7129607"/>
              <a:gd name="connsiteY1026" fmla="*/ 10217886 h 10322882"/>
              <a:gd name="connsiteX1027" fmla="*/ 864356 w 7129607"/>
              <a:gd name="connsiteY1027" fmla="*/ 10211154 h 10322882"/>
              <a:gd name="connsiteX1028" fmla="*/ 817211 w 7129607"/>
              <a:gd name="connsiteY1028" fmla="*/ 10217886 h 10322882"/>
              <a:gd name="connsiteX1029" fmla="*/ 786902 w 7129607"/>
              <a:gd name="connsiteY1029" fmla="*/ 10234715 h 10322882"/>
              <a:gd name="connsiteX1030" fmla="*/ 746490 w 7129607"/>
              <a:gd name="connsiteY1030" fmla="*/ 10244811 h 10322882"/>
              <a:gd name="connsiteX1031" fmla="*/ 733021 w 7129607"/>
              <a:gd name="connsiteY1031" fmla="*/ 10251543 h 10322882"/>
              <a:gd name="connsiteX1032" fmla="*/ 716182 w 7129607"/>
              <a:gd name="connsiteY1032" fmla="*/ 10254908 h 10322882"/>
              <a:gd name="connsiteX1033" fmla="*/ 682506 w 7129607"/>
              <a:gd name="connsiteY1033" fmla="*/ 10281833 h 10322882"/>
              <a:gd name="connsiteX1034" fmla="*/ 658933 w 7129607"/>
              <a:gd name="connsiteY1034" fmla="*/ 10285200 h 10322882"/>
              <a:gd name="connsiteX1035" fmla="*/ 675771 w 7129607"/>
              <a:gd name="connsiteY1035" fmla="*/ 10261640 h 10322882"/>
              <a:gd name="connsiteX1036" fmla="*/ 672403 w 7129607"/>
              <a:gd name="connsiteY1036" fmla="*/ 10224616 h 10322882"/>
              <a:gd name="connsiteX1037" fmla="*/ 685874 w 7129607"/>
              <a:gd name="connsiteY1037" fmla="*/ 10201057 h 10322882"/>
              <a:gd name="connsiteX1038" fmla="*/ 672403 w 7129607"/>
              <a:gd name="connsiteY1038" fmla="*/ 10194326 h 10322882"/>
              <a:gd name="connsiteX1039" fmla="*/ 669036 w 7129607"/>
              <a:gd name="connsiteY1039" fmla="*/ 10180864 h 10322882"/>
              <a:gd name="connsiteX1040" fmla="*/ 642094 w 7129607"/>
              <a:gd name="connsiteY1040" fmla="*/ 10187594 h 10322882"/>
              <a:gd name="connsiteX1041" fmla="*/ 615155 w 7129607"/>
              <a:gd name="connsiteY1041" fmla="*/ 10167401 h 10322882"/>
              <a:gd name="connsiteX1042" fmla="*/ 584846 w 7129607"/>
              <a:gd name="connsiteY1042" fmla="*/ 10184228 h 10322882"/>
              <a:gd name="connsiteX1043" fmla="*/ 557905 w 7129607"/>
              <a:gd name="connsiteY1043" fmla="*/ 10207789 h 10322882"/>
              <a:gd name="connsiteX1044" fmla="*/ 530965 w 7129607"/>
              <a:gd name="connsiteY1044" fmla="*/ 10187594 h 10322882"/>
              <a:gd name="connsiteX1045" fmla="*/ 514128 w 7129607"/>
              <a:gd name="connsiteY1045" fmla="*/ 10204423 h 10322882"/>
              <a:gd name="connsiteX1046" fmla="*/ 507391 w 7129607"/>
              <a:gd name="connsiteY1046" fmla="*/ 10241445 h 10322882"/>
              <a:gd name="connsiteX1047" fmla="*/ 504024 w 7129607"/>
              <a:gd name="connsiteY1047" fmla="*/ 10261640 h 10322882"/>
              <a:gd name="connsiteX1048" fmla="*/ 500656 w 7129607"/>
              <a:gd name="connsiteY1048" fmla="*/ 10278469 h 10322882"/>
              <a:gd name="connsiteX1049" fmla="*/ 480450 w 7129607"/>
              <a:gd name="connsiteY1049" fmla="*/ 10302028 h 10322882"/>
              <a:gd name="connsiteX1050" fmla="*/ 402995 w 7129607"/>
              <a:gd name="connsiteY1050" fmla="*/ 10285200 h 10322882"/>
              <a:gd name="connsiteX1051" fmla="*/ 396260 w 7129607"/>
              <a:gd name="connsiteY1051" fmla="*/ 10265006 h 10322882"/>
              <a:gd name="connsiteX1052" fmla="*/ 379423 w 7129607"/>
              <a:gd name="connsiteY1052" fmla="*/ 10261640 h 10322882"/>
              <a:gd name="connsiteX1053" fmla="*/ 365954 w 7129607"/>
              <a:gd name="connsiteY1053" fmla="*/ 10248177 h 10322882"/>
              <a:gd name="connsiteX1054" fmla="*/ 345747 w 7129607"/>
              <a:gd name="connsiteY1054" fmla="*/ 10261640 h 10322882"/>
              <a:gd name="connsiteX1055" fmla="*/ 332276 w 7129607"/>
              <a:gd name="connsiteY1055" fmla="*/ 10281833 h 10322882"/>
              <a:gd name="connsiteX1056" fmla="*/ 322173 w 7129607"/>
              <a:gd name="connsiteY1056" fmla="*/ 10285200 h 10322882"/>
              <a:gd name="connsiteX1057" fmla="*/ 305338 w 7129607"/>
              <a:gd name="connsiteY1057" fmla="*/ 10298662 h 10322882"/>
              <a:gd name="connsiteX1058" fmla="*/ 275028 w 7129607"/>
              <a:gd name="connsiteY1058" fmla="*/ 10302028 h 10322882"/>
              <a:gd name="connsiteX1059" fmla="*/ 241353 w 7129607"/>
              <a:gd name="connsiteY1059" fmla="*/ 10291932 h 10322882"/>
              <a:gd name="connsiteX1060" fmla="*/ 221147 w 7129607"/>
              <a:gd name="connsiteY1060" fmla="*/ 10298662 h 10322882"/>
              <a:gd name="connsiteX1061" fmla="*/ 214411 w 7129607"/>
              <a:gd name="connsiteY1061" fmla="*/ 10322222 h 10322882"/>
              <a:gd name="connsiteX1062" fmla="*/ 197573 w 7129607"/>
              <a:gd name="connsiteY1062" fmla="*/ 10305394 h 10322882"/>
              <a:gd name="connsiteX1063" fmla="*/ 184102 w 7129607"/>
              <a:gd name="connsiteY1063" fmla="*/ 10275103 h 10322882"/>
              <a:gd name="connsiteX1064" fmla="*/ 177367 w 7129607"/>
              <a:gd name="connsiteY1064" fmla="*/ 10244811 h 10322882"/>
              <a:gd name="connsiteX1065" fmla="*/ 173999 w 7129607"/>
              <a:gd name="connsiteY1065" fmla="*/ 10211154 h 10322882"/>
              <a:gd name="connsiteX1066" fmla="*/ 177367 w 7129607"/>
              <a:gd name="connsiteY1066" fmla="*/ 10157303 h 10322882"/>
              <a:gd name="connsiteX1067" fmla="*/ 143692 w 7129607"/>
              <a:gd name="connsiteY1067" fmla="*/ 10150572 h 10322882"/>
              <a:gd name="connsiteX1068" fmla="*/ 120120 w 7129607"/>
              <a:gd name="connsiteY1068" fmla="*/ 10133743 h 10322882"/>
              <a:gd name="connsiteX1069" fmla="*/ 99913 w 7129607"/>
              <a:gd name="connsiteY1069" fmla="*/ 10120280 h 10322882"/>
              <a:gd name="connsiteX1070" fmla="*/ 76342 w 7129607"/>
              <a:gd name="connsiteY1070" fmla="*/ 10089989 h 10322882"/>
              <a:gd name="connsiteX1071" fmla="*/ 86444 w 7129607"/>
              <a:gd name="connsiteY1071" fmla="*/ 10046235 h 10322882"/>
              <a:gd name="connsiteX1072" fmla="*/ 66238 w 7129607"/>
              <a:gd name="connsiteY1072" fmla="*/ 10012579 h 10322882"/>
              <a:gd name="connsiteX1073" fmla="*/ 89811 w 7129607"/>
              <a:gd name="connsiteY1073" fmla="*/ 9955361 h 10322882"/>
              <a:gd name="connsiteX1074" fmla="*/ 130221 w 7129607"/>
              <a:gd name="connsiteY1074" fmla="*/ 9921704 h 10322882"/>
              <a:gd name="connsiteX1075" fmla="*/ 143692 w 7129607"/>
              <a:gd name="connsiteY1075" fmla="*/ 9888048 h 10322882"/>
              <a:gd name="connsiteX1076" fmla="*/ 157164 w 7129607"/>
              <a:gd name="connsiteY1076" fmla="*/ 9867853 h 10322882"/>
              <a:gd name="connsiteX1077" fmla="*/ 147060 w 7129607"/>
              <a:gd name="connsiteY1077" fmla="*/ 9837561 h 10322882"/>
              <a:gd name="connsiteX1078" fmla="*/ 130221 w 7129607"/>
              <a:gd name="connsiteY1078" fmla="*/ 9817368 h 10322882"/>
              <a:gd name="connsiteX1079" fmla="*/ 106648 w 7129607"/>
              <a:gd name="connsiteY1079" fmla="*/ 9820732 h 10322882"/>
              <a:gd name="connsiteX1080" fmla="*/ 72973 w 7129607"/>
              <a:gd name="connsiteY1080" fmla="*/ 9830831 h 10322882"/>
              <a:gd name="connsiteX1081" fmla="*/ 49399 w 7129607"/>
              <a:gd name="connsiteY1081" fmla="*/ 9834195 h 10322882"/>
              <a:gd name="connsiteX1082" fmla="*/ 19093 w 7129607"/>
              <a:gd name="connsiteY1082" fmla="*/ 9783710 h 10322882"/>
              <a:gd name="connsiteX1083" fmla="*/ 22458 w 7129607"/>
              <a:gd name="connsiteY1083" fmla="*/ 9763517 h 10322882"/>
              <a:gd name="connsiteX1084" fmla="*/ 2254 w 7129607"/>
              <a:gd name="connsiteY1084" fmla="*/ 9756785 h 10322882"/>
              <a:gd name="connsiteX1085" fmla="*/ 69605 w 7129607"/>
              <a:gd name="connsiteY1085" fmla="*/ 9756785 h 10322882"/>
              <a:gd name="connsiteX1086" fmla="*/ 86444 w 7129607"/>
              <a:gd name="connsiteY1086" fmla="*/ 9733225 h 10322882"/>
              <a:gd name="connsiteX1087" fmla="*/ 106648 w 7129607"/>
              <a:gd name="connsiteY1087" fmla="*/ 9699568 h 10322882"/>
              <a:gd name="connsiteX1088" fmla="*/ 133590 w 7129607"/>
              <a:gd name="connsiteY1088" fmla="*/ 9682739 h 10322882"/>
              <a:gd name="connsiteX1089" fmla="*/ 157164 w 7129607"/>
              <a:gd name="connsiteY1089" fmla="*/ 9679374 h 10322882"/>
              <a:gd name="connsiteX1090" fmla="*/ 170632 w 7129607"/>
              <a:gd name="connsiteY1090" fmla="*/ 9669276 h 10322882"/>
              <a:gd name="connsiteX1091" fmla="*/ 221147 w 7129607"/>
              <a:gd name="connsiteY1091" fmla="*/ 9665912 h 10322882"/>
              <a:gd name="connsiteX1092" fmla="*/ 261558 w 7129607"/>
              <a:gd name="connsiteY1092" fmla="*/ 9645717 h 10322882"/>
              <a:gd name="connsiteX1093" fmla="*/ 308704 w 7129607"/>
              <a:gd name="connsiteY1093" fmla="*/ 9672642 h 10322882"/>
              <a:gd name="connsiteX1094" fmla="*/ 318808 w 7129607"/>
              <a:gd name="connsiteY1094" fmla="*/ 9638985 h 10322882"/>
              <a:gd name="connsiteX1095" fmla="*/ 355850 w 7129607"/>
              <a:gd name="connsiteY1095" fmla="*/ 9622157 h 10322882"/>
              <a:gd name="connsiteX1096" fmla="*/ 372688 w 7129607"/>
              <a:gd name="connsiteY1096" fmla="*/ 9618791 h 10322882"/>
              <a:gd name="connsiteX1097" fmla="*/ 382791 w 7129607"/>
              <a:gd name="connsiteY1097" fmla="*/ 9628888 h 10322882"/>
              <a:gd name="connsiteX1098" fmla="*/ 419834 w 7129607"/>
              <a:gd name="connsiteY1098" fmla="*/ 9605329 h 10322882"/>
              <a:gd name="connsiteX1099" fmla="*/ 443408 w 7129607"/>
              <a:gd name="connsiteY1099" fmla="*/ 9638985 h 10322882"/>
              <a:gd name="connsiteX1100" fmla="*/ 416466 w 7129607"/>
              <a:gd name="connsiteY1100" fmla="*/ 9669276 h 10322882"/>
              <a:gd name="connsiteX1101" fmla="*/ 440040 w 7129607"/>
              <a:gd name="connsiteY1101" fmla="*/ 9689471 h 10322882"/>
              <a:gd name="connsiteX1102" fmla="*/ 477082 w 7129607"/>
              <a:gd name="connsiteY1102" fmla="*/ 9702934 h 10322882"/>
              <a:gd name="connsiteX1103" fmla="*/ 507391 w 7129607"/>
              <a:gd name="connsiteY1103" fmla="*/ 9699568 h 10322882"/>
              <a:gd name="connsiteX1104" fmla="*/ 541068 w 7129607"/>
              <a:gd name="connsiteY1104" fmla="*/ 9706300 h 10322882"/>
              <a:gd name="connsiteX1105" fmla="*/ 561272 w 7129607"/>
              <a:gd name="connsiteY1105" fmla="*/ 9669276 h 10322882"/>
              <a:gd name="connsiteX1106" fmla="*/ 608420 w 7129607"/>
              <a:gd name="connsiteY1106" fmla="*/ 9649083 h 10322882"/>
              <a:gd name="connsiteX1107" fmla="*/ 598316 w 7129607"/>
              <a:gd name="connsiteY1107" fmla="*/ 9612059 h 10322882"/>
              <a:gd name="connsiteX1108" fmla="*/ 628624 w 7129607"/>
              <a:gd name="connsiteY1108" fmla="*/ 9595232 h 10322882"/>
              <a:gd name="connsiteX1109" fmla="*/ 652197 w 7129607"/>
              <a:gd name="connsiteY1109" fmla="*/ 9561574 h 10322882"/>
              <a:gd name="connsiteX1110" fmla="*/ 722918 w 7129607"/>
              <a:gd name="connsiteY1110" fmla="*/ 9538015 h 10322882"/>
              <a:gd name="connsiteX1111" fmla="*/ 759962 w 7129607"/>
              <a:gd name="connsiteY1111" fmla="*/ 9541379 h 10322882"/>
              <a:gd name="connsiteX1112" fmla="*/ 797005 w 7129607"/>
              <a:gd name="connsiteY1112" fmla="*/ 9527917 h 10322882"/>
              <a:gd name="connsiteX1113" fmla="*/ 823945 w 7129607"/>
              <a:gd name="connsiteY1113" fmla="*/ 9497627 h 10322882"/>
              <a:gd name="connsiteX1114" fmla="*/ 837415 w 7129607"/>
              <a:gd name="connsiteY1114" fmla="*/ 9480798 h 10322882"/>
              <a:gd name="connsiteX1115" fmla="*/ 854253 w 7129607"/>
              <a:gd name="connsiteY1115" fmla="*/ 9477432 h 10322882"/>
              <a:gd name="connsiteX1116" fmla="*/ 914870 w 7129607"/>
              <a:gd name="connsiteY1116" fmla="*/ 9453872 h 10322882"/>
              <a:gd name="connsiteX1117" fmla="*/ 935075 w 7129607"/>
              <a:gd name="connsiteY1117" fmla="*/ 9460603 h 10322882"/>
              <a:gd name="connsiteX1118" fmla="*/ 978853 w 7129607"/>
              <a:gd name="connsiteY1118" fmla="*/ 9470701 h 10322882"/>
              <a:gd name="connsiteX1119" fmla="*/ 1093352 w 7129607"/>
              <a:gd name="connsiteY1119" fmla="*/ 9450506 h 10322882"/>
              <a:gd name="connsiteX1120" fmla="*/ 1100086 w 7129607"/>
              <a:gd name="connsiteY1120" fmla="*/ 9447140 h 10322882"/>
              <a:gd name="connsiteX1121" fmla="*/ 1106823 w 7129607"/>
              <a:gd name="connsiteY1121" fmla="*/ 9457238 h 10322882"/>
              <a:gd name="connsiteX1122" fmla="*/ 1110191 w 7129607"/>
              <a:gd name="connsiteY1122" fmla="*/ 9467335 h 10322882"/>
              <a:gd name="connsiteX1123" fmla="*/ 1103488 w 7129607"/>
              <a:gd name="connsiteY1123" fmla="*/ 9477383 h 10322882"/>
              <a:gd name="connsiteX1124" fmla="*/ 1104190 w 7129607"/>
              <a:gd name="connsiteY1124" fmla="*/ 9477031 h 10322882"/>
              <a:gd name="connsiteX1125" fmla="*/ 1110930 w 7129607"/>
              <a:gd name="connsiteY1125" fmla="*/ 9466934 h 10322882"/>
              <a:gd name="connsiteX1126" fmla="*/ 1107561 w 7129607"/>
              <a:gd name="connsiteY1126" fmla="*/ 9456838 h 10322882"/>
              <a:gd name="connsiteX1127" fmla="*/ 1100821 w 7129607"/>
              <a:gd name="connsiteY1127" fmla="*/ 9446741 h 10322882"/>
              <a:gd name="connsiteX1128" fmla="*/ 1144624 w 7129607"/>
              <a:gd name="connsiteY1128" fmla="*/ 9429914 h 10322882"/>
              <a:gd name="connsiteX1129" fmla="*/ 1198533 w 7129607"/>
              <a:gd name="connsiteY1129" fmla="*/ 9399625 h 10322882"/>
              <a:gd name="connsiteX1130" fmla="*/ 1228857 w 7129607"/>
              <a:gd name="connsiteY1130" fmla="*/ 9406356 h 10322882"/>
              <a:gd name="connsiteX1131" fmla="*/ 1255814 w 7129607"/>
              <a:gd name="connsiteY1131" fmla="*/ 9382798 h 10322882"/>
              <a:gd name="connsiteX1132" fmla="*/ 1296246 w 7129607"/>
              <a:gd name="connsiteY1132" fmla="*/ 9376066 h 10322882"/>
              <a:gd name="connsiteX1133" fmla="*/ 1356895 w 7129607"/>
              <a:gd name="connsiteY1133" fmla="*/ 9365971 h 10322882"/>
              <a:gd name="connsiteX1134" fmla="*/ 1498410 w 7129607"/>
              <a:gd name="connsiteY1134" fmla="*/ 9244812 h 10322882"/>
              <a:gd name="connsiteX1135" fmla="*/ 1559057 w 7129607"/>
              <a:gd name="connsiteY1135" fmla="*/ 9150580 h 10322882"/>
              <a:gd name="connsiteX1136" fmla="*/ 1636554 w 7129607"/>
              <a:gd name="connsiteY1136" fmla="*/ 9059711 h 10322882"/>
              <a:gd name="connsiteX1137" fmla="*/ 1700571 w 7129607"/>
              <a:gd name="connsiteY1137" fmla="*/ 8968843 h 10322882"/>
              <a:gd name="connsiteX1138" fmla="*/ 1726997 w 7129607"/>
              <a:gd name="connsiteY1138" fmla="*/ 8935852 h 10322882"/>
              <a:gd name="connsiteX1139" fmla="*/ 1726871 w 7129607"/>
              <a:gd name="connsiteY1139" fmla="*/ 8935226 h 10322882"/>
              <a:gd name="connsiteX1140" fmla="*/ 1727499 w 7129607"/>
              <a:gd name="connsiteY1140" fmla="*/ 8935226 h 10322882"/>
              <a:gd name="connsiteX1141" fmla="*/ 1727528 w 7129607"/>
              <a:gd name="connsiteY1141" fmla="*/ 8935188 h 10322882"/>
              <a:gd name="connsiteX1142" fmla="*/ 1727535 w 7129607"/>
              <a:gd name="connsiteY1142" fmla="*/ 8935226 h 10322882"/>
              <a:gd name="connsiteX1143" fmla="*/ 1730242 w 7129607"/>
              <a:gd name="connsiteY1143" fmla="*/ 8935226 h 10322882"/>
              <a:gd name="connsiteX1144" fmla="*/ 1780781 w 7129607"/>
              <a:gd name="connsiteY1144" fmla="*/ 8898183 h 10322882"/>
              <a:gd name="connsiteX1145" fmla="*/ 1807736 w 7129607"/>
              <a:gd name="connsiteY1145" fmla="*/ 8877977 h 10322882"/>
              <a:gd name="connsiteX1146" fmla="*/ 1854907 w 7129607"/>
              <a:gd name="connsiteY1146" fmla="*/ 8888080 h 10322882"/>
              <a:gd name="connsiteX1147" fmla="*/ 1891970 w 7129607"/>
              <a:gd name="connsiteY1147" fmla="*/ 8861139 h 10322882"/>
              <a:gd name="connsiteX1148" fmla="*/ 1929032 w 7129607"/>
              <a:gd name="connsiteY1148" fmla="*/ 8813994 h 10322882"/>
              <a:gd name="connsiteX1149" fmla="*/ 2013267 w 7129607"/>
              <a:gd name="connsiteY1149" fmla="*/ 8733171 h 10322882"/>
              <a:gd name="connsiteX1150" fmla="*/ 2046960 w 7129607"/>
              <a:gd name="connsiteY1150" fmla="*/ 8692759 h 10322882"/>
              <a:gd name="connsiteX1151" fmla="*/ 2079628 w 7129607"/>
              <a:gd name="connsiteY1151" fmla="*/ 8725038 h 10322882"/>
              <a:gd name="connsiteX1152" fmla="*/ 2085499 w 7129607"/>
              <a:gd name="connsiteY1152" fmla="*/ 8737054 h 10322882"/>
              <a:gd name="connsiteX1153" fmla="*/ 2086292 w 7129607"/>
              <a:gd name="connsiteY1153" fmla="*/ 8735910 h 10322882"/>
              <a:gd name="connsiteX1154" fmla="*/ 2084024 w 7129607"/>
              <a:gd name="connsiteY1154" fmla="*/ 8729383 h 10322882"/>
              <a:gd name="connsiteX1155" fmla="*/ 2079628 w 7129607"/>
              <a:gd name="connsiteY1155" fmla="*/ 8725038 h 10322882"/>
              <a:gd name="connsiteX1156" fmla="*/ 2076716 w 7129607"/>
              <a:gd name="connsiteY1156" fmla="*/ 8719081 h 10322882"/>
              <a:gd name="connsiteX1157" fmla="*/ 2047091 w 7129607"/>
              <a:gd name="connsiteY1157" fmla="*/ 8692240 h 10322882"/>
              <a:gd name="connsiteX1158" fmla="*/ 2094282 w 7129607"/>
              <a:gd name="connsiteY1158" fmla="*/ 8651792 h 10322882"/>
              <a:gd name="connsiteX1159" fmla="*/ 2131358 w 7129607"/>
              <a:gd name="connsiteY1159" fmla="*/ 8648423 h 10322882"/>
              <a:gd name="connsiteX1160" fmla="*/ 2114506 w 7129607"/>
              <a:gd name="connsiteY1160" fmla="*/ 8634940 h 10322882"/>
              <a:gd name="connsiteX1161" fmla="*/ 2117875 w 7129607"/>
              <a:gd name="connsiteY1161" fmla="*/ 8607975 h 10322882"/>
              <a:gd name="connsiteX1162" fmla="*/ 2144840 w 7129607"/>
              <a:gd name="connsiteY1162" fmla="*/ 8584379 h 10322882"/>
              <a:gd name="connsiteX1163" fmla="*/ 2148212 w 7129607"/>
              <a:gd name="connsiteY1163" fmla="*/ 8587750 h 10322882"/>
              <a:gd name="connsiteX1164" fmla="*/ 2165065 w 7129607"/>
              <a:gd name="connsiteY1164" fmla="*/ 8604604 h 10322882"/>
              <a:gd name="connsiteX1165" fmla="*/ 2185288 w 7129607"/>
              <a:gd name="connsiteY1165" fmla="*/ 8621457 h 10322882"/>
              <a:gd name="connsiteX1166" fmla="*/ 2205515 w 7129607"/>
              <a:gd name="connsiteY1166" fmla="*/ 8638311 h 10322882"/>
              <a:gd name="connsiteX1167" fmla="*/ 2209361 w 7129607"/>
              <a:gd name="connsiteY1167" fmla="*/ 8639272 h 10322882"/>
              <a:gd name="connsiteX1168" fmla="*/ 2209382 w 7129607"/>
              <a:gd name="connsiteY1168" fmla="*/ 8639261 h 10322882"/>
              <a:gd name="connsiteX1169" fmla="*/ 2206065 w 7129607"/>
              <a:gd name="connsiteY1169" fmla="*/ 8638430 h 10322882"/>
              <a:gd name="connsiteX1170" fmla="*/ 2185871 w 7129607"/>
              <a:gd name="connsiteY1170" fmla="*/ 8621587 h 10322882"/>
              <a:gd name="connsiteX1171" fmla="*/ 2165681 w 7129607"/>
              <a:gd name="connsiteY1171" fmla="*/ 8604743 h 10322882"/>
              <a:gd name="connsiteX1172" fmla="*/ 2148854 w 7129607"/>
              <a:gd name="connsiteY1172" fmla="*/ 8587898 h 10322882"/>
              <a:gd name="connsiteX1173" fmla="*/ 2145489 w 7129607"/>
              <a:gd name="connsiteY1173" fmla="*/ 8584531 h 10322882"/>
              <a:gd name="connsiteX1174" fmla="*/ 2169047 w 7129607"/>
              <a:gd name="connsiteY1174" fmla="*/ 8567686 h 10322882"/>
              <a:gd name="connsiteX1175" fmla="*/ 2192605 w 7129607"/>
              <a:gd name="connsiteY1175" fmla="*/ 8490203 h 10322882"/>
              <a:gd name="connsiteX1176" fmla="*/ 2216162 w 7129607"/>
              <a:gd name="connsiteY1176" fmla="*/ 8432932 h 10322882"/>
              <a:gd name="connsiteX1177" fmla="*/ 2276737 w 7129607"/>
              <a:gd name="connsiteY1177" fmla="*/ 8422826 h 10322882"/>
              <a:gd name="connsiteX1178" fmla="*/ 2337314 w 7129607"/>
              <a:gd name="connsiteY1178" fmla="*/ 8375662 h 10322882"/>
              <a:gd name="connsiteX1179" fmla="*/ 2364234 w 7129607"/>
              <a:gd name="connsiteY1179" fmla="*/ 8402612 h 10322882"/>
              <a:gd name="connsiteX1180" fmla="*/ 2387791 w 7129607"/>
              <a:gd name="connsiteY1180" fmla="*/ 8392506 h 10322882"/>
              <a:gd name="connsiteX1181" fmla="*/ 2424812 w 7129607"/>
              <a:gd name="connsiteY1181" fmla="*/ 8365556 h 10322882"/>
              <a:gd name="connsiteX1182" fmla="*/ 2448370 w 7129607"/>
              <a:gd name="connsiteY1182" fmla="*/ 8372292 h 10322882"/>
              <a:gd name="connsiteX1183" fmla="*/ 2478657 w 7129607"/>
              <a:gd name="connsiteY1183" fmla="*/ 8355450 h 10322882"/>
              <a:gd name="connsiteX1184" fmla="*/ 2478657 w 7129607"/>
              <a:gd name="connsiteY1184" fmla="*/ 8331866 h 10322882"/>
              <a:gd name="connsiteX1185" fmla="*/ 2418083 w 7129607"/>
              <a:gd name="connsiteY1185" fmla="*/ 8281334 h 10322882"/>
              <a:gd name="connsiteX1186" fmla="*/ 2471927 w 7129607"/>
              <a:gd name="connsiteY1186" fmla="*/ 8227432 h 10322882"/>
              <a:gd name="connsiteX1187" fmla="*/ 2512310 w 7129607"/>
              <a:gd name="connsiteY1187" fmla="*/ 8261122 h 10322882"/>
              <a:gd name="connsiteX1188" fmla="*/ 2492118 w 7129607"/>
              <a:gd name="connsiteY1188" fmla="*/ 8291440 h 10322882"/>
              <a:gd name="connsiteX1189" fmla="*/ 2519041 w 7129607"/>
              <a:gd name="connsiteY1189" fmla="*/ 8308285 h 10322882"/>
              <a:gd name="connsiteX1190" fmla="*/ 2556060 w 7129607"/>
              <a:gd name="connsiteY1190" fmla="*/ 8264490 h 10322882"/>
              <a:gd name="connsiteX1191" fmla="*/ 2576252 w 7129607"/>
              <a:gd name="connsiteY1191" fmla="*/ 8237539 h 10322882"/>
              <a:gd name="connsiteX1192" fmla="*/ 2556060 w 7129607"/>
              <a:gd name="connsiteY1192" fmla="*/ 8220696 h 10322882"/>
              <a:gd name="connsiteX1193" fmla="*/ 2539235 w 7129607"/>
              <a:gd name="connsiteY1193" fmla="*/ 8234171 h 10322882"/>
              <a:gd name="connsiteX1194" fmla="*/ 2508944 w 7129607"/>
              <a:gd name="connsiteY1194" fmla="*/ 8207220 h 10322882"/>
              <a:gd name="connsiteX1195" fmla="*/ 2508944 w 7129607"/>
              <a:gd name="connsiteY1195" fmla="*/ 8180270 h 10322882"/>
              <a:gd name="connsiteX1196" fmla="*/ 2535868 w 7129607"/>
              <a:gd name="connsiteY1196" fmla="*/ 8146581 h 10322882"/>
              <a:gd name="connsiteX1197" fmla="*/ 2579617 w 7129607"/>
              <a:gd name="connsiteY1197" fmla="*/ 8176901 h 10322882"/>
              <a:gd name="connsiteX1198" fmla="*/ 2586349 w 7129607"/>
              <a:gd name="connsiteY1198" fmla="*/ 8180270 h 10322882"/>
              <a:gd name="connsiteX1199" fmla="*/ 2599809 w 7129607"/>
              <a:gd name="connsiteY1199" fmla="*/ 8190376 h 10322882"/>
              <a:gd name="connsiteX1200" fmla="*/ 2620002 w 7129607"/>
              <a:gd name="connsiteY1200" fmla="*/ 8203851 h 10322882"/>
              <a:gd name="connsiteX1201" fmla="*/ 2650289 w 7129607"/>
              <a:gd name="connsiteY1201" fmla="*/ 8217326 h 10322882"/>
              <a:gd name="connsiteX1202" fmla="*/ 2662169 w 7129607"/>
              <a:gd name="connsiteY1202" fmla="*/ 8214725 h 10322882"/>
              <a:gd name="connsiteX1203" fmla="*/ 2662616 w 7129607"/>
              <a:gd name="connsiteY1203" fmla="*/ 8214026 h 10322882"/>
              <a:gd name="connsiteX1204" fmla="*/ 2650110 w 7129607"/>
              <a:gd name="connsiteY1204" fmla="*/ 8216764 h 10322882"/>
              <a:gd name="connsiteX1205" fmla="*/ 2619809 w 7129607"/>
              <a:gd name="connsiteY1205" fmla="*/ 8203288 h 10322882"/>
              <a:gd name="connsiteX1206" fmla="*/ 2599608 w 7129607"/>
              <a:gd name="connsiteY1206" fmla="*/ 8189813 h 10322882"/>
              <a:gd name="connsiteX1207" fmla="*/ 2586140 w 7129607"/>
              <a:gd name="connsiteY1207" fmla="*/ 8179707 h 10322882"/>
              <a:gd name="connsiteX1208" fmla="*/ 2592873 w 7129607"/>
              <a:gd name="connsiteY1208" fmla="*/ 8176339 h 10322882"/>
              <a:gd name="connsiteX1209" fmla="*/ 2602973 w 7129607"/>
              <a:gd name="connsiteY1209" fmla="*/ 8183076 h 10322882"/>
              <a:gd name="connsiteX1210" fmla="*/ 2629908 w 7129607"/>
              <a:gd name="connsiteY1210" fmla="*/ 8152758 h 10322882"/>
              <a:gd name="connsiteX1211" fmla="*/ 2653475 w 7129607"/>
              <a:gd name="connsiteY1211" fmla="*/ 8112332 h 10322882"/>
              <a:gd name="connsiteX1212" fmla="*/ 2673676 w 7129607"/>
              <a:gd name="connsiteY1212" fmla="*/ 8088752 h 10322882"/>
              <a:gd name="connsiteX1213" fmla="*/ 2683778 w 7129607"/>
              <a:gd name="connsiteY1213" fmla="*/ 8075276 h 10322882"/>
              <a:gd name="connsiteX1214" fmla="*/ 2677044 w 7129607"/>
              <a:gd name="connsiteY1214" fmla="*/ 8058432 h 10322882"/>
              <a:gd name="connsiteX1215" fmla="*/ 2673676 w 7129607"/>
              <a:gd name="connsiteY1215" fmla="*/ 8024746 h 10322882"/>
              <a:gd name="connsiteX1216" fmla="*/ 2744381 w 7129607"/>
              <a:gd name="connsiteY1216" fmla="*/ 7974213 h 10322882"/>
              <a:gd name="connsiteX1217" fmla="*/ 2774683 w 7129607"/>
              <a:gd name="connsiteY1217" fmla="*/ 7991058 h 10322882"/>
              <a:gd name="connsiteX1218" fmla="*/ 2811718 w 7129607"/>
              <a:gd name="connsiteY1218" fmla="*/ 7947264 h 10322882"/>
              <a:gd name="connsiteX1219" fmla="*/ 2821817 w 7129607"/>
              <a:gd name="connsiteY1219" fmla="*/ 7910207 h 10322882"/>
              <a:gd name="connsiteX1220" fmla="*/ 2835285 w 7129607"/>
              <a:gd name="connsiteY1220" fmla="*/ 7866414 h 10322882"/>
              <a:gd name="connsiteX1221" fmla="*/ 2848752 w 7129607"/>
              <a:gd name="connsiteY1221" fmla="*/ 7879889 h 10322882"/>
              <a:gd name="connsiteX1222" fmla="*/ 2842020 w 7129607"/>
              <a:gd name="connsiteY1222" fmla="*/ 7910207 h 10322882"/>
              <a:gd name="connsiteX1223" fmla="*/ 2831919 w 7129607"/>
              <a:gd name="connsiteY1223" fmla="*/ 7943895 h 10322882"/>
              <a:gd name="connsiteX1224" fmla="*/ 2848752 w 7129607"/>
              <a:gd name="connsiteY1224" fmla="*/ 7957370 h 10322882"/>
              <a:gd name="connsiteX1225" fmla="*/ 2865588 w 7129607"/>
              <a:gd name="connsiteY1225" fmla="*/ 7930420 h 10322882"/>
              <a:gd name="connsiteX1226" fmla="*/ 2882422 w 7129607"/>
              <a:gd name="connsiteY1226" fmla="*/ 7903471 h 10322882"/>
              <a:gd name="connsiteX1227" fmla="*/ 2885788 w 7129607"/>
              <a:gd name="connsiteY1227" fmla="*/ 7886626 h 10322882"/>
              <a:gd name="connsiteX1228" fmla="*/ 2912724 w 7129607"/>
              <a:gd name="connsiteY1228" fmla="*/ 7846201 h 10322882"/>
              <a:gd name="connsiteX1229" fmla="*/ 2912724 w 7129607"/>
              <a:gd name="connsiteY1229" fmla="*/ 7842832 h 10322882"/>
              <a:gd name="connsiteX1230" fmla="*/ 2913211 w 7129607"/>
              <a:gd name="connsiteY1230" fmla="*/ 7843200 h 10322882"/>
              <a:gd name="connsiteX1231" fmla="*/ 2929811 w 7129607"/>
              <a:gd name="connsiteY1231" fmla="*/ 7819978 h 10322882"/>
              <a:gd name="connsiteX1232" fmla="*/ 2906218 w 7129607"/>
              <a:gd name="connsiteY1232" fmla="*/ 7809873 h 10322882"/>
              <a:gd name="connsiteX1233" fmla="*/ 2885996 w 7129607"/>
              <a:gd name="connsiteY1233" fmla="*/ 7823346 h 10322882"/>
              <a:gd name="connsiteX1234" fmla="*/ 2855664 w 7129607"/>
              <a:gd name="connsiteY1234" fmla="*/ 7803138 h 10322882"/>
              <a:gd name="connsiteX1235" fmla="*/ 2902847 w 7129607"/>
              <a:gd name="connsiteY1235" fmla="*/ 7755988 h 10322882"/>
              <a:gd name="connsiteX1236" fmla="*/ 2950031 w 7129607"/>
              <a:gd name="connsiteY1236" fmla="*/ 7678527 h 10322882"/>
              <a:gd name="connsiteX1237" fmla="*/ 2973622 w 7129607"/>
              <a:gd name="connsiteY1237" fmla="*/ 7705470 h 10322882"/>
              <a:gd name="connsiteX1238" fmla="*/ 2956772 w 7129607"/>
              <a:gd name="connsiteY1238" fmla="*/ 7732412 h 10322882"/>
              <a:gd name="connsiteX1239" fmla="*/ 2946661 w 7129607"/>
              <a:gd name="connsiteY1239" fmla="*/ 7759355 h 10322882"/>
              <a:gd name="connsiteX1240" fmla="*/ 2970254 w 7129607"/>
              <a:gd name="connsiteY1240" fmla="*/ 7742517 h 10322882"/>
              <a:gd name="connsiteX1241" fmla="*/ 2997215 w 7129607"/>
              <a:gd name="connsiteY1241" fmla="*/ 7735782 h 10322882"/>
              <a:gd name="connsiteX1242" fmla="*/ 3010693 w 7129607"/>
              <a:gd name="connsiteY1242" fmla="*/ 7735782 h 10322882"/>
              <a:gd name="connsiteX1243" fmla="*/ 3024175 w 7129607"/>
              <a:gd name="connsiteY1243" fmla="*/ 7742517 h 10322882"/>
              <a:gd name="connsiteX1244" fmla="*/ 3034286 w 7129607"/>
              <a:gd name="connsiteY1244" fmla="*/ 7715574 h 10322882"/>
              <a:gd name="connsiteX1245" fmla="*/ 3054508 w 7129607"/>
              <a:gd name="connsiteY1245" fmla="*/ 7685264 h 10322882"/>
              <a:gd name="connsiteX1246" fmla="*/ 3003957 w 7129607"/>
              <a:gd name="connsiteY1246" fmla="*/ 7691999 h 10322882"/>
              <a:gd name="connsiteX1247" fmla="*/ 3007322 w 7129607"/>
              <a:gd name="connsiteY1247" fmla="*/ 7681894 h 10322882"/>
              <a:gd name="connsiteX1248" fmla="*/ 3000586 w 7129607"/>
              <a:gd name="connsiteY1248" fmla="*/ 7671791 h 10322882"/>
              <a:gd name="connsiteX1249" fmla="*/ 2973622 w 7129607"/>
              <a:gd name="connsiteY1249" fmla="*/ 7628009 h 10322882"/>
              <a:gd name="connsiteX1250" fmla="*/ 2966883 w 7129607"/>
              <a:gd name="connsiteY1250" fmla="*/ 7604435 h 10322882"/>
              <a:gd name="connsiteX1251" fmla="*/ 2987104 w 7129607"/>
              <a:gd name="connsiteY1251" fmla="*/ 7570755 h 10322882"/>
              <a:gd name="connsiteX1252" fmla="*/ 3064618 w 7129607"/>
              <a:gd name="connsiteY1252" fmla="*/ 7621273 h 10322882"/>
              <a:gd name="connsiteX1253" fmla="*/ 3071358 w 7129607"/>
              <a:gd name="connsiteY1253" fmla="*/ 7641481 h 10322882"/>
              <a:gd name="connsiteX1254" fmla="*/ 3094951 w 7129607"/>
              <a:gd name="connsiteY1254" fmla="*/ 7665056 h 10322882"/>
              <a:gd name="connsiteX1255" fmla="*/ 3105062 w 7129607"/>
              <a:gd name="connsiteY1255" fmla="*/ 7638113 h 10322882"/>
              <a:gd name="connsiteX1256" fmla="*/ 3101691 w 7129607"/>
              <a:gd name="connsiteY1256" fmla="*/ 7604435 h 10322882"/>
              <a:gd name="connsiteX1257" fmla="*/ 3088209 w 7129607"/>
              <a:gd name="connsiteY1257" fmla="*/ 7584228 h 10322882"/>
              <a:gd name="connsiteX1258" fmla="*/ 3051137 w 7129607"/>
              <a:gd name="connsiteY1258" fmla="*/ 7560652 h 10322882"/>
              <a:gd name="connsiteX1259" fmla="*/ 3057877 w 7129607"/>
              <a:gd name="connsiteY1259" fmla="*/ 7533710 h 10322882"/>
              <a:gd name="connsiteX1260" fmla="*/ 3094951 w 7129607"/>
              <a:gd name="connsiteY1260" fmla="*/ 7547180 h 10322882"/>
              <a:gd name="connsiteX1261" fmla="*/ 3108431 w 7129607"/>
              <a:gd name="connsiteY1261" fmla="*/ 7493295 h 10322882"/>
              <a:gd name="connsiteX1262" fmla="*/ 3081469 w 7129607"/>
              <a:gd name="connsiteY1262" fmla="*/ 7469719 h 10322882"/>
              <a:gd name="connsiteX1263" fmla="*/ 3034286 w 7129607"/>
              <a:gd name="connsiteY1263" fmla="*/ 7442776 h 10322882"/>
              <a:gd name="connsiteX1264" fmla="*/ 3051137 w 7129607"/>
              <a:gd name="connsiteY1264" fmla="*/ 7395628 h 10322882"/>
              <a:gd name="connsiteX1265" fmla="*/ 3037655 w 7129607"/>
              <a:gd name="connsiteY1265" fmla="*/ 7365316 h 10322882"/>
              <a:gd name="connsiteX1266" fmla="*/ 3041026 w 7129607"/>
              <a:gd name="connsiteY1266" fmla="*/ 7308062 h 10322882"/>
              <a:gd name="connsiteX1267" fmla="*/ 3051137 w 7129607"/>
              <a:gd name="connsiteY1267" fmla="*/ 7314799 h 10322882"/>
              <a:gd name="connsiteX1268" fmla="*/ 3072530 w 7129607"/>
              <a:gd name="connsiteY1268" fmla="*/ 7326310 h 10322882"/>
              <a:gd name="connsiteX1269" fmla="*/ 3072530 w 7129607"/>
              <a:gd name="connsiteY1269" fmla="*/ 7325889 h 10322882"/>
              <a:gd name="connsiteX1270" fmla="*/ 3051664 w 7129607"/>
              <a:gd name="connsiteY1270" fmla="*/ 7314645 h 10322882"/>
              <a:gd name="connsiteX1271" fmla="*/ 3041562 w 7129607"/>
              <a:gd name="connsiteY1271" fmla="*/ 7307905 h 10322882"/>
              <a:gd name="connsiteX1272" fmla="*/ 3041562 w 7129607"/>
              <a:gd name="connsiteY1272" fmla="*/ 7304535 h 10322882"/>
              <a:gd name="connsiteX1273" fmla="*/ 3044928 w 7129607"/>
              <a:gd name="connsiteY1273" fmla="*/ 7267469 h 10322882"/>
              <a:gd name="connsiteX1274" fmla="*/ 3071868 w 7129607"/>
              <a:gd name="connsiteY1274" fmla="*/ 7216923 h 10322882"/>
              <a:gd name="connsiteX1275" fmla="*/ 3098806 w 7129607"/>
              <a:gd name="connsiteY1275" fmla="*/ 7227032 h 10322882"/>
              <a:gd name="connsiteX1276" fmla="*/ 3118700 w 7129607"/>
              <a:gd name="connsiteY1276" fmla="*/ 7207126 h 10322882"/>
              <a:gd name="connsiteX1277" fmla="*/ 3118245 w 7129607"/>
              <a:gd name="connsiteY1277" fmla="*/ 7206640 h 10322882"/>
              <a:gd name="connsiteX1278" fmla="*/ 3114873 w 7129607"/>
              <a:gd name="connsiteY1278" fmla="*/ 7193175 h 10322882"/>
              <a:gd name="connsiteX1279" fmla="*/ 3118245 w 7129607"/>
              <a:gd name="connsiteY1279" fmla="*/ 7162881 h 10322882"/>
              <a:gd name="connsiteX1280" fmla="*/ 3087894 w 7129607"/>
              <a:gd name="connsiteY1280" fmla="*/ 7166247 h 10322882"/>
              <a:gd name="connsiteX1281" fmla="*/ 3017074 w 7129607"/>
              <a:gd name="connsiteY1281" fmla="*/ 7102293 h 10322882"/>
              <a:gd name="connsiteX1282" fmla="*/ 3000215 w 7129607"/>
              <a:gd name="connsiteY1282" fmla="*/ 7085462 h 10322882"/>
              <a:gd name="connsiteX1283" fmla="*/ 3017074 w 7129607"/>
              <a:gd name="connsiteY1283" fmla="*/ 7058534 h 10322882"/>
              <a:gd name="connsiteX1284" fmla="*/ 3121618 w 7129607"/>
              <a:gd name="connsiteY1284" fmla="*/ 6890230 h 10322882"/>
              <a:gd name="connsiteX1285" fmla="*/ 3148598 w 7129607"/>
              <a:gd name="connsiteY1285" fmla="*/ 6917158 h 10322882"/>
              <a:gd name="connsiteX1286" fmla="*/ 3158716 w 7129607"/>
              <a:gd name="connsiteY1286" fmla="*/ 6950819 h 10322882"/>
              <a:gd name="connsiteX1287" fmla="*/ 3189067 w 7129607"/>
              <a:gd name="connsiteY1287" fmla="*/ 7058534 h 10322882"/>
              <a:gd name="connsiteX1288" fmla="*/ 3202557 w 7129607"/>
              <a:gd name="connsiteY1288" fmla="*/ 7078730 h 10322882"/>
              <a:gd name="connsiteX1289" fmla="*/ 3182322 w 7129607"/>
              <a:gd name="connsiteY1289" fmla="*/ 7115757 h 10322882"/>
              <a:gd name="connsiteX1290" fmla="*/ 3158716 w 7129607"/>
              <a:gd name="connsiteY1290" fmla="*/ 7156149 h 10322882"/>
              <a:gd name="connsiteX1291" fmla="*/ 3185695 w 7129607"/>
              <a:gd name="connsiteY1291" fmla="*/ 7183077 h 10322882"/>
              <a:gd name="connsiteX1292" fmla="*/ 3222791 w 7129607"/>
              <a:gd name="connsiteY1292" fmla="*/ 7122489 h 10322882"/>
              <a:gd name="connsiteX1293" fmla="*/ 3236281 w 7129607"/>
              <a:gd name="connsiteY1293" fmla="*/ 7152782 h 10322882"/>
              <a:gd name="connsiteX1294" fmla="*/ 3205929 w 7129607"/>
              <a:gd name="connsiteY1294" fmla="*/ 7199908 h 10322882"/>
              <a:gd name="connsiteX1295" fmla="*/ 3243025 w 7129607"/>
              <a:gd name="connsiteY1295" fmla="*/ 7233568 h 10322882"/>
              <a:gd name="connsiteX1296" fmla="*/ 3273377 w 7129607"/>
              <a:gd name="connsiteY1296" fmla="*/ 7213372 h 10322882"/>
              <a:gd name="connsiteX1297" fmla="*/ 3253143 w 7129607"/>
              <a:gd name="connsiteY1297" fmla="*/ 7189809 h 10322882"/>
              <a:gd name="connsiteX1298" fmla="*/ 3276749 w 7129607"/>
              <a:gd name="connsiteY1298" fmla="*/ 7149416 h 10322882"/>
              <a:gd name="connsiteX1299" fmla="*/ 3296984 w 7129607"/>
              <a:gd name="connsiteY1299" fmla="*/ 7162881 h 10322882"/>
              <a:gd name="connsiteX1300" fmla="*/ 3320590 w 7129607"/>
              <a:gd name="connsiteY1300" fmla="*/ 7146050 h 10322882"/>
              <a:gd name="connsiteX1301" fmla="*/ 3320590 w 7129607"/>
              <a:gd name="connsiteY1301" fmla="*/ 7189809 h 10322882"/>
              <a:gd name="connsiteX1302" fmla="*/ 3361061 w 7129607"/>
              <a:gd name="connsiteY1302" fmla="*/ 7169613 h 10322882"/>
              <a:gd name="connsiteX1303" fmla="*/ 3327337 w 7129607"/>
              <a:gd name="connsiteY1303" fmla="*/ 7125855 h 10322882"/>
              <a:gd name="connsiteX1304" fmla="*/ 3340826 w 7129607"/>
              <a:gd name="connsiteY1304" fmla="*/ 7119123 h 10322882"/>
              <a:gd name="connsiteX1305" fmla="*/ 3361061 w 7129607"/>
              <a:gd name="connsiteY1305" fmla="*/ 7095561 h 10322882"/>
              <a:gd name="connsiteX1306" fmla="*/ 3377923 w 7129607"/>
              <a:gd name="connsiteY1306" fmla="*/ 7068632 h 10322882"/>
              <a:gd name="connsiteX1307" fmla="*/ 3381295 w 7129607"/>
              <a:gd name="connsiteY1307" fmla="*/ 7102293 h 10322882"/>
              <a:gd name="connsiteX1308" fmla="*/ 3384667 w 7129607"/>
              <a:gd name="connsiteY1308" fmla="*/ 7139318 h 10322882"/>
              <a:gd name="connsiteX1309" fmla="*/ 3404902 w 7129607"/>
              <a:gd name="connsiteY1309" fmla="*/ 7095561 h 10322882"/>
              <a:gd name="connsiteX1310" fmla="*/ 3408274 w 7129607"/>
              <a:gd name="connsiteY1310" fmla="*/ 7139318 h 10322882"/>
              <a:gd name="connsiteX1311" fmla="*/ 3415019 w 7129607"/>
              <a:gd name="connsiteY1311" fmla="*/ 7176345 h 10322882"/>
              <a:gd name="connsiteX1312" fmla="*/ 3448743 w 7129607"/>
              <a:gd name="connsiteY1312" fmla="*/ 7142684 h 10322882"/>
              <a:gd name="connsiteX1313" fmla="*/ 3455488 w 7129607"/>
              <a:gd name="connsiteY1313" fmla="*/ 7115757 h 10322882"/>
              <a:gd name="connsiteX1314" fmla="*/ 3425136 w 7129607"/>
              <a:gd name="connsiteY1314" fmla="*/ 7085462 h 10322882"/>
              <a:gd name="connsiteX1315" fmla="*/ 3452115 w 7129607"/>
              <a:gd name="connsiteY1315" fmla="*/ 7041703 h 10322882"/>
              <a:gd name="connsiteX1316" fmla="*/ 3468977 w 7129607"/>
              <a:gd name="connsiteY1316" fmla="*/ 7008043 h 10322882"/>
              <a:gd name="connsiteX1317" fmla="*/ 3509447 w 7129607"/>
              <a:gd name="connsiteY1317" fmla="*/ 7031605 h 10322882"/>
              <a:gd name="connsiteX1318" fmla="*/ 3556661 w 7129607"/>
              <a:gd name="connsiteY1318" fmla="*/ 7055168 h 10322882"/>
              <a:gd name="connsiteX1319" fmla="*/ 3563406 w 7129607"/>
              <a:gd name="connsiteY1319" fmla="*/ 7055168 h 10322882"/>
              <a:gd name="connsiteX1320" fmla="*/ 3566642 w 7129607"/>
              <a:gd name="connsiteY1320" fmla="*/ 7055168 h 10322882"/>
              <a:gd name="connsiteX1321" fmla="*/ 3566347 w 7129607"/>
              <a:gd name="connsiteY1321" fmla="*/ 7054956 h 10322882"/>
              <a:gd name="connsiteX1322" fmla="*/ 3562981 w 7129607"/>
              <a:gd name="connsiteY1322" fmla="*/ 7054956 h 10322882"/>
              <a:gd name="connsiteX1323" fmla="*/ 3569715 w 7129607"/>
              <a:gd name="connsiteY1323" fmla="*/ 7044864 h 10322882"/>
              <a:gd name="connsiteX1324" fmla="*/ 3647151 w 7129607"/>
              <a:gd name="connsiteY1324" fmla="*/ 6954035 h 10322882"/>
              <a:gd name="connsiteX1325" fmla="*/ 3677452 w 7129607"/>
              <a:gd name="connsiteY1325" fmla="*/ 6917032 h 10322882"/>
              <a:gd name="connsiteX1326" fmla="*/ 3687551 w 7129607"/>
              <a:gd name="connsiteY1326" fmla="*/ 6896848 h 10322882"/>
              <a:gd name="connsiteX1327" fmla="*/ 3704385 w 7129607"/>
              <a:gd name="connsiteY1327" fmla="*/ 6900211 h 10322882"/>
              <a:gd name="connsiteX1328" fmla="*/ 3704385 w 7129607"/>
              <a:gd name="connsiteY1328" fmla="*/ 6886755 h 10322882"/>
              <a:gd name="connsiteX1329" fmla="*/ 3717853 w 7129607"/>
              <a:gd name="connsiteY1329" fmla="*/ 6863208 h 10322882"/>
              <a:gd name="connsiteX1330" fmla="*/ 3764987 w 7129607"/>
              <a:gd name="connsiteY1330" fmla="*/ 6769015 h 10322882"/>
              <a:gd name="connsiteX1331" fmla="*/ 3768353 w 7129607"/>
              <a:gd name="connsiteY1331" fmla="*/ 6769015 h 10322882"/>
              <a:gd name="connsiteX1332" fmla="*/ 3778455 w 7129607"/>
              <a:gd name="connsiteY1332" fmla="*/ 6772379 h 10322882"/>
              <a:gd name="connsiteX1333" fmla="*/ 3775087 w 7129607"/>
              <a:gd name="connsiteY1333" fmla="*/ 6785836 h 10322882"/>
              <a:gd name="connsiteX1334" fmla="*/ 3775273 w 7129607"/>
              <a:gd name="connsiteY1334" fmla="*/ 6785887 h 10322882"/>
              <a:gd name="connsiteX1335" fmla="*/ 3785339 w 7129607"/>
              <a:gd name="connsiteY1335" fmla="*/ 6789524 h 10322882"/>
              <a:gd name="connsiteX1336" fmla="*/ 3793605 w 7129607"/>
              <a:gd name="connsiteY1336" fmla="*/ 6790881 h 10322882"/>
              <a:gd name="connsiteX1337" fmla="*/ 3775273 w 7129607"/>
              <a:gd name="connsiteY1337" fmla="*/ 6785887 h 10322882"/>
              <a:gd name="connsiteX1338" fmla="*/ 3775180 w 7129607"/>
              <a:gd name="connsiteY1338" fmla="*/ 6785853 h 10322882"/>
              <a:gd name="connsiteX1339" fmla="*/ 3778549 w 7129607"/>
              <a:gd name="connsiteY1339" fmla="*/ 6772385 h 10322882"/>
              <a:gd name="connsiteX1340" fmla="*/ 3768442 w 7129607"/>
              <a:gd name="connsiteY1340" fmla="*/ 6769019 h 10322882"/>
              <a:gd name="connsiteX1341" fmla="*/ 3818982 w 7129607"/>
              <a:gd name="connsiteY1341" fmla="*/ 6671382 h 10322882"/>
              <a:gd name="connsiteX1342" fmla="*/ 3822351 w 7129607"/>
              <a:gd name="connsiteY1342" fmla="*/ 6651181 h 10322882"/>
              <a:gd name="connsiteX1343" fmla="*/ 3835829 w 7129607"/>
              <a:gd name="connsiteY1343" fmla="*/ 6617514 h 10322882"/>
              <a:gd name="connsiteX1344" fmla="*/ 3842568 w 7129607"/>
              <a:gd name="connsiteY1344" fmla="*/ 6573746 h 10322882"/>
              <a:gd name="connsiteX1345" fmla="*/ 3832460 w 7129607"/>
              <a:gd name="connsiteY1345" fmla="*/ 6550178 h 10322882"/>
              <a:gd name="connsiteX1346" fmla="*/ 3741486 w 7129607"/>
              <a:gd name="connsiteY1346" fmla="*/ 6519877 h 10322882"/>
              <a:gd name="connsiteX1347" fmla="*/ 3677469 w 7129607"/>
              <a:gd name="connsiteY1347" fmla="*/ 6509777 h 10322882"/>
              <a:gd name="connsiteX1348" fmla="*/ 3559541 w 7129607"/>
              <a:gd name="connsiteY1348" fmla="*/ 6506410 h 10322882"/>
              <a:gd name="connsiteX1349" fmla="*/ 3471936 w 7129607"/>
              <a:gd name="connsiteY1349" fmla="*/ 6506410 h 10322882"/>
              <a:gd name="connsiteX1350" fmla="*/ 3465198 w 7129607"/>
              <a:gd name="connsiteY1350" fmla="*/ 6472743 h 10322882"/>
              <a:gd name="connsiteX1351" fmla="*/ 3377594 w 7129607"/>
              <a:gd name="connsiteY1351" fmla="*/ 5987925 h 10322882"/>
              <a:gd name="connsiteX1352" fmla="*/ 3458459 w 7129607"/>
              <a:gd name="connsiteY1352" fmla="*/ 6031693 h 10322882"/>
              <a:gd name="connsiteX1353" fmla="*/ 3508999 w 7129607"/>
              <a:gd name="connsiteY1353" fmla="*/ 6061994 h 10322882"/>
              <a:gd name="connsiteX1354" fmla="*/ 3529216 w 7129607"/>
              <a:gd name="connsiteY1354" fmla="*/ 6072094 h 10322882"/>
              <a:gd name="connsiteX1355" fmla="*/ 3562910 w 7129607"/>
              <a:gd name="connsiteY1355" fmla="*/ 6267368 h 10322882"/>
              <a:gd name="connsiteX1356" fmla="*/ 3579756 w 7129607"/>
              <a:gd name="connsiteY1356" fmla="*/ 6371738 h 10322882"/>
              <a:gd name="connsiteX1357" fmla="*/ 3583126 w 7129607"/>
              <a:gd name="connsiteY1357" fmla="*/ 6391939 h 10322882"/>
              <a:gd name="connsiteX1358" fmla="*/ 3616820 w 7129607"/>
              <a:gd name="connsiteY1358" fmla="*/ 6385206 h 10322882"/>
              <a:gd name="connsiteX1359" fmla="*/ 3670729 w 7129607"/>
              <a:gd name="connsiteY1359" fmla="*/ 6378472 h 10322882"/>
              <a:gd name="connsiteX1360" fmla="*/ 3674100 w 7129607"/>
              <a:gd name="connsiteY1360" fmla="*/ 6365004 h 10322882"/>
              <a:gd name="connsiteX1361" fmla="*/ 3660621 w 7129607"/>
              <a:gd name="connsiteY1361" fmla="*/ 6260634 h 10322882"/>
              <a:gd name="connsiteX1362" fmla="*/ 3640406 w 7129607"/>
              <a:gd name="connsiteY1362" fmla="*/ 6125964 h 10322882"/>
              <a:gd name="connsiteX1363" fmla="*/ 3711161 w 7129607"/>
              <a:gd name="connsiteY1363" fmla="*/ 6159631 h 10322882"/>
              <a:gd name="connsiteX1364" fmla="*/ 3728009 w 7129607"/>
              <a:gd name="connsiteY1364" fmla="*/ 6213499 h 10322882"/>
              <a:gd name="connsiteX1365" fmla="*/ 3798766 w 7129607"/>
              <a:gd name="connsiteY1365" fmla="*/ 6213499 h 10322882"/>
              <a:gd name="connsiteX1366" fmla="*/ 3812243 w 7129607"/>
              <a:gd name="connsiteY1366" fmla="*/ 6243800 h 10322882"/>
              <a:gd name="connsiteX1367" fmla="*/ 3845937 w 7129607"/>
              <a:gd name="connsiteY1367" fmla="*/ 6415507 h 10322882"/>
              <a:gd name="connsiteX1368" fmla="*/ 3883000 w 7129607"/>
              <a:gd name="connsiteY1368" fmla="*/ 6435708 h 10322882"/>
              <a:gd name="connsiteX1369" fmla="*/ 3923433 w 7129607"/>
              <a:gd name="connsiteY1369" fmla="*/ 6452541 h 10322882"/>
              <a:gd name="connsiteX1370" fmla="*/ 3936910 w 7129607"/>
              <a:gd name="connsiteY1370" fmla="*/ 6432340 h 10322882"/>
              <a:gd name="connsiteX1371" fmla="*/ 3896477 w 7129607"/>
              <a:gd name="connsiteY1371" fmla="*/ 6408773 h 10322882"/>
              <a:gd name="connsiteX1372" fmla="*/ 3913325 w 7129607"/>
              <a:gd name="connsiteY1372" fmla="*/ 6334703 h 10322882"/>
              <a:gd name="connsiteX1373" fmla="*/ 3947019 w 7129607"/>
              <a:gd name="connsiteY1373" fmla="*/ 6307770 h 10322882"/>
              <a:gd name="connsiteX1374" fmla="*/ 3960496 w 7129607"/>
              <a:gd name="connsiteY1374" fmla="*/ 6324604 h 10322882"/>
              <a:gd name="connsiteX1375" fmla="*/ 3973973 w 7129607"/>
              <a:gd name="connsiteY1375" fmla="*/ 6348171 h 10322882"/>
              <a:gd name="connsiteX1376" fmla="*/ 3980713 w 7129607"/>
              <a:gd name="connsiteY1376" fmla="*/ 6307770 h 10322882"/>
              <a:gd name="connsiteX1377" fmla="*/ 3930171 w 7129607"/>
              <a:gd name="connsiteY1377" fmla="*/ 6297669 h 10322882"/>
              <a:gd name="connsiteX1378" fmla="*/ 3899846 w 7129607"/>
              <a:gd name="connsiteY1378" fmla="*/ 6206766 h 10322882"/>
              <a:gd name="connsiteX1379" fmla="*/ 3963865 w 7129607"/>
              <a:gd name="connsiteY1379" fmla="*/ 6220233 h 10322882"/>
              <a:gd name="connsiteX1380" fmla="*/ 3990821 w 7129607"/>
              <a:gd name="connsiteY1380" fmla="*/ 6210133 h 10322882"/>
              <a:gd name="connsiteX1381" fmla="*/ 4024514 w 7129607"/>
              <a:gd name="connsiteY1381" fmla="*/ 6213499 h 10322882"/>
              <a:gd name="connsiteX1382" fmla="*/ 4048099 w 7129607"/>
              <a:gd name="connsiteY1382" fmla="*/ 6230333 h 10322882"/>
              <a:gd name="connsiteX1383" fmla="*/ 4071685 w 7129607"/>
              <a:gd name="connsiteY1383" fmla="*/ 6216867 h 10322882"/>
              <a:gd name="connsiteX1384" fmla="*/ 4071685 w 7129607"/>
              <a:gd name="connsiteY1384" fmla="*/ 6189932 h 10322882"/>
              <a:gd name="connsiteX1385" fmla="*/ 4041361 w 7129607"/>
              <a:gd name="connsiteY1385" fmla="*/ 6193300 h 10322882"/>
              <a:gd name="connsiteX1386" fmla="*/ 4051468 w 7129607"/>
              <a:gd name="connsiteY1386" fmla="*/ 6210133 h 10322882"/>
              <a:gd name="connsiteX1387" fmla="*/ 3893108 w 7129607"/>
              <a:gd name="connsiteY1387" fmla="*/ 6162999 h 10322882"/>
              <a:gd name="connsiteX1388" fmla="*/ 3936910 w 7129607"/>
              <a:gd name="connsiteY1388" fmla="*/ 6122596 h 10322882"/>
              <a:gd name="connsiteX1389" fmla="*/ 4024514 w 7129607"/>
              <a:gd name="connsiteY1389" fmla="*/ 6152897 h 10322882"/>
              <a:gd name="connsiteX1390" fmla="*/ 4041361 w 7129607"/>
              <a:gd name="connsiteY1390" fmla="*/ 6102395 h 10322882"/>
              <a:gd name="connsiteX1391" fmla="*/ 4021145 w 7129607"/>
              <a:gd name="connsiteY1391" fmla="*/ 6082195 h 10322882"/>
              <a:gd name="connsiteX1392" fmla="*/ 4004297 w 7129607"/>
              <a:gd name="connsiteY1392" fmla="*/ 6055260 h 10322882"/>
              <a:gd name="connsiteX1393" fmla="*/ 3997559 w 7129607"/>
              <a:gd name="connsiteY1393" fmla="*/ 6119230 h 10322882"/>
              <a:gd name="connsiteX1394" fmla="*/ 3953757 w 7129607"/>
              <a:gd name="connsiteY1394" fmla="*/ 6105763 h 10322882"/>
              <a:gd name="connsiteX1395" fmla="*/ 3916694 w 7129607"/>
              <a:gd name="connsiteY1395" fmla="*/ 6095663 h 10322882"/>
              <a:gd name="connsiteX1396" fmla="*/ 3883000 w 7129607"/>
              <a:gd name="connsiteY1396" fmla="*/ 6109129 h 10322882"/>
              <a:gd name="connsiteX1397" fmla="*/ 3839199 w 7129607"/>
              <a:gd name="connsiteY1397" fmla="*/ 6129330 h 10322882"/>
              <a:gd name="connsiteX1398" fmla="*/ 3825720 w 7129607"/>
              <a:gd name="connsiteY1398" fmla="*/ 6115862 h 10322882"/>
              <a:gd name="connsiteX1399" fmla="*/ 3775180 w 7129607"/>
              <a:gd name="connsiteY1399" fmla="*/ 6136064 h 10322882"/>
              <a:gd name="connsiteX1400" fmla="*/ 3714532 w 7129607"/>
              <a:gd name="connsiteY1400" fmla="*/ 6115862 h 10322882"/>
              <a:gd name="connsiteX1401" fmla="*/ 3637037 w 7129607"/>
              <a:gd name="connsiteY1401" fmla="*/ 6078828 h 10322882"/>
              <a:gd name="connsiteX1402" fmla="*/ 3623558 w 7129607"/>
              <a:gd name="connsiteY1402" fmla="*/ 6008126 h 10322882"/>
              <a:gd name="connsiteX1403" fmla="*/ 3613450 w 7129607"/>
              <a:gd name="connsiteY1403" fmla="*/ 5923956 h 10322882"/>
              <a:gd name="connsiteX1404" fmla="*/ 3724640 w 7129607"/>
              <a:gd name="connsiteY1404" fmla="*/ 5957624 h 10322882"/>
              <a:gd name="connsiteX1405" fmla="*/ 3721271 w 7129607"/>
              <a:gd name="connsiteY1405" fmla="*/ 5981191 h 10322882"/>
              <a:gd name="connsiteX1406" fmla="*/ 3768442 w 7129607"/>
              <a:gd name="connsiteY1406" fmla="*/ 5994658 h 10322882"/>
              <a:gd name="connsiteX1407" fmla="*/ 3849306 w 7129607"/>
              <a:gd name="connsiteY1407" fmla="*/ 6014860 h 10322882"/>
              <a:gd name="connsiteX1408" fmla="*/ 3862783 w 7129607"/>
              <a:gd name="connsiteY1408" fmla="*/ 5974459 h 10322882"/>
              <a:gd name="connsiteX1409" fmla="*/ 3849306 w 7129607"/>
              <a:gd name="connsiteY1409" fmla="*/ 5960991 h 10322882"/>
              <a:gd name="connsiteX1410" fmla="*/ 3758334 w 7129607"/>
              <a:gd name="connsiteY1410" fmla="*/ 5923956 h 10322882"/>
              <a:gd name="connsiteX1411" fmla="*/ 3765072 w 7129607"/>
              <a:gd name="connsiteY1411" fmla="*/ 5893655 h 10322882"/>
              <a:gd name="connsiteX1412" fmla="*/ 3765072 w 7129607"/>
              <a:gd name="connsiteY1412" fmla="*/ 5880312 h 10322882"/>
              <a:gd name="connsiteX1413" fmla="*/ 3764984 w 7129607"/>
              <a:gd name="connsiteY1413" fmla="*/ 5880320 h 10322882"/>
              <a:gd name="connsiteX1414" fmla="*/ 3764984 w 7129607"/>
              <a:gd name="connsiteY1414" fmla="*/ 5849997 h 10322882"/>
              <a:gd name="connsiteX1415" fmla="*/ 3670669 w 7129607"/>
              <a:gd name="connsiteY1415" fmla="*/ 5846628 h 10322882"/>
              <a:gd name="connsiteX1416" fmla="*/ 3620143 w 7129607"/>
              <a:gd name="connsiteY1416" fmla="*/ 5846628 h 10322882"/>
              <a:gd name="connsiteX1417" fmla="*/ 3610039 w 7129607"/>
              <a:gd name="connsiteY1417" fmla="*/ 5836520 h 10322882"/>
              <a:gd name="connsiteX1418" fmla="*/ 3613406 w 7129607"/>
              <a:gd name="connsiteY1418" fmla="*/ 5735443 h 10322882"/>
              <a:gd name="connsiteX1419" fmla="*/ 3636985 w 7129607"/>
              <a:gd name="connsiteY1419" fmla="*/ 5752289 h 10322882"/>
              <a:gd name="connsiteX1420" fmla="*/ 3640354 w 7129607"/>
              <a:gd name="connsiteY1420" fmla="*/ 5779243 h 10322882"/>
              <a:gd name="connsiteX1421" fmla="*/ 3647091 w 7129607"/>
              <a:gd name="connsiteY1421" fmla="*/ 5816305 h 10322882"/>
              <a:gd name="connsiteX1422" fmla="*/ 3667301 w 7129607"/>
              <a:gd name="connsiteY1422" fmla="*/ 5816305 h 10322882"/>
              <a:gd name="connsiteX1423" fmla="*/ 3707721 w 7129607"/>
              <a:gd name="connsiteY1423" fmla="*/ 5816305 h 10322882"/>
              <a:gd name="connsiteX1424" fmla="*/ 3714458 w 7129607"/>
              <a:gd name="connsiteY1424" fmla="*/ 5792720 h 10322882"/>
              <a:gd name="connsiteX1425" fmla="*/ 3687510 w 7129607"/>
              <a:gd name="connsiteY1425" fmla="*/ 5779243 h 10322882"/>
              <a:gd name="connsiteX1426" fmla="*/ 3684143 w 7129607"/>
              <a:gd name="connsiteY1426" fmla="*/ 5752289 h 10322882"/>
              <a:gd name="connsiteX1427" fmla="*/ 3700984 w 7129607"/>
              <a:gd name="connsiteY1427" fmla="*/ 5759028 h 10322882"/>
              <a:gd name="connsiteX1428" fmla="*/ 3697617 w 7129607"/>
              <a:gd name="connsiteY1428" fmla="*/ 5708489 h 10322882"/>
              <a:gd name="connsiteX1429" fmla="*/ 3704354 w 7129607"/>
              <a:gd name="connsiteY1429" fmla="*/ 5695012 h 10322882"/>
              <a:gd name="connsiteX1430" fmla="*/ 3714458 w 7129607"/>
              <a:gd name="connsiteY1430" fmla="*/ 5681535 h 10322882"/>
              <a:gd name="connsiteX1431" fmla="*/ 3734669 w 7129607"/>
              <a:gd name="connsiteY1431" fmla="*/ 5678166 h 10322882"/>
              <a:gd name="connsiteX1432" fmla="*/ 3758247 w 7129607"/>
              <a:gd name="connsiteY1432" fmla="*/ 5664689 h 10322882"/>
              <a:gd name="connsiteX1433" fmla="*/ 3805405 w 7129607"/>
              <a:gd name="connsiteY1433" fmla="*/ 5641106 h 10322882"/>
              <a:gd name="connsiteX1434" fmla="*/ 3818879 w 7129607"/>
              <a:gd name="connsiteY1434" fmla="*/ 5728705 h 10322882"/>
              <a:gd name="connsiteX1435" fmla="*/ 3835721 w 7129607"/>
              <a:gd name="connsiteY1435" fmla="*/ 5745551 h 10322882"/>
              <a:gd name="connsiteX1436" fmla="*/ 3872773 w 7129607"/>
              <a:gd name="connsiteY1436" fmla="*/ 5752289 h 10322882"/>
              <a:gd name="connsiteX1437" fmla="*/ 3882877 w 7129607"/>
              <a:gd name="connsiteY1437" fmla="*/ 5657951 h 10322882"/>
              <a:gd name="connsiteX1438" fmla="*/ 3879510 w 7129607"/>
              <a:gd name="connsiteY1438" fmla="*/ 5580460 h 10322882"/>
              <a:gd name="connsiteX1439" fmla="*/ 3936772 w 7129607"/>
              <a:gd name="connsiteY1439" fmla="*/ 5604045 h 10322882"/>
              <a:gd name="connsiteX1440" fmla="*/ 3930035 w 7129607"/>
              <a:gd name="connsiteY1440" fmla="*/ 5529921 h 10322882"/>
              <a:gd name="connsiteX1441" fmla="*/ 3882877 w 7129607"/>
              <a:gd name="connsiteY1441" fmla="*/ 5526552 h 10322882"/>
              <a:gd name="connsiteX1442" fmla="*/ 3869405 w 7129607"/>
              <a:gd name="connsiteY1442" fmla="*/ 5449060 h 10322882"/>
              <a:gd name="connsiteX1443" fmla="*/ 3913194 w 7129607"/>
              <a:gd name="connsiteY1443" fmla="*/ 5418737 h 10322882"/>
              <a:gd name="connsiteX1444" fmla="*/ 3906457 w 7129607"/>
              <a:gd name="connsiteY1444" fmla="*/ 5385044 h 10322882"/>
              <a:gd name="connsiteX1445" fmla="*/ 3886246 w 7129607"/>
              <a:gd name="connsiteY1445" fmla="*/ 5378306 h 10322882"/>
              <a:gd name="connsiteX1446" fmla="*/ 3842457 w 7129607"/>
              <a:gd name="connsiteY1446" fmla="*/ 5398521 h 10322882"/>
              <a:gd name="connsiteX1447" fmla="*/ 3812142 w 7129607"/>
              <a:gd name="connsiteY1447" fmla="*/ 5388414 h 10322882"/>
              <a:gd name="connsiteX1448" fmla="*/ 3845825 w 7129607"/>
              <a:gd name="connsiteY1448" fmla="*/ 5371567 h 10322882"/>
              <a:gd name="connsiteX1449" fmla="*/ 3869405 w 7129607"/>
              <a:gd name="connsiteY1449" fmla="*/ 5368198 h 10322882"/>
              <a:gd name="connsiteX1450" fmla="*/ 3835721 w 7129607"/>
              <a:gd name="connsiteY1450" fmla="*/ 5354721 h 10322882"/>
              <a:gd name="connsiteX1451" fmla="*/ 3805405 w 7129607"/>
              <a:gd name="connsiteY1451" fmla="*/ 5368198 h 10322882"/>
              <a:gd name="connsiteX1452" fmla="*/ 3781827 w 7129607"/>
              <a:gd name="connsiteY1452" fmla="*/ 5371567 h 10322882"/>
              <a:gd name="connsiteX1453" fmla="*/ 3741406 w 7129607"/>
              <a:gd name="connsiteY1453" fmla="*/ 5351352 h 10322882"/>
              <a:gd name="connsiteX1454" fmla="*/ 3785195 w 7129607"/>
              <a:gd name="connsiteY1454" fmla="*/ 5337875 h 10322882"/>
              <a:gd name="connsiteX1455" fmla="*/ 3795299 w 7129607"/>
              <a:gd name="connsiteY1455" fmla="*/ 5341244 h 10322882"/>
              <a:gd name="connsiteX1456" fmla="*/ 3798668 w 7129607"/>
              <a:gd name="connsiteY1456" fmla="*/ 5331137 h 10322882"/>
              <a:gd name="connsiteX1457" fmla="*/ 3768353 w 7129607"/>
              <a:gd name="connsiteY1457" fmla="*/ 5314290 h 10322882"/>
              <a:gd name="connsiteX1458" fmla="*/ 3721195 w 7129607"/>
              <a:gd name="connsiteY1458" fmla="*/ 5337875 h 10322882"/>
              <a:gd name="connsiteX1459" fmla="*/ 3677406 w 7129607"/>
              <a:gd name="connsiteY1459" fmla="*/ 5310921 h 10322882"/>
              <a:gd name="connsiteX1460" fmla="*/ 3640354 w 7129607"/>
              <a:gd name="connsiteY1460" fmla="*/ 5324398 h 10322882"/>
              <a:gd name="connsiteX1461" fmla="*/ 3663932 w 7129607"/>
              <a:gd name="connsiteY1461" fmla="*/ 5297444 h 10322882"/>
              <a:gd name="connsiteX1462" fmla="*/ 3667301 w 7129607"/>
              <a:gd name="connsiteY1462" fmla="*/ 5283967 h 10322882"/>
              <a:gd name="connsiteX1463" fmla="*/ 3657195 w 7129607"/>
              <a:gd name="connsiteY1463" fmla="*/ 5260383 h 10322882"/>
              <a:gd name="connsiteX1464" fmla="*/ 3610039 w 7129607"/>
              <a:gd name="connsiteY1464" fmla="*/ 5230060 h 10322882"/>
              <a:gd name="connsiteX1465" fmla="*/ 3593196 w 7129607"/>
              <a:gd name="connsiteY1465" fmla="*/ 5267121 h 10322882"/>
              <a:gd name="connsiteX1466" fmla="*/ 3566250 w 7129607"/>
              <a:gd name="connsiteY1466" fmla="*/ 5280598 h 10322882"/>
              <a:gd name="connsiteX1467" fmla="*/ 3579723 w 7129607"/>
              <a:gd name="connsiteY1467" fmla="*/ 5193000 h 10322882"/>
              <a:gd name="connsiteX1468" fmla="*/ 3552776 w 7129607"/>
              <a:gd name="connsiteY1468" fmla="*/ 5203107 h 10322882"/>
              <a:gd name="connsiteX1469" fmla="*/ 3542670 w 7129607"/>
              <a:gd name="connsiteY1469" fmla="*/ 5250275 h 10322882"/>
              <a:gd name="connsiteX1470" fmla="*/ 3532565 w 7129607"/>
              <a:gd name="connsiteY1470" fmla="*/ 5277229 h 10322882"/>
              <a:gd name="connsiteX1471" fmla="*/ 3508987 w 7129607"/>
              <a:gd name="connsiteY1471" fmla="*/ 5307552 h 10322882"/>
              <a:gd name="connsiteX1472" fmla="*/ 3522461 w 7129607"/>
              <a:gd name="connsiteY1472" fmla="*/ 5230060 h 10322882"/>
              <a:gd name="connsiteX1473" fmla="*/ 3532565 w 7129607"/>
              <a:gd name="connsiteY1473" fmla="*/ 5186261 h 10322882"/>
              <a:gd name="connsiteX1474" fmla="*/ 3549407 w 7129607"/>
              <a:gd name="connsiteY1474" fmla="*/ 5172784 h 10322882"/>
              <a:gd name="connsiteX1475" fmla="*/ 3579723 w 7129607"/>
              <a:gd name="connsiteY1475" fmla="*/ 5162676 h 10322882"/>
              <a:gd name="connsiteX1476" fmla="*/ 3616775 w 7129607"/>
              <a:gd name="connsiteY1476" fmla="*/ 5145830 h 10322882"/>
              <a:gd name="connsiteX1477" fmla="*/ 3636985 w 7129607"/>
              <a:gd name="connsiteY1477" fmla="*/ 5085184 h 10322882"/>
              <a:gd name="connsiteX1478" fmla="*/ 3610039 w 7129607"/>
              <a:gd name="connsiteY1478" fmla="*/ 5125615 h 10322882"/>
              <a:gd name="connsiteX1479" fmla="*/ 3539302 w 7129607"/>
              <a:gd name="connsiteY1479" fmla="*/ 5145830 h 10322882"/>
              <a:gd name="connsiteX1480" fmla="*/ 3542670 w 7129607"/>
              <a:gd name="connsiteY1480" fmla="*/ 5081816 h 10322882"/>
              <a:gd name="connsiteX1481" fmla="*/ 3552776 w 7129607"/>
              <a:gd name="connsiteY1481" fmla="*/ 5061599 h 10322882"/>
              <a:gd name="connsiteX1482" fmla="*/ 3549407 w 7129607"/>
              <a:gd name="connsiteY1482" fmla="*/ 5041384 h 10322882"/>
              <a:gd name="connsiteX1483" fmla="*/ 3535934 w 7129607"/>
              <a:gd name="connsiteY1483" fmla="*/ 5017799 h 10322882"/>
              <a:gd name="connsiteX1484" fmla="*/ 3508987 w 7129607"/>
              <a:gd name="connsiteY1484" fmla="*/ 5027907 h 10322882"/>
              <a:gd name="connsiteX1485" fmla="*/ 3461829 w 7129607"/>
              <a:gd name="connsiteY1485" fmla="*/ 5054861 h 10322882"/>
              <a:gd name="connsiteX1486" fmla="*/ 3421409 w 7129607"/>
              <a:gd name="connsiteY1486" fmla="*/ 5014432 h 10322882"/>
              <a:gd name="connsiteX1487" fmla="*/ 3461829 w 7129607"/>
              <a:gd name="connsiteY1487" fmla="*/ 4987476 h 10322882"/>
              <a:gd name="connsiteX1488" fmla="*/ 3599932 w 7129607"/>
              <a:gd name="connsiteY1488" fmla="*/ 4933570 h 10322882"/>
              <a:gd name="connsiteX1489" fmla="*/ 3556143 w 7129607"/>
              <a:gd name="connsiteY1489" fmla="*/ 4842601 h 10322882"/>
              <a:gd name="connsiteX1490" fmla="*/ 3482039 w 7129607"/>
              <a:gd name="connsiteY1490" fmla="*/ 4781954 h 10322882"/>
              <a:gd name="connsiteX1491" fmla="*/ 3455092 w 7129607"/>
              <a:gd name="connsiteY1491" fmla="*/ 4741524 h 10322882"/>
              <a:gd name="connsiteX1492" fmla="*/ 3441618 w 7129607"/>
              <a:gd name="connsiteY1492" fmla="*/ 4701093 h 10322882"/>
              <a:gd name="connsiteX1493" fmla="*/ 3495513 w 7129607"/>
              <a:gd name="connsiteY1493" fmla="*/ 4637077 h 10322882"/>
              <a:gd name="connsiteX1494" fmla="*/ 3532565 w 7129607"/>
              <a:gd name="connsiteY1494" fmla="*/ 4620233 h 10322882"/>
              <a:gd name="connsiteX1495" fmla="*/ 3576354 w 7129607"/>
              <a:gd name="connsiteY1495" fmla="*/ 4603385 h 10322882"/>
              <a:gd name="connsiteX1496" fmla="*/ 3650458 w 7129607"/>
              <a:gd name="connsiteY1496" fmla="*/ 4552848 h 10322882"/>
              <a:gd name="connsiteX1497" fmla="*/ 3721195 w 7129607"/>
              <a:gd name="connsiteY1497" fmla="*/ 4485463 h 10322882"/>
              <a:gd name="connsiteX1498" fmla="*/ 3812142 w 7129607"/>
              <a:gd name="connsiteY1498" fmla="*/ 4445032 h 10322882"/>
              <a:gd name="connsiteX1499" fmla="*/ 3876142 w 7129607"/>
              <a:gd name="connsiteY1499" fmla="*/ 4401232 h 10322882"/>
              <a:gd name="connsiteX1500" fmla="*/ 3862668 w 7129607"/>
              <a:gd name="connsiteY1500" fmla="*/ 4317001 h 10322882"/>
              <a:gd name="connsiteX1501" fmla="*/ 3869405 w 7129607"/>
              <a:gd name="connsiteY1501" fmla="*/ 4229403 h 10322882"/>
              <a:gd name="connsiteX1502" fmla="*/ 3956983 w 7129607"/>
              <a:gd name="connsiteY1502" fmla="*/ 4209188 h 10322882"/>
              <a:gd name="connsiteX1503" fmla="*/ 4004140 w 7129607"/>
              <a:gd name="connsiteY1503" fmla="*/ 4222663 h 10322882"/>
              <a:gd name="connsiteX1504" fmla="*/ 4007509 w 7129607"/>
              <a:gd name="connsiteY1504" fmla="*/ 4222663 h 10322882"/>
              <a:gd name="connsiteX1505" fmla="*/ 4014246 w 7129607"/>
              <a:gd name="connsiteY1505" fmla="*/ 4229403 h 10322882"/>
              <a:gd name="connsiteX1506" fmla="*/ 4031087 w 7129607"/>
              <a:gd name="connsiteY1506" fmla="*/ 4232771 h 10322882"/>
              <a:gd name="connsiteX1507" fmla="*/ 4032447 w 7129607"/>
              <a:gd name="connsiteY1507" fmla="*/ 4233376 h 10322882"/>
              <a:gd name="connsiteX1508" fmla="*/ 4032447 w 7129607"/>
              <a:gd name="connsiteY1508" fmla="*/ 4232704 h 10322882"/>
              <a:gd name="connsiteX1509" fmla="*/ 4031357 w 7129607"/>
              <a:gd name="connsiteY1509" fmla="*/ 4232219 h 10322882"/>
              <a:gd name="connsiteX1510" fmla="*/ 4014533 w 7129607"/>
              <a:gd name="connsiteY1510" fmla="*/ 4228851 h 10322882"/>
              <a:gd name="connsiteX1511" fmla="*/ 4007804 w 7129607"/>
              <a:gd name="connsiteY1511" fmla="*/ 4222114 h 10322882"/>
              <a:gd name="connsiteX1512" fmla="*/ 3997710 w 7129607"/>
              <a:gd name="connsiteY1512" fmla="*/ 4201905 h 10322882"/>
              <a:gd name="connsiteX1513" fmla="*/ 4001075 w 7129607"/>
              <a:gd name="connsiteY1513" fmla="*/ 4154750 h 10322882"/>
              <a:gd name="connsiteX1514" fmla="*/ 4004439 w 7129607"/>
              <a:gd name="connsiteY1514" fmla="*/ 4100858 h 10322882"/>
              <a:gd name="connsiteX1515" fmla="*/ 4001075 w 7129607"/>
              <a:gd name="connsiteY1515" fmla="*/ 3999817 h 10322882"/>
              <a:gd name="connsiteX1516" fmla="*/ 4001075 w 7129607"/>
              <a:gd name="connsiteY1516" fmla="*/ 3972871 h 10322882"/>
              <a:gd name="connsiteX1517" fmla="*/ 3977522 w 7129607"/>
              <a:gd name="connsiteY1517" fmla="*/ 3986345 h 10322882"/>
              <a:gd name="connsiteX1518" fmla="*/ 3964064 w 7129607"/>
              <a:gd name="connsiteY1518" fmla="*/ 3939189 h 10322882"/>
              <a:gd name="connsiteX1519" fmla="*/ 3974157 w 7129607"/>
              <a:gd name="connsiteY1519" fmla="*/ 3881928 h 10322882"/>
              <a:gd name="connsiteX1520" fmla="*/ 3943875 w 7129607"/>
              <a:gd name="connsiteY1520" fmla="*/ 3871824 h 10322882"/>
              <a:gd name="connsiteX1521" fmla="*/ 3913593 w 7129607"/>
              <a:gd name="connsiteY1521" fmla="*/ 3888665 h 10322882"/>
              <a:gd name="connsiteX1522" fmla="*/ 3903498 w 7129607"/>
              <a:gd name="connsiteY1522" fmla="*/ 3851615 h 10322882"/>
              <a:gd name="connsiteX1523" fmla="*/ 3896769 w 7129607"/>
              <a:gd name="connsiteY1523" fmla="*/ 3801090 h 10322882"/>
              <a:gd name="connsiteX1524" fmla="*/ 3906863 w 7129607"/>
              <a:gd name="connsiteY1524" fmla="*/ 3780881 h 10322882"/>
              <a:gd name="connsiteX1525" fmla="*/ 3893405 w 7129607"/>
              <a:gd name="connsiteY1525" fmla="*/ 3764039 h 10322882"/>
              <a:gd name="connsiteX1526" fmla="*/ 3839569 w 7129607"/>
              <a:gd name="connsiteY1526" fmla="*/ 3753935 h 10322882"/>
              <a:gd name="connsiteX1527" fmla="*/ 3849663 w 7129607"/>
              <a:gd name="connsiteY1527" fmla="*/ 3716885 h 10322882"/>
              <a:gd name="connsiteX1528" fmla="*/ 3856393 w 7129607"/>
              <a:gd name="connsiteY1528" fmla="*/ 3669731 h 10322882"/>
              <a:gd name="connsiteX1529" fmla="*/ 3853029 w 7129607"/>
              <a:gd name="connsiteY1529" fmla="*/ 3639416 h 10322882"/>
              <a:gd name="connsiteX1530" fmla="*/ 3846298 w 7129607"/>
              <a:gd name="connsiteY1530" fmla="*/ 3598998 h 10322882"/>
              <a:gd name="connsiteX1531" fmla="*/ 3832840 w 7129607"/>
              <a:gd name="connsiteY1531" fmla="*/ 3568682 h 10322882"/>
              <a:gd name="connsiteX1532" fmla="*/ 3829476 w 7129607"/>
              <a:gd name="connsiteY1532" fmla="*/ 3548473 h 10322882"/>
              <a:gd name="connsiteX1533" fmla="*/ 3819381 w 7129607"/>
              <a:gd name="connsiteY1533" fmla="*/ 3531632 h 10322882"/>
              <a:gd name="connsiteX1534" fmla="*/ 3812652 w 7129607"/>
              <a:gd name="connsiteY1534" fmla="*/ 3484477 h 10322882"/>
              <a:gd name="connsiteX1535" fmla="*/ 3819381 w 7129607"/>
              <a:gd name="connsiteY1535" fmla="*/ 3474372 h 10322882"/>
              <a:gd name="connsiteX1536" fmla="*/ 3805923 w 7129607"/>
              <a:gd name="connsiteY1536" fmla="*/ 3460900 h 10322882"/>
              <a:gd name="connsiteX1537" fmla="*/ 3812652 w 7129607"/>
              <a:gd name="connsiteY1537" fmla="*/ 3450794 h 10322882"/>
              <a:gd name="connsiteX1538" fmla="*/ 3802558 w 7129607"/>
              <a:gd name="connsiteY1538" fmla="*/ 3444057 h 10322882"/>
              <a:gd name="connsiteX1539" fmla="*/ 3802632 w 7129607"/>
              <a:gd name="connsiteY1539" fmla="*/ 3443909 h 10322882"/>
              <a:gd name="connsiteX1540" fmla="*/ 3789321 w 7129607"/>
              <a:gd name="connsiteY1540" fmla="*/ 3447234 h 10322882"/>
              <a:gd name="connsiteX1541" fmla="*/ 3728680 w 7129607"/>
              <a:gd name="connsiteY1541" fmla="*/ 3383264 h 10322882"/>
              <a:gd name="connsiteX1542" fmla="*/ 3725310 w 7129607"/>
              <a:gd name="connsiteY1542" fmla="*/ 3363063 h 10322882"/>
              <a:gd name="connsiteX1543" fmla="*/ 3698360 w 7129607"/>
              <a:gd name="connsiteY1543" fmla="*/ 3359695 h 10322882"/>
              <a:gd name="connsiteX1544" fmla="*/ 3684884 w 7129607"/>
              <a:gd name="connsiteY1544" fmla="*/ 3332760 h 10322882"/>
              <a:gd name="connsiteX1545" fmla="*/ 3668040 w 7129607"/>
              <a:gd name="connsiteY1545" fmla="*/ 3302459 h 10322882"/>
              <a:gd name="connsiteX1546" fmla="*/ 3644457 w 7129607"/>
              <a:gd name="connsiteY1546" fmla="*/ 3305825 h 10322882"/>
              <a:gd name="connsiteX1547" fmla="*/ 3610767 w 7129607"/>
              <a:gd name="connsiteY1547" fmla="*/ 3305825 h 10322882"/>
              <a:gd name="connsiteX1548" fmla="*/ 3593923 w 7129607"/>
              <a:gd name="connsiteY1548" fmla="*/ 3265423 h 10322882"/>
              <a:gd name="connsiteX1549" fmla="*/ 3566972 w 7129607"/>
              <a:gd name="connsiteY1549" fmla="*/ 3214924 h 10322882"/>
              <a:gd name="connsiteX1550" fmla="*/ 3536650 w 7129607"/>
              <a:gd name="connsiteY1550" fmla="*/ 3124019 h 10322882"/>
              <a:gd name="connsiteX1551" fmla="*/ 3553495 w 7129607"/>
              <a:gd name="connsiteY1551" fmla="*/ 3036485 h 10322882"/>
              <a:gd name="connsiteX1552" fmla="*/ 3583817 w 7129607"/>
              <a:gd name="connsiteY1552" fmla="*/ 3009550 h 10322882"/>
              <a:gd name="connsiteX1553" fmla="*/ 3607398 w 7129607"/>
              <a:gd name="connsiteY1553" fmla="*/ 2959047 h 10322882"/>
              <a:gd name="connsiteX1554" fmla="*/ 3617506 w 7129607"/>
              <a:gd name="connsiteY1554" fmla="*/ 2908544 h 10322882"/>
              <a:gd name="connsiteX1555" fmla="*/ 3620875 w 7129607"/>
              <a:gd name="connsiteY1555" fmla="*/ 2858042 h 10322882"/>
              <a:gd name="connsiteX1556" fmla="*/ 3597292 w 7129607"/>
              <a:gd name="connsiteY1556" fmla="*/ 2763769 h 10322882"/>
              <a:gd name="connsiteX1557" fmla="*/ 3580447 w 7129607"/>
              <a:gd name="connsiteY1557" fmla="*/ 2720001 h 10322882"/>
              <a:gd name="connsiteX1558" fmla="*/ 3553495 w 7129607"/>
              <a:gd name="connsiteY1558" fmla="*/ 2669498 h 10322882"/>
              <a:gd name="connsiteX1559" fmla="*/ 3543389 w 7129607"/>
              <a:gd name="connsiteY1559" fmla="*/ 2642563 h 10322882"/>
              <a:gd name="connsiteX1560" fmla="*/ 3566972 w 7129607"/>
              <a:gd name="connsiteY1560" fmla="*/ 2652665 h 10322882"/>
              <a:gd name="connsiteX1561" fmla="*/ 3607398 w 7129607"/>
              <a:gd name="connsiteY1561" fmla="*/ 2649298 h 10322882"/>
              <a:gd name="connsiteX1562" fmla="*/ 3644457 w 7129607"/>
              <a:gd name="connsiteY1562" fmla="*/ 2625730 h 10322882"/>
              <a:gd name="connsiteX1563" fmla="*/ 3701729 w 7129607"/>
              <a:gd name="connsiteY1563" fmla="*/ 2568494 h 10322882"/>
              <a:gd name="connsiteX1564" fmla="*/ 3681515 w 7129607"/>
              <a:gd name="connsiteY1564" fmla="*/ 2528092 h 10322882"/>
              <a:gd name="connsiteX1565" fmla="*/ 3705098 w 7129607"/>
              <a:gd name="connsiteY1565" fmla="*/ 2491056 h 10322882"/>
              <a:gd name="connsiteX1566" fmla="*/ 3718573 w 7129607"/>
              <a:gd name="connsiteY1566" fmla="*/ 2447288 h 10322882"/>
              <a:gd name="connsiteX1567" fmla="*/ 3732049 w 7129607"/>
              <a:gd name="connsiteY1567" fmla="*/ 2413618 h 10322882"/>
              <a:gd name="connsiteX1568" fmla="*/ 3728680 w 7129607"/>
              <a:gd name="connsiteY1568" fmla="*/ 2373217 h 10322882"/>
              <a:gd name="connsiteX1569" fmla="*/ 3759001 w 7129607"/>
              <a:gd name="connsiteY1569" fmla="*/ 2332817 h 10322882"/>
              <a:gd name="connsiteX1570" fmla="*/ 3762282 w 7129607"/>
              <a:gd name="connsiteY1570" fmla="*/ 2313135 h 10322882"/>
              <a:gd name="connsiteX1571" fmla="*/ 3761720 w 7129607"/>
              <a:gd name="connsiteY1571" fmla="*/ 2312574 h 10322882"/>
              <a:gd name="connsiteX1572" fmla="*/ 3758351 w 7129607"/>
              <a:gd name="connsiteY1572" fmla="*/ 2299093 h 10322882"/>
              <a:gd name="connsiteX1573" fmla="*/ 3771827 w 7129607"/>
              <a:gd name="connsiteY1573" fmla="*/ 2245167 h 10322882"/>
              <a:gd name="connsiteX1574" fmla="*/ 3785302 w 7129607"/>
              <a:gd name="connsiteY1574" fmla="*/ 2208093 h 10322882"/>
              <a:gd name="connsiteX1575" fmla="*/ 3795408 w 7129607"/>
              <a:gd name="connsiteY1575" fmla="*/ 2160908 h 10322882"/>
              <a:gd name="connsiteX1576" fmla="*/ 3815622 w 7129607"/>
              <a:gd name="connsiteY1576" fmla="*/ 2130576 h 10322882"/>
              <a:gd name="connsiteX1577" fmla="*/ 3839203 w 7129607"/>
              <a:gd name="connsiteY1577" fmla="*/ 2110351 h 10322882"/>
              <a:gd name="connsiteX1578" fmla="*/ 3839203 w 7129607"/>
              <a:gd name="connsiteY1578" fmla="*/ 2080019 h 10322882"/>
              <a:gd name="connsiteX1579" fmla="*/ 3842573 w 7129607"/>
              <a:gd name="connsiteY1579" fmla="*/ 2076649 h 10322882"/>
              <a:gd name="connsiteX1580" fmla="*/ 3842778 w 7129607"/>
              <a:gd name="connsiteY1580" fmla="*/ 2076649 h 10322882"/>
              <a:gd name="connsiteX1581" fmla="*/ 3854893 w 7129607"/>
              <a:gd name="connsiteY1581" fmla="*/ 2058279 h 10322882"/>
              <a:gd name="connsiteX1582" fmla="*/ 3849420 w 7129607"/>
              <a:gd name="connsiteY1582" fmla="*/ 2039764 h 10322882"/>
              <a:gd name="connsiteX1583" fmla="*/ 3822474 w 7129607"/>
              <a:gd name="connsiteY1583" fmla="*/ 2029666 h 10322882"/>
              <a:gd name="connsiteX1584" fmla="*/ 3809000 w 7129607"/>
              <a:gd name="connsiteY1584" fmla="*/ 2046496 h 10322882"/>
              <a:gd name="connsiteX1585" fmla="*/ 3795526 w 7129607"/>
              <a:gd name="connsiteY1585" fmla="*/ 2053229 h 10322882"/>
              <a:gd name="connsiteX1586" fmla="*/ 3765210 w 7129607"/>
              <a:gd name="connsiteY1586" fmla="*/ 2066695 h 10322882"/>
              <a:gd name="connsiteX1587" fmla="*/ 3731525 w 7129607"/>
              <a:gd name="connsiteY1587" fmla="*/ 2096989 h 10322882"/>
              <a:gd name="connsiteX1588" fmla="*/ 3711314 w 7129607"/>
              <a:gd name="connsiteY1588" fmla="*/ 2120553 h 10322882"/>
              <a:gd name="connsiteX1589" fmla="*/ 3687736 w 7129607"/>
              <a:gd name="connsiteY1589" fmla="*/ 2100357 h 10322882"/>
              <a:gd name="connsiteX1590" fmla="*/ 3707947 w 7129607"/>
              <a:gd name="connsiteY1590" fmla="*/ 2066695 h 10322882"/>
              <a:gd name="connsiteX1591" fmla="*/ 3697841 w 7129607"/>
              <a:gd name="connsiteY1591" fmla="*/ 2053229 h 10322882"/>
              <a:gd name="connsiteX1592" fmla="*/ 3687736 w 7129607"/>
              <a:gd name="connsiteY1592" fmla="*/ 2033031 h 10322882"/>
              <a:gd name="connsiteX1593" fmla="*/ 3654052 w 7129607"/>
              <a:gd name="connsiteY1593" fmla="*/ 1958970 h 10322882"/>
              <a:gd name="connsiteX1594" fmla="*/ 3647315 w 7129607"/>
              <a:gd name="connsiteY1594" fmla="*/ 1928678 h 10322882"/>
              <a:gd name="connsiteX1595" fmla="*/ 3603526 w 7129607"/>
              <a:gd name="connsiteY1595" fmla="*/ 1928678 h 10322882"/>
              <a:gd name="connsiteX1596" fmla="*/ 3569841 w 7129607"/>
              <a:gd name="connsiteY1596" fmla="*/ 1915212 h 10322882"/>
              <a:gd name="connsiteX1597" fmla="*/ 3566472 w 7129607"/>
              <a:gd name="connsiteY1597" fmla="*/ 1881547 h 10322882"/>
              <a:gd name="connsiteX1598" fmla="*/ 3603526 w 7129607"/>
              <a:gd name="connsiteY1598" fmla="*/ 1871448 h 10322882"/>
              <a:gd name="connsiteX1599" fmla="*/ 3627104 w 7129607"/>
              <a:gd name="connsiteY1599" fmla="*/ 1831053 h 10322882"/>
              <a:gd name="connsiteX1600" fmla="*/ 3657419 w 7129607"/>
              <a:gd name="connsiteY1600" fmla="*/ 1814222 h 10322882"/>
              <a:gd name="connsiteX1601" fmla="*/ 3691104 w 7129607"/>
              <a:gd name="connsiteY1601" fmla="*/ 1790658 h 10322882"/>
              <a:gd name="connsiteX1602" fmla="*/ 3731525 w 7129607"/>
              <a:gd name="connsiteY1602" fmla="*/ 1787292 h 10322882"/>
              <a:gd name="connsiteX1603" fmla="*/ 3768579 w 7129607"/>
              <a:gd name="connsiteY1603" fmla="*/ 1753630 h 10322882"/>
              <a:gd name="connsiteX1604" fmla="*/ 3805631 w 7129607"/>
              <a:gd name="connsiteY1604" fmla="*/ 1743530 h 10322882"/>
              <a:gd name="connsiteX1605" fmla="*/ 3856157 w 7129607"/>
              <a:gd name="connsiteY1605" fmla="*/ 1740165 h 10322882"/>
              <a:gd name="connsiteX1606" fmla="*/ 3899947 w 7129607"/>
              <a:gd name="connsiteY1606" fmla="*/ 1746896 h 10322882"/>
              <a:gd name="connsiteX1607" fmla="*/ 3947106 w 7129607"/>
              <a:gd name="connsiteY1607" fmla="*/ 1756996 h 10322882"/>
              <a:gd name="connsiteX1608" fmla="*/ 3977421 w 7129607"/>
              <a:gd name="connsiteY1608" fmla="*/ 1773827 h 10322882"/>
              <a:gd name="connsiteX1609" fmla="*/ 4014475 w 7129607"/>
              <a:gd name="connsiteY1609" fmla="*/ 1767094 h 10322882"/>
              <a:gd name="connsiteX1610" fmla="*/ 4038053 w 7129607"/>
              <a:gd name="connsiteY1610" fmla="*/ 1770460 h 10322882"/>
              <a:gd name="connsiteX1611" fmla="*/ 4051527 w 7129607"/>
              <a:gd name="connsiteY1611" fmla="*/ 1760362 h 10322882"/>
              <a:gd name="connsiteX1612" fmla="*/ 4078474 w 7129607"/>
              <a:gd name="connsiteY1612" fmla="*/ 1730067 h 10322882"/>
              <a:gd name="connsiteX1613" fmla="*/ 4075105 w 7129607"/>
              <a:gd name="connsiteY1613" fmla="*/ 1689670 h 10322882"/>
              <a:gd name="connsiteX1614" fmla="*/ 4102053 w 7129607"/>
              <a:gd name="connsiteY1614" fmla="*/ 1669473 h 10322882"/>
              <a:gd name="connsiteX1615" fmla="*/ 4091948 w 7129607"/>
              <a:gd name="connsiteY1615" fmla="*/ 1639177 h 10322882"/>
              <a:gd name="connsiteX1616" fmla="*/ 4081842 w 7129607"/>
              <a:gd name="connsiteY1616" fmla="*/ 1635812 h 10322882"/>
              <a:gd name="connsiteX1617" fmla="*/ 4088579 w 7129607"/>
              <a:gd name="connsiteY1617" fmla="*/ 1625711 h 10322882"/>
              <a:gd name="connsiteX1618" fmla="*/ 4098797 w 7129607"/>
              <a:gd name="connsiteY1618" fmla="*/ 1624009 h 10322882"/>
              <a:gd name="connsiteX1619" fmla="*/ 4097550 w 7129607"/>
              <a:gd name="connsiteY1619" fmla="*/ 1623168 h 10322882"/>
              <a:gd name="connsiteX1620" fmla="*/ 4087926 w 7129607"/>
              <a:gd name="connsiteY1620" fmla="*/ 1624772 h 10322882"/>
              <a:gd name="connsiteX1621" fmla="*/ 4081190 w 7129607"/>
              <a:gd name="connsiteY1621" fmla="*/ 1634875 h 10322882"/>
              <a:gd name="connsiteX1622" fmla="*/ 4050883 w 7129607"/>
              <a:gd name="connsiteY1622" fmla="*/ 1644980 h 10322882"/>
              <a:gd name="connsiteX1623" fmla="*/ 4017208 w 7129607"/>
              <a:gd name="connsiteY1623" fmla="*/ 1658451 h 10322882"/>
              <a:gd name="connsiteX1624" fmla="*/ 4007105 w 7129607"/>
              <a:gd name="connsiteY1624" fmla="*/ 1648349 h 10322882"/>
              <a:gd name="connsiteX1625" fmla="*/ 3990267 w 7129607"/>
              <a:gd name="connsiteY1625" fmla="*/ 1638243 h 10322882"/>
              <a:gd name="connsiteX1626" fmla="*/ 3953224 w 7129607"/>
              <a:gd name="connsiteY1626" fmla="*/ 1624772 h 10322882"/>
              <a:gd name="connsiteX1627" fmla="*/ 3919549 w 7129607"/>
              <a:gd name="connsiteY1627" fmla="*/ 1601199 h 10322882"/>
              <a:gd name="connsiteX1628" fmla="*/ 3899345 w 7129607"/>
              <a:gd name="connsiteY1628" fmla="*/ 1577624 h 10322882"/>
              <a:gd name="connsiteX1629" fmla="*/ 3892610 w 7129607"/>
              <a:gd name="connsiteY1629" fmla="*/ 1560785 h 10322882"/>
              <a:gd name="connsiteX1630" fmla="*/ 3875773 w 7129607"/>
              <a:gd name="connsiteY1630" fmla="*/ 1554048 h 10322882"/>
              <a:gd name="connsiteX1631" fmla="*/ 3808423 w 7129607"/>
              <a:gd name="connsiteY1631" fmla="*/ 1490062 h 10322882"/>
              <a:gd name="connsiteX1632" fmla="*/ 3784849 w 7129607"/>
              <a:gd name="connsiteY1632" fmla="*/ 1503533 h 10322882"/>
              <a:gd name="connsiteX1633" fmla="*/ 3754542 w 7129607"/>
              <a:gd name="connsiteY1633" fmla="*/ 1513635 h 10322882"/>
              <a:gd name="connsiteX1634" fmla="*/ 3744439 w 7129607"/>
              <a:gd name="connsiteY1634" fmla="*/ 1506901 h 10322882"/>
              <a:gd name="connsiteX1635" fmla="*/ 3720867 w 7129607"/>
              <a:gd name="connsiteY1635" fmla="*/ 1503533 h 10322882"/>
              <a:gd name="connsiteX1636" fmla="*/ 3710764 w 7129607"/>
              <a:gd name="connsiteY1636" fmla="*/ 1517003 h 10322882"/>
              <a:gd name="connsiteX1637" fmla="*/ 3690560 w 7129607"/>
              <a:gd name="connsiteY1637" fmla="*/ 1520370 h 10322882"/>
              <a:gd name="connsiteX1638" fmla="*/ 3660252 w 7129607"/>
              <a:gd name="connsiteY1638" fmla="*/ 1523739 h 10322882"/>
              <a:gd name="connsiteX1639" fmla="*/ 3636679 w 7129607"/>
              <a:gd name="connsiteY1639" fmla="*/ 1527107 h 10322882"/>
              <a:gd name="connsiteX1640" fmla="*/ 3619842 w 7129607"/>
              <a:gd name="connsiteY1640" fmla="*/ 1540578 h 10322882"/>
              <a:gd name="connsiteX1641" fmla="*/ 3589535 w 7129607"/>
              <a:gd name="connsiteY1641" fmla="*/ 1560785 h 10322882"/>
              <a:gd name="connsiteX1642" fmla="*/ 3569329 w 7129607"/>
              <a:gd name="connsiteY1642" fmla="*/ 1560785 h 10322882"/>
              <a:gd name="connsiteX1643" fmla="*/ 3555860 w 7129607"/>
              <a:gd name="connsiteY1643" fmla="*/ 1550681 h 10322882"/>
              <a:gd name="connsiteX1644" fmla="*/ 3542389 w 7129607"/>
              <a:gd name="connsiteY1644" fmla="*/ 1510266 h 10322882"/>
              <a:gd name="connsiteX1645" fmla="*/ 3542389 w 7129607"/>
              <a:gd name="connsiteY1645" fmla="*/ 1456384 h 10322882"/>
              <a:gd name="connsiteX1646" fmla="*/ 3491876 w 7129607"/>
              <a:gd name="connsiteY1646" fmla="*/ 1476588 h 10322882"/>
              <a:gd name="connsiteX1647" fmla="*/ 3458201 w 7129607"/>
              <a:gd name="connsiteY1647" fmla="*/ 1459751 h 10322882"/>
              <a:gd name="connsiteX1648" fmla="*/ 3488508 w 7129607"/>
              <a:gd name="connsiteY1648" fmla="*/ 1432808 h 10322882"/>
              <a:gd name="connsiteX1649" fmla="*/ 3444732 w 7129607"/>
              <a:gd name="connsiteY1649" fmla="*/ 1405865 h 10322882"/>
              <a:gd name="connsiteX1650" fmla="*/ 3468304 w 7129607"/>
              <a:gd name="connsiteY1650" fmla="*/ 1422704 h 10322882"/>
              <a:gd name="connsiteX1651" fmla="*/ 3471671 w 7129607"/>
              <a:gd name="connsiteY1651" fmla="*/ 1439543 h 10322882"/>
              <a:gd name="connsiteX1652" fmla="*/ 3451465 w 7129607"/>
              <a:gd name="connsiteY1652" fmla="*/ 1446279 h 10322882"/>
              <a:gd name="connsiteX1653" fmla="*/ 3444732 w 7129607"/>
              <a:gd name="connsiteY1653" fmla="*/ 1439543 h 10322882"/>
              <a:gd name="connsiteX1654" fmla="*/ 3421158 w 7129607"/>
              <a:gd name="connsiteY1654" fmla="*/ 1429441 h 10322882"/>
              <a:gd name="connsiteX1655" fmla="*/ 3397586 w 7129607"/>
              <a:gd name="connsiteY1655" fmla="*/ 1432808 h 10322882"/>
              <a:gd name="connsiteX1656" fmla="*/ 3336971 w 7129607"/>
              <a:gd name="connsiteY1656" fmla="*/ 1429441 h 10322882"/>
              <a:gd name="connsiteX1657" fmla="*/ 3296561 w 7129607"/>
              <a:gd name="connsiteY1657" fmla="*/ 1429441 h 10322882"/>
              <a:gd name="connsiteX1658" fmla="*/ 3296561 w 7129607"/>
              <a:gd name="connsiteY1658" fmla="*/ 1436174 h 10322882"/>
              <a:gd name="connsiteX1659" fmla="*/ 3289826 w 7129607"/>
              <a:gd name="connsiteY1659" fmla="*/ 1449647 h 10322882"/>
              <a:gd name="connsiteX1660" fmla="*/ 3256151 w 7129607"/>
              <a:gd name="connsiteY1660" fmla="*/ 1439543 h 10322882"/>
              <a:gd name="connsiteX1661" fmla="*/ 3232579 w 7129607"/>
              <a:gd name="connsiteY1661" fmla="*/ 1432808 h 10322882"/>
              <a:gd name="connsiteX1662" fmla="*/ 3219108 w 7129607"/>
              <a:gd name="connsiteY1662" fmla="*/ 1405865 h 10322882"/>
              <a:gd name="connsiteX1663" fmla="*/ 3219108 w 7129607"/>
              <a:gd name="connsiteY1663" fmla="*/ 1362085 h 10322882"/>
              <a:gd name="connsiteX1664" fmla="*/ 3222476 w 7129607"/>
              <a:gd name="connsiteY1664" fmla="*/ 1338509 h 10322882"/>
              <a:gd name="connsiteX1665" fmla="*/ 3209005 w 7129607"/>
              <a:gd name="connsiteY1665" fmla="*/ 1321672 h 10322882"/>
              <a:gd name="connsiteX1666" fmla="*/ 3192168 w 7129607"/>
              <a:gd name="connsiteY1666" fmla="*/ 1287992 h 10322882"/>
              <a:gd name="connsiteX1667" fmla="*/ 3165227 w 7129607"/>
              <a:gd name="connsiteY1667" fmla="*/ 1267786 h 10322882"/>
              <a:gd name="connsiteX1668" fmla="*/ 3121451 w 7129607"/>
              <a:gd name="connsiteY1668" fmla="*/ 1277890 h 10322882"/>
              <a:gd name="connsiteX1669" fmla="*/ 3087776 w 7129607"/>
              <a:gd name="connsiteY1669" fmla="*/ 1264417 h 10322882"/>
              <a:gd name="connsiteX1670" fmla="*/ 3064202 w 7129607"/>
              <a:gd name="connsiteY1670" fmla="*/ 1294729 h 10322882"/>
              <a:gd name="connsiteX1671" fmla="*/ 3043998 w 7129607"/>
              <a:gd name="connsiteY1671" fmla="*/ 1291360 h 10322882"/>
              <a:gd name="connsiteX1672" fmla="*/ 3037262 w 7129607"/>
              <a:gd name="connsiteY1672" fmla="*/ 1287992 h 10322882"/>
              <a:gd name="connsiteX1673" fmla="*/ 3030527 w 7129607"/>
              <a:gd name="connsiteY1673" fmla="*/ 1274521 h 10322882"/>
              <a:gd name="connsiteX1674" fmla="*/ 2980019 w 7129607"/>
              <a:gd name="connsiteY1674" fmla="*/ 1267786 h 10322882"/>
              <a:gd name="connsiteX1675" fmla="*/ 2929506 w 7129607"/>
              <a:gd name="connsiteY1675" fmla="*/ 1287992 h 10322882"/>
              <a:gd name="connsiteX1676" fmla="*/ 2899198 w 7129607"/>
              <a:gd name="connsiteY1676" fmla="*/ 1250947 h 10322882"/>
              <a:gd name="connsiteX1677" fmla="*/ 2865525 w 7129607"/>
              <a:gd name="connsiteY1677" fmla="*/ 1186958 h 10322882"/>
              <a:gd name="connsiteX1678" fmla="*/ 2841950 w 7129607"/>
              <a:gd name="connsiteY1678" fmla="*/ 1173487 h 10322882"/>
              <a:gd name="connsiteX1679" fmla="*/ 2811643 w 7129607"/>
              <a:gd name="connsiteY1679" fmla="*/ 1163385 h 10322882"/>
              <a:gd name="connsiteX1680" fmla="*/ 2798173 w 7129607"/>
              <a:gd name="connsiteY1680" fmla="*/ 1146544 h 10322882"/>
              <a:gd name="connsiteX1681" fmla="*/ 2771231 w 7129607"/>
              <a:gd name="connsiteY1681" fmla="*/ 1149913 h 10322882"/>
              <a:gd name="connsiteX1682" fmla="*/ 2761131 w 7129607"/>
              <a:gd name="connsiteY1682" fmla="*/ 1109499 h 10322882"/>
              <a:gd name="connsiteX1683" fmla="*/ 2771231 w 7129607"/>
              <a:gd name="connsiteY1683" fmla="*/ 1096029 h 10322882"/>
              <a:gd name="connsiteX1684" fmla="*/ 2774599 w 7129607"/>
              <a:gd name="connsiteY1684" fmla="*/ 1082557 h 10322882"/>
              <a:gd name="connsiteX1685" fmla="*/ 2794805 w 7129607"/>
              <a:gd name="connsiteY1685" fmla="*/ 1018569 h 10322882"/>
              <a:gd name="connsiteX1686" fmla="*/ 2801540 w 7129607"/>
              <a:gd name="connsiteY1686" fmla="*/ 978156 h 10322882"/>
              <a:gd name="connsiteX1687" fmla="*/ 2815010 w 7129607"/>
              <a:gd name="connsiteY1687" fmla="*/ 947846 h 10322882"/>
              <a:gd name="connsiteX1688" fmla="*/ 2838583 w 7129607"/>
              <a:gd name="connsiteY1688" fmla="*/ 954582 h 10322882"/>
              <a:gd name="connsiteX1689" fmla="*/ 2852052 w 7129607"/>
              <a:gd name="connsiteY1689" fmla="*/ 951213 h 10322882"/>
              <a:gd name="connsiteX1690" fmla="*/ 2878992 w 7129607"/>
              <a:gd name="connsiteY1690" fmla="*/ 934374 h 10322882"/>
              <a:gd name="connsiteX1691" fmla="*/ 2912669 w 7129607"/>
              <a:gd name="connsiteY1691" fmla="*/ 917537 h 10322882"/>
              <a:gd name="connsiteX1692" fmla="*/ 2899198 w 7129607"/>
              <a:gd name="connsiteY1692" fmla="*/ 890594 h 10322882"/>
              <a:gd name="connsiteX1693" fmla="*/ 2868890 w 7129607"/>
              <a:gd name="connsiteY1693" fmla="*/ 867018 h 10322882"/>
              <a:gd name="connsiteX1694" fmla="*/ 2841950 w 7129607"/>
              <a:gd name="connsiteY1694" fmla="*/ 823238 h 10322882"/>
              <a:gd name="connsiteX1695" fmla="*/ 2852052 w 7129607"/>
              <a:gd name="connsiteY1695" fmla="*/ 789560 h 10322882"/>
              <a:gd name="connsiteX1696" fmla="*/ 2841950 w 7129607"/>
              <a:gd name="connsiteY1696" fmla="*/ 772721 h 10322882"/>
              <a:gd name="connsiteX1697" fmla="*/ 2841950 w 7129607"/>
              <a:gd name="connsiteY1697" fmla="*/ 752514 h 10322882"/>
              <a:gd name="connsiteX1698" fmla="*/ 2848686 w 7129607"/>
              <a:gd name="connsiteY1698" fmla="*/ 708733 h 10322882"/>
              <a:gd name="connsiteX1699" fmla="*/ 2841950 w 7129607"/>
              <a:gd name="connsiteY1699" fmla="*/ 695261 h 10322882"/>
              <a:gd name="connsiteX1700" fmla="*/ 2848686 w 7129607"/>
              <a:gd name="connsiteY1700" fmla="*/ 671687 h 10322882"/>
              <a:gd name="connsiteX1701" fmla="*/ 2841950 w 7129607"/>
              <a:gd name="connsiteY1701" fmla="*/ 661583 h 10322882"/>
              <a:gd name="connsiteX1702" fmla="*/ 2838583 w 7129607"/>
              <a:gd name="connsiteY1702" fmla="*/ 644746 h 10322882"/>
              <a:gd name="connsiteX1703" fmla="*/ 2831849 w 7129607"/>
              <a:gd name="connsiteY1703" fmla="*/ 617803 h 10322882"/>
              <a:gd name="connsiteX1704" fmla="*/ 2848686 w 7129607"/>
              <a:gd name="connsiteY1704" fmla="*/ 604331 h 10322882"/>
              <a:gd name="connsiteX1705" fmla="*/ 2855422 w 7129607"/>
              <a:gd name="connsiteY1705" fmla="*/ 567286 h 10322882"/>
              <a:gd name="connsiteX1706" fmla="*/ 2848686 w 7129607"/>
              <a:gd name="connsiteY1706" fmla="*/ 523504 h 10322882"/>
              <a:gd name="connsiteX1707" fmla="*/ 2862157 w 7129607"/>
              <a:gd name="connsiteY1707" fmla="*/ 493194 h 10322882"/>
              <a:gd name="connsiteX1708" fmla="*/ 2868890 w 7129607"/>
              <a:gd name="connsiteY1708" fmla="*/ 449412 h 10322882"/>
              <a:gd name="connsiteX1709" fmla="*/ 2862157 w 7129607"/>
              <a:gd name="connsiteY1709" fmla="*/ 432574 h 10322882"/>
              <a:gd name="connsiteX1710" fmla="*/ 2868890 w 7129607"/>
              <a:gd name="connsiteY1710" fmla="*/ 419103 h 10322882"/>
              <a:gd name="connsiteX1711" fmla="*/ 2862157 w 7129607"/>
              <a:gd name="connsiteY1711" fmla="*/ 402264 h 10322882"/>
              <a:gd name="connsiteX1712" fmla="*/ 2858789 w 7129607"/>
              <a:gd name="connsiteY1712" fmla="*/ 382056 h 10322882"/>
              <a:gd name="connsiteX1713" fmla="*/ 2852052 w 7129607"/>
              <a:gd name="connsiteY1713" fmla="*/ 348380 h 10322882"/>
              <a:gd name="connsiteX1714" fmla="*/ 2821746 w 7129607"/>
              <a:gd name="connsiteY1714" fmla="*/ 338275 h 10322882"/>
              <a:gd name="connsiteX1715" fmla="*/ 2804907 w 7129607"/>
              <a:gd name="connsiteY1715" fmla="*/ 338275 h 10322882"/>
              <a:gd name="connsiteX1716" fmla="*/ 2798173 w 7129607"/>
              <a:gd name="connsiteY1716" fmla="*/ 324804 h 10322882"/>
              <a:gd name="connsiteX1717" fmla="*/ 2767866 w 7129607"/>
              <a:gd name="connsiteY1717" fmla="*/ 331540 h 10322882"/>
              <a:gd name="connsiteX1718" fmla="*/ 2737555 w 7129607"/>
              <a:gd name="connsiteY1718" fmla="*/ 345012 h 10322882"/>
              <a:gd name="connsiteX1719" fmla="*/ 2727456 w 7129607"/>
              <a:gd name="connsiteY1719" fmla="*/ 338275 h 10322882"/>
              <a:gd name="connsiteX1720" fmla="*/ 2707250 w 7129607"/>
              <a:gd name="connsiteY1720" fmla="*/ 338275 h 10322882"/>
              <a:gd name="connsiteX1721" fmla="*/ 2687044 w 7129607"/>
              <a:gd name="connsiteY1721" fmla="*/ 307967 h 10322882"/>
              <a:gd name="connsiteX1722" fmla="*/ 2646635 w 7129607"/>
              <a:gd name="connsiteY1722" fmla="*/ 233874 h 10322882"/>
              <a:gd name="connsiteX1723" fmla="*/ 2619693 w 7129607"/>
              <a:gd name="connsiteY1723" fmla="*/ 217034 h 10322882"/>
              <a:gd name="connsiteX1724" fmla="*/ 2596121 w 7129607"/>
              <a:gd name="connsiteY1724" fmla="*/ 213668 h 10322882"/>
              <a:gd name="connsiteX1725" fmla="*/ 2616327 w 7129607"/>
              <a:gd name="connsiteY1725" fmla="*/ 193461 h 10322882"/>
              <a:gd name="connsiteX1726" fmla="*/ 2629797 w 7129607"/>
              <a:gd name="connsiteY1726" fmla="*/ 163151 h 10322882"/>
              <a:gd name="connsiteX1727" fmla="*/ 2656738 w 7129607"/>
              <a:gd name="connsiteY1727" fmla="*/ 142945 h 10322882"/>
              <a:gd name="connsiteX1728" fmla="*/ 2673574 w 7129607"/>
              <a:gd name="connsiteY1728" fmla="*/ 119371 h 10322882"/>
              <a:gd name="connsiteX1729" fmla="*/ 2683676 w 7129607"/>
              <a:gd name="connsiteY1729" fmla="*/ 102534 h 10322882"/>
              <a:gd name="connsiteX1730" fmla="*/ 2697146 w 7129607"/>
              <a:gd name="connsiteY1730" fmla="*/ 105899 h 10322882"/>
              <a:gd name="connsiteX1731" fmla="*/ 2710618 w 7129607"/>
              <a:gd name="connsiteY1731" fmla="*/ 109267 h 10322882"/>
              <a:gd name="connsiteX1732" fmla="*/ 2734190 w 7129607"/>
              <a:gd name="connsiteY1732" fmla="*/ 99165 h 10322882"/>
              <a:gd name="connsiteX1733" fmla="*/ 2754397 w 7129607"/>
              <a:gd name="connsiteY1733" fmla="*/ 89059 h 10322882"/>
              <a:gd name="connsiteX1734" fmla="*/ 2788071 w 7129607"/>
              <a:gd name="connsiteY1734" fmla="*/ 78956 h 10322882"/>
              <a:gd name="connsiteX1735" fmla="*/ 2801540 w 7129607"/>
              <a:gd name="connsiteY1735" fmla="*/ 52013 h 10322882"/>
              <a:gd name="connsiteX1736" fmla="*/ 2811643 w 7129607"/>
              <a:gd name="connsiteY1736" fmla="*/ 31809 h 10322882"/>
              <a:gd name="connsiteX1737" fmla="*/ 2808275 w 7129607"/>
              <a:gd name="connsiteY1737" fmla="*/ 1498 h 10322882"/>
              <a:gd name="connsiteX0" fmla="*/ 1728135 w 7129607"/>
              <a:gd name="connsiteY0" fmla="*/ 9010576 h 10322882"/>
              <a:gd name="connsiteX1" fmla="*/ 1720781 w 7129607"/>
              <a:gd name="connsiteY1" fmla="*/ 9009415 h 10322882"/>
              <a:gd name="connsiteX2" fmla="*/ 1728135 w 7129607"/>
              <a:gd name="connsiteY2" fmla="*/ 9010576 h 10322882"/>
              <a:gd name="connsiteX3" fmla="*/ 1727528 w 7129607"/>
              <a:gd name="connsiteY3" fmla="*/ 8975575 h 10322882"/>
              <a:gd name="connsiteX4" fmla="*/ 1727574 w 7129607"/>
              <a:gd name="connsiteY4" fmla="*/ 8975638 h 10322882"/>
              <a:gd name="connsiteX5" fmla="*/ 1747089 w 7129607"/>
              <a:gd name="connsiteY5" fmla="*/ 8975638 h 10322882"/>
              <a:gd name="connsiteX6" fmla="*/ 1747089 w 7129607"/>
              <a:gd name="connsiteY6" fmla="*/ 8982373 h 10322882"/>
              <a:gd name="connsiteX7" fmla="*/ 1753828 w 7129607"/>
              <a:gd name="connsiteY7" fmla="*/ 8985741 h 10322882"/>
              <a:gd name="connsiteX8" fmla="*/ 1753999 w 7129607"/>
              <a:gd name="connsiteY8" fmla="*/ 8985429 h 10322882"/>
              <a:gd name="connsiteX9" fmla="*/ 1747745 w 7129607"/>
              <a:gd name="connsiteY9" fmla="*/ 8982305 h 10322882"/>
              <a:gd name="connsiteX10" fmla="*/ 1747745 w 7129607"/>
              <a:gd name="connsiteY10" fmla="*/ 8975575 h 10322882"/>
              <a:gd name="connsiteX11" fmla="*/ 1727528 w 7129607"/>
              <a:gd name="connsiteY11" fmla="*/ 8975575 h 10322882"/>
              <a:gd name="connsiteX12" fmla="*/ 2939394 w 7129607"/>
              <a:gd name="connsiteY12" fmla="*/ 7863365 h 10322882"/>
              <a:gd name="connsiteX13" fmla="*/ 2933765 w 7129607"/>
              <a:gd name="connsiteY13" fmla="*/ 7870204 h 10322882"/>
              <a:gd name="connsiteX14" fmla="*/ 2932948 w 7129607"/>
              <a:gd name="connsiteY14" fmla="*/ 7879615 h 10322882"/>
              <a:gd name="connsiteX15" fmla="*/ 2933297 w 7129607"/>
              <a:gd name="connsiteY15" fmla="*/ 7879269 h 10322882"/>
              <a:gd name="connsiteX16" fmla="*/ 2934022 w 7129607"/>
              <a:gd name="connsiteY16" fmla="*/ 7870917 h 10322882"/>
              <a:gd name="connsiteX17" fmla="*/ 2939920 w 7129607"/>
              <a:gd name="connsiteY17" fmla="*/ 7863759 h 10322882"/>
              <a:gd name="connsiteX18" fmla="*/ 2939394 w 7129607"/>
              <a:gd name="connsiteY18" fmla="*/ 7863365 h 10322882"/>
              <a:gd name="connsiteX19" fmla="*/ 6408711 w 7129607"/>
              <a:gd name="connsiteY19" fmla="*/ 7753763 h 10322882"/>
              <a:gd name="connsiteX20" fmla="*/ 6408711 w 7129607"/>
              <a:gd name="connsiteY20" fmla="*/ 7753788 h 10322882"/>
              <a:gd name="connsiteX21" fmla="*/ 6419483 w 7129607"/>
              <a:gd name="connsiteY21" fmla="*/ 7762398 h 10322882"/>
              <a:gd name="connsiteX22" fmla="*/ 6419369 w 7129607"/>
              <a:gd name="connsiteY22" fmla="*/ 7762284 h 10322882"/>
              <a:gd name="connsiteX23" fmla="*/ 6408711 w 7129607"/>
              <a:gd name="connsiteY23" fmla="*/ 7753763 h 10322882"/>
              <a:gd name="connsiteX24" fmla="*/ 2714483 w 7129607"/>
              <a:gd name="connsiteY24" fmla="*/ 7748713 h 10322882"/>
              <a:gd name="connsiteX25" fmla="*/ 2781509 w 7129607"/>
              <a:gd name="connsiteY25" fmla="*/ 7857093 h 10322882"/>
              <a:gd name="connsiteX26" fmla="*/ 2768674 w 7129607"/>
              <a:gd name="connsiteY26" fmla="*/ 7911283 h 10322882"/>
              <a:gd name="connsiteX27" fmla="*/ 2731596 w 7129607"/>
              <a:gd name="connsiteY27" fmla="*/ 7961196 h 10322882"/>
              <a:gd name="connsiteX28" fmla="*/ 2626069 w 7129607"/>
              <a:gd name="connsiteY28" fmla="*/ 8042480 h 10322882"/>
              <a:gd name="connsiteX29" fmla="*/ 2576157 w 7129607"/>
              <a:gd name="connsiteY29" fmla="*/ 7971177 h 10322882"/>
              <a:gd name="connsiteX30" fmla="*/ 2714483 w 7129607"/>
              <a:gd name="connsiteY30" fmla="*/ 7748713 h 10322882"/>
              <a:gd name="connsiteX31" fmla="*/ 2842828 w 7129607"/>
              <a:gd name="connsiteY31" fmla="*/ 7570456 h 10322882"/>
              <a:gd name="connsiteX32" fmla="*/ 2919835 w 7129607"/>
              <a:gd name="connsiteY32" fmla="*/ 7661723 h 10322882"/>
              <a:gd name="connsiteX33" fmla="*/ 2865645 w 7129607"/>
              <a:gd name="connsiteY33" fmla="*/ 7743009 h 10322882"/>
              <a:gd name="connsiteX34" fmla="*/ 2821437 w 7129607"/>
              <a:gd name="connsiteY34" fmla="*/ 7762974 h 10322882"/>
              <a:gd name="connsiteX35" fmla="*/ 2798621 w 7129607"/>
              <a:gd name="connsiteY35" fmla="*/ 7733028 h 10322882"/>
              <a:gd name="connsiteX36" fmla="*/ 2828568 w 7129607"/>
              <a:gd name="connsiteY36" fmla="*/ 7721619 h 10322882"/>
              <a:gd name="connsiteX37" fmla="*/ 2815733 w 7129607"/>
              <a:gd name="connsiteY37" fmla="*/ 7688819 h 10322882"/>
              <a:gd name="connsiteX38" fmla="*/ 2828568 w 7129607"/>
              <a:gd name="connsiteY38" fmla="*/ 7671706 h 10322882"/>
              <a:gd name="connsiteX39" fmla="*/ 2828568 w 7129607"/>
              <a:gd name="connsiteY39" fmla="*/ 7664577 h 10322882"/>
              <a:gd name="connsiteX40" fmla="*/ 2828568 w 7129607"/>
              <a:gd name="connsiteY40" fmla="*/ 7651742 h 10322882"/>
              <a:gd name="connsiteX41" fmla="*/ 2818585 w 7129607"/>
              <a:gd name="connsiteY41" fmla="*/ 7631777 h 10322882"/>
              <a:gd name="connsiteX42" fmla="*/ 2845681 w 7129607"/>
              <a:gd name="connsiteY42" fmla="*/ 7587568 h 10322882"/>
              <a:gd name="connsiteX43" fmla="*/ 2842828 w 7129607"/>
              <a:gd name="connsiteY43" fmla="*/ 7580439 h 10322882"/>
              <a:gd name="connsiteX44" fmla="*/ 2842828 w 7129607"/>
              <a:gd name="connsiteY44" fmla="*/ 7570456 h 10322882"/>
              <a:gd name="connsiteX45" fmla="*/ 3296309 w 7129607"/>
              <a:gd name="connsiteY45" fmla="*/ 6883099 h 10322882"/>
              <a:gd name="connsiteX46" fmla="*/ 3320551 w 7129607"/>
              <a:gd name="connsiteY46" fmla="*/ 6883099 h 10322882"/>
              <a:gd name="connsiteX47" fmla="*/ 3364760 w 7129607"/>
              <a:gd name="connsiteY47" fmla="*/ 6947272 h 10322882"/>
              <a:gd name="connsiteX48" fmla="*/ 3384724 w 7129607"/>
              <a:gd name="connsiteY48" fmla="*/ 6974366 h 10322882"/>
              <a:gd name="connsiteX49" fmla="*/ 3364760 w 7129607"/>
              <a:gd name="connsiteY49" fmla="*/ 7058504 h 10322882"/>
              <a:gd name="connsiteX50" fmla="*/ 3303440 w 7129607"/>
              <a:gd name="connsiteY50" fmla="*/ 7085598 h 10322882"/>
              <a:gd name="connsiteX51" fmla="*/ 3283475 w 7129607"/>
              <a:gd name="connsiteY51" fmla="*/ 7058504 h 10322882"/>
              <a:gd name="connsiteX52" fmla="*/ 3317699 w 7129607"/>
              <a:gd name="connsiteY52" fmla="*/ 7031408 h 10322882"/>
              <a:gd name="connsiteX53" fmla="*/ 3307718 w 7129607"/>
              <a:gd name="connsiteY53" fmla="*/ 7014295 h 10322882"/>
              <a:gd name="connsiteX54" fmla="*/ 3270640 w 7129607"/>
              <a:gd name="connsiteY54" fmla="*/ 7041391 h 10322882"/>
              <a:gd name="connsiteX55" fmla="*/ 3253527 w 7129607"/>
              <a:gd name="connsiteY55" fmla="*/ 7024278 h 10322882"/>
              <a:gd name="connsiteX56" fmla="*/ 3290605 w 7129607"/>
              <a:gd name="connsiteY56" fmla="*/ 6998610 h 10322882"/>
              <a:gd name="connsiteX57" fmla="*/ 3276344 w 7129607"/>
              <a:gd name="connsiteY57" fmla="*/ 6981497 h 10322882"/>
              <a:gd name="connsiteX58" fmla="*/ 3239267 w 7129607"/>
              <a:gd name="connsiteY58" fmla="*/ 7008592 h 10322882"/>
              <a:gd name="connsiteX59" fmla="*/ 3226433 w 7129607"/>
              <a:gd name="connsiteY59" fmla="*/ 6994331 h 10322882"/>
              <a:gd name="connsiteX60" fmla="*/ 3286327 w 7129607"/>
              <a:gd name="connsiteY60" fmla="*/ 6897359 h 10322882"/>
              <a:gd name="connsiteX61" fmla="*/ 3296309 w 7129607"/>
              <a:gd name="connsiteY61" fmla="*/ 6883099 h 10322882"/>
              <a:gd name="connsiteX62" fmla="*/ 3758351 w 7129607"/>
              <a:gd name="connsiteY62" fmla="*/ 6576498 h 10322882"/>
              <a:gd name="connsiteX63" fmla="*/ 3802558 w 7129607"/>
              <a:gd name="connsiteY63" fmla="*/ 6593611 h 10322882"/>
              <a:gd name="connsiteX64" fmla="*/ 3798280 w 7129607"/>
              <a:gd name="connsiteY64" fmla="*/ 6670619 h 10322882"/>
              <a:gd name="connsiteX65" fmla="*/ 3792575 w 7129607"/>
              <a:gd name="connsiteY65" fmla="*/ 6674897 h 10322882"/>
              <a:gd name="connsiteX66" fmla="*/ 3751220 w 7129607"/>
              <a:gd name="connsiteY66" fmla="*/ 6749052 h 10322882"/>
              <a:gd name="connsiteX67" fmla="*/ 3751218 w 7129607"/>
              <a:gd name="connsiteY67" fmla="*/ 6749052 h 10322882"/>
              <a:gd name="connsiteX68" fmla="*/ 3698456 w 7129607"/>
              <a:gd name="connsiteY68" fmla="*/ 6853152 h 10322882"/>
              <a:gd name="connsiteX69" fmla="*/ 3592929 w 7129607"/>
              <a:gd name="connsiteY69" fmla="*/ 6981497 h 10322882"/>
              <a:gd name="connsiteX70" fmla="*/ 3550146 w 7129607"/>
              <a:gd name="connsiteY70" fmla="*/ 6991479 h 10322882"/>
              <a:gd name="connsiteX71" fmla="*/ 3407542 w 7129607"/>
              <a:gd name="connsiteY71" fmla="*/ 6917324 h 10322882"/>
              <a:gd name="connsiteX72" fmla="*/ 3438916 w 7129607"/>
              <a:gd name="connsiteY72" fmla="*/ 6850301 h 10322882"/>
              <a:gd name="connsiteX73" fmla="*/ 3404690 w 7129607"/>
              <a:gd name="connsiteY73" fmla="*/ 6833188 h 10322882"/>
              <a:gd name="connsiteX74" fmla="*/ 3367613 w 7129607"/>
              <a:gd name="connsiteY74" fmla="*/ 6860282 h 10322882"/>
              <a:gd name="connsiteX75" fmla="*/ 3347648 w 7129607"/>
              <a:gd name="connsiteY75" fmla="*/ 6826058 h 10322882"/>
              <a:gd name="connsiteX76" fmla="*/ 3411820 w 7129607"/>
              <a:gd name="connsiteY76" fmla="*/ 6687732 h 10322882"/>
              <a:gd name="connsiteX77" fmla="*/ 3458879 w 7129607"/>
              <a:gd name="connsiteY77" fmla="*/ 6590759 h 10322882"/>
              <a:gd name="connsiteX78" fmla="*/ 3528756 w 7129607"/>
              <a:gd name="connsiteY78" fmla="*/ 6650654 h 10322882"/>
              <a:gd name="connsiteX79" fmla="*/ 3491678 w 7129607"/>
              <a:gd name="connsiteY79" fmla="*/ 6734791 h 10322882"/>
              <a:gd name="connsiteX80" fmla="*/ 3481697 w 7129607"/>
              <a:gd name="connsiteY80" fmla="*/ 6756181 h 10322882"/>
              <a:gd name="connsiteX81" fmla="*/ 3580094 w 7129607"/>
              <a:gd name="connsiteY81" fmla="*/ 6808945 h 10322882"/>
              <a:gd name="connsiteX82" fmla="*/ 3644266 w 7129607"/>
              <a:gd name="connsiteY82" fmla="*/ 6687730 h 10322882"/>
              <a:gd name="connsiteX83" fmla="*/ 3644267 w 7129607"/>
              <a:gd name="connsiteY83" fmla="*/ 6687732 h 10322882"/>
              <a:gd name="connsiteX84" fmla="*/ 3691326 w 7129607"/>
              <a:gd name="connsiteY84" fmla="*/ 6600742 h 10322882"/>
              <a:gd name="connsiteX85" fmla="*/ 3738387 w 7129607"/>
              <a:gd name="connsiteY85" fmla="*/ 6613575 h 10322882"/>
              <a:gd name="connsiteX86" fmla="*/ 3758351 w 7129607"/>
              <a:gd name="connsiteY86" fmla="*/ 6576498 h 10322882"/>
              <a:gd name="connsiteX87" fmla="*/ 6082766 w 7129607"/>
              <a:gd name="connsiteY87" fmla="*/ 5967879 h 10322882"/>
              <a:gd name="connsiteX88" fmla="*/ 6069407 w 7129607"/>
              <a:gd name="connsiteY88" fmla="*/ 5984590 h 10322882"/>
              <a:gd name="connsiteX89" fmla="*/ 6049193 w 7129607"/>
              <a:gd name="connsiteY89" fmla="*/ 5998078 h 10322882"/>
              <a:gd name="connsiteX90" fmla="*/ 6032347 w 7129607"/>
              <a:gd name="connsiteY90" fmla="*/ 5984590 h 10322882"/>
              <a:gd name="connsiteX91" fmla="*/ 6012133 w 7129607"/>
              <a:gd name="connsiteY91" fmla="*/ 5987962 h 10322882"/>
              <a:gd name="connsiteX92" fmla="*/ 5995189 w 7129607"/>
              <a:gd name="connsiteY92" fmla="*/ 5987962 h 10322882"/>
              <a:gd name="connsiteX93" fmla="*/ 5995112 w 7129607"/>
              <a:gd name="connsiteY93" fmla="*/ 5988114 h 10322882"/>
              <a:gd name="connsiteX94" fmla="*/ 6012113 w 7129607"/>
              <a:gd name="connsiteY94" fmla="*/ 5988114 h 10322882"/>
              <a:gd name="connsiteX95" fmla="*/ 6032301 w 7129607"/>
              <a:gd name="connsiteY95" fmla="*/ 5984746 h 10322882"/>
              <a:gd name="connsiteX96" fmla="*/ 6049125 w 7129607"/>
              <a:gd name="connsiteY96" fmla="*/ 5998218 h 10322882"/>
              <a:gd name="connsiteX97" fmla="*/ 6069314 w 7129607"/>
              <a:gd name="connsiteY97" fmla="*/ 5984746 h 10322882"/>
              <a:gd name="connsiteX98" fmla="*/ 6082774 w 7129607"/>
              <a:gd name="connsiteY98" fmla="*/ 5967906 h 10322882"/>
              <a:gd name="connsiteX99" fmla="*/ 6082766 w 7129607"/>
              <a:gd name="connsiteY99" fmla="*/ 5967879 h 10322882"/>
              <a:gd name="connsiteX100" fmla="*/ 3350500 w 7129607"/>
              <a:gd name="connsiteY100" fmla="*/ 5715163 h 10322882"/>
              <a:gd name="connsiteX101" fmla="*/ 3381872 w 7129607"/>
              <a:gd name="connsiteY101" fmla="*/ 5718015 h 10322882"/>
              <a:gd name="connsiteX102" fmla="*/ 3411820 w 7129607"/>
              <a:gd name="connsiteY102" fmla="*/ 5730850 h 10322882"/>
              <a:gd name="connsiteX103" fmla="*/ 3421801 w 7129607"/>
              <a:gd name="connsiteY103" fmla="*/ 5727998 h 10322882"/>
              <a:gd name="connsiteX104" fmla="*/ 3560129 w 7129607"/>
              <a:gd name="connsiteY104" fmla="*/ 5730850 h 10322882"/>
              <a:gd name="connsiteX105" fmla="*/ 3580094 w 7129607"/>
              <a:gd name="connsiteY105" fmla="*/ 5819266 h 10322882"/>
              <a:gd name="connsiteX106" fmla="*/ 3562981 w 7129607"/>
              <a:gd name="connsiteY106" fmla="*/ 5819266 h 10322882"/>
              <a:gd name="connsiteX107" fmla="*/ 3562981 w 7129607"/>
              <a:gd name="connsiteY107" fmla="*/ 5846360 h 10322882"/>
              <a:gd name="connsiteX108" fmla="*/ 3545869 w 7129607"/>
              <a:gd name="connsiteY108" fmla="*/ 5846360 h 10322882"/>
              <a:gd name="connsiteX109" fmla="*/ 3540165 w 7129607"/>
              <a:gd name="connsiteY109" fmla="*/ 5829247 h 10322882"/>
              <a:gd name="connsiteX110" fmla="*/ 3384726 w 7129607"/>
              <a:gd name="connsiteY110" fmla="*/ 5829247 h 10322882"/>
              <a:gd name="connsiteX111" fmla="*/ 3360482 w 7129607"/>
              <a:gd name="connsiteY111" fmla="*/ 5755092 h 10322882"/>
              <a:gd name="connsiteX112" fmla="*/ 3370465 w 7129607"/>
              <a:gd name="connsiteY112" fmla="*/ 5745111 h 10322882"/>
              <a:gd name="connsiteX113" fmla="*/ 3357630 w 7129607"/>
              <a:gd name="connsiteY113" fmla="*/ 5742259 h 10322882"/>
              <a:gd name="connsiteX114" fmla="*/ 3350500 w 7129607"/>
              <a:gd name="connsiteY114" fmla="*/ 5715163 h 10322882"/>
              <a:gd name="connsiteX115" fmla="*/ 6194670 w 7129607"/>
              <a:gd name="connsiteY115" fmla="*/ 5418453 h 10322882"/>
              <a:gd name="connsiteX116" fmla="*/ 6194376 w 7129607"/>
              <a:gd name="connsiteY116" fmla="*/ 5418666 h 10322882"/>
              <a:gd name="connsiteX117" fmla="*/ 6190564 w 7129607"/>
              <a:gd name="connsiteY117" fmla="*/ 5424764 h 10322882"/>
              <a:gd name="connsiteX118" fmla="*/ 6190695 w 7129607"/>
              <a:gd name="connsiteY118" fmla="*/ 5424817 h 10322882"/>
              <a:gd name="connsiteX119" fmla="*/ 6194670 w 7129607"/>
              <a:gd name="connsiteY119" fmla="*/ 5418453 h 10322882"/>
              <a:gd name="connsiteX120" fmla="*/ 3536068 w 7129607"/>
              <a:gd name="connsiteY120" fmla="*/ 5394300 h 10322882"/>
              <a:gd name="connsiteX121" fmla="*/ 3546184 w 7129607"/>
              <a:gd name="connsiteY121" fmla="*/ 5401050 h 10322882"/>
              <a:gd name="connsiteX122" fmla="*/ 3552927 w 7129607"/>
              <a:gd name="connsiteY122" fmla="*/ 5397676 h 10322882"/>
              <a:gd name="connsiteX123" fmla="*/ 3616987 w 7129607"/>
              <a:gd name="connsiteY123" fmla="*/ 5424675 h 10322882"/>
              <a:gd name="connsiteX124" fmla="*/ 3704648 w 7129607"/>
              <a:gd name="connsiteY124" fmla="*/ 5407801 h 10322882"/>
              <a:gd name="connsiteX125" fmla="*/ 3711392 w 7129607"/>
              <a:gd name="connsiteY125" fmla="*/ 5417926 h 10322882"/>
              <a:gd name="connsiteX126" fmla="*/ 3728249 w 7129607"/>
              <a:gd name="connsiteY126" fmla="*/ 5411175 h 10322882"/>
              <a:gd name="connsiteX127" fmla="*/ 3772081 w 7129607"/>
              <a:gd name="connsiteY127" fmla="*/ 5438176 h 10322882"/>
              <a:gd name="connsiteX128" fmla="*/ 3772081 w 7129607"/>
              <a:gd name="connsiteY128" fmla="*/ 5444926 h 10322882"/>
              <a:gd name="connsiteX129" fmla="*/ 3785567 w 7129607"/>
              <a:gd name="connsiteY129" fmla="*/ 5441550 h 10322882"/>
              <a:gd name="connsiteX130" fmla="*/ 3812540 w 7129607"/>
              <a:gd name="connsiteY130" fmla="*/ 5606925 h 10322882"/>
              <a:gd name="connsiteX131" fmla="*/ 3799053 w 7129607"/>
              <a:gd name="connsiteY131" fmla="*/ 5620426 h 10322882"/>
              <a:gd name="connsiteX132" fmla="*/ 3721506 w 7129607"/>
              <a:gd name="connsiteY132" fmla="*/ 5654176 h 10322882"/>
              <a:gd name="connsiteX133" fmla="*/ 3714762 w 7129607"/>
              <a:gd name="connsiteY133" fmla="*/ 5664301 h 10322882"/>
              <a:gd name="connsiteX134" fmla="*/ 3701276 w 7129607"/>
              <a:gd name="connsiteY134" fmla="*/ 5664301 h 10322882"/>
              <a:gd name="connsiteX135" fmla="*/ 3596757 w 7129607"/>
              <a:gd name="connsiteY135" fmla="*/ 5698050 h 10322882"/>
              <a:gd name="connsiteX136" fmla="*/ 3579900 w 7129607"/>
              <a:gd name="connsiteY136" fmla="*/ 5647425 h 10322882"/>
              <a:gd name="connsiteX137" fmla="*/ 3468636 w 7129607"/>
              <a:gd name="connsiteY137" fmla="*/ 5644051 h 10322882"/>
              <a:gd name="connsiteX138" fmla="*/ 3438293 w 7129607"/>
              <a:gd name="connsiteY138" fmla="*/ 5600175 h 10322882"/>
              <a:gd name="connsiteX139" fmla="*/ 3515839 w 7129607"/>
              <a:gd name="connsiteY139" fmla="*/ 5525926 h 10322882"/>
              <a:gd name="connsiteX140" fmla="*/ 3488866 w 7129607"/>
              <a:gd name="connsiteY140" fmla="*/ 5498925 h 10322882"/>
              <a:gd name="connsiteX141" fmla="*/ 3407949 w 7129607"/>
              <a:gd name="connsiteY141" fmla="*/ 5573176 h 10322882"/>
              <a:gd name="connsiteX142" fmla="*/ 3340517 w 7129607"/>
              <a:gd name="connsiteY142" fmla="*/ 5573176 h 10322882"/>
              <a:gd name="connsiteX143" fmla="*/ 3340517 w 7129607"/>
              <a:gd name="connsiteY143" fmla="*/ 5482050 h 10322882"/>
              <a:gd name="connsiteX144" fmla="*/ 3374233 w 7129607"/>
              <a:gd name="connsiteY144" fmla="*/ 5461800 h 10322882"/>
              <a:gd name="connsiteX145" fmla="*/ 3414692 w 7129607"/>
              <a:gd name="connsiteY145" fmla="*/ 5448301 h 10322882"/>
              <a:gd name="connsiteX146" fmla="*/ 3536068 w 7129607"/>
              <a:gd name="connsiteY146" fmla="*/ 5394300 h 10322882"/>
              <a:gd name="connsiteX147" fmla="*/ 3128034 w 7129607"/>
              <a:gd name="connsiteY147" fmla="*/ 5196080 h 10322882"/>
              <a:gd name="connsiteX148" fmla="*/ 3350499 w 7129607"/>
              <a:gd name="connsiteY148" fmla="*/ 5236009 h 10322882"/>
              <a:gd name="connsiteX149" fmla="*/ 3401837 w 7129607"/>
              <a:gd name="connsiteY149" fmla="*/ 5277366 h 10322882"/>
              <a:gd name="connsiteX150" fmla="*/ 3273492 w 7129607"/>
              <a:gd name="connsiteY150" fmla="*/ 5431379 h 10322882"/>
              <a:gd name="connsiteX151" fmla="*/ 3125183 w 7129607"/>
              <a:gd name="connsiteY151" fmla="*/ 5414266 h 10322882"/>
              <a:gd name="connsiteX152" fmla="*/ 3061011 w 7129607"/>
              <a:gd name="connsiteY152" fmla="*/ 5303034 h 10322882"/>
              <a:gd name="connsiteX153" fmla="*/ 3128034 w 7129607"/>
              <a:gd name="connsiteY153" fmla="*/ 5196080 h 10322882"/>
              <a:gd name="connsiteX154" fmla="*/ 3384724 w 7129607"/>
              <a:gd name="connsiteY154" fmla="*/ 5023527 h 10322882"/>
              <a:gd name="connsiteX155" fmla="*/ 3458879 w 7129607"/>
              <a:gd name="connsiteY155" fmla="*/ 5081996 h 10322882"/>
              <a:gd name="connsiteX156" fmla="*/ 3454601 w 7129607"/>
              <a:gd name="connsiteY156" fmla="*/ 5114794 h 10322882"/>
              <a:gd name="connsiteX157" fmla="*/ 3475992 w 7129607"/>
              <a:gd name="connsiteY157" fmla="*/ 5119072 h 10322882"/>
              <a:gd name="connsiteX158" fmla="*/ 3461731 w 7129607"/>
              <a:gd name="connsiteY158" fmla="*/ 5208913 h 10322882"/>
              <a:gd name="connsiteX159" fmla="*/ 3212172 w 7129607"/>
              <a:gd name="connsiteY159" fmla="*/ 5161855 h 10322882"/>
              <a:gd name="connsiteX160" fmla="*/ 3226433 w 7129607"/>
              <a:gd name="connsiteY160" fmla="*/ 5084848 h 10322882"/>
              <a:gd name="connsiteX161" fmla="*/ 3384724 w 7129607"/>
              <a:gd name="connsiteY161" fmla="*/ 5023527 h 10322882"/>
              <a:gd name="connsiteX162" fmla="*/ 6786974 w 7129607"/>
              <a:gd name="connsiteY162" fmla="*/ 3447672 h 10322882"/>
              <a:gd name="connsiteX163" fmla="*/ 6783658 w 7129607"/>
              <a:gd name="connsiteY163" fmla="*/ 3460947 h 10322882"/>
              <a:gd name="connsiteX164" fmla="*/ 6783835 w 7129607"/>
              <a:gd name="connsiteY164" fmla="*/ 3461304 h 10322882"/>
              <a:gd name="connsiteX165" fmla="*/ 6787155 w 7129607"/>
              <a:gd name="connsiteY165" fmla="*/ 3448035 h 10322882"/>
              <a:gd name="connsiteX166" fmla="*/ 6786974 w 7129607"/>
              <a:gd name="connsiteY166" fmla="*/ 3447672 h 10322882"/>
              <a:gd name="connsiteX167" fmla="*/ 5253470 w 7129607"/>
              <a:gd name="connsiteY167" fmla="*/ 1813834 h 10322882"/>
              <a:gd name="connsiteX168" fmla="*/ 5253599 w 7129607"/>
              <a:gd name="connsiteY168" fmla="*/ 1813966 h 10322882"/>
              <a:gd name="connsiteX169" fmla="*/ 5255652 w 7129607"/>
              <a:gd name="connsiteY169" fmla="*/ 1816331 h 10322882"/>
              <a:gd name="connsiteX170" fmla="*/ 5255733 w 7129607"/>
              <a:gd name="connsiteY170" fmla="*/ 1816322 h 10322882"/>
              <a:gd name="connsiteX171" fmla="*/ 5254144 w 7129607"/>
              <a:gd name="connsiteY171" fmla="*/ 1814475 h 10322882"/>
              <a:gd name="connsiteX172" fmla="*/ 5253470 w 7129607"/>
              <a:gd name="connsiteY172" fmla="*/ 1813834 h 10322882"/>
              <a:gd name="connsiteX173" fmla="*/ 4718574 w 7129607"/>
              <a:gd name="connsiteY173" fmla="*/ 1642347 h 10322882"/>
              <a:gd name="connsiteX174" fmla="*/ 4718476 w 7129607"/>
              <a:gd name="connsiteY174" fmla="*/ 1642543 h 10322882"/>
              <a:gd name="connsiteX175" fmla="*/ 4725052 w 7129607"/>
              <a:gd name="connsiteY175" fmla="*/ 1652401 h 10322882"/>
              <a:gd name="connsiteX176" fmla="*/ 4725145 w 7129607"/>
              <a:gd name="connsiteY176" fmla="*/ 1652214 h 10322882"/>
              <a:gd name="connsiteX177" fmla="*/ 4718574 w 7129607"/>
              <a:gd name="connsiteY177" fmla="*/ 1642347 h 10322882"/>
              <a:gd name="connsiteX178" fmla="*/ 2808275 w 7129607"/>
              <a:gd name="connsiteY178" fmla="*/ 1498 h 10322882"/>
              <a:gd name="connsiteX179" fmla="*/ 2845318 w 7129607"/>
              <a:gd name="connsiteY179" fmla="*/ 1498 h 10322882"/>
              <a:gd name="connsiteX180" fmla="*/ 2885728 w 7129607"/>
              <a:gd name="connsiteY180" fmla="*/ 14968 h 10322882"/>
              <a:gd name="connsiteX181" fmla="*/ 2926138 w 7129607"/>
              <a:gd name="connsiteY181" fmla="*/ 28439 h 10322882"/>
              <a:gd name="connsiteX182" fmla="*/ 2939609 w 7129607"/>
              <a:gd name="connsiteY182" fmla="*/ 48645 h 10322882"/>
              <a:gd name="connsiteX183" fmla="*/ 2936241 w 7129607"/>
              <a:gd name="connsiteY183" fmla="*/ 62119 h 10322882"/>
              <a:gd name="connsiteX184" fmla="*/ 2976651 w 7129607"/>
              <a:gd name="connsiteY184" fmla="*/ 78956 h 10322882"/>
              <a:gd name="connsiteX185" fmla="*/ 3010323 w 7129607"/>
              <a:gd name="connsiteY185" fmla="*/ 92426 h 10322882"/>
              <a:gd name="connsiteX186" fmla="*/ 3094509 w 7129607"/>
              <a:gd name="connsiteY186" fmla="*/ 95795 h 10322882"/>
              <a:gd name="connsiteX187" fmla="*/ 3101245 w 7129607"/>
              <a:gd name="connsiteY187" fmla="*/ 112634 h 10322882"/>
              <a:gd name="connsiteX188" fmla="*/ 3111348 w 7129607"/>
              <a:gd name="connsiteY188" fmla="*/ 129473 h 10322882"/>
              <a:gd name="connsiteX189" fmla="*/ 3131552 w 7129607"/>
              <a:gd name="connsiteY189" fmla="*/ 156416 h 10322882"/>
              <a:gd name="connsiteX190" fmla="*/ 3141655 w 7129607"/>
              <a:gd name="connsiteY190" fmla="*/ 193461 h 10322882"/>
              <a:gd name="connsiteX191" fmla="*/ 3134920 w 7129607"/>
              <a:gd name="connsiteY191" fmla="*/ 213668 h 10322882"/>
              <a:gd name="connsiteX192" fmla="*/ 3145023 w 7129607"/>
              <a:gd name="connsiteY192" fmla="*/ 237242 h 10322882"/>
              <a:gd name="connsiteX193" fmla="*/ 3158493 w 7129607"/>
              <a:gd name="connsiteY193" fmla="*/ 267554 h 10322882"/>
              <a:gd name="connsiteX194" fmla="*/ 3155126 w 7129607"/>
              <a:gd name="connsiteY194" fmla="*/ 284391 h 10322882"/>
              <a:gd name="connsiteX195" fmla="*/ 3158493 w 7129607"/>
              <a:gd name="connsiteY195" fmla="*/ 304598 h 10322882"/>
              <a:gd name="connsiteX196" fmla="*/ 3145023 w 7129607"/>
              <a:gd name="connsiteY196" fmla="*/ 341643 h 10322882"/>
              <a:gd name="connsiteX197" fmla="*/ 3134920 w 7129607"/>
              <a:gd name="connsiteY197" fmla="*/ 371953 h 10322882"/>
              <a:gd name="connsiteX198" fmla="*/ 3124818 w 7129607"/>
              <a:gd name="connsiteY198" fmla="*/ 398896 h 10322882"/>
              <a:gd name="connsiteX199" fmla="*/ 3114715 w 7129607"/>
              <a:gd name="connsiteY199" fmla="*/ 425840 h 10322882"/>
              <a:gd name="connsiteX200" fmla="*/ 3114715 w 7129607"/>
              <a:gd name="connsiteY200" fmla="*/ 442677 h 10322882"/>
              <a:gd name="connsiteX201" fmla="*/ 3121451 w 7129607"/>
              <a:gd name="connsiteY201" fmla="*/ 452781 h 10322882"/>
              <a:gd name="connsiteX202" fmla="*/ 3138287 w 7129607"/>
              <a:gd name="connsiteY202" fmla="*/ 479724 h 10322882"/>
              <a:gd name="connsiteX203" fmla="*/ 3145023 w 7129607"/>
              <a:gd name="connsiteY203" fmla="*/ 493194 h 10322882"/>
              <a:gd name="connsiteX204" fmla="*/ 3151758 w 7129607"/>
              <a:gd name="connsiteY204" fmla="*/ 506667 h 10322882"/>
              <a:gd name="connsiteX205" fmla="*/ 3151758 w 7129607"/>
              <a:gd name="connsiteY205" fmla="*/ 540343 h 10322882"/>
              <a:gd name="connsiteX206" fmla="*/ 3192168 w 7129607"/>
              <a:gd name="connsiteY206" fmla="*/ 536975 h 10322882"/>
              <a:gd name="connsiteX207" fmla="*/ 3235945 w 7129607"/>
              <a:gd name="connsiteY207" fmla="*/ 533608 h 10322882"/>
              <a:gd name="connsiteX208" fmla="*/ 3266254 w 7129607"/>
              <a:gd name="connsiteY208" fmla="*/ 557182 h 10322882"/>
              <a:gd name="connsiteX209" fmla="*/ 3303296 w 7129607"/>
              <a:gd name="connsiteY209" fmla="*/ 563917 h 10322882"/>
              <a:gd name="connsiteX210" fmla="*/ 3330236 w 7129607"/>
              <a:gd name="connsiteY210" fmla="*/ 543710 h 10322882"/>
              <a:gd name="connsiteX211" fmla="*/ 3353808 w 7129607"/>
              <a:gd name="connsiteY211" fmla="*/ 574021 h 10322882"/>
              <a:gd name="connsiteX212" fmla="*/ 3394218 w 7129607"/>
              <a:gd name="connsiteY212" fmla="*/ 590860 h 10322882"/>
              <a:gd name="connsiteX213" fmla="*/ 3424526 w 7129607"/>
              <a:gd name="connsiteY213" fmla="*/ 563917 h 10322882"/>
              <a:gd name="connsiteX214" fmla="*/ 3451465 w 7129607"/>
              <a:gd name="connsiteY214" fmla="*/ 533608 h 10322882"/>
              <a:gd name="connsiteX215" fmla="*/ 3475039 w 7129607"/>
              <a:gd name="connsiteY215" fmla="*/ 543710 h 10322882"/>
              <a:gd name="connsiteX216" fmla="*/ 3481774 w 7129607"/>
              <a:gd name="connsiteY216" fmla="*/ 553815 h 10322882"/>
              <a:gd name="connsiteX217" fmla="*/ 3501979 w 7129607"/>
              <a:gd name="connsiteY217" fmla="*/ 560550 h 10322882"/>
              <a:gd name="connsiteX218" fmla="*/ 3522183 w 7129607"/>
              <a:gd name="connsiteY218" fmla="*/ 594229 h 10322882"/>
              <a:gd name="connsiteX219" fmla="*/ 3549124 w 7129607"/>
              <a:gd name="connsiteY219" fmla="*/ 631274 h 10322882"/>
              <a:gd name="connsiteX220" fmla="*/ 3619842 w 7129607"/>
              <a:gd name="connsiteY220" fmla="*/ 641377 h 10322882"/>
              <a:gd name="connsiteX221" fmla="*/ 3633311 w 7129607"/>
              <a:gd name="connsiteY221" fmla="*/ 631274 h 10322882"/>
              <a:gd name="connsiteX222" fmla="*/ 3656885 w 7129607"/>
              <a:gd name="connsiteY222" fmla="*/ 624538 h 10322882"/>
              <a:gd name="connsiteX223" fmla="*/ 3666986 w 7129607"/>
              <a:gd name="connsiteY223" fmla="*/ 611066 h 10322882"/>
              <a:gd name="connsiteX224" fmla="*/ 3690560 w 7129607"/>
              <a:gd name="connsiteY224" fmla="*/ 594229 h 10322882"/>
              <a:gd name="connsiteX225" fmla="*/ 3768012 w 7129607"/>
              <a:gd name="connsiteY225" fmla="*/ 577388 h 10322882"/>
              <a:gd name="connsiteX226" fmla="*/ 3798320 w 7129607"/>
              <a:gd name="connsiteY226" fmla="*/ 580756 h 10322882"/>
              <a:gd name="connsiteX227" fmla="*/ 3821892 w 7129607"/>
              <a:gd name="connsiteY227" fmla="*/ 604331 h 10322882"/>
              <a:gd name="connsiteX228" fmla="*/ 3855567 w 7129607"/>
              <a:gd name="connsiteY228" fmla="*/ 614434 h 10322882"/>
              <a:gd name="connsiteX229" fmla="*/ 3885874 w 7129607"/>
              <a:gd name="connsiteY229" fmla="*/ 621169 h 10322882"/>
              <a:gd name="connsiteX230" fmla="*/ 3906080 w 7129607"/>
              <a:gd name="connsiteY230" fmla="*/ 648112 h 10322882"/>
              <a:gd name="connsiteX231" fmla="*/ 3916183 w 7129607"/>
              <a:gd name="connsiteY231" fmla="*/ 658216 h 10322882"/>
              <a:gd name="connsiteX232" fmla="*/ 3929652 w 7129607"/>
              <a:gd name="connsiteY232" fmla="*/ 651481 h 10322882"/>
              <a:gd name="connsiteX233" fmla="*/ 3953224 w 7129607"/>
              <a:gd name="connsiteY233" fmla="*/ 651481 h 10322882"/>
              <a:gd name="connsiteX234" fmla="*/ 3986901 w 7129607"/>
              <a:gd name="connsiteY234" fmla="*/ 661583 h 10322882"/>
              <a:gd name="connsiteX235" fmla="*/ 4017208 w 7129607"/>
              <a:gd name="connsiteY235" fmla="*/ 668320 h 10322882"/>
              <a:gd name="connsiteX236" fmla="*/ 4054251 w 7129607"/>
              <a:gd name="connsiteY236" fmla="*/ 698629 h 10322882"/>
              <a:gd name="connsiteX237" fmla="*/ 4074455 w 7129607"/>
              <a:gd name="connsiteY237" fmla="*/ 715468 h 10322882"/>
              <a:gd name="connsiteX238" fmla="*/ 4101395 w 7129607"/>
              <a:gd name="connsiteY238" fmla="*/ 728939 h 10322882"/>
              <a:gd name="connsiteX239" fmla="*/ 4175480 w 7129607"/>
              <a:gd name="connsiteY239" fmla="*/ 755882 h 10322882"/>
              <a:gd name="connsiteX240" fmla="*/ 4205788 w 7129607"/>
              <a:gd name="connsiteY240" fmla="*/ 759250 h 10322882"/>
              <a:gd name="connsiteX241" fmla="*/ 4219258 w 7129607"/>
              <a:gd name="connsiteY241" fmla="*/ 749147 h 10322882"/>
              <a:gd name="connsiteX242" fmla="*/ 4252933 w 7129607"/>
              <a:gd name="connsiteY242" fmla="*/ 759250 h 10322882"/>
              <a:gd name="connsiteX243" fmla="*/ 4279873 w 7129607"/>
              <a:gd name="connsiteY243" fmla="*/ 782823 h 10322882"/>
              <a:gd name="connsiteX244" fmla="*/ 4310182 w 7129607"/>
              <a:gd name="connsiteY244" fmla="*/ 786191 h 10322882"/>
              <a:gd name="connsiteX245" fmla="*/ 4316916 w 7129607"/>
              <a:gd name="connsiteY245" fmla="*/ 806399 h 10322882"/>
              <a:gd name="connsiteX246" fmla="*/ 4333754 w 7129607"/>
              <a:gd name="connsiteY246" fmla="*/ 816501 h 10322882"/>
              <a:gd name="connsiteX247" fmla="*/ 4360694 w 7129607"/>
              <a:gd name="connsiteY247" fmla="*/ 850181 h 10322882"/>
              <a:gd name="connsiteX248" fmla="*/ 4289976 w 7129607"/>
              <a:gd name="connsiteY248" fmla="*/ 887225 h 10322882"/>
              <a:gd name="connsiteX249" fmla="*/ 4263036 w 7129607"/>
              <a:gd name="connsiteY249" fmla="*/ 917537 h 10322882"/>
              <a:gd name="connsiteX250" fmla="*/ 4266404 w 7129607"/>
              <a:gd name="connsiteY250" fmla="*/ 931007 h 10322882"/>
              <a:gd name="connsiteX251" fmla="*/ 4273139 w 7129607"/>
              <a:gd name="connsiteY251" fmla="*/ 957950 h 10322882"/>
              <a:gd name="connsiteX252" fmla="*/ 4289976 w 7129607"/>
              <a:gd name="connsiteY252" fmla="*/ 988258 h 10322882"/>
              <a:gd name="connsiteX253" fmla="*/ 4303447 w 7129607"/>
              <a:gd name="connsiteY253" fmla="*/ 1018569 h 10322882"/>
              <a:gd name="connsiteX254" fmla="*/ 4303447 w 7129607"/>
              <a:gd name="connsiteY254" fmla="*/ 1069086 h 10322882"/>
              <a:gd name="connsiteX255" fmla="*/ 4306814 w 7129607"/>
              <a:gd name="connsiteY255" fmla="*/ 1092660 h 10322882"/>
              <a:gd name="connsiteX256" fmla="*/ 4313548 w 7129607"/>
              <a:gd name="connsiteY256" fmla="*/ 1119603 h 10322882"/>
              <a:gd name="connsiteX257" fmla="*/ 4343857 w 7129607"/>
              <a:gd name="connsiteY257" fmla="*/ 1106131 h 10322882"/>
              <a:gd name="connsiteX258" fmla="*/ 4333754 w 7129607"/>
              <a:gd name="connsiteY258" fmla="*/ 1119603 h 10322882"/>
              <a:gd name="connsiteX259" fmla="*/ 4320283 w 7129607"/>
              <a:gd name="connsiteY259" fmla="*/ 1126339 h 10322882"/>
              <a:gd name="connsiteX260" fmla="*/ 4316916 w 7129607"/>
              <a:gd name="connsiteY260" fmla="*/ 1136442 h 10322882"/>
              <a:gd name="connsiteX261" fmla="*/ 4289976 w 7129607"/>
              <a:gd name="connsiteY261" fmla="*/ 1163385 h 10322882"/>
              <a:gd name="connsiteX262" fmla="*/ 4306814 w 7129607"/>
              <a:gd name="connsiteY262" fmla="*/ 1129707 h 10322882"/>
              <a:gd name="connsiteX263" fmla="*/ 4293344 w 7129607"/>
              <a:gd name="connsiteY263" fmla="*/ 1126339 h 10322882"/>
              <a:gd name="connsiteX264" fmla="*/ 4273139 w 7129607"/>
              <a:gd name="connsiteY264" fmla="*/ 1146544 h 10322882"/>
              <a:gd name="connsiteX265" fmla="*/ 4246198 w 7129607"/>
              <a:gd name="connsiteY265" fmla="*/ 1149913 h 10322882"/>
              <a:gd name="connsiteX266" fmla="*/ 4239464 w 7129607"/>
              <a:gd name="connsiteY266" fmla="*/ 1170120 h 10322882"/>
              <a:gd name="connsiteX267" fmla="*/ 4259669 w 7129607"/>
              <a:gd name="connsiteY267" fmla="*/ 1203799 h 10322882"/>
              <a:gd name="connsiteX268" fmla="*/ 4273139 w 7129607"/>
              <a:gd name="connsiteY268" fmla="*/ 1207165 h 10322882"/>
              <a:gd name="connsiteX269" fmla="*/ 4276505 w 7129607"/>
              <a:gd name="connsiteY269" fmla="*/ 1227371 h 10322882"/>
              <a:gd name="connsiteX270" fmla="*/ 4283241 w 7129607"/>
              <a:gd name="connsiteY270" fmla="*/ 1247579 h 10322882"/>
              <a:gd name="connsiteX271" fmla="*/ 4306814 w 7129607"/>
              <a:gd name="connsiteY271" fmla="*/ 1250947 h 10322882"/>
              <a:gd name="connsiteX272" fmla="*/ 4296711 w 7129607"/>
              <a:gd name="connsiteY272" fmla="*/ 1257682 h 10322882"/>
              <a:gd name="connsiteX273" fmla="*/ 4286608 w 7129607"/>
              <a:gd name="connsiteY273" fmla="*/ 1274521 h 10322882"/>
              <a:gd name="connsiteX274" fmla="*/ 4263036 w 7129607"/>
              <a:gd name="connsiteY274" fmla="*/ 1304831 h 10322882"/>
              <a:gd name="connsiteX275" fmla="*/ 4242830 w 7129607"/>
              <a:gd name="connsiteY275" fmla="*/ 1355348 h 10322882"/>
              <a:gd name="connsiteX276" fmla="*/ 4279873 w 7129607"/>
              <a:gd name="connsiteY276" fmla="*/ 1378922 h 10322882"/>
              <a:gd name="connsiteX277" fmla="*/ 4279873 w 7129607"/>
              <a:gd name="connsiteY277" fmla="*/ 1392393 h 10322882"/>
              <a:gd name="connsiteX278" fmla="*/ 4270947 w 7129607"/>
              <a:gd name="connsiteY278" fmla="*/ 1399090 h 10322882"/>
              <a:gd name="connsiteX279" fmla="*/ 4272050 w 7129607"/>
              <a:gd name="connsiteY279" fmla="*/ 1399833 h 10322882"/>
              <a:gd name="connsiteX280" fmla="*/ 4280580 w 7129607"/>
              <a:gd name="connsiteY280" fmla="*/ 1393439 h 10322882"/>
              <a:gd name="connsiteX281" fmla="*/ 4280580 w 7129607"/>
              <a:gd name="connsiteY281" fmla="*/ 1379974 h 10322882"/>
              <a:gd name="connsiteX282" fmla="*/ 4310896 w 7129607"/>
              <a:gd name="connsiteY282" fmla="*/ 1396805 h 10322882"/>
              <a:gd name="connsiteX283" fmla="*/ 4351318 w 7129607"/>
              <a:gd name="connsiteY283" fmla="*/ 1460765 h 10322882"/>
              <a:gd name="connsiteX284" fmla="*/ 4395107 w 7129607"/>
              <a:gd name="connsiteY284" fmla="*/ 1464130 h 10322882"/>
              <a:gd name="connsiteX285" fmla="*/ 4438896 w 7129607"/>
              <a:gd name="connsiteY285" fmla="*/ 1464130 h 10322882"/>
              <a:gd name="connsiteX286" fmla="*/ 4469213 w 7129607"/>
              <a:gd name="connsiteY286" fmla="*/ 1433834 h 10322882"/>
              <a:gd name="connsiteX287" fmla="*/ 4489423 w 7129607"/>
              <a:gd name="connsiteY287" fmla="*/ 1396805 h 10322882"/>
              <a:gd name="connsiteX288" fmla="*/ 4523108 w 7129607"/>
              <a:gd name="connsiteY288" fmla="*/ 1413636 h 10322882"/>
              <a:gd name="connsiteX289" fmla="*/ 4553423 w 7129607"/>
              <a:gd name="connsiteY289" fmla="*/ 1423736 h 10322882"/>
              <a:gd name="connsiteX290" fmla="*/ 4607318 w 7129607"/>
              <a:gd name="connsiteY290" fmla="*/ 1430469 h 10322882"/>
              <a:gd name="connsiteX291" fmla="*/ 4607318 w 7129607"/>
              <a:gd name="connsiteY291" fmla="*/ 1467498 h 10322882"/>
              <a:gd name="connsiteX292" fmla="*/ 4607318 w 7129607"/>
              <a:gd name="connsiteY292" fmla="*/ 1504527 h 10322882"/>
              <a:gd name="connsiteX293" fmla="*/ 4620792 w 7129607"/>
              <a:gd name="connsiteY293" fmla="*/ 1548288 h 10322882"/>
              <a:gd name="connsiteX294" fmla="*/ 4630897 w 7129607"/>
              <a:gd name="connsiteY294" fmla="*/ 1565118 h 10322882"/>
              <a:gd name="connsiteX295" fmla="*/ 4651107 w 7129607"/>
              <a:gd name="connsiteY295" fmla="*/ 1565118 h 10322882"/>
              <a:gd name="connsiteX296" fmla="*/ 4671318 w 7129607"/>
              <a:gd name="connsiteY296" fmla="*/ 1568484 h 10322882"/>
              <a:gd name="connsiteX297" fmla="*/ 4681424 w 7129607"/>
              <a:gd name="connsiteY297" fmla="*/ 1585317 h 10322882"/>
              <a:gd name="connsiteX298" fmla="*/ 4708372 w 7129607"/>
              <a:gd name="connsiteY298" fmla="*/ 1622346 h 10322882"/>
              <a:gd name="connsiteX299" fmla="*/ 4721779 w 7129607"/>
              <a:gd name="connsiteY299" fmla="*/ 1625695 h 10322882"/>
              <a:gd name="connsiteX300" fmla="*/ 4721779 w 7129607"/>
              <a:gd name="connsiteY300" fmla="*/ 1625255 h 10322882"/>
              <a:gd name="connsiteX301" fmla="*/ 4741974 w 7129607"/>
              <a:gd name="connsiteY301" fmla="*/ 1631995 h 10322882"/>
              <a:gd name="connsiteX302" fmla="*/ 4778999 w 7129607"/>
              <a:gd name="connsiteY302" fmla="*/ 1652214 h 10322882"/>
              <a:gd name="connsiteX303" fmla="*/ 4809294 w 7129607"/>
              <a:gd name="connsiteY303" fmla="*/ 1652214 h 10322882"/>
              <a:gd name="connsiteX304" fmla="*/ 4819391 w 7129607"/>
              <a:gd name="connsiteY304" fmla="*/ 1662324 h 10322882"/>
              <a:gd name="connsiteX305" fmla="*/ 4836221 w 7129607"/>
              <a:gd name="connsiteY305" fmla="*/ 1669063 h 10322882"/>
              <a:gd name="connsiteX306" fmla="*/ 4856418 w 7129607"/>
              <a:gd name="connsiteY306" fmla="*/ 1679172 h 10322882"/>
              <a:gd name="connsiteX307" fmla="*/ 4839587 w 7129607"/>
              <a:gd name="connsiteY307" fmla="*/ 1722980 h 10322882"/>
              <a:gd name="connsiteX308" fmla="*/ 4853052 w 7129607"/>
              <a:gd name="connsiteY308" fmla="*/ 1760048 h 10322882"/>
              <a:gd name="connsiteX309" fmla="*/ 4863148 w 7129607"/>
              <a:gd name="connsiteY309" fmla="*/ 1763417 h 10322882"/>
              <a:gd name="connsiteX310" fmla="*/ 4869880 w 7129607"/>
              <a:gd name="connsiteY310" fmla="*/ 1780268 h 10322882"/>
              <a:gd name="connsiteX311" fmla="*/ 4896809 w 7129607"/>
              <a:gd name="connsiteY311" fmla="*/ 1810595 h 10322882"/>
              <a:gd name="connsiteX312" fmla="*/ 4927102 w 7129607"/>
              <a:gd name="connsiteY312" fmla="*/ 1776897 h 10322882"/>
              <a:gd name="connsiteX313" fmla="*/ 4940566 w 7129607"/>
              <a:gd name="connsiteY313" fmla="*/ 1790376 h 10322882"/>
              <a:gd name="connsiteX314" fmla="*/ 4970860 w 7129607"/>
              <a:gd name="connsiteY314" fmla="*/ 1790376 h 10322882"/>
              <a:gd name="connsiteX315" fmla="*/ 5001153 w 7129607"/>
              <a:gd name="connsiteY315" fmla="*/ 1770158 h 10322882"/>
              <a:gd name="connsiteX316" fmla="*/ 5038178 w 7129607"/>
              <a:gd name="connsiteY316" fmla="*/ 1800485 h 10322882"/>
              <a:gd name="connsiteX317" fmla="*/ 5058375 w 7129607"/>
              <a:gd name="connsiteY317" fmla="*/ 1790376 h 10322882"/>
              <a:gd name="connsiteX318" fmla="*/ 5085302 w 7129607"/>
              <a:gd name="connsiteY318" fmla="*/ 1780268 h 10322882"/>
              <a:gd name="connsiteX319" fmla="*/ 5135791 w 7129607"/>
              <a:gd name="connsiteY319" fmla="*/ 1780268 h 10322882"/>
              <a:gd name="connsiteX320" fmla="*/ 5176183 w 7129607"/>
              <a:gd name="connsiteY320" fmla="*/ 1793746 h 10322882"/>
              <a:gd name="connsiteX321" fmla="*/ 5199745 w 7129607"/>
              <a:gd name="connsiteY321" fmla="*/ 1790376 h 10322882"/>
              <a:gd name="connsiteX322" fmla="*/ 5236771 w 7129607"/>
              <a:gd name="connsiteY322" fmla="*/ 1790376 h 10322882"/>
              <a:gd name="connsiteX323" fmla="*/ 5240137 w 7129607"/>
              <a:gd name="connsiteY323" fmla="*/ 1790376 h 10322882"/>
              <a:gd name="connsiteX324" fmla="*/ 5243503 w 7129607"/>
              <a:gd name="connsiteY324" fmla="*/ 1797117 h 10322882"/>
              <a:gd name="connsiteX325" fmla="*/ 5246869 w 7129607"/>
              <a:gd name="connsiteY325" fmla="*/ 1807225 h 10322882"/>
              <a:gd name="connsiteX326" fmla="*/ 5247151 w 7129607"/>
              <a:gd name="connsiteY326" fmla="*/ 1807509 h 10322882"/>
              <a:gd name="connsiteX327" fmla="*/ 5243954 w 7129607"/>
              <a:gd name="connsiteY327" fmla="*/ 1797824 h 10322882"/>
              <a:gd name="connsiteX328" fmla="*/ 5240603 w 7129607"/>
              <a:gd name="connsiteY328" fmla="*/ 1791061 h 10322882"/>
              <a:gd name="connsiteX329" fmla="*/ 5247304 w 7129607"/>
              <a:gd name="connsiteY329" fmla="*/ 1770769 h 10322882"/>
              <a:gd name="connsiteX330" fmla="*/ 5274244 w 7129607"/>
              <a:gd name="connsiteY330" fmla="*/ 1750736 h 10322882"/>
              <a:gd name="connsiteX331" fmla="*/ 5324771 w 7129607"/>
              <a:gd name="connsiteY331" fmla="*/ 1716914 h 10322882"/>
              <a:gd name="connsiteX332" fmla="*/ 5324771 w 7129607"/>
              <a:gd name="connsiteY332" fmla="*/ 1672947 h 10322882"/>
              <a:gd name="connsiteX333" fmla="*/ 5334822 w 7129607"/>
              <a:gd name="connsiteY333" fmla="*/ 1646150 h 10322882"/>
              <a:gd name="connsiteX334" fmla="*/ 5328122 w 7129607"/>
              <a:gd name="connsiteY334" fmla="*/ 1632622 h 10322882"/>
              <a:gd name="connsiteX335" fmla="*/ 5324771 w 7129607"/>
              <a:gd name="connsiteY335" fmla="*/ 1612330 h 10322882"/>
              <a:gd name="connsiteX336" fmla="*/ 5328122 w 7129607"/>
              <a:gd name="connsiteY336" fmla="*/ 1578767 h 10322882"/>
              <a:gd name="connsiteX337" fmla="*/ 5331611 w 7129607"/>
              <a:gd name="connsiteY337" fmla="*/ 1524913 h 10322882"/>
              <a:gd name="connsiteX338" fmla="*/ 5307883 w 7129607"/>
              <a:gd name="connsiteY338" fmla="*/ 1518149 h 10322882"/>
              <a:gd name="connsiteX339" fmla="*/ 5274244 w 7129607"/>
              <a:gd name="connsiteY339" fmla="*/ 1497857 h 10322882"/>
              <a:gd name="connsiteX340" fmla="*/ 5227204 w 7129607"/>
              <a:gd name="connsiteY340" fmla="*/ 1491353 h 10322882"/>
              <a:gd name="connsiteX341" fmla="*/ 5203614 w 7129607"/>
              <a:gd name="connsiteY341" fmla="*/ 1511386 h 10322882"/>
              <a:gd name="connsiteX342" fmla="*/ 5173324 w 7129607"/>
              <a:gd name="connsiteY342" fmla="*/ 1524913 h 10322882"/>
              <a:gd name="connsiteX343" fmla="*/ 5159786 w 7129607"/>
              <a:gd name="connsiteY343" fmla="*/ 1551711 h 10322882"/>
              <a:gd name="connsiteX344" fmla="*/ 5149735 w 7129607"/>
              <a:gd name="connsiteY344" fmla="*/ 1572003 h 10322882"/>
              <a:gd name="connsiteX345" fmla="*/ 5132846 w 7129607"/>
              <a:gd name="connsiteY345" fmla="*/ 1568622 h 10322882"/>
              <a:gd name="connsiteX346" fmla="*/ 5136197 w 7129607"/>
              <a:gd name="connsiteY346" fmla="*/ 1541824 h 10322882"/>
              <a:gd name="connsiteX347" fmla="*/ 5152947 w 7129607"/>
              <a:gd name="connsiteY347" fmla="*/ 1524913 h 10322882"/>
              <a:gd name="connsiteX348" fmla="*/ 5159786 w 7129607"/>
              <a:gd name="connsiteY348" fmla="*/ 1497857 h 10322882"/>
              <a:gd name="connsiteX349" fmla="*/ 5152947 w 7129607"/>
              <a:gd name="connsiteY349" fmla="*/ 1471061 h 10322882"/>
              <a:gd name="connsiteX350" fmla="*/ 5132846 w 7129607"/>
              <a:gd name="connsiteY350" fmla="*/ 1450767 h 10322882"/>
              <a:gd name="connsiteX351" fmla="*/ 5126146 w 7129607"/>
              <a:gd name="connsiteY351" fmla="*/ 1491353 h 10322882"/>
              <a:gd name="connsiteX352" fmla="*/ 5099206 w 7129607"/>
              <a:gd name="connsiteY352" fmla="*/ 1521532 h 10322882"/>
              <a:gd name="connsiteX353" fmla="*/ 5082317 w 7129607"/>
              <a:gd name="connsiteY353" fmla="*/ 1548329 h 10322882"/>
              <a:gd name="connsiteX354" fmla="*/ 5092367 w 7129607"/>
              <a:gd name="connsiteY354" fmla="*/ 1568622 h 10322882"/>
              <a:gd name="connsiteX355" fmla="*/ 5075617 w 7129607"/>
              <a:gd name="connsiteY355" fmla="*/ 1565240 h 10322882"/>
              <a:gd name="connsiteX356" fmla="*/ 5072268 w 7129607"/>
              <a:gd name="connsiteY356" fmla="*/ 1545206 h 10322882"/>
              <a:gd name="connsiteX357" fmla="*/ 5082317 w 7129607"/>
              <a:gd name="connsiteY357" fmla="*/ 1521532 h 10322882"/>
              <a:gd name="connsiteX358" fmla="*/ 5072268 w 7129607"/>
              <a:gd name="connsiteY358" fmla="*/ 1497857 h 10322882"/>
              <a:gd name="connsiteX359" fmla="*/ 5092367 w 7129607"/>
              <a:gd name="connsiteY359" fmla="*/ 1474442 h 10322882"/>
              <a:gd name="connsiteX360" fmla="*/ 5105907 w 7129607"/>
              <a:gd name="connsiteY360" fmla="*/ 1444002 h 10322882"/>
              <a:gd name="connsiteX361" fmla="*/ 5115956 w 7129607"/>
              <a:gd name="connsiteY361" fmla="*/ 1410181 h 10322882"/>
              <a:gd name="connsiteX362" fmla="*/ 5119447 w 7129607"/>
              <a:gd name="connsiteY362" fmla="*/ 1376620 h 10322882"/>
              <a:gd name="connsiteX363" fmla="*/ 5122795 w 7129607"/>
              <a:gd name="connsiteY363" fmla="*/ 1336034 h 10322882"/>
              <a:gd name="connsiteX364" fmla="*/ 5132846 w 7129607"/>
              <a:gd name="connsiteY364" fmla="*/ 1322766 h 10322882"/>
              <a:gd name="connsiteX365" fmla="*/ 5132846 w 7129607"/>
              <a:gd name="connsiteY365" fmla="*/ 1302474 h 10322882"/>
              <a:gd name="connsiteX366" fmla="*/ 5166485 w 7129607"/>
              <a:gd name="connsiteY366" fmla="*/ 1305855 h 10322882"/>
              <a:gd name="connsiteX367" fmla="*/ 5186724 w 7129607"/>
              <a:gd name="connsiteY367" fmla="*/ 1285563 h 10322882"/>
              <a:gd name="connsiteX368" fmla="*/ 5213664 w 7129607"/>
              <a:gd name="connsiteY368" fmla="*/ 1285563 h 10322882"/>
              <a:gd name="connsiteX369" fmla="*/ 5250653 w 7129607"/>
              <a:gd name="connsiteY369" fmla="*/ 1279058 h 10322882"/>
              <a:gd name="connsiteX370" fmla="*/ 5294342 w 7129607"/>
              <a:gd name="connsiteY370" fmla="*/ 1268914 h 10322882"/>
              <a:gd name="connsiteX371" fmla="*/ 5304673 w 7129607"/>
              <a:gd name="connsiteY371" fmla="*/ 1231709 h 10322882"/>
              <a:gd name="connsiteX372" fmla="*/ 5284293 w 7129607"/>
              <a:gd name="connsiteY372" fmla="*/ 1204911 h 10322882"/>
              <a:gd name="connsiteX373" fmla="*/ 5217014 w 7129607"/>
              <a:gd name="connsiteY373" fmla="*/ 1154442 h 10322882"/>
              <a:gd name="connsiteX374" fmla="*/ 5220364 w 7129607"/>
              <a:gd name="connsiteY374" fmla="*/ 1117237 h 10322882"/>
              <a:gd name="connsiteX375" fmla="*/ 5220364 w 7129607"/>
              <a:gd name="connsiteY375" fmla="*/ 1083416 h 10322882"/>
              <a:gd name="connsiteX376" fmla="*/ 5250653 w 7129607"/>
              <a:gd name="connsiteY376" fmla="*/ 1056620 h 10322882"/>
              <a:gd name="connsiteX377" fmla="*/ 5280943 w 7129607"/>
              <a:gd name="connsiteY377" fmla="*/ 1032945 h 10322882"/>
              <a:gd name="connsiteX378" fmla="*/ 5318072 w 7129607"/>
              <a:gd name="connsiteY378" fmla="*/ 1022799 h 10322882"/>
              <a:gd name="connsiteX379" fmla="*/ 5341662 w 7129607"/>
              <a:gd name="connsiteY379" fmla="*/ 992620 h 10322882"/>
              <a:gd name="connsiteX380" fmla="*/ 5365111 w 7129607"/>
              <a:gd name="connsiteY380" fmla="*/ 999383 h 10322882"/>
              <a:gd name="connsiteX381" fmla="*/ 5368601 w 7129607"/>
              <a:gd name="connsiteY381" fmla="*/ 1019417 h 10322882"/>
              <a:gd name="connsiteX382" fmla="*/ 5392191 w 7129607"/>
              <a:gd name="connsiteY382" fmla="*/ 1069888 h 10322882"/>
              <a:gd name="connsiteX383" fmla="*/ 5412289 w 7129607"/>
              <a:gd name="connsiteY383" fmla="*/ 1107091 h 10322882"/>
              <a:gd name="connsiteX384" fmla="*/ 5439229 w 7129607"/>
              <a:gd name="connsiteY384" fmla="*/ 1127124 h 10322882"/>
              <a:gd name="connsiteX385" fmla="*/ 5462818 w 7129607"/>
              <a:gd name="connsiteY385" fmla="*/ 1103708 h 10322882"/>
              <a:gd name="connsiteX386" fmla="*/ 5476220 w 7129607"/>
              <a:gd name="connsiteY386" fmla="*/ 1086797 h 10322882"/>
              <a:gd name="connsiteX387" fmla="*/ 5493108 w 7129607"/>
              <a:gd name="connsiteY387" fmla="*/ 1096945 h 10322882"/>
              <a:gd name="connsiteX388" fmla="*/ 5533587 w 7129607"/>
              <a:gd name="connsiteY388" fmla="*/ 1076653 h 10322882"/>
              <a:gd name="connsiteX389" fmla="*/ 5553687 w 7129607"/>
              <a:gd name="connsiteY389" fmla="*/ 1076653 h 10322882"/>
              <a:gd name="connsiteX390" fmla="*/ 5573926 w 7129607"/>
              <a:gd name="connsiteY390" fmla="*/ 1069888 h 10322882"/>
              <a:gd name="connsiteX391" fmla="*/ 5590676 w 7129607"/>
              <a:gd name="connsiteY391" fmla="*/ 1080034 h 10322882"/>
              <a:gd name="connsiteX392" fmla="*/ 5607566 w 7129607"/>
              <a:gd name="connsiteY392" fmla="*/ 1073270 h 10322882"/>
              <a:gd name="connsiteX393" fmla="*/ 5627805 w 7129607"/>
              <a:gd name="connsiteY393" fmla="*/ 1083416 h 10322882"/>
              <a:gd name="connsiteX394" fmla="*/ 5681685 w 7129607"/>
              <a:gd name="connsiteY394" fmla="*/ 1076653 h 10322882"/>
              <a:gd name="connsiteX395" fmla="*/ 5685035 w 7129607"/>
              <a:gd name="connsiteY395" fmla="*/ 1107091 h 10322882"/>
              <a:gd name="connsiteX396" fmla="*/ 5698435 w 7129607"/>
              <a:gd name="connsiteY396" fmla="*/ 1127124 h 10322882"/>
              <a:gd name="connsiteX397" fmla="*/ 5705134 w 7129607"/>
              <a:gd name="connsiteY397" fmla="*/ 1181238 h 10322882"/>
              <a:gd name="connsiteX398" fmla="*/ 5735562 w 7129607"/>
              <a:gd name="connsiteY398" fmla="*/ 1228327 h 10322882"/>
              <a:gd name="connsiteX399" fmla="*/ 5725374 w 7129607"/>
              <a:gd name="connsiteY399" fmla="*/ 1248620 h 10322882"/>
              <a:gd name="connsiteX400" fmla="*/ 5718674 w 7129607"/>
              <a:gd name="connsiteY400" fmla="*/ 1265530 h 10322882"/>
              <a:gd name="connsiteX401" fmla="*/ 5705134 w 7129607"/>
              <a:gd name="connsiteY401" fmla="*/ 1309238 h 10322882"/>
              <a:gd name="connsiteX402" fmla="*/ 5688384 w 7129607"/>
              <a:gd name="connsiteY402" fmla="*/ 1342799 h 10322882"/>
              <a:gd name="connsiteX403" fmla="*/ 5685035 w 7129607"/>
              <a:gd name="connsiteY403" fmla="*/ 1366472 h 10322882"/>
              <a:gd name="connsiteX404" fmla="*/ 5678334 w 7129607"/>
              <a:gd name="connsiteY404" fmla="*/ 1383383 h 10322882"/>
              <a:gd name="connsiteX405" fmla="*/ 5671495 w 7129607"/>
              <a:gd name="connsiteY405" fmla="*/ 1393270 h 10322882"/>
              <a:gd name="connsiteX406" fmla="*/ 5661446 w 7129607"/>
              <a:gd name="connsiteY406" fmla="*/ 1430734 h 10322882"/>
              <a:gd name="connsiteX407" fmla="*/ 5678334 w 7129607"/>
              <a:gd name="connsiteY407" fmla="*/ 1450767 h 10322882"/>
              <a:gd name="connsiteX408" fmla="*/ 5651395 w 7129607"/>
              <a:gd name="connsiteY408" fmla="*/ 1450767 h 10322882"/>
              <a:gd name="connsiteX409" fmla="*/ 5648044 w 7129607"/>
              <a:gd name="connsiteY409" fmla="*/ 1484586 h 10322882"/>
              <a:gd name="connsiteX410" fmla="*/ 5624455 w 7129607"/>
              <a:gd name="connsiteY410" fmla="*/ 1487970 h 10322882"/>
              <a:gd name="connsiteX411" fmla="*/ 5614406 w 7129607"/>
              <a:gd name="connsiteY411" fmla="*/ 1511386 h 10322882"/>
              <a:gd name="connsiteX412" fmla="*/ 5614406 w 7129607"/>
              <a:gd name="connsiteY412" fmla="*/ 1524913 h 10322882"/>
              <a:gd name="connsiteX413" fmla="*/ 5607566 w 7129607"/>
              <a:gd name="connsiteY413" fmla="*/ 1538441 h 10322882"/>
              <a:gd name="connsiteX414" fmla="*/ 5590676 w 7129607"/>
              <a:gd name="connsiteY414" fmla="*/ 1545206 h 10322882"/>
              <a:gd name="connsiteX415" fmla="*/ 5573926 w 7129607"/>
              <a:gd name="connsiteY415" fmla="*/ 1541824 h 10322882"/>
              <a:gd name="connsiteX416" fmla="*/ 5550477 w 7129607"/>
              <a:gd name="connsiteY416" fmla="*/ 1575386 h 10322882"/>
              <a:gd name="connsiteX417" fmla="*/ 5536937 w 7129607"/>
              <a:gd name="connsiteY417" fmla="*/ 1608947 h 10322882"/>
              <a:gd name="connsiteX418" fmla="*/ 5543638 w 7129607"/>
              <a:gd name="connsiteY418" fmla="*/ 1619091 h 10322882"/>
              <a:gd name="connsiteX419" fmla="*/ 5526747 w 7129607"/>
              <a:gd name="connsiteY419" fmla="*/ 1632622 h 10322882"/>
              <a:gd name="connsiteX420" fmla="*/ 5590676 w 7129607"/>
              <a:gd name="connsiteY420" fmla="*/ 1649533 h 10322882"/>
              <a:gd name="connsiteX421" fmla="*/ 5617616 w 7129607"/>
              <a:gd name="connsiteY421" fmla="*/ 1636002 h 10322882"/>
              <a:gd name="connsiteX422" fmla="*/ 5661446 w 7129607"/>
              <a:gd name="connsiteY422" fmla="*/ 1636002 h 10322882"/>
              <a:gd name="connsiteX423" fmla="*/ 5705134 w 7129607"/>
              <a:gd name="connsiteY423" fmla="*/ 1642768 h 10322882"/>
              <a:gd name="connsiteX424" fmla="*/ 5725374 w 7129607"/>
              <a:gd name="connsiteY424" fmla="*/ 1615711 h 10322882"/>
              <a:gd name="connsiteX425" fmla="*/ 5772553 w 7129607"/>
              <a:gd name="connsiteY425" fmla="*/ 1568622 h 10322882"/>
              <a:gd name="connsiteX426" fmla="*/ 5802841 w 7129607"/>
              <a:gd name="connsiteY426" fmla="*/ 1551711 h 10322882"/>
              <a:gd name="connsiteX427" fmla="*/ 5819662 w 7129607"/>
              <a:gd name="connsiteY427" fmla="*/ 1559320 h 10322882"/>
              <a:gd name="connsiteX428" fmla="*/ 5836147 w 7129607"/>
              <a:gd name="connsiteY428" fmla="*/ 1561807 h 10322882"/>
              <a:gd name="connsiteX429" fmla="*/ 5836108 w 7129607"/>
              <a:gd name="connsiteY429" fmla="*/ 1561715 h 10322882"/>
              <a:gd name="connsiteX430" fmla="*/ 5842848 w 7129607"/>
              <a:gd name="connsiteY430" fmla="*/ 1558348 h 10322882"/>
              <a:gd name="connsiteX431" fmla="*/ 5873177 w 7129607"/>
              <a:gd name="connsiteY431" fmla="*/ 1548242 h 10322882"/>
              <a:gd name="connsiteX432" fmla="*/ 5906878 w 7129607"/>
              <a:gd name="connsiteY432" fmla="*/ 1561715 h 10322882"/>
              <a:gd name="connsiteX433" fmla="*/ 5920356 w 7129607"/>
              <a:gd name="connsiteY433" fmla="*/ 1588660 h 10322882"/>
              <a:gd name="connsiteX434" fmla="*/ 5950686 w 7129607"/>
              <a:gd name="connsiteY434" fmla="*/ 1585293 h 10322882"/>
              <a:gd name="connsiteX435" fmla="*/ 5977646 w 7129607"/>
              <a:gd name="connsiteY435" fmla="*/ 1598765 h 10322882"/>
              <a:gd name="connsiteX436" fmla="*/ 5997866 w 7129607"/>
              <a:gd name="connsiteY436" fmla="*/ 1608870 h 10322882"/>
              <a:gd name="connsiteX437" fmla="*/ 6007975 w 7129607"/>
              <a:gd name="connsiteY437" fmla="*/ 1625709 h 10322882"/>
              <a:gd name="connsiteX438" fmla="*/ 6031565 w 7129607"/>
              <a:gd name="connsiteY438" fmla="*/ 1649289 h 10322882"/>
              <a:gd name="connsiteX439" fmla="*/ 6055154 w 7129607"/>
              <a:gd name="connsiteY439" fmla="*/ 1659391 h 10322882"/>
              <a:gd name="connsiteX440" fmla="*/ 6065265 w 7129607"/>
              <a:gd name="connsiteY440" fmla="*/ 1672865 h 10322882"/>
              <a:gd name="connsiteX441" fmla="*/ 6082114 w 7129607"/>
              <a:gd name="connsiteY441" fmla="*/ 1696441 h 10322882"/>
              <a:gd name="connsiteX442" fmla="*/ 6082114 w 7129607"/>
              <a:gd name="connsiteY442" fmla="*/ 1736859 h 10322882"/>
              <a:gd name="connsiteX443" fmla="*/ 6105704 w 7129607"/>
              <a:gd name="connsiteY443" fmla="*/ 1770541 h 10322882"/>
              <a:gd name="connsiteX444" fmla="*/ 6115813 w 7129607"/>
              <a:gd name="connsiteY444" fmla="*/ 1794117 h 10322882"/>
              <a:gd name="connsiteX445" fmla="*/ 6105704 w 7129607"/>
              <a:gd name="connsiteY445" fmla="*/ 1787382 h 10322882"/>
              <a:gd name="connsiteX446" fmla="*/ 6065265 w 7129607"/>
              <a:gd name="connsiteY446" fmla="*/ 1790750 h 10322882"/>
              <a:gd name="connsiteX447" fmla="*/ 6055154 w 7129607"/>
              <a:gd name="connsiteY447" fmla="*/ 1794117 h 10322882"/>
              <a:gd name="connsiteX448" fmla="*/ 6058525 w 7129607"/>
              <a:gd name="connsiteY448" fmla="*/ 1807590 h 10322882"/>
              <a:gd name="connsiteX449" fmla="*/ 6055154 w 7129607"/>
              <a:gd name="connsiteY449" fmla="*/ 1827799 h 10322882"/>
              <a:gd name="connsiteX450" fmla="*/ 6058525 w 7129607"/>
              <a:gd name="connsiteY450" fmla="*/ 1854746 h 10322882"/>
              <a:gd name="connsiteX451" fmla="*/ 6058525 w 7129607"/>
              <a:gd name="connsiteY451" fmla="*/ 1881689 h 10322882"/>
              <a:gd name="connsiteX452" fmla="*/ 6085483 w 7129607"/>
              <a:gd name="connsiteY452" fmla="*/ 1885057 h 10322882"/>
              <a:gd name="connsiteX453" fmla="*/ 6112444 w 7129607"/>
              <a:gd name="connsiteY453" fmla="*/ 1888426 h 10322882"/>
              <a:gd name="connsiteX454" fmla="*/ 6132664 w 7129607"/>
              <a:gd name="connsiteY454" fmla="*/ 1901898 h 10322882"/>
              <a:gd name="connsiteX455" fmla="*/ 6156253 w 7129607"/>
              <a:gd name="connsiteY455" fmla="*/ 1925476 h 10322882"/>
              <a:gd name="connsiteX456" fmla="*/ 6200063 w 7129607"/>
              <a:gd name="connsiteY456" fmla="*/ 1959158 h 10322882"/>
              <a:gd name="connsiteX457" fmla="*/ 6216912 w 7129607"/>
              <a:gd name="connsiteY457" fmla="*/ 1942319 h 10322882"/>
              <a:gd name="connsiteX458" fmla="*/ 6230392 w 7129607"/>
              <a:gd name="connsiteY458" fmla="*/ 1982734 h 10322882"/>
              <a:gd name="connsiteX459" fmla="*/ 6243871 w 7129607"/>
              <a:gd name="connsiteY459" fmla="*/ 1959158 h 10322882"/>
              <a:gd name="connsiteX460" fmla="*/ 6280940 w 7129607"/>
              <a:gd name="connsiteY460" fmla="*/ 1962525 h 10322882"/>
              <a:gd name="connsiteX461" fmla="*/ 6307900 w 7129607"/>
              <a:gd name="connsiteY461" fmla="*/ 1979366 h 10322882"/>
              <a:gd name="connsiteX462" fmla="*/ 6331490 w 7129607"/>
              <a:gd name="connsiteY462" fmla="*/ 2006313 h 10322882"/>
              <a:gd name="connsiteX463" fmla="*/ 6358450 w 7129607"/>
              <a:gd name="connsiteY463" fmla="*/ 2019785 h 10322882"/>
              <a:gd name="connsiteX464" fmla="*/ 6361819 w 7129607"/>
              <a:gd name="connsiteY464" fmla="*/ 2036626 h 10322882"/>
              <a:gd name="connsiteX465" fmla="*/ 6361819 w 7129607"/>
              <a:gd name="connsiteY465" fmla="*/ 2077043 h 10322882"/>
              <a:gd name="connsiteX466" fmla="*/ 6375299 w 7129607"/>
              <a:gd name="connsiteY466" fmla="*/ 2093884 h 10322882"/>
              <a:gd name="connsiteX467" fmla="*/ 6395518 w 7129607"/>
              <a:gd name="connsiteY467" fmla="*/ 2137670 h 10322882"/>
              <a:gd name="connsiteX468" fmla="*/ 6419109 w 7129607"/>
              <a:gd name="connsiteY468" fmla="*/ 2164615 h 10322882"/>
              <a:gd name="connsiteX469" fmla="*/ 6425847 w 7129607"/>
              <a:gd name="connsiteY469" fmla="*/ 2194927 h 10322882"/>
              <a:gd name="connsiteX470" fmla="*/ 6405629 w 7129607"/>
              <a:gd name="connsiteY470" fmla="*/ 2255556 h 10322882"/>
              <a:gd name="connsiteX471" fmla="*/ 6404784 w 7129607"/>
              <a:gd name="connsiteY471" fmla="*/ 2259122 h 10322882"/>
              <a:gd name="connsiteX472" fmla="*/ 6400610 w 7129607"/>
              <a:gd name="connsiteY472" fmla="*/ 2269116 h 10322882"/>
              <a:gd name="connsiteX473" fmla="*/ 6385408 w 7129607"/>
              <a:gd name="connsiteY473" fmla="*/ 2319549 h 10322882"/>
              <a:gd name="connsiteX474" fmla="*/ 6398047 w 7129607"/>
              <a:gd name="connsiteY474" fmla="*/ 2287552 h 10322882"/>
              <a:gd name="connsiteX475" fmla="*/ 6404784 w 7129607"/>
              <a:gd name="connsiteY475" fmla="*/ 2259122 h 10322882"/>
              <a:gd name="connsiteX476" fmla="*/ 6406269 w 7129607"/>
              <a:gd name="connsiteY476" fmla="*/ 2255566 h 10322882"/>
              <a:gd name="connsiteX477" fmla="*/ 6419752 w 7129607"/>
              <a:gd name="connsiteY477" fmla="*/ 2269040 h 10322882"/>
              <a:gd name="connsiteX478" fmla="*/ 6436605 w 7129607"/>
              <a:gd name="connsiteY478" fmla="*/ 2292620 h 10322882"/>
              <a:gd name="connsiteX479" fmla="*/ 6433236 w 7129607"/>
              <a:gd name="connsiteY479" fmla="*/ 2326305 h 10322882"/>
              <a:gd name="connsiteX480" fmla="*/ 6426494 w 7129607"/>
              <a:gd name="connsiteY480" fmla="*/ 2363361 h 10322882"/>
              <a:gd name="connsiteX481" fmla="*/ 6446717 w 7129607"/>
              <a:gd name="connsiteY481" fmla="*/ 2386941 h 10322882"/>
              <a:gd name="connsiteX482" fmla="*/ 6480424 w 7129607"/>
              <a:gd name="connsiteY482" fmla="*/ 2410520 h 10322882"/>
              <a:gd name="connsiteX483" fmla="*/ 6517501 w 7129607"/>
              <a:gd name="connsiteY483" fmla="*/ 2420626 h 10322882"/>
              <a:gd name="connsiteX484" fmla="*/ 6530984 w 7129607"/>
              <a:gd name="connsiteY484" fmla="*/ 2467784 h 10322882"/>
              <a:gd name="connsiteX485" fmla="*/ 6534355 w 7129607"/>
              <a:gd name="connsiteY485" fmla="*/ 2528421 h 10322882"/>
              <a:gd name="connsiteX486" fmla="*/ 6557949 w 7129607"/>
              <a:gd name="connsiteY486" fmla="*/ 2528421 h 10322882"/>
              <a:gd name="connsiteX487" fmla="*/ 6554578 w 7129607"/>
              <a:gd name="connsiteY487" fmla="*/ 2541892 h 10322882"/>
              <a:gd name="connsiteX488" fmla="*/ 6524243 w 7129607"/>
              <a:gd name="connsiteY488" fmla="*/ 2599158 h 10322882"/>
              <a:gd name="connsiteX489" fmla="*/ 6541097 w 7129607"/>
              <a:gd name="connsiteY489" fmla="*/ 2619370 h 10322882"/>
              <a:gd name="connsiteX490" fmla="*/ 6537726 w 7129607"/>
              <a:gd name="connsiteY490" fmla="*/ 2646318 h 10322882"/>
              <a:gd name="connsiteX491" fmla="*/ 6561320 w 7129607"/>
              <a:gd name="connsiteY491" fmla="*/ 2666530 h 10322882"/>
              <a:gd name="connsiteX492" fmla="*/ 6568062 w 7129607"/>
              <a:gd name="connsiteY492" fmla="*/ 2703583 h 10322882"/>
              <a:gd name="connsiteX493" fmla="*/ 6601768 w 7129607"/>
              <a:gd name="connsiteY493" fmla="*/ 2683374 h 10322882"/>
              <a:gd name="connsiteX494" fmla="*/ 6638846 w 7129607"/>
              <a:gd name="connsiteY494" fmla="*/ 2663161 h 10322882"/>
              <a:gd name="connsiteX495" fmla="*/ 6672552 w 7129607"/>
              <a:gd name="connsiteY495" fmla="*/ 2659793 h 10322882"/>
              <a:gd name="connsiteX496" fmla="*/ 6682665 w 7129607"/>
              <a:gd name="connsiteY496" fmla="*/ 2673267 h 10322882"/>
              <a:gd name="connsiteX497" fmla="*/ 6702888 w 7129607"/>
              <a:gd name="connsiteY497" fmla="*/ 2683374 h 10322882"/>
              <a:gd name="connsiteX498" fmla="*/ 6719742 w 7129607"/>
              <a:gd name="connsiteY498" fmla="*/ 2706953 h 10322882"/>
              <a:gd name="connsiteX499" fmla="*/ 6733224 w 7129607"/>
              <a:gd name="connsiteY499" fmla="*/ 2733901 h 10322882"/>
              <a:gd name="connsiteX500" fmla="*/ 6729853 w 7129607"/>
              <a:gd name="connsiteY500" fmla="*/ 2747375 h 10322882"/>
              <a:gd name="connsiteX501" fmla="*/ 6743336 w 7129607"/>
              <a:gd name="connsiteY501" fmla="*/ 2754112 h 10322882"/>
              <a:gd name="connsiteX502" fmla="*/ 6750078 w 7129607"/>
              <a:gd name="connsiteY502" fmla="*/ 2770955 h 10322882"/>
              <a:gd name="connsiteX503" fmla="*/ 6743336 w 7129607"/>
              <a:gd name="connsiteY503" fmla="*/ 2794535 h 10322882"/>
              <a:gd name="connsiteX504" fmla="*/ 6756819 w 7129607"/>
              <a:gd name="connsiteY504" fmla="*/ 2811378 h 10322882"/>
              <a:gd name="connsiteX505" fmla="*/ 6770301 w 7129607"/>
              <a:gd name="connsiteY505" fmla="*/ 2811378 h 10322882"/>
              <a:gd name="connsiteX506" fmla="*/ 6780413 w 7129607"/>
              <a:gd name="connsiteY506" fmla="*/ 2821485 h 10322882"/>
              <a:gd name="connsiteX507" fmla="*/ 6797266 w 7129607"/>
              <a:gd name="connsiteY507" fmla="*/ 2855171 h 10322882"/>
              <a:gd name="connsiteX508" fmla="*/ 6810749 w 7129607"/>
              <a:gd name="connsiteY508" fmla="*/ 2868643 h 10322882"/>
              <a:gd name="connsiteX509" fmla="*/ 6814120 w 7129607"/>
              <a:gd name="connsiteY509" fmla="*/ 2892224 h 10322882"/>
              <a:gd name="connsiteX510" fmla="*/ 6820862 w 7129607"/>
              <a:gd name="connsiteY510" fmla="*/ 2909067 h 10322882"/>
              <a:gd name="connsiteX511" fmla="*/ 6830974 w 7129607"/>
              <a:gd name="connsiteY511" fmla="*/ 2922541 h 10322882"/>
              <a:gd name="connsiteX512" fmla="*/ 6844456 w 7129607"/>
              <a:gd name="connsiteY512" fmla="*/ 2949488 h 10322882"/>
              <a:gd name="connsiteX513" fmla="*/ 6871421 w 7129607"/>
              <a:gd name="connsiteY513" fmla="*/ 2973071 h 10322882"/>
              <a:gd name="connsiteX514" fmla="*/ 6878162 w 7129607"/>
              <a:gd name="connsiteY514" fmla="*/ 3010123 h 10322882"/>
              <a:gd name="connsiteX515" fmla="*/ 6901758 w 7129607"/>
              <a:gd name="connsiteY515" fmla="*/ 3033701 h 10322882"/>
              <a:gd name="connsiteX516" fmla="*/ 6938835 w 7129607"/>
              <a:gd name="connsiteY516" fmla="*/ 3040441 h 10322882"/>
              <a:gd name="connsiteX517" fmla="*/ 6975913 w 7129607"/>
              <a:gd name="connsiteY517" fmla="*/ 3043809 h 10322882"/>
              <a:gd name="connsiteX518" fmla="*/ 6986024 w 7129607"/>
              <a:gd name="connsiteY518" fmla="*/ 3060652 h 10322882"/>
              <a:gd name="connsiteX519" fmla="*/ 7002878 w 7129607"/>
              <a:gd name="connsiteY519" fmla="*/ 3074125 h 10322882"/>
              <a:gd name="connsiteX520" fmla="*/ 7016359 w 7129607"/>
              <a:gd name="connsiteY520" fmla="*/ 3104442 h 10322882"/>
              <a:gd name="connsiteX521" fmla="*/ 7023101 w 7129607"/>
              <a:gd name="connsiteY521" fmla="*/ 3148232 h 10322882"/>
              <a:gd name="connsiteX522" fmla="*/ 7039955 w 7129607"/>
              <a:gd name="connsiteY522" fmla="*/ 3175181 h 10322882"/>
              <a:gd name="connsiteX523" fmla="*/ 7046697 w 7129607"/>
              <a:gd name="connsiteY523" fmla="*/ 3188655 h 10322882"/>
              <a:gd name="connsiteX524" fmla="*/ 7060178 w 7129607"/>
              <a:gd name="connsiteY524" fmla="*/ 3205497 h 10322882"/>
              <a:gd name="connsiteX525" fmla="*/ 7083774 w 7129607"/>
              <a:gd name="connsiteY525" fmla="*/ 3239183 h 10322882"/>
              <a:gd name="connsiteX526" fmla="*/ 7093885 w 7129607"/>
              <a:gd name="connsiteY526" fmla="*/ 3269502 h 10322882"/>
              <a:gd name="connsiteX527" fmla="*/ 7120850 w 7129607"/>
              <a:gd name="connsiteY527" fmla="*/ 3289713 h 10322882"/>
              <a:gd name="connsiteX528" fmla="*/ 7127591 w 7129607"/>
              <a:gd name="connsiteY528" fmla="*/ 3336872 h 10322882"/>
              <a:gd name="connsiteX529" fmla="*/ 7114110 w 7129607"/>
              <a:gd name="connsiteY529" fmla="*/ 3373926 h 10322882"/>
              <a:gd name="connsiteX530" fmla="*/ 7100626 w 7129607"/>
              <a:gd name="connsiteY530" fmla="*/ 3404244 h 10322882"/>
              <a:gd name="connsiteX531" fmla="*/ 7080403 w 7129607"/>
              <a:gd name="connsiteY531" fmla="*/ 3427823 h 10322882"/>
              <a:gd name="connsiteX532" fmla="*/ 7056807 w 7129607"/>
              <a:gd name="connsiteY532" fmla="*/ 3451403 h 10322882"/>
              <a:gd name="connsiteX533" fmla="*/ 7063549 w 7129607"/>
              <a:gd name="connsiteY533" fmla="*/ 3491826 h 10322882"/>
              <a:gd name="connsiteX534" fmla="*/ 7033213 w 7129607"/>
              <a:gd name="connsiteY534" fmla="*/ 3512038 h 10322882"/>
              <a:gd name="connsiteX535" fmla="*/ 7009619 w 7129607"/>
              <a:gd name="connsiteY535" fmla="*/ 3545722 h 10322882"/>
              <a:gd name="connsiteX536" fmla="*/ 6972542 w 7129607"/>
              <a:gd name="connsiteY536" fmla="*/ 3576038 h 10322882"/>
              <a:gd name="connsiteX537" fmla="*/ 6952317 w 7129607"/>
              <a:gd name="connsiteY537" fmla="*/ 3602988 h 10322882"/>
              <a:gd name="connsiteX538" fmla="*/ 6928723 w 7129607"/>
              <a:gd name="connsiteY538" fmla="*/ 3643411 h 10322882"/>
              <a:gd name="connsiteX539" fmla="*/ 6915240 w 7129607"/>
              <a:gd name="connsiteY539" fmla="*/ 3660254 h 10322882"/>
              <a:gd name="connsiteX540" fmla="*/ 6891646 w 7129607"/>
              <a:gd name="connsiteY540" fmla="*/ 3663622 h 10322882"/>
              <a:gd name="connsiteX541" fmla="*/ 6844456 w 7129607"/>
              <a:gd name="connsiteY541" fmla="*/ 3677096 h 10322882"/>
              <a:gd name="connsiteX542" fmla="*/ 6820862 w 7129607"/>
              <a:gd name="connsiteY542" fmla="*/ 3650148 h 10322882"/>
              <a:gd name="connsiteX543" fmla="*/ 6800637 w 7129607"/>
              <a:gd name="connsiteY543" fmla="*/ 3609725 h 10322882"/>
              <a:gd name="connsiteX544" fmla="*/ 6766930 w 7129607"/>
              <a:gd name="connsiteY544" fmla="*/ 3602988 h 10322882"/>
              <a:gd name="connsiteX545" fmla="*/ 6753449 w 7129607"/>
              <a:gd name="connsiteY545" fmla="*/ 3592882 h 10322882"/>
              <a:gd name="connsiteX546" fmla="*/ 6753449 w 7129607"/>
              <a:gd name="connsiteY546" fmla="*/ 3589515 h 10322882"/>
              <a:gd name="connsiteX547" fmla="*/ 6766930 w 7129607"/>
              <a:gd name="connsiteY547" fmla="*/ 3572672 h 10322882"/>
              <a:gd name="connsiteX548" fmla="*/ 6790526 w 7129607"/>
              <a:gd name="connsiteY548" fmla="*/ 3559198 h 10322882"/>
              <a:gd name="connsiteX549" fmla="*/ 6790398 w 7129607"/>
              <a:gd name="connsiteY549" fmla="*/ 3558391 h 10322882"/>
              <a:gd name="connsiteX550" fmla="*/ 6790398 w 7129607"/>
              <a:gd name="connsiteY550" fmla="*/ 3546274 h 10322882"/>
              <a:gd name="connsiteX551" fmla="*/ 6790526 w 7129607"/>
              <a:gd name="connsiteY551" fmla="*/ 3545722 h 10322882"/>
              <a:gd name="connsiteX552" fmla="*/ 6800637 w 7129607"/>
              <a:gd name="connsiteY552" fmla="*/ 3535618 h 10322882"/>
              <a:gd name="connsiteX553" fmla="*/ 6804008 w 7129607"/>
              <a:gd name="connsiteY553" fmla="*/ 3512038 h 10322882"/>
              <a:gd name="connsiteX554" fmla="*/ 6804850 w 7129607"/>
              <a:gd name="connsiteY554" fmla="*/ 3500247 h 10322882"/>
              <a:gd name="connsiteX555" fmla="*/ 6804711 w 7129607"/>
              <a:gd name="connsiteY555" fmla="*/ 3499859 h 10322882"/>
              <a:gd name="connsiteX556" fmla="*/ 6803878 w 7129607"/>
              <a:gd name="connsiteY556" fmla="*/ 3511539 h 10322882"/>
              <a:gd name="connsiteX557" fmla="*/ 6800507 w 7129607"/>
              <a:gd name="connsiteY557" fmla="*/ 3535149 h 10322882"/>
              <a:gd name="connsiteX558" fmla="*/ 6790398 w 7129607"/>
              <a:gd name="connsiteY558" fmla="*/ 3545270 h 10322882"/>
              <a:gd name="connsiteX559" fmla="*/ 6790398 w 7129607"/>
              <a:gd name="connsiteY559" fmla="*/ 3546274 h 10322882"/>
              <a:gd name="connsiteX560" fmla="*/ 6789262 w 7129607"/>
              <a:gd name="connsiteY560" fmla="*/ 3551197 h 10322882"/>
              <a:gd name="connsiteX561" fmla="*/ 6790398 w 7129607"/>
              <a:gd name="connsiteY561" fmla="*/ 3558391 h 10322882"/>
              <a:gd name="connsiteX562" fmla="*/ 6790398 w 7129607"/>
              <a:gd name="connsiteY562" fmla="*/ 3558759 h 10322882"/>
              <a:gd name="connsiteX563" fmla="*/ 6766809 w 7129607"/>
              <a:gd name="connsiteY563" fmla="*/ 3572250 h 10322882"/>
              <a:gd name="connsiteX564" fmla="*/ 6753329 w 7129607"/>
              <a:gd name="connsiteY564" fmla="*/ 3589116 h 10322882"/>
              <a:gd name="connsiteX565" fmla="*/ 6739849 w 7129607"/>
              <a:gd name="connsiteY565" fmla="*/ 3595860 h 10322882"/>
              <a:gd name="connsiteX566" fmla="*/ 6733109 w 7129607"/>
              <a:gd name="connsiteY566" fmla="*/ 3619472 h 10322882"/>
              <a:gd name="connsiteX567" fmla="*/ 6719628 w 7129607"/>
              <a:gd name="connsiteY567" fmla="*/ 3663318 h 10322882"/>
              <a:gd name="connsiteX568" fmla="*/ 6699408 w 7129607"/>
              <a:gd name="connsiteY568" fmla="*/ 3693674 h 10322882"/>
              <a:gd name="connsiteX569" fmla="*/ 6709518 w 7129607"/>
              <a:gd name="connsiteY569" fmla="*/ 3713910 h 10322882"/>
              <a:gd name="connsiteX570" fmla="*/ 6733109 w 7129607"/>
              <a:gd name="connsiteY570" fmla="*/ 3720656 h 10322882"/>
              <a:gd name="connsiteX571" fmla="*/ 6716258 w 7129607"/>
              <a:gd name="connsiteY571" fmla="*/ 3754384 h 10322882"/>
              <a:gd name="connsiteX572" fmla="*/ 6716258 w 7129607"/>
              <a:gd name="connsiteY572" fmla="*/ 3794858 h 10322882"/>
              <a:gd name="connsiteX573" fmla="*/ 6719628 w 7129607"/>
              <a:gd name="connsiteY573" fmla="*/ 3845450 h 10322882"/>
              <a:gd name="connsiteX574" fmla="*/ 6729738 w 7129607"/>
              <a:gd name="connsiteY574" fmla="*/ 3869060 h 10322882"/>
              <a:gd name="connsiteX575" fmla="*/ 6726368 w 7129607"/>
              <a:gd name="connsiteY575" fmla="*/ 3902789 h 10322882"/>
              <a:gd name="connsiteX576" fmla="*/ 6733109 w 7129607"/>
              <a:gd name="connsiteY576" fmla="*/ 3946635 h 10322882"/>
              <a:gd name="connsiteX577" fmla="*/ 6709518 w 7129607"/>
              <a:gd name="connsiteY577" fmla="*/ 3973618 h 10322882"/>
              <a:gd name="connsiteX578" fmla="*/ 6672448 w 7129607"/>
              <a:gd name="connsiteY578" fmla="*/ 4014086 h 10322882"/>
              <a:gd name="connsiteX579" fmla="*/ 6638749 w 7129607"/>
              <a:gd name="connsiteY579" fmla="*/ 3993856 h 10322882"/>
              <a:gd name="connsiteX580" fmla="*/ 6618529 w 7129607"/>
              <a:gd name="connsiteY580" fmla="*/ 4003973 h 10322882"/>
              <a:gd name="connsiteX581" fmla="*/ 6598309 w 7129607"/>
              <a:gd name="connsiteY581" fmla="*/ 4010713 h 10322882"/>
              <a:gd name="connsiteX582" fmla="*/ 6605049 w 7129607"/>
              <a:gd name="connsiteY582" fmla="*/ 4078169 h 10322882"/>
              <a:gd name="connsiteX583" fmla="*/ 6591724 w 7129607"/>
              <a:gd name="connsiteY583" fmla="*/ 4084838 h 10322882"/>
              <a:gd name="connsiteX584" fmla="*/ 6591724 w 7129607"/>
              <a:gd name="connsiteY584" fmla="*/ 4101574 h 10322882"/>
              <a:gd name="connsiteX585" fmla="*/ 6591724 w 7129607"/>
              <a:gd name="connsiteY585" fmla="*/ 4121781 h 10322882"/>
              <a:gd name="connsiteX586" fmla="*/ 6598470 w 7129607"/>
              <a:gd name="connsiteY586" fmla="*/ 4145356 h 10322882"/>
              <a:gd name="connsiteX587" fmla="*/ 6615335 w 7129607"/>
              <a:gd name="connsiteY587" fmla="*/ 4177352 h 10322882"/>
              <a:gd name="connsiteX588" fmla="*/ 6622081 w 7129607"/>
              <a:gd name="connsiteY588" fmla="*/ 4209347 h 10322882"/>
              <a:gd name="connsiteX589" fmla="*/ 6642321 w 7129607"/>
              <a:gd name="connsiteY589" fmla="*/ 4307018 h 10322882"/>
              <a:gd name="connsiteX590" fmla="*/ 6662560 w 7129607"/>
              <a:gd name="connsiteY590" fmla="*/ 4337329 h 10322882"/>
              <a:gd name="connsiteX591" fmla="*/ 6655813 w 7129607"/>
              <a:gd name="connsiteY591" fmla="*/ 4364273 h 10322882"/>
              <a:gd name="connsiteX592" fmla="*/ 6591724 w 7129607"/>
              <a:gd name="connsiteY592" fmla="*/ 4404688 h 10322882"/>
              <a:gd name="connsiteX593" fmla="*/ 6568112 w 7129607"/>
              <a:gd name="connsiteY593" fmla="*/ 4428262 h 10322882"/>
              <a:gd name="connsiteX594" fmla="*/ 6537753 w 7129607"/>
              <a:gd name="connsiteY594" fmla="*/ 4458572 h 10322882"/>
              <a:gd name="connsiteX595" fmla="*/ 6510767 w 7129607"/>
              <a:gd name="connsiteY595" fmla="*/ 4482149 h 10322882"/>
              <a:gd name="connsiteX596" fmla="*/ 6483782 w 7129607"/>
              <a:gd name="connsiteY596" fmla="*/ 4515827 h 10322882"/>
              <a:gd name="connsiteX597" fmla="*/ 6439931 w 7129607"/>
              <a:gd name="connsiteY597" fmla="*/ 4515827 h 10322882"/>
              <a:gd name="connsiteX598" fmla="*/ 6409574 w 7129607"/>
              <a:gd name="connsiteY598" fmla="*/ 4542772 h 10322882"/>
              <a:gd name="connsiteX599" fmla="*/ 6355603 w 7129607"/>
              <a:gd name="connsiteY599" fmla="*/ 4613497 h 10322882"/>
              <a:gd name="connsiteX600" fmla="*/ 6345482 w 7129607"/>
              <a:gd name="connsiteY600" fmla="*/ 4626966 h 10322882"/>
              <a:gd name="connsiteX601" fmla="*/ 6332559 w 7129607"/>
              <a:gd name="connsiteY601" fmla="*/ 4636643 h 10322882"/>
              <a:gd name="connsiteX602" fmla="*/ 6332640 w 7129607"/>
              <a:gd name="connsiteY602" fmla="*/ 4637131 h 10322882"/>
              <a:gd name="connsiteX603" fmla="*/ 6329270 w 7129607"/>
              <a:gd name="connsiteY603" fmla="*/ 4653969 h 10322882"/>
              <a:gd name="connsiteX604" fmla="*/ 6309055 w 7129607"/>
              <a:gd name="connsiteY604" fmla="*/ 4657340 h 10322882"/>
              <a:gd name="connsiteX605" fmla="*/ 6308929 w 7129607"/>
              <a:gd name="connsiteY605" fmla="*/ 4657376 h 10322882"/>
              <a:gd name="connsiteX606" fmla="*/ 6328269 w 7129607"/>
              <a:gd name="connsiteY606" fmla="*/ 4654155 h 10322882"/>
              <a:gd name="connsiteX607" fmla="*/ 6335006 w 7129607"/>
              <a:gd name="connsiteY607" fmla="*/ 4670994 h 10322882"/>
              <a:gd name="connsiteX608" fmla="*/ 6328269 w 7129607"/>
              <a:gd name="connsiteY608" fmla="*/ 4758559 h 10322882"/>
              <a:gd name="connsiteX609" fmla="*/ 6335006 w 7129607"/>
              <a:gd name="connsiteY609" fmla="*/ 4798972 h 10322882"/>
              <a:gd name="connsiteX610" fmla="*/ 6358584 w 7129607"/>
              <a:gd name="connsiteY610" fmla="*/ 4825915 h 10322882"/>
              <a:gd name="connsiteX611" fmla="*/ 6375425 w 7129607"/>
              <a:gd name="connsiteY611" fmla="*/ 4866332 h 10322882"/>
              <a:gd name="connsiteX612" fmla="*/ 6382162 w 7129607"/>
              <a:gd name="connsiteY612" fmla="*/ 4910115 h 10322882"/>
              <a:gd name="connsiteX613" fmla="*/ 6392267 w 7129607"/>
              <a:gd name="connsiteY613" fmla="*/ 4953897 h 10322882"/>
              <a:gd name="connsiteX614" fmla="*/ 6372058 w 7129607"/>
              <a:gd name="connsiteY614" fmla="*/ 4987576 h 10322882"/>
              <a:gd name="connsiteX615" fmla="*/ 6358584 w 7129607"/>
              <a:gd name="connsiteY615" fmla="*/ 5021254 h 10322882"/>
              <a:gd name="connsiteX616" fmla="*/ 6338373 w 7129607"/>
              <a:gd name="connsiteY616" fmla="*/ 5065036 h 10322882"/>
              <a:gd name="connsiteX617" fmla="*/ 6308058 w 7129607"/>
              <a:gd name="connsiteY617" fmla="*/ 5102084 h 10322882"/>
              <a:gd name="connsiteX618" fmla="*/ 6304690 w 7129607"/>
              <a:gd name="connsiteY618" fmla="*/ 5139130 h 10322882"/>
              <a:gd name="connsiteX619" fmla="*/ 6304690 w 7129607"/>
              <a:gd name="connsiteY619" fmla="*/ 5169440 h 10322882"/>
              <a:gd name="connsiteX620" fmla="*/ 6294584 w 7129607"/>
              <a:gd name="connsiteY620" fmla="*/ 5203120 h 10322882"/>
              <a:gd name="connsiteX621" fmla="*/ 6284480 w 7129607"/>
              <a:gd name="connsiteY621" fmla="*/ 5236800 h 10322882"/>
              <a:gd name="connsiteX622" fmla="*/ 6264269 w 7129607"/>
              <a:gd name="connsiteY622" fmla="*/ 5273845 h 10322882"/>
              <a:gd name="connsiteX623" fmla="*/ 6237321 w 7129607"/>
              <a:gd name="connsiteY623" fmla="*/ 5297421 h 10322882"/>
              <a:gd name="connsiteX624" fmla="*/ 6233954 w 7129607"/>
              <a:gd name="connsiteY624" fmla="*/ 5317628 h 10322882"/>
              <a:gd name="connsiteX625" fmla="*/ 6244058 w 7129607"/>
              <a:gd name="connsiteY625" fmla="*/ 5331100 h 10322882"/>
              <a:gd name="connsiteX626" fmla="*/ 6247428 w 7129607"/>
              <a:gd name="connsiteY626" fmla="*/ 5364780 h 10322882"/>
              <a:gd name="connsiteX627" fmla="*/ 6247428 w 7129607"/>
              <a:gd name="connsiteY627" fmla="*/ 5408563 h 10322882"/>
              <a:gd name="connsiteX628" fmla="*/ 6233954 w 7129607"/>
              <a:gd name="connsiteY628" fmla="*/ 5418666 h 10322882"/>
              <a:gd name="connsiteX629" fmla="*/ 6231124 w 7129607"/>
              <a:gd name="connsiteY629" fmla="*/ 5421496 h 10322882"/>
              <a:gd name="connsiteX630" fmla="*/ 6231124 w 7129607"/>
              <a:gd name="connsiteY630" fmla="*/ 5431561 h 10322882"/>
              <a:gd name="connsiteX631" fmla="*/ 6214279 w 7129607"/>
              <a:gd name="connsiteY631" fmla="*/ 5468654 h 10322882"/>
              <a:gd name="connsiteX632" fmla="*/ 6217649 w 7129607"/>
              <a:gd name="connsiteY632" fmla="*/ 5515864 h 10322882"/>
              <a:gd name="connsiteX633" fmla="*/ 6204172 w 7129607"/>
              <a:gd name="connsiteY633" fmla="*/ 5532724 h 10322882"/>
              <a:gd name="connsiteX634" fmla="*/ 6224386 w 7129607"/>
              <a:gd name="connsiteY634" fmla="*/ 5563074 h 10322882"/>
              <a:gd name="connsiteX635" fmla="*/ 6217649 w 7129607"/>
              <a:gd name="connsiteY635" fmla="*/ 5610283 h 10322882"/>
              <a:gd name="connsiteX636" fmla="*/ 6190695 w 7129607"/>
              <a:gd name="connsiteY636" fmla="*/ 5670981 h 10322882"/>
              <a:gd name="connsiteX637" fmla="*/ 6180587 w 7129607"/>
              <a:gd name="connsiteY637" fmla="*/ 5691214 h 10322882"/>
              <a:gd name="connsiteX638" fmla="*/ 6170481 w 7129607"/>
              <a:gd name="connsiteY638" fmla="*/ 5748542 h 10322882"/>
              <a:gd name="connsiteX639" fmla="*/ 6170481 w 7129607"/>
              <a:gd name="connsiteY639" fmla="*/ 5789007 h 10322882"/>
              <a:gd name="connsiteX640" fmla="*/ 6157004 w 7129607"/>
              <a:gd name="connsiteY640" fmla="*/ 5815983 h 10322882"/>
              <a:gd name="connsiteX641" fmla="*/ 6143527 w 7129607"/>
              <a:gd name="connsiteY641" fmla="*/ 5839588 h 10322882"/>
              <a:gd name="connsiteX642" fmla="*/ 6109836 w 7129607"/>
              <a:gd name="connsiteY642" fmla="*/ 5849705 h 10322882"/>
              <a:gd name="connsiteX643" fmla="*/ 6089622 w 7129607"/>
              <a:gd name="connsiteY643" fmla="*/ 5859821 h 10322882"/>
              <a:gd name="connsiteX644" fmla="*/ 6079515 w 7129607"/>
              <a:gd name="connsiteY644" fmla="*/ 5880054 h 10322882"/>
              <a:gd name="connsiteX645" fmla="*/ 6096361 w 7129607"/>
              <a:gd name="connsiteY645" fmla="*/ 5900287 h 10322882"/>
              <a:gd name="connsiteX646" fmla="*/ 6086253 w 7129607"/>
              <a:gd name="connsiteY646" fmla="*/ 5913776 h 10322882"/>
              <a:gd name="connsiteX647" fmla="*/ 6086253 w 7129607"/>
              <a:gd name="connsiteY647" fmla="*/ 5913866 h 10322882"/>
              <a:gd name="connsiteX648" fmla="*/ 6096232 w 7129607"/>
              <a:gd name="connsiteY648" fmla="*/ 5900548 h 10322882"/>
              <a:gd name="connsiteX649" fmla="*/ 6102962 w 7129607"/>
              <a:gd name="connsiteY649" fmla="*/ 5910653 h 10322882"/>
              <a:gd name="connsiteX650" fmla="*/ 6113056 w 7129607"/>
              <a:gd name="connsiteY650" fmla="*/ 5944331 h 10322882"/>
              <a:gd name="connsiteX651" fmla="*/ 6163528 w 7129607"/>
              <a:gd name="connsiteY651" fmla="*/ 5954436 h 10322882"/>
              <a:gd name="connsiteX652" fmla="*/ 6247647 w 7129607"/>
              <a:gd name="connsiteY652" fmla="*/ 5957803 h 10322882"/>
              <a:gd name="connsiteX653" fmla="*/ 6271200 w 7129607"/>
              <a:gd name="connsiteY653" fmla="*/ 5954436 h 10322882"/>
              <a:gd name="connsiteX654" fmla="*/ 6288024 w 7129607"/>
              <a:gd name="connsiteY654" fmla="*/ 5951068 h 10322882"/>
              <a:gd name="connsiteX655" fmla="*/ 6318308 w 7129607"/>
              <a:gd name="connsiteY655" fmla="*/ 5940963 h 10322882"/>
              <a:gd name="connsiteX656" fmla="*/ 6351954 w 7129607"/>
              <a:gd name="connsiteY656" fmla="*/ 5967906 h 10322882"/>
              <a:gd name="connsiteX657" fmla="*/ 6348590 w 7129607"/>
              <a:gd name="connsiteY657" fmla="*/ 5988114 h 10322882"/>
              <a:gd name="connsiteX658" fmla="*/ 6365414 w 7129607"/>
              <a:gd name="connsiteY658" fmla="*/ 6021794 h 10322882"/>
              <a:gd name="connsiteX659" fmla="*/ 6368778 w 7129607"/>
              <a:gd name="connsiteY659" fmla="*/ 6045369 h 10322882"/>
              <a:gd name="connsiteX660" fmla="*/ 6382238 w 7129607"/>
              <a:gd name="connsiteY660" fmla="*/ 6068944 h 10322882"/>
              <a:gd name="connsiteX661" fmla="*/ 6388967 w 7129607"/>
              <a:gd name="connsiteY661" fmla="*/ 6102624 h 10322882"/>
              <a:gd name="connsiteX662" fmla="*/ 6375509 w 7129607"/>
              <a:gd name="connsiteY662" fmla="*/ 6132934 h 10322882"/>
              <a:gd name="connsiteX663" fmla="*/ 6402427 w 7129607"/>
              <a:gd name="connsiteY663" fmla="*/ 6153142 h 10322882"/>
              <a:gd name="connsiteX664" fmla="*/ 6409156 w 7129607"/>
              <a:gd name="connsiteY664" fmla="*/ 6186821 h 10322882"/>
              <a:gd name="connsiteX665" fmla="*/ 6419251 w 7129607"/>
              <a:gd name="connsiteY665" fmla="*/ 6210397 h 10322882"/>
              <a:gd name="connsiteX666" fmla="*/ 6378873 w 7129607"/>
              <a:gd name="connsiteY666" fmla="*/ 6240707 h 10322882"/>
              <a:gd name="connsiteX667" fmla="*/ 6348590 w 7129607"/>
              <a:gd name="connsiteY667" fmla="*/ 6260915 h 10322882"/>
              <a:gd name="connsiteX668" fmla="*/ 6308213 w 7129607"/>
              <a:gd name="connsiteY668" fmla="*/ 6257547 h 10322882"/>
              <a:gd name="connsiteX669" fmla="*/ 6311577 w 7129607"/>
              <a:gd name="connsiteY669" fmla="*/ 6264284 h 10322882"/>
              <a:gd name="connsiteX670" fmla="*/ 6308213 w 7129607"/>
              <a:gd name="connsiteY670" fmla="*/ 6281122 h 10322882"/>
              <a:gd name="connsiteX671" fmla="*/ 6314942 w 7129607"/>
              <a:gd name="connsiteY671" fmla="*/ 6294594 h 10322882"/>
              <a:gd name="connsiteX672" fmla="*/ 6301484 w 7129607"/>
              <a:gd name="connsiteY672" fmla="*/ 6308067 h 10322882"/>
              <a:gd name="connsiteX673" fmla="*/ 6314942 w 7129607"/>
              <a:gd name="connsiteY673" fmla="*/ 6338377 h 10322882"/>
              <a:gd name="connsiteX674" fmla="*/ 6311577 w 7129607"/>
              <a:gd name="connsiteY674" fmla="*/ 6385529 h 10322882"/>
              <a:gd name="connsiteX675" fmla="*/ 6234187 w 7129607"/>
              <a:gd name="connsiteY675" fmla="*/ 6419207 h 10322882"/>
              <a:gd name="connsiteX676" fmla="*/ 6207270 w 7129607"/>
              <a:gd name="connsiteY676" fmla="*/ 6442782 h 10322882"/>
              <a:gd name="connsiteX677" fmla="*/ 6176988 w 7129607"/>
              <a:gd name="connsiteY677" fmla="*/ 6466358 h 10322882"/>
              <a:gd name="connsiteX678" fmla="*/ 6163528 w 7129607"/>
              <a:gd name="connsiteY678" fmla="*/ 6496670 h 10322882"/>
              <a:gd name="connsiteX679" fmla="*/ 6160163 w 7129607"/>
              <a:gd name="connsiteY679" fmla="*/ 6537085 h 10322882"/>
              <a:gd name="connsiteX680" fmla="*/ 6153433 w 7129607"/>
              <a:gd name="connsiteY680" fmla="*/ 6570763 h 10322882"/>
              <a:gd name="connsiteX681" fmla="*/ 6126515 w 7129607"/>
              <a:gd name="connsiteY681" fmla="*/ 6597707 h 10322882"/>
              <a:gd name="connsiteX682" fmla="*/ 6143339 w 7129607"/>
              <a:gd name="connsiteY682" fmla="*/ 6604443 h 10322882"/>
              <a:gd name="connsiteX683" fmla="*/ 6150068 w 7129607"/>
              <a:gd name="connsiteY683" fmla="*/ 6624650 h 10322882"/>
              <a:gd name="connsiteX684" fmla="*/ 6136609 w 7129607"/>
              <a:gd name="connsiteY684" fmla="*/ 6668433 h 10322882"/>
              <a:gd name="connsiteX685" fmla="*/ 6116420 w 7129607"/>
              <a:gd name="connsiteY685" fmla="*/ 6692008 h 10322882"/>
              <a:gd name="connsiteX686" fmla="*/ 6102962 w 7129607"/>
              <a:gd name="connsiteY686" fmla="*/ 6671800 h 10322882"/>
              <a:gd name="connsiteX687" fmla="*/ 6102729 w 7129607"/>
              <a:gd name="connsiteY687" fmla="*/ 6671854 h 10322882"/>
              <a:gd name="connsiteX688" fmla="*/ 6115671 w 7129607"/>
              <a:gd name="connsiteY688" fmla="*/ 6691281 h 10322882"/>
              <a:gd name="connsiteX689" fmla="*/ 6108934 w 7129607"/>
              <a:gd name="connsiteY689" fmla="*/ 6694650 h 10322882"/>
              <a:gd name="connsiteX690" fmla="*/ 6085357 w 7129607"/>
              <a:gd name="connsiteY690" fmla="*/ 6735092 h 10322882"/>
              <a:gd name="connsiteX691" fmla="*/ 6108934 w 7129607"/>
              <a:gd name="connsiteY691" fmla="*/ 6762052 h 10322882"/>
              <a:gd name="connsiteX692" fmla="*/ 6142615 w 7129607"/>
              <a:gd name="connsiteY692" fmla="*/ 6758683 h 10322882"/>
              <a:gd name="connsiteX693" fmla="*/ 6159457 w 7129607"/>
              <a:gd name="connsiteY693" fmla="*/ 6745201 h 10322882"/>
              <a:gd name="connsiteX694" fmla="*/ 6172929 w 7129607"/>
              <a:gd name="connsiteY694" fmla="*/ 6735092 h 10322882"/>
              <a:gd name="connsiteX695" fmla="*/ 6183034 w 7129607"/>
              <a:gd name="connsiteY695" fmla="*/ 6748572 h 10322882"/>
              <a:gd name="connsiteX696" fmla="*/ 6189769 w 7129607"/>
              <a:gd name="connsiteY696" fmla="*/ 6768792 h 10322882"/>
              <a:gd name="connsiteX697" fmla="*/ 6189769 w 7129607"/>
              <a:gd name="connsiteY697" fmla="*/ 6771551 h 10322882"/>
              <a:gd name="connsiteX698" fmla="*/ 6190277 w 7129607"/>
              <a:gd name="connsiteY698" fmla="*/ 6769015 h 10322882"/>
              <a:gd name="connsiteX699" fmla="*/ 6190277 w 7129607"/>
              <a:gd name="connsiteY699" fmla="*/ 6772384 h 10322882"/>
              <a:gd name="connsiteX700" fmla="*/ 6189603 w 7129607"/>
              <a:gd name="connsiteY700" fmla="*/ 6772384 h 10322882"/>
              <a:gd name="connsiteX701" fmla="*/ 6189647 w 7129607"/>
              <a:gd name="connsiteY701" fmla="*/ 6772163 h 10322882"/>
              <a:gd name="connsiteX702" fmla="*/ 6176297 w 7129607"/>
              <a:gd name="connsiteY702" fmla="*/ 6772163 h 10322882"/>
              <a:gd name="connsiteX703" fmla="*/ 6156088 w 7129607"/>
              <a:gd name="connsiteY703" fmla="*/ 6789012 h 10322882"/>
              <a:gd name="connsiteX704" fmla="*/ 6139248 w 7129607"/>
              <a:gd name="connsiteY704" fmla="*/ 6809234 h 10322882"/>
              <a:gd name="connsiteX705" fmla="*/ 6138258 w 7129607"/>
              <a:gd name="connsiteY705" fmla="*/ 6816168 h 10322882"/>
              <a:gd name="connsiteX706" fmla="*/ 6139748 w 7129607"/>
              <a:gd name="connsiteY706" fmla="*/ 6809445 h 10322882"/>
              <a:gd name="connsiteX707" fmla="*/ 6156591 w 7129607"/>
              <a:gd name="connsiteY707" fmla="*/ 6789230 h 10322882"/>
              <a:gd name="connsiteX708" fmla="*/ 6176801 w 7129607"/>
              <a:gd name="connsiteY708" fmla="*/ 6772384 h 10322882"/>
              <a:gd name="connsiteX709" fmla="*/ 6189603 w 7129607"/>
              <a:gd name="connsiteY709" fmla="*/ 6772384 h 10322882"/>
              <a:gd name="connsiteX710" fmla="*/ 6186908 w 7129607"/>
              <a:gd name="connsiteY710" fmla="*/ 6785861 h 10322882"/>
              <a:gd name="connsiteX711" fmla="*/ 6200381 w 7129607"/>
              <a:gd name="connsiteY711" fmla="*/ 6816184 h 10322882"/>
              <a:gd name="connsiteX712" fmla="*/ 6210487 w 7129607"/>
              <a:gd name="connsiteY712" fmla="*/ 6853244 h 10322882"/>
              <a:gd name="connsiteX713" fmla="*/ 6207118 w 7129607"/>
              <a:gd name="connsiteY713" fmla="*/ 6897042 h 10322882"/>
              <a:gd name="connsiteX714" fmla="*/ 6213857 w 7129607"/>
              <a:gd name="connsiteY714" fmla="*/ 6920627 h 10322882"/>
              <a:gd name="connsiteX715" fmla="*/ 6237437 w 7129607"/>
              <a:gd name="connsiteY715" fmla="*/ 6913889 h 10322882"/>
              <a:gd name="connsiteX716" fmla="*/ 6261016 w 7129607"/>
              <a:gd name="connsiteY716" fmla="*/ 6917258 h 10322882"/>
              <a:gd name="connsiteX717" fmla="*/ 6291333 w 7129607"/>
              <a:gd name="connsiteY717" fmla="*/ 6907150 h 10322882"/>
              <a:gd name="connsiteX718" fmla="*/ 6318281 w 7129607"/>
              <a:gd name="connsiteY718" fmla="*/ 6920627 h 10322882"/>
              <a:gd name="connsiteX719" fmla="*/ 6345230 w 7129607"/>
              <a:gd name="connsiteY719" fmla="*/ 6950949 h 10322882"/>
              <a:gd name="connsiteX720" fmla="*/ 6375547 w 7129607"/>
              <a:gd name="connsiteY720" fmla="*/ 6981272 h 10322882"/>
              <a:gd name="connsiteX721" fmla="*/ 6365441 w 7129607"/>
              <a:gd name="connsiteY721" fmla="*/ 6998118 h 10322882"/>
              <a:gd name="connsiteX722" fmla="*/ 6362073 w 7129607"/>
              <a:gd name="connsiteY722" fmla="*/ 7028439 h 10322882"/>
              <a:gd name="connsiteX723" fmla="*/ 6375547 w 7129607"/>
              <a:gd name="connsiteY723" fmla="*/ 7075607 h 10322882"/>
              <a:gd name="connsiteX724" fmla="*/ 6372179 w 7129607"/>
              <a:gd name="connsiteY724" fmla="*/ 7122776 h 10322882"/>
              <a:gd name="connsiteX725" fmla="*/ 6378916 w 7129607"/>
              <a:gd name="connsiteY725" fmla="*/ 7173313 h 10322882"/>
              <a:gd name="connsiteX726" fmla="*/ 6365441 w 7129607"/>
              <a:gd name="connsiteY726" fmla="*/ 7203635 h 10322882"/>
              <a:gd name="connsiteX727" fmla="*/ 6365441 w 7129607"/>
              <a:gd name="connsiteY727" fmla="*/ 7227220 h 10322882"/>
              <a:gd name="connsiteX728" fmla="*/ 6358704 w 7129607"/>
              <a:gd name="connsiteY728" fmla="*/ 7233958 h 10322882"/>
              <a:gd name="connsiteX729" fmla="*/ 6358387 w 7129607"/>
              <a:gd name="connsiteY729" fmla="*/ 7233988 h 10322882"/>
              <a:gd name="connsiteX730" fmla="*/ 6341856 w 7129607"/>
              <a:gd name="connsiteY730" fmla="*/ 7257114 h 10322882"/>
              <a:gd name="connsiteX731" fmla="*/ 6335116 w 7129607"/>
              <a:gd name="connsiteY731" fmla="*/ 7284056 h 10322882"/>
              <a:gd name="connsiteX732" fmla="*/ 6372187 w 7129607"/>
              <a:gd name="connsiteY732" fmla="*/ 7304262 h 10322882"/>
              <a:gd name="connsiteX733" fmla="*/ 6385669 w 7129607"/>
              <a:gd name="connsiteY733" fmla="*/ 7324470 h 10322882"/>
              <a:gd name="connsiteX734" fmla="*/ 6395778 w 7129607"/>
              <a:gd name="connsiteY734" fmla="*/ 7368251 h 10322882"/>
              <a:gd name="connsiteX735" fmla="*/ 6405889 w 7129607"/>
              <a:gd name="connsiteY735" fmla="*/ 7378354 h 10322882"/>
              <a:gd name="connsiteX736" fmla="*/ 6399149 w 7129607"/>
              <a:gd name="connsiteY736" fmla="*/ 7395194 h 10322882"/>
              <a:gd name="connsiteX737" fmla="*/ 6409258 w 7129607"/>
              <a:gd name="connsiteY737" fmla="*/ 7449078 h 10322882"/>
              <a:gd name="connsiteX738" fmla="*/ 6436220 w 7129607"/>
              <a:gd name="connsiteY738" fmla="*/ 7476021 h 10322882"/>
              <a:gd name="connsiteX739" fmla="*/ 6453071 w 7129607"/>
              <a:gd name="connsiteY739" fmla="*/ 7502964 h 10322882"/>
              <a:gd name="connsiteX740" fmla="*/ 6456440 w 7129607"/>
              <a:gd name="connsiteY740" fmla="*/ 7526537 h 10322882"/>
              <a:gd name="connsiteX741" fmla="*/ 6446331 w 7129607"/>
              <a:gd name="connsiteY741" fmla="*/ 7543377 h 10322882"/>
              <a:gd name="connsiteX742" fmla="*/ 6436220 w 7129607"/>
              <a:gd name="connsiteY742" fmla="*/ 7553480 h 10322882"/>
              <a:gd name="connsiteX743" fmla="*/ 6422740 w 7129607"/>
              <a:gd name="connsiteY743" fmla="*/ 7563583 h 10322882"/>
              <a:gd name="connsiteX744" fmla="*/ 6426109 w 7129607"/>
              <a:gd name="connsiteY744" fmla="*/ 7603997 h 10322882"/>
              <a:gd name="connsiteX745" fmla="*/ 6442960 w 7129607"/>
              <a:gd name="connsiteY745" fmla="*/ 7637675 h 10322882"/>
              <a:gd name="connsiteX746" fmla="*/ 6436220 w 7129607"/>
              <a:gd name="connsiteY746" fmla="*/ 7678088 h 10322882"/>
              <a:gd name="connsiteX747" fmla="*/ 6436220 w 7129607"/>
              <a:gd name="connsiteY747" fmla="*/ 7718502 h 10322882"/>
              <a:gd name="connsiteX748" fmla="*/ 6429480 w 7129607"/>
              <a:gd name="connsiteY748" fmla="*/ 7765652 h 10322882"/>
              <a:gd name="connsiteX749" fmla="*/ 6429480 w 7129607"/>
              <a:gd name="connsiteY749" fmla="*/ 7772286 h 10322882"/>
              <a:gd name="connsiteX750" fmla="*/ 6430097 w 7129607"/>
              <a:gd name="connsiteY750" fmla="*/ 7772902 h 10322882"/>
              <a:gd name="connsiteX751" fmla="*/ 6426723 w 7129607"/>
              <a:gd name="connsiteY751" fmla="*/ 7816705 h 10322882"/>
              <a:gd name="connsiteX752" fmla="*/ 6436841 w 7129607"/>
              <a:gd name="connsiteY752" fmla="*/ 7863877 h 10322882"/>
              <a:gd name="connsiteX753" fmla="*/ 6433469 w 7129607"/>
              <a:gd name="connsiteY753" fmla="*/ 7894202 h 10322882"/>
              <a:gd name="connsiteX754" fmla="*/ 6463822 w 7129607"/>
              <a:gd name="connsiteY754" fmla="*/ 7927896 h 10322882"/>
              <a:gd name="connsiteX755" fmla="*/ 6477312 w 7129607"/>
              <a:gd name="connsiteY755" fmla="*/ 7964961 h 10322882"/>
              <a:gd name="connsiteX756" fmla="*/ 6467194 w 7129607"/>
              <a:gd name="connsiteY756" fmla="*/ 8012132 h 10322882"/>
              <a:gd name="connsiteX757" fmla="*/ 6433469 w 7129607"/>
              <a:gd name="connsiteY757" fmla="*/ 8049196 h 10322882"/>
              <a:gd name="connsiteX758" fmla="*/ 6416605 w 7129607"/>
              <a:gd name="connsiteY758" fmla="*/ 8092999 h 10322882"/>
              <a:gd name="connsiteX759" fmla="*/ 6426723 w 7129607"/>
              <a:gd name="connsiteY759" fmla="*/ 8136801 h 10322882"/>
              <a:gd name="connsiteX760" fmla="*/ 6406488 w 7129607"/>
              <a:gd name="connsiteY760" fmla="*/ 8170497 h 10322882"/>
              <a:gd name="connsiteX761" fmla="*/ 6379508 w 7129607"/>
              <a:gd name="connsiteY761" fmla="*/ 8217669 h 10322882"/>
              <a:gd name="connsiteX762" fmla="*/ 6352527 w 7129607"/>
              <a:gd name="connsiteY762" fmla="*/ 8244624 h 10322882"/>
              <a:gd name="connsiteX763" fmla="*/ 6335665 w 7129607"/>
              <a:gd name="connsiteY763" fmla="*/ 8271580 h 10322882"/>
              <a:gd name="connsiteX764" fmla="*/ 6312057 w 7129607"/>
              <a:gd name="connsiteY764" fmla="*/ 8288426 h 10322882"/>
              <a:gd name="connsiteX765" fmla="*/ 6288448 w 7129607"/>
              <a:gd name="connsiteY765" fmla="*/ 8281688 h 10322882"/>
              <a:gd name="connsiteX766" fmla="*/ 6268212 w 7129607"/>
              <a:gd name="connsiteY766" fmla="*/ 8298535 h 10322882"/>
              <a:gd name="connsiteX767" fmla="*/ 6247978 w 7129607"/>
              <a:gd name="connsiteY767" fmla="*/ 8335598 h 10322882"/>
              <a:gd name="connsiteX768" fmla="*/ 6258095 w 7129607"/>
              <a:gd name="connsiteY768" fmla="*/ 8372663 h 10322882"/>
              <a:gd name="connsiteX769" fmla="*/ 6264840 w 7129607"/>
              <a:gd name="connsiteY769" fmla="*/ 8402988 h 10322882"/>
              <a:gd name="connsiteX770" fmla="*/ 6281704 w 7129607"/>
              <a:gd name="connsiteY770" fmla="*/ 8429943 h 10322882"/>
              <a:gd name="connsiteX771" fmla="*/ 6301938 w 7129607"/>
              <a:gd name="connsiteY771" fmla="*/ 8456899 h 10322882"/>
              <a:gd name="connsiteX772" fmla="*/ 6342410 w 7129607"/>
              <a:gd name="connsiteY772" fmla="*/ 8460268 h 10322882"/>
              <a:gd name="connsiteX773" fmla="*/ 6379508 w 7129607"/>
              <a:gd name="connsiteY773" fmla="*/ 8453530 h 10322882"/>
              <a:gd name="connsiteX774" fmla="*/ 6386252 w 7129607"/>
              <a:gd name="connsiteY774" fmla="*/ 8487223 h 10322882"/>
              <a:gd name="connsiteX775" fmla="*/ 6406488 w 7129607"/>
              <a:gd name="connsiteY775" fmla="*/ 8510810 h 10322882"/>
              <a:gd name="connsiteX776" fmla="*/ 6362644 w 7129607"/>
              <a:gd name="connsiteY776" fmla="*/ 8568090 h 10322882"/>
              <a:gd name="connsiteX777" fmla="*/ 6362644 w 7129607"/>
              <a:gd name="connsiteY777" fmla="*/ 8588307 h 10322882"/>
              <a:gd name="connsiteX778" fmla="*/ 6369390 w 7129607"/>
              <a:gd name="connsiteY778" fmla="*/ 8611893 h 10322882"/>
              <a:gd name="connsiteX779" fmla="*/ 6345782 w 7129607"/>
              <a:gd name="connsiteY779" fmla="*/ 8645587 h 10322882"/>
              <a:gd name="connsiteX780" fmla="*/ 6301938 w 7129607"/>
              <a:gd name="connsiteY780" fmla="*/ 8655696 h 10322882"/>
              <a:gd name="connsiteX781" fmla="*/ 6254723 w 7129607"/>
              <a:gd name="connsiteY781" fmla="*/ 8672542 h 10322882"/>
              <a:gd name="connsiteX782" fmla="*/ 6231115 w 7129607"/>
              <a:gd name="connsiteY782" fmla="*/ 8669173 h 10322882"/>
              <a:gd name="connsiteX783" fmla="*/ 6224370 w 7129607"/>
              <a:gd name="connsiteY783" fmla="*/ 8679282 h 10322882"/>
              <a:gd name="connsiteX784" fmla="*/ 6223800 w 7129607"/>
              <a:gd name="connsiteY784" fmla="*/ 8679282 h 10322882"/>
              <a:gd name="connsiteX785" fmla="*/ 6220627 w 7129607"/>
              <a:gd name="connsiteY785" fmla="*/ 8685630 h 10322882"/>
              <a:gd name="connsiteX786" fmla="*/ 6207154 w 7129607"/>
              <a:gd name="connsiteY786" fmla="*/ 8729412 h 10322882"/>
              <a:gd name="connsiteX787" fmla="*/ 6183579 w 7129607"/>
              <a:gd name="connsiteY787" fmla="*/ 8749620 h 10322882"/>
              <a:gd name="connsiteX788" fmla="*/ 6170107 w 7129607"/>
              <a:gd name="connsiteY788" fmla="*/ 8790035 h 10322882"/>
              <a:gd name="connsiteX789" fmla="*/ 6139795 w 7129607"/>
              <a:gd name="connsiteY789" fmla="*/ 8823713 h 10322882"/>
              <a:gd name="connsiteX790" fmla="*/ 6116220 w 7129607"/>
              <a:gd name="connsiteY790" fmla="*/ 8850658 h 10322882"/>
              <a:gd name="connsiteX791" fmla="*/ 6072437 w 7129607"/>
              <a:gd name="connsiteY791" fmla="*/ 8847288 h 10322882"/>
              <a:gd name="connsiteX792" fmla="*/ 6025285 w 7129607"/>
              <a:gd name="connsiteY792" fmla="*/ 8854025 h 10322882"/>
              <a:gd name="connsiteX793" fmla="*/ 5961293 w 7129607"/>
              <a:gd name="connsiteY793" fmla="*/ 8864128 h 10322882"/>
              <a:gd name="connsiteX794" fmla="*/ 5937718 w 7129607"/>
              <a:gd name="connsiteY794" fmla="*/ 8874233 h 10322882"/>
              <a:gd name="connsiteX795" fmla="*/ 5917511 w 7129607"/>
              <a:gd name="connsiteY795" fmla="*/ 8874233 h 10322882"/>
              <a:gd name="connsiteX796" fmla="*/ 5900671 w 7129607"/>
              <a:gd name="connsiteY796" fmla="*/ 8864128 h 10322882"/>
              <a:gd name="connsiteX797" fmla="*/ 5870359 w 7129607"/>
              <a:gd name="connsiteY797" fmla="*/ 8854025 h 10322882"/>
              <a:gd name="connsiteX798" fmla="*/ 5840047 w 7129607"/>
              <a:gd name="connsiteY798" fmla="*/ 8850658 h 10322882"/>
              <a:gd name="connsiteX799" fmla="*/ 5823207 w 7129607"/>
              <a:gd name="connsiteY799" fmla="*/ 8847288 h 10322882"/>
              <a:gd name="connsiteX800" fmla="*/ 5786159 w 7129607"/>
              <a:gd name="connsiteY800" fmla="*/ 8847288 h 10322882"/>
              <a:gd name="connsiteX801" fmla="*/ 5742377 w 7129607"/>
              <a:gd name="connsiteY801" fmla="*/ 8837185 h 10322882"/>
              <a:gd name="connsiteX802" fmla="*/ 5728904 w 7129607"/>
              <a:gd name="connsiteY802" fmla="*/ 8870864 h 10322882"/>
              <a:gd name="connsiteX803" fmla="*/ 5708697 w 7129607"/>
              <a:gd name="connsiteY803" fmla="*/ 8901176 h 10322882"/>
              <a:gd name="connsiteX804" fmla="*/ 5685120 w 7129607"/>
              <a:gd name="connsiteY804" fmla="*/ 8941591 h 10322882"/>
              <a:gd name="connsiteX805" fmla="*/ 5627865 w 7129607"/>
              <a:gd name="connsiteY805" fmla="*/ 8928118 h 10322882"/>
              <a:gd name="connsiteX806" fmla="*/ 5577346 w 7129607"/>
              <a:gd name="connsiteY806" fmla="*/ 8928118 h 10322882"/>
              <a:gd name="connsiteX807" fmla="*/ 5553770 w 7129607"/>
              <a:gd name="connsiteY807" fmla="*/ 8911279 h 10322882"/>
              <a:gd name="connsiteX808" fmla="*/ 5489779 w 7129607"/>
              <a:gd name="connsiteY808" fmla="*/ 8911279 h 10322882"/>
              <a:gd name="connsiteX809" fmla="*/ 5486411 w 7129607"/>
              <a:gd name="connsiteY809" fmla="*/ 8944958 h 10322882"/>
              <a:gd name="connsiteX810" fmla="*/ 5459467 w 7129607"/>
              <a:gd name="connsiteY810" fmla="*/ 8965166 h 10322882"/>
              <a:gd name="connsiteX811" fmla="*/ 5419052 w 7129607"/>
              <a:gd name="connsiteY811" fmla="*/ 8955061 h 10322882"/>
              <a:gd name="connsiteX812" fmla="*/ 5368532 w 7129607"/>
              <a:gd name="connsiteY812" fmla="*/ 8948326 h 10322882"/>
              <a:gd name="connsiteX813" fmla="*/ 5328117 w 7129607"/>
              <a:gd name="connsiteY813" fmla="*/ 8941591 h 10322882"/>
              <a:gd name="connsiteX814" fmla="*/ 5307909 w 7129607"/>
              <a:gd name="connsiteY814" fmla="*/ 8951694 h 10322882"/>
              <a:gd name="connsiteX815" fmla="*/ 5287702 w 7129607"/>
              <a:gd name="connsiteY815" fmla="*/ 8951694 h 10322882"/>
              <a:gd name="connsiteX816" fmla="*/ 5264125 w 7129607"/>
              <a:gd name="connsiteY816" fmla="*/ 8975269 h 10322882"/>
              <a:gd name="connsiteX817" fmla="*/ 5237182 w 7129607"/>
              <a:gd name="connsiteY817" fmla="*/ 8998846 h 10322882"/>
              <a:gd name="connsiteX818" fmla="*/ 5203502 w 7129607"/>
              <a:gd name="connsiteY818" fmla="*/ 9012316 h 10322882"/>
              <a:gd name="connsiteX819" fmla="*/ 5176558 w 7129607"/>
              <a:gd name="connsiteY819" fmla="*/ 9008949 h 10322882"/>
              <a:gd name="connsiteX820" fmla="*/ 5146246 w 7129607"/>
              <a:gd name="connsiteY820" fmla="*/ 9032524 h 10322882"/>
              <a:gd name="connsiteX821" fmla="*/ 5119303 w 7129607"/>
              <a:gd name="connsiteY821" fmla="*/ 9066204 h 10322882"/>
              <a:gd name="connsiteX822" fmla="*/ 5102463 w 7129607"/>
              <a:gd name="connsiteY822" fmla="*/ 9093146 h 10322882"/>
              <a:gd name="connsiteX823" fmla="*/ 5088991 w 7129607"/>
              <a:gd name="connsiteY823" fmla="*/ 9099882 h 10322882"/>
              <a:gd name="connsiteX824" fmla="*/ 5075519 w 7129607"/>
              <a:gd name="connsiteY824" fmla="*/ 9113354 h 10322882"/>
              <a:gd name="connsiteX825" fmla="*/ 5062048 w 7129607"/>
              <a:gd name="connsiteY825" fmla="*/ 9147034 h 10322882"/>
              <a:gd name="connsiteX826" fmla="*/ 5025001 w 7129607"/>
              <a:gd name="connsiteY826" fmla="*/ 9170609 h 10322882"/>
              <a:gd name="connsiteX827" fmla="*/ 5001424 w 7129607"/>
              <a:gd name="connsiteY827" fmla="*/ 9177344 h 10322882"/>
              <a:gd name="connsiteX828" fmla="*/ 4971112 w 7129607"/>
              <a:gd name="connsiteY828" fmla="*/ 9200919 h 10322882"/>
              <a:gd name="connsiteX829" fmla="*/ 4923962 w 7129607"/>
              <a:gd name="connsiteY829" fmla="*/ 9207655 h 10322882"/>
              <a:gd name="connsiteX830" fmla="*/ 4886914 w 7129607"/>
              <a:gd name="connsiteY830" fmla="*/ 9190816 h 10322882"/>
              <a:gd name="connsiteX831" fmla="*/ 4829658 w 7129607"/>
              <a:gd name="connsiteY831" fmla="*/ 9251437 h 10322882"/>
              <a:gd name="connsiteX832" fmla="*/ 4785875 w 7129607"/>
              <a:gd name="connsiteY832" fmla="*/ 9271645 h 10322882"/>
              <a:gd name="connsiteX833" fmla="*/ 4758931 w 7129607"/>
              <a:gd name="connsiteY833" fmla="*/ 9275014 h 10322882"/>
              <a:gd name="connsiteX834" fmla="*/ 4738723 w 7129607"/>
              <a:gd name="connsiteY834" fmla="*/ 9275014 h 10322882"/>
              <a:gd name="connsiteX835" fmla="*/ 4731988 w 7129607"/>
              <a:gd name="connsiteY835" fmla="*/ 9281749 h 10322882"/>
              <a:gd name="connsiteX836" fmla="*/ 4678101 w 7129607"/>
              <a:gd name="connsiteY836" fmla="*/ 9345740 h 10322882"/>
              <a:gd name="connsiteX837" fmla="*/ 4600636 w 7129607"/>
              <a:gd name="connsiteY837" fmla="*/ 9419833 h 10322882"/>
              <a:gd name="connsiteX838" fmla="*/ 4523174 w 7129607"/>
              <a:gd name="connsiteY838" fmla="*/ 9470352 h 10322882"/>
              <a:gd name="connsiteX839" fmla="*/ 4482757 w 7129607"/>
              <a:gd name="connsiteY839" fmla="*/ 9466985 h 10322882"/>
              <a:gd name="connsiteX840" fmla="*/ 4476022 w 7129607"/>
              <a:gd name="connsiteY840" fmla="*/ 9443410 h 10322882"/>
              <a:gd name="connsiteX841" fmla="*/ 4486127 w 7129607"/>
              <a:gd name="connsiteY841" fmla="*/ 9376050 h 10322882"/>
              <a:gd name="connsiteX842" fmla="*/ 4472654 w 7129607"/>
              <a:gd name="connsiteY842" fmla="*/ 9355843 h 10322882"/>
              <a:gd name="connsiteX843" fmla="*/ 4476022 w 7129607"/>
              <a:gd name="connsiteY843" fmla="*/ 9318797 h 10322882"/>
              <a:gd name="connsiteX844" fmla="*/ 4455815 w 7129607"/>
              <a:gd name="connsiteY844" fmla="*/ 9288485 h 10322882"/>
              <a:gd name="connsiteX845" fmla="*/ 4428870 w 7129607"/>
              <a:gd name="connsiteY845" fmla="*/ 9278382 h 10322882"/>
              <a:gd name="connsiteX846" fmla="*/ 4418767 w 7129607"/>
              <a:gd name="connsiteY846" fmla="*/ 9258174 h 10322882"/>
              <a:gd name="connsiteX847" fmla="*/ 4368248 w 7129607"/>
              <a:gd name="connsiteY847" fmla="*/ 9231231 h 10322882"/>
              <a:gd name="connsiteX848" fmla="*/ 4327833 w 7129607"/>
              <a:gd name="connsiteY848" fmla="*/ 9214392 h 10322882"/>
              <a:gd name="connsiteX849" fmla="*/ 4310993 w 7129607"/>
              <a:gd name="connsiteY849" fmla="*/ 9173976 h 10322882"/>
              <a:gd name="connsiteX850" fmla="*/ 4287416 w 7129607"/>
              <a:gd name="connsiteY850" fmla="*/ 9133561 h 10322882"/>
              <a:gd name="connsiteX851" fmla="*/ 4287416 w 7129607"/>
              <a:gd name="connsiteY851" fmla="*/ 9130962 h 10322882"/>
              <a:gd name="connsiteX852" fmla="*/ 4274619 w 7129607"/>
              <a:gd name="connsiteY852" fmla="*/ 9131788 h 10322882"/>
              <a:gd name="connsiteX853" fmla="*/ 4264095 w 7129607"/>
              <a:gd name="connsiteY853" fmla="*/ 9147789 h 10322882"/>
              <a:gd name="connsiteX854" fmla="*/ 4247255 w 7129607"/>
              <a:gd name="connsiteY854" fmla="*/ 9157894 h 10322882"/>
              <a:gd name="connsiteX855" fmla="*/ 4237152 w 7129607"/>
              <a:gd name="connsiteY855" fmla="*/ 9178104 h 10322882"/>
              <a:gd name="connsiteX856" fmla="*/ 4203474 w 7129607"/>
              <a:gd name="connsiteY856" fmla="*/ 9205054 h 10322882"/>
              <a:gd name="connsiteX857" fmla="*/ 4200106 w 7129607"/>
              <a:gd name="connsiteY857" fmla="*/ 9242107 h 10322882"/>
              <a:gd name="connsiteX858" fmla="*/ 4159691 w 7129607"/>
              <a:gd name="connsiteY858" fmla="*/ 9255581 h 10322882"/>
              <a:gd name="connsiteX859" fmla="*/ 4126013 w 7129607"/>
              <a:gd name="connsiteY859" fmla="*/ 9275792 h 10322882"/>
              <a:gd name="connsiteX860" fmla="*/ 4092335 w 7129607"/>
              <a:gd name="connsiteY860" fmla="*/ 9299372 h 10322882"/>
              <a:gd name="connsiteX861" fmla="*/ 4065392 w 7129607"/>
              <a:gd name="connsiteY861" fmla="*/ 9326319 h 10322882"/>
              <a:gd name="connsiteX862" fmla="*/ 4045186 w 7129607"/>
              <a:gd name="connsiteY862" fmla="*/ 9316213 h 10322882"/>
              <a:gd name="connsiteX863" fmla="*/ 4021611 w 7129607"/>
              <a:gd name="connsiteY863" fmla="*/ 9322952 h 10322882"/>
              <a:gd name="connsiteX864" fmla="*/ 3974460 w 7129607"/>
              <a:gd name="connsiteY864" fmla="*/ 9322952 h 10322882"/>
              <a:gd name="connsiteX865" fmla="*/ 3944150 w 7129607"/>
              <a:gd name="connsiteY865" fmla="*/ 9299372 h 10322882"/>
              <a:gd name="connsiteX866" fmla="*/ 3934047 w 7129607"/>
              <a:gd name="connsiteY866" fmla="*/ 9296002 h 10322882"/>
              <a:gd name="connsiteX867" fmla="*/ 3950887 w 7129607"/>
              <a:gd name="connsiteY867" fmla="*/ 9285898 h 10322882"/>
              <a:gd name="connsiteX868" fmla="*/ 3968567 w 7129607"/>
              <a:gd name="connsiteY868" fmla="*/ 9272844 h 10322882"/>
              <a:gd name="connsiteX869" fmla="*/ 3968674 w 7129607"/>
              <a:gd name="connsiteY869" fmla="*/ 9271967 h 10322882"/>
              <a:gd name="connsiteX870" fmla="*/ 3951006 w 7129607"/>
              <a:gd name="connsiteY870" fmla="*/ 9284997 h 10322882"/>
              <a:gd name="connsiteX871" fmla="*/ 3934156 w 7129607"/>
              <a:gd name="connsiteY871" fmla="*/ 9295100 h 10322882"/>
              <a:gd name="connsiteX872" fmla="*/ 3920674 w 7129607"/>
              <a:gd name="connsiteY872" fmla="*/ 9301835 h 10322882"/>
              <a:gd name="connsiteX873" fmla="*/ 3903823 w 7129607"/>
              <a:gd name="connsiteY873" fmla="*/ 9301835 h 10322882"/>
              <a:gd name="connsiteX874" fmla="*/ 3876861 w 7129607"/>
              <a:gd name="connsiteY874" fmla="*/ 9305203 h 10322882"/>
              <a:gd name="connsiteX875" fmla="*/ 3843158 w 7129607"/>
              <a:gd name="connsiteY875" fmla="*/ 9318675 h 10322882"/>
              <a:gd name="connsiteX876" fmla="*/ 3799344 w 7129607"/>
              <a:gd name="connsiteY876" fmla="*/ 9322043 h 10322882"/>
              <a:gd name="connsiteX877" fmla="*/ 3772382 w 7129607"/>
              <a:gd name="connsiteY877" fmla="*/ 9322043 h 10322882"/>
              <a:gd name="connsiteX878" fmla="*/ 3755529 w 7129607"/>
              <a:gd name="connsiteY878" fmla="*/ 9315308 h 10322882"/>
              <a:gd name="connsiteX879" fmla="*/ 3725197 w 7129607"/>
              <a:gd name="connsiteY879" fmla="*/ 9318675 h 10322882"/>
              <a:gd name="connsiteX880" fmla="*/ 3715086 w 7129607"/>
              <a:gd name="connsiteY880" fmla="*/ 9295100 h 10322882"/>
              <a:gd name="connsiteX881" fmla="*/ 3714244 w 7129607"/>
              <a:gd name="connsiteY881" fmla="*/ 9274893 h 10322882"/>
              <a:gd name="connsiteX882" fmla="*/ 3711808 w 7129607"/>
              <a:gd name="connsiteY882" fmla="*/ 9266546 h 10322882"/>
              <a:gd name="connsiteX883" fmla="*/ 3710850 w 7129607"/>
              <a:gd name="connsiteY883" fmla="*/ 9266546 h 10322882"/>
              <a:gd name="connsiteX884" fmla="*/ 3713183 w 7129607"/>
              <a:gd name="connsiteY884" fmla="*/ 9274550 h 10322882"/>
              <a:gd name="connsiteX885" fmla="*/ 3714024 w 7129607"/>
              <a:gd name="connsiteY885" fmla="*/ 9294763 h 10322882"/>
              <a:gd name="connsiteX886" fmla="*/ 3724126 w 7129607"/>
              <a:gd name="connsiteY886" fmla="*/ 9318344 h 10322882"/>
              <a:gd name="connsiteX887" fmla="*/ 3714024 w 7129607"/>
              <a:gd name="connsiteY887" fmla="*/ 9321712 h 10322882"/>
              <a:gd name="connsiteX888" fmla="*/ 3676990 w 7129607"/>
              <a:gd name="connsiteY888" fmla="*/ 9341926 h 10322882"/>
              <a:gd name="connsiteX889" fmla="*/ 3672308 w 7129607"/>
              <a:gd name="connsiteY889" fmla="*/ 9346903 h 10322882"/>
              <a:gd name="connsiteX890" fmla="*/ 3672308 w 7129607"/>
              <a:gd name="connsiteY890" fmla="*/ 9353896 h 10322882"/>
              <a:gd name="connsiteX891" fmla="*/ 3665730 w 7129607"/>
              <a:gd name="connsiteY891" fmla="*/ 9353896 h 10322882"/>
              <a:gd name="connsiteX892" fmla="*/ 3663523 w 7129607"/>
              <a:gd name="connsiteY892" fmla="*/ 9356242 h 10322882"/>
              <a:gd name="connsiteX893" fmla="*/ 3660156 w 7129607"/>
              <a:gd name="connsiteY893" fmla="*/ 9375612 h 10322882"/>
              <a:gd name="connsiteX894" fmla="*/ 3643321 w 7129607"/>
              <a:gd name="connsiteY894" fmla="*/ 9412668 h 10322882"/>
              <a:gd name="connsiteX895" fmla="*/ 3589452 w 7129607"/>
              <a:gd name="connsiteY895" fmla="*/ 9426144 h 10322882"/>
              <a:gd name="connsiteX896" fmla="*/ 3555784 w 7129607"/>
              <a:gd name="connsiteY896" fmla="*/ 9422775 h 10322882"/>
              <a:gd name="connsiteX897" fmla="*/ 3522115 w 7129607"/>
              <a:gd name="connsiteY897" fmla="*/ 9422775 h 10322882"/>
              <a:gd name="connsiteX898" fmla="*/ 3458145 w 7129607"/>
              <a:gd name="connsiteY898" fmla="*/ 9395825 h 10322882"/>
              <a:gd name="connsiteX899" fmla="*/ 3454779 w 7129607"/>
              <a:gd name="connsiteY899" fmla="*/ 9399193 h 10322882"/>
              <a:gd name="connsiteX900" fmla="*/ 3454779 w 7129607"/>
              <a:gd name="connsiteY900" fmla="*/ 9392456 h 10322882"/>
              <a:gd name="connsiteX901" fmla="*/ 3450571 w 7129607"/>
              <a:gd name="connsiteY901" fmla="*/ 9367191 h 10322882"/>
              <a:gd name="connsiteX902" fmla="*/ 3445699 w 7129607"/>
              <a:gd name="connsiteY902" fmla="*/ 9353896 h 10322882"/>
              <a:gd name="connsiteX903" fmla="*/ 3445308 w 7129607"/>
              <a:gd name="connsiteY903" fmla="*/ 9353896 h 10322882"/>
              <a:gd name="connsiteX904" fmla="*/ 3450395 w 7129607"/>
              <a:gd name="connsiteY904" fmla="*/ 9367785 h 10322882"/>
              <a:gd name="connsiteX905" fmla="*/ 3454601 w 7129607"/>
              <a:gd name="connsiteY905" fmla="*/ 9393051 h 10322882"/>
              <a:gd name="connsiteX906" fmla="*/ 3454601 w 7129607"/>
              <a:gd name="connsiteY906" fmla="*/ 9399789 h 10322882"/>
              <a:gd name="connsiteX907" fmla="*/ 3444504 w 7129607"/>
              <a:gd name="connsiteY907" fmla="*/ 9426740 h 10322882"/>
              <a:gd name="connsiteX908" fmla="*/ 3431043 w 7129607"/>
              <a:gd name="connsiteY908" fmla="*/ 9443583 h 10322882"/>
              <a:gd name="connsiteX909" fmla="*/ 3431043 w 7129607"/>
              <a:gd name="connsiteY909" fmla="*/ 9467166 h 10322882"/>
              <a:gd name="connsiteX910" fmla="*/ 3417582 w 7129607"/>
              <a:gd name="connsiteY910" fmla="*/ 9497485 h 10322882"/>
              <a:gd name="connsiteX911" fmla="*/ 3397390 w 7129607"/>
              <a:gd name="connsiteY911" fmla="*/ 9504223 h 10322882"/>
              <a:gd name="connsiteX912" fmla="*/ 3363737 w 7129607"/>
              <a:gd name="connsiteY912" fmla="*/ 9517698 h 10322882"/>
              <a:gd name="connsiteX913" fmla="*/ 3333449 w 7129607"/>
              <a:gd name="connsiteY913" fmla="*/ 9531174 h 10322882"/>
              <a:gd name="connsiteX914" fmla="*/ 3306527 w 7129607"/>
              <a:gd name="connsiteY914" fmla="*/ 9544649 h 10322882"/>
              <a:gd name="connsiteX915" fmla="*/ 3276238 w 7129607"/>
              <a:gd name="connsiteY915" fmla="*/ 9534541 h 10322882"/>
              <a:gd name="connsiteX916" fmla="*/ 3242585 w 7129607"/>
              <a:gd name="connsiteY916" fmla="*/ 9521066 h 10322882"/>
              <a:gd name="connsiteX917" fmla="*/ 3202200 w 7129607"/>
              <a:gd name="connsiteY917" fmla="*/ 9571600 h 10322882"/>
              <a:gd name="connsiteX918" fmla="*/ 3161817 w 7129607"/>
              <a:gd name="connsiteY918" fmla="*/ 9564861 h 10322882"/>
              <a:gd name="connsiteX919" fmla="*/ 3121433 w 7129607"/>
              <a:gd name="connsiteY919" fmla="*/ 9568231 h 10322882"/>
              <a:gd name="connsiteX920" fmla="*/ 3067587 w 7129607"/>
              <a:gd name="connsiteY920" fmla="*/ 9544649 h 10322882"/>
              <a:gd name="connsiteX921" fmla="*/ 3033934 w 7129607"/>
              <a:gd name="connsiteY921" fmla="*/ 9551386 h 10322882"/>
              <a:gd name="connsiteX922" fmla="*/ 3000285 w 7129607"/>
              <a:gd name="connsiteY922" fmla="*/ 9541280 h 10322882"/>
              <a:gd name="connsiteX923" fmla="*/ 2966631 w 7129607"/>
              <a:gd name="connsiteY923" fmla="*/ 9558125 h 10322882"/>
              <a:gd name="connsiteX924" fmla="*/ 2929612 w 7129607"/>
              <a:gd name="connsiteY924" fmla="*/ 9558125 h 10322882"/>
              <a:gd name="connsiteX925" fmla="*/ 2872403 w 7129607"/>
              <a:gd name="connsiteY925" fmla="*/ 9517698 h 10322882"/>
              <a:gd name="connsiteX926" fmla="*/ 2848844 w 7129607"/>
              <a:gd name="connsiteY926" fmla="*/ 9534541 h 10322882"/>
              <a:gd name="connsiteX927" fmla="*/ 2801730 w 7129607"/>
              <a:gd name="connsiteY927" fmla="*/ 9537911 h 10322882"/>
              <a:gd name="connsiteX928" fmla="*/ 2771442 w 7129607"/>
              <a:gd name="connsiteY928" fmla="*/ 9548017 h 10322882"/>
              <a:gd name="connsiteX929" fmla="*/ 2751248 w 7129607"/>
              <a:gd name="connsiteY929" fmla="*/ 9524435 h 10322882"/>
              <a:gd name="connsiteX930" fmla="*/ 2724327 w 7129607"/>
              <a:gd name="connsiteY930" fmla="*/ 9487378 h 10322882"/>
              <a:gd name="connsiteX931" fmla="*/ 2704134 w 7129607"/>
              <a:gd name="connsiteY931" fmla="*/ 9487378 h 10322882"/>
              <a:gd name="connsiteX932" fmla="*/ 2705398 w 7129607"/>
              <a:gd name="connsiteY932" fmla="*/ 9466744 h 10322882"/>
              <a:gd name="connsiteX933" fmla="*/ 2704713 w 7129607"/>
              <a:gd name="connsiteY933" fmla="*/ 9454206 h 10322882"/>
              <a:gd name="connsiteX934" fmla="*/ 2704562 w 7129607"/>
              <a:gd name="connsiteY934" fmla="*/ 9454287 h 10322882"/>
              <a:gd name="connsiteX935" fmla="*/ 2705248 w 7129607"/>
              <a:gd name="connsiteY935" fmla="*/ 9466885 h 10322882"/>
              <a:gd name="connsiteX936" fmla="*/ 2703984 w 7129607"/>
              <a:gd name="connsiteY936" fmla="*/ 9487511 h 10322882"/>
              <a:gd name="connsiteX937" fmla="*/ 2673659 w 7129607"/>
              <a:gd name="connsiteY937" fmla="*/ 9487511 h 10322882"/>
              <a:gd name="connsiteX938" fmla="*/ 2683767 w 7129607"/>
              <a:gd name="connsiteY938" fmla="*/ 9511085 h 10322882"/>
              <a:gd name="connsiteX939" fmla="*/ 2693876 w 7129607"/>
              <a:gd name="connsiteY939" fmla="*/ 9554863 h 10322882"/>
              <a:gd name="connsiteX940" fmla="*/ 2663553 w 7129607"/>
              <a:gd name="connsiteY940" fmla="*/ 9591907 h 10322882"/>
              <a:gd name="connsiteX941" fmla="*/ 2626489 w 7129607"/>
              <a:gd name="connsiteY941" fmla="*/ 9615480 h 10322882"/>
              <a:gd name="connsiteX942" fmla="*/ 2589425 w 7129607"/>
              <a:gd name="connsiteY942" fmla="*/ 9625583 h 10322882"/>
              <a:gd name="connsiteX943" fmla="*/ 2575949 w 7129607"/>
              <a:gd name="connsiteY943" fmla="*/ 9659258 h 10322882"/>
              <a:gd name="connsiteX944" fmla="*/ 2596165 w 7129607"/>
              <a:gd name="connsiteY944" fmla="*/ 9689567 h 10322882"/>
              <a:gd name="connsiteX945" fmla="*/ 2599535 w 7129607"/>
              <a:gd name="connsiteY945" fmla="*/ 9726610 h 10322882"/>
              <a:gd name="connsiteX946" fmla="*/ 2579317 w 7129607"/>
              <a:gd name="connsiteY946" fmla="*/ 9709772 h 10322882"/>
              <a:gd name="connsiteX947" fmla="*/ 2535518 w 7129607"/>
              <a:gd name="connsiteY947" fmla="*/ 9703038 h 10322882"/>
              <a:gd name="connsiteX948" fmla="*/ 2501824 w 7129607"/>
              <a:gd name="connsiteY948" fmla="*/ 9723242 h 10322882"/>
              <a:gd name="connsiteX949" fmla="*/ 2461393 w 7129607"/>
              <a:gd name="connsiteY949" fmla="*/ 9736713 h 10322882"/>
              <a:gd name="connsiteX950" fmla="*/ 2447914 w 7129607"/>
              <a:gd name="connsiteY950" fmla="*/ 9746816 h 10322882"/>
              <a:gd name="connsiteX951" fmla="*/ 2431066 w 7129607"/>
              <a:gd name="connsiteY951" fmla="*/ 9750184 h 10322882"/>
              <a:gd name="connsiteX952" fmla="*/ 2394004 w 7129607"/>
              <a:gd name="connsiteY952" fmla="*/ 9770389 h 10322882"/>
              <a:gd name="connsiteX953" fmla="*/ 2356941 w 7129607"/>
              <a:gd name="connsiteY953" fmla="*/ 9767022 h 10322882"/>
              <a:gd name="connsiteX954" fmla="*/ 2309770 w 7129607"/>
              <a:gd name="connsiteY954" fmla="*/ 9773757 h 10322882"/>
              <a:gd name="connsiteX955" fmla="*/ 2316507 w 7129607"/>
              <a:gd name="connsiteY955" fmla="*/ 9814167 h 10322882"/>
              <a:gd name="connsiteX956" fmla="*/ 2299662 w 7129607"/>
              <a:gd name="connsiteY956" fmla="*/ 9861315 h 10322882"/>
              <a:gd name="connsiteX957" fmla="*/ 2286186 w 7129607"/>
              <a:gd name="connsiteY957" fmla="*/ 9894990 h 10322882"/>
              <a:gd name="connsiteX958" fmla="*/ 2265969 w 7129607"/>
              <a:gd name="connsiteY958" fmla="*/ 9918563 h 10322882"/>
              <a:gd name="connsiteX959" fmla="*/ 2242383 w 7129607"/>
              <a:gd name="connsiteY959" fmla="*/ 9932034 h 10322882"/>
              <a:gd name="connsiteX960" fmla="*/ 2232274 w 7129607"/>
              <a:gd name="connsiteY960" fmla="*/ 9942137 h 10322882"/>
              <a:gd name="connsiteX961" fmla="*/ 2222167 w 7129607"/>
              <a:gd name="connsiteY961" fmla="*/ 9942137 h 10322882"/>
              <a:gd name="connsiteX962" fmla="*/ 2198580 w 7129607"/>
              <a:gd name="connsiteY962" fmla="*/ 9955606 h 10322882"/>
              <a:gd name="connsiteX963" fmla="*/ 2174999 w 7129607"/>
              <a:gd name="connsiteY963" fmla="*/ 9955606 h 10322882"/>
              <a:gd name="connsiteX964" fmla="*/ 2154781 w 7129607"/>
              <a:gd name="connsiteY964" fmla="*/ 9925299 h 10322882"/>
              <a:gd name="connsiteX965" fmla="*/ 2134563 w 7129607"/>
              <a:gd name="connsiteY965" fmla="*/ 9888254 h 10322882"/>
              <a:gd name="connsiteX966" fmla="*/ 2124455 w 7129607"/>
              <a:gd name="connsiteY966" fmla="*/ 9851212 h 10322882"/>
              <a:gd name="connsiteX967" fmla="*/ 2117714 w 7129607"/>
              <a:gd name="connsiteY967" fmla="*/ 9804064 h 10322882"/>
              <a:gd name="connsiteX968" fmla="*/ 2110978 w 7129607"/>
              <a:gd name="connsiteY968" fmla="*/ 9760287 h 10322882"/>
              <a:gd name="connsiteX969" fmla="*/ 2087393 w 7129607"/>
              <a:gd name="connsiteY969" fmla="*/ 9726610 h 10322882"/>
              <a:gd name="connsiteX970" fmla="*/ 2080654 w 7129607"/>
              <a:gd name="connsiteY970" fmla="*/ 9723242 h 10322882"/>
              <a:gd name="connsiteX971" fmla="*/ 2080571 w 7129607"/>
              <a:gd name="connsiteY971" fmla="*/ 9722990 h 10322882"/>
              <a:gd name="connsiteX972" fmla="*/ 2054359 w 7129607"/>
              <a:gd name="connsiteY972" fmla="*/ 9732807 h 10322882"/>
              <a:gd name="connsiteX973" fmla="*/ 2027404 w 7129607"/>
              <a:gd name="connsiteY973" fmla="*/ 9742904 h 10322882"/>
              <a:gd name="connsiteX974" fmla="*/ 2007188 w 7129607"/>
              <a:gd name="connsiteY974" fmla="*/ 9763097 h 10322882"/>
              <a:gd name="connsiteX975" fmla="*/ 1973496 w 7129607"/>
              <a:gd name="connsiteY975" fmla="*/ 9786655 h 10322882"/>
              <a:gd name="connsiteX976" fmla="*/ 1946540 w 7129607"/>
              <a:gd name="connsiteY976" fmla="*/ 9786655 h 10322882"/>
              <a:gd name="connsiteX977" fmla="*/ 1885891 w 7129607"/>
              <a:gd name="connsiteY977" fmla="*/ 9779925 h 10322882"/>
              <a:gd name="connsiteX978" fmla="*/ 1848825 w 7129607"/>
              <a:gd name="connsiteY978" fmla="*/ 9783289 h 10322882"/>
              <a:gd name="connsiteX979" fmla="*/ 1825240 w 7129607"/>
              <a:gd name="connsiteY979" fmla="*/ 9759731 h 10322882"/>
              <a:gd name="connsiteX980" fmla="*/ 1788177 w 7129607"/>
              <a:gd name="connsiteY980" fmla="*/ 9746270 h 10322882"/>
              <a:gd name="connsiteX981" fmla="*/ 1734265 w 7129607"/>
              <a:gd name="connsiteY981" fmla="*/ 9756367 h 10322882"/>
              <a:gd name="connsiteX982" fmla="*/ 1700571 w 7129607"/>
              <a:gd name="connsiteY982" fmla="*/ 9773194 h 10322882"/>
              <a:gd name="connsiteX983" fmla="*/ 1683726 w 7129607"/>
              <a:gd name="connsiteY983" fmla="*/ 9779925 h 10322882"/>
              <a:gd name="connsiteX984" fmla="*/ 1666879 w 7129607"/>
              <a:gd name="connsiteY984" fmla="*/ 9803482 h 10322882"/>
              <a:gd name="connsiteX985" fmla="*/ 1616337 w 7129607"/>
              <a:gd name="connsiteY985" fmla="*/ 9847234 h 10322882"/>
              <a:gd name="connsiteX986" fmla="*/ 1565797 w 7129607"/>
              <a:gd name="connsiteY986" fmla="*/ 9894351 h 10322882"/>
              <a:gd name="connsiteX987" fmla="*/ 1515257 w 7129607"/>
              <a:gd name="connsiteY987" fmla="*/ 9921275 h 10322882"/>
              <a:gd name="connsiteX988" fmla="*/ 1444500 w 7129607"/>
              <a:gd name="connsiteY988" fmla="*/ 9938102 h 10322882"/>
              <a:gd name="connsiteX989" fmla="*/ 1404067 w 7129607"/>
              <a:gd name="connsiteY989" fmla="*/ 9894351 h 10322882"/>
              <a:gd name="connsiteX990" fmla="*/ 1333308 w 7129607"/>
              <a:gd name="connsiteY990" fmla="*/ 9877524 h 10322882"/>
              <a:gd name="connsiteX991" fmla="*/ 1289507 w 7129607"/>
              <a:gd name="connsiteY991" fmla="*/ 9853964 h 10322882"/>
              <a:gd name="connsiteX992" fmla="*/ 1269291 w 7129607"/>
              <a:gd name="connsiteY992" fmla="*/ 9840503 h 10322882"/>
              <a:gd name="connsiteX993" fmla="*/ 1265921 w 7129607"/>
              <a:gd name="connsiteY993" fmla="*/ 9843869 h 10322882"/>
              <a:gd name="connsiteX994" fmla="*/ 1265921 w 7129607"/>
              <a:gd name="connsiteY994" fmla="*/ 9840503 h 10322882"/>
              <a:gd name="connsiteX995" fmla="*/ 1264934 w 7129607"/>
              <a:gd name="connsiteY995" fmla="*/ 9839516 h 10322882"/>
              <a:gd name="connsiteX996" fmla="*/ 1264256 w 7129607"/>
              <a:gd name="connsiteY996" fmla="*/ 9833775 h 10322882"/>
              <a:gd name="connsiteX997" fmla="*/ 1259523 w 7129607"/>
              <a:gd name="connsiteY997" fmla="*/ 9834112 h 10322882"/>
              <a:gd name="connsiteX998" fmla="*/ 1259182 w 7129607"/>
              <a:gd name="connsiteY998" fmla="*/ 9833772 h 10322882"/>
              <a:gd name="connsiteX999" fmla="*/ 1246012 w 7129607"/>
              <a:gd name="connsiteY999" fmla="*/ 9836403 h 10322882"/>
              <a:gd name="connsiteX1000" fmla="*/ 1246012 w 7129607"/>
              <a:gd name="connsiteY1000" fmla="*/ 9836664 h 10322882"/>
              <a:gd name="connsiteX1001" fmla="*/ 1258363 w 7129607"/>
              <a:gd name="connsiteY1001" fmla="*/ 9834195 h 10322882"/>
              <a:gd name="connsiteX1002" fmla="*/ 1259523 w 7129607"/>
              <a:gd name="connsiteY1002" fmla="*/ 9834112 h 10322882"/>
              <a:gd name="connsiteX1003" fmla="*/ 1264934 w 7129607"/>
              <a:gd name="connsiteY1003" fmla="*/ 9839516 h 10322882"/>
              <a:gd name="connsiteX1004" fmla="*/ 1265100 w 7129607"/>
              <a:gd name="connsiteY1004" fmla="*/ 9840927 h 10322882"/>
              <a:gd name="connsiteX1005" fmla="*/ 1265100 w 7129607"/>
              <a:gd name="connsiteY1005" fmla="*/ 9844293 h 10322882"/>
              <a:gd name="connsiteX1006" fmla="*/ 1268466 w 7129607"/>
              <a:gd name="connsiteY1006" fmla="*/ 9864487 h 10322882"/>
              <a:gd name="connsiteX1007" fmla="*/ 1265100 w 7129607"/>
              <a:gd name="connsiteY1007" fmla="*/ 9891412 h 10322882"/>
              <a:gd name="connsiteX1008" fmla="*/ 1265100 w 7129607"/>
              <a:gd name="connsiteY1008" fmla="*/ 9921704 h 10322882"/>
              <a:gd name="connsiteX1009" fmla="*/ 1224688 w 7129607"/>
              <a:gd name="connsiteY1009" fmla="*/ 9968824 h 10322882"/>
              <a:gd name="connsiteX1010" fmla="*/ 1228053 w 7129607"/>
              <a:gd name="connsiteY1010" fmla="*/ 10039504 h 10322882"/>
              <a:gd name="connsiteX1011" fmla="*/ 1224688 w 7129607"/>
              <a:gd name="connsiteY1011" fmla="*/ 10073160 h 10322882"/>
              <a:gd name="connsiteX1012" fmla="*/ 1231423 w 7129607"/>
              <a:gd name="connsiteY1012" fmla="*/ 10106818 h 10322882"/>
              <a:gd name="connsiteX1013" fmla="*/ 1197747 w 7129607"/>
              <a:gd name="connsiteY1013" fmla="*/ 10113548 h 10322882"/>
              <a:gd name="connsiteX1014" fmla="*/ 1180909 w 7129607"/>
              <a:gd name="connsiteY1014" fmla="*/ 10110184 h 10322882"/>
              <a:gd name="connsiteX1015" fmla="*/ 1157335 w 7129607"/>
              <a:gd name="connsiteY1015" fmla="*/ 10110184 h 10322882"/>
              <a:gd name="connsiteX1016" fmla="*/ 1133762 w 7129607"/>
              <a:gd name="connsiteY1016" fmla="*/ 10133743 h 10322882"/>
              <a:gd name="connsiteX1017" fmla="*/ 1103455 w 7129607"/>
              <a:gd name="connsiteY1017" fmla="*/ 10123647 h 10322882"/>
              <a:gd name="connsiteX1018" fmla="*/ 1066412 w 7129607"/>
              <a:gd name="connsiteY1018" fmla="*/ 10177498 h 10322882"/>
              <a:gd name="connsiteX1019" fmla="*/ 1036105 w 7129607"/>
              <a:gd name="connsiteY1019" fmla="*/ 10177498 h 10322882"/>
              <a:gd name="connsiteX1020" fmla="*/ 1032737 w 7129607"/>
              <a:gd name="connsiteY1020" fmla="*/ 10187594 h 10322882"/>
              <a:gd name="connsiteX1021" fmla="*/ 1015897 w 7129607"/>
              <a:gd name="connsiteY1021" fmla="*/ 10201057 h 10322882"/>
              <a:gd name="connsiteX1022" fmla="*/ 1002427 w 7129607"/>
              <a:gd name="connsiteY1022" fmla="*/ 10231349 h 10322882"/>
              <a:gd name="connsiteX1023" fmla="*/ 965383 w 7129607"/>
              <a:gd name="connsiteY1023" fmla="*/ 10217886 h 10322882"/>
              <a:gd name="connsiteX1024" fmla="*/ 948545 w 7129607"/>
              <a:gd name="connsiteY1024" fmla="*/ 10231349 h 10322882"/>
              <a:gd name="connsiteX1025" fmla="*/ 914870 w 7129607"/>
              <a:gd name="connsiteY1025" fmla="*/ 10217886 h 10322882"/>
              <a:gd name="connsiteX1026" fmla="*/ 864356 w 7129607"/>
              <a:gd name="connsiteY1026" fmla="*/ 10211154 h 10322882"/>
              <a:gd name="connsiteX1027" fmla="*/ 817211 w 7129607"/>
              <a:gd name="connsiteY1027" fmla="*/ 10217886 h 10322882"/>
              <a:gd name="connsiteX1028" fmla="*/ 786902 w 7129607"/>
              <a:gd name="connsiteY1028" fmla="*/ 10234715 h 10322882"/>
              <a:gd name="connsiteX1029" fmla="*/ 746490 w 7129607"/>
              <a:gd name="connsiteY1029" fmla="*/ 10244811 h 10322882"/>
              <a:gd name="connsiteX1030" fmla="*/ 733021 w 7129607"/>
              <a:gd name="connsiteY1030" fmla="*/ 10251543 h 10322882"/>
              <a:gd name="connsiteX1031" fmla="*/ 716182 w 7129607"/>
              <a:gd name="connsiteY1031" fmla="*/ 10254908 h 10322882"/>
              <a:gd name="connsiteX1032" fmla="*/ 682506 w 7129607"/>
              <a:gd name="connsiteY1032" fmla="*/ 10281833 h 10322882"/>
              <a:gd name="connsiteX1033" fmla="*/ 658933 w 7129607"/>
              <a:gd name="connsiteY1033" fmla="*/ 10285200 h 10322882"/>
              <a:gd name="connsiteX1034" fmla="*/ 675771 w 7129607"/>
              <a:gd name="connsiteY1034" fmla="*/ 10261640 h 10322882"/>
              <a:gd name="connsiteX1035" fmla="*/ 672403 w 7129607"/>
              <a:gd name="connsiteY1035" fmla="*/ 10224616 h 10322882"/>
              <a:gd name="connsiteX1036" fmla="*/ 685874 w 7129607"/>
              <a:gd name="connsiteY1036" fmla="*/ 10201057 h 10322882"/>
              <a:gd name="connsiteX1037" fmla="*/ 672403 w 7129607"/>
              <a:gd name="connsiteY1037" fmla="*/ 10194326 h 10322882"/>
              <a:gd name="connsiteX1038" fmla="*/ 669036 w 7129607"/>
              <a:gd name="connsiteY1038" fmla="*/ 10180864 h 10322882"/>
              <a:gd name="connsiteX1039" fmla="*/ 642094 w 7129607"/>
              <a:gd name="connsiteY1039" fmla="*/ 10187594 h 10322882"/>
              <a:gd name="connsiteX1040" fmla="*/ 615155 w 7129607"/>
              <a:gd name="connsiteY1040" fmla="*/ 10167401 h 10322882"/>
              <a:gd name="connsiteX1041" fmla="*/ 584846 w 7129607"/>
              <a:gd name="connsiteY1041" fmla="*/ 10184228 h 10322882"/>
              <a:gd name="connsiteX1042" fmla="*/ 557905 w 7129607"/>
              <a:gd name="connsiteY1042" fmla="*/ 10207789 h 10322882"/>
              <a:gd name="connsiteX1043" fmla="*/ 530965 w 7129607"/>
              <a:gd name="connsiteY1043" fmla="*/ 10187594 h 10322882"/>
              <a:gd name="connsiteX1044" fmla="*/ 514128 w 7129607"/>
              <a:gd name="connsiteY1044" fmla="*/ 10204423 h 10322882"/>
              <a:gd name="connsiteX1045" fmla="*/ 507391 w 7129607"/>
              <a:gd name="connsiteY1045" fmla="*/ 10241445 h 10322882"/>
              <a:gd name="connsiteX1046" fmla="*/ 504024 w 7129607"/>
              <a:gd name="connsiteY1046" fmla="*/ 10261640 h 10322882"/>
              <a:gd name="connsiteX1047" fmla="*/ 500656 w 7129607"/>
              <a:gd name="connsiteY1047" fmla="*/ 10278469 h 10322882"/>
              <a:gd name="connsiteX1048" fmla="*/ 480450 w 7129607"/>
              <a:gd name="connsiteY1048" fmla="*/ 10302028 h 10322882"/>
              <a:gd name="connsiteX1049" fmla="*/ 402995 w 7129607"/>
              <a:gd name="connsiteY1049" fmla="*/ 10285200 h 10322882"/>
              <a:gd name="connsiteX1050" fmla="*/ 396260 w 7129607"/>
              <a:gd name="connsiteY1050" fmla="*/ 10265006 h 10322882"/>
              <a:gd name="connsiteX1051" fmla="*/ 379423 w 7129607"/>
              <a:gd name="connsiteY1051" fmla="*/ 10261640 h 10322882"/>
              <a:gd name="connsiteX1052" fmla="*/ 365954 w 7129607"/>
              <a:gd name="connsiteY1052" fmla="*/ 10248177 h 10322882"/>
              <a:gd name="connsiteX1053" fmla="*/ 345747 w 7129607"/>
              <a:gd name="connsiteY1053" fmla="*/ 10261640 h 10322882"/>
              <a:gd name="connsiteX1054" fmla="*/ 332276 w 7129607"/>
              <a:gd name="connsiteY1054" fmla="*/ 10281833 h 10322882"/>
              <a:gd name="connsiteX1055" fmla="*/ 322173 w 7129607"/>
              <a:gd name="connsiteY1055" fmla="*/ 10285200 h 10322882"/>
              <a:gd name="connsiteX1056" fmla="*/ 305338 w 7129607"/>
              <a:gd name="connsiteY1056" fmla="*/ 10298662 h 10322882"/>
              <a:gd name="connsiteX1057" fmla="*/ 275028 w 7129607"/>
              <a:gd name="connsiteY1057" fmla="*/ 10302028 h 10322882"/>
              <a:gd name="connsiteX1058" fmla="*/ 241353 w 7129607"/>
              <a:gd name="connsiteY1058" fmla="*/ 10291932 h 10322882"/>
              <a:gd name="connsiteX1059" fmla="*/ 221147 w 7129607"/>
              <a:gd name="connsiteY1059" fmla="*/ 10298662 h 10322882"/>
              <a:gd name="connsiteX1060" fmla="*/ 214411 w 7129607"/>
              <a:gd name="connsiteY1060" fmla="*/ 10322222 h 10322882"/>
              <a:gd name="connsiteX1061" fmla="*/ 197573 w 7129607"/>
              <a:gd name="connsiteY1061" fmla="*/ 10305394 h 10322882"/>
              <a:gd name="connsiteX1062" fmla="*/ 184102 w 7129607"/>
              <a:gd name="connsiteY1062" fmla="*/ 10275103 h 10322882"/>
              <a:gd name="connsiteX1063" fmla="*/ 177367 w 7129607"/>
              <a:gd name="connsiteY1063" fmla="*/ 10244811 h 10322882"/>
              <a:gd name="connsiteX1064" fmla="*/ 173999 w 7129607"/>
              <a:gd name="connsiteY1064" fmla="*/ 10211154 h 10322882"/>
              <a:gd name="connsiteX1065" fmla="*/ 177367 w 7129607"/>
              <a:gd name="connsiteY1065" fmla="*/ 10157303 h 10322882"/>
              <a:gd name="connsiteX1066" fmla="*/ 143692 w 7129607"/>
              <a:gd name="connsiteY1066" fmla="*/ 10150572 h 10322882"/>
              <a:gd name="connsiteX1067" fmla="*/ 120120 w 7129607"/>
              <a:gd name="connsiteY1067" fmla="*/ 10133743 h 10322882"/>
              <a:gd name="connsiteX1068" fmla="*/ 99913 w 7129607"/>
              <a:gd name="connsiteY1068" fmla="*/ 10120280 h 10322882"/>
              <a:gd name="connsiteX1069" fmla="*/ 76342 w 7129607"/>
              <a:gd name="connsiteY1069" fmla="*/ 10089989 h 10322882"/>
              <a:gd name="connsiteX1070" fmla="*/ 86444 w 7129607"/>
              <a:gd name="connsiteY1070" fmla="*/ 10046235 h 10322882"/>
              <a:gd name="connsiteX1071" fmla="*/ 66238 w 7129607"/>
              <a:gd name="connsiteY1071" fmla="*/ 10012579 h 10322882"/>
              <a:gd name="connsiteX1072" fmla="*/ 89811 w 7129607"/>
              <a:gd name="connsiteY1072" fmla="*/ 9955361 h 10322882"/>
              <a:gd name="connsiteX1073" fmla="*/ 130221 w 7129607"/>
              <a:gd name="connsiteY1073" fmla="*/ 9921704 h 10322882"/>
              <a:gd name="connsiteX1074" fmla="*/ 143692 w 7129607"/>
              <a:gd name="connsiteY1074" fmla="*/ 9888048 h 10322882"/>
              <a:gd name="connsiteX1075" fmla="*/ 157164 w 7129607"/>
              <a:gd name="connsiteY1075" fmla="*/ 9867853 h 10322882"/>
              <a:gd name="connsiteX1076" fmla="*/ 147060 w 7129607"/>
              <a:gd name="connsiteY1076" fmla="*/ 9837561 h 10322882"/>
              <a:gd name="connsiteX1077" fmla="*/ 130221 w 7129607"/>
              <a:gd name="connsiteY1077" fmla="*/ 9817368 h 10322882"/>
              <a:gd name="connsiteX1078" fmla="*/ 106648 w 7129607"/>
              <a:gd name="connsiteY1078" fmla="*/ 9820732 h 10322882"/>
              <a:gd name="connsiteX1079" fmla="*/ 72973 w 7129607"/>
              <a:gd name="connsiteY1079" fmla="*/ 9830831 h 10322882"/>
              <a:gd name="connsiteX1080" fmla="*/ 49399 w 7129607"/>
              <a:gd name="connsiteY1080" fmla="*/ 9834195 h 10322882"/>
              <a:gd name="connsiteX1081" fmla="*/ 19093 w 7129607"/>
              <a:gd name="connsiteY1081" fmla="*/ 9783710 h 10322882"/>
              <a:gd name="connsiteX1082" fmla="*/ 22458 w 7129607"/>
              <a:gd name="connsiteY1082" fmla="*/ 9763517 h 10322882"/>
              <a:gd name="connsiteX1083" fmla="*/ 2254 w 7129607"/>
              <a:gd name="connsiteY1083" fmla="*/ 9756785 h 10322882"/>
              <a:gd name="connsiteX1084" fmla="*/ 69605 w 7129607"/>
              <a:gd name="connsiteY1084" fmla="*/ 9756785 h 10322882"/>
              <a:gd name="connsiteX1085" fmla="*/ 86444 w 7129607"/>
              <a:gd name="connsiteY1085" fmla="*/ 9733225 h 10322882"/>
              <a:gd name="connsiteX1086" fmla="*/ 106648 w 7129607"/>
              <a:gd name="connsiteY1086" fmla="*/ 9699568 h 10322882"/>
              <a:gd name="connsiteX1087" fmla="*/ 133590 w 7129607"/>
              <a:gd name="connsiteY1087" fmla="*/ 9682739 h 10322882"/>
              <a:gd name="connsiteX1088" fmla="*/ 157164 w 7129607"/>
              <a:gd name="connsiteY1088" fmla="*/ 9679374 h 10322882"/>
              <a:gd name="connsiteX1089" fmla="*/ 170632 w 7129607"/>
              <a:gd name="connsiteY1089" fmla="*/ 9669276 h 10322882"/>
              <a:gd name="connsiteX1090" fmla="*/ 221147 w 7129607"/>
              <a:gd name="connsiteY1090" fmla="*/ 9665912 h 10322882"/>
              <a:gd name="connsiteX1091" fmla="*/ 261558 w 7129607"/>
              <a:gd name="connsiteY1091" fmla="*/ 9645717 h 10322882"/>
              <a:gd name="connsiteX1092" fmla="*/ 308704 w 7129607"/>
              <a:gd name="connsiteY1092" fmla="*/ 9672642 h 10322882"/>
              <a:gd name="connsiteX1093" fmla="*/ 318808 w 7129607"/>
              <a:gd name="connsiteY1093" fmla="*/ 9638985 h 10322882"/>
              <a:gd name="connsiteX1094" fmla="*/ 355850 w 7129607"/>
              <a:gd name="connsiteY1094" fmla="*/ 9622157 h 10322882"/>
              <a:gd name="connsiteX1095" fmla="*/ 372688 w 7129607"/>
              <a:gd name="connsiteY1095" fmla="*/ 9618791 h 10322882"/>
              <a:gd name="connsiteX1096" fmla="*/ 382791 w 7129607"/>
              <a:gd name="connsiteY1096" fmla="*/ 9628888 h 10322882"/>
              <a:gd name="connsiteX1097" fmla="*/ 419834 w 7129607"/>
              <a:gd name="connsiteY1097" fmla="*/ 9605329 h 10322882"/>
              <a:gd name="connsiteX1098" fmla="*/ 443408 w 7129607"/>
              <a:gd name="connsiteY1098" fmla="*/ 9638985 h 10322882"/>
              <a:gd name="connsiteX1099" fmla="*/ 416466 w 7129607"/>
              <a:gd name="connsiteY1099" fmla="*/ 9669276 h 10322882"/>
              <a:gd name="connsiteX1100" fmla="*/ 440040 w 7129607"/>
              <a:gd name="connsiteY1100" fmla="*/ 9689471 h 10322882"/>
              <a:gd name="connsiteX1101" fmla="*/ 477082 w 7129607"/>
              <a:gd name="connsiteY1101" fmla="*/ 9702934 h 10322882"/>
              <a:gd name="connsiteX1102" fmla="*/ 507391 w 7129607"/>
              <a:gd name="connsiteY1102" fmla="*/ 9699568 h 10322882"/>
              <a:gd name="connsiteX1103" fmla="*/ 541068 w 7129607"/>
              <a:gd name="connsiteY1103" fmla="*/ 9706300 h 10322882"/>
              <a:gd name="connsiteX1104" fmla="*/ 561272 w 7129607"/>
              <a:gd name="connsiteY1104" fmla="*/ 9669276 h 10322882"/>
              <a:gd name="connsiteX1105" fmla="*/ 608420 w 7129607"/>
              <a:gd name="connsiteY1105" fmla="*/ 9649083 h 10322882"/>
              <a:gd name="connsiteX1106" fmla="*/ 598316 w 7129607"/>
              <a:gd name="connsiteY1106" fmla="*/ 9612059 h 10322882"/>
              <a:gd name="connsiteX1107" fmla="*/ 628624 w 7129607"/>
              <a:gd name="connsiteY1107" fmla="*/ 9595232 h 10322882"/>
              <a:gd name="connsiteX1108" fmla="*/ 652197 w 7129607"/>
              <a:gd name="connsiteY1108" fmla="*/ 9561574 h 10322882"/>
              <a:gd name="connsiteX1109" fmla="*/ 722918 w 7129607"/>
              <a:gd name="connsiteY1109" fmla="*/ 9538015 h 10322882"/>
              <a:gd name="connsiteX1110" fmla="*/ 759962 w 7129607"/>
              <a:gd name="connsiteY1110" fmla="*/ 9541379 h 10322882"/>
              <a:gd name="connsiteX1111" fmla="*/ 797005 w 7129607"/>
              <a:gd name="connsiteY1111" fmla="*/ 9527917 h 10322882"/>
              <a:gd name="connsiteX1112" fmla="*/ 823945 w 7129607"/>
              <a:gd name="connsiteY1112" fmla="*/ 9497627 h 10322882"/>
              <a:gd name="connsiteX1113" fmla="*/ 837415 w 7129607"/>
              <a:gd name="connsiteY1113" fmla="*/ 9480798 h 10322882"/>
              <a:gd name="connsiteX1114" fmla="*/ 854253 w 7129607"/>
              <a:gd name="connsiteY1114" fmla="*/ 9477432 h 10322882"/>
              <a:gd name="connsiteX1115" fmla="*/ 914870 w 7129607"/>
              <a:gd name="connsiteY1115" fmla="*/ 9453872 h 10322882"/>
              <a:gd name="connsiteX1116" fmla="*/ 935075 w 7129607"/>
              <a:gd name="connsiteY1116" fmla="*/ 9460603 h 10322882"/>
              <a:gd name="connsiteX1117" fmla="*/ 978853 w 7129607"/>
              <a:gd name="connsiteY1117" fmla="*/ 9470701 h 10322882"/>
              <a:gd name="connsiteX1118" fmla="*/ 1093352 w 7129607"/>
              <a:gd name="connsiteY1118" fmla="*/ 9450506 h 10322882"/>
              <a:gd name="connsiteX1119" fmla="*/ 1100086 w 7129607"/>
              <a:gd name="connsiteY1119" fmla="*/ 9447140 h 10322882"/>
              <a:gd name="connsiteX1120" fmla="*/ 1106823 w 7129607"/>
              <a:gd name="connsiteY1120" fmla="*/ 9457238 h 10322882"/>
              <a:gd name="connsiteX1121" fmla="*/ 1110191 w 7129607"/>
              <a:gd name="connsiteY1121" fmla="*/ 9467335 h 10322882"/>
              <a:gd name="connsiteX1122" fmla="*/ 1103488 w 7129607"/>
              <a:gd name="connsiteY1122" fmla="*/ 9477383 h 10322882"/>
              <a:gd name="connsiteX1123" fmla="*/ 1104190 w 7129607"/>
              <a:gd name="connsiteY1123" fmla="*/ 9477031 h 10322882"/>
              <a:gd name="connsiteX1124" fmla="*/ 1110930 w 7129607"/>
              <a:gd name="connsiteY1124" fmla="*/ 9466934 h 10322882"/>
              <a:gd name="connsiteX1125" fmla="*/ 1107561 w 7129607"/>
              <a:gd name="connsiteY1125" fmla="*/ 9456838 h 10322882"/>
              <a:gd name="connsiteX1126" fmla="*/ 1100821 w 7129607"/>
              <a:gd name="connsiteY1126" fmla="*/ 9446741 h 10322882"/>
              <a:gd name="connsiteX1127" fmla="*/ 1144624 w 7129607"/>
              <a:gd name="connsiteY1127" fmla="*/ 9429914 h 10322882"/>
              <a:gd name="connsiteX1128" fmla="*/ 1198533 w 7129607"/>
              <a:gd name="connsiteY1128" fmla="*/ 9399625 h 10322882"/>
              <a:gd name="connsiteX1129" fmla="*/ 1228857 w 7129607"/>
              <a:gd name="connsiteY1129" fmla="*/ 9406356 h 10322882"/>
              <a:gd name="connsiteX1130" fmla="*/ 1255814 w 7129607"/>
              <a:gd name="connsiteY1130" fmla="*/ 9382798 h 10322882"/>
              <a:gd name="connsiteX1131" fmla="*/ 1296246 w 7129607"/>
              <a:gd name="connsiteY1131" fmla="*/ 9376066 h 10322882"/>
              <a:gd name="connsiteX1132" fmla="*/ 1356895 w 7129607"/>
              <a:gd name="connsiteY1132" fmla="*/ 9365971 h 10322882"/>
              <a:gd name="connsiteX1133" fmla="*/ 1498410 w 7129607"/>
              <a:gd name="connsiteY1133" fmla="*/ 9244812 h 10322882"/>
              <a:gd name="connsiteX1134" fmla="*/ 1559057 w 7129607"/>
              <a:gd name="connsiteY1134" fmla="*/ 9150580 h 10322882"/>
              <a:gd name="connsiteX1135" fmla="*/ 1636554 w 7129607"/>
              <a:gd name="connsiteY1135" fmla="*/ 9059711 h 10322882"/>
              <a:gd name="connsiteX1136" fmla="*/ 1700571 w 7129607"/>
              <a:gd name="connsiteY1136" fmla="*/ 8968843 h 10322882"/>
              <a:gd name="connsiteX1137" fmla="*/ 1726997 w 7129607"/>
              <a:gd name="connsiteY1137" fmla="*/ 8935852 h 10322882"/>
              <a:gd name="connsiteX1138" fmla="*/ 1726871 w 7129607"/>
              <a:gd name="connsiteY1138" fmla="*/ 8935226 h 10322882"/>
              <a:gd name="connsiteX1139" fmla="*/ 1727499 w 7129607"/>
              <a:gd name="connsiteY1139" fmla="*/ 8935226 h 10322882"/>
              <a:gd name="connsiteX1140" fmla="*/ 1727528 w 7129607"/>
              <a:gd name="connsiteY1140" fmla="*/ 8935188 h 10322882"/>
              <a:gd name="connsiteX1141" fmla="*/ 1727535 w 7129607"/>
              <a:gd name="connsiteY1141" fmla="*/ 8935226 h 10322882"/>
              <a:gd name="connsiteX1142" fmla="*/ 1730242 w 7129607"/>
              <a:gd name="connsiteY1142" fmla="*/ 8935226 h 10322882"/>
              <a:gd name="connsiteX1143" fmla="*/ 1780781 w 7129607"/>
              <a:gd name="connsiteY1143" fmla="*/ 8898183 h 10322882"/>
              <a:gd name="connsiteX1144" fmla="*/ 1807736 w 7129607"/>
              <a:gd name="connsiteY1144" fmla="*/ 8877977 h 10322882"/>
              <a:gd name="connsiteX1145" fmla="*/ 1854907 w 7129607"/>
              <a:gd name="connsiteY1145" fmla="*/ 8888080 h 10322882"/>
              <a:gd name="connsiteX1146" fmla="*/ 1891970 w 7129607"/>
              <a:gd name="connsiteY1146" fmla="*/ 8861139 h 10322882"/>
              <a:gd name="connsiteX1147" fmla="*/ 1929032 w 7129607"/>
              <a:gd name="connsiteY1147" fmla="*/ 8813994 h 10322882"/>
              <a:gd name="connsiteX1148" fmla="*/ 2013267 w 7129607"/>
              <a:gd name="connsiteY1148" fmla="*/ 8733171 h 10322882"/>
              <a:gd name="connsiteX1149" fmla="*/ 2046960 w 7129607"/>
              <a:gd name="connsiteY1149" fmla="*/ 8692759 h 10322882"/>
              <a:gd name="connsiteX1150" fmla="*/ 2079628 w 7129607"/>
              <a:gd name="connsiteY1150" fmla="*/ 8725038 h 10322882"/>
              <a:gd name="connsiteX1151" fmla="*/ 2085499 w 7129607"/>
              <a:gd name="connsiteY1151" fmla="*/ 8737054 h 10322882"/>
              <a:gd name="connsiteX1152" fmla="*/ 2086292 w 7129607"/>
              <a:gd name="connsiteY1152" fmla="*/ 8735910 h 10322882"/>
              <a:gd name="connsiteX1153" fmla="*/ 2084024 w 7129607"/>
              <a:gd name="connsiteY1153" fmla="*/ 8729383 h 10322882"/>
              <a:gd name="connsiteX1154" fmla="*/ 2079628 w 7129607"/>
              <a:gd name="connsiteY1154" fmla="*/ 8725038 h 10322882"/>
              <a:gd name="connsiteX1155" fmla="*/ 2076716 w 7129607"/>
              <a:gd name="connsiteY1155" fmla="*/ 8719081 h 10322882"/>
              <a:gd name="connsiteX1156" fmla="*/ 2047091 w 7129607"/>
              <a:gd name="connsiteY1156" fmla="*/ 8692240 h 10322882"/>
              <a:gd name="connsiteX1157" fmla="*/ 2094282 w 7129607"/>
              <a:gd name="connsiteY1157" fmla="*/ 8651792 h 10322882"/>
              <a:gd name="connsiteX1158" fmla="*/ 2131358 w 7129607"/>
              <a:gd name="connsiteY1158" fmla="*/ 8648423 h 10322882"/>
              <a:gd name="connsiteX1159" fmla="*/ 2114506 w 7129607"/>
              <a:gd name="connsiteY1159" fmla="*/ 8634940 h 10322882"/>
              <a:gd name="connsiteX1160" fmla="*/ 2117875 w 7129607"/>
              <a:gd name="connsiteY1160" fmla="*/ 8607975 h 10322882"/>
              <a:gd name="connsiteX1161" fmla="*/ 2144840 w 7129607"/>
              <a:gd name="connsiteY1161" fmla="*/ 8584379 h 10322882"/>
              <a:gd name="connsiteX1162" fmla="*/ 2148212 w 7129607"/>
              <a:gd name="connsiteY1162" fmla="*/ 8587750 h 10322882"/>
              <a:gd name="connsiteX1163" fmla="*/ 2165065 w 7129607"/>
              <a:gd name="connsiteY1163" fmla="*/ 8604604 h 10322882"/>
              <a:gd name="connsiteX1164" fmla="*/ 2185288 w 7129607"/>
              <a:gd name="connsiteY1164" fmla="*/ 8621457 h 10322882"/>
              <a:gd name="connsiteX1165" fmla="*/ 2205515 w 7129607"/>
              <a:gd name="connsiteY1165" fmla="*/ 8638311 h 10322882"/>
              <a:gd name="connsiteX1166" fmla="*/ 2209361 w 7129607"/>
              <a:gd name="connsiteY1166" fmla="*/ 8639272 h 10322882"/>
              <a:gd name="connsiteX1167" fmla="*/ 2209382 w 7129607"/>
              <a:gd name="connsiteY1167" fmla="*/ 8639261 h 10322882"/>
              <a:gd name="connsiteX1168" fmla="*/ 2206065 w 7129607"/>
              <a:gd name="connsiteY1168" fmla="*/ 8638430 h 10322882"/>
              <a:gd name="connsiteX1169" fmla="*/ 2185871 w 7129607"/>
              <a:gd name="connsiteY1169" fmla="*/ 8621587 h 10322882"/>
              <a:gd name="connsiteX1170" fmla="*/ 2165681 w 7129607"/>
              <a:gd name="connsiteY1170" fmla="*/ 8604743 h 10322882"/>
              <a:gd name="connsiteX1171" fmla="*/ 2148854 w 7129607"/>
              <a:gd name="connsiteY1171" fmla="*/ 8587898 h 10322882"/>
              <a:gd name="connsiteX1172" fmla="*/ 2145489 w 7129607"/>
              <a:gd name="connsiteY1172" fmla="*/ 8584531 h 10322882"/>
              <a:gd name="connsiteX1173" fmla="*/ 2169047 w 7129607"/>
              <a:gd name="connsiteY1173" fmla="*/ 8567686 h 10322882"/>
              <a:gd name="connsiteX1174" fmla="*/ 2192605 w 7129607"/>
              <a:gd name="connsiteY1174" fmla="*/ 8490203 h 10322882"/>
              <a:gd name="connsiteX1175" fmla="*/ 2216162 w 7129607"/>
              <a:gd name="connsiteY1175" fmla="*/ 8432932 h 10322882"/>
              <a:gd name="connsiteX1176" fmla="*/ 2276737 w 7129607"/>
              <a:gd name="connsiteY1176" fmla="*/ 8422826 h 10322882"/>
              <a:gd name="connsiteX1177" fmla="*/ 2337314 w 7129607"/>
              <a:gd name="connsiteY1177" fmla="*/ 8375662 h 10322882"/>
              <a:gd name="connsiteX1178" fmla="*/ 2364234 w 7129607"/>
              <a:gd name="connsiteY1178" fmla="*/ 8402612 h 10322882"/>
              <a:gd name="connsiteX1179" fmla="*/ 2387791 w 7129607"/>
              <a:gd name="connsiteY1179" fmla="*/ 8392506 h 10322882"/>
              <a:gd name="connsiteX1180" fmla="*/ 2424812 w 7129607"/>
              <a:gd name="connsiteY1180" fmla="*/ 8365556 h 10322882"/>
              <a:gd name="connsiteX1181" fmla="*/ 2448370 w 7129607"/>
              <a:gd name="connsiteY1181" fmla="*/ 8372292 h 10322882"/>
              <a:gd name="connsiteX1182" fmla="*/ 2478657 w 7129607"/>
              <a:gd name="connsiteY1182" fmla="*/ 8355450 h 10322882"/>
              <a:gd name="connsiteX1183" fmla="*/ 2478657 w 7129607"/>
              <a:gd name="connsiteY1183" fmla="*/ 8331866 h 10322882"/>
              <a:gd name="connsiteX1184" fmla="*/ 2418083 w 7129607"/>
              <a:gd name="connsiteY1184" fmla="*/ 8281334 h 10322882"/>
              <a:gd name="connsiteX1185" fmla="*/ 2471927 w 7129607"/>
              <a:gd name="connsiteY1185" fmla="*/ 8227432 h 10322882"/>
              <a:gd name="connsiteX1186" fmla="*/ 2512310 w 7129607"/>
              <a:gd name="connsiteY1186" fmla="*/ 8261122 h 10322882"/>
              <a:gd name="connsiteX1187" fmla="*/ 2492118 w 7129607"/>
              <a:gd name="connsiteY1187" fmla="*/ 8291440 h 10322882"/>
              <a:gd name="connsiteX1188" fmla="*/ 2519041 w 7129607"/>
              <a:gd name="connsiteY1188" fmla="*/ 8308285 h 10322882"/>
              <a:gd name="connsiteX1189" fmla="*/ 2556060 w 7129607"/>
              <a:gd name="connsiteY1189" fmla="*/ 8264490 h 10322882"/>
              <a:gd name="connsiteX1190" fmla="*/ 2576252 w 7129607"/>
              <a:gd name="connsiteY1190" fmla="*/ 8237539 h 10322882"/>
              <a:gd name="connsiteX1191" fmla="*/ 2556060 w 7129607"/>
              <a:gd name="connsiteY1191" fmla="*/ 8220696 h 10322882"/>
              <a:gd name="connsiteX1192" fmla="*/ 2539235 w 7129607"/>
              <a:gd name="connsiteY1192" fmla="*/ 8234171 h 10322882"/>
              <a:gd name="connsiteX1193" fmla="*/ 2508944 w 7129607"/>
              <a:gd name="connsiteY1193" fmla="*/ 8207220 h 10322882"/>
              <a:gd name="connsiteX1194" fmla="*/ 2508944 w 7129607"/>
              <a:gd name="connsiteY1194" fmla="*/ 8180270 h 10322882"/>
              <a:gd name="connsiteX1195" fmla="*/ 2535868 w 7129607"/>
              <a:gd name="connsiteY1195" fmla="*/ 8146581 h 10322882"/>
              <a:gd name="connsiteX1196" fmla="*/ 2579617 w 7129607"/>
              <a:gd name="connsiteY1196" fmla="*/ 8176901 h 10322882"/>
              <a:gd name="connsiteX1197" fmla="*/ 2586349 w 7129607"/>
              <a:gd name="connsiteY1197" fmla="*/ 8180270 h 10322882"/>
              <a:gd name="connsiteX1198" fmla="*/ 2599809 w 7129607"/>
              <a:gd name="connsiteY1198" fmla="*/ 8190376 h 10322882"/>
              <a:gd name="connsiteX1199" fmla="*/ 2620002 w 7129607"/>
              <a:gd name="connsiteY1199" fmla="*/ 8203851 h 10322882"/>
              <a:gd name="connsiteX1200" fmla="*/ 2650289 w 7129607"/>
              <a:gd name="connsiteY1200" fmla="*/ 8217326 h 10322882"/>
              <a:gd name="connsiteX1201" fmla="*/ 2662169 w 7129607"/>
              <a:gd name="connsiteY1201" fmla="*/ 8214725 h 10322882"/>
              <a:gd name="connsiteX1202" fmla="*/ 2662616 w 7129607"/>
              <a:gd name="connsiteY1202" fmla="*/ 8214026 h 10322882"/>
              <a:gd name="connsiteX1203" fmla="*/ 2650110 w 7129607"/>
              <a:gd name="connsiteY1203" fmla="*/ 8216764 h 10322882"/>
              <a:gd name="connsiteX1204" fmla="*/ 2619809 w 7129607"/>
              <a:gd name="connsiteY1204" fmla="*/ 8203288 h 10322882"/>
              <a:gd name="connsiteX1205" fmla="*/ 2599608 w 7129607"/>
              <a:gd name="connsiteY1205" fmla="*/ 8189813 h 10322882"/>
              <a:gd name="connsiteX1206" fmla="*/ 2586140 w 7129607"/>
              <a:gd name="connsiteY1206" fmla="*/ 8179707 h 10322882"/>
              <a:gd name="connsiteX1207" fmla="*/ 2592873 w 7129607"/>
              <a:gd name="connsiteY1207" fmla="*/ 8176339 h 10322882"/>
              <a:gd name="connsiteX1208" fmla="*/ 2602973 w 7129607"/>
              <a:gd name="connsiteY1208" fmla="*/ 8183076 h 10322882"/>
              <a:gd name="connsiteX1209" fmla="*/ 2629908 w 7129607"/>
              <a:gd name="connsiteY1209" fmla="*/ 8152758 h 10322882"/>
              <a:gd name="connsiteX1210" fmla="*/ 2653475 w 7129607"/>
              <a:gd name="connsiteY1210" fmla="*/ 8112332 h 10322882"/>
              <a:gd name="connsiteX1211" fmla="*/ 2673676 w 7129607"/>
              <a:gd name="connsiteY1211" fmla="*/ 8088752 h 10322882"/>
              <a:gd name="connsiteX1212" fmla="*/ 2683778 w 7129607"/>
              <a:gd name="connsiteY1212" fmla="*/ 8075276 h 10322882"/>
              <a:gd name="connsiteX1213" fmla="*/ 2677044 w 7129607"/>
              <a:gd name="connsiteY1213" fmla="*/ 8058432 h 10322882"/>
              <a:gd name="connsiteX1214" fmla="*/ 2673676 w 7129607"/>
              <a:gd name="connsiteY1214" fmla="*/ 8024746 h 10322882"/>
              <a:gd name="connsiteX1215" fmla="*/ 2744381 w 7129607"/>
              <a:gd name="connsiteY1215" fmla="*/ 7974213 h 10322882"/>
              <a:gd name="connsiteX1216" fmla="*/ 2774683 w 7129607"/>
              <a:gd name="connsiteY1216" fmla="*/ 7991058 h 10322882"/>
              <a:gd name="connsiteX1217" fmla="*/ 2811718 w 7129607"/>
              <a:gd name="connsiteY1217" fmla="*/ 7947264 h 10322882"/>
              <a:gd name="connsiteX1218" fmla="*/ 2821817 w 7129607"/>
              <a:gd name="connsiteY1218" fmla="*/ 7910207 h 10322882"/>
              <a:gd name="connsiteX1219" fmla="*/ 2835285 w 7129607"/>
              <a:gd name="connsiteY1219" fmla="*/ 7866414 h 10322882"/>
              <a:gd name="connsiteX1220" fmla="*/ 2848752 w 7129607"/>
              <a:gd name="connsiteY1220" fmla="*/ 7879889 h 10322882"/>
              <a:gd name="connsiteX1221" fmla="*/ 2842020 w 7129607"/>
              <a:gd name="connsiteY1221" fmla="*/ 7910207 h 10322882"/>
              <a:gd name="connsiteX1222" fmla="*/ 2831919 w 7129607"/>
              <a:gd name="connsiteY1222" fmla="*/ 7943895 h 10322882"/>
              <a:gd name="connsiteX1223" fmla="*/ 2848752 w 7129607"/>
              <a:gd name="connsiteY1223" fmla="*/ 7957370 h 10322882"/>
              <a:gd name="connsiteX1224" fmla="*/ 2865588 w 7129607"/>
              <a:gd name="connsiteY1224" fmla="*/ 7930420 h 10322882"/>
              <a:gd name="connsiteX1225" fmla="*/ 2882422 w 7129607"/>
              <a:gd name="connsiteY1225" fmla="*/ 7903471 h 10322882"/>
              <a:gd name="connsiteX1226" fmla="*/ 2885788 w 7129607"/>
              <a:gd name="connsiteY1226" fmla="*/ 7886626 h 10322882"/>
              <a:gd name="connsiteX1227" fmla="*/ 2912724 w 7129607"/>
              <a:gd name="connsiteY1227" fmla="*/ 7846201 h 10322882"/>
              <a:gd name="connsiteX1228" fmla="*/ 2912724 w 7129607"/>
              <a:gd name="connsiteY1228" fmla="*/ 7842832 h 10322882"/>
              <a:gd name="connsiteX1229" fmla="*/ 2913211 w 7129607"/>
              <a:gd name="connsiteY1229" fmla="*/ 7843200 h 10322882"/>
              <a:gd name="connsiteX1230" fmla="*/ 2929811 w 7129607"/>
              <a:gd name="connsiteY1230" fmla="*/ 7819978 h 10322882"/>
              <a:gd name="connsiteX1231" fmla="*/ 2906218 w 7129607"/>
              <a:gd name="connsiteY1231" fmla="*/ 7809873 h 10322882"/>
              <a:gd name="connsiteX1232" fmla="*/ 2885996 w 7129607"/>
              <a:gd name="connsiteY1232" fmla="*/ 7823346 h 10322882"/>
              <a:gd name="connsiteX1233" fmla="*/ 2855664 w 7129607"/>
              <a:gd name="connsiteY1233" fmla="*/ 7803138 h 10322882"/>
              <a:gd name="connsiteX1234" fmla="*/ 2902847 w 7129607"/>
              <a:gd name="connsiteY1234" fmla="*/ 7755988 h 10322882"/>
              <a:gd name="connsiteX1235" fmla="*/ 2950031 w 7129607"/>
              <a:gd name="connsiteY1235" fmla="*/ 7678527 h 10322882"/>
              <a:gd name="connsiteX1236" fmla="*/ 2973622 w 7129607"/>
              <a:gd name="connsiteY1236" fmla="*/ 7705470 h 10322882"/>
              <a:gd name="connsiteX1237" fmla="*/ 2956772 w 7129607"/>
              <a:gd name="connsiteY1237" fmla="*/ 7732412 h 10322882"/>
              <a:gd name="connsiteX1238" fmla="*/ 2946661 w 7129607"/>
              <a:gd name="connsiteY1238" fmla="*/ 7759355 h 10322882"/>
              <a:gd name="connsiteX1239" fmla="*/ 2970254 w 7129607"/>
              <a:gd name="connsiteY1239" fmla="*/ 7742517 h 10322882"/>
              <a:gd name="connsiteX1240" fmla="*/ 2997215 w 7129607"/>
              <a:gd name="connsiteY1240" fmla="*/ 7735782 h 10322882"/>
              <a:gd name="connsiteX1241" fmla="*/ 3010693 w 7129607"/>
              <a:gd name="connsiteY1241" fmla="*/ 7735782 h 10322882"/>
              <a:gd name="connsiteX1242" fmla="*/ 3024175 w 7129607"/>
              <a:gd name="connsiteY1242" fmla="*/ 7742517 h 10322882"/>
              <a:gd name="connsiteX1243" fmla="*/ 3034286 w 7129607"/>
              <a:gd name="connsiteY1243" fmla="*/ 7715574 h 10322882"/>
              <a:gd name="connsiteX1244" fmla="*/ 3054508 w 7129607"/>
              <a:gd name="connsiteY1244" fmla="*/ 7685264 h 10322882"/>
              <a:gd name="connsiteX1245" fmla="*/ 3003957 w 7129607"/>
              <a:gd name="connsiteY1245" fmla="*/ 7691999 h 10322882"/>
              <a:gd name="connsiteX1246" fmla="*/ 3007322 w 7129607"/>
              <a:gd name="connsiteY1246" fmla="*/ 7681894 h 10322882"/>
              <a:gd name="connsiteX1247" fmla="*/ 3000586 w 7129607"/>
              <a:gd name="connsiteY1247" fmla="*/ 7671791 h 10322882"/>
              <a:gd name="connsiteX1248" fmla="*/ 2973622 w 7129607"/>
              <a:gd name="connsiteY1248" fmla="*/ 7628009 h 10322882"/>
              <a:gd name="connsiteX1249" fmla="*/ 2966883 w 7129607"/>
              <a:gd name="connsiteY1249" fmla="*/ 7604435 h 10322882"/>
              <a:gd name="connsiteX1250" fmla="*/ 2987104 w 7129607"/>
              <a:gd name="connsiteY1250" fmla="*/ 7570755 h 10322882"/>
              <a:gd name="connsiteX1251" fmla="*/ 3064618 w 7129607"/>
              <a:gd name="connsiteY1251" fmla="*/ 7621273 h 10322882"/>
              <a:gd name="connsiteX1252" fmla="*/ 3071358 w 7129607"/>
              <a:gd name="connsiteY1252" fmla="*/ 7641481 h 10322882"/>
              <a:gd name="connsiteX1253" fmla="*/ 3094951 w 7129607"/>
              <a:gd name="connsiteY1253" fmla="*/ 7665056 h 10322882"/>
              <a:gd name="connsiteX1254" fmla="*/ 3105062 w 7129607"/>
              <a:gd name="connsiteY1254" fmla="*/ 7638113 h 10322882"/>
              <a:gd name="connsiteX1255" fmla="*/ 3101691 w 7129607"/>
              <a:gd name="connsiteY1255" fmla="*/ 7604435 h 10322882"/>
              <a:gd name="connsiteX1256" fmla="*/ 3088209 w 7129607"/>
              <a:gd name="connsiteY1256" fmla="*/ 7584228 h 10322882"/>
              <a:gd name="connsiteX1257" fmla="*/ 3051137 w 7129607"/>
              <a:gd name="connsiteY1257" fmla="*/ 7560652 h 10322882"/>
              <a:gd name="connsiteX1258" fmla="*/ 3057877 w 7129607"/>
              <a:gd name="connsiteY1258" fmla="*/ 7533710 h 10322882"/>
              <a:gd name="connsiteX1259" fmla="*/ 3094951 w 7129607"/>
              <a:gd name="connsiteY1259" fmla="*/ 7547180 h 10322882"/>
              <a:gd name="connsiteX1260" fmla="*/ 3108431 w 7129607"/>
              <a:gd name="connsiteY1260" fmla="*/ 7493295 h 10322882"/>
              <a:gd name="connsiteX1261" fmla="*/ 3081469 w 7129607"/>
              <a:gd name="connsiteY1261" fmla="*/ 7469719 h 10322882"/>
              <a:gd name="connsiteX1262" fmla="*/ 3034286 w 7129607"/>
              <a:gd name="connsiteY1262" fmla="*/ 7442776 h 10322882"/>
              <a:gd name="connsiteX1263" fmla="*/ 3051137 w 7129607"/>
              <a:gd name="connsiteY1263" fmla="*/ 7395628 h 10322882"/>
              <a:gd name="connsiteX1264" fmla="*/ 3037655 w 7129607"/>
              <a:gd name="connsiteY1264" fmla="*/ 7365316 h 10322882"/>
              <a:gd name="connsiteX1265" fmla="*/ 3041026 w 7129607"/>
              <a:gd name="connsiteY1265" fmla="*/ 7308062 h 10322882"/>
              <a:gd name="connsiteX1266" fmla="*/ 3051137 w 7129607"/>
              <a:gd name="connsiteY1266" fmla="*/ 7314799 h 10322882"/>
              <a:gd name="connsiteX1267" fmla="*/ 3072530 w 7129607"/>
              <a:gd name="connsiteY1267" fmla="*/ 7326310 h 10322882"/>
              <a:gd name="connsiteX1268" fmla="*/ 3072530 w 7129607"/>
              <a:gd name="connsiteY1268" fmla="*/ 7325889 h 10322882"/>
              <a:gd name="connsiteX1269" fmla="*/ 3051664 w 7129607"/>
              <a:gd name="connsiteY1269" fmla="*/ 7314645 h 10322882"/>
              <a:gd name="connsiteX1270" fmla="*/ 3041562 w 7129607"/>
              <a:gd name="connsiteY1270" fmla="*/ 7307905 h 10322882"/>
              <a:gd name="connsiteX1271" fmla="*/ 3041562 w 7129607"/>
              <a:gd name="connsiteY1271" fmla="*/ 7304535 h 10322882"/>
              <a:gd name="connsiteX1272" fmla="*/ 3044928 w 7129607"/>
              <a:gd name="connsiteY1272" fmla="*/ 7267469 h 10322882"/>
              <a:gd name="connsiteX1273" fmla="*/ 3071868 w 7129607"/>
              <a:gd name="connsiteY1273" fmla="*/ 7216923 h 10322882"/>
              <a:gd name="connsiteX1274" fmla="*/ 3098806 w 7129607"/>
              <a:gd name="connsiteY1274" fmla="*/ 7227032 h 10322882"/>
              <a:gd name="connsiteX1275" fmla="*/ 3118700 w 7129607"/>
              <a:gd name="connsiteY1275" fmla="*/ 7207126 h 10322882"/>
              <a:gd name="connsiteX1276" fmla="*/ 3118245 w 7129607"/>
              <a:gd name="connsiteY1276" fmla="*/ 7206640 h 10322882"/>
              <a:gd name="connsiteX1277" fmla="*/ 3114873 w 7129607"/>
              <a:gd name="connsiteY1277" fmla="*/ 7193175 h 10322882"/>
              <a:gd name="connsiteX1278" fmla="*/ 3118245 w 7129607"/>
              <a:gd name="connsiteY1278" fmla="*/ 7162881 h 10322882"/>
              <a:gd name="connsiteX1279" fmla="*/ 3087894 w 7129607"/>
              <a:gd name="connsiteY1279" fmla="*/ 7166247 h 10322882"/>
              <a:gd name="connsiteX1280" fmla="*/ 3017074 w 7129607"/>
              <a:gd name="connsiteY1280" fmla="*/ 7102293 h 10322882"/>
              <a:gd name="connsiteX1281" fmla="*/ 3000215 w 7129607"/>
              <a:gd name="connsiteY1281" fmla="*/ 7085462 h 10322882"/>
              <a:gd name="connsiteX1282" fmla="*/ 3017074 w 7129607"/>
              <a:gd name="connsiteY1282" fmla="*/ 7058534 h 10322882"/>
              <a:gd name="connsiteX1283" fmla="*/ 3121618 w 7129607"/>
              <a:gd name="connsiteY1283" fmla="*/ 6890230 h 10322882"/>
              <a:gd name="connsiteX1284" fmla="*/ 3148598 w 7129607"/>
              <a:gd name="connsiteY1284" fmla="*/ 6917158 h 10322882"/>
              <a:gd name="connsiteX1285" fmla="*/ 3158716 w 7129607"/>
              <a:gd name="connsiteY1285" fmla="*/ 6950819 h 10322882"/>
              <a:gd name="connsiteX1286" fmla="*/ 3189067 w 7129607"/>
              <a:gd name="connsiteY1286" fmla="*/ 7058534 h 10322882"/>
              <a:gd name="connsiteX1287" fmla="*/ 3202557 w 7129607"/>
              <a:gd name="connsiteY1287" fmla="*/ 7078730 h 10322882"/>
              <a:gd name="connsiteX1288" fmla="*/ 3182322 w 7129607"/>
              <a:gd name="connsiteY1288" fmla="*/ 7115757 h 10322882"/>
              <a:gd name="connsiteX1289" fmla="*/ 3158716 w 7129607"/>
              <a:gd name="connsiteY1289" fmla="*/ 7156149 h 10322882"/>
              <a:gd name="connsiteX1290" fmla="*/ 3185695 w 7129607"/>
              <a:gd name="connsiteY1290" fmla="*/ 7183077 h 10322882"/>
              <a:gd name="connsiteX1291" fmla="*/ 3222791 w 7129607"/>
              <a:gd name="connsiteY1291" fmla="*/ 7122489 h 10322882"/>
              <a:gd name="connsiteX1292" fmla="*/ 3236281 w 7129607"/>
              <a:gd name="connsiteY1292" fmla="*/ 7152782 h 10322882"/>
              <a:gd name="connsiteX1293" fmla="*/ 3205929 w 7129607"/>
              <a:gd name="connsiteY1293" fmla="*/ 7199908 h 10322882"/>
              <a:gd name="connsiteX1294" fmla="*/ 3243025 w 7129607"/>
              <a:gd name="connsiteY1294" fmla="*/ 7233568 h 10322882"/>
              <a:gd name="connsiteX1295" fmla="*/ 3273377 w 7129607"/>
              <a:gd name="connsiteY1295" fmla="*/ 7213372 h 10322882"/>
              <a:gd name="connsiteX1296" fmla="*/ 3253143 w 7129607"/>
              <a:gd name="connsiteY1296" fmla="*/ 7189809 h 10322882"/>
              <a:gd name="connsiteX1297" fmla="*/ 3276749 w 7129607"/>
              <a:gd name="connsiteY1297" fmla="*/ 7149416 h 10322882"/>
              <a:gd name="connsiteX1298" fmla="*/ 3296984 w 7129607"/>
              <a:gd name="connsiteY1298" fmla="*/ 7162881 h 10322882"/>
              <a:gd name="connsiteX1299" fmla="*/ 3320590 w 7129607"/>
              <a:gd name="connsiteY1299" fmla="*/ 7146050 h 10322882"/>
              <a:gd name="connsiteX1300" fmla="*/ 3320590 w 7129607"/>
              <a:gd name="connsiteY1300" fmla="*/ 7189809 h 10322882"/>
              <a:gd name="connsiteX1301" fmla="*/ 3361061 w 7129607"/>
              <a:gd name="connsiteY1301" fmla="*/ 7169613 h 10322882"/>
              <a:gd name="connsiteX1302" fmla="*/ 3327337 w 7129607"/>
              <a:gd name="connsiteY1302" fmla="*/ 7125855 h 10322882"/>
              <a:gd name="connsiteX1303" fmla="*/ 3340826 w 7129607"/>
              <a:gd name="connsiteY1303" fmla="*/ 7119123 h 10322882"/>
              <a:gd name="connsiteX1304" fmla="*/ 3361061 w 7129607"/>
              <a:gd name="connsiteY1304" fmla="*/ 7095561 h 10322882"/>
              <a:gd name="connsiteX1305" fmla="*/ 3377923 w 7129607"/>
              <a:gd name="connsiteY1305" fmla="*/ 7068632 h 10322882"/>
              <a:gd name="connsiteX1306" fmla="*/ 3381295 w 7129607"/>
              <a:gd name="connsiteY1306" fmla="*/ 7102293 h 10322882"/>
              <a:gd name="connsiteX1307" fmla="*/ 3384667 w 7129607"/>
              <a:gd name="connsiteY1307" fmla="*/ 7139318 h 10322882"/>
              <a:gd name="connsiteX1308" fmla="*/ 3404902 w 7129607"/>
              <a:gd name="connsiteY1308" fmla="*/ 7095561 h 10322882"/>
              <a:gd name="connsiteX1309" fmla="*/ 3408274 w 7129607"/>
              <a:gd name="connsiteY1309" fmla="*/ 7139318 h 10322882"/>
              <a:gd name="connsiteX1310" fmla="*/ 3415019 w 7129607"/>
              <a:gd name="connsiteY1310" fmla="*/ 7176345 h 10322882"/>
              <a:gd name="connsiteX1311" fmla="*/ 3448743 w 7129607"/>
              <a:gd name="connsiteY1311" fmla="*/ 7142684 h 10322882"/>
              <a:gd name="connsiteX1312" fmla="*/ 3455488 w 7129607"/>
              <a:gd name="connsiteY1312" fmla="*/ 7115757 h 10322882"/>
              <a:gd name="connsiteX1313" fmla="*/ 3425136 w 7129607"/>
              <a:gd name="connsiteY1313" fmla="*/ 7085462 h 10322882"/>
              <a:gd name="connsiteX1314" fmla="*/ 3452115 w 7129607"/>
              <a:gd name="connsiteY1314" fmla="*/ 7041703 h 10322882"/>
              <a:gd name="connsiteX1315" fmla="*/ 3468977 w 7129607"/>
              <a:gd name="connsiteY1315" fmla="*/ 7008043 h 10322882"/>
              <a:gd name="connsiteX1316" fmla="*/ 3509447 w 7129607"/>
              <a:gd name="connsiteY1316" fmla="*/ 7031605 h 10322882"/>
              <a:gd name="connsiteX1317" fmla="*/ 3556661 w 7129607"/>
              <a:gd name="connsiteY1317" fmla="*/ 7055168 h 10322882"/>
              <a:gd name="connsiteX1318" fmla="*/ 3563406 w 7129607"/>
              <a:gd name="connsiteY1318" fmla="*/ 7055168 h 10322882"/>
              <a:gd name="connsiteX1319" fmla="*/ 3566642 w 7129607"/>
              <a:gd name="connsiteY1319" fmla="*/ 7055168 h 10322882"/>
              <a:gd name="connsiteX1320" fmla="*/ 3566347 w 7129607"/>
              <a:gd name="connsiteY1320" fmla="*/ 7054956 h 10322882"/>
              <a:gd name="connsiteX1321" fmla="*/ 3562981 w 7129607"/>
              <a:gd name="connsiteY1321" fmla="*/ 7054956 h 10322882"/>
              <a:gd name="connsiteX1322" fmla="*/ 3569715 w 7129607"/>
              <a:gd name="connsiteY1322" fmla="*/ 7044864 h 10322882"/>
              <a:gd name="connsiteX1323" fmla="*/ 3647151 w 7129607"/>
              <a:gd name="connsiteY1323" fmla="*/ 6954035 h 10322882"/>
              <a:gd name="connsiteX1324" fmla="*/ 3677452 w 7129607"/>
              <a:gd name="connsiteY1324" fmla="*/ 6917032 h 10322882"/>
              <a:gd name="connsiteX1325" fmla="*/ 3687551 w 7129607"/>
              <a:gd name="connsiteY1325" fmla="*/ 6896848 h 10322882"/>
              <a:gd name="connsiteX1326" fmla="*/ 3704385 w 7129607"/>
              <a:gd name="connsiteY1326" fmla="*/ 6900211 h 10322882"/>
              <a:gd name="connsiteX1327" fmla="*/ 3704385 w 7129607"/>
              <a:gd name="connsiteY1327" fmla="*/ 6886755 h 10322882"/>
              <a:gd name="connsiteX1328" fmla="*/ 3717853 w 7129607"/>
              <a:gd name="connsiteY1328" fmla="*/ 6863208 h 10322882"/>
              <a:gd name="connsiteX1329" fmla="*/ 3764987 w 7129607"/>
              <a:gd name="connsiteY1329" fmla="*/ 6769015 h 10322882"/>
              <a:gd name="connsiteX1330" fmla="*/ 3768353 w 7129607"/>
              <a:gd name="connsiteY1330" fmla="*/ 6769015 h 10322882"/>
              <a:gd name="connsiteX1331" fmla="*/ 3778455 w 7129607"/>
              <a:gd name="connsiteY1331" fmla="*/ 6772379 h 10322882"/>
              <a:gd name="connsiteX1332" fmla="*/ 3775087 w 7129607"/>
              <a:gd name="connsiteY1332" fmla="*/ 6785836 h 10322882"/>
              <a:gd name="connsiteX1333" fmla="*/ 3775273 w 7129607"/>
              <a:gd name="connsiteY1333" fmla="*/ 6785887 h 10322882"/>
              <a:gd name="connsiteX1334" fmla="*/ 3785339 w 7129607"/>
              <a:gd name="connsiteY1334" fmla="*/ 6789524 h 10322882"/>
              <a:gd name="connsiteX1335" fmla="*/ 3793605 w 7129607"/>
              <a:gd name="connsiteY1335" fmla="*/ 6790881 h 10322882"/>
              <a:gd name="connsiteX1336" fmla="*/ 3775273 w 7129607"/>
              <a:gd name="connsiteY1336" fmla="*/ 6785887 h 10322882"/>
              <a:gd name="connsiteX1337" fmla="*/ 3775180 w 7129607"/>
              <a:gd name="connsiteY1337" fmla="*/ 6785853 h 10322882"/>
              <a:gd name="connsiteX1338" fmla="*/ 3778549 w 7129607"/>
              <a:gd name="connsiteY1338" fmla="*/ 6772385 h 10322882"/>
              <a:gd name="connsiteX1339" fmla="*/ 3768442 w 7129607"/>
              <a:gd name="connsiteY1339" fmla="*/ 6769019 h 10322882"/>
              <a:gd name="connsiteX1340" fmla="*/ 3818982 w 7129607"/>
              <a:gd name="connsiteY1340" fmla="*/ 6671382 h 10322882"/>
              <a:gd name="connsiteX1341" fmla="*/ 3822351 w 7129607"/>
              <a:gd name="connsiteY1341" fmla="*/ 6651181 h 10322882"/>
              <a:gd name="connsiteX1342" fmla="*/ 3835829 w 7129607"/>
              <a:gd name="connsiteY1342" fmla="*/ 6617514 h 10322882"/>
              <a:gd name="connsiteX1343" fmla="*/ 3842568 w 7129607"/>
              <a:gd name="connsiteY1343" fmla="*/ 6573746 h 10322882"/>
              <a:gd name="connsiteX1344" fmla="*/ 3832460 w 7129607"/>
              <a:gd name="connsiteY1344" fmla="*/ 6550178 h 10322882"/>
              <a:gd name="connsiteX1345" fmla="*/ 3741486 w 7129607"/>
              <a:gd name="connsiteY1345" fmla="*/ 6519877 h 10322882"/>
              <a:gd name="connsiteX1346" fmla="*/ 3677469 w 7129607"/>
              <a:gd name="connsiteY1346" fmla="*/ 6509777 h 10322882"/>
              <a:gd name="connsiteX1347" fmla="*/ 3559541 w 7129607"/>
              <a:gd name="connsiteY1347" fmla="*/ 6506410 h 10322882"/>
              <a:gd name="connsiteX1348" fmla="*/ 3471936 w 7129607"/>
              <a:gd name="connsiteY1348" fmla="*/ 6506410 h 10322882"/>
              <a:gd name="connsiteX1349" fmla="*/ 3465198 w 7129607"/>
              <a:gd name="connsiteY1349" fmla="*/ 6472743 h 10322882"/>
              <a:gd name="connsiteX1350" fmla="*/ 3377594 w 7129607"/>
              <a:gd name="connsiteY1350" fmla="*/ 5987925 h 10322882"/>
              <a:gd name="connsiteX1351" fmla="*/ 3458459 w 7129607"/>
              <a:gd name="connsiteY1351" fmla="*/ 6031693 h 10322882"/>
              <a:gd name="connsiteX1352" fmla="*/ 3508999 w 7129607"/>
              <a:gd name="connsiteY1352" fmla="*/ 6061994 h 10322882"/>
              <a:gd name="connsiteX1353" fmla="*/ 3529216 w 7129607"/>
              <a:gd name="connsiteY1353" fmla="*/ 6072094 h 10322882"/>
              <a:gd name="connsiteX1354" fmla="*/ 3562910 w 7129607"/>
              <a:gd name="connsiteY1354" fmla="*/ 6267368 h 10322882"/>
              <a:gd name="connsiteX1355" fmla="*/ 3579756 w 7129607"/>
              <a:gd name="connsiteY1355" fmla="*/ 6371738 h 10322882"/>
              <a:gd name="connsiteX1356" fmla="*/ 3583126 w 7129607"/>
              <a:gd name="connsiteY1356" fmla="*/ 6391939 h 10322882"/>
              <a:gd name="connsiteX1357" fmla="*/ 3616820 w 7129607"/>
              <a:gd name="connsiteY1357" fmla="*/ 6385206 h 10322882"/>
              <a:gd name="connsiteX1358" fmla="*/ 3670729 w 7129607"/>
              <a:gd name="connsiteY1358" fmla="*/ 6378472 h 10322882"/>
              <a:gd name="connsiteX1359" fmla="*/ 3674100 w 7129607"/>
              <a:gd name="connsiteY1359" fmla="*/ 6365004 h 10322882"/>
              <a:gd name="connsiteX1360" fmla="*/ 3660621 w 7129607"/>
              <a:gd name="connsiteY1360" fmla="*/ 6260634 h 10322882"/>
              <a:gd name="connsiteX1361" fmla="*/ 3640406 w 7129607"/>
              <a:gd name="connsiteY1361" fmla="*/ 6125964 h 10322882"/>
              <a:gd name="connsiteX1362" fmla="*/ 3711161 w 7129607"/>
              <a:gd name="connsiteY1362" fmla="*/ 6159631 h 10322882"/>
              <a:gd name="connsiteX1363" fmla="*/ 3728009 w 7129607"/>
              <a:gd name="connsiteY1363" fmla="*/ 6213499 h 10322882"/>
              <a:gd name="connsiteX1364" fmla="*/ 3798766 w 7129607"/>
              <a:gd name="connsiteY1364" fmla="*/ 6213499 h 10322882"/>
              <a:gd name="connsiteX1365" fmla="*/ 3812243 w 7129607"/>
              <a:gd name="connsiteY1365" fmla="*/ 6243800 h 10322882"/>
              <a:gd name="connsiteX1366" fmla="*/ 3845937 w 7129607"/>
              <a:gd name="connsiteY1366" fmla="*/ 6415507 h 10322882"/>
              <a:gd name="connsiteX1367" fmla="*/ 3883000 w 7129607"/>
              <a:gd name="connsiteY1367" fmla="*/ 6435708 h 10322882"/>
              <a:gd name="connsiteX1368" fmla="*/ 3923433 w 7129607"/>
              <a:gd name="connsiteY1368" fmla="*/ 6452541 h 10322882"/>
              <a:gd name="connsiteX1369" fmla="*/ 3936910 w 7129607"/>
              <a:gd name="connsiteY1369" fmla="*/ 6432340 h 10322882"/>
              <a:gd name="connsiteX1370" fmla="*/ 3896477 w 7129607"/>
              <a:gd name="connsiteY1370" fmla="*/ 6408773 h 10322882"/>
              <a:gd name="connsiteX1371" fmla="*/ 3913325 w 7129607"/>
              <a:gd name="connsiteY1371" fmla="*/ 6334703 h 10322882"/>
              <a:gd name="connsiteX1372" fmla="*/ 3947019 w 7129607"/>
              <a:gd name="connsiteY1372" fmla="*/ 6307770 h 10322882"/>
              <a:gd name="connsiteX1373" fmla="*/ 3960496 w 7129607"/>
              <a:gd name="connsiteY1373" fmla="*/ 6324604 h 10322882"/>
              <a:gd name="connsiteX1374" fmla="*/ 3973973 w 7129607"/>
              <a:gd name="connsiteY1374" fmla="*/ 6348171 h 10322882"/>
              <a:gd name="connsiteX1375" fmla="*/ 3980713 w 7129607"/>
              <a:gd name="connsiteY1375" fmla="*/ 6307770 h 10322882"/>
              <a:gd name="connsiteX1376" fmla="*/ 3930171 w 7129607"/>
              <a:gd name="connsiteY1376" fmla="*/ 6297669 h 10322882"/>
              <a:gd name="connsiteX1377" fmla="*/ 3899846 w 7129607"/>
              <a:gd name="connsiteY1377" fmla="*/ 6206766 h 10322882"/>
              <a:gd name="connsiteX1378" fmla="*/ 3963865 w 7129607"/>
              <a:gd name="connsiteY1378" fmla="*/ 6220233 h 10322882"/>
              <a:gd name="connsiteX1379" fmla="*/ 3990821 w 7129607"/>
              <a:gd name="connsiteY1379" fmla="*/ 6210133 h 10322882"/>
              <a:gd name="connsiteX1380" fmla="*/ 4024514 w 7129607"/>
              <a:gd name="connsiteY1380" fmla="*/ 6213499 h 10322882"/>
              <a:gd name="connsiteX1381" fmla="*/ 4048099 w 7129607"/>
              <a:gd name="connsiteY1381" fmla="*/ 6230333 h 10322882"/>
              <a:gd name="connsiteX1382" fmla="*/ 4071685 w 7129607"/>
              <a:gd name="connsiteY1382" fmla="*/ 6216867 h 10322882"/>
              <a:gd name="connsiteX1383" fmla="*/ 4071685 w 7129607"/>
              <a:gd name="connsiteY1383" fmla="*/ 6189932 h 10322882"/>
              <a:gd name="connsiteX1384" fmla="*/ 4041361 w 7129607"/>
              <a:gd name="connsiteY1384" fmla="*/ 6193300 h 10322882"/>
              <a:gd name="connsiteX1385" fmla="*/ 4051468 w 7129607"/>
              <a:gd name="connsiteY1385" fmla="*/ 6210133 h 10322882"/>
              <a:gd name="connsiteX1386" fmla="*/ 3893108 w 7129607"/>
              <a:gd name="connsiteY1386" fmla="*/ 6162999 h 10322882"/>
              <a:gd name="connsiteX1387" fmla="*/ 3936910 w 7129607"/>
              <a:gd name="connsiteY1387" fmla="*/ 6122596 h 10322882"/>
              <a:gd name="connsiteX1388" fmla="*/ 4024514 w 7129607"/>
              <a:gd name="connsiteY1388" fmla="*/ 6152897 h 10322882"/>
              <a:gd name="connsiteX1389" fmla="*/ 4041361 w 7129607"/>
              <a:gd name="connsiteY1389" fmla="*/ 6102395 h 10322882"/>
              <a:gd name="connsiteX1390" fmla="*/ 4021145 w 7129607"/>
              <a:gd name="connsiteY1390" fmla="*/ 6082195 h 10322882"/>
              <a:gd name="connsiteX1391" fmla="*/ 4004297 w 7129607"/>
              <a:gd name="connsiteY1391" fmla="*/ 6055260 h 10322882"/>
              <a:gd name="connsiteX1392" fmla="*/ 3997559 w 7129607"/>
              <a:gd name="connsiteY1392" fmla="*/ 6119230 h 10322882"/>
              <a:gd name="connsiteX1393" fmla="*/ 3953757 w 7129607"/>
              <a:gd name="connsiteY1393" fmla="*/ 6105763 h 10322882"/>
              <a:gd name="connsiteX1394" fmla="*/ 3916694 w 7129607"/>
              <a:gd name="connsiteY1394" fmla="*/ 6095663 h 10322882"/>
              <a:gd name="connsiteX1395" fmla="*/ 3883000 w 7129607"/>
              <a:gd name="connsiteY1395" fmla="*/ 6109129 h 10322882"/>
              <a:gd name="connsiteX1396" fmla="*/ 3839199 w 7129607"/>
              <a:gd name="connsiteY1396" fmla="*/ 6129330 h 10322882"/>
              <a:gd name="connsiteX1397" fmla="*/ 3825720 w 7129607"/>
              <a:gd name="connsiteY1397" fmla="*/ 6115862 h 10322882"/>
              <a:gd name="connsiteX1398" fmla="*/ 3775180 w 7129607"/>
              <a:gd name="connsiteY1398" fmla="*/ 6136064 h 10322882"/>
              <a:gd name="connsiteX1399" fmla="*/ 3714532 w 7129607"/>
              <a:gd name="connsiteY1399" fmla="*/ 6115862 h 10322882"/>
              <a:gd name="connsiteX1400" fmla="*/ 3637037 w 7129607"/>
              <a:gd name="connsiteY1400" fmla="*/ 6078828 h 10322882"/>
              <a:gd name="connsiteX1401" fmla="*/ 3623558 w 7129607"/>
              <a:gd name="connsiteY1401" fmla="*/ 6008126 h 10322882"/>
              <a:gd name="connsiteX1402" fmla="*/ 3613450 w 7129607"/>
              <a:gd name="connsiteY1402" fmla="*/ 5923956 h 10322882"/>
              <a:gd name="connsiteX1403" fmla="*/ 3724640 w 7129607"/>
              <a:gd name="connsiteY1403" fmla="*/ 5957624 h 10322882"/>
              <a:gd name="connsiteX1404" fmla="*/ 3721271 w 7129607"/>
              <a:gd name="connsiteY1404" fmla="*/ 5981191 h 10322882"/>
              <a:gd name="connsiteX1405" fmla="*/ 3768442 w 7129607"/>
              <a:gd name="connsiteY1405" fmla="*/ 5994658 h 10322882"/>
              <a:gd name="connsiteX1406" fmla="*/ 3849306 w 7129607"/>
              <a:gd name="connsiteY1406" fmla="*/ 6014860 h 10322882"/>
              <a:gd name="connsiteX1407" fmla="*/ 3862783 w 7129607"/>
              <a:gd name="connsiteY1407" fmla="*/ 5974459 h 10322882"/>
              <a:gd name="connsiteX1408" fmla="*/ 3849306 w 7129607"/>
              <a:gd name="connsiteY1408" fmla="*/ 5960991 h 10322882"/>
              <a:gd name="connsiteX1409" fmla="*/ 3758334 w 7129607"/>
              <a:gd name="connsiteY1409" fmla="*/ 5923956 h 10322882"/>
              <a:gd name="connsiteX1410" fmla="*/ 3765072 w 7129607"/>
              <a:gd name="connsiteY1410" fmla="*/ 5893655 h 10322882"/>
              <a:gd name="connsiteX1411" fmla="*/ 3765072 w 7129607"/>
              <a:gd name="connsiteY1411" fmla="*/ 5880312 h 10322882"/>
              <a:gd name="connsiteX1412" fmla="*/ 3764984 w 7129607"/>
              <a:gd name="connsiteY1412" fmla="*/ 5880320 h 10322882"/>
              <a:gd name="connsiteX1413" fmla="*/ 3764984 w 7129607"/>
              <a:gd name="connsiteY1413" fmla="*/ 5849997 h 10322882"/>
              <a:gd name="connsiteX1414" fmla="*/ 3670669 w 7129607"/>
              <a:gd name="connsiteY1414" fmla="*/ 5846628 h 10322882"/>
              <a:gd name="connsiteX1415" fmla="*/ 3620143 w 7129607"/>
              <a:gd name="connsiteY1415" fmla="*/ 5846628 h 10322882"/>
              <a:gd name="connsiteX1416" fmla="*/ 3610039 w 7129607"/>
              <a:gd name="connsiteY1416" fmla="*/ 5836520 h 10322882"/>
              <a:gd name="connsiteX1417" fmla="*/ 3613406 w 7129607"/>
              <a:gd name="connsiteY1417" fmla="*/ 5735443 h 10322882"/>
              <a:gd name="connsiteX1418" fmla="*/ 3636985 w 7129607"/>
              <a:gd name="connsiteY1418" fmla="*/ 5752289 h 10322882"/>
              <a:gd name="connsiteX1419" fmla="*/ 3640354 w 7129607"/>
              <a:gd name="connsiteY1419" fmla="*/ 5779243 h 10322882"/>
              <a:gd name="connsiteX1420" fmla="*/ 3647091 w 7129607"/>
              <a:gd name="connsiteY1420" fmla="*/ 5816305 h 10322882"/>
              <a:gd name="connsiteX1421" fmla="*/ 3667301 w 7129607"/>
              <a:gd name="connsiteY1421" fmla="*/ 5816305 h 10322882"/>
              <a:gd name="connsiteX1422" fmla="*/ 3707721 w 7129607"/>
              <a:gd name="connsiteY1422" fmla="*/ 5816305 h 10322882"/>
              <a:gd name="connsiteX1423" fmla="*/ 3714458 w 7129607"/>
              <a:gd name="connsiteY1423" fmla="*/ 5792720 h 10322882"/>
              <a:gd name="connsiteX1424" fmla="*/ 3687510 w 7129607"/>
              <a:gd name="connsiteY1424" fmla="*/ 5779243 h 10322882"/>
              <a:gd name="connsiteX1425" fmla="*/ 3684143 w 7129607"/>
              <a:gd name="connsiteY1425" fmla="*/ 5752289 h 10322882"/>
              <a:gd name="connsiteX1426" fmla="*/ 3700984 w 7129607"/>
              <a:gd name="connsiteY1426" fmla="*/ 5759028 h 10322882"/>
              <a:gd name="connsiteX1427" fmla="*/ 3697617 w 7129607"/>
              <a:gd name="connsiteY1427" fmla="*/ 5708489 h 10322882"/>
              <a:gd name="connsiteX1428" fmla="*/ 3704354 w 7129607"/>
              <a:gd name="connsiteY1428" fmla="*/ 5695012 h 10322882"/>
              <a:gd name="connsiteX1429" fmla="*/ 3714458 w 7129607"/>
              <a:gd name="connsiteY1429" fmla="*/ 5681535 h 10322882"/>
              <a:gd name="connsiteX1430" fmla="*/ 3734669 w 7129607"/>
              <a:gd name="connsiteY1430" fmla="*/ 5678166 h 10322882"/>
              <a:gd name="connsiteX1431" fmla="*/ 3758247 w 7129607"/>
              <a:gd name="connsiteY1431" fmla="*/ 5664689 h 10322882"/>
              <a:gd name="connsiteX1432" fmla="*/ 3805405 w 7129607"/>
              <a:gd name="connsiteY1432" fmla="*/ 5641106 h 10322882"/>
              <a:gd name="connsiteX1433" fmla="*/ 3818879 w 7129607"/>
              <a:gd name="connsiteY1433" fmla="*/ 5728705 h 10322882"/>
              <a:gd name="connsiteX1434" fmla="*/ 3835721 w 7129607"/>
              <a:gd name="connsiteY1434" fmla="*/ 5745551 h 10322882"/>
              <a:gd name="connsiteX1435" fmla="*/ 3872773 w 7129607"/>
              <a:gd name="connsiteY1435" fmla="*/ 5752289 h 10322882"/>
              <a:gd name="connsiteX1436" fmla="*/ 3882877 w 7129607"/>
              <a:gd name="connsiteY1436" fmla="*/ 5657951 h 10322882"/>
              <a:gd name="connsiteX1437" fmla="*/ 3879510 w 7129607"/>
              <a:gd name="connsiteY1437" fmla="*/ 5580460 h 10322882"/>
              <a:gd name="connsiteX1438" fmla="*/ 3936772 w 7129607"/>
              <a:gd name="connsiteY1438" fmla="*/ 5604045 h 10322882"/>
              <a:gd name="connsiteX1439" fmla="*/ 3930035 w 7129607"/>
              <a:gd name="connsiteY1439" fmla="*/ 5529921 h 10322882"/>
              <a:gd name="connsiteX1440" fmla="*/ 3882877 w 7129607"/>
              <a:gd name="connsiteY1440" fmla="*/ 5526552 h 10322882"/>
              <a:gd name="connsiteX1441" fmla="*/ 3869405 w 7129607"/>
              <a:gd name="connsiteY1441" fmla="*/ 5449060 h 10322882"/>
              <a:gd name="connsiteX1442" fmla="*/ 3913194 w 7129607"/>
              <a:gd name="connsiteY1442" fmla="*/ 5418737 h 10322882"/>
              <a:gd name="connsiteX1443" fmla="*/ 3906457 w 7129607"/>
              <a:gd name="connsiteY1443" fmla="*/ 5385044 h 10322882"/>
              <a:gd name="connsiteX1444" fmla="*/ 3886246 w 7129607"/>
              <a:gd name="connsiteY1444" fmla="*/ 5378306 h 10322882"/>
              <a:gd name="connsiteX1445" fmla="*/ 3842457 w 7129607"/>
              <a:gd name="connsiteY1445" fmla="*/ 5398521 h 10322882"/>
              <a:gd name="connsiteX1446" fmla="*/ 3812142 w 7129607"/>
              <a:gd name="connsiteY1446" fmla="*/ 5388414 h 10322882"/>
              <a:gd name="connsiteX1447" fmla="*/ 3845825 w 7129607"/>
              <a:gd name="connsiteY1447" fmla="*/ 5371567 h 10322882"/>
              <a:gd name="connsiteX1448" fmla="*/ 3869405 w 7129607"/>
              <a:gd name="connsiteY1448" fmla="*/ 5368198 h 10322882"/>
              <a:gd name="connsiteX1449" fmla="*/ 3835721 w 7129607"/>
              <a:gd name="connsiteY1449" fmla="*/ 5354721 h 10322882"/>
              <a:gd name="connsiteX1450" fmla="*/ 3805405 w 7129607"/>
              <a:gd name="connsiteY1450" fmla="*/ 5368198 h 10322882"/>
              <a:gd name="connsiteX1451" fmla="*/ 3781827 w 7129607"/>
              <a:gd name="connsiteY1451" fmla="*/ 5371567 h 10322882"/>
              <a:gd name="connsiteX1452" fmla="*/ 3741406 w 7129607"/>
              <a:gd name="connsiteY1452" fmla="*/ 5351352 h 10322882"/>
              <a:gd name="connsiteX1453" fmla="*/ 3785195 w 7129607"/>
              <a:gd name="connsiteY1453" fmla="*/ 5337875 h 10322882"/>
              <a:gd name="connsiteX1454" fmla="*/ 3795299 w 7129607"/>
              <a:gd name="connsiteY1454" fmla="*/ 5341244 h 10322882"/>
              <a:gd name="connsiteX1455" fmla="*/ 3798668 w 7129607"/>
              <a:gd name="connsiteY1455" fmla="*/ 5331137 h 10322882"/>
              <a:gd name="connsiteX1456" fmla="*/ 3768353 w 7129607"/>
              <a:gd name="connsiteY1456" fmla="*/ 5314290 h 10322882"/>
              <a:gd name="connsiteX1457" fmla="*/ 3721195 w 7129607"/>
              <a:gd name="connsiteY1457" fmla="*/ 5337875 h 10322882"/>
              <a:gd name="connsiteX1458" fmla="*/ 3677406 w 7129607"/>
              <a:gd name="connsiteY1458" fmla="*/ 5310921 h 10322882"/>
              <a:gd name="connsiteX1459" fmla="*/ 3640354 w 7129607"/>
              <a:gd name="connsiteY1459" fmla="*/ 5324398 h 10322882"/>
              <a:gd name="connsiteX1460" fmla="*/ 3663932 w 7129607"/>
              <a:gd name="connsiteY1460" fmla="*/ 5297444 h 10322882"/>
              <a:gd name="connsiteX1461" fmla="*/ 3667301 w 7129607"/>
              <a:gd name="connsiteY1461" fmla="*/ 5283967 h 10322882"/>
              <a:gd name="connsiteX1462" fmla="*/ 3657195 w 7129607"/>
              <a:gd name="connsiteY1462" fmla="*/ 5260383 h 10322882"/>
              <a:gd name="connsiteX1463" fmla="*/ 3610039 w 7129607"/>
              <a:gd name="connsiteY1463" fmla="*/ 5230060 h 10322882"/>
              <a:gd name="connsiteX1464" fmla="*/ 3593196 w 7129607"/>
              <a:gd name="connsiteY1464" fmla="*/ 5267121 h 10322882"/>
              <a:gd name="connsiteX1465" fmla="*/ 3566250 w 7129607"/>
              <a:gd name="connsiteY1465" fmla="*/ 5280598 h 10322882"/>
              <a:gd name="connsiteX1466" fmla="*/ 3579723 w 7129607"/>
              <a:gd name="connsiteY1466" fmla="*/ 5193000 h 10322882"/>
              <a:gd name="connsiteX1467" fmla="*/ 3552776 w 7129607"/>
              <a:gd name="connsiteY1467" fmla="*/ 5203107 h 10322882"/>
              <a:gd name="connsiteX1468" fmla="*/ 3542670 w 7129607"/>
              <a:gd name="connsiteY1468" fmla="*/ 5250275 h 10322882"/>
              <a:gd name="connsiteX1469" fmla="*/ 3532565 w 7129607"/>
              <a:gd name="connsiteY1469" fmla="*/ 5277229 h 10322882"/>
              <a:gd name="connsiteX1470" fmla="*/ 3508987 w 7129607"/>
              <a:gd name="connsiteY1470" fmla="*/ 5307552 h 10322882"/>
              <a:gd name="connsiteX1471" fmla="*/ 3522461 w 7129607"/>
              <a:gd name="connsiteY1471" fmla="*/ 5230060 h 10322882"/>
              <a:gd name="connsiteX1472" fmla="*/ 3532565 w 7129607"/>
              <a:gd name="connsiteY1472" fmla="*/ 5186261 h 10322882"/>
              <a:gd name="connsiteX1473" fmla="*/ 3549407 w 7129607"/>
              <a:gd name="connsiteY1473" fmla="*/ 5172784 h 10322882"/>
              <a:gd name="connsiteX1474" fmla="*/ 3579723 w 7129607"/>
              <a:gd name="connsiteY1474" fmla="*/ 5162676 h 10322882"/>
              <a:gd name="connsiteX1475" fmla="*/ 3616775 w 7129607"/>
              <a:gd name="connsiteY1475" fmla="*/ 5145830 h 10322882"/>
              <a:gd name="connsiteX1476" fmla="*/ 3636985 w 7129607"/>
              <a:gd name="connsiteY1476" fmla="*/ 5085184 h 10322882"/>
              <a:gd name="connsiteX1477" fmla="*/ 3610039 w 7129607"/>
              <a:gd name="connsiteY1477" fmla="*/ 5125615 h 10322882"/>
              <a:gd name="connsiteX1478" fmla="*/ 3539302 w 7129607"/>
              <a:gd name="connsiteY1478" fmla="*/ 5145830 h 10322882"/>
              <a:gd name="connsiteX1479" fmla="*/ 3542670 w 7129607"/>
              <a:gd name="connsiteY1479" fmla="*/ 5081816 h 10322882"/>
              <a:gd name="connsiteX1480" fmla="*/ 3552776 w 7129607"/>
              <a:gd name="connsiteY1480" fmla="*/ 5061599 h 10322882"/>
              <a:gd name="connsiteX1481" fmla="*/ 3549407 w 7129607"/>
              <a:gd name="connsiteY1481" fmla="*/ 5041384 h 10322882"/>
              <a:gd name="connsiteX1482" fmla="*/ 3535934 w 7129607"/>
              <a:gd name="connsiteY1482" fmla="*/ 5017799 h 10322882"/>
              <a:gd name="connsiteX1483" fmla="*/ 3508987 w 7129607"/>
              <a:gd name="connsiteY1483" fmla="*/ 5027907 h 10322882"/>
              <a:gd name="connsiteX1484" fmla="*/ 3461829 w 7129607"/>
              <a:gd name="connsiteY1484" fmla="*/ 5054861 h 10322882"/>
              <a:gd name="connsiteX1485" fmla="*/ 3421409 w 7129607"/>
              <a:gd name="connsiteY1485" fmla="*/ 5014432 h 10322882"/>
              <a:gd name="connsiteX1486" fmla="*/ 3461829 w 7129607"/>
              <a:gd name="connsiteY1486" fmla="*/ 4987476 h 10322882"/>
              <a:gd name="connsiteX1487" fmla="*/ 3599932 w 7129607"/>
              <a:gd name="connsiteY1487" fmla="*/ 4933570 h 10322882"/>
              <a:gd name="connsiteX1488" fmla="*/ 3556143 w 7129607"/>
              <a:gd name="connsiteY1488" fmla="*/ 4842601 h 10322882"/>
              <a:gd name="connsiteX1489" fmla="*/ 3482039 w 7129607"/>
              <a:gd name="connsiteY1489" fmla="*/ 4781954 h 10322882"/>
              <a:gd name="connsiteX1490" fmla="*/ 3455092 w 7129607"/>
              <a:gd name="connsiteY1490" fmla="*/ 4741524 h 10322882"/>
              <a:gd name="connsiteX1491" fmla="*/ 3441618 w 7129607"/>
              <a:gd name="connsiteY1491" fmla="*/ 4701093 h 10322882"/>
              <a:gd name="connsiteX1492" fmla="*/ 3495513 w 7129607"/>
              <a:gd name="connsiteY1492" fmla="*/ 4637077 h 10322882"/>
              <a:gd name="connsiteX1493" fmla="*/ 3532565 w 7129607"/>
              <a:gd name="connsiteY1493" fmla="*/ 4620233 h 10322882"/>
              <a:gd name="connsiteX1494" fmla="*/ 3576354 w 7129607"/>
              <a:gd name="connsiteY1494" fmla="*/ 4603385 h 10322882"/>
              <a:gd name="connsiteX1495" fmla="*/ 3650458 w 7129607"/>
              <a:gd name="connsiteY1495" fmla="*/ 4552848 h 10322882"/>
              <a:gd name="connsiteX1496" fmla="*/ 3721195 w 7129607"/>
              <a:gd name="connsiteY1496" fmla="*/ 4485463 h 10322882"/>
              <a:gd name="connsiteX1497" fmla="*/ 3812142 w 7129607"/>
              <a:gd name="connsiteY1497" fmla="*/ 4445032 h 10322882"/>
              <a:gd name="connsiteX1498" fmla="*/ 3876142 w 7129607"/>
              <a:gd name="connsiteY1498" fmla="*/ 4401232 h 10322882"/>
              <a:gd name="connsiteX1499" fmla="*/ 3862668 w 7129607"/>
              <a:gd name="connsiteY1499" fmla="*/ 4317001 h 10322882"/>
              <a:gd name="connsiteX1500" fmla="*/ 3869405 w 7129607"/>
              <a:gd name="connsiteY1500" fmla="*/ 4229403 h 10322882"/>
              <a:gd name="connsiteX1501" fmla="*/ 3956983 w 7129607"/>
              <a:gd name="connsiteY1501" fmla="*/ 4209188 h 10322882"/>
              <a:gd name="connsiteX1502" fmla="*/ 4004140 w 7129607"/>
              <a:gd name="connsiteY1502" fmla="*/ 4222663 h 10322882"/>
              <a:gd name="connsiteX1503" fmla="*/ 4007509 w 7129607"/>
              <a:gd name="connsiteY1503" fmla="*/ 4222663 h 10322882"/>
              <a:gd name="connsiteX1504" fmla="*/ 4014246 w 7129607"/>
              <a:gd name="connsiteY1504" fmla="*/ 4229403 h 10322882"/>
              <a:gd name="connsiteX1505" fmla="*/ 4031087 w 7129607"/>
              <a:gd name="connsiteY1505" fmla="*/ 4232771 h 10322882"/>
              <a:gd name="connsiteX1506" fmla="*/ 4032447 w 7129607"/>
              <a:gd name="connsiteY1506" fmla="*/ 4233376 h 10322882"/>
              <a:gd name="connsiteX1507" fmla="*/ 4032447 w 7129607"/>
              <a:gd name="connsiteY1507" fmla="*/ 4232704 h 10322882"/>
              <a:gd name="connsiteX1508" fmla="*/ 4031357 w 7129607"/>
              <a:gd name="connsiteY1508" fmla="*/ 4232219 h 10322882"/>
              <a:gd name="connsiteX1509" fmla="*/ 4014533 w 7129607"/>
              <a:gd name="connsiteY1509" fmla="*/ 4228851 h 10322882"/>
              <a:gd name="connsiteX1510" fmla="*/ 4007804 w 7129607"/>
              <a:gd name="connsiteY1510" fmla="*/ 4222114 h 10322882"/>
              <a:gd name="connsiteX1511" fmla="*/ 3997710 w 7129607"/>
              <a:gd name="connsiteY1511" fmla="*/ 4201905 h 10322882"/>
              <a:gd name="connsiteX1512" fmla="*/ 4001075 w 7129607"/>
              <a:gd name="connsiteY1512" fmla="*/ 4154750 h 10322882"/>
              <a:gd name="connsiteX1513" fmla="*/ 4004439 w 7129607"/>
              <a:gd name="connsiteY1513" fmla="*/ 4100858 h 10322882"/>
              <a:gd name="connsiteX1514" fmla="*/ 4001075 w 7129607"/>
              <a:gd name="connsiteY1514" fmla="*/ 3999817 h 10322882"/>
              <a:gd name="connsiteX1515" fmla="*/ 4001075 w 7129607"/>
              <a:gd name="connsiteY1515" fmla="*/ 3972871 h 10322882"/>
              <a:gd name="connsiteX1516" fmla="*/ 3977522 w 7129607"/>
              <a:gd name="connsiteY1516" fmla="*/ 3986345 h 10322882"/>
              <a:gd name="connsiteX1517" fmla="*/ 3964064 w 7129607"/>
              <a:gd name="connsiteY1517" fmla="*/ 3939189 h 10322882"/>
              <a:gd name="connsiteX1518" fmla="*/ 3974157 w 7129607"/>
              <a:gd name="connsiteY1518" fmla="*/ 3881928 h 10322882"/>
              <a:gd name="connsiteX1519" fmla="*/ 3943875 w 7129607"/>
              <a:gd name="connsiteY1519" fmla="*/ 3871824 h 10322882"/>
              <a:gd name="connsiteX1520" fmla="*/ 3913593 w 7129607"/>
              <a:gd name="connsiteY1520" fmla="*/ 3888665 h 10322882"/>
              <a:gd name="connsiteX1521" fmla="*/ 3903498 w 7129607"/>
              <a:gd name="connsiteY1521" fmla="*/ 3851615 h 10322882"/>
              <a:gd name="connsiteX1522" fmla="*/ 3896769 w 7129607"/>
              <a:gd name="connsiteY1522" fmla="*/ 3801090 h 10322882"/>
              <a:gd name="connsiteX1523" fmla="*/ 3906863 w 7129607"/>
              <a:gd name="connsiteY1523" fmla="*/ 3780881 h 10322882"/>
              <a:gd name="connsiteX1524" fmla="*/ 3893405 w 7129607"/>
              <a:gd name="connsiteY1524" fmla="*/ 3764039 h 10322882"/>
              <a:gd name="connsiteX1525" fmla="*/ 3839569 w 7129607"/>
              <a:gd name="connsiteY1525" fmla="*/ 3753935 h 10322882"/>
              <a:gd name="connsiteX1526" fmla="*/ 3849663 w 7129607"/>
              <a:gd name="connsiteY1526" fmla="*/ 3716885 h 10322882"/>
              <a:gd name="connsiteX1527" fmla="*/ 3856393 w 7129607"/>
              <a:gd name="connsiteY1527" fmla="*/ 3669731 h 10322882"/>
              <a:gd name="connsiteX1528" fmla="*/ 3853029 w 7129607"/>
              <a:gd name="connsiteY1528" fmla="*/ 3639416 h 10322882"/>
              <a:gd name="connsiteX1529" fmla="*/ 3846298 w 7129607"/>
              <a:gd name="connsiteY1529" fmla="*/ 3598998 h 10322882"/>
              <a:gd name="connsiteX1530" fmla="*/ 3832840 w 7129607"/>
              <a:gd name="connsiteY1530" fmla="*/ 3568682 h 10322882"/>
              <a:gd name="connsiteX1531" fmla="*/ 3829476 w 7129607"/>
              <a:gd name="connsiteY1531" fmla="*/ 3548473 h 10322882"/>
              <a:gd name="connsiteX1532" fmla="*/ 3819381 w 7129607"/>
              <a:gd name="connsiteY1532" fmla="*/ 3531632 h 10322882"/>
              <a:gd name="connsiteX1533" fmla="*/ 3812652 w 7129607"/>
              <a:gd name="connsiteY1533" fmla="*/ 3484477 h 10322882"/>
              <a:gd name="connsiteX1534" fmla="*/ 3819381 w 7129607"/>
              <a:gd name="connsiteY1534" fmla="*/ 3474372 h 10322882"/>
              <a:gd name="connsiteX1535" fmla="*/ 3805923 w 7129607"/>
              <a:gd name="connsiteY1535" fmla="*/ 3460900 h 10322882"/>
              <a:gd name="connsiteX1536" fmla="*/ 3812652 w 7129607"/>
              <a:gd name="connsiteY1536" fmla="*/ 3450794 h 10322882"/>
              <a:gd name="connsiteX1537" fmla="*/ 3802558 w 7129607"/>
              <a:gd name="connsiteY1537" fmla="*/ 3444057 h 10322882"/>
              <a:gd name="connsiteX1538" fmla="*/ 3802632 w 7129607"/>
              <a:gd name="connsiteY1538" fmla="*/ 3443909 h 10322882"/>
              <a:gd name="connsiteX1539" fmla="*/ 3789321 w 7129607"/>
              <a:gd name="connsiteY1539" fmla="*/ 3447234 h 10322882"/>
              <a:gd name="connsiteX1540" fmla="*/ 3728680 w 7129607"/>
              <a:gd name="connsiteY1540" fmla="*/ 3383264 h 10322882"/>
              <a:gd name="connsiteX1541" fmla="*/ 3725310 w 7129607"/>
              <a:gd name="connsiteY1541" fmla="*/ 3363063 h 10322882"/>
              <a:gd name="connsiteX1542" fmla="*/ 3698360 w 7129607"/>
              <a:gd name="connsiteY1542" fmla="*/ 3359695 h 10322882"/>
              <a:gd name="connsiteX1543" fmla="*/ 3684884 w 7129607"/>
              <a:gd name="connsiteY1543" fmla="*/ 3332760 h 10322882"/>
              <a:gd name="connsiteX1544" fmla="*/ 3668040 w 7129607"/>
              <a:gd name="connsiteY1544" fmla="*/ 3302459 h 10322882"/>
              <a:gd name="connsiteX1545" fmla="*/ 3644457 w 7129607"/>
              <a:gd name="connsiteY1545" fmla="*/ 3305825 h 10322882"/>
              <a:gd name="connsiteX1546" fmla="*/ 3610767 w 7129607"/>
              <a:gd name="connsiteY1546" fmla="*/ 3305825 h 10322882"/>
              <a:gd name="connsiteX1547" fmla="*/ 3593923 w 7129607"/>
              <a:gd name="connsiteY1547" fmla="*/ 3265423 h 10322882"/>
              <a:gd name="connsiteX1548" fmla="*/ 3566972 w 7129607"/>
              <a:gd name="connsiteY1548" fmla="*/ 3214924 h 10322882"/>
              <a:gd name="connsiteX1549" fmla="*/ 3536650 w 7129607"/>
              <a:gd name="connsiteY1549" fmla="*/ 3124019 h 10322882"/>
              <a:gd name="connsiteX1550" fmla="*/ 3553495 w 7129607"/>
              <a:gd name="connsiteY1550" fmla="*/ 3036485 h 10322882"/>
              <a:gd name="connsiteX1551" fmla="*/ 3583817 w 7129607"/>
              <a:gd name="connsiteY1551" fmla="*/ 3009550 h 10322882"/>
              <a:gd name="connsiteX1552" fmla="*/ 3607398 w 7129607"/>
              <a:gd name="connsiteY1552" fmla="*/ 2959047 h 10322882"/>
              <a:gd name="connsiteX1553" fmla="*/ 3617506 w 7129607"/>
              <a:gd name="connsiteY1553" fmla="*/ 2908544 h 10322882"/>
              <a:gd name="connsiteX1554" fmla="*/ 3620875 w 7129607"/>
              <a:gd name="connsiteY1554" fmla="*/ 2858042 h 10322882"/>
              <a:gd name="connsiteX1555" fmla="*/ 3597292 w 7129607"/>
              <a:gd name="connsiteY1555" fmla="*/ 2763769 h 10322882"/>
              <a:gd name="connsiteX1556" fmla="*/ 3580447 w 7129607"/>
              <a:gd name="connsiteY1556" fmla="*/ 2720001 h 10322882"/>
              <a:gd name="connsiteX1557" fmla="*/ 3553495 w 7129607"/>
              <a:gd name="connsiteY1557" fmla="*/ 2669498 h 10322882"/>
              <a:gd name="connsiteX1558" fmla="*/ 3543389 w 7129607"/>
              <a:gd name="connsiteY1558" fmla="*/ 2642563 h 10322882"/>
              <a:gd name="connsiteX1559" fmla="*/ 3566972 w 7129607"/>
              <a:gd name="connsiteY1559" fmla="*/ 2652665 h 10322882"/>
              <a:gd name="connsiteX1560" fmla="*/ 3607398 w 7129607"/>
              <a:gd name="connsiteY1560" fmla="*/ 2649298 h 10322882"/>
              <a:gd name="connsiteX1561" fmla="*/ 3644457 w 7129607"/>
              <a:gd name="connsiteY1561" fmla="*/ 2625730 h 10322882"/>
              <a:gd name="connsiteX1562" fmla="*/ 3701729 w 7129607"/>
              <a:gd name="connsiteY1562" fmla="*/ 2568494 h 10322882"/>
              <a:gd name="connsiteX1563" fmla="*/ 3681515 w 7129607"/>
              <a:gd name="connsiteY1563" fmla="*/ 2528092 h 10322882"/>
              <a:gd name="connsiteX1564" fmla="*/ 3705098 w 7129607"/>
              <a:gd name="connsiteY1564" fmla="*/ 2491056 h 10322882"/>
              <a:gd name="connsiteX1565" fmla="*/ 3718573 w 7129607"/>
              <a:gd name="connsiteY1565" fmla="*/ 2447288 h 10322882"/>
              <a:gd name="connsiteX1566" fmla="*/ 3732049 w 7129607"/>
              <a:gd name="connsiteY1566" fmla="*/ 2413618 h 10322882"/>
              <a:gd name="connsiteX1567" fmla="*/ 3728680 w 7129607"/>
              <a:gd name="connsiteY1567" fmla="*/ 2373217 h 10322882"/>
              <a:gd name="connsiteX1568" fmla="*/ 3759001 w 7129607"/>
              <a:gd name="connsiteY1568" fmla="*/ 2332817 h 10322882"/>
              <a:gd name="connsiteX1569" fmla="*/ 3762282 w 7129607"/>
              <a:gd name="connsiteY1569" fmla="*/ 2313135 h 10322882"/>
              <a:gd name="connsiteX1570" fmla="*/ 3761720 w 7129607"/>
              <a:gd name="connsiteY1570" fmla="*/ 2312574 h 10322882"/>
              <a:gd name="connsiteX1571" fmla="*/ 3758351 w 7129607"/>
              <a:gd name="connsiteY1571" fmla="*/ 2299093 h 10322882"/>
              <a:gd name="connsiteX1572" fmla="*/ 3771827 w 7129607"/>
              <a:gd name="connsiteY1572" fmla="*/ 2245167 h 10322882"/>
              <a:gd name="connsiteX1573" fmla="*/ 3785302 w 7129607"/>
              <a:gd name="connsiteY1573" fmla="*/ 2208093 h 10322882"/>
              <a:gd name="connsiteX1574" fmla="*/ 3795408 w 7129607"/>
              <a:gd name="connsiteY1574" fmla="*/ 2160908 h 10322882"/>
              <a:gd name="connsiteX1575" fmla="*/ 3815622 w 7129607"/>
              <a:gd name="connsiteY1575" fmla="*/ 2130576 h 10322882"/>
              <a:gd name="connsiteX1576" fmla="*/ 3839203 w 7129607"/>
              <a:gd name="connsiteY1576" fmla="*/ 2110351 h 10322882"/>
              <a:gd name="connsiteX1577" fmla="*/ 3839203 w 7129607"/>
              <a:gd name="connsiteY1577" fmla="*/ 2080019 h 10322882"/>
              <a:gd name="connsiteX1578" fmla="*/ 3842573 w 7129607"/>
              <a:gd name="connsiteY1578" fmla="*/ 2076649 h 10322882"/>
              <a:gd name="connsiteX1579" fmla="*/ 3842778 w 7129607"/>
              <a:gd name="connsiteY1579" fmla="*/ 2076649 h 10322882"/>
              <a:gd name="connsiteX1580" fmla="*/ 3854893 w 7129607"/>
              <a:gd name="connsiteY1580" fmla="*/ 2058279 h 10322882"/>
              <a:gd name="connsiteX1581" fmla="*/ 3849420 w 7129607"/>
              <a:gd name="connsiteY1581" fmla="*/ 2039764 h 10322882"/>
              <a:gd name="connsiteX1582" fmla="*/ 3822474 w 7129607"/>
              <a:gd name="connsiteY1582" fmla="*/ 2029666 h 10322882"/>
              <a:gd name="connsiteX1583" fmla="*/ 3809000 w 7129607"/>
              <a:gd name="connsiteY1583" fmla="*/ 2046496 h 10322882"/>
              <a:gd name="connsiteX1584" fmla="*/ 3795526 w 7129607"/>
              <a:gd name="connsiteY1584" fmla="*/ 2053229 h 10322882"/>
              <a:gd name="connsiteX1585" fmla="*/ 3765210 w 7129607"/>
              <a:gd name="connsiteY1585" fmla="*/ 2066695 h 10322882"/>
              <a:gd name="connsiteX1586" fmla="*/ 3731525 w 7129607"/>
              <a:gd name="connsiteY1586" fmla="*/ 2096989 h 10322882"/>
              <a:gd name="connsiteX1587" fmla="*/ 3711314 w 7129607"/>
              <a:gd name="connsiteY1587" fmla="*/ 2120553 h 10322882"/>
              <a:gd name="connsiteX1588" fmla="*/ 3687736 w 7129607"/>
              <a:gd name="connsiteY1588" fmla="*/ 2100357 h 10322882"/>
              <a:gd name="connsiteX1589" fmla="*/ 3707947 w 7129607"/>
              <a:gd name="connsiteY1589" fmla="*/ 2066695 h 10322882"/>
              <a:gd name="connsiteX1590" fmla="*/ 3697841 w 7129607"/>
              <a:gd name="connsiteY1590" fmla="*/ 2053229 h 10322882"/>
              <a:gd name="connsiteX1591" fmla="*/ 3687736 w 7129607"/>
              <a:gd name="connsiteY1591" fmla="*/ 2033031 h 10322882"/>
              <a:gd name="connsiteX1592" fmla="*/ 3654052 w 7129607"/>
              <a:gd name="connsiteY1592" fmla="*/ 1958970 h 10322882"/>
              <a:gd name="connsiteX1593" fmla="*/ 3647315 w 7129607"/>
              <a:gd name="connsiteY1593" fmla="*/ 1928678 h 10322882"/>
              <a:gd name="connsiteX1594" fmla="*/ 3603526 w 7129607"/>
              <a:gd name="connsiteY1594" fmla="*/ 1928678 h 10322882"/>
              <a:gd name="connsiteX1595" fmla="*/ 3569841 w 7129607"/>
              <a:gd name="connsiteY1595" fmla="*/ 1915212 h 10322882"/>
              <a:gd name="connsiteX1596" fmla="*/ 3566472 w 7129607"/>
              <a:gd name="connsiteY1596" fmla="*/ 1881547 h 10322882"/>
              <a:gd name="connsiteX1597" fmla="*/ 3603526 w 7129607"/>
              <a:gd name="connsiteY1597" fmla="*/ 1871448 h 10322882"/>
              <a:gd name="connsiteX1598" fmla="*/ 3627104 w 7129607"/>
              <a:gd name="connsiteY1598" fmla="*/ 1831053 h 10322882"/>
              <a:gd name="connsiteX1599" fmla="*/ 3657419 w 7129607"/>
              <a:gd name="connsiteY1599" fmla="*/ 1814222 h 10322882"/>
              <a:gd name="connsiteX1600" fmla="*/ 3691104 w 7129607"/>
              <a:gd name="connsiteY1600" fmla="*/ 1790658 h 10322882"/>
              <a:gd name="connsiteX1601" fmla="*/ 3731525 w 7129607"/>
              <a:gd name="connsiteY1601" fmla="*/ 1787292 h 10322882"/>
              <a:gd name="connsiteX1602" fmla="*/ 3768579 w 7129607"/>
              <a:gd name="connsiteY1602" fmla="*/ 1753630 h 10322882"/>
              <a:gd name="connsiteX1603" fmla="*/ 3805631 w 7129607"/>
              <a:gd name="connsiteY1603" fmla="*/ 1743530 h 10322882"/>
              <a:gd name="connsiteX1604" fmla="*/ 3856157 w 7129607"/>
              <a:gd name="connsiteY1604" fmla="*/ 1740165 h 10322882"/>
              <a:gd name="connsiteX1605" fmla="*/ 3899947 w 7129607"/>
              <a:gd name="connsiteY1605" fmla="*/ 1746896 h 10322882"/>
              <a:gd name="connsiteX1606" fmla="*/ 3947106 w 7129607"/>
              <a:gd name="connsiteY1606" fmla="*/ 1756996 h 10322882"/>
              <a:gd name="connsiteX1607" fmla="*/ 3977421 w 7129607"/>
              <a:gd name="connsiteY1607" fmla="*/ 1773827 h 10322882"/>
              <a:gd name="connsiteX1608" fmla="*/ 4014475 w 7129607"/>
              <a:gd name="connsiteY1608" fmla="*/ 1767094 h 10322882"/>
              <a:gd name="connsiteX1609" fmla="*/ 4038053 w 7129607"/>
              <a:gd name="connsiteY1609" fmla="*/ 1770460 h 10322882"/>
              <a:gd name="connsiteX1610" fmla="*/ 4051527 w 7129607"/>
              <a:gd name="connsiteY1610" fmla="*/ 1760362 h 10322882"/>
              <a:gd name="connsiteX1611" fmla="*/ 4078474 w 7129607"/>
              <a:gd name="connsiteY1611" fmla="*/ 1730067 h 10322882"/>
              <a:gd name="connsiteX1612" fmla="*/ 4075105 w 7129607"/>
              <a:gd name="connsiteY1612" fmla="*/ 1689670 h 10322882"/>
              <a:gd name="connsiteX1613" fmla="*/ 4102053 w 7129607"/>
              <a:gd name="connsiteY1613" fmla="*/ 1669473 h 10322882"/>
              <a:gd name="connsiteX1614" fmla="*/ 4091948 w 7129607"/>
              <a:gd name="connsiteY1614" fmla="*/ 1639177 h 10322882"/>
              <a:gd name="connsiteX1615" fmla="*/ 4081842 w 7129607"/>
              <a:gd name="connsiteY1615" fmla="*/ 1635812 h 10322882"/>
              <a:gd name="connsiteX1616" fmla="*/ 4088579 w 7129607"/>
              <a:gd name="connsiteY1616" fmla="*/ 1625711 h 10322882"/>
              <a:gd name="connsiteX1617" fmla="*/ 4098797 w 7129607"/>
              <a:gd name="connsiteY1617" fmla="*/ 1624009 h 10322882"/>
              <a:gd name="connsiteX1618" fmla="*/ 4097550 w 7129607"/>
              <a:gd name="connsiteY1618" fmla="*/ 1623168 h 10322882"/>
              <a:gd name="connsiteX1619" fmla="*/ 4087926 w 7129607"/>
              <a:gd name="connsiteY1619" fmla="*/ 1624772 h 10322882"/>
              <a:gd name="connsiteX1620" fmla="*/ 4081190 w 7129607"/>
              <a:gd name="connsiteY1620" fmla="*/ 1634875 h 10322882"/>
              <a:gd name="connsiteX1621" fmla="*/ 4050883 w 7129607"/>
              <a:gd name="connsiteY1621" fmla="*/ 1644980 h 10322882"/>
              <a:gd name="connsiteX1622" fmla="*/ 4017208 w 7129607"/>
              <a:gd name="connsiteY1622" fmla="*/ 1658451 h 10322882"/>
              <a:gd name="connsiteX1623" fmla="*/ 4007105 w 7129607"/>
              <a:gd name="connsiteY1623" fmla="*/ 1648349 h 10322882"/>
              <a:gd name="connsiteX1624" fmla="*/ 3990267 w 7129607"/>
              <a:gd name="connsiteY1624" fmla="*/ 1638243 h 10322882"/>
              <a:gd name="connsiteX1625" fmla="*/ 3953224 w 7129607"/>
              <a:gd name="connsiteY1625" fmla="*/ 1624772 h 10322882"/>
              <a:gd name="connsiteX1626" fmla="*/ 3919549 w 7129607"/>
              <a:gd name="connsiteY1626" fmla="*/ 1601199 h 10322882"/>
              <a:gd name="connsiteX1627" fmla="*/ 3899345 w 7129607"/>
              <a:gd name="connsiteY1627" fmla="*/ 1577624 h 10322882"/>
              <a:gd name="connsiteX1628" fmla="*/ 3892610 w 7129607"/>
              <a:gd name="connsiteY1628" fmla="*/ 1560785 h 10322882"/>
              <a:gd name="connsiteX1629" fmla="*/ 3875773 w 7129607"/>
              <a:gd name="connsiteY1629" fmla="*/ 1554048 h 10322882"/>
              <a:gd name="connsiteX1630" fmla="*/ 3808423 w 7129607"/>
              <a:gd name="connsiteY1630" fmla="*/ 1490062 h 10322882"/>
              <a:gd name="connsiteX1631" fmla="*/ 3784849 w 7129607"/>
              <a:gd name="connsiteY1631" fmla="*/ 1503533 h 10322882"/>
              <a:gd name="connsiteX1632" fmla="*/ 3754542 w 7129607"/>
              <a:gd name="connsiteY1632" fmla="*/ 1513635 h 10322882"/>
              <a:gd name="connsiteX1633" fmla="*/ 3744439 w 7129607"/>
              <a:gd name="connsiteY1633" fmla="*/ 1506901 h 10322882"/>
              <a:gd name="connsiteX1634" fmla="*/ 3720867 w 7129607"/>
              <a:gd name="connsiteY1634" fmla="*/ 1503533 h 10322882"/>
              <a:gd name="connsiteX1635" fmla="*/ 3710764 w 7129607"/>
              <a:gd name="connsiteY1635" fmla="*/ 1517003 h 10322882"/>
              <a:gd name="connsiteX1636" fmla="*/ 3690560 w 7129607"/>
              <a:gd name="connsiteY1636" fmla="*/ 1520370 h 10322882"/>
              <a:gd name="connsiteX1637" fmla="*/ 3660252 w 7129607"/>
              <a:gd name="connsiteY1637" fmla="*/ 1523739 h 10322882"/>
              <a:gd name="connsiteX1638" fmla="*/ 3636679 w 7129607"/>
              <a:gd name="connsiteY1638" fmla="*/ 1527107 h 10322882"/>
              <a:gd name="connsiteX1639" fmla="*/ 3619842 w 7129607"/>
              <a:gd name="connsiteY1639" fmla="*/ 1540578 h 10322882"/>
              <a:gd name="connsiteX1640" fmla="*/ 3589535 w 7129607"/>
              <a:gd name="connsiteY1640" fmla="*/ 1560785 h 10322882"/>
              <a:gd name="connsiteX1641" fmla="*/ 3569329 w 7129607"/>
              <a:gd name="connsiteY1641" fmla="*/ 1560785 h 10322882"/>
              <a:gd name="connsiteX1642" fmla="*/ 3555860 w 7129607"/>
              <a:gd name="connsiteY1642" fmla="*/ 1550681 h 10322882"/>
              <a:gd name="connsiteX1643" fmla="*/ 3542389 w 7129607"/>
              <a:gd name="connsiteY1643" fmla="*/ 1510266 h 10322882"/>
              <a:gd name="connsiteX1644" fmla="*/ 3542389 w 7129607"/>
              <a:gd name="connsiteY1644" fmla="*/ 1456384 h 10322882"/>
              <a:gd name="connsiteX1645" fmla="*/ 3491876 w 7129607"/>
              <a:gd name="connsiteY1645" fmla="*/ 1476588 h 10322882"/>
              <a:gd name="connsiteX1646" fmla="*/ 3458201 w 7129607"/>
              <a:gd name="connsiteY1646" fmla="*/ 1459751 h 10322882"/>
              <a:gd name="connsiteX1647" fmla="*/ 3488508 w 7129607"/>
              <a:gd name="connsiteY1647" fmla="*/ 1432808 h 10322882"/>
              <a:gd name="connsiteX1648" fmla="*/ 3444732 w 7129607"/>
              <a:gd name="connsiteY1648" fmla="*/ 1405865 h 10322882"/>
              <a:gd name="connsiteX1649" fmla="*/ 3468304 w 7129607"/>
              <a:gd name="connsiteY1649" fmla="*/ 1422704 h 10322882"/>
              <a:gd name="connsiteX1650" fmla="*/ 3471671 w 7129607"/>
              <a:gd name="connsiteY1650" fmla="*/ 1439543 h 10322882"/>
              <a:gd name="connsiteX1651" fmla="*/ 3451465 w 7129607"/>
              <a:gd name="connsiteY1651" fmla="*/ 1446279 h 10322882"/>
              <a:gd name="connsiteX1652" fmla="*/ 3444732 w 7129607"/>
              <a:gd name="connsiteY1652" fmla="*/ 1439543 h 10322882"/>
              <a:gd name="connsiteX1653" fmla="*/ 3421158 w 7129607"/>
              <a:gd name="connsiteY1653" fmla="*/ 1429441 h 10322882"/>
              <a:gd name="connsiteX1654" fmla="*/ 3397586 w 7129607"/>
              <a:gd name="connsiteY1654" fmla="*/ 1432808 h 10322882"/>
              <a:gd name="connsiteX1655" fmla="*/ 3336971 w 7129607"/>
              <a:gd name="connsiteY1655" fmla="*/ 1429441 h 10322882"/>
              <a:gd name="connsiteX1656" fmla="*/ 3296561 w 7129607"/>
              <a:gd name="connsiteY1656" fmla="*/ 1429441 h 10322882"/>
              <a:gd name="connsiteX1657" fmla="*/ 3296561 w 7129607"/>
              <a:gd name="connsiteY1657" fmla="*/ 1436174 h 10322882"/>
              <a:gd name="connsiteX1658" fmla="*/ 3289826 w 7129607"/>
              <a:gd name="connsiteY1658" fmla="*/ 1449647 h 10322882"/>
              <a:gd name="connsiteX1659" fmla="*/ 3256151 w 7129607"/>
              <a:gd name="connsiteY1659" fmla="*/ 1439543 h 10322882"/>
              <a:gd name="connsiteX1660" fmla="*/ 3232579 w 7129607"/>
              <a:gd name="connsiteY1660" fmla="*/ 1432808 h 10322882"/>
              <a:gd name="connsiteX1661" fmla="*/ 3219108 w 7129607"/>
              <a:gd name="connsiteY1661" fmla="*/ 1405865 h 10322882"/>
              <a:gd name="connsiteX1662" fmla="*/ 3219108 w 7129607"/>
              <a:gd name="connsiteY1662" fmla="*/ 1362085 h 10322882"/>
              <a:gd name="connsiteX1663" fmla="*/ 3222476 w 7129607"/>
              <a:gd name="connsiteY1663" fmla="*/ 1338509 h 10322882"/>
              <a:gd name="connsiteX1664" fmla="*/ 3209005 w 7129607"/>
              <a:gd name="connsiteY1664" fmla="*/ 1321672 h 10322882"/>
              <a:gd name="connsiteX1665" fmla="*/ 3192168 w 7129607"/>
              <a:gd name="connsiteY1665" fmla="*/ 1287992 h 10322882"/>
              <a:gd name="connsiteX1666" fmla="*/ 3165227 w 7129607"/>
              <a:gd name="connsiteY1666" fmla="*/ 1267786 h 10322882"/>
              <a:gd name="connsiteX1667" fmla="*/ 3121451 w 7129607"/>
              <a:gd name="connsiteY1667" fmla="*/ 1277890 h 10322882"/>
              <a:gd name="connsiteX1668" fmla="*/ 3087776 w 7129607"/>
              <a:gd name="connsiteY1668" fmla="*/ 1264417 h 10322882"/>
              <a:gd name="connsiteX1669" fmla="*/ 3064202 w 7129607"/>
              <a:gd name="connsiteY1669" fmla="*/ 1294729 h 10322882"/>
              <a:gd name="connsiteX1670" fmla="*/ 3043998 w 7129607"/>
              <a:gd name="connsiteY1670" fmla="*/ 1291360 h 10322882"/>
              <a:gd name="connsiteX1671" fmla="*/ 3037262 w 7129607"/>
              <a:gd name="connsiteY1671" fmla="*/ 1287992 h 10322882"/>
              <a:gd name="connsiteX1672" fmla="*/ 3030527 w 7129607"/>
              <a:gd name="connsiteY1672" fmla="*/ 1274521 h 10322882"/>
              <a:gd name="connsiteX1673" fmla="*/ 2980019 w 7129607"/>
              <a:gd name="connsiteY1673" fmla="*/ 1267786 h 10322882"/>
              <a:gd name="connsiteX1674" fmla="*/ 2929506 w 7129607"/>
              <a:gd name="connsiteY1674" fmla="*/ 1287992 h 10322882"/>
              <a:gd name="connsiteX1675" fmla="*/ 2899198 w 7129607"/>
              <a:gd name="connsiteY1675" fmla="*/ 1250947 h 10322882"/>
              <a:gd name="connsiteX1676" fmla="*/ 2865525 w 7129607"/>
              <a:gd name="connsiteY1676" fmla="*/ 1186958 h 10322882"/>
              <a:gd name="connsiteX1677" fmla="*/ 2841950 w 7129607"/>
              <a:gd name="connsiteY1677" fmla="*/ 1173487 h 10322882"/>
              <a:gd name="connsiteX1678" fmla="*/ 2811643 w 7129607"/>
              <a:gd name="connsiteY1678" fmla="*/ 1163385 h 10322882"/>
              <a:gd name="connsiteX1679" fmla="*/ 2798173 w 7129607"/>
              <a:gd name="connsiteY1679" fmla="*/ 1146544 h 10322882"/>
              <a:gd name="connsiteX1680" fmla="*/ 2771231 w 7129607"/>
              <a:gd name="connsiteY1680" fmla="*/ 1149913 h 10322882"/>
              <a:gd name="connsiteX1681" fmla="*/ 2761131 w 7129607"/>
              <a:gd name="connsiteY1681" fmla="*/ 1109499 h 10322882"/>
              <a:gd name="connsiteX1682" fmla="*/ 2771231 w 7129607"/>
              <a:gd name="connsiteY1682" fmla="*/ 1096029 h 10322882"/>
              <a:gd name="connsiteX1683" fmla="*/ 2774599 w 7129607"/>
              <a:gd name="connsiteY1683" fmla="*/ 1082557 h 10322882"/>
              <a:gd name="connsiteX1684" fmla="*/ 2794805 w 7129607"/>
              <a:gd name="connsiteY1684" fmla="*/ 1018569 h 10322882"/>
              <a:gd name="connsiteX1685" fmla="*/ 2801540 w 7129607"/>
              <a:gd name="connsiteY1685" fmla="*/ 978156 h 10322882"/>
              <a:gd name="connsiteX1686" fmla="*/ 2815010 w 7129607"/>
              <a:gd name="connsiteY1686" fmla="*/ 947846 h 10322882"/>
              <a:gd name="connsiteX1687" fmla="*/ 2838583 w 7129607"/>
              <a:gd name="connsiteY1687" fmla="*/ 954582 h 10322882"/>
              <a:gd name="connsiteX1688" fmla="*/ 2852052 w 7129607"/>
              <a:gd name="connsiteY1688" fmla="*/ 951213 h 10322882"/>
              <a:gd name="connsiteX1689" fmla="*/ 2878992 w 7129607"/>
              <a:gd name="connsiteY1689" fmla="*/ 934374 h 10322882"/>
              <a:gd name="connsiteX1690" fmla="*/ 2912669 w 7129607"/>
              <a:gd name="connsiteY1690" fmla="*/ 917537 h 10322882"/>
              <a:gd name="connsiteX1691" fmla="*/ 2899198 w 7129607"/>
              <a:gd name="connsiteY1691" fmla="*/ 890594 h 10322882"/>
              <a:gd name="connsiteX1692" fmla="*/ 2868890 w 7129607"/>
              <a:gd name="connsiteY1692" fmla="*/ 867018 h 10322882"/>
              <a:gd name="connsiteX1693" fmla="*/ 2841950 w 7129607"/>
              <a:gd name="connsiteY1693" fmla="*/ 823238 h 10322882"/>
              <a:gd name="connsiteX1694" fmla="*/ 2852052 w 7129607"/>
              <a:gd name="connsiteY1694" fmla="*/ 789560 h 10322882"/>
              <a:gd name="connsiteX1695" fmla="*/ 2841950 w 7129607"/>
              <a:gd name="connsiteY1695" fmla="*/ 772721 h 10322882"/>
              <a:gd name="connsiteX1696" fmla="*/ 2841950 w 7129607"/>
              <a:gd name="connsiteY1696" fmla="*/ 752514 h 10322882"/>
              <a:gd name="connsiteX1697" fmla="*/ 2848686 w 7129607"/>
              <a:gd name="connsiteY1697" fmla="*/ 708733 h 10322882"/>
              <a:gd name="connsiteX1698" fmla="*/ 2841950 w 7129607"/>
              <a:gd name="connsiteY1698" fmla="*/ 695261 h 10322882"/>
              <a:gd name="connsiteX1699" fmla="*/ 2848686 w 7129607"/>
              <a:gd name="connsiteY1699" fmla="*/ 671687 h 10322882"/>
              <a:gd name="connsiteX1700" fmla="*/ 2841950 w 7129607"/>
              <a:gd name="connsiteY1700" fmla="*/ 661583 h 10322882"/>
              <a:gd name="connsiteX1701" fmla="*/ 2838583 w 7129607"/>
              <a:gd name="connsiteY1701" fmla="*/ 644746 h 10322882"/>
              <a:gd name="connsiteX1702" fmla="*/ 2831849 w 7129607"/>
              <a:gd name="connsiteY1702" fmla="*/ 617803 h 10322882"/>
              <a:gd name="connsiteX1703" fmla="*/ 2848686 w 7129607"/>
              <a:gd name="connsiteY1703" fmla="*/ 604331 h 10322882"/>
              <a:gd name="connsiteX1704" fmla="*/ 2855422 w 7129607"/>
              <a:gd name="connsiteY1704" fmla="*/ 567286 h 10322882"/>
              <a:gd name="connsiteX1705" fmla="*/ 2848686 w 7129607"/>
              <a:gd name="connsiteY1705" fmla="*/ 523504 h 10322882"/>
              <a:gd name="connsiteX1706" fmla="*/ 2862157 w 7129607"/>
              <a:gd name="connsiteY1706" fmla="*/ 493194 h 10322882"/>
              <a:gd name="connsiteX1707" fmla="*/ 2868890 w 7129607"/>
              <a:gd name="connsiteY1707" fmla="*/ 449412 h 10322882"/>
              <a:gd name="connsiteX1708" fmla="*/ 2862157 w 7129607"/>
              <a:gd name="connsiteY1708" fmla="*/ 432574 h 10322882"/>
              <a:gd name="connsiteX1709" fmla="*/ 2868890 w 7129607"/>
              <a:gd name="connsiteY1709" fmla="*/ 419103 h 10322882"/>
              <a:gd name="connsiteX1710" fmla="*/ 2862157 w 7129607"/>
              <a:gd name="connsiteY1710" fmla="*/ 402264 h 10322882"/>
              <a:gd name="connsiteX1711" fmla="*/ 2858789 w 7129607"/>
              <a:gd name="connsiteY1711" fmla="*/ 382056 h 10322882"/>
              <a:gd name="connsiteX1712" fmla="*/ 2852052 w 7129607"/>
              <a:gd name="connsiteY1712" fmla="*/ 348380 h 10322882"/>
              <a:gd name="connsiteX1713" fmla="*/ 2821746 w 7129607"/>
              <a:gd name="connsiteY1713" fmla="*/ 338275 h 10322882"/>
              <a:gd name="connsiteX1714" fmla="*/ 2804907 w 7129607"/>
              <a:gd name="connsiteY1714" fmla="*/ 338275 h 10322882"/>
              <a:gd name="connsiteX1715" fmla="*/ 2798173 w 7129607"/>
              <a:gd name="connsiteY1715" fmla="*/ 324804 h 10322882"/>
              <a:gd name="connsiteX1716" fmla="*/ 2767866 w 7129607"/>
              <a:gd name="connsiteY1716" fmla="*/ 331540 h 10322882"/>
              <a:gd name="connsiteX1717" fmla="*/ 2737555 w 7129607"/>
              <a:gd name="connsiteY1717" fmla="*/ 345012 h 10322882"/>
              <a:gd name="connsiteX1718" fmla="*/ 2727456 w 7129607"/>
              <a:gd name="connsiteY1718" fmla="*/ 338275 h 10322882"/>
              <a:gd name="connsiteX1719" fmla="*/ 2707250 w 7129607"/>
              <a:gd name="connsiteY1719" fmla="*/ 338275 h 10322882"/>
              <a:gd name="connsiteX1720" fmla="*/ 2687044 w 7129607"/>
              <a:gd name="connsiteY1720" fmla="*/ 307967 h 10322882"/>
              <a:gd name="connsiteX1721" fmla="*/ 2646635 w 7129607"/>
              <a:gd name="connsiteY1721" fmla="*/ 233874 h 10322882"/>
              <a:gd name="connsiteX1722" fmla="*/ 2619693 w 7129607"/>
              <a:gd name="connsiteY1722" fmla="*/ 217034 h 10322882"/>
              <a:gd name="connsiteX1723" fmla="*/ 2596121 w 7129607"/>
              <a:gd name="connsiteY1723" fmla="*/ 213668 h 10322882"/>
              <a:gd name="connsiteX1724" fmla="*/ 2616327 w 7129607"/>
              <a:gd name="connsiteY1724" fmla="*/ 193461 h 10322882"/>
              <a:gd name="connsiteX1725" fmla="*/ 2629797 w 7129607"/>
              <a:gd name="connsiteY1725" fmla="*/ 163151 h 10322882"/>
              <a:gd name="connsiteX1726" fmla="*/ 2656738 w 7129607"/>
              <a:gd name="connsiteY1726" fmla="*/ 142945 h 10322882"/>
              <a:gd name="connsiteX1727" fmla="*/ 2673574 w 7129607"/>
              <a:gd name="connsiteY1727" fmla="*/ 119371 h 10322882"/>
              <a:gd name="connsiteX1728" fmla="*/ 2683676 w 7129607"/>
              <a:gd name="connsiteY1728" fmla="*/ 102534 h 10322882"/>
              <a:gd name="connsiteX1729" fmla="*/ 2697146 w 7129607"/>
              <a:gd name="connsiteY1729" fmla="*/ 105899 h 10322882"/>
              <a:gd name="connsiteX1730" fmla="*/ 2710618 w 7129607"/>
              <a:gd name="connsiteY1730" fmla="*/ 109267 h 10322882"/>
              <a:gd name="connsiteX1731" fmla="*/ 2734190 w 7129607"/>
              <a:gd name="connsiteY1731" fmla="*/ 99165 h 10322882"/>
              <a:gd name="connsiteX1732" fmla="*/ 2754397 w 7129607"/>
              <a:gd name="connsiteY1732" fmla="*/ 89059 h 10322882"/>
              <a:gd name="connsiteX1733" fmla="*/ 2788071 w 7129607"/>
              <a:gd name="connsiteY1733" fmla="*/ 78956 h 10322882"/>
              <a:gd name="connsiteX1734" fmla="*/ 2801540 w 7129607"/>
              <a:gd name="connsiteY1734" fmla="*/ 52013 h 10322882"/>
              <a:gd name="connsiteX1735" fmla="*/ 2811643 w 7129607"/>
              <a:gd name="connsiteY1735" fmla="*/ 31809 h 10322882"/>
              <a:gd name="connsiteX1736" fmla="*/ 2808275 w 7129607"/>
              <a:gd name="connsiteY1736" fmla="*/ 1498 h 10322882"/>
              <a:gd name="connsiteX0" fmla="*/ 1727528 w 7129607"/>
              <a:gd name="connsiteY0" fmla="*/ 8975575 h 10322882"/>
              <a:gd name="connsiteX1" fmla="*/ 1727574 w 7129607"/>
              <a:gd name="connsiteY1" fmla="*/ 8975638 h 10322882"/>
              <a:gd name="connsiteX2" fmla="*/ 1747089 w 7129607"/>
              <a:gd name="connsiteY2" fmla="*/ 8975638 h 10322882"/>
              <a:gd name="connsiteX3" fmla="*/ 1747089 w 7129607"/>
              <a:gd name="connsiteY3" fmla="*/ 8982373 h 10322882"/>
              <a:gd name="connsiteX4" fmla="*/ 1753828 w 7129607"/>
              <a:gd name="connsiteY4" fmla="*/ 8985741 h 10322882"/>
              <a:gd name="connsiteX5" fmla="*/ 1753999 w 7129607"/>
              <a:gd name="connsiteY5" fmla="*/ 8985429 h 10322882"/>
              <a:gd name="connsiteX6" fmla="*/ 1747745 w 7129607"/>
              <a:gd name="connsiteY6" fmla="*/ 8982305 h 10322882"/>
              <a:gd name="connsiteX7" fmla="*/ 1747745 w 7129607"/>
              <a:gd name="connsiteY7" fmla="*/ 8975575 h 10322882"/>
              <a:gd name="connsiteX8" fmla="*/ 1727528 w 7129607"/>
              <a:gd name="connsiteY8" fmla="*/ 8975575 h 10322882"/>
              <a:gd name="connsiteX9" fmla="*/ 2939394 w 7129607"/>
              <a:gd name="connsiteY9" fmla="*/ 7863365 h 10322882"/>
              <a:gd name="connsiteX10" fmla="*/ 2933765 w 7129607"/>
              <a:gd name="connsiteY10" fmla="*/ 7870204 h 10322882"/>
              <a:gd name="connsiteX11" fmla="*/ 2932948 w 7129607"/>
              <a:gd name="connsiteY11" fmla="*/ 7879615 h 10322882"/>
              <a:gd name="connsiteX12" fmla="*/ 2933297 w 7129607"/>
              <a:gd name="connsiteY12" fmla="*/ 7879269 h 10322882"/>
              <a:gd name="connsiteX13" fmla="*/ 2934022 w 7129607"/>
              <a:gd name="connsiteY13" fmla="*/ 7870917 h 10322882"/>
              <a:gd name="connsiteX14" fmla="*/ 2939920 w 7129607"/>
              <a:gd name="connsiteY14" fmla="*/ 7863759 h 10322882"/>
              <a:gd name="connsiteX15" fmla="*/ 2939394 w 7129607"/>
              <a:gd name="connsiteY15" fmla="*/ 7863365 h 10322882"/>
              <a:gd name="connsiteX16" fmla="*/ 6408711 w 7129607"/>
              <a:gd name="connsiteY16" fmla="*/ 7753763 h 10322882"/>
              <a:gd name="connsiteX17" fmla="*/ 6408711 w 7129607"/>
              <a:gd name="connsiteY17" fmla="*/ 7753788 h 10322882"/>
              <a:gd name="connsiteX18" fmla="*/ 6419483 w 7129607"/>
              <a:gd name="connsiteY18" fmla="*/ 7762398 h 10322882"/>
              <a:gd name="connsiteX19" fmla="*/ 6419369 w 7129607"/>
              <a:gd name="connsiteY19" fmla="*/ 7762284 h 10322882"/>
              <a:gd name="connsiteX20" fmla="*/ 6408711 w 7129607"/>
              <a:gd name="connsiteY20" fmla="*/ 7753763 h 10322882"/>
              <a:gd name="connsiteX21" fmla="*/ 2714483 w 7129607"/>
              <a:gd name="connsiteY21" fmla="*/ 7748713 h 10322882"/>
              <a:gd name="connsiteX22" fmla="*/ 2781509 w 7129607"/>
              <a:gd name="connsiteY22" fmla="*/ 7857093 h 10322882"/>
              <a:gd name="connsiteX23" fmla="*/ 2768674 w 7129607"/>
              <a:gd name="connsiteY23" fmla="*/ 7911283 h 10322882"/>
              <a:gd name="connsiteX24" fmla="*/ 2731596 w 7129607"/>
              <a:gd name="connsiteY24" fmla="*/ 7961196 h 10322882"/>
              <a:gd name="connsiteX25" fmla="*/ 2626069 w 7129607"/>
              <a:gd name="connsiteY25" fmla="*/ 8042480 h 10322882"/>
              <a:gd name="connsiteX26" fmla="*/ 2576157 w 7129607"/>
              <a:gd name="connsiteY26" fmla="*/ 7971177 h 10322882"/>
              <a:gd name="connsiteX27" fmla="*/ 2714483 w 7129607"/>
              <a:gd name="connsiteY27" fmla="*/ 7748713 h 10322882"/>
              <a:gd name="connsiteX28" fmla="*/ 2842828 w 7129607"/>
              <a:gd name="connsiteY28" fmla="*/ 7570456 h 10322882"/>
              <a:gd name="connsiteX29" fmla="*/ 2919835 w 7129607"/>
              <a:gd name="connsiteY29" fmla="*/ 7661723 h 10322882"/>
              <a:gd name="connsiteX30" fmla="*/ 2865645 w 7129607"/>
              <a:gd name="connsiteY30" fmla="*/ 7743009 h 10322882"/>
              <a:gd name="connsiteX31" fmla="*/ 2821437 w 7129607"/>
              <a:gd name="connsiteY31" fmla="*/ 7762974 h 10322882"/>
              <a:gd name="connsiteX32" fmla="*/ 2798621 w 7129607"/>
              <a:gd name="connsiteY32" fmla="*/ 7733028 h 10322882"/>
              <a:gd name="connsiteX33" fmla="*/ 2828568 w 7129607"/>
              <a:gd name="connsiteY33" fmla="*/ 7721619 h 10322882"/>
              <a:gd name="connsiteX34" fmla="*/ 2815733 w 7129607"/>
              <a:gd name="connsiteY34" fmla="*/ 7688819 h 10322882"/>
              <a:gd name="connsiteX35" fmla="*/ 2828568 w 7129607"/>
              <a:gd name="connsiteY35" fmla="*/ 7671706 h 10322882"/>
              <a:gd name="connsiteX36" fmla="*/ 2828568 w 7129607"/>
              <a:gd name="connsiteY36" fmla="*/ 7664577 h 10322882"/>
              <a:gd name="connsiteX37" fmla="*/ 2828568 w 7129607"/>
              <a:gd name="connsiteY37" fmla="*/ 7651742 h 10322882"/>
              <a:gd name="connsiteX38" fmla="*/ 2818585 w 7129607"/>
              <a:gd name="connsiteY38" fmla="*/ 7631777 h 10322882"/>
              <a:gd name="connsiteX39" fmla="*/ 2845681 w 7129607"/>
              <a:gd name="connsiteY39" fmla="*/ 7587568 h 10322882"/>
              <a:gd name="connsiteX40" fmla="*/ 2842828 w 7129607"/>
              <a:gd name="connsiteY40" fmla="*/ 7580439 h 10322882"/>
              <a:gd name="connsiteX41" fmla="*/ 2842828 w 7129607"/>
              <a:gd name="connsiteY41" fmla="*/ 7570456 h 10322882"/>
              <a:gd name="connsiteX42" fmla="*/ 3296309 w 7129607"/>
              <a:gd name="connsiteY42" fmla="*/ 6883099 h 10322882"/>
              <a:gd name="connsiteX43" fmla="*/ 3320551 w 7129607"/>
              <a:gd name="connsiteY43" fmla="*/ 6883099 h 10322882"/>
              <a:gd name="connsiteX44" fmla="*/ 3364760 w 7129607"/>
              <a:gd name="connsiteY44" fmla="*/ 6947272 h 10322882"/>
              <a:gd name="connsiteX45" fmla="*/ 3384724 w 7129607"/>
              <a:gd name="connsiteY45" fmla="*/ 6974366 h 10322882"/>
              <a:gd name="connsiteX46" fmla="*/ 3364760 w 7129607"/>
              <a:gd name="connsiteY46" fmla="*/ 7058504 h 10322882"/>
              <a:gd name="connsiteX47" fmla="*/ 3303440 w 7129607"/>
              <a:gd name="connsiteY47" fmla="*/ 7085598 h 10322882"/>
              <a:gd name="connsiteX48" fmla="*/ 3283475 w 7129607"/>
              <a:gd name="connsiteY48" fmla="*/ 7058504 h 10322882"/>
              <a:gd name="connsiteX49" fmla="*/ 3317699 w 7129607"/>
              <a:gd name="connsiteY49" fmla="*/ 7031408 h 10322882"/>
              <a:gd name="connsiteX50" fmla="*/ 3307718 w 7129607"/>
              <a:gd name="connsiteY50" fmla="*/ 7014295 h 10322882"/>
              <a:gd name="connsiteX51" fmla="*/ 3270640 w 7129607"/>
              <a:gd name="connsiteY51" fmla="*/ 7041391 h 10322882"/>
              <a:gd name="connsiteX52" fmla="*/ 3253527 w 7129607"/>
              <a:gd name="connsiteY52" fmla="*/ 7024278 h 10322882"/>
              <a:gd name="connsiteX53" fmla="*/ 3290605 w 7129607"/>
              <a:gd name="connsiteY53" fmla="*/ 6998610 h 10322882"/>
              <a:gd name="connsiteX54" fmla="*/ 3276344 w 7129607"/>
              <a:gd name="connsiteY54" fmla="*/ 6981497 h 10322882"/>
              <a:gd name="connsiteX55" fmla="*/ 3239267 w 7129607"/>
              <a:gd name="connsiteY55" fmla="*/ 7008592 h 10322882"/>
              <a:gd name="connsiteX56" fmla="*/ 3226433 w 7129607"/>
              <a:gd name="connsiteY56" fmla="*/ 6994331 h 10322882"/>
              <a:gd name="connsiteX57" fmla="*/ 3286327 w 7129607"/>
              <a:gd name="connsiteY57" fmla="*/ 6897359 h 10322882"/>
              <a:gd name="connsiteX58" fmla="*/ 3296309 w 7129607"/>
              <a:gd name="connsiteY58" fmla="*/ 6883099 h 10322882"/>
              <a:gd name="connsiteX59" fmla="*/ 3758351 w 7129607"/>
              <a:gd name="connsiteY59" fmla="*/ 6576498 h 10322882"/>
              <a:gd name="connsiteX60" fmla="*/ 3802558 w 7129607"/>
              <a:gd name="connsiteY60" fmla="*/ 6593611 h 10322882"/>
              <a:gd name="connsiteX61" fmla="*/ 3798280 w 7129607"/>
              <a:gd name="connsiteY61" fmla="*/ 6670619 h 10322882"/>
              <a:gd name="connsiteX62" fmla="*/ 3792575 w 7129607"/>
              <a:gd name="connsiteY62" fmla="*/ 6674897 h 10322882"/>
              <a:gd name="connsiteX63" fmla="*/ 3751220 w 7129607"/>
              <a:gd name="connsiteY63" fmla="*/ 6749052 h 10322882"/>
              <a:gd name="connsiteX64" fmla="*/ 3751218 w 7129607"/>
              <a:gd name="connsiteY64" fmla="*/ 6749052 h 10322882"/>
              <a:gd name="connsiteX65" fmla="*/ 3698456 w 7129607"/>
              <a:gd name="connsiteY65" fmla="*/ 6853152 h 10322882"/>
              <a:gd name="connsiteX66" fmla="*/ 3592929 w 7129607"/>
              <a:gd name="connsiteY66" fmla="*/ 6981497 h 10322882"/>
              <a:gd name="connsiteX67" fmla="*/ 3550146 w 7129607"/>
              <a:gd name="connsiteY67" fmla="*/ 6991479 h 10322882"/>
              <a:gd name="connsiteX68" fmla="*/ 3407542 w 7129607"/>
              <a:gd name="connsiteY68" fmla="*/ 6917324 h 10322882"/>
              <a:gd name="connsiteX69" fmla="*/ 3438916 w 7129607"/>
              <a:gd name="connsiteY69" fmla="*/ 6850301 h 10322882"/>
              <a:gd name="connsiteX70" fmla="*/ 3404690 w 7129607"/>
              <a:gd name="connsiteY70" fmla="*/ 6833188 h 10322882"/>
              <a:gd name="connsiteX71" fmla="*/ 3367613 w 7129607"/>
              <a:gd name="connsiteY71" fmla="*/ 6860282 h 10322882"/>
              <a:gd name="connsiteX72" fmla="*/ 3347648 w 7129607"/>
              <a:gd name="connsiteY72" fmla="*/ 6826058 h 10322882"/>
              <a:gd name="connsiteX73" fmla="*/ 3411820 w 7129607"/>
              <a:gd name="connsiteY73" fmla="*/ 6687732 h 10322882"/>
              <a:gd name="connsiteX74" fmla="*/ 3458879 w 7129607"/>
              <a:gd name="connsiteY74" fmla="*/ 6590759 h 10322882"/>
              <a:gd name="connsiteX75" fmla="*/ 3528756 w 7129607"/>
              <a:gd name="connsiteY75" fmla="*/ 6650654 h 10322882"/>
              <a:gd name="connsiteX76" fmla="*/ 3491678 w 7129607"/>
              <a:gd name="connsiteY76" fmla="*/ 6734791 h 10322882"/>
              <a:gd name="connsiteX77" fmla="*/ 3481697 w 7129607"/>
              <a:gd name="connsiteY77" fmla="*/ 6756181 h 10322882"/>
              <a:gd name="connsiteX78" fmla="*/ 3580094 w 7129607"/>
              <a:gd name="connsiteY78" fmla="*/ 6808945 h 10322882"/>
              <a:gd name="connsiteX79" fmla="*/ 3644266 w 7129607"/>
              <a:gd name="connsiteY79" fmla="*/ 6687730 h 10322882"/>
              <a:gd name="connsiteX80" fmla="*/ 3644267 w 7129607"/>
              <a:gd name="connsiteY80" fmla="*/ 6687732 h 10322882"/>
              <a:gd name="connsiteX81" fmla="*/ 3691326 w 7129607"/>
              <a:gd name="connsiteY81" fmla="*/ 6600742 h 10322882"/>
              <a:gd name="connsiteX82" fmla="*/ 3738387 w 7129607"/>
              <a:gd name="connsiteY82" fmla="*/ 6613575 h 10322882"/>
              <a:gd name="connsiteX83" fmla="*/ 3758351 w 7129607"/>
              <a:gd name="connsiteY83" fmla="*/ 6576498 h 10322882"/>
              <a:gd name="connsiteX84" fmla="*/ 6082766 w 7129607"/>
              <a:gd name="connsiteY84" fmla="*/ 5967879 h 10322882"/>
              <a:gd name="connsiteX85" fmla="*/ 6069407 w 7129607"/>
              <a:gd name="connsiteY85" fmla="*/ 5984590 h 10322882"/>
              <a:gd name="connsiteX86" fmla="*/ 6049193 w 7129607"/>
              <a:gd name="connsiteY86" fmla="*/ 5998078 h 10322882"/>
              <a:gd name="connsiteX87" fmla="*/ 6032347 w 7129607"/>
              <a:gd name="connsiteY87" fmla="*/ 5984590 h 10322882"/>
              <a:gd name="connsiteX88" fmla="*/ 6012133 w 7129607"/>
              <a:gd name="connsiteY88" fmla="*/ 5987962 h 10322882"/>
              <a:gd name="connsiteX89" fmla="*/ 5995189 w 7129607"/>
              <a:gd name="connsiteY89" fmla="*/ 5987962 h 10322882"/>
              <a:gd name="connsiteX90" fmla="*/ 5995112 w 7129607"/>
              <a:gd name="connsiteY90" fmla="*/ 5988114 h 10322882"/>
              <a:gd name="connsiteX91" fmla="*/ 6012113 w 7129607"/>
              <a:gd name="connsiteY91" fmla="*/ 5988114 h 10322882"/>
              <a:gd name="connsiteX92" fmla="*/ 6032301 w 7129607"/>
              <a:gd name="connsiteY92" fmla="*/ 5984746 h 10322882"/>
              <a:gd name="connsiteX93" fmla="*/ 6049125 w 7129607"/>
              <a:gd name="connsiteY93" fmla="*/ 5998218 h 10322882"/>
              <a:gd name="connsiteX94" fmla="*/ 6069314 w 7129607"/>
              <a:gd name="connsiteY94" fmla="*/ 5984746 h 10322882"/>
              <a:gd name="connsiteX95" fmla="*/ 6082774 w 7129607"/>
              <a:gd name="connsiteY95" fmla="*/ 5967906 h 10322882"/>
              <a:gd name="connsiteX96" fmla="*/ 6082766 w 7129607"/>
              <a:gd name="connsiteY96" fmla="*/ 5967879 h 10322882"/>
              <a:gd name="connsiteX97" fmla="*/ 3350500 w 7129607"/>
              <a:gd name="connsiteY97" fmla="*/ 5715163 h 10322882"/>
              <a:gd name="connsiteX98" fmla="*/ 3381872 w 7129607"/>
              <a:gd name="connsiteY98" fmla="*/ 5718015 h 10322882"/>
              <a:gd name="connsiteX99" fmla="*/ 3411820 w 7129607"/>
              <a:gd name="connsiteY99" fmla="*/ 5730850 h 10322882"/>
              <a:gd name="connsiteX100" fmla="*/ 3421801 w 7129607"/>
              <a:gd name="connsiteY100" fmla="*/ 5727998 h 10322882"/>
              <a:gd name="connsiteX101" fmla="*/ 3560129 w 7129607"/>
              <a:gd name="connsiteY101" fmla="*/ 5730850 h 10322882"/>
              <a:gd name="connsiteX102" fmla="*/ 3580094 w 7129607"/>
              <a:gd name="connsiteY102" fmla="*/ 5819266 h 10322882"/>
              <a:gd name="connsiteX103" fmla="*/ 3562981 w 7129607"/>
              <a:gd name="connsiteY103" fmla="*/ 5819266 h 10322882"/>
              <a:gd name="connsiteX104" fmla="*/ 3562981 w 7129607"/>
              <a:gd name="connsiteY104" fmla="*/ 5846360 h 10322882"/>
              <a:gd name="connsiteX105" fmla="*/ 3545869 w 7129607"/>
              <a:gd name="connsiteY105" fmla="*/ 5846360 h 10322882"/>
              <a:gd name="connsiteX106" fmla="*/ 3540165 w 7129607"/>
              <a:gd name="connsiteY106" fmla="*/ 5829247 h 10322882"/>
              <a:gd name="connsiteX107" fmla="*/ 3384726 w 7129607"/>
              <a:gd name="connsiteY107" fmla="*/ 5829247 h 10322882"/>
              <a:gd name="connsiteX108" fmla="*/ 3360482 w 7129607"/>
              <a:gd name="connsiteY108" fmla="*/ 5755092 h 10322882"/>
              <a:gd name="connsiteX109" fmla="*/ 3370465 w 7129607"/>
              <a:gd name="connsiteY109" fmla="*/ 5745111 h 10322882"/>
              <a:gd name="connsiteX110" fmla="*/ 3357630 w 7129607"/>
              <a:gd name="connsiteY110" fmla="*/ 5742259 h 10322882"/>
              <a:gd name="connsiteX111" fmla="*/ 3350500 w 7129607"/>
              <a:gd name="connsiteY111" fmla="*/ 5715163 h 10322882"/>
              <a:gd name="connsiteX112" fmla="*/ 6194670 w 7129607"/>
              <a:gd name="connsiteY112" fmla="*/ 5418453 h 10322882"/>
              <a:gd name="connsiteX113" fmla="*/ 6194376 w 7129607"/>
              <a:gd name="connsiteY113" fmla="*/ 5418666 h 10322882"/>
              <a:gd name="connsiteX114" fmla="*/ 6190564 w 7129607"/>
              <a:gd name="connsiteY114" fmla="*/ 5424764 h 10322882"/>
              <a:gd name="connsiteX115" fmla="*/ 6190695 w 7129607"/>
              <a:gd name="connsiteY115" fmla="*/ 5424817 h 10322882"/>
              <a:gd name="connsiteX116" fmla="*/ 6194670 w 7129607"/>
              <a:gd name="connsiteY116" fmla="*/ 5418453 h 10322882"/>
              <a:gd name="connsiteX117" fmla="*/ 3536068 w 7129607"/>
              <a:gd name="connsiteY117" fmla="*/ 5394300 h 10322882"/>
              <a:gd name="connsiteX118" fmla="*/ 3546184 w 7129607"/>
              <a:gd name="connsiteY118" fmla="*/ 5401050 h 10322882"/>
              <a:gd name="connsiteX119" fmla="*/ 3552927 w 7129607"/>
              <a:gd name="connsiteY119" fmla="*/ 5397676 h 10322882"/>
              <a:gd name="connsiteX120" fmla="*/ 3616987 w 7129607"/>
              <a:gd name="connsiteY120" fmla="*/ 5424675 h 10322882"/>
              <a:gd name="connsiteX121" fmla="*/ 3704648 w 7129607"/>
              <a:gd name="connsiteY121" fmla="*/ 5407801 h 10322882"/>
              <a:gd name="connsiteX122" fmla="*/ 3711392 w 7129607"/>
              <a:gd name="connsiteY122" fmla="*/ 5417926 h 10322882"/>
              <a:gd name="connsiteX123" fmla="*/ 3728249 w 7129607"/>
              <a:gd name="connsiteY123" fmla="*/ 5411175 h 10322882"/>
              <a:gd name="connsiteX124" fmla="*/ 3772081 w 7129607"/>
              <a:gd name="connsiteY124" fmla="*/ 5438176 h 10322882"/>
              <a:gd name="connsiteX125" fmla="*/ 3772081 w 7129607"/>
              <a:gd name="connsiteY125" fmla="*/ 5444926 h 10322882"/>
              <a:gd name="connsiteX126" fmla="*/ 3785567 w 7129607"/>
              <a:gd name="connsiteY126" fmla="*/ 5441550 h 10322882"/>
              <a:gd name="connsiteX127" fmla="*/ 3812540 w 7129607"/>
              <a:gd name="connsiteY127" fmla="*/ 5606925 h 10322882"/>
              <a:gd name="connsiteX128" fmla="*/ 3799053 w 7129607"/>
              <a:gd name="connsiteY128" fmla="*/ 5620426 h 10322882"/>
              <a:gd name="connsiteX129" fmla="*/ 3721506 w 7129607"/>
              <a:gd name="connsiteY129" fmla="*/ 5654176 h 10322882"/>
              <a:gd name="connsiteX130" fmla="*/ 3714762 w 7129607"/>
              <a:gd name="connsiteY130" fmla="*/ 5664301 h 10322882"/>
              <a:gd name="connsiteX131" fmla="*/ 3701276 w 7129607"/>
              <a:gd name="connsiteY131" fmla="*/ 5664301 h 10322882"/>
              <a:gd name="connsiteX132" fmla="*/ 3596757 w 7129607"/>
              <a:gd name="connsiteY132" fmla="*/ 5698050 h 10322882"/>
              <a:gd name="connsiteX133" fmla="*/ 3579900 w 7129607"/>
              <a:gd name="connsiteY133" fmla="*/ 5647425 h 10322882"/>
              <a:gd name="connsiteX134" fmla="*/ 3468636 w 7129607"/>
              <a:gd name="connsiteY134" fmla="*/ 5644051 h 10322882"/>
              <a:gd name="connsiteX135" fmla="*/ 3438293 w 7129607"/>
              <a:gd name="connsiteY135" fmla="*/ 5600175 h 10322882"/>
              <a:gd name="connsiteX136" fmla="*/ 3515839 w 7129607"/>
              <a:gd name="connsiteY136" fmla="*/ 5525926 h 10322882"/>
              <a:gd name="connsiteX137" fmla="*/ 3488866 w 7129607"/>
              <a:gd name="connsiteY137" fmla="*/ 5498925 h 10322882"/>
              <a:gd name="connsiteX138" fmla="*/ 3407949 w 7129607"/>
              <a:gd name="connsiteY138" fmla="*/ 5573176 h 10322882"/>
              <a:gd name="connsiteX139" fmla="*/ 3340517 w 7129607"/>
              <a:gd name="connsiteY139" fmla="*/ 5573176 h 10322882"/>
              <a:gd name="connsiteX140" fmla="*/ 3340517 w 7129607"/>
              <a:gd name="connsiteY140" fmla="*/ 5482050 h 10322882"/>
              <a:gd name="connsiteX141" fmla="*/ 3374233 w 7129607"/>
              <a:gd name="connsiteY141" fmla="*/ 5461800 h 10322882"/>
              <a:gd name="connsiteX142" fmla="*/ 3414692 w 7129607"/>
              <a:gd name="connsiteY142" fmla="*/ 5448301 h 10322882"/>
              <a:gd name="connsiteX143" fmla="*/ 3536068 w 7129607"/>
              <a:gd name="connsiteY143" fmla="*/ 5394300 h 10322882"/>
              <a:gd name="connsiteX144" fmla="*/ 3128034 w 7129607"/>
              <a:gd name="connsiteY144" fmla="*/ 5196080 h 10322882"/>
              <a:gd name="connsiteX145" fmla="*/ 3350499 w 7129607"/>
              <a:gd name="connsiteY145" fmla="*/ 5236009 h 10322882"/>
              <a:gd name="connsiteX146" fmla="*/ 3401837 w 7129607"/>
              <a:gd name="connsiteY146" fmla="*/ 5277366 h 10322882"/>
              <a:gd name="connsiteX147" fmla="*/ 3273492 w 7129607"/>
              <a:gd name="connsiteY147" fmla="*/ 5431379 h 10322882"/>
              <a:gd name="connsiteX148" fmla="*/ 3125183 w 7129607"/>
              <a:gd name="connsiteY148" fmla="*/ 5414266 h 10322882"/>
              <a:gd name="connsiteX149" fmla="*/ 3061011 w 7129607"/>
              <a:gd name="connsiteY149" fmla="*/ 5303034 h 10322882"/>
              <a:gd name="connsiteX150" fmla="*/ 3128034 w 7129607"/>
              <a:gd name="connsiteY150" fmla="*/ 5196080 h 10322882"/>
              <a:gd name="connsiteX151" fmla="*/ 3384724 w 7129607"/>
              <a:gd name="connsiteY151" fmla="*/ 5023527 h 10322882"/>
              <a:gd name="connsiteX152" fmla="*/ 3458879 w 7129607"/>
              <a:gd name="connsiteY152" fmla="*/ 5081996 h 10322882"/>
              <a:gd name="connsiteX153" fmla="*/ 3454601 w 7129607"/>
              <a:gd name="connsiteY153" fmla="*/ 5114794 h 10322882"/>
              <a:gd name="connsiteX154" fmla="*/ 3475992 w 7129607"/>
              <a:gd name="connsiteY154" fmla="*/ 5119072 h 10322882"/>
              <a:gd name="connsiteX155" fmla="*/ 3461731 w 7129607"/>
              <a:gd name="connsiteY155" fmla="*/ 5208913 h 10322882"/>
              <a:gd name="connsiteX156" fmla="*/ 3212172 w 7129607"/>
              <a:gd name="connsiteY156" fmla="*/ 5161855 h 10322882"/>
              <a:gd name="connsiteX157" fmla="*/ 3226433 w 7129607"/>
              <a:gd name="connsiteY157" fmla="*/ 5084848 h 10322882"/>
              <a:gd name="connsiteX158" fmla="*/ 3384724 w 7129607"/>
              <a:gd name="connsiteY158" fmla="*/ 5023527 h 10322882"/>
              <a:gd name="connsiteX159" fmla="*/ 6786974 w 7129607"/>
              <a:gd name="connsiteY159" fmla="*/ 3447672 h 10322882"/>
              <a:gd name="connsiteX160" fmla="*/ 6783658 w 7129607"/>
              <a:gd name="connsiteY160" fmla="*/ 3460947 h 10322882"/>
              <a:gd name="connsiteX161" fmla="*/ 6783835 w 7129607"/>
              <a:gd name="connsiteY161" fmla="*/ 3461304 h 10322882"/>
              <a:gd name="connsiteX162" fmla="*/ 6787155 w 7129607"/>
              <a:gd name="connsiteY162" fmla="*/ 3448035 h 10322882"/>
              <a:gd name="connsiteX163" fmla="*/ 6786974 w 7129607"/>
              <a:gd name="connsiteY163" fmla="*/ 3447672 h 10322882"/>
              <a:gd name="connsiteX164" fmla="*/ 5253470 w 7129607"/>
              <a:gd name="connsiteY164" fmla="*/ 1813834 h 10322882"/>
              <a:gd name="connsiteX165" fmla="*/ 5253599 w 7129607"/>
              <a:gd name="connsiteY165" fmla="*/ 1813966 h 10322882"/>
              <a:gd name="connsiteX166" fmla="*/ 5255652 w 7129607"/>
              <a:gd name="connsiteY166" fmla="*/ 1816331 h 10322882"/>
              <a:gd name="connsiteX167" fmla="*/ 5255733 w 7129607"/>
              <a:gd name="connsiteY167" fmla="*/ 1816322 h 10322882"/>
              <a:gd name="connsiteX168" fmla="*/ 5254144 w 7129607"/>
              <a:gd name="connsiteY168" fmla="*/ 1814475 h 10322882"/>
              <a:gd name="connsiteX169" fmla="*/ 5253470 w 7129607"/>
              <a:gd name="connsiteY169" fmla="*/ 1813834 h 10322882"/>
              <a:gd name="connsiteX170" fmla="*/ 4718574 w 7129607"/>
              <a:gd name="connsiteY170" fmla="*/ 1642347 h 10322882"/>
              <a:gd name="connsiteX171" fmla="*/ 4718476 w 7129607"/>
              <a:gd name="connsiteY171" fmla="*/ 1642543 h 10322882"/>
              <a:gd name="connsiteX172" fmla="*/ 4725052 w 7129607"/>
              <a:gd name="connsiteY172" fmla="*/ 1652401 h 10322882"/>
              <a:gd name="connsiteX173" fmla="*/ 4725145 w 7129607"/>
              <a:gd name="connsiteY173" fmla="*/ 1652214 h 10322882"/>
              <a:gd name="connsiteX174" fmla="*/ 4718574 w 7129607"/>
              <a:gd name="connsiteY174" fmla="*/ 1642347 h 10322882"/>
              <a:gd name="connsiteX175" fmla="*/ 2808275 w 7129607"/>
              <a:gd name="connsiteY175" fmla="*/ 1498 h 10322882"/>
              <a:gd name="connsiteX176" fmla="*/ 2845318 w 7129607"/>
              <a:gd name="connsiteY176" fmla="*/ 1498 h 10322882"/>
              <a:gd name="connsiteX177" fmla="*/ 2885728 w 7129607"/>
              <a:gd name="connsiteY177" fmla="*/ 14968 h 10322882"/>
              <a:gd name="connsiteX178" fmla="*/ 2926138 w 7129607"/>
              <a:gd name="connsiteY178" fmla="*/ 28439 h 10322882"/>
              <a:gd name="connsiteX179" fmla="*/ 2939609 w 7129607"/>
              <a:gd name="connsiteY179" fmla="*/ 48645 h 10322882"/>
              <a:gd name="connsiteX180" fmla="*/ 2936241 w 7129607"/>
              <a:gd name="connsiteY180" fmla="*/ 62119 h 10322882"/>
              <a:gd name="connsiteX181" fmla="*/ 2976651 w 7129607"/>
              <a:gd name="connsiteY181" fmla="*/ 78956 h 10322882"/>
              <a:gd name="connsiteX182" fmla="*/ 3010323 w 7129607"/>
              <a:gd name="connsiteY182" fmla="*/ 92426 h 10322882"/>
              <a:gd name="connsiteX183" fmla="*/ 3094509 w 7129607"/>
              <a:gd name="connsiteY183" fmla="*/ 95795 h 10322882"/>
              <a:gd name="connsiteX184" fmla="*/ 3101245 w 7129607"/>
              <a:gd name="connsiteY184" fmla="*/ 112634 h 10322882"/>
              <a:gd name="connsiteX185" fmla="*/ 3111348 w 7129607"/>
              <a:gd name="connsiteY185" fmla="*/ 129473 h 10322882"/>
              <a:gd name="connsiteX186" fmla="*/ 3131552 w 7129607"/>
              <a:gd name="connsiteY186" fmla="*/ 156416 h 10322882"/>
              <a:gd name="connsiteX187" fmla="*/ 3141655 w 7129607"/>
              <a:gd name="connsiteY187" fmla="*/ 193461 h 10322882"/>
              <a:gd name="connsiteX188" fmla="*/ 3134920 w 7129607"/>
              <a:gd name="connsiteY188" fmla="*/ 213668 h 10322882"/>
              <a:gd name="connsiteX189" fmla="*/ 3145023 w 7129607"/>
              <a:gd name="connsiteY189" fmla="*/ 237242 h 10322882"/>
              <a:gd name="connsiteX190" fmla="*/ 3158493 w 7129607"/>
              <a:gd name="connsiteY190" fmla="*/ 267554 h 10322882"/>
              <a:gd name="connsiteX191" fmla="*/ 3155126 w 7129607"/>
              <a:gd name="connsiteY191" fmla="*/ 284391 h 10322882"/>
              <a:gd name="connsiteX192" fmla="*/ 3158493 w 7129607"/>
              <a:gd name="connsiteY192" fmla="*/ 304598 h 10322882"/>
              <a:gd name="connsiteX193" fmla="*/ 3145023 w 7129607"/>
              <a:gd name="connsiteY193" fmla="*/ 341643 h 10322882"/>
              <a:gd name="connsiteX194" fmla="*/ 3134920 w 7129607"/>
              <a:gd name="connsiteY194" fmla="*/ 371953 h 10322882"/>
              <a:gd name="connsiteX195" fmla="*/ 3124818 w 7129607"/>
              <a:gd name="connsiteY195" fmla="*/ 398896 h 10322882"/>
              <a:gd name="connsiteX196" fmla="*/ 3114715 w 7129607"/>
              <a:gd name="connsiteY196" fmla="*/ 425840 h 10322882"/>
              <a:gd name="connsiteX197" fmla="*/ 3114715 w 7129607"/>
              <a:gd name="connsiteY197" fmla="*/ 442677 h 10322882"/>
              <a:gd name="connsiteX198" fmla="*/ 3121451 w 7129607"/>
              <a:gd name="connsiteY198" fmla="*/ 452781 h 10322882"/>
              <a:gd name="connsiteX199" fmla="*/ 3138287 w 7129607"/>
              <a:gd name="connsiteY199" fmla="*/ 479724 h 10322882"/>
              <a:gd name="connsiteX200" fmla="*/ 3145023 w 7129607"/>
              <a:gd name="connsiteY200" fmla="*/ 493194 h 10322882"/>
              <a:gd name="connsiteX201" fmla="*/ 3151758 w 7129607"/>
              <a:gd name="connsiteY201" fmla="*/ 506667 h 10322882"/>
              <a:gd name="connsiteX202" fmla="*/ 3151758 w 7129607"/>
              <a:gd name="connsiteY202" fmla="*/ 540343 h 10322882"/>
              <a:gd name="connsiteX203" fmla="*/ 3192168 w 7129607"/>
              <a:gd name="connsiteY203" fmla="*/ 536975 h 10322882"/>
              <a:gd name="connsiteX204" fmla="*/ 3235945 w 7129607"/>
              <a:gd name="connsiteY204" fmla="*/ 533608 h 10322882"/>
              <a:gd name="connsiteX205" fmla="*/ 3266254 w 7129607"/>
              <a:gd name="connsiteY205" fmla="*/ 557182 h 10322882"/>
              <a:gd name="connsiteX206" fmla="*/ 3303296 w 7129607"/>
              <a:gd name="connsiteY206" fmla="*/ 563917 h 10322882"/>
              <a:gd name="connsiteX207" fmla="*/ 3330236 w 7129607"/>
              <a:gd name="connsiteY207" fmla="*/ 543710 h 10322882"/>
              <a:gd name="connsiteX208" fmla="*/ 3353808 w 7129607"/>
              <a:gd name="connsiteY208" fmla="*/ 574021 h 10322882"/>
              <a:gd name="connsiteX209" fmla="*/ 3394218 w 7129607"/>
              <a:gd name="connsiteY209" fmla="*/ 590860 h 10322882"/>
              <a:gd name="connsiteX210" fmla="*/ 3424526 w 7129607"/>
              <a:gd name="connsiteY210" fmla="*/ 563917 h 10322882"/>
              <a:gd name="connsiteX211" fmla="*/ 3451465 w 7129607"/>
              <a:gd name="connsiteY211" fmla="*/ 533608 h 10322882"/>
              <a:gd name="connsiteX212" fmla="*/ 3475039 w 7129607"/>
              <a:gd name="connsiteY212" fmla="*/ 543710 h 10322882"/>
              <a:gd name="connsiteX213" fmla="*/ 3481774 w 7129607"/>
              <a:gd name="connsiteY213" fmla="*/ 553815 h 10322882"/>
              <a:gd name="connsiteX214" fmla="*/ 3501979 w 7129607"/>
              <a:gd name="connsiteY214" fmla="*/ 560550 h 10322882"/>
              <a:gd name="connsiteX215" fmla="*/ 3522183 w 7129607"/>
              <a:gd name="connsiteY215" fmla="*/ 594229 h 10322882"/>
              <a:gd name="connsiteX216" fmla="*/ 3549124 w 7129607"/>
              <a:gd name="connsiteY216" fmla="*/ 631274 h 10322882"/>
              <a:gd name="connsiteX217" fmla="*/ 3619842 w 7129607"/>
              <a:gd name="connsiteY217" fmla="*/ 641377 h 10322882"/>
              <a:gd name="connsiteX218" fmla="*/ 3633311 w 7129607"/>
              <a:gd name="connsiteY218" fmla="*/ 631274 h 10322882"/>
              <a:gd name="connsiteX219" fmla="*/ 3656885 w 7129607"/>
              <a:gd name="connsiteY219" fmla="*/ 624538 h 10322882"/>
              <a:gd name="connsiteX220" fmla="*/ 3666986 w 7129607"/>
              <a:gd name="connsiteY220" fmla="*/ 611066 h 10322882"/>
              <a:gd name="connsiteX221" fmla="*/ 3690560 w 7129607"/>
              <a:gd name="connsiteY221" fmla="*/ 594229 h 10322882"/>
              <a:gd name="connsiteX222" fmla="*/ 3768012 w 7129607"/>
              <a:gd name="connsiteY222" fmla="*/ 577388 h 10322882"/>
              <a:gd name="connsiteX223" fmla="*/ 3798320 w 7129607"/>
              <a:gd name="connsiteY223" fmla="*/ 580756 h 10322882"/>
              <a:gd name="connsiteX224" fmla="*/ 3821892 w 7129607"/>
              <a:gd name="connsiteY224" fmla="*/ 604331 h 10322882"/>
              <a:gd name="connsiteX225" fmla="*/ 3855567 w 7129607"/>
              <a:gd name="connsiteY225" fmla="*/ 614434 h 10322882"/>
              <a:gd name="connsiteX226" fmla="*/ 3885874 w 7129607"/>
              <a:gd name="connsiteY226" fmla="*/ 621169 h 10322882"/>
              <a:gd name="connsiteX227" fmla="*/ 3906080 w 7129607"/>
              <a:gd name="connsiteY227" fmla="*/ 648112 h 10322882"/>
              <a:gd name="connsiteX228" fmla="*/ 3916183 w 7129607"/>
              <a:gd name="connsiteY228" fmla="*/ 658216 h 10322882"/>
              <a:gd name="connsiteX229" fmla="*/ 3929652 w 7129607"/>
              <a:gd name="connsiteY229" fmla="*/ 651481 h 10322882"/>
              <a:gd name="connsiteX230" fmla="*/ 3953224 w 7129607"/>
              <a:gd name="connsiteY230" fmla="*/ 651481 h 10322882"/>
              <a:gd name="connsiteX231" fmla="*/ 3986901 w 7129607"/>
              <a:gd name="connsiteY231" fmla="*/ 661583 h 10322882"/>
              <a:gd name="connsiteX232" fmla="*/ 4017208 w 7129607"/>
              <a:gd name="connsiteY232" fmla="*/ 668320 h 10322882"/>
              <a:gd name="connsiteX233" fmla="*/ 4054251 w 7129607"/>
              <a:gd name="connsiteY233" fmla="*/ 698629 h 10322882"/>
              <a:gd name="connsiteX234" fmla="*/ 4074455 w 7129607"/>
              <a:gd name="connsiteY234" fmla="*/ 715468 h 10322882"/>
              <a:gd name="connsiteX235" fmla="*/ 4101395 w 7129607"/>
              <a:gd name="connsiteY235" fmla="*/ 728939 h 10322882"/>
              <a:gd name="connsiteX236" fmla="*/ 4175480 w 7129607"/>
              <a:gd name="connsiteY236" fmla="*/ 755882 h 10322882"/>
              <a:gd name="connsiteX237" fmla="*/ 4205788 w 7129607"/>
              <a:gd name="connsiteY237" fmla="*/ 759250 h 10322882"/>
              <a:gd name="connsiteX238" fmla="*/ 4219258 w 7129607"/>
              <a:gd name="connsiteY238" fmla="*/ 749147 h 10322882"/>
              <a:gd name="connsiteX239" fmla="*/ 4252933 w 7129607"/>
              <a:gd name="connsiteY239" fmla="*/ 759250 h 10322882"/>
              <a:gd name="connsiteX240" fmla="*/ 4279873 w 7129607"/>
              <a:gd name="connsiteY240" fmla="*/ 782823 h 10322882"/>
              <a:gd name="connsiteX241" fmla="*/ 4310182 w 7129607"/>
              <a:gd name="connsiteY241" fmla="*/ 786191 h 10322882"/>
              <a:gd name="connsiteX242" fmla="*/ 4316916 w 7129607"/>
              <a:gd name="connsiteY242" fmla="*/ 806399 h 10322882"/>
              <a:gd name="connsiteX243" fmla="*/ 4333754 w 7129607"/>
              <a:gd name="connsiteY243" fmla="*/ 816501 h 10322882"/>
              <a:gd name="connsiteX244" fmla="*/ 4360694 w 7129607"/>
              <a:gd name="connsiteY244" fmla="*/ 850181 h 10322882"/>
              <a:gd name="connsiteX245" fmla="*/ 4289976 w 7129607"/>
              <a:gd name="connsiteY245" fmla="*/ 887225 h 10322882"/>
              <a:gd name="connsiteX246" fmla="*/ 4263036 w 7129607"/>
              <a:gd name="connsiteY246" fmla="*/ 917537 h 10322882"/>
              <a:gd name="connsiteX247" fmla="*/ 4266404 w 7129607"/>
              <a:gd name="connsiteY247" fmla="*/ 931007 h 10322882"/>
              <a:gd name="connsiteX248" fmla="*/ 4273139 w 7129607"/>
              <a:gd name="connsiteY248" fmla="*/ 957950 h 10322882"/>
              <a:gd name="connsiteX249" fmla="*/ 4289976 w 7129607"/>
              <a:gd name="connsiteY249" fmla="*/ 988258 h 10322882"/>
              <a:gd name="connsiteX250" fmla="*/ 4303447 w 7129607"/>
              <a:gd name="connsiteY250" fmla="*/ 1018569 h 10322882"/>
              <a:gd name="connsiteX251" fmla="*/ 4303447 w 7129607"/>
              <a:gd name="connsiteY251" fmla="*/ 1069086 h 10322882"/>
              <a:gd name="connsiteX252" fmla="*/ 4306814 w 7129607"/>
              <a:gd name="connsiteY252" fmla="*/ 1092660 h 10322882"/>
              <a:gd name="connsiteX253" fmla="*/ 4313548 w 7129607"/>
              <a:gd name="connsiteY253" fmla="*/ 1119603 h 10322882"/>
              <a:gd name="connsiteX254" fmla="*/ 4343857 w 7129607"/>
              <a:gd name="connsiteY254" fmla="*/ 1106131 h 10322882"/>
              <a:gd name="connsiteX255" fmla="*/ 4333754 w 7129607"/>
              <a:gd name="connsiteY255" fmla="*/ 1119603 h 10322882"/>
              <a:gd name="connsiteX256" fmla="*/ 4320283 w 7129607"/>
              <a:gd name="connsiteY256" fmla="*/ 1126339 h 10322882"/>
              <a:gd name="connsiteX257" fmla="*/ 4316916 w 7129607"/>
              <a:gd name="connsiteY257" fmla="*/ 1136442 h 10322882"/>
              <a:gd name="connsiteX258" fmla="*/ 4289976 w 7129607"/>
              <a:gd name="connsiteY258" fmla="*/ 1163385 h 10322882"/>
              <a:gd name="connsiteX259" fmla="*/ 4306814 w 7129607"/>
              <a:gd name="connsiteY259" fmla="*/ 1129707 h 10322882"/>
              <a:gd name="connsiteX260" fmla="*/ 4293344 w 7129607"/>
              <a:gd name="connsiteY260" fmla="*/ 1126339 h 10322882"/>
              <a:gd name="connsiteX261" fmla="*/ 4273139 w 7129607"/>
              <a:gd name="connsiteY261" fmla="*/ 1146544 h 10322882"/>
              <a:gd name="connsiteX262" fmla="*/ 4246198 w 7129607"/>
              <a:gd name="connsiteY262" fmla="*/ 1149913 h 10322882"/>
              <a:gd name="connsiteX263" fmla="*/ 4239464 w 7129607"/>
              <a:gd name="connsiteY263" fmla="*/ 1170120 h 10322882"/>
              <a:gd name="connsiteX264" fmla="*/ 4259669 w 7129607"/>
              <a:gd name="connsiteY264" fmla="*/ 1203799 h 10322882"/>
              <a:gd name="connsiteX265" fmla="*/ 4273139 w 7129607"/>
              <a:gd name="connsiteY265" fmla="*/ 1207165 h 10322882"/>
              <a:gd name="connsiteX266" fmla="*/ 4276505 w 7129607"/>
              <a:gd name="connsiteY266" fmla="*/ 1227371 h 10322882"/>
              <a:gd name="connsiteX267" fmla="*/ 4283241 w 7129607"/>
              <a:gd name="connsiteY267" fmla="*/ 1247579 h 10322882"/>
              <a:gd name="connsiteX268" fmla="*/ 4306814 w 7129607"/>
              <a:gd name="connsiteY268" fmla="*/ 1250947 h 10322882"/>
              <a:gd name="connsiteX269" fmla="*/ 4296711 w 7129607"/>
              <a:gd name="connsiteY269" fmla="*/ 1257682 h 10322882"/>
              <a:gd name="connsiteX270" fmla="*/ 4286608 w 7129607"/>
              <a:gd name="connsiteY270" fmla="*/ 1274521 h 10322882"/>
              <a:gd name="connsiteX271" fmla="*/ 4263036 w 7129607"/>
              <a:gd name="connsiteY271" fmla="*/ 1304831 h 10322882"/>
              <a:gd name="connsiteX272" fmla="*/ 4242830 w 7129607"/>
              <a:gd name="connsiteY272" fmla="*/ 1355348 h 10322882"/>
              <a:gd name="connsiteX273" fmla="*/ 4279873 w 7129607"/>
              <a:gd name="connsiteY273" fmla="*/ 1378922 h 10322882"/>
              <a:gd name="connsiteX274" fmla="*/ 4279873 w 7129607"/>
              <a:gd name="connsiteY274" fmla="*/ 1392393 h 10322882"/>
              <a:gd name="connsiteX275" fmla="*/ 4270947 w 7129607"/>
              <a:gd name="connsiteY275" fmla="*/ 1399090 h 10322882"/>
              <a:gd name="connsiteX276" fmla="*/ 4272050 w 7129607"/>
              <a:gd name="connsiteY276" fmla="*/ 1399833 h 10322882"/>
              <a:gd name="connsiteX277" fmla="*/ 4280580 w 7129607"/>
              <a:gd name="connsiteY277" fmla="*/ 1393439 h 10322882"/>
              <a:gd name="connsiteX278" fmla="*/ 4280580 w 7129607"/>
              <a:gd name="connsiteY278" fmla="*/ 1379974 h 10322882"/>
              <a:gd name="connsiteX279" fmla="*/ 4310896 w 7129607"/>
              <a:gd name="connsiteY279" fmla="*/ 1396805 h 10322882"/>
              <a:gd name="connsiteX280" fmla="*/ 4351318 w 7129607"/>
              <a:gd name="connsiteY280" fmla="*/ 1460765 h 10322882"/>
              <a:gd name="connsiteX281" fmla="*/ 4395107 w 7129607"/>
              <a:gd name="connsiteY281" fmla="*/ 1464130 h 10322882"/>
              <a:gd name="connsiteX282" fmla="*/ 4438896 w 7129607"/>
              <a:gd name="connsiteY282" fmla="*/ 1464130 h 10322882"/>
              <a:gd name="connsiteX283" fmla="*/ 4469213 w 7129607"/>
              <a:gd name="connsiteY283" fmla="*/ 1433834 h 10322882"/>
              <a:gd name="connsiteX284" fmla="*/ 4489423 w 7129607"/>
              <a:gd name="connsiteY284" fmla="*/ 1396805 h 10322882"/>
              <a:gd name="connsiteX285" fmla="*/ 4523108 w 7129607"/>
              <a:gd name="connsiteY285" fmla="*/ 1413636 h 10322882"/>
              <a:gd name="connsiteX286" fmla="*/ 4553423 w 7129607"/>
              <a:gd name="connsiteY286" fmla="*/ 1423736 h 10322882"/>
              <a:gd name="connsiteX287" fmla="*/ 4607318 w 7129607"/>
              <a:gd name="connsiteY287" fmla="*/ 1430469 h 10322882"/>
              <a:gd name="connsiteX288" fmla="*/ 4607318 w 7129607"/>
              <a:gd name="connsiteY288" fmla="*/ 1467498 h 10322882"/>
              <a:gd name="connsiteX289" fmla="*/ 4607318 w 7129607"/>
              <a:gd name="connsiteY289" fmla="*/ 1504527 h 10322882"/>
              <a:gd name="connsiteX290" fmla="*/ 4620792 w 7129607"/>
              <a:gd name="connsiteY290" fmla="*/ 1548288 h 10322882"/>
              <a:gd name="connsiteX291" fmla="*/ 4630897 w 7129607"/>
              <a:gd name="connsiteY291" fmla="*/ 1565118 h 10322882"/>
              <a:gd name="connsiteX292" fmla="*/ 4651107 w 7129607"/>
              <a:gd name="connsiteY292" fmla="*/ 1565118 h 10322882"/>
              <a:gd name="connsiteX293" fmla="*/ 4671318 w 7129607"/>
              <a:gd name="connsiteY293" fmla="*/ 1568484 h 10322882"/>
              <a:gd name="connsiteX294" fmla="*/ 4681424 w 7129607"/>
              <a:gd name="connsiteY294" fmla="*/ 1585317 h 10322882"/>
              <a:gd name="connsiteX295" fmla="*/ 4708372 w 7129607"/>
              <a:gd name="connsiteY295" fmla="*/ 1622346 h 10322882"/>
              <a:gd name="connsiteX296" fmla="*/ 4721779 w 7129607"/>
              <a:gd name="connsiteY296" fmla="*/ 1625695 h 10322882"/>
              <a:gd name="connsiteX297" fmla="*/ 4721779 w 7129607"/>
              <a:gd name="connsiteY297" fmla="*/ 1625255 h 10322882"/>
              <a:gd name="connsiteX298" fmla="*/ 4741974 w 7129607"/>
              <a:gd name="connsiteY298" fmla="*/ 1631995 h 10322882"/>
              <a:gd name="connsiteX299" fmla="*/ 4778999 w 7129607"/>
              <a:gd name="connsiteY299" fmla="*/ 1652214 h 10322882"/>
              <a:gd name="connsiteX300" fmla="*/ 4809294 w 7129607"/>
              <a:gd name="connsiteY300" fmla="*/ 1652214 h 10322882"/>
              <a:gd name="connsiteX301" fmla="*/ 4819391 w 7129607"/>
              <a:gd name="connsiteY301" fmla="*/ 1662324 h 10322882"/>
              <a:gd name="connsiteX302" fmla="*/ 4836221 w 7129607"/>
              <a:gd name="connsiteY302" fmla="*/ 1669063 h 10322882"/>
              <a:gd name="connsiteX303" fmla="*/ 4856418 w 7129607"/>
              <a:gd name="connsiteY303" fmla="*/ 1679172 h 10322882"/>
              <a:gd name="connsiteX304" fmla="*/ 4839587 w 7129607"/>
              <a:gd name="connsiteY304" fmla="*/ 1722980 h 10322882"/>
              <a:gd name="connsiteX305" fmla="*/ 4853052 w 7129607"/>
              <a:gd name="connsiteY305" fmla="*/ 1760048 h 10322882"/>
              <a:gd name="connsiteX306" fmla="*/ 4863148 w 7129607"/>
              <a:gd name="connsiteY306" fmla="*/ 1763417 h 10322882"/>
              <a:gd name="connsiteX307" fmla="*/ 4869880 w 7129607"/>
              <a:gd name="connsiteY307" fmla="*/ 1780268 h 10322882"/>
              <a:gd name="connsiteX308" fmla="*/ 4896809 w 7129607"/>
              <a:gd name="connsiteY308" fmla="*/ 1810595 h 10322882"/>
              <a:gd name="connsiteX309" fmla="*/ 4927102 w 7129607"/>
              <a:gd name="connsiteY309" fmla="*/ 1776897 h 10322882"/>
              <a:gd name="connsiteX310" fmla="*/ 4940566 w 7129607"/>
              <a:gd name="connsiteY310" fmla="*/ 1790376 h 10322882"/>
              <a:gd name="connsiteX311" fmla="*/ 4970860 w 7129607"/>
              <a:gd name="connsiteY311" fmla="*/ 1790376 h 10322882"/>
              <a:gd name="connsiteX312" fmla="*/ 5001153 w 7129607"/>
              <a:gd name="connsiteY312" fmla="*/ 1770158 h 10322882"/>
              <a:gd name="connsiteX313" fmla="*/ 5038178 w 7129607"/>
              <a:gd name="connsiteY313" fmla="*/ 1800485 h 10322882"/>
              <a:gd name="connsiteX314" fmla="*/ 5058375 w 7129607"/>
              <a:gd name="connsiteY314" fmla="*/ 1790376 h 10322882"/>
              <a:gd name="connsiteX315" fmla="*/ 5085302 w 7129607"/>
              <a:gd name="connsiteY315" fmla="*/ 1780268 h 10322882"/>
              <a:gd name="connsiteX316" fmla="*/ 5135791 w 7129607"/>
              <a:gd name="connsiteY316" fmla="*/ 1780268 h 10322882"/>
              <a:gd name="connsiteX317" fmla="*/ 5176183 w 7129607"/>
              <a:gd name="connsiteY317" fmla="*/ 1793746 h 10322882"/>
              <a:gd name="connsiteX318" fmla="*/ 5199745 w 7129607"/>
              <a:gd name="connsiteY318" fmla="*/ 1790376 h 10322882"/>
              <a:gd name="connsiteX319" fmla="*/ 5236771 w 7129607"/>
              <a:gd name="connsiteY319" fmla="*/ 1790376 h 10322882"/>
              <a:gd name="connsiteX320" fmla="*/ 5240137 w 7129607"/>
              <a:gd name="connsiteY320" fmla="*/ 1790376 h 10322882"/>
              <a:gd name="connsiteX321" fmla="*/ 5243503 w 7129607"/>
              <a:gd name="connsiteY321" fmla="*/ 1797117 h 10322882"/>
              <a:gd name="connsiteX322" fmla="*/ 5246869 w 7129607"/>
              <a:gd name="connsiteY322" fmla="*/ 1807225 h 10322882"/>
              <a:gd name="connsiteX323" fmla="*/ 5247151 w 7129607"/>
              <a:gd name="connsiteY323" fmla="*/ 1807509 h 10322882"/>
              <a:gd name="connsiteX324" fmla="*/ 5243954 w 7129607"/>
              <a:gd name="connsiteY324" fmla="*/ 1797824 h 10322882"/>
              <a:gd name="connsiteX325" fmla="*/ 5240603 w 7129607"/>
              <a:gd name="connsiteY325" fmla="*/ 1791061 h 10322882"/>
              <a:gd name="connsiteX326" fmla="*/ 5247304 w 7129607"/>
              <a:gd name="connsiteY326" fmla="*/ 1770769 h 10322882"/>
              <a:gd name="connsiteX327" fmla="*/ 5274244 w 7129607"/>
              <a:gd name="connsiteY327" fmla="*/ 1750736 h 10322882"/>
              <a:gd name="connsiteX328" fmla="*/ 5324771 w 7129607"/>
              <a:gd name="connsiteY328" fmla="*/ 1716914 h 10322882"/>
              <a:gd name="connsiteX329" fmla="*/ 5324771 w 7129607"/>
              <a:gd name="connsiteY329" fmla="*/ 1672947 h 10322882"/>
              <a:gd name="connsiteX330" fmla="*/ 5334822 w 7129607"/>
              <a:gd name="connsiteY330" fmla="*/ 1646150 h 10322882"/>
              <a:gd name="connsiteX331" fmla="*/ 5328122 w 7129607"/>
              <a:gd name="connsiteY331" fmla="*/ 1632622 h 10322882"/>
              <a:gd name="connsiteX332" fmla="*/ 5324771 w 7129607"/>
              <a:gd name="connsiteY332" fmla="*/ 1612330 h 10322882"/>
              <a:gd name="connsiteX333" fmla="*/ 5328122 w 7129607"/>
              <a:gd name="connsiteY333" fmla="*/ 1578767 h 10322882"/>
              <a:gd name="connsiteX334" fmla="*/ 5331611 w 7129607"/>
              <a:gd name="connsiteY334" fmla="*/ 1524913 h 10322882"/>
              <a:gd name="connsiteX335" fmla="*/ 5307883 w 7129607"/>
              <a:gd name="connsiteY335" fmla="*/ 1518149 h 10322882"/>
              <a:gd name="connsiteX336" fmla="*/ 5274244 w 7129607"/>
              <a:gd name="connsiteY336" fmla="*/ 1497857 h 10322882"/>
              <a:gd name="connsiteX337" fmla="*/ 5227204 w 7129607"/>
              <a:gd name="connsiteY337" fmla="*/ 1491353 h 10322882"/>
              <a:gd name="connsiteX338" fmla="*/ 5203614 w 7129607"/>
              <a:gd name="connsiteY338" fmla="*/ 1511386 h 10322882"/>
              <a:gd name="connsiteX339" fmla="*/ 5173324 w 7129607"/>
              <a:gd name="connsiteY339" fmla="*/ 1524913 h 10322882"/>
              <a:gd name="connsiteX340" fmla="*/ 5159786 w 7129607"/>
              <a:gd name="connsiteY340" fmla="*/ 1551711 h 10322882"/>
              <a:gd name="connsiteX341" fmla="*/ 5149735 w 7129607"/>
              <a:gd name="connsiteY341" fmla="*/ 1572003 h 10322882"/>
              <a:gd name="connsiteX342" fmla="*/ 5132846 w 7129607"/>
              <a:gd name="connsiteY342" fmla="*/ 1568622 h 10322882"/>
              <a:gd name="connsiteX343" fmla="*/ 5136197 w 7129607"/>
              <a:gd name="connsiteY343" fmla="*/ 1541824 h 10322882"/>
              <a:gd name="connsiteX344" fmla="*/ 5152947 w 7129607"/>
              <a:gd name="connsiteY344" fmla="*/ 1524913 h 10322882"/>
              <a:gd name="connsiteX345" fmla="*/ 5159786 w 7129607"/>
              <a:gd name="connsiteY345" fmla="*/ 1497857 h 10322882"/>
              <a:gd name="connsiteX346" fmla="*/ 5152947 w 7129607"/>
              <a:gd name="connsiteY346" fmla="*/ 1471061 h 10322882"/>
              <a:gd name="connsiteX347" fmla="*/ 5132846 w 7129607"/>
              <a:gd name="connsiteY347" fmla="*/ 1450767 h 10322882"/>
              <a:gd name="connsiteX348" fmla="*/ 5126146 w 7129607"/>
              <a:gd name="connsiteY348" fmla="*/ 1491353 h 10322882"/>
              <a:gd name="connsiteX349" fmla="*/ 5099206 w 7129607"/>
              <a:gd name="connsiteY349" fmla="*/ 1521532 h 10322882"/>
              <a:gd name="connsiteX350" fmla="*/ 5082317 w 7129607"/>
              <a:gd name="connsiteY350" fmla="*/ 1548329 h 10322882"/>
              <a:gd name="connsiteX351" fmla="*/ 5092367 w 7129607"/>
              <a:gd name="connsiteY351" fmla="*/ 1568622 h 10322882"/>
              <a:gd name="connsiteX352" fmla="*/ 5075617 w 7129607"/>
              <a:gd name="connsiteY352" fmla="*/ 1565240 h 10322882"/>
              <a:gd name="connsiteX353" fmla="*/ 5072268 w 7129607"/>
              <a:gd name="connsiteY353" fmla="*/ 1545206 h 10322882"/>
              <a:gd name="connsiteX354" fmla="*/ 5082317 w 7129607"/>
              <a:gd name="connsiteY354" fmla="*/ 1521532 h 10322882"/>
              <a:gd name="connsiteX355" fmla="*/ 5072268 w 7129607"/>
              <a:gd name="connsiteY355" fmla="*/ 1497857 h 10322882"/>
              <a:gd name="connsiteX356" fmla="*/ 5092367 w 7129607"/>
              <a:gd name="connsiteY356" fmla="*/ 1474442 h 10322882"/>
              <a:gd name="connsiteX357" fmla="*/ 5105907 w 7129607"/>
              <a:gd name="connsiteY357" fmla="*/ 1444002 h 10322882"/>
              <a:gd name="connsiteX358" fmla="*/ 5115956 w 7129607"/>
              <a:gd name="connsiteY358" fmla="*/ 1410181 h 10322882"/>
              <a:gd name="connsiteX359" fmla="*/ 5119447 w 7129607"/>
              <a:gd name="connsiteY359" fmla="*/ 1376620 h 10322882"/>
              <a:gd name="connsiteX360" fmla="*/ 5122795 w 7129607"/>
              <a:gd name="connsiteY360" fmla="*/ 1336034 h 10322882"/>
              <a:gd name="connsiteX361" fmla="*/ 5132846 w 7129607"/>
              <a:gd name="connsiteY361" fmla="*/ 1322766 h 10322882"/>
              <a:gd name="connsiteX362" fmla="*/ 5132846 w 7129607"/>
              <a:gd name="connsiteY362" fmla="*/ 1302474 h 10322882"/>
              <a:gd name="connsiteX363" fmla="*/ 5166485 w 7129607"/>
              <a:gd name="connsiteY363" fmla="*/ 1305855 h 10322882"/>
              <a:gd name="connsiteX364" fmla="*/ 5186724 w 7129607"/>
              <a:gd name="connsiteY364" fmla="*/ 1285563 h 10322882"/>
              <a:gd name="connsiteX365" fmla="*/ 5213664 w 7129607"/>
              <a:gd name="connsiteY365" fmla="*/ 1285563 h 10322882"/>
              <a:gd name="connsiteX366" fmla="*/ 5250653 w 7129607"/>
              <a:gd name="connsiteY366" fmla="*/ 1279058 h 10322882"/>
              <a:gd name="connsiteX367" fmla="*/ 5294342 w 7129607"/>
              <a:gd name="connsiteY367" fmla="*/ 1268914 h 10322882"/>
              <a:gd name="connsiteX368" fmla="*/ 5304673 w 7129607"/>
              <a:gd name="connsiteY368" fmla="*/ 1231709 h 10322882"/>
              <a:gd name="connsiteX369" fmla="*/ 5284293 w 7129607"/>
              <a:gd name="connsiteY369" fmla="*/ 1204911 h 10322882"/>
              <a:gd name="connsiteX370" fmla="*/ 5217014 w 7129607"/>
              <a:gd name="connsiteY370" fmla="*/ 1154442 h 10322882"/>
              <a:gd name="connsiteX371" fmla="*/ 5220364 w 7129607"/>
              <a:gd name="connsiteY371" fmla="*/ 1117237 h 10322882"/>
              <a:gd name="connsiteX372" fmla="*/ 5220364 w 7129607"/>
              <a:gd name="connsiteY372" fmla="*/ 1083416 h 10322882"/>
              <a:gd name="connsiteX373" fmla="*/ 5250653 w 7129607"/>
              <a:gd name="connsiteY373" fmla="*/ 1056620 h 10322882"/>
              <a:gd name="connsiteX374" fmla="*/ 5280943 w 7129607"/>
              <a:gd name="connsiteY374" fmla="*/ 1032945 h 10322882"/>
              <a:gd name="connsiteX375" fmla="*/ 5318072 w 7129607"/>
              <a:gd name="connsiteY375" fmla="*/ 1022799 h 10322882"/>
              <a:gd name="connsiteX376" fmla="*/ 5341662 w 7129607"/>
              <a:gd name="connsiteY376" fmla="*/ 992620 h 10322882"/>
              <a:gd name="connsiteX377" fmla="*/ 5365111 w 7129607"/>
              <a:gd name="connsiteY377" fmla="*/ 999383 h 10322882"/>
              <a:gd name="connsiteX378" fmla="*/ 5368601 w 7129607"/>
              <a:gd name="connsiteY378" fmla="*/ 1019417 h 10322882"/>
              <a:gd name="connsiteX379" fmla="*/ 5392191 w 7129607"/>
              <a:gd name="connsiteY379" fmla="*/ 1069888 h 10322882"/>
              <a:gd name="connsiteX380" fmla="*/ 5412289 w 7129607"/>
              <a:gd name="connsiteY380" fmla="*/ 1107091 h 10322882"/>
              <a:gd name="connsiteX381" fmla="*/ 5439229 w 7129607"/>
              <a:gd name="connsiteY381" fmla="*/ 1127124 h 10322882"/>
              <a:gd name="connsiteX382" fmla="*/ 5462818 w 7129607"/>
              <a:gd name="connsiteY382" fmla="*/ 1103708 h 10322882"/>
              <a:gd name="connsiteX383" fmla="*/ 5476220 w 7129607"/>
              <a:gd name="connsiteY383" fmla="*/ 1086797 h 10322882"/>
              <a:gd name="connsiteX384" fmla="*/ 5493108 w 7129607"/>
              <a:gd name="connsiteY384" fmla="*/ 1096945 h 10322882"/>
              <a:gd name="connsiteX385" fmla="*/ 5533587 w 7129607"/>
              <a:gd name="connsiteY385" fmla="*/ 1076653 h 10322882"/>
              <a:gd name="connsiteX386" fmla="*/ 5553687 w 7129607"/>
              <a:gd name="connsiteY386" fmla="*/ 1076653 h 10322882"/>
              <a:gd name="connsiteX387" fmla="*/ 5573926 w 7129607"/>
              <a:gd name="connsiteY387" fmla="*/ 1069888 h 10322882"/>
              <a:gd name="connsiteX388" fmla="*/ 5590676 w 7129607"/>
              <a:gd name="connsiteY388" fmla="*/ 1080034 h 10322882"/>
              <a:gd name="connsiteX389" fmla="*/ 5607566 w 7129607"/>
              <a:gd name="connsiteY389" fmla="*/ 1073270 h 10322882"/>
              <a:gd name="connsiteX390" fmla="*/ 5627805 w 7129607"/>
              <a:gd name="connsiteY390" fmla="*/ 1083416 h 10322882"/>
              <a:gd name="connsiteX391" fmla="*/ 5681685 w 7129607"/>
              <a:gd name="connsiteY391" fmla="*/ 1076653 h 10322882"/>
              <a:gd name="connsiteX392" fmla="*/ 5685035 w 7129607"/>
              <a:gd name="connsiteY392" fmla="*/ 1107091 h 10322882"/>
              <a:gd name="connsiteX393" fmla="*/ 5698435 w 7129607"/>
              <a:gd name="connsiteY393" fmla="*/ 1127124 h 10322882"/>
              <a:gd name="connsiteX394" fmla="*/ 5705134 w 7129607"/>
              <a:gd name="connsiteY394" fmla="*/ 1181238 h 10322882"/>
              <a:gd name="connsiteX395" fmla="*/ 5735562 w 7129607"/>
              <a:gd name="connsiteY395" fmla="*/ 1228327 h 10322882"/>
              <a:gd name="connsiteX396" fmla="*/ 5725374 w 7129607"/>
              <a:gd name="connsiteY396" fmla="*/ 1248620 h 10322882"/>
              <a:gd name="connsiteX397" fmla="*/ 5718674 w 7129607"/>
              <a:gd name="connsiteY397" fmla="*/ 1265530 h 10322882"/>
              <a:gd name="connsiteX398" fmla="*/ 5705134 w 7129607"/>
              <a:gd name="connsiteY398" fmla="*/ 1309238 h 10322882"/>
              <a:gd name="connsiteX399" fmla="*/ 5688384 w 7129607"/>
              <a:gd name="connsiteY399" fmla="*/ 1342799 h 10322882"/>
              <a:gd name="connsiteX400" fmla="*/ 5685035 w 7129607"/>
              <a:gd name="connsiteY400" fmla="*/ 1366472 h 10322882"/>
              <a:gd name="connsiteX401" fmla="*/ 5678334 w 7129607"/>
              <a:gd name="connsiteY401" fmla="*/ 1383383 h 10322882"/>
              <a:gd name="connsiteX402" fmla="*/ 5671495 w 7129607"/>
              <a:gd name="connsiteY402" fmla="*/ 1393270 h 10322882"/>
              <a:gd name="connsiteX403" fmla="*/ 5661446 w 7129607"/>
              <a:gd name="connsiteY403" fmla="*/ 1430734 h 10322882"/>
              <a:gd name="connsiteX404" fmla="*/ 5678334 w 7129607"/>
              <a:gd name="connsiteY404" fmla="*/ 1450767 h 10322882"/>
              <a:gd name="connsiteX405" fmla="*/ 5651395 w 7129607"/>
              <a:gd name="connsiteY405" fmla="*/ 1450767 h 10322882"/>
              <a:gd name="connsiteX406" fmla="*/ 5648044 w 7129607"/>
              <a:gd name="connsiteY406" fmla="*/ 1484586 h 10322882"/>
              <a:gd name="connsiteX407" fmla="*/ 5624455 w 7129607"/>
              <a:gd name="connsiteY407" fmla="*/ 1487970 h 10322882"/>
              <a:gd name="connsiteX408" fmla="*/ 5614406 w 7129607"/>
              <a:gd name="connsiteY408" fmla="*/ 1511386 h 10322882"/>
              <a:gd name="connsiteX409" fmla="*/ 5614406 w 7129607"/>
              <a:gd name="connsiteY409" fmla="*/ 1524913 h 10322882"/>
              <a:gd name="connsiteX410" fmla="*/ 5607566 w 7129607"/>
              <a:gd name="connsiteY410" fmla="*/ 1538441 h 10322882"/>
              <a:gd name="connsiteX411" fmla="*/ 5590676 w 7129607"/>
              <a:gd name="connsiteY411" fmla="*/ 1545206 h 10322882"/>
              <a:gd name="connsiteX412" fmla="*/ 5573926 w 7129607"/>
              <a:gd name="connsiteY412" fmla="*/ 1541824 h 10322882"/>
              <a:gd name="connsiteX413" fmla="*/ 5550477 w 7129607"/>
              <a:gd name="connsiteY413" fmla="*/ 1575386 h 10322882"/>
              <a:gd name="connsiteX414" fmla="*/ 5536937 w 7129607"/>
              <a:gd name="connsiteY414" fmla="*/ 1608947 h 10322882"/>
              <a:gd name="connsiteX415" fmla="*/ 5543638 w 7129607"/>
              <a:gd name="connsiteY415" fmla="*/ 1619091 h 10322882"/>
              <a:gd name="connsiteX416" fmla="*/ 5526747 w 7129607"/>
              <a:gd name="connsiteY416" fmla="*/ 1632622 h 10322882"/>
              <a:gd name="connsiteX417" fmla="*/ 5590676 w 7129607"/>
              <a:gd name="connsiteY417" fmla="*/ 1649533 h 10322882"/>
              <a:gd name="connsiteX418" fmla="*/ 5617616 w 7129607"/>
              <a:gd name="connsiteY418" fmla="*/ 1636002 h 10322882"/>
              <a:gd name="connsiteX419" fmla="*/ 5661446 w 7129607"/>
              <a:gd name="connsiteY419" fmla="*/ 1636002 h 10322882"/>
              <a:gd name="connsiteX420" fmla="*/ 5705134 w 7129607"/>
              <a:gd name="connsiteY420" fmla="*/ 1642768 h 10322882"/>
              <a:gd name="connsiteX421" fmla="*/ 5725374 w 7129607"/>
              <a:gd name="connsiteY421" fmla="*/ 1615711 h 10322882"/>
              <a:gd name="connsiteX422" fmla="*/ 5772553 w 7129607"/>
              <a:gd name="connsiteY422" fmla="*/ 1568622 h 10322882"/>
              <a:gd name="connsiteX423" fmla="*/ 5802841 w 7129607"/>
              <a:gd name="connsiteY423" fmla="*/ 1551711 h 10322882"/>
              <a:gd name="connsiteX424" fmla="*/ 5819662 w 7129607"/>
              <a:gd name="connsiteY424" fmla="*/ 1559320 h 10322882"/>
              <a:gd name="connsiteX425" fmla="*/ 5836147 w 7129607"/>
              <a:gd name="connsiteY425" fmla="*/ 1561807 h 10322882"/>
              <a:gd name="connsiteX426" fmla="*/ 5836108 w 7129607"/>
              <a:gd name="connsiteY426" fmla="*/ 1561715 h 10322882"/>
              <a:gd name="connsiteX427" fmla="*/ 5842848 w 7129607"/>
              <a:gd name="connsiteY427" fmla="*/ 1558348 h 10322882"/>
              <a:gd name="connsiteX428" fmla="*/ 5873177 w 7129607"/>
              <a:gd name="connsiteY428" fmla="*/ 1548242 h 10322882"/>
              <a:gd name="connsiteX429" fmla="*/ 5906878 w 7129607"/>
              <a:gd name="connsiteY429" fmla="*/ 1561715 h 10322882"/>
              <a:gd name="connsiteX430" fmla="*/ 5920356 w 7129607"/>
              <a:gd name="connsiteY430" fmla="*/ 1588660 h 10322882"/>
              <a:gd name="connsiteX431" fmla="*/ 5950686 w 7129607"/>
              <a:gd name="connsiteY431" fmla="*/ 1585293 h 10322882"/>
              <a:gd name="connsiteX432" fmla="*/ 5977646 w 7129607"/>
              <a:gd name="connsiteY432" fmla="*/ 1598765 h 10322882"/>
              <a:gd name="connsiteX433" fmla="*/ 5997866 w 7129607"/>
              <a:gd name="connsiteY433" fmla="*/ 1608870 h 10322882"/>
              <a:gd name="connsiteX434" fmla="*/ 6007975 w 7129607"/>
              <a:gd name="connsiteY434" fmla="*/ 1625709 h 10322882"/>
              <a:gd name="connsiteX435" fmla="*/ 6031565 w 7129607"/>
              <a:gd name="connsiteY435" fmla="*/ 1649289 h 10322882"/>
              <a:gd name="connsiteX436" fmla="*/ 6055154 w 7129607"/>
              <a:gd name="connsiteY436" fmla="*/ 1659391 h 10322882"/>
              <a:gd name="connsiteX437" fmla="*/ 6065265 w 7129607"/>
              <a:gd name="connsiteY437" fmla="*/ 1672865 h 10322882"/>
              <a:gd name="connsiteX438" fmla="*/ 6082114 w 7129607"/>
              <a:gd name="connsiteY438" fmla="*/ 1696441 h 10322882"/>
              <a:gd name="connsiteX439" fmla="*/ 6082114 w 7129607"/>
              <a:gd name="connsiteY439" fmla="*/ 1736859 h 10322882"/>
              <a:gd name="connsiteX440" fmla="*/ 6105704 w 7129607"/>
              <a:gd name="connsiteY440" fmla="*/ 1770541 h 10322882"/>
              <a:gd name="connsiteX441" fmla="*/ 6115813 w 7129607"/>
              <a:gd name="connsiteY441" fmla="*/ 1794117 h 10322882"/>
              <a:gd name="connsiteX442" fmla="*/ 6105704 w 7129607"/>
              <a:gd name="connsiteY442" fmla="*/ 1787382 h 10322882"/>
              <a:gd name="connsiteX443" fmla="*/ 6065265 w 7129607"/>
              <a:gd name="connsiteY443" fmla="*/ 1790750 h 10322882"/>
              <a:gd name="connsiteX444" fmla="*/ 6055154 w 7129607"/>
              <a:gd name="connsiteY444" fmla="*/ 1794117 h 10322882"/>
              <a:gd name="connsiteX445" fmla="*/ 6058525 w 7129607"/>
              <a:gd name="connsiteY445" fmla="*/ 1807590 h 10322882"/>
              <a:gd name="connsiteX446" fmla="*/ 6055154 w 7129607"/>
              <a:gd name="connsiteY446" fmla="*/ 1827799 h 10322882"/>
              <a:gd name="connsiteX447" fmla="*/ 6058525 w 7129607"/>
              <a:gd name="connsiteY447" fmla="*/ 1854746 h 10322882"/>
              <a:gd name="connsiteX448" fmla="*/ 6058525 w 7129607"/>
              <a:gd name="connsiteY448" fmla="*/ 1881689 h 10322882"/>
              <a:gd name="connsiteX449" fmla="*/ 6085483 w 7129607"/>
              <a:gd name="connsiteY449" fmla="*/ 1885057 h 10322882"/>
              <a:gd name="connsiteX450" fmla="*/ 6112444 w 7129607"/>
              <a:gd name="connsiteY450" fmla="*/ 1888426 h 10322882"/>
              <a:gd name="connsiteX451" fmla="*/ 6132664 w 7129607"/>
              <a:gd name="connsiteY451" fmla="*/ 1901898 h 10322882"/>
              <a:gd name="connsiteX452" fmla="*/ 6156253 w 7129607"/>
              <a:gd name="connsiteY452" fmla="*/ 1925476 h 10322882"/>
              <a:gd name="connsiteX453" fmla="*/ 6200063 w 7129607"/>
              <a:gd name="connsiteY453" fmla="*/ 1959158 h 10322882"/>
              <a:gd name="connsiteX454" fmla="*/ 6216912 w 7129607"/>
              <a:gd name="connsiteY454" fmla="*/ 1942319 h 10322882"/>
              <a:gd name="connsiteX455" fmla="*/ 6230392 w 7129607"/>
              <a:gd name="connsiteY455" fmla="*/ 1982734 h 10322882"/>
              <a:gd name="connsiteX456" fmla="*/ 6243871 w 7129607"/>
              <a:gd name="connsiteY456" fmla="*/ 1959158 h 10322882"/>
              <a:gd name="connsiteX457" fmla="*/ 6280940 w 7129607"/>
              <a:gd name="connsiteY457" fmla="*/ 1962525 h 10322882"/>
              <a:gd name="connsiteX458" fmla="*/ 6307900 w 7129607"/>
              <a:gd name="connsiteY458" fmla="*/ 1979366 h 10322882"/>
              <a:gd name="connsiteX459" fmla="*/ 6331490 w 7129607"/>
              <a:gd name="connsiteY459" fmla="*/ 2006313 h 10322882"/>
              <a:gd name="connsiteX460" fmla="*/ 6358450 w 7129607"/>
              <a:gd name="connsiteY460" fmla="*/ 2019785 h 10322882"/>
              <a:gd name="connsiteX461" fmla="*/ 6361819 w 7129607"/>
              <a:gd name="connsiteY461" fmla="*/ 2036626 h 10322882"/>
              <a:gd name="connsiteX462" fmla="*/ 6361819 w 7129607"/>
              <a:gd name="connsiteY462" fmla="*/ 2077043 h 10322882"/>
              <a:gd name="connsiteX463" fmla="*/ 6375299 w 7129607"/>
              <a:gd name="connsiteY463" fmla="*/ 2093884 h 10322882"/>
              <a:gd name="connsiteX464" fmla="*/ 6395518 w 7129607"/>
              <a:gd name="connsiteY464" fmla="*/ 2137670 h 10322882"/>
              <a:gd name="connsiteX465" fmla="*/ 6419109 w 7129607"/>
              <a:gd name="connsiteY465" fmla="*/ 2164615 h 10322882"/>
              <a:gd name="connsiteX466" fmla="*/ 6425847 w 7129607"/>
              <a:gd name="connsiteY466" fmla="*/ 2194927 h 10322882"/>
              <a:gd name="connsiteX467" fmla="*/ 6405629 w 7129607"/>
              <a:gd name="connsiteY467" fmla="*/ 2255556 h 10322882"/>
              <a:gd name="connsiteX468" fmla="*/ 6404784 w 7129607"/>
              <a:gd name="connsiteY468" fmla="*/ 2259122 h 10322882"/>
              <a:gd name="connsiteX469" fmla="*/ 6400610 w 7129607"/>
              <a:gd name="connsiteY469" fmla="*/ 2269116 h 10322882"/>
              <a:gd name="connsiteX470" fmla="*/ 6385408 w 7129607"/>
              <a:gd name="connsiteY470" fmla="*/ 2319549 h 10322882"/>
              <a:gd name="connsiteX471" fmla="*/ 6398047 w 7129607"/>
              <a:gd name="connsiteY471" fmla="*/ 2287552 h 10322882"/>
              <a:gd name="connsiteX472" fmla="*/ 6404784 w 7129607"/>
              <a:gd name="connsiteY472" fmla="*/ 2259122 h 10322882"/>
              <a:gd name="connsiteX473" fmla="*/ 6406269 w 7129607"/>
              <a:gd name="connsiteY473" fmla="*/ 2255566 h 10322882"/>
              <a:gd name="connsiteX474" fmla="*/ 6419752 w 7129607"/>
              <a:gd name="connsiteY474" fmla="*/ 2269040 h 10322882"/>
              <a:gd name="connsiteX475" fmla="*/ 6436605 w 7129607"/>
              <a:gd name="connsiteY475" fmla="*/ 2292620 h 10322882"/>
              <a:gd name="connsiteX476" fmla="*/ 6433236 w 7129607"/>
              <a:gd name="connsiteY476" fmla="*/ 2326305 h 10322882"/>
              <a:gd name="connsiteX477" fmla="*/ 6426494 w 7129607"/>
              <a:gd name="connsiteY477" fmla="*/ 2363361 h 10322882"/>
              <a:gd name="connsiteX478" fmla="*/ 6446717 w 7129607"/>
              <a:gd name="connsiteY478" fmla="*/ 2386941 h 10322882"/>
              <a:gd name="connsiteX479" fmla="*/ 6480424 w 7129607"/>
              <a:gd name="connsiteY479" fmla="*/ 2410520 h 10322882"/>
              <a:gd name="connsiteX480" fmla="*/ 6517501 w 7129607"/>
              <a:gd name="connsiteY480" fmla="*/ 2420626 h 10322882"/>
              <a:gd name="connsiteX481" fmla="*/ 6530984 w 7129607"/>
              <a:gd name="connsiteY481" fmla="*/ 2467784 h 10322882"/>
              <a:gd name="connsiteX482" fmla="*/ 6534355 w 7129607"/>
              <a:gd name="connsiteY482" fmla="*/ 2528421 h 10322882"/>
              <a:gd name="connsiteX483" fmla="*/ 6557949 w 7129607"/>
              <a:gd name="connsiteY483" fmla="*/ 2528421 h 10322882"/>
              <a:gd name="connsiteX484" fmla="*/ 6554578 w 7129607"/>
              <a:gd name="connsiteY484" fmla="*/ 2541892 h 10322882"/>
              <a:gd name="connsiteX485" fmla="*/ 6524243 w 7129607"/>
              <a:gd name="connsiteY485" fmla="*/ 2599158 h 10322882"/>
              <a:gd name="connsiteX486" fmla="*/ 6541097 w 7129607"/>
              <a:gd name="connsiteY486" fmla="*/ 2619370 h 10322882"/>
              <a:gd name="connsiteX487" fmla="*/ 6537726 w 7129607"/>
              <a:gd name="connsiteY487" fmla="*/ 2646318 h 10322882"/>
              <a:gd name="connsiteX488" fmla="*/ 6561320 w 7129607"/>
              <a:gd name="connsiteY488" fmla="*/ 2666530 h 10322882"/>
              <a:gd name="connsiteX489" fmla="*/ 6568062 w 7129607"/>
              <a:gd name="connsiteY489" fmla="*/ 2703583 h 10322882"/>
              <a:gd name="connsiteX490" fmla="*/ 6601768 w 7129607"/>
              <a:gd name="connsiteY490" fmla="*/ 2683374 h 10322882"/>
              <a:gd name="connsiteX491" fmla="*/ 6638846 w 7129607"/>
              <a:gd name="connsiteY491" fmla="*/ 2663161 h 10322882"/>
              <a:gd name="connsiteX492" fmla="*/ 6672552 w 7129607"/>
              <a:gd name="connsiteY492" fmla="*/ 2659793 h 10322882"/>
              <a:gd name="connsiteX493" fmla="*/ 6682665 w 7129607"/>
              <a:gd name="connsiteY493" fmla="*/ 2673267 h 10322882"/>
              <a:gd name="connsiteX494" fmla="*/ 6702888 w 7129607"/>
              <a:gd name="connsiteY494" fmla="*/ 2683374 h 10322882"/>
              <a:gd name="connsiteX495" fmla="*/ 6719742 w 7129607"/>
              <a:gd name="connsiteY495" fmla="*/ 2706953 h 10322882"/>
              <a:gd name="connsiteX496" fmla="*/ 6733224 w 7129607"/>
              <a:gd name="connsiteY496" fmla="*/ 2733901 h 10322882"/>
              <a:gd name="connsiteX497" fmla="*/ 6729853 w 7129607"/>
              <a:gd name="connsiteY497" fmla="*/ 2747375 h 10322882"/>
              <a:gd name="connsiteX498" fmla="*/ 6743336 w 7129607"/>
              <a:gd name="connsiteY498" fmla="*/ 2754112 h 10322882"/>
              <a:gd name="connsiteX499" fmla="*/ 6750078 w 7129607"/>
              <a:gd name="connsiteY499" fmla="*/ 2770955 h 10322882"/>
              <a:gd name="connsiteX500" fmla="*/ 6743336 w 7129607"/>
              <a:gd name="connsiteY500" fmla="*/ 2794535 h 10322882"/>
              <a:gd name="connsiteX501" fmla="*/ 6756819 w 7129607"/>
              <a:gd name="connsiteY501" fmla="*/ 2811378 h 10322882"/>
              <a:gd name="connsiteX502" fmla="*/ 6770301 w 7129607"/>
              <a:gd name="connsiteY502" fmla="*/ 2811378 h 10322882"/>
              <a:gd name="connsiteX503" fmla="*/ 6780413 w 7129607"/>
              <a:gd name="connsiteY503" fmla="*/ 2821485 h 10322882"/>
              <a:gd name="connsiteX504" fmla="*/ 6797266 w 7129607"/>
              <a:gd name="connsiteY504" fmla="*/ 2855171 h 10322882"/>
              <a:gd name="connsiteX505" fmla="*/ 6810749 w 7129607"/>
              <a:gd name="connsiteY505" fmla="*/ 2868643 h 10322882"/>
              <a:gd name="connsiteX506" fmla="*/ 6814120 w 7129607"/>
              <a:gd name="connsiteY506" fmla="*/ 2892224 h 10322882"/>
              <a:gd name="connsiteX507" fmla="*/ 6820862 w 7129607"/>
              <a:gd name="connsiteY507" fmla="*/ 2909067 h 10322882"/>
              <a:gd name="connsiteX508" fmla="*/ 6830974 w 7129607"/>
              <a:gd name="connsiteY508" fmla="*/ 2922541 h 10322882"/>
              <a:gd name="connsiteX509" fmla="*/ 6844456 w 7129607"/>
              <a:gd name="connsiteY509" fmla="*/ 2949488 h 10322882"/>
              <a:gd name="connsiteX510" fmla="*/ 6871421 w 7129607"/>
              <a:gd name="connsiteY510" fmla="*/ 2973071 h 10322882"/>
              <a:gd name="connsiteX511" fmla="*/ 6878162 w 7129607"/>
              <a:gd name="connsiteY511" fmla="*/ 3010123 h 10322882"/>
              <a:gd name="connsiteX512" fmla="*/ 6901758 w 7129607"/>
              <a:gd name="connsiteY512" fmla="*/ 3033701 h 10322882"/>
              <a:gd name="connsiteX513" fmla="*/ 6938835 w 7129607"/>
              <a:gd name="connsiteY513" fmla="*/ 3040441 h 10322882"/>
              <a:gd name="connsiteX514" fmla="*/ 6975913 w 7129607"/>
              <a:gd name="connsiteY514" fmla="*/ 3043809 h 10322882"/>
              <a:gd name="connsiteX515" fmla="*/ 6986024 w 7129607"/>
              <a:gd name="connsiteY515" fmla="*/ 3060652 h 10322882"/>
              <a:gd name="connsiteX516" fmla="*/ 7002878 w 7129607"/>
              <a:gd name="connsiteY516" fmla="*/ 3074125 h 10322882"/>
              <a:gd name="connsiteX517" fmla="*/ 7016359 w 7129607"/>
              <a:gd name="connsiteY517" fmla="*/ 3104442 h 10322882"/>
              <a:gd name="connsiteX518" fmla="*/ 7023101 w 7129607"/>
              <a:gd name="connsiteY518" fmla="*/ 3148232 h 10322882"/>
              <a:gd name="connsiteX519" fmla="*/ 7039955 w 7129607"/>
              <a:gd name="connsiteY519" fmla="*/ 3175181 h 10322882"/>
              <a:gd name="connsiteX520" fmla="*/ 7046697 w 7129607"/>
              <a:gd name="connsiteY520" fmla="*/ 3188655 h 10322882"/>
              <a:gd name="connsiteX521" fmla="*/ 7060178 w 7129607"/>
              <a:gd name="connsiteY521" fmla="*/ 3205497 h 10322882"/>
              <a:gd name="connsiteX522" fmla="*/ 7083774 w 7129607"/>
              <a:gd name="connsiteY522" fmla="*/ 3239183 h 10322882"/>
              <a:gd name="connsiteX523" fmla="*/ 7093885 w 7129607"/>
              <a:gd name="connsiteY523" fmla="*/ 3269502 h 10322882"/>
              <a:gd name="connsiteX524" fmla="*/ 7120850 w 7129607"/>
              <a:gd name="connsiteY524" fmla="*/ 3289713 h 10322882"/>
              <a:gd name="connsiteX525" fmla="*/ 7127591 w 7129607"/>
              <a:gd name="connsiteY525" fmla="*/ 3336872 h 10322882"/>
              <a:gd name="connsiteX526" fmla="*/ 7114110 w 7129607"/>
              <a:gd name="connsiteY526" fmla="*/ 3373926 h 10322882"/>
              <a:gd name="connsiteX527" fmla="*/ 7100626 w 7129607"/>
              <a:gd name="connsiteY527" fmla="*/ 3404244 h 10322882"/>
              <a:gd name="connsiteX528" fmla="*/ 7080403 w 7129607"/>
              <a:gd name="connsiteY528" fmla="*/ 3427823 h 10322882"/>
              <a:gd name="connsiteX529" fmla="*/ 7056807 w 7129607"/>
              <a:gd name="connsiteY529" fmla="*/ 3451403 h 10322882"/>
              <a:gd name="connsiteX530" fmla="*/ 7063549 w 7129607"/>
              <a:gd name="connsiteY530" fmla="*/ 3491826 h 10322882"/>
              <a:gd name="connsiteX531" fmla="*/ 7033213 w 7129607"/>
              <a:gd name="connsiteY531" fmla="*/ 3512038 h 10322882"/>
              <a:gd name="connsiteX532" fmla="*/ 7009619 w 7129607"/>
              <a:gd name="connsiteY532" fmla="*/ 3545722 h 10322882"/>
              <a:gd name="connsiteX533" fmla="*/ 6972542 w 7129607"/>
              <a:gd name="connsiteY533" fmla="*/ 3576038 h 10322882"/>
              <a:gd name="connsiteX534" fmla="*/ 6952317 w 7129607"/>
              <a:gd name="connsiteY534" fmla="*/ 3602988 h 10322882"/>
              <a:gd name="connsiteX535" fmla="*/ 6928723 w 7129607"/>
              <a:gd name="connsiteY535" fmla="*/ 3643411 h 10322882"/>
              <a:gd name="connsiteX536" fmla="*/ 6915240 w 7129607"/>
              <a:gd name="connsiteY536" fmla="*/ 3660254 h 10322882"/>
              <a:gd name="connsiteX537" fmla="*/ 6891646 w 7129607"/>
              <a:gd name="connsiteY537" fmla="*/ 3663622 h 10322882"/>
              <a:gd name="connsiteX538" fmla="*/ 6844456 w 7129607"/>
              <a:gd name="connsiteY538" fmla="*/ 3677096 h 10322882"/>
              <a:gd name="connsiteX539" fmla="*/ 6820862 w 7129607"/>
              <a:gd name="connsiteY539" fmla="*/ 3650148 h 10322882"/>
              <a:gd name="connsiteX540" fmla="*/ 6800637 w 7129607"/>
              <a:gd name="connsiteY540" fmla="*/ 3609725 h 10322882"/>
              <a:gd name="connsiteX541" fmla="*/ 6766930 w 7129607"/>
              <a:gd name="connsiteY541" fmla="*/ 3602988 h 10322882"/>
              <a:gd name="connsiteX542" fmla="*/ 6753449 w 7129607"/>
              <a:gd name="connsiteY542" fmla="*/ 3592882 h 10322882"/>
              <a:gd name="connsiteX543" fmla="*/ 6753449 w 7129607"/>
              <a:gd name="connsiteY543" fmla="*/ 3589515 h 10322882"/>
              <a:gd name="connsiteX544" fmla="*/ 6766930 w 7129607"/>
              <a:gd name="connsiteY544" fmla="*/ 3572672 h 10322882"/>
              <a:gd name="connsiteX545" fmla="*/ 6790526 w 7129607"/>
              <a:gd name="connsiteY545" fmla="*/ 3559198 h 10322882"/>
              <a:gd name="connsiteX546" fmla="*/ 6790398 w 7129607"/>
              <a:gd name="connsiteY546" fmla="*/ 3558391 h 10322882"/>
              <a:gd name="connsiteX547" fmla="*/ 6790398 w 7129607"/>
              <a:gd name="connsiteY547" fmla="*/ 3546274 h 10322882"/>
              <a:gd name="connsiteX548" fmla="*/ 6790526 w 7129607"/>
              <a:gd name="connsiteY548" fmla="*/ 3545722 h 10322882"/>
              <a:gd name="connsiteX549" fmla="*/ 6800637 w 7129607"/>
              <a:gd name="connsiteY549" fmla="*/ 3535618 h 10322882"/>
              <a:gd name="connsiteX550" fmla="*/ 6804008 w 7129607"/>
              <a:gd name="connsiteY550" fmla="*/ 3512038 h 10322882"/>
              <a:gd name="connsiteX551" fmla="*/ 6804850 w 7129607"/>
              <a:gd name="connsiteY551" fmla="*/ 3500247 h 10322882"/>
              <a:gd name="connsiteX552" fmla="*/ 6804711 w 7129607"/>
              <a:gd name="connsiteY552" fmla="*/ 3499859 h 10322882"/>
              <a:gd name="connsiteX553" fmla="*/ 6803878 w 7129607"/>
              <a:gd name="connsiteY553" fmla="*/ 3511539 h 10322882"/>
              <a:gd name="connsiteX554" fmla="*/ 6800507 w 7129607"/>
              <a:gd name="connsiteY554" fmla="*/ 3535149 h 10322882"/>
              <a:gd name="connsiteX555" fmla="*/ 6790398 w 7129607"/>
              <a:gd name="connsiteY555" fmla="*/ 3545270 h 10322882"/>
              <a:gd name="connsiteX556" fmla="*/ 6790398 w 7129607"/>
              <a:gd name="connsiteY556" fmla="*/ 3546274 h 10322882"/>
              <a:gd name="connsiteX557" fmla="*/ 6789262 w 7129607"/>
              <a:gd name="connsiteY557" fmla="*/ 3551197 h 10322882"/>
              <a:gd name="connsiteX558" fmla="*/ 6790398 w 7129607"/>
              <a:gd name="connsiteY558" fmla="*/ 3558391 h 10322882"/>
              <a:gd name="connsiteX559" fmla="*/ 6790398 w 7129607"/>
              <a:gd name="connsiteY559" fmla="*/ 3558759 h 10322882"/>
              <a:gd name="connsiteX560" fmla="*/ 6766809 w 7129607"/>
              <a:gd name="connsiteY560" fmla="*/ 3572250 h 10322882"/>
              <a:gd name="connsiteX561" fmla="*/ 6753329 w 7129607"/>
              <a:gd name="connsiteY561" fmla="*/ 3589116 h 10322882"/>
              <a:gd name="connsiteX562" fmla="*/ 6739849 w 7129607"/>
              <a:gd name="connsiteY562" fmla="*/ 3595860 h 10322882"/>
              <a:gd name="connsiteX563" fmla="*/ 6733109 w 7129607"/>
              <a:gd name="connsiteY563" fmla="*/ 3619472 h 10322882"/>
              <a:gd name="connsiteX564" fmla="*/ 6719628 w 7129607"/>
              <a:gd name="connsiteY564" fmla="*/ 3663318 h 10322882"/>
              <a:gd name="connsiteX565" fmla="*/ 6699408 w 7129607"/>
              <a:gd name="connsiteY565" fmla="*/ 3693674 h 10322882"/>
              <a:gd name="connsiteX566" fmla="*/ 6709518 w 7129607"/>
              <a:gd name="connsiteY566" fmla="*/ 3713910 h 10322882"/>
              <a:gd name="connsiteX567" fmla="*/ 6733109 w 7129607"/>
              <a:gd name="connsiteY567" fmla="*/ 3720656 h 10322882"/>
              <a:gd name="connsiteX568" fmla="*/ 6716258 w 7129607"/>
              <a:gd name="connsiteY568" fmla="*/ 3754384 h 10322882"/>
              <a:gd name="connsiteX569" fmla="*/ 6716258 w 7129607"/>
              <a:gd name="connsiteY569" fmla="*/ 3794858 h 10322882"/>
              <a:gd name="connsiteX570" fmla="*/ 6719628 w 7129607"/>
              <a:gd name="connsiteY570" fmla="*/ 3845450 h 10322882"/>
              <a:gd name="connsiteX571" fmla="*/ 6729738 w 7129607"/>
              <a:gd name="connsiteY571" fmla="*/ 3869060 h 10322882"/>
              <a:gd name="connsiteX572" fmla="*/ 6726368 w 7129607"/>
              <a:gd name="connsiteY572" fmla="*/ 3902789 h 10322882"/>
              <a:gd name="connsiteX573" fmla="*/ 6733109 w 7129607"/>
              <a:gd name="connsiteY573" fmla="*/ 3946635 h 10322882"/>
              <a:gd name="connsiteX574" fmla="*/ 6709518 w 7129607"/>
              <a:gd name="connsiteY574" fmla="*/ 3973618 h 10322882"/>
              <a:gd name="connsiteX575" fmla="*/ 6672448 w 7129607"/>
              <a:gd name="connsiteY575" fmla="*/ 4014086 h 10322882"/>
              <a:gd name="connsiteX576" fmla="*/ 6638749 w 7129607"/>
              <a:gd name="connsiteY576" fmla="*/ 3993856 h 10322882"/>
              <a:gd name="connsiteX577" fmla="*/ 6618529 w 7129607"/>
              <a:gd name="connsiteY577" fmla="*/ 4003973 h 10322882"/>
              <a:gd name="connsiteX578" fmla="*/ 6598309 w 7129607"/>
              <a:gd name="connsiteY578" fmla="*/ 4010713 h 10322882"/>
              <a:gd name="connsiteX579" fmla="*/ 6605049 w 7129607"/>
              <a:gd name="connsiteY579" fmla="*/ 4078169 h 10322882"/>
              <a:gd name="connsiteX580" fmla="*/ 6591724 w 7129607"/>
              <a:gd name="connsiteY580" fmla="*/ 4084838 h 10322882"/>
              <a:gd name="connsiteX581" fmla="*/ 6591724 w 7129607"/>
              <a:gd name="connsiteY581" fmla="*/ 4101574 h 10322882"/>
              <a:gd name="connsiteX582" fmla="*/ 6591724 w 7129607"/>
              <a:gd name="connsiteY582" fmla="*/ 4121781 h 10322882"/>
              <a:gd name="connsiteX583" fmla="*/ 6598470 w 7129607"/>
              <a:gd name="connsiteY583" fmla="*/ 4145356 h 10322882"/>
              <a:gd name="connsiteX584" fmla="*/ 6615335 w 7129607"/>
              <a:gd name="connsiteY584" fmla="*/ 4177352 h 10322882"/>
              <a:gd name="connsiteX585" fmla="*/ 6622081 w 7129607"/>
              <a:gd name="connsiteY585" fmla="*/ 4209347 h 10322882"/>
              <a:gd name="connsiteX586" fmla="*/ 6642321 w 7129607"/>
              <a:gd name="connsiteY586" fmla="*/ 4307018 h 10322882"/>
              <a:gd name="connsiteX587" fmla="*/ 6662560 w 7129607"/>
              <a:gd name="connsiteY587" fmla="*/ 4337329 h 10322882"/>
              <a:gd name="connsiteX588" fmla="*/ 6655813 w 7129607"/>
              <a:gd name="connsiteY588" fmla="*/ 4364273 h 10322882"/>
              <a:gd name="connsiteX589" fmla="*/ 6591724 w 7129607"/>
              <a:gd name="connsiteY589" fmla="*/ 4404688 h 10322882"/>
              <a:gd name="connsiteX590" fmla="*/ 6568112 w 7129607"/>
              <a:gd name="connsiteY590" fmla="*/ 4428262 h 10322882"/>
              <a:gd name="connsiteX591" fmla="*/ 6537753 w 7129607"/>
              <a:gd name="connsiteY591" fmla="*/ 4458572 h 10322882"/>
              <a:gd name="connsiteX592" fmla="*/ 6510767 w 7129607"/>
              <a:gd name="connsiteY592" fmla="*/ 4482149 h 10322882"/>
              <a:gd name="connsiteX593" fmla="*/ 6483782 w 7129607"/>
              <a:gd name="connsiteY593" fmla="*/ 4515827 h 10322882"/>
              <a:gd name="connsiteX594" fmla="*/ 6439931 w 7129607"/>
              <a:gd name="connsiteY594" fmla="*/ 4515827 h 10322882"/>
              <a:gd name="connsiteX595" fmla="*/ 6409574 w 7129607"/>
              <a:gd name="connsiteY595" fmla="*/ 4542772 h 10322882"/>
              <a:gd name="connsiteX596" fmla="*/ 6355603 w 7129607"/>
              <a:gd name="connsiteY596" fmla="*/ 4613497 h 10322882"/>
              <a:gd name="connsiteX597" fmla="*/ 6345482 w 7129607"/>
              <a:gd name="connsiteY597" fmla="*/ 4626966 h 10322882"/>
              <a:gd name="connsiteX598" fmla="*/ 6332559 w 7129607"/>
              <a:gd name="connsiteY598" fmla="*/ 4636643 h 10322882"/>
              <a:gd name="connsiteX599" fmla="*/ 6332640 w 7129607"/>
              <a:gd name="connsiteY599" fmla="*/ 4637131 h 10322882"/>
              <a:gd name="connsiteX600" fmla="*/ 6329270 w 7129607"/>
              <a:gd name="connsiteY600" fmla="*/ 4653969 h 10322882"/>
              <a:gd name="connsiteX601" fmla="*/ 6309055 w 7129607"/>
              <a:gd name="connsiteY601" fmla="*/ 4657340 h 10322882"/>
              <a:gd name="connsiteX602" fmla="*/ 6308929 w 7129607"/>
              <a:gd name="connsiteY602" fmla="*/ 4657376 h 10322882"/>
              <a:gd name="connsiteX603" fmla="*/ 6328269 w 7129607"/>
              <a:gd name="connsiteY603" fmla="*/ 4654155 h 10322882"/>
              <a:gd name="connsiteX604" fmla="*/ 6335006 w 7129607"/>
              <a:gd name="connsiteY604" fmla="*/ 4670994 h 10322882"/>
              <a:gd name="connsiteX605" fmla="*/ 6328269 w 7129607"/>
              <a:gd name="connsiteY605" fmla="*/ 4758559 h 10322882"/>
              <a:gd name="connsiteX606" fmla="*/ 6335006 w 7129607"/>
              <a:gd name="connsiteY606" fmla="*/ 4798972 h 10322882"/>
              <a:gd name="connsiteX607" fmla="*/ 6358584 w 7129607"/>
              <a:gd name="connsiteY607" fmla="*/ 4825915 h 10322882"/>
              <a:gd name="connsiteX608" fmla="*/ 6375425 w 7129607"/>
              <a:gd name="connsiteY608" fmla="*/ 4866332 h 10322882"/>
              <a:gd name="connsiteX609" fmla="*/ 6382162 w 7129607"/>
              <a:gd name="connsiteY609" fmla="*/ 4910115 h 10322882"/>
              <a:gd name="connsiteX610" fmla="*/ 6392267 w 7129607"/>
              <a:gd name="connsiteY610" fmla="*/ 4953897 h 10322882"/>
              <a:gd name="connsiteX611" fmla="*/ 6372058 w 7129607"/>
              <a:gd name="connsiteY611" fmla="*/ 4987576 h 10322882"/>
              <a:gd name="connsiteX612" fmla="*/ 6358584 w 7129607"/>
              <a:gd name="connsiteY612" fmla="*/ 5021254 h 10322882"/>
              <a:gd name="connsiteX613" fmla="*/ 6338373 w 7129607"/>
              <a:gd name="connsiteY613" fmla="*/ 5065036 h 10322882"/>
              <a:gd name="connsiteX614" fmla="*/ 6308058 w 7129607"/>
              <a:gd name="connsiteY614" fmla="*/ 5102084 h 10322882"/>
              <a:gd name="connsiteX615" fmla="*/ 6304690 w 7129607"/>
              <a:gd name="connsiteY615" fmla="*/ 5139130 h 10322882"/>
              <a:gd name="connsiteX616" fmla="*/ 6304690 w 7129607"/>
              <a:gd name="connsiteY616" fmla="*/ 5169440 h 10322882"/>
              <a:gd name="connsiteX617" fmla="*/ 6294584 w 7129607"/>
              <a:gd name="connsiteY617" fmla="*/ 5203120 h 10322882"/>
              <a:gd name="connsiteX618" fmla="*/ 6284480 w 7129607"/>
              <a:gd name="connsiteY618" fmla="*/ 5236800 h 10322882"/>
              <a:gd name="connsiteX619" fmla="*/ 6264269 w 7129607"/>
              <a:gd name="connsiteY619" fmla="*/ 5273845 h 10322882"/>
              <a:gd name="connsiteX620" fmla="*/ 6237321 w 7129607"/>
              <a:gd name="connsiteY620" fmla="*/ 5297421 h 10322882"/>
              <a:gd name="connsiteX621" fmla="*/ 6233954 w 7129607"/>
              <a:gd name="connsiteY621" fmla="*/ 5317628 h 10322882"/>
              <a:gd name="connsiteX622" fmla="*/ 6244058 w 7129607"/>
              <a:gd name="connsiteY622" fmla="*/ 5331100 h 10322882"/>
              <a:gd name="connsiteX623" fmla="*/ 6247428 w 7129607"/>
              <a:gd name="connsiteY623" fmla="*/ 5364780 h 10322882"/>
              <a:gd name="connsiteX624" fmla="*/ 6247428 w 7129607"/>
              <a:gd name="connsiteY624" fmla="*/ 5408563 h 10322882"/>
              <a:gd name="connsiteX625" fmla="*/ 6233954 w 7129607"/>
              <a:gd name="connsiteY625" fmla="*/ 5418666 h 10322882"/>
              <a:gd name="connsiteX626" fmla="*/ 6231124 w 7129607"/>
              <a:gd name="connsiteY626" fmla="*/ 5421496 h 10322882"/>
              <a:gd name="connsiteX627" fmla="*/ 6231124 w 7129607"/>
              <a:gd name="connsiteY627" fmla="*/ 5431561 h 10322882"/>
              <a:gd name="connsiteX628" fmla="*/ 6214279 w 7129607"/>
              <a:gd name="connsiteY628" fmla="*/ 5468654 h 10322882"/>
              <a:gd name="connsiteX629" fmla="*/ 6217649 w 7129607"/>
              <a:gd name="connsiteY629" fmla="*/ 5515864 h 10322882"/>
              <a:gd name="connsiteX630" fmla="*/ 6204172 w 7129607"/>
              <a:gd name="connsiteY630" fmla="*/ 5532724 h 10322882"/>
              <a:gd name="connsiteX631" fmla="*/ 6224386 w 7129607"/>
              <a:gd name="connsiteY631" fmla="*/ 5563074 h 10322882"/>
              <a:gd name="connsiteX632" fmla="*/ 6217649 w 7129607"/>
              <a:gd name="connsiteY632" fmla="*/ 5610283 h 10322882"/>
              <a:gd name="connsiteX633" fmla="*/ 6190695 w 7129607"/>
              <a:gd name="connsiteY633" fmla="*/ 5670981 h 10322882"/>
              <a:gd name="connsiteX634" fmla="*/ 6180587 w 7129607"/>
              <a:gd name="connsiteY634" fmla="*/ 5691214 h 10322882"/>
              <a:gd name="connsiteX635" fmla="*/ 6170481 w 7129607"/>
              <a:gd name="connsiteY635" fmla="*/ 5748542 h 10322882"/>
              <a:gd name="connsiteX636" fmla="*/ 6170481 w 7129607"/>
              <a:gd name="connsiteY636" fmla="*/ 5789007 h 10322882"/>
              <a:gd name="connsiteX637" fmla="*/ 6157004 w 7129607"/>
              <a:gd name="connsiteY637" fmla="*/ 5815983 h 10322882"/>
              <a:gd name="connsiteX638" fmla="*/ 6143527 w 7129607"/>
              <a:gd name="connsiteY638" fmla="*/ 5839588 h 10322882"/>
              <a:gd name="connsiteX639" fmla="*/ 6109836 w 7129607"/>
              <a:gd name="connsiteY639" fmla="*/ 5849705 h 10322882"/>
              <a:gd name="connsiteX640" fmla="*/ 6089622 w 7129607"/>
              <a:gd name="connsiteY640" fmla="*/ 5859821 h 10322882"/>
              <a:gd name="connsiteX641" fmla="*/ 6079515 w 7129607"/>
              <a:gd name="connsiteY641" fmla="*/ 5880054 h 10322882"/>
              <a:gd name="connsiteX642" fmla="*/ 6096361 w 7129607"/>
              <a:gd name="connsiteY642" fmla="*/ 5900287 h 10322882"/>
              <a:gd name="connsiteX643" fmla="*/ 6086253 w 7129607"/>
              <a:gd name="connsiteY643" fmla="*/ 5913776 h 10322882"/>
              <a:gd name="connsiteX644" fmla="*/ 6086253 w 7129607"/>
              <a:gd name="connsiteY644" fmla="*/ 5913866 h 10322882"/>
              <a:gd name="connsiteX645" fmla="*/ 6096232 w 7129607"/>
              <a:gd name="connsiteY645" fmla="*/ 5900548 h 10322882"/>
              <a:gd name="connsiteX646" fmla="*/ 6102962 w 7129607"/>
              <a:gd name="connsiteY646" fmla="*/ 5910653 h 10322882"/>
              <a:gd name="connsiteX647" fmla="*/ 6113056 w 7129607"/>
              <a:gd name="connsiteY647" fmla="*/ 5944331 h 10322882"/>
              <a:gd name="connsiteX648" fmla="*/ 6163528 w 7129607"/>
              <a:gd name="connsiteY648" fmla="*/ 5954436 h 10322882"/>
              <a:gd name="connsiteX649" fmla="*/ 6247647 w 7129607"/>
              <a:gd name="connsiteY649" fmla="*/ 5957803 h 10322882"/>
              <a:gd name="connsiteX650" fmla="*/ 6271200 w 7129607"/>
              <a:gd name="connsiteY650" fmla="*/ 5954436 h 10322882"/>
              <a:gd name="connsiteX651" fmla="*/ 6288024 w 7129607"/>
              <a:gd name="connsiteY651" fmla="*/ 5951068 h 10322882"/>
              <a:gd name="connsiteX652" fmla="*/ 6318308 w 7129607"/>
              <a:gd name="connsiteY652" fmla="*/ 5940963 h 10322882"/>
              <a:gd name="connsiteX653" fmla="*/ 6351954 w 7129607"/>
              <a:gd name="connsiteY653" fmla="*/ 5967906 h 10322882"/>
              <a:gd name="connsiteX654" fmla="*/ 6348590 w 7129607"/>
              <a:gd name="connsiteY654" fmla="*/ 5988114 h 10322882"/>
              <a:gd name="connsiteX655" fmla="*/ 6365414 w 7129607"/>
              <a:gd name="connsiteY655" fmla="*/ 6021794 h 10322882"/>
              <a:gd name="connsiteX656" fmla="*/ 6368778 w 7129607"/>
              <a:gd name="connsiteY656" fmla="*/ 6045369 h 10322882"/>
              <a:gd name="connsiteX657" fmla="*/ 6382238 w 7129607"/>
              <a:gd name="connsiteY657" fmla="*/ 6068944 h 10322882"/>
              <a:gd name="connsiteX658" fmla="*/ 6388967 w 7129607"/>
              <a:gd name="connsiteY658" fmla="*/ 6102624 h 10322882"/>
              <a:gd name="connsiteX659" fmla="*/ 6375509 w 7129607"/>
              <a:gd name="connsiteY659" fmla="*/ 6132934 h 10322882"/>
              <a:gd name="connsiteX660" fmla="*/ 6402427 w 7129607"/>
              <a:gd name="connsiteY660" fmla="*/ 6153142 h 10322882"/>
              <a:gd name="connsiteX661" fmla="*/ 6409156 w 7129607"/>
              <a:gd name="connsiteY661" fmla="*/ 6186821 h 10322882"/>
              <a:gd name="connsiteX662" fmla="*/ 6419251 w 7129607"/>
              <a:gd name="connsiteY662" fmla="*/ 6210397 h 10322882"/>
              <a:gd name="connsiteX663" fmla="*/ 6378873 w 7129607"/>
              <a:gd name="connsiteY663" fmla="*/ 6240707 h 10322882"/>
              <a:gd name="connsiteX664" fmla="*/ 6348590 w 7129607"/>
              <a:gd name="connsiteY664" fmla="*/ 6260915 h 10322882"/>
              <a:gd name="connsiteX665" fmla="*/ 6308213 w 7129607"/>
              <a:gd name="connsiteY665" fmla="*/ 6257547 h 10322882"/>
              <a:gd name="connsiteX666" fmla="*/ 6311577 w 7129607"/>
              <a:gd name="connsiteY666" fmla="*/ 6264284 h 10322882"/>
              <a:gd name="connsiteX667" fmla="*/ 6308213 w 7129607"/>
              <a:gd name="connsiteY667" fmla="*/ 6281122 h 10322882"/>
              <a:gd name="connsiteX668" fmla="*/ 6314942 w 7129607"/>
              <a:gd name="connsiteY668" fmla="*/ 6294594 h 10322882"/>
              <a:gd name="connsiteX669" fmla="*/ 6301484 w 7129607"/>
              <a:gd name="connsiteY669" fmla="*/ 6308067 h 10322882"/>
              <a:gd name="connsiteX670" fmla="*/ 6314942 w 7129607"/>
              <a:gd name="connsiteY670" fmla="*/ 6338377 h 10322882"/>
              <a:gd name="connsiteX671" fmla="*/ 6311577 w 7129607"/>
              <a:gd name="connsiteY671" fmla="*/ 6385529 h 10322882"/>
              <a:gd name="connsiteX672" fmla="*/ 6234187 w 7129607"/>
              <a:gd name="connsiteY672" fmla="*/ 6419207 h 10322882"/>
              <a:gd name="connsiteX673" fmla="*/ 6207270 w 7129607"/>
              <a:gd name="connsiteY673" fmla="*/ 6442782 h 10322882"/>
              <a:gd name="connsiteX674" fmla="*/ 6176988 w 7129607"/>
              <a:gd name="connsiteY674" fmla="*/ 6466358 h 10322882"/>
              <a:gd name="connsiteX675" fmla="*/ 6163528 w 7129607"/>
              <a:gd name="connsiteY675" fmla="*/ 6496670 h 10322882"/>
              <a:gd name="connsiteX676" fmla="*/ 6160163 w 7129607"/>
              <a:gd name="connsiteY676" fmla="*/ 6537085 h 10322882"/>
              <a:gd name="connsiteX677" fmla="*/ 6153433 w 7129607"/>
              <a:gd name="connsiteY677" fmla="*/ 6570763 h 10322882"/>
              <a:gd name="connsiteX678" fmla="*/ 6126515 w 7129607"/>
              <a:gd name="connsiteY678" fmla="*/ 6597707 h 10322882"/>
              <a:gd name="connsiteX679" fmla="*/ 6143339 w 7129607"/>
              <a:gd name="connsiteY679" fmla="*/ 6604443 h 10322882"/>
              <a:gd name="connsiteX680" fmla="*/ 6150068 w 7129607"/>
              <a:gd name="connsiteY680" fmla="*/ 6624650 h 10322882"/>
              <a:gd name="connsiteX681" fmla="*/ 6136609 w 7129607"/>
              <a:gd name="connsiteY681" fmla="*/ 6668433 h 10322882"/>
              <a:gd name="connsiteX682" fmla="*/ 6116420 w 7129607"/>
              <a:gd name="connsiteY682" fmla="*/ 6692008 h 10322882"/>
              <a:gd name="connsiteX683" fmla="*/ 6102962 w 7129607"/>
              <a:gd name="connsiteY683" fmla="*/ 6671800 h 10322882"/>
              <a:gd name="connsiteX684" fmla="*/ 6102729 w 7129607"/>
              <a:gd name="connsiteY684" fmla="*/ 6671854 h 10322882"/>
              <a:gd name="connsiteX685" fmla="*/ 6115671 w 7129607"/>
              <a:gd name="connsiteY685" fmla="*/ 6691281 h 10322882"/>
              <a:gd name="connsiteX686" fmla="*/ 6108934 w 7129607"/>
              <a:gd name="connsiteY686" fmla="*/ 6694650 h 10322882"/>
              <a:gd name="connsiteX687" fmla="*/ 6085357 w 7129607"/>
              <a:gd name="connsiteY687" fmla="*/ 6735092 h 10322882"/>
              <a:gd name="connsiteX688" fmla="*/ 6108934 w 7129607"/>
              <a:gd name="connsiteY688" fmla="*/ 6762052 h 10322882"/>
              <a:gd name="connsiteX689" fmla="*/ 6142615 w 7129607"/>
              <a:gd name="connsiteY689" fmla="*/ 6758683 h 10322882"/>
              <a:gd name="connsiteX690" fmla="*/ 6159457 w 7129607"/>
              <a:gd name="connsiteY690" fmla="*/ 6745201 h 10322882"/>
              <a:gd name="connsiteX691" fmla="*/ 6172929 w 7129607"/>
              <a:gd name="connsiteY691" fmla="*/ 6735092 h 10322882"/>
              <a:gd name="connsiteX692" fmla="*/ 6183034 w 7129607"/>
              <a:gd name="connsiteY692" fmla="*/ 6748572 h 10322882"/>
              <a:gd name="connsiteX693" fmla="*/ 6189769 w 7129607"/>
              <a:gd name="connsiteY693" fmla="*/ 6768792 h 10322882"/>
              <a:gd name="connsiteX694" fmla="*/ 6189769 w 7129607"/>
              <a:gd name="connsiteY694" fmla="*/ 6771551 h 10322882"/>
              <a:gd name="connsiteX695" fmla="*/ 6190277 w 7129607"/>
              <a:gd name="connsiteY695" fmla="*/ 6769015 h 10322882"/>
              <a:gd name="connsiteX696" fmla="*/ 6190277 w 7129607"/>
              <a:gd name="connsiteY696" fmla="*/ 6772384 h 10322882"/>
              <a:gd name="connsiteX697" fmla="*/ 6189603 w 7129607"/>
              <a:gd name="connsiteY697" fmla="*/ 6772384 h 10322882"/>
              <a:gd name="connsiteX698" fmla="*/ 6189647 w 7129607"/>
              <a:gd name="connsiteY698" fmla="*/ 6772163 h 10322882"/>
              <a:gd name="connsiteX699" fmla="*/ 6176297 w 7129607"/>
              <a:gd name="connsiteY699" fmla="*/ 6772163 h 10322882"/>
              <a:gd name="connsiteX700" fmla="*/ 6156088 w 7129607"/>
              <a:gd name="connsiteY700" fmla="*/ 6789012 h 10322882"/>
              <a:gd name="connsiteX701" fmla="*/ 6139248 w 7129607"/>
              <a:gd name="connsiteY701" fmla="*/ 6809234 h 10322882"/>
              <a:gd name="connsiteX702" fmla="*/ 6138258 w 7129607"/>
              <a:gd name="connsiteY702" fmla="*/ 6816168 h 10322882"/>
              <a:gd name="connsiteX703" fmla="*/ 6139748 w 7129607"/>
              <a:gd name="connsiteY703" fmla="*/ 6809445 h 10322882"/>
              <a:gd name="connsiteX704" fmla="*/ 6156591 w 7129607"/>
              <a:gd name="connsiteY704" fmla="*/ 6789230 h 10322882"/>
              <a:gd name="connsiteX705" fmla="*/ 6176801 w 7129607"/>
              <a:gd name="connsiteY705" fmla="*/ 6772384 h 10322882"/>
              <a:gd name="connsiteX706" fmla="*/ 6189603 w 7129607"/>
              <a:gd name="connsiteY706" fmla="*/ 6772384 h 10322882"/>
              <a:gd name="connsiteX707" fmla="*/ 6186908 w 7129607"/>
              <a:gd name="connsiteY707" fmla="*/ 6785861 h 10322882"/>
              <a:gd name="connsiteX708" fmla="*/ 6200381 w 7129607"/>
              <a:gd name="connsiteY708" fmla="*/ 6816184 h 10322882"/>
              <a:gd name="connsiteX709" fmla="*/ 6210487 w 7129607"/>
              <a:gd name="connsiteY709" fmla="*/ 6853244 h 10322882"/>
              <a:gd name="connsiteX710" fmla="*/ 6207118 w 7129607"/>
              <a:gd name="connsiteY710" fmla="*/ 6897042 h 10322882"/>
              <a:gd name="connsiteX711" fmla="*/ 6213857 w 7129607"/>
              <a:gd name="connsiteY711" fmla="*/ 6920627 h 10322882"/>
              <a:gd name="connsiteX712" fmla="*/ 6237437 w 7129607"/>
              <a:gd name="connsiteY712" fmla="*/ 6913889 h 10322882"/>
              <a:gd name="connsiteX713" fmla="*/ 6261016 w 7129607"/>
              <a:gd name="connsiteY713" fmla="*/ 6917258 h 10322882"/>
              <a:gd name="connsiteX714" fmla="*/ 6291333 w 7129607"/>
              <a:gd name="connsiteY714" fmla="*/ 6907150 h 10322882"/>
              <a:gd name="connsiteX715" fmla="*/ 6318281 w 7129607"/>
              <a:gd name="connsiteY715" fmla="*/ 6920627 h 10322882"/>
              <a:gd name="connsiteX716" fmla="*/ 6345230 w 7129607"/>
              <a:gd name="connsiteY716" fmla="*/ 6950949 h 10322882"/>
              <a:gd name="connsiteX717" fmla="*/ 6375547 w 7129607"/>
              <a:gd name="connsiteY717" fmla="*/ 6981272 h 10322882"/>
              <a:gd name="connsiteX718" fmla="*/ 6365441 w 7129607"/>
              <a:gd name="connsiteY718" fmla="*/ 6998118 h 10322882"/>
              <a:gd name="connsiteX719" fmla="*/ 6362073 w 7129607"/>
              <a:gd name="connsiteY719" fmla="*/ 7028439 h 10322882"/>
              <a:gd name="connsiteX720" fmla="*/ 6375547 w 7129607"/>
              <a:gd name="connsiteY720" fmla="*/ 7075607 h 10322882"/>
              <a:gd name="connsiteX721" fmla="*/ 6372179 w 7129607"/>
              <a:gd name="connsiteY721" fmla="*/ 7122776 h 10322882"/>
              <a:gd name="connsiteX722" fmla="*/ 6378916 w 7129607"/>
              <a:gd name="connsiteY722" fmla="*/ 7173313 h 10322882"/>
              <a:gd name="connsiteX723" fmla="*/ 6365441 w 7129607"/>
              <a:gd name="connsiteY723" fmla="*/ 7203635 h 10322882"/>
              <a:gd name="connsiteX724" fmla="*/ 6365441 w 7129607"/>
              <a:gd name="connsiteY724" fmla="*/ 7227220 h 10322882"/>
              <a:gd name="connsiteX725" fmla="*/ 6358704 w 7129607"/>
              <a:gd name="connsiteY725" fmla="*/ 7233958 h 10322882"/>
              <a:gd name="connsiteX726" fmla="*/ 6358387 w 7129607"/>
              <a:gd name="connsiteY726" fmla="*/ 7233988 h 10322882"/>
              <a:gd name="connsiteX727" fmla="*/ 6341856 w 7129607"/>
              <a:gd name="connsiteY727" fmla="*/ 7257114 h 10322882"/>
              <a:gd name="connsiteX728" fmla="*/ 6335116 w 7129607"/>
              <a:gd name="connsiteY728" fmla="*/ 7284056 h 10322882"/>
              <a:gd name="connsiteX729" fmla="*/ 6372187 w 7129607"/>
              <a:gd name="connsiteY729" fmla="*/ 7304262 h 10322882"/>
              <a:gd name="connsiteX730" fmla="*/ 6385669 w 7129607"/>
              <a:gd name="connsiteY730" fmla="*/ 7324470 h 10322882"/>
              <a:gd name="connsiteX731" fmla="*/ 6395778 w 7129607"/>
              <a:gd name="connsiteY731" fmla="*/ 7368251 h 10322882"/>
              <a:gd name="connsiteX732" fmla="*/ 6405889 w 7129607"/>
              <a:gd name="connsiteY732" fmla="*/ 7378354 h 10322882"/>
              <a:gd name="connsiteX733" fmla="*/ 6399149 w 7129607"/>
              <a:gd name="connsiteY733" fmla="*/ 7395194 h 10322882"/>
              <a:gd name="connsiteX734" fmla="*/ 6409258 w 7129607"/>
              <a:gd name="connsiteY734" fmla="*/ 7449078 h 10322882"/>
              <a:gd name="connsiteX735" fmla="*/ 6436220 w 7129607"/>
              <a:gd name="connsiteY735" fmla="*/ 7476021 h 10322882"/>
              <a:gd name="connsiteX736" fmla="*/ 6453071 w 7129607"/>
              <a:gd name="connsiteY736" fmla="*/ 7502964 h 10322882"/>
              <a:gd name="connsiteX737" fmla="*/ 6456440 w 7129607"/>
              <a:gd name="connsiteY737" fmla="*/ 7526537 h 10322882"/>
              <a:gd name="connsiteX738" fmla="*/ 6446331 w 7129607"/>
              <a:gd name="connsiteY738" fmla="*/ 7543377 h 10322882"/>
              <a:gd name="connsiteX739" fmla="*/ 6436220 w 7129607"/>
              <a:gd name="connsiteY739" fmla="*/ 7553480 h 10322882"/>
              <a:gd name="connsiteX740" fmla="*/ 6422740 w 7129607"/>
              <a:gd name="connsiteY740" fmla="*/ 7563583 h 10322882"/>
              <a:gd name="connsiteX741" fmla="*/ 6426109 w 7129607"/>
              <a:gd name="connsiteY741" fmla="*/ 7603997 h 10322882"/>
              <a:gd name="connsiteX742" fmla="*/ 6442960 w 7129607"/>
              <a:gd name="connsiteY742" fmla="*/ 7637675 h 10322882"/>
              <a:gd name="connsiteX743" fmla="*/ 6436220 w 7129607"/>
              <a:gd name="connsiteY743" fmla="*/ 7678088 h 10322882"/>
              <a:gd name="connsiteX744" fmla="*/ 6436220 w 7129607"/>
              <a:gd name="connsiteY744" fmla="*/ 7718502 h 10322882"/>
              <a:gd name="connsiteX745" fmla="*/ 6429480 w 7129607"/>
              <a:gd name="connsiteY745" fmla="*/ 7765652 h 10322882"/>
              <a:gd name="connsiteX746" fmla="*/ 6429480 w 7129607"/>
              <a:gd name="connsiteY746" fmla="*/ 7772286 h 10322882"/>
              <a:gd name="connsiteX747" fmla="*/ 6430097 w 7129607"/>
              <a:gd name="connsiteY747" fmla="*/ 7772902 h 10322882"/>
              <a:gd name="connsiteX748" fmla="*/ 6426723 w 7129607"/>
              <a:gd name="connsiteY748" fmla="*/ 7816705 h 10322882"/>
              <a:gd name="connsiteX749" fmla="*/ 6436841 w 7129607"/>
              <a:gd name="connsiteY749" fmla="*/ 7863877 h 10322882"/>
              <a:gd name="connsiteX750" fmla="*/ 6433469 w 7129607"/>
              <a:gd name="connsiteY750" fmla="*/ 7894202 h 10322882"/>
              <a:gd name="connsiteX751" fmla="*/ 6463822 w 7129607"/>
              <a:gd name="connsiteY751" fmla="*/ 7927896 h 10322882"/>
              <a:gd name="connsiteX752" fmla="*/ 6477312 w 7129607"/>
              <a:gd name="connsiteY752" fmla="*/ 7964961 h 10322882"/>
              <a:gd name="connsiteX753" fmla="*/ 6467194 w 7129607"/>
              <a:gd name="connsiteY753" fmla="*/ 8012132 h 10322882"/>
              <a:gd name="connsiteX754" fmla="*/ 6433469 w 7129607"/>
              <a:gd name="connsiteY754" fmla="*/ 8049196 h 10322882"/>
              <a:gd name="connsiteX755" fmla="*/ 6416605 w 7129607"/>
              <a:gd name="connsiteY755" fmla="*/ 8092999 h 10322882"/>
              <a:gd name="connsiteX756" fmla="*/ 6426723 w 7129607"/>
              <a:gd name="connsiteY756" fmla="*/ 8136801 h 10322882"/>
              <a:gd name="connsiteX757" fmla="*/ 6406488 w 7129607"/>
              <a:gd name="connsiteY757" fmla="*/ 8170497 h 10322882"/>
              <a:gd name="connsiteX758" fmla="*/ 6379508 w 7129607"/>
              <a:gd name="connsiteY758" fmla="*/ 8217669 h 10322882"/>
              <a:gd name="connsiteX759" fmla="*/ 6352527 w 7129607"/>
              <a:gd name="connsiteY759" fmla="*/ 8244624 h 10322882"/>
              <a:gd name="connsiteX760" fmla="*/ 6335665 w 7129607"/>
              <a:gd name="connsiteY760" fmla="*/ 8271580 h 10322882"/>
              <a:gd name="connsiteX761" fmla="*/ 6312057 w 7129607"/>
              <a:gd name="connsiteY761" fmla="*/ 8288426 h 10322882"/>
              <a:gd name="connsiteX762" fmla="*/ 6288448 w 7129607"/>
              <a:gd name="connsiteY762" fmla="*/ 8281688 h 10322882"/>
              <a:gd name="connsiteX763" fmla="*/ 6268212 w 7129607"/>
              <a:gd name="connsiteY763" fmla="*/ 8298535 h 10322882"/>
              <a:gd name="connsiteX764" fmla="*/ 6247978 w 7129607"/>
              <a:gd name="connsiteY764" fmla="*/ 8335598 h 10322882"/>
              <a:gd name="connsiteX765" fmla="*/ 6258095 w 7129607"/>
              <a:gd name="connsiteY765" fmla="*/ 8372663 h 10322882"/>
              <a:gd name="connsiteX766" fmla="*/ 6264840 w 7129607"/>
              <a:gd name="connsiteY766" fmla="*/ 8402988 h 10322882"/>
              <a:gd name="connsiteX767" fmla="*/ 6281704 w 7129607"/>
              <a:gd name="connsiteY767" fmla="*/ 8429943 h 10322882"/>
              <a:gd name="connsiteX768" fmla="*/ 6301938 w 7129607"/>
              <a:gd name="connsiteY768" fmla="*/ 8456899 h 10322882"/>
              <a:gd name="connsiteX769" fmla="*/ 6342410 w 7129607"/>
              <a:gd name="connsiteY769" fmla="*/ 8460268 h 10322882"/>
              <a:gd name="connsiteX770" fmla="*/ 6379508 w 7129607"/>
              <a:gd name="connsiteY770" fmla="*/ 8453530 h 10322882"/>
              <a:gd name="connsiteX771" fmla="*/ 6386252 w 7129607"/>
              <a:gd name="connsiteY771" fmla="*/ 8487223 h 10322882"/>
              <a:gd name="connsiteX772" fmla="*/ 6406488 w 7129607"/>
              <a:gd name="connsiteY772" fmla="*/ 8510810 h 10322882"/>
              <a:gd name="connsiteX773" fmla="*/ 6362644 w 7129607"/>
              <a:gd name="connsiteY773" fmla="*/ 8568090 h 10322882"/>
              <a:gd name="connsiteX774" fmla="*/ 6362644 w 7129607"/>
              <a:gd name="connsiteY774" fmla="*/ 8588307 h 10322882"/>
              <a:gd name="connsiteX775" fmla="*/ 6369390 w 7129607"/>
              <a:gd name="connsiteY775" fmla="*/ 8611893 h 10322882"/>
              <a:gd name="connsiteX776" fmla="*/ 6345782 w 7129607"/>
              <a:gd name="connsiteY776" fmla="*/ 8645587 h 10322882"/>
              <a:gd name="connsiteX777" fmla="*/ 6301938 w 7129607"/>
              <a:gd name="connsiteY777" fmla="*/ 8655696 h 10322882"/>
              <a:gd name="connsiteX778" fmla="*/ 6254723 w 7129607"/>
              <a:gd name="connsiteY778" fmla="*/ 8672542 h 10322882"/>
              <a:gd name="connsiteX779" fmla="*/ 6231115 w 7129607"/>
              <a:gd name="connsiteY779" fmla="*/ 8669173 h 10322882"/>
              <a:gd name="connsiteX780" fmla="*/ 6224370 w 7129607"/>
              <a:gd name="connsiteY780" fmla="*/ 8679282 h 10322882"/>
              <a:gd name="connsiteX781" fmla="*/ 6223800 w 7129607"/>
              <a:gd name="connsiteY781" fmla="*/ 8679282 h 10322882"/>
              <a:gd name="connsiteX782" fmla="*/ 6220627 w 7129607"/>
              <a:gd name="connsiteY782" fmla="*/ 8685630 h 10322882"/>
              <a:gd name="connsiteX783" fmla="*/ 6207154 w 7129607"/>
              <a:gd name="connsiteY783" fmla="*/ 8729412 h 10322882"/>
              <a:gd name="connsiteX784" fmla="*/ 6183579 w 7129607"/>
              <a:gd name="connsiteY784" fmla="*/ 8749620 h 10322882"/>
              <a:gd name="connsiteX785" fmla="*/ 6170107 w 7129607"/>
              <a:gd name="connsiteY785" fmla="*/ 8790035 h 10322882"/>
              <a:gd name="connsiteX786" fmla="*/ 6139795 w 7129607"/>
              <a:gd name="connsiteY786" fmla="*/ 8823713 h 10322882"/>
              <a:gd name="connsiteX787" fmla="*/ 6116220 w 7129607"/>
              <a:gd name="connsiteY787" fmla="*/ 8850658 h 10322882"/>
              <a:gd name="connsiteX788" fmla="*/ 6072437 w 7129607"/>
              <a:gd name="connsiteY788" fmla="*/ 8847288 h 10322882"/>
              <a:gd name="connsiteX789" fmla="*/ 6025285 w 7129607"/>
              <a:gd name="connsiteY789" fmla="*/ 8854025 h 10322882"/>
              <a:gd name="connsiteX790" fmla="*/ 5961293 w 7129607"/>
              <a:gd name="connsiteY790" fmla="*/ 8864128 h 10322882"/>
              <a:gd name="connsiteX791" fmla="*/ 5937718 w 7129607"/>
              <a:gd name="connsiteY791" fmla="*/ 8874233 h 10322882"/>
              <a:gd name="connsiteX792" fmla="*/ 5917511 w 7129607"/>
              <a:gd name="connsiteY792" fmla="*/ 8874233 h 10322882"/>
              <a:gd name="connsiteX793" fmla="*/ 5900671 w 7129607"/>
              <a:gd name="connsiteY793" fmla="*/ 8864128 h 10322882"/>
              <a:gd name="connsiteX794" fmla="*/ 5870359 w 7129607"/>
              <a:gd name="connsiteY794" fmla="*/ 8854025 h 10322882"/>
              <a:gd name="connsiteX795" fmla="*/ 5840047 w 7129607"/>
              <a:gd name="connsiteY795" fmla="*/ 8850658 h 10322882"/>
              <a:gd name="connsiteX796" fmla="*/ 5823207 w 7129607"/>
              <a:gd name="connsiteY796" fmla="*/ 8847288 h 10322882"/>
              <a:gd name="connsiteX797" fmla="*/ 5786159 w 7129607"/>
              <a:gd name="connsiteY797" fmla="*/ 8847288 h 10322882"/>
              <a:gd name="connsiteX798" fmla="*/ 5742377 w 7129607"/>
              <a:gd name="connsiteY798" fmla="*/ 8837185 h 10322882"/>
              <a:gd name="connsiteX799" fmla="*/ 5728904 w 7129607"/>
              <a:gd name="connsiteY799" fmla="*/ 8870864 h 10322882"/>
              <a:gd name="connsiteX800" fmla="*/ 5708697 w 7129607"/>
              <a:gd name="connsiteY800" fmla="*/ 8901176 h 10322882"/>
              <a:gd name="connsiteX801" fmla="*/ 5685120 w 7129607"/>
              <a:gd name="connsiteY801" fmla="*/ 8941591 h 10322882"/>
              <a:gd name="connsiteX802" fmla="*/ 5627865 w 7129607"/>
              <a:gd name="connsiteY802" fmla="*/ 8928118 h 10322882"/>
              <a:gd name="connsiteX803" fmla="*/ 5577346 w 7129607"/>
              <a:gd name="connsiteY803" fmla="*/ 8928118 h 10322882"/>
              <a:gd name="connsiteX804" fmla="*/ 5553770 w 7129607"/>
              <a:gd name="connsiteY804" fmla="*/ 8911279 h 10322882"/>
              <a:gd name="connsiteX805" fmla="*/ 5489779 w 7129607"/>
              <a:gd name="connsiteY805" fmla="*/ 8911279 h 10322882"/>
              <a:gd name="connsiteX806" fmla="*/ 5486411 w 7129607"/>
              <a:gd name="connsiteY806" fmla="*/ 8944958 h 10322882"/>
              <a:gd name="connsiteX807" fmla="*/ 5459467 w 7129607"/>
              <a:gd name="connsiteY807" fmla="*/ 8965166 h 10322882"/>
              <a:gd name="connsiteX808" fmla="*/ 5419052 w 7129607"/>
              <a:gd name="connsiteY808" fmla="*/ 8955061 h 10322882"/>
              <a:gd name="connsiteX809" fmla="*/ 5368532 w 7129607"/>
              <a:gd name="connsiteY809" fmla="*/ 8948326 h 10322882"/>
              <a:gd name="connsiteX810" fmla="*/ 5328117 w 7129607"/>
              <a:gd name="connsiteY810" fmla="*/ 8941591 h 10322882"/>
              <a:gd name="connsiteX811" fmla="*/ 5307909 w 7129607"/>
              <a:gd name="connsiteY811" fmla="*/ 8951694 h 10322882"/>
              <a:gd name="connsiteX812" fmla="*/ 5287702 w 7129607"/>
              <a:gd name="connsiteY812" fmla="*/ 8951694 h 10322882"/>
              <a:gd name="connsiteX813" fmla="*/ 5264125 w 7129607"/>
              <a:gd name="connsiteY813" fmla="*/ 8975269 h 10322882"/>
              <a:gd name="connsiteX814" fmla="*/ 5237182 w 7129607"/>
              <a:gd name="connsiteY814" fmla="*/ 8998846 h 10322882"/>
              <a:gd name="connsiteX815" fmla="*/ 5203502 w 7129607"/>
              <a:gd name="connsiteY815" fmla="*/ 9012316 h 10322882"/>
              <a:gd name="connsiteX816" fmla="*/ 5176558 w 7129607"/>
              <a:gd name="connsiteY816" fmla="*/ 9008949 h 10322882"/>
              <a:gd name="connsiteX817" fmla="*/ 5146246 w 7129607"/>
              <a:gd name="connsiteY817" fmla="*/ 9032524 h 10322882"/>
              <a:gd name="connsiteX818" fmla="*/ 5119303 w 7129607"/>
              <a:gd name="connsiteY818" fmla="*/ 9066204 h 10322882"/>
              <a:gd name="connsiteX819" fmla="*/ 5102463 w 7129607"/>
              <a:gd name="connsiteY819" fmla="*/ 9093146 h 10322882"/>
              <a:gd name="connsiteX820" fmla="*/ 5088991 w 7129607"/>
              <a:gd name="connsiteY820" fmla="*/ 9099882 h 10322882"/>
              <a:gd name="connsiteX821" fmla="*/ 5075519 w 7129607"/>
              <a:gd name="connsiteY821" fmla="*/ 9113354 h 10322882"/>
              <a:gd name="connsiteX822" fmla="*/ 5062048 w 7129607"/>
              <a:gd name="connsiteY822" fmla="*/ 9147034 h 10322882"/>
              <a:gd name="connsiteX823" fmla="*/ 5025001 w 7129607"/>
              <a:gd name="connsiteY823" fmla="*/ 9170609 h 10322882"/>
              <a:gd name="connsiteX824" fmla="*/ 5001424 w 7129607"/>
              <a:gd name="connsiteY824" fmla="*/ 9177344 h 10322882"/>
              <a:gd name="connsiteX825" fmla="*/ 4971112 w 7129607"/>
              <a:gd name="connsiteY825" fmla="*/ 9200919 h 10322882"/>
              <a:gd name="connsiteX826" fmla="*/ 4923962 w 7129607"/>
              <a:gd name="connsiteY826" fmla="*/ 9207655 h 10322882"/>
              <a:gd name="connsiteX827" fmla="*/ 4886914 w 7129607"/>
              <a:gd name="connsiteY827" fmla="*/ 9190816 h 10322882"/>
              <a:gd name="connsiteX828" fmla="*/ 4829658 w 7129607"/>
              <a:gd name="connsiteY828" fmla="*/ 9251437 h 10322882"/>
              <a:gd name="connsiteX829" fmla="*/ 4785875 w 7129607"/>
              <a:gd name="connsiteY829" fmla="*/ 9271645 h 10322882"/>
              <a:gd name="connsiteX830" fmla="*/ 4758931 w 7129607"/>
              <a:gd name="connsiteY830" fmla="*/ 9275014 h 10322882"/>
              <a:gd name="connsiteX831" fmla="*/ 4738723 w 7129607"/>
              <a:gd name="connsiteY831" fmla="*/ 9275014 h 10322882"/>
              <a:gd name="connsiteX832" fmla="*/ 4731988 w 7129607"/>
              <a:gd name="connsiteY832" fmla="*/ 9281749 h 10322882"/>
              <a:gd name="connsiteX833" fmla="*/ 4678101 w 7129607"/>
              <a:gd name="connsiteY833" fmla="*/ 9345740 h 10322882"/>
              <a:gd name="connsiteX834" fmla="*/ 4600636 w 7129607"/>
              <a:gd name="connsiteY834" fmla="*/ 9419833 h 10322882"/>
              <a:gd name="connsiteX835" fmla="*/ 4523174 w 7129607"/>
              <a:gd name="connsiteY835" fmla="*/ 9470352 h 10322882"/>
              <a:gd name="connsiteX836" fmla="*/ 4482757 w 7129607"/>
              <a:gd name="connsiteY836" fmla="*/ 9466985 h 10322882"/>
              <a:gd name="connsiteX837" fmla="*/ 4476022 w 7129607"/>
              <a:gd name="connsiteY837" fmla="*/ 9443410 h 10322882"/>
              <a:gd name="connsiteX838" fmla="*/ 4486127 w 7129607"/>
              <a:gd name="connsiteY838" fmla="*/ 9376050 h 10322882"/>
              <a:gd name="connsiteX839" fmla="*/ 4472654 w 7129607"/>
              <a:gd name="connsiteY839" fmla="*/ 9355843 h 10322882"/>
              <a:gd name="connsiteX840" fmla="*/ 4476022 w 7129607"/>
              <a:gd name="connsiteY840" fmla="*/ 9318797 h 10322882"/>
              <a:gd name="connsiteX841" fmla="*/ 4455815 w 7129607"/>
              <a:gd name="connsiteY841" fmla="*/ 9288485 h 10322882"/>
              <a:gd name="connsiteX842" fmla="*/ 4428870 w 7129607"/>
              <a:gd name="connsiteY842" fmla="*/ 9278382 h 10322882"/>
              <a:gd name="connsiteX843" fmla="*/ 4418767 w 7129607"/>
              <a:gd name="connsiteY843" fmla="*/ 9258174 h 10322882"/>
              <a:gd name="connsiteX844" fmla="*/ 4368248 w 7129607"/>
              <a:gd name="connsiteY844" fmla="*/ 9231231 h 10322882"/>
              <a:gd name="connsiteX845" fmla="*/ 4327833 w 7129607"/>
              <a:gd name="connsiteY845" fmla="*/ 9214392 h 10322882"/>
              <a:gd name="connsiteX846" fmla="*/ 4310993 w 7129607"/>
              <a:gd name="connsiteY846" fmla="*/ 9173976 h 10322882"/>
              <a:gd name="connsiteX847" fmla="*/ 4287416 w 7129607"/>
              <a:gd name="connsiteY847" fmla="*/ 9133561 h 10322882"/>
              <a:gd name="connsiteX848" fmla="*/ 4287416 w 7129607"/>
              <a:gd name="connsiteY848" fmla="*/ 9130962 h 10322882"/>
              <a:gd name="connsiteX849" fmla="*/ 4274619 w 7129607"/>
              <a:gd name="connsiteY849" fmla="*/ 9131788 h 10322882"/>
              <a:gd name="connsiteX850" fmla="*/ 4264095 w 7129607"/>
              <a:gd name="connsiteY850" fmla="*/ 9147789 h 10322882"/>
              <a:gd name="connsiteX851" fmla="*/ 4247255 w 7129607"/>
              <a:gd name="connsiteY851" fmla="*/ 9157894 h 10322882"/>
              <a:gd name="connsiteX852" fmla="*/ 4237152 w 7129607"/>
              <a:gd name="connsiteY852" fmla="*/ 9178104 h 10322882"/>
              <a:gd name="connsiteX853" fmla="*/ 4203474 w 7129607"/>
              <a:gd name="connsiteY853" fmla="*/ 9205054 h 10322882"/>
              <a:gd name="connsiteX854" fmla="*/ 4200106 w 7129607"/>
              <a:gd name="connsiteY854" fmla="*/ 9242107 h 10322882"/>
              <a:gd name="connsiteX855" fmla="*/ 4159691 w 7129607"/>
              <a:gd name="connsiteY855" fmla="*/ 9255581 h 10322882"/>
              <a:gd name="connsiteX856" fmla="*/ 4126013 w 7129607"/>
              <a:gd name="connsiteY856" fmla="*/ 9275792 h 10322882"/>
              <a:gd name="connsiteX857" fmla="*/ 4092335 w 7129607"/>
              <a:gd name="connsiteY857" fmla="*/ 9299372 h 10322882"/>
              <a:gd name="connsiteX858" fmla="*/ 4065392 w 7129607"/>
              <a:gd name="connsiteY858" fmla="*/ 9326319 h 10322882"/>
              <a:gd name="connsiteX859" fmla="*/ 4045186 w 7129607"/>
              <a:gd name="connsiteY859" fmla="*/ 9316213 h 10322882"/>
              <a:gd name="connsiteX860" fmla="*/ 4021611 w 7129607"/>
              <a:gd name="connsiteY860" fmla="*/ 9322952 h 10322882"/>
              <a:gd name="connsiteX861" fmla="*/ 3974460 w 7129607"/>
              <a:gd name="connsiteY861" fmla="*/ 9322952 h 10322882"/>
              <a:gd name="connsiteX862" fmla="*/ 3944150 w 7129607"/>
              <a:gd name="connsiteY862" fmla="*/ 9299372 h 10322882"/>
              <a:gd name="connsiteX863" fmla="*/ 3934047 w 7129607"/>
              <a:gd name="connsiteY863" fmla="*/ 9296002 h 10322882"/>
              <a:gd name="connsiteX864" fmla="*/ 3950887 w 7129607"/>
              <a:gd name="connsiteY864" fmla="*/ 9285898 h 10322882"/>
              <a:gd name="connsiteX865" fmla="*/ 3968567 w 7129607"/>
              <a:gd name="connsiteY865" fmla="*/ 9272844 h 10322882"/>
              <a:gd name="connsiteX866" fmla="*/ 3968674 w 7129607"/>
              <a:gd name="connsiteY866" fmla="*/ 9271967 h 10322882"/>
              <a:gd name="connsiteX867" fmla="*/ 3951006 w 7129607"/>
              <a:gd name="connsiteY867" fmla="*/ 9284997 h 10322882"/>
              <a:gd name="connsiteX868" fmla="*/ 3934156 w 7129607"/>
              <a:gd name="connsiteY868" fmla="*/ 9295100 h 10322882"/>
              <a:gd name="connsiteX869" fmla="*/ 3920674 w 7129607"/>
              <a:gd name="connsiteY869" fmla="*/ 9301835 h 10322882"/>
              <a:gd name="connsiteX870" fmla="*/ 3903823 w 7129607"/>
              <a:gd name="connsiteY870" fmla="*/ 9301835 h 10322882"/>
              <a:gd name="connsiteX871" fmla="*/ 3876861 w 7129607"/>
              <a:gd name="connsiteY871" fmla="*/ 9305203 h 10322882"/>
              <a:gd name="connsiteX872" fmla="*/ 3843158 w 7129607"/>
              <a:gd name="connsiteY872" fmla="*/ 9318675 h 10322882"/>
              <a:gd name="connsiteX873" fmla="*/ 3799344 w 7129607"/>
              <a:gd name="connsiteY873" fmla="*/ 9322043 h 10322882"/>
              <a:gd name="connsiteX874" fmla="*/ 3772382 w 7129607"/>
              <a:gd name="connsiteY874" fmla="*/ 9322043 h 10322882"/>
              <a:gd name="connsiteX875" fmla="*/ 3755529 w 7129607"/>
              <a:gd name="connsiteY875" fmla="*/ 9315308 h 10322882"/>
              <a:gd name="connsiteX876" fmla="*/ 3725197 w 7129607"/>
              <a:gd name="connsiteY876" fmla="*/ 9318675 h 10322882"/>
              <a:gd name="connsiteX877" fmla="*/ 3715086 w 7129607"/>
              <a:gd name="connsiteY877" fmla="*/ 9295100 h 10322882"/>
              <a:gd name="connsiteX878" fmla="*/ 3714244 w 7129607"/>
              <a:gd name="connsiteY878" fmla="*/ 9274893 h 10322882"/>
              <a:gd name="connsiteX879" fmla="*/ 3711808 w 7129607"/>
              <a:gd name="connsiteY879" fmla="*/ 9266546 h 10322882"/>
              <a:gd name="connsiteX880" fmla="*/ 3710850 w 7129607"/>
              <a:gd name="connsiteY880" fmla="*/ 9266546 h 10322882"/>
              <a:gd name="connsiteX881" fmla="*/ 3713183 w 7129607"/>
              <a:gd name="connsiteY881" fmla="*/ 9274550 h 10322882"/>
              <a:gd name="connsiteX882" fmla="*/ 3714024 w 7129607"/>
              <a:gd name="connsiteY882" fmla="*/ 9294763 h 10322882"/>
              <a:gd name="connsiteX883" fmla="*/ 3724126 w 7129607"/>
              <a:gd name="connsiteY883" fmla="*/ 9318344 h 10322882"/>
              <a:gd name="connsiteX884" fmla="*/ 3714024 w 7129607"/>
              <a:gd name="connsiteY884" fmla="*/ 9321712 h 10322882"/>
              <a:gd name="connsiteX885" fmla="*/ 3676990 w 7129607"/>
              <a:gd name="connsiteY885" fmla="*/ 9341926 h 10322882"/>
              <a:gd name="connsiteX886" fmla="*/ 3672308 w 7129607"/>
              <a:gd name="connsiteY886" fmla="*/ 9346903 h 10322882"/>
              <a:gd name="connsiteX887" fmla="*/ 3672308 w 7129607"/>
              <a:gd name="connsiteY887" fmla="*/ 9353896 h 10322882"/>
              <a:gd name="connsiteX888" fmla="*/ 3665730 w 7129607"/>
              <a:gd name="connsiteY888" fmla="*/ 9353896 h 10322882"/>
              <a:gd name="connsiteX889" fmla="*/ 3663523 w 7129607"/>
              <a:gd name="connsiteY889" fmla="*/ 9356242 h 10322882"/>
              <a:gd name="connsiteX890" fmla="*/ 3660156 w 7129607"/>
              <a:gd name="connsiteY890" fmla="*/ 9375612 h 10322882"/>
              <a:gd name="connsiteX891" fmla="*/ 3643321 w 7129607"/>
              <a:gd name="connsiteY891" fmla="*/ 9412668 h 10322882"/>
              <a:gd name="connsiteX892" fmla="*/ 3589452 w 7129607"/>
              <a:gd name="connsiteY892" fmla="*/ 9426144 h 10322882"/>
              <a:gd name="connsiteX893" fmla="*/ 3555784 w 7129607"/>
              <a:gd name="connsiteY893" fmla="*/ 9422775 h 10322882"/>
              <a:gd name="connsiteX894" fmla="*/ 3522115 w 7129607"/>
              <a:gd name="connsiteY894" fmla="*/ 9422775 h 10322882"/>
              <a:gd name="connsiteX895" fmla="*/ 3458145 w 7129607"/>
              <a:gd name="connsiteY895" fmla="*/ 9395825 h 10322882"/>
              <a:gd name="connsiteX896" fmla="*/ 3454779 w 7129607"/>
              <a:gd name="connsiteY896" fmla="*/ 9399193 h 10322882"/>
              <a:gd name="connsiteX897" fmla="*/ 3454779 w 7129607"/>
              <a:gd name="connsiteY897" fmla="*/ 9392456 h 10322882"/>
              <a:gd name="connsiteX898" fmla="*/ 3450571 w 7129607"/>
              <a:gd name="connsiteY898" fmla="*/ 9367191 h 10322882"/>
              <a:gd name="connsiteX899" fmla="*/ 3445699 w 7129607"/>
              <a:gd name="connsiteY899" fmla="*/ 9353896 h 10322882"/>
              <a:gd name="connsiteX900" fmla="*/ 3445308 w 7129607"/>
              <a:gd name="connsiteY900" fmla="*/ 9353896 h 10322882"/>
              <a:gd name="connsiteX901" fmla="*/ 3450395 w 7129607"/>
              <a:gd name="connsiteY901" fmla="*/ 9367785 h 10322882"/>
              <a:gd name="connsiteX902" fmla="*/ 3454601 w 7129607"/>
              <a:gd name="connsiteY902" fmla="*/ 9393051 h 10322882"/>
              <a:gd name="connsiteX903" fmla="*/ 3454601 w 7129607"/>
              <a:gd name="connsiteY903" fmla="*/ 9399789 h 10322882"/>
              <a:gd name="connsiteX904" fmla="*/ 3444504 w 7129607"/>
              <a:gd name="connsiteY904" fmla="*/ 9426740 h 10322882"/>
              <a:gd name="connsiteX905" fmla="*/ 3431043 w 7129607"/>
              <a:gd name="connsiteY905" fmla="*/ 9443583 h 10322882"/>
              <a:gd name="connsiteX906" fmla="*/ 3431043 w 7129607"/>
              <a:gd name="connsiteY906" fmla="*/ 9467166 h 10322882"/>
              <a:gd name="connsiteX907" fmla="*/ 3417582 w 7129607"/>
              <a:gd name="connsiteY907" fmla="*/ 9497485 h 10322882"/>
              <a:gd name="connsiteX908" fmla="*/ 3397390 w 7129607"/>
              <a:gd name="connsiteY908" fmla="*/ 9504223 h 10322882"/>
              <a:gd name="connsiteX909" fmla="*/ 3363737 w 7129607"/>
              <a:gd name="connsiteY909" fmla="*/ 9517698 h 10322882"/>
              <a:gd name="connsiteX910" fmla="*/ 3333449 w 7129607"/>
              <a:gd name="connsiteY910" fmla="*/ 9531174 h 10322882"/>
              <a:gd name="connsiteX911" fmla="*/ 3306527 w 7129607"/>
              <a:gd name="connsiteY911" fmla="*/ 9544649 h 10322882"/>
              <a:gd name="connsiteX912" fmla="*/ 3276238 w 7129607"/>
              <a:gd name="connsiteY912" fmla="*/ 9534541 h 10322882"/>
              <a:gd name="connsiteX913" fmla="*/ 3242585 w 7129607"/>
              <a:gd name="connsiteY913" fmla="*/ 9521066 h 10322882"/>
              <a:gd name="connsiteX914" fmla="*/ 3202200 w 7129607"/>
              <a:gd name="connsiteY914" fmla="*/ 9571600 h 10322882"/>
              <a:gd name="connsiteX915" fmla="*/ 3161817 w 7129607"/>
              <a:gd name="connsiteY915" fmla="*/ 9564861 h 10322882"/>
              <a:gd name="connsiteX916" fmla="*/ 3121433 w 7129607"/>
              <a:gd name="connsiteY916" fmla="*/ 9568231 h 10322882"/>
              <a:gd name="connsiteX917" fmla="*/ 3067587 w 7129607"/>
              <a:gd name="connsiteY917" fmla="*/ 9544649 h 10322882"/>
              <a:gd name="connsiteX918" fmla="*/ 3033934 w 7129607"/>
              <a:gd name="connsiteY918" fmla="*/ 9551386 h 10322882"/>
              <a:gd name="connsiteX919" fmla="*/ 3000285 w 7129607"/>
              <a:gd name="connsiteY919" fmla="*/ 9541280 h 10322882"/>
              <a:gd name="connsiteX920" fmla="*/ 2966631 w 7129607"/>
              <a:gd name="connsiteY920" fmla="*/ 9558125 h 10322882"/>
              <a:gd name="connsiteX921" fmla="*/ 2929612 w 7129607"/>
              <a:gd name="connsiteY921" fmla="*/ 9558125 h 10322882"/>
              <a:gd name="connsiteX922" fmla="*/ 2872403 w 7129607"/>
              <a:gd name="connsiteY922" fmla="*/ 9517698 h 10322882"/>
              <a:gd name="connsiteX923" fmla="*/ 2848844 w 7129607"/>
              <a:gd name="connsiteY923" fmla="*/ 9534541 h 10322882"/>
              <a:gd name="connsiteX924" fmla="*/ 2801730 w 7129607"/>
              <a:gd name="connsiteY924" fmla="*/ 9537911 h 10322882"/>
              <a:gd name="connsiteX925" fmla="*/ 2771442 w 7129607"/>
              <a:gd name="connsiteY925" fmla="*/ 9548017 h 10322882"/>
              <a:gd name="connsiteX926" fmla="*/ 2751248 w 7129607"/>
              <a:gd name="connsiteY926" fmla="*/ 9524435 h 10322882"/>
              <a:gd name="connsiteX927" fmla="*/ 2724327 w 7129607"/>
              <a:gd name="connsiteY927" fmla="*/ 9487378 h 10322882"/>
              <a:gd name="connsiteX928" fmla="*/ 2704134 w 7129607"/>
              <a:gd name="connsiteY928" fmla="*/ 9487378 h 10322882"/>
              <a:gd name="connsiteX929" fmla="*/ 2705398 w 7129607"/>
              <a:gd name="connsiteY929" fmla="*/ 9466744 h 10322882"/>
              <a:gd name="connsiteX930" fmla="*/ 2704713 w 7129607"/>
              <a:gd name="connsiteY930" fmla="*/ 9454206 h 10322882"/>
              <a:gd name="connsiteX931" fmla="*/ 2704562 w 7129607"/>
              <a:gd name="connsiteY931" fmla="*/ 9454287 h 10322882"/>
              <a:gd name="connsiteX932" fmla="*/ 2705248 w 7129607"/>
              <a:gd name="connsiteY932" fmla="*/ 9466885 h 10322882"/>
              <a:gd name="connsiteX933" fmla="*/ 2703984 w 7129607"/>
              <a:gd name="connsiteY933" fmla="*/ 9487511 h 10322882"/>
              <a:gd name="connsiteX934" fmla="*/ 2673659 w 7129607"/>
              <a:gd name="connsiteY934" fmla="*/ 9487511 h 10322882"/>
              <a:gd name="connsiteX935" fmla="*/ 2683767 w 7129607"/>
              <a:gd name="connsiteY935" fmla="*/ 9511085 h 10322882"/>
              <a:gd name="connsiteX936" fmla="*/ 2693876 w 7129607"/>
              <a:gd name="connsiteY936" fmla="*/ 9554863 h 10322882"/>
              <a:gd name="connsiteX937" fmla="*/ 2663553 w 7129607"/>
              <a:gd name="connsiteY937" fmla="*/ 9591907 h 10322882"/>
              <a:gd name="connsiteX938" fmla="*/ 2626489 w 7129607"/>
              <a:gd name="connsiteY938" fmla="*/ 9615480 h 10322882"/>
              <a:gd name="connsiteX939" fmla="*/ 2589425 w 7129607"/>
              <a:gd name="connsiteY939" fmla="*/ 9625583 h 10322882"/>
              <a:gd name="connsiteX940" fmla="*/ 2575949 w 7129607"/>
              <a:gd name="connsiteY940" fmla="*/ 9659258 h 10322882"/>
              <a:gd name="connsiteX941" fmla="*/ 2596165 w 7129607"/>
              <a:gd name="connsiteY941" fmla="*/ 9689567 h 10322882"/>
              <a:gd name="connsiteX942" fmla="*/ 2599535 w 7129607"/>
              <a:gd name="connsiteY942" fmla="*/ 9726610 h 10322882"/>
              <a:gd name="connsiteX943" fmla="*/ 2579317 w 7129607"/>
              <a:gd name="connsiteY943" fmla="*/ 9709772 h 10322882"/>
              <a:gd name="connsiteX944" fmla="*/ 2535518 w 7129607"/>
              <a:gd name="connsiteY944" fmla="*/ 9703038 h 10322882"/>
              <a:gd name="connsiteX945" fmla="*/ 2501824 w 7129607"/>
              <a:gd name="connsiteY945" fmla="*/ 9723242 h 10322882"/>
              <a:gd name="connsiteX946" fmla="*/ 2461393 w 7129607"/>
              <a:gd name="connsiteY946" fmla="*/ 9736713 h 10322882"/>
              <a:gd name="connsiteX947" fmla="*/ 2447914 w 7129607"/>
              <a:gd name="connsiteY947" fmla="*/ 9746816 h 10322882"/>
              <a:gd name="connsiteX948" fmla="*/ 2431066 w 7129607"/>
              <a:gd name="connsiteY948" fmla="*/ 9750184 h 10322882"/>
              <a:gd name="connsiteX949" fmla="*/ 2394004 w 7129607"/>
              <a:gd name="connsiteY949" fmla="*/ 9770389 h 10322882"/>
              <a:gd name="connsiteX950" fmla="*/ 2356941 w 7129607"/>
              <a:gd name="connsiteY950" fmla="*/ 9767022 h 10322882"/>
              <a:gd name="connsiteX951" fmla="*/ 2309770 w 7129607"/>
              <a:gd name="connsiteY951" fmla="*/ 9773757 h 10322882"/>
              <a:gd name="connsiteX952" fmla="*/ 2316507 w 7129607"/>
              <a:gd name="connsiteY952" fmla="*/ 9814167 h 10322882"/>
              <a:gd name="connsiteX953" fmla="*/ 2299662 w 7129607"/>
              <a:gd name="connsiteY953" fmla="*/ 9861315 h 10322882"/>
              <a:gd name="connsiteX954" fmla="*/ 2286186 w 7129607"/>
              <a:gd name="connsiteY954" fmla="*/ 9894990 h 10322882"/>
              <a:gd name="connsiteX955" fmla="*/ 2265969 w 7129607"/>
              <a:gd name="connsiteY955" fmla="*/ 9918563 h 10322882"/>
              <a:gd name="connsiteX956" fmla="*/ 2242383 w 7129607"/>
              <a:gd name="connsiteY956" fmla="*/ 9932034 h 10322882"/>
              <a:gd name="connsiteX957" fmla="*/ 2232274 w 7129607"/>
              <a:gd name="connsiteY957" fmla="*/ 9942137 h 10322882"/>
              <a:gd name="connsiteX958" fmla="*/ 2222167 w 7129607"/>
              <a:gd name="connsiteY958" fmla="*/ 9942137 h 10322882"/>
              <a:gd name="connsiteX959" fmla="*/ 2198580 w 7129607"/>
              <a:gd name="connsiteY959" fmla="*/ 9955606 h 10322882"/>
              <a:gd name="connsiteX960" fmla="*/ 2174999 w 7129607"/>
              <a:gd name="connsiteY960" fmla="*/ 9955606 h 10322882"/>
              <a:gd name="connsiteX961" fmla="*/ 2154781 w 7129607"/>
              <a:gd name="connsiteY961" fmla="*/ 9925299 h 10322882"/>
              <a:gd name="connsiteX962" fmla="*/ 2134563 w 7129607"/>
              <a:gd name="connsiteY962" fmla="*/ 9888254 h 10322882"/>
              <a:gd name="connsiteX963" fmla="*/ 2124455 w 7129607"/>
              <a:gd name="connsiteY963" fmla="*/ 9851212 h 10322882"/>
              <a:gd name="connsiteX964" fmla="*/ 2117714 w 7129607"/>
              <a:gd name="connsiteY964" fmla="*/ 9804064 h 10322882"/>
              <a:gd name="connsiteX965" fmla="*/ 2110978 w 7129607"/>
              <a:gd name="connsiteY965" fmla="*/ 9760287 h 10322882"/>
              <a:gd name="connsiteX966" fmla="*/ 2087393 w 7129607"/>
              <a:gd name="connsiteY966" fmla="*/ 9726610 h 10322882"/>
              <a:gd name="connsiteX967" fmla="*/ 2080654 w 7129607"/>
              <a:gd name="connsiteY967" fmla="*/ 9723242 h 10322882"/>
              <a:gd name="connsiteX968" fmla="*/ 2080571 w 7129607"/>
              <a:gd name="connsiteY968" fmla="*/ 9722990 h 10322882"/>
              <a:gd name="connsiteX969" fmla="*/ 2054359 w 7129607"/>
              <a:gd name="connsiteY969" fmla="*/ 9732807 h 10322882"/>
              <a:gd name="connsiteX970" fmla="*/ 2027404 w 7129607"/>
              <a:gd name="connsiteY970" fmla="*/ 9742904 h 10322882"/>
              <a:gd name="connsiteX971" fmla="*/ 2007188 w 7129607"/>
              <a:gd name="connsiteY971" fmla="*/ 9763097 h 10322882"/>
              <a:gd name="connsiteX972" fmla="*/ 1973496 w 7129607"/>
              <a:gd name="connsiteY972" fmla="*/ 9786655 h 10322882"/>
              <a:gd name="connsiteX973" fmla="*/ 1946540 w 7129607"/>
              <a:gd name="connsiteY973" fmla="*/ 9786655 h 10322882"/>
              <a:gd name="connsiteX974" fmla="*/ 1885891 w 7129607"/>
              <a:gd name="connsiteY974" fmla="*/ 9779925 h 10322882"/>
              <a:gd name="connsiteX975" fmla="*/ 1848825 w 7129607"/>
              <a:gd name="connsiteY975" fmla="*/ 9783289 h 10322882"/>
              <a:gd name="connsiteX976" fmla="*/ 1825240 w 7129607"/>
              <a:gd name="connsiteY976" fmla="*/ 9759731 h 10322882"/>
              <a:gd name="connsiteX977" fmla="*/ 1788177 w 7129607"/>
              <a:gd name="connsiteY977" fmla="*/ 9746270 h 10322882"/>
              <a:gd name="connsiteX978" fmla="*/ 1734265 w 7129607"/>
              <a:gd name="connsiteY978" fmla="*/ 9756367 h 10322882"/>
              <a:gd name="connsiteX979" fmla="*/ 1700571 w 7129607"/>
              <a:gd name="connsiteY979" fmla="*/ 9773194 h 10322882"/>
              <a:gd name="connsiteX980" fmla="*/ 1683726 w 7129607"/>
              <a:gd name="connsiteY980" fmla="*/ 9779925 h 10322882"/>
              <a:gd name="connsiteX981" fmla="*/ 1666879 w 7129607"/>
              <a:gd name="connsiteY981" fmla="*/ 9803482 h 10322882"/>
              <a:gd name="connsiteX982" fmla="*/ 1616337 w 7129607"/>
              <a:gd name="connsiteY982" fmla="*/ 9847234 h 10322882"/>
              <a:gd name="connsiteX983" fmla="*/ 1565797 w 7129607"/>
              <a:gd name="connsiteY983" fmla="*/ 9894351 h 10322882"/>
              <a:gd name="connsiteX984" fmla="*/ 1515257 w 7129607"/>
              <a:gd name="connsiteY984" fmla="*/ 9921275 h 10322882"/>
              <a:gd name="connsiteX985" fmla="*/ 1444500 w 7129607"/>
              <a:gd name="connsiteY985" fmla="*/ 9938102 h 10322882"/>
              <a:gd name="connsiteX986" fmla="*/ 1404067 w 7129607"/>
              <a:gd name="connsiteY986" fmla="*/ 9894351 h 10322882"/>
              <a:gd name="connsiteX987" fmla="*/ 1333308 w 7129607"/>
              <a:gd name="connsiteY987" fmla="*/ 9877524 h 10322882"/>
              <a:gd name="connsiteX988" fmla="*/ 1289507 w 7129607"/>
              <a:gd name="connsiteY988" fmla="*/ 9853964 h 10322882"/>
              <a:gd name="connsiteX989" fmla="*/ 1269291 w 7129607"/>
              <a:gd name="connsiteY989" fmla="*/ 9840503 h 10322882"/>
              <a:gd name="connsiteX990" fmla="*/ 1265921 w 7129607"/>
              <a:gd name="connsiteY990" fmla="*/ 9843869 h 10322882"/>
              <a:gd name="connsiteX991" fmla="*/ 1265921 w 7129607"/>
              <a:gd name="connsiteY991" fmla="*/ 9840503 h 10322882"/>
              <a:gd name="connsiteX992" fmla="*/ 1264934 w 7129607"/>
              <a:gd name="connsiteY992" fmla="*/ 9839516 h 10322882"/>
              <a:gd name="connsiteX993" fmla="*/ 1264256 w 7129607"/>
              <a:gd name="connsiteY993" fmla="*/ 9833775 h 10322882"/>
              <a:gd name="connsiteX994" fmla="*/ 1259523 w 7129607"/>
              <a:gd name="connsiteY994" fmla="*/ 9834112 h 10322882"/>
              <a:gd name="connsiteX995" fmla="*/ 1259182 w 7129607"/>
              <a:gd name="connsiteY995" fmla="*/ 9833772 h 10322882"/>
              <a:gd name="connsiteX996" fmla="*/ 1246012 w 7129607"/>
              <a:gd name="connsiteY996" fmla="*/ 9836403 h 10322882"/>
              <a:gd name="connsiteX997" fmla="*/ 1246012 w 7129607"/>
              <a:gd name="connsiteY997" fmla="*/ 9836664 h 10322882"/>
              <a:gd name="connsiteX998" fmla="*/ 1258363 w 7129607"/>
              <a:gd name="connsiteY998" fmla="*/ 9834195 h 10322882"/>
              <a:gd name="connsiteX999" fmla="*/ 1259523 w 7129607"/>
              <a:gd name="connsiteY999" fmla="*/ 9834112 h 10322882"/>
              <a:gd name="connsiteX1000" fmla="*/ 1264934 w 7129607"/>
              <a:gd name="connsiteY1000" fmla="*/ 9839516 h 10322882"/>
              <a:gd name="connsiteX1001" fmla="*/ 1265100 w 7129607"/>
              <a:gd name="connsiteY1001" fmla="*/ 9840927 h 10322882"/>
              <a:gd name="connsiteX1002" fmla="*/ 1265100 w 7129607"/>
              <a:gd name="connsiteY1002" fmla="*/ 9844293 h 10322882"/>
              <a:gd name="connsiteX1003" fmla="*/ 1268466 w 7129607"/>
              <a:gd name="connsiteY1003" fmla="*/ 9864487 h 10322882"/>
              <a:gd name="connsiteX1004" fmla="*/ 1265100 w 7129607"/>
              <a:gd name="connsiteY1004" fmla="*/ 9891412 h 10322882"/>
              <a:gd name="connsiteX1005" fmla="*/ 1265100 w 7129607"/>
              <a:gd name="connsiteY1005" fmla="*/ 9921704 h 10322882"/>
              <a:gd name="connsiteX1006" fmla="*/ 1224688 w 7129607"/>
              <a:gd name="connsiteY1006" fmla="*/ 9968824 h 10322882"/>
              <a:gd name="connsiteX1007" fmla="*/ 1228053 w 7129607"/>
              <a:gd name="connsiteY1007" fmla="*/ 10039504 h 10322882"/>
              <a:gd name="connsiteX1008" fmla="*/ 1224688 w 7129607"/>
              <a:gd name="connsiteY1008" fmla="*/ 10073160 h 10322882"/>
              <a:gd name="connsiteX1009" fmla="*/ 1231423 w 7129607"/>
              <a:gd name="connsiteY1009" fmla="*/ 10106818 h 10322882"/>
              <a:gd name="connsiteX1010" fmla="*/ 1197747 w 7129607"/>
              <a:gd name="connsiteY1010" fmla="*/ 10113548 h 10322882"/>
              <a:gd name="connsiteX1011" fmla="*/ 1180909 w 7129607"/>
              <a:gd name="connsiteY1011" fmla="*/ 10110184 h 10322882"/>
              <a:gd name="connsiteX1012" fmla="*/ 1157335 w 7129607"/>
              <a:gd name="connsiteY1012" fmla="*/ 10110184 h 10322882"/>
              <a:gd name="connsiteX1013" fmla="*/ 1133762 w 7129607"/>
              <a:gd name="connsiteY1013" fmla="*/ 10133743 h 10322882"/>
              <a:gd name="connsiteX1014" fmla="*/ 1103455 w 7129607"/>
              <a:gd name="connsiteY1014" fmla="*/ 10123647 h 10322882"/>
              <a:gd name="connsiteX1015" fmla="*/ 1066412 w 7129607"/>
              <a:gd name="connsiteY1015" fmla="*/ 10177498 h 10322882"/>
              <a:gd name="connsiteX1016" fmla="*/ 1036105 w 7129607"/>
              <a:gd name="connsiteY1016" fmla="*/ 10177498 h 10322882"/>
              <a:gd name="connsiteX1017" fmla="*/ 1032737 w 7129607"/>
              <a:gd name="connsiteY1017" fmla="*/ 10187594 h 10322882"/>
              <a:gd name="connsiteX1018" fmla="*/ 1015897 w 7129607"/>
              <a:gd name="connsiteY1018" fmla="*/ 10201057 h 10322882"/>
              <a:gd name="connsiteX1019" fmla="*/ 1002427 w 7129607"/>
              <a:gd name="connsiteY1019" fmla="*/ 10231349 h 10322882"/>
              <a:gd name="connsiteX1020" fmla="*/ 965383 w 7129607"/>
              <a:gd name="connsiteY1020" fmla="*/ 10217886 h 10322882"/>
              <a:gd name="connsiteX1021" fmla="*/ 948545 w 7129607"/>
              <a:gd name="connsiteY1021" fmla="*/ 10231349 h 10322882"/>
              <a:gd name="connsiteX1022" fmla="*/ 914870 w 7129607"/>
              <a:gd name="connsiteY1022" fmla="*/ 10217886 h 10322882"/>
              <a:gd name="connsiteX1023" fmla="*/ 864356 w 7129607"/>
              <a:gd name="connsiteY1023" fmla="*/ 10211154 h 10322882"/>
              <a:gd name="connsiteX1024" fmla="*/ 817211 w 7129607"/>
              <a:gd name="connsiteY1024" fmla="*/ 10217886 h 10322882"/>
              <a:gd name="connsiteX1025" fmla="*/ 786902 w 7129607"/>
              <a:gd name="connsiteY1025" fmla="*/ 10234715 h 10322882"/>
              <a:gd name="connsiteX1026" fmla="*/ 746490 w 7129607"/>
              <a:gd name="connsiteY1026" fmla="*/ 10244811 h 10322882"/>
              <a:gd name="connsiteX1027" fmla="*/ 733021 w 7129607"/>
              <a:gd name="connsiteY1027" fmla="*/ 10251543 h 10322882"/>
              <a:gd name="connsiteX1028" fmla="*/ 716182 w 7129607"/>
              <a:gd name="connsiteY1028" fmla="*/ 10254908 h 10322882"/>
              <a:gd name="connsiteX1029" fmla="*/ 682506 w 7129607"/>
              <a:gd name="connsiteY1029" fmla="*/ 10281833 h 10322882"/>
              <a:gd name="connsiteX1030" fmla="*/ 658933 w 7129607"/>
              <a:gd name="connsiteY1030" fmla="*/ 10285200 h 10322882"/>
              <a:gd name="connsiteX1031" fmla="*/ 675771 w 7129607"/>
              <a:gd name="connsiteY1031" fmla="*/ 10261640 h 10322882"/>
              <a:gd name="connsiteX1032" fmla="*/ 672403 w 7129607"/>
              <a:gd name="connsiteY1032" fmla="*/ 10224616 h 10322882"/>
              <a:gd name="connsiteX1033" fmla="*/ 685874 w 7129607"/>
              <a:gd name="connsiteY1033" fmla="*/ 10201057 h 10322882"/>
              <a:gd name="connsiteX1034" fmla="*/ 672403 w 7129607"/>
              <a:gd name="connsiteY1034" fmla="*/ 10194326 h 10322882"/>
              <a:gd name="connsiteX1035" fmla="*/ 669036 w 7129607"/>
              <a:gd name="connsiteY1035" fmla="*/ 10180864 h 10322882"/>
              <a:gd name="connsiteX1036" fmla="*/ 642094 w 7129607"/>
              <a:gd name="connsiteY1036" fmla="*/ 10187594 h 10322882"/>
              <a:gd name="connsiteX1037" fmla="*/ 615155 w 7129607"/>
              <a:gd name="connsiteY1037" fmla="*/ 10167401 h 10322882"/>
              <a:gd name="connsiteX1038" fmla="*/ 584846 w 7129607"/>
              <a:gd name="connsiteY1038" fmla="*/ 10184228 h 10322882"/>
              <a:gd name="connsiteX1039" fmla="*/ 557905 w 7129607"/>
              <a:gd name="connsiteY1039" fmla="*/ 10207789 h 10322882"/>
              <a:gd name="connsiteX1040" fmla="*/ 530965 w 7129607"/>
              <a:gd name="connsiteY1040" fmla="*/ 10187594 h 10322882"/>
              <a:gd name="connsiteX1041" fmla="*/ 514128 w 7129607"/>
              <a:gd name="connsiteY1041" fmla="*/ 10204423 h 10322882"/>
              <a:gd name="connsiteX1042" fmla="*/ 507391 w 7129607"/>
              <a:gd name="connsiteY1042" fmla="*/ 10241445 h 10322882"/>
              <a:gd name="connsiteX1043" fmla="*/ 504024 w 7129607"/>
              <a:gd name="connsiteY1043" fmla="*/ 10261640 h 10322882"/>
              <a:gd name="connsiteX1044" fmla="*/ 500656 w 7129607"/>
              <a:gd name="connsiteY1044" fmla="*/ 10278469 h 10322882"/>
              <a:gd name="connsiteX1045" fmla="*/ 480450 w 7129607"/>
              <a:gd name="connsiteY1045" fmla="*/ 10302028 h 10322882"/>
              <a:gd name="connsiteX1046" fmla="*/ 402995 w 7129607"/>
              <a:gd name="connsiteY1046" fmla="*/ 10285200 h 10322882"/>
              <a:gd name="connsiteX1047" fmla="*/ 396260 w 7129607"/>
              <a:gd name="connsiteY1047" fmla="*/ 10265006 h 10322882"/>
              <a:gd name="connsiteX1048" fmla="*/ 379423 w 7129607"/>
              <a:gd name="connsiteY1048" fmla="*/ 10261640 h 10322882"/>
              <a:gd name="connsiteX1049" fmla="*/ 365954 w 7129607"/>
              <a:gd name="connsiteY1049" fmla="*/ 10248177 h 10322882"/>
              <a:gd name="connsiteX1050" fmla="*/ 345747 w 7129607"/>
              <a:gd name="connsiteY1050" fmla="*/ 10261640 h 10322882"/>
              <a:gd name="connsiteX1051" fmla="*/ 332276 w 7129607"/>
              <a:gd name="connsiteY1051" fmla="*/ 10281833 h 10322882"/>
              <a:gd name="connsiteX1052" fmla="*/ 322173 w 7129607"/>
              <a:gd name="connsiteY1052" fmla="*/ 10285200 h 10322882"/>
              <a:gd name="connsiteX1053" fmla="*/ 305338 w 7129607"/>
              <a:gd name="connsiteY1053" fmla="*/ 10298662 h 10322882"/>
              <a:gd name="connsiteX1054" fmla="*/ 275028 w 7129607"/>
              <a:gd name="connsiteY1054" fmla="*/ 10302028 h 10322882"/>
              <a:gd name="connsiteX1055" fmla="*/ 241353 w 7129607"/>
              <a:gd name="connsiteY1055" fmla="*/ 10291932 h 10322882"/>
              <a:gd name="connsiteX1056" fmla="*/ 221147 w 7129607"/>
              <a:gd name="connsiteY1056" fmla="*/ 10298662 h 10322882"/>
              <a:gd name="connsiteX1057" fmla="*/ 214411 w 7129607"/>
              <a:gd name="connsiteY1057" fmla="*/ 10322222 h 10322882"/>
              <a:gd name="connsiteX1058" fmla="*/ 197573 w 7129607"/>
              <a:gd name="connsiteY1058" fmla="*/ 10305394 h 10322882"/>
              <a:gd name="connsiteX1059" fmla="*/ 184102 w 7129607"/>
              <a:gd name="connsiteY1059" fmla="*/ 10275103 h 10322882"/>
              <a:gd name="connsiteX1060" fmla="*/ 177367 w 7129607"/>
              <a:gd name="connsiteY1060" fmla="*/ 10244811 h 10322882"/>
              <a:gd name="connsiteX1061" fmla="*/ 173999 w 7129607"/>
              <a:gd name="connsiteY1061" fmla="*/ 10211154 h 10322882"/>
              <a:gd name="connsiteX1062" fmla="*/ 177367 w 7129607"/>
              <a:gd name="connsiteY1062" fmla="*/ 10157303 h 10322882"/>
              <a:gd name="connsiteX1063" fmla="*/ 143692 w 7129607"/>
              <a:gd name="connsiteY1063" fmla="*/ 10150572 h 10322882"/>
              <a:gd name="connsiteX1064" fmla="*/ 120120 w 7129607"/>
              <a:gd name="connsiteY1064" fmla="*/ 10133743 h 10322882"/>
              <a:gd name="connsiteX1065" fmla="*/ 99913 w 7129607"/>
              <a:gd name="connsiteY1065" fmla="*/ 10120280 h 10322882"/>
              <a:gd name="connsiteX1066" fmla="*/ 76342 w 7129607"/>
              <a:gd name="connsiteY1066" fmla="*/ 10089989 h 10322882"/>
              <a:gd name="connsiteX1067" fmla="*/ 86444 w 7129607"/>
              <a:gd name="connsiteY1067" fmla="*/ 10046235 h 10322882"/>
              <a:gd name="connsiteX1068" fmla="*/ 66238 w 7129607"/>
              <a:gd name="connsiteY1068" fmla="*/ 10012579 h 10322882"/>
              <a:gd name="connsiteX1069" fmla="*/ 89811 w 7129607"/>
              <a:gd name="connsiteY1069" fmla="*/ 9955361 h 10322882"/>
              <a:gd name="connsiteX1070" fmla="*/ 130221 w 7129607"/>
              <a:gd name="connsiteY1070" fmla="*/ 9921704 h 10322882"/>
              <a:gd name="connsiteX1071" fmla="*/ 143692 w 7129607"/>
              <a:gd name="connsiteY1071" fmla="*/ 9888048 h 10322882"/>
              <a:gd name="connsiteX1072" fmla="*/ 157164 w 7129607"/>
              <a:gd name="connsiteY1072" fmla="*/ 9867853 h 10322882"/>
              <a:gd name="connsiteX1073" fmla="*/ 147060 w 7129607"/>
              <a:gd name="connsiteY1073" fmla="*/ 9837561 h 10322882"/>
              <a:gd name="connsiteX1074" fmla="*/ 130221 w 7129607"/>
              <a:gd name="connsiteY1074" fmla="*/ 9817368 h 10322882"/>
              <a:gd name="connsiteX1075" fmla="*/ 106648 w 7129607"/>
              <a:gd name="connsiteY1075" fmla="*/ 9820732 h 10322882"/>
              <a:gd name="connsiteX1076" fmla="*/ 72973 w 7129607"/>
              <a:gd name="connsiteY1076" fmla="*/ 9830831 h 10322882"/>
              <a:gd name="connsiteX1077" fmla="*/ 49399 w 7129607"/>
              <a:gd name="connsiteY1077" fmla="*/ 9834195 h 10322882"/>
              <a:gd name="connsiteX1078" fmla="*/ 19093 w 7129607"/>
              <a:gd name="connsiteY1078" fmla="*/ 9783710 h 10322882"/>
              <a:gd name="connsiteX1079" fmla="*/ 22458 w 7129607"/>
              <a:gd name="connsiteY1079" fmla="*/ 9763517 h 10322882"/>
              <a:gd name="connsiteX1080" fmla="*/ 2254 w 7129607"/>
              <a:gd name="connsiteY1080" fmla="*/ 9756785 h 10322882"/>
              <a:gd name="connsiteX1081" fmla="*/ 69605 w 7129607"/>
              <a:gd name="connsiteY1081" fmla="*/ 9756785 h 10322882"/>
              <a:gd name="connsiteX1082" fmla="*/ 86444 w 7129607"/>
              <a:gd name="connsiteY1082" fmla="*/ 9733225 h 10322882"/>
              <a:gd name="connsiteX1083" fmla="*/ 106648 w 7129607"/>
              <a:gd name="connsiteY1083" fmla="*/ 9699568 h 10322882"/>
              <a:gd name="connsiteX1084" fmla="*/ 133590 w 7129607"/>
              <a:gd name="connsiteY1084" fmla="*/ 9682739 h 10322882"/>
              <a:gd name="connsiteX1085" fmla="*/ 157164 w 7129607"/>
              <a:gd name="connsiteY1085" fmla="*/ 9679374 h 10322882"/>
              <a:gd name="connsiteX1086" fmla="*/ 170632 w 7129607"/>
              <a:gd name="connsiteY1086" fmla="*/ 9669276 h 10322882"/>
              <a:gd name="connsiteX1087" fmla="*/ 221147 w 7129607"/>
              <a:gd name="connsiteY1087" fmla="*/ 9665912 h 10322882"/>
              <a:gd name="connsiteX1088" fmla="*/ 261558 w 7129607"/>
              <a:gd name="connsiteY1088" fmla="*/ 9645717 h 10322882"/>
              <a:gd name="connsiteX1089" fmla="*/ 308704 w 7129607"/>
              <a:gd name="connsiteY1089" fmla="*/ 9672642 h 10322882"/>
              <a:gd name="connsiteX1090" fmla="*/ 318808 w 7129607"/>
              <a:gd name="connsiteY1090" fmla="*/ 9638985 h 10322882"/>
              <a:gd name="connsiteX1091" fmla="*/ 355850 w 7129607"/>
              <a:gd name="connsiteY1091" fmla="*/ 9622157 h 10322882"/>
              <a:gd name="connsiteX1092" fmla="*/ 372688 w 7129607"/>
              <a:gd name="connsiteY1092" fmla="*/ 9618791 h 10322882"/>
              <a:gd name="connsiteX1093" fmla="*/ 382791 w 7129607"/>
              <a:gd name="connsiteY1093" fmla="*/ 9628888 h 10322882"/>
              <a:gd name="connsiteX1094" fmla="*/ 419834 w 7129607"/>
              <a:gd name="connsiteY1094" fmla="*/ 9605329 h 10322882"/>
              <a:gd name="connsiteX1095" fmla="*/ 443408 w 7129607"/>
              <a:gd name="connsiteY1095" fmla="*/ 9638985 h 10322882"/>
              <a:gd name="connsiteX1096" fmla="*/ 416466 w 7129607"/>
              <a:gd name="connsiteY1096" fmla="*/ 9669276 h 10322882"/>
              <a:gd name="connsiteX1097" fmla="*/ 440040 w 7129607"/>
              <a:gd name="connsiteY1097" fmla="*/ 9689471 h 10322882"/>
              <a:gd name="connsiteX1098" fmla="*/ 477082 w 7129607"/>
              <a:gd name="connsiteY1098" fmla="*/ 9702934 h 10322882"/>
              <a:gd name="connsiteX1099" fmla="*/ 507391 w 7129607"/>
              <a:gd name="connsiteY1099" fmla="*/ 9699568 h 10322882"/>
              <a:gd name="connsiteX1100" fmla="*/ 541068 w 7129607"/>
              <a:gd name="connsiteY1100" fmla="*/ 9706300 h 10322882"/>
              <a:gd name="connsiteX1101" fmla="*/ 561272 w 7129607"/>
              <a:gd name="connsiteY1101" fmla="*/ 9669276 h 10322882"/>
              <a:gd name="connsiteX1102" fmla="*/ 608420 w 7129607"/>
              <a:gd name="connsiteY1102" fmla="*/ 9649083 h 10322882"/>
              <a:gd name="connsiteX1103" fmla="*/ 598316 w 7129607"/>
              <a:gd name="connsiteY1103" fmla="*/ 9612059 h 10322882"/>
              <a:gd name="connsiteX1104" fmla="*/ 628624 w 7129607"/>
              <a:gd name="connsiteY1104" fmla="*/ 9595232 h 10322882"/>
              <a:gd name="connsiteX1105" fmla="*/ 652197 w 7129607"/>
              <a:gd name="connsiteY1105" fmla="*/ 9561574 h 10322882"/>
              <a:gd name="connsiteX1106" fmla="*/ 722918 w 7129607"/>
              <a:gd name="connsiteY1106" fmla="*/ 9538015 h 10322882"/>
              <a:gd name="connsiteX1107" fmla="*/ 759962 w 7129607"/>
              <a:gd name="connsiteY1107" fmla="*/ 9541379 h 10322882"/>
              <a:gd name="connsiteX1108" fmla="*/ 797005 w 7129607"/>
              <a:gd name="connsiteY1108" fmla="*/ 9527917 h 10322882"/>
              <a:gd name="connsiteX1109" fmla="*/ 823945 w 7129607"/>
              <a:gd name="connsiteY1109" fmla="*/ 9497627 h 10322882"/>
              <a:gd name="connsiteX1110" fmla="*/ 837415 w 7129607"/>
              <a:gd name="connsiteY1110" fmla="*/ 9480798 h 10322882"/>
              <a:gd name="connsiteX1111" fmla="*/ 854253 w 7129607"/>
              <a:gd name="connsiteY1111" fmla="*/ 9477432 h 10322882"/>
              <a:gd name="connsiteX1112" fmla="*/ 914870 w 7129607"/>
              <a:gd name="connsiteY1112" fmla="*/ 9453872 h 10322882"/>
              <a:gd name="connsiteX1113" fmla="*/ 935075 w 7129607"/>
              <a:gd name="connsiteY1113" fmla="*/ 9460603 h 10322882"/>
              <a:gd name="connsiteX1114" fmla="*/ 978853 w 7129607"/>
              <a:gd name="connsiteY1114" fmla="*/ 9470701 h 10322882"/>
              <a:gd name="connsiteX1115" fmla="*/ 1093352 w 7129607"/>
              <a:gd name="connsiteY1115" fmla="*/ 9450506 h 10322882"/>
              <a:gd name="connsiteX1116" fmla="*/ 1100086 w 7129607"/>
              <a:gd name="connsiteY1116" fmla="*/ 9447140 h 10322882"/>
              <a:gd name="connsiteX1117" fmla="*/ 1106823 w 7129607"/>
              <a:gd name="connsiteY1117" fmla="*/ 9457238 h 10322882"/>
              <a:gd name="connsiteX1118" fmla="*/ 1110191 w 7129607"/>
              <a:gd name="connsiteY1118" fmla="*/ 9467335 h 10322882"/>
              <a:gd name="connsiteX1119" fmla="*/ 1103488 w 7129607"/>
              <a:gd name="connsiteY1119" fmla="*/ 9477383 h 10322882"/>
              <a:gd name="connsiteX1120" fmla="*/ 1104190 w 7129607"/>
              <a:gd name="connsiteY1120" fmla="*/ 9477031 h 10322882"/>
              <a:gd name="connsiteX1121" fmla="*/ 1110930 w 7129607"/>
              <a:gd name="connsiteY1121" fmla="*/ 9466934 h 10322882"/>
              <a:gd name="connsiteX1122" fmla="*/ 1107561 w 7129607"/>
              <a:gd name="connsiteY1122" fmla="*/ 9456838 h 10322882"/>
              <a:gd name="connsiteX1123" fmla="*/ 1100821 w 7129607"/>
              <a:gd name="connsiteY1123" fmla="*/ 9446741 h 10322882"/>
              <a:gd name="connsiteX1124" fmla="*/ 1144624 w 7129607"/>
              <a:gd name="connsiteY1124" fmla="*/ 9429914 h 10322882"/>
              <a:gd name="connsiteX1125" fmla="*/ 1198533 w 7129607"/>
              <a:gd name="connsiteY1125" fmla="*/ 9399625 h 10322882"/>
              <a:gd name="connsiteX1126" fmla="*/ 1228857 w 7129607"/>
              <a:gd name="connsiteY1126" fmla="*/ 9406356 h 10322882"/>
              <a:gd name="connsiteX1127" fmla="*/ 1255814 w 7129607"/>
              <a:gd name="connsiteY1127" fmla="*/ 9382798 h 10322882"/>
              <a:gd name="connsiteX1128" fmla="*/ 1296246 w 7129607"/>
              <a:gd name="connsiteY1128" fmla="*/ 9376066 h 10322882"/>
              <a:gd name="connsiteX1129" fmla="*/ 1356895 w 7129607"/>
              <a:gd name="connsiteY1129" fmla="*/ 9365971 h 10322882"/>
              <a:gd name="connsiteX1130" fmla="*/ 1498410 w 7129607"/>
              <a:gd name="connsiteY1130" fmla="*/ 9244812 h 10322882"/>
              <a:gd name="connsiteX1131" fmla="*/ 1559057 w 7129607"/>
              <a:gd name="connsiteY1131" fmla="*/ 9150580 h 10322882"/>
              <a:gd name="connsiteX1132" fmla="*/ 1636554 w 7129607"/>
              <a:gd name="connsiteY1132" fmla="*/ 9059711 h 10322882"/>
              <a:gd name="connsiteX1133" fmla="*/ 1700571 w 7129607"/>
              <a:gd name="connsiteY1133" fmla="*/ 8968843 h 10322882"/>
              <a:gd name="connsiteX1134" fmla="*/ 1726997 w 7129607"/>
              <a:gd name="connsiteY1134" fmla="*/ 8935852 h 10322882"/>
              <a:gd name="connsiteX1135" fmla="*/ 1726871 w 7129607"/>
              <a:gd name="connsiteY1135" fmla="*/ 8935226 h 10322882"/>
              <a:gd name="connsiteX1136" fmla="*/ 1727499 w 7129607"/>
              <a:gd name="connsiteY1136" fmla="*/ 8935226 h 10322882"/>
              <a:gd name="connsiteX1137" fmla="*/ 1727528 w 7129607"/>
              <a:gd name="connsiteY1137" fmla="*/ 8935188 h 10322882"/>
              <a:gd name="connsiteX1138" fmla="*/ 1727535 w 7129607"/>
              <a:gd name="connsiteY1138" fmla="*/ 8935226 h 10322882"/>
              <a:gd name="connsiteX1139" fmla="*/ 1730242 w 7129607"/>
              <a:gd name="connsiteY1139" fmla="*/ 8935226 h 10322882"/>
              <a:gd name="connsiteX1140" fmla="*/ 1780781 w 7129607"/>
              <a:gd name="connsiteY1140" fmla="*/ 8898183 h 10322882"/>
              <a:gd name="connsiteX1141" fmla="*/ 1807736 w 7129607"/>
              <a:gd name="connsiteY1141" fmla="*/ 8877977 h 10322882"/>
              <a:gd name="connsiteX1142" fmla="*/ 1854907 w 7129607"/>
              <a:gd name="connsiteY1142" fmla="*/ 8888080 h 10322882"/>
              <a:gd name="connsiteX1143" fmla="*/ 1891970 w 7129607"/>
              <a:gd name="connsiteY1143" fmla="*/ 8861139 h 10322882"/>
              <a:gd name="connsiteX1144" fmla="*/ 1929032 w 7129607"/>
              <a:gd name="connsiteY1144" fmla="*/ 8813994 h 10322882"/>
              <a:gd name="connsiteX1145" fmla="*/ 2013267 w 7129607"/>
              <a:gd name="connsiteY1145" fmla="*/ 8733171 h 10322882"/>
              <a:gd name="connsiteX1146" fmla="*/ 2046960 w 7129607"/>
              <a:gd name="connsiteY1146" fmla="*/ 8692759 h 10322882"/>
              <a:gd name="connsiteX1147" fmla="*/ 2079628 w 7129607"/>
              <a:gd name="connsiteY1147" fmla="*/ 8725038 h 10322882"/>
              <a:gd name="connsiteX1148" fmla="*/ 2085499 w 7129607"/>
              <a:gd name="connsiteY1148" fmla="*/ 8737054 h 10322882"/>
              <a:gd name="connsiteX1149" fmla="*/ 2086292 w 7129607"/>
              <a:gd name="connsiteY1149" fmla="*/ 8735910 h 10322882"/>
              <a:gd name="connsiteX1150" fmla="*/ 2084024 w 7129607"/>
              <a:gd name="connsiteY1150" fmla="*/ 8729383 h 10322882"/>
              <a:gd name="connsiteX1151" fmla="*/ 2079628 w 7129607"/>
              <a:gd name="connsiteY1151" fmla="*/ 8725038 h 10322882"/>
              <a:gd name="connsiteX1152" fmla="*/ 2076716 w 7129607"/>
              <a:gd name="connsiteY1152" fmla="*/ 8719081 h 10322882"/>
              <a:gd name="connsiteX1153" fmla="*/ 2047091 w 7129607"/>
              <a:gd name="connsiteY1153" fmla="*/ 8692240 h 10322882"/>
              <a:gd name="connsiteX1154" fmla="*/ 2094282 w 7129607"/>
              <a:gd name="connsiteY1154" fmla="*/ 8651792 h 10322882"/>
              <a:gd name="connsiteX1155" fmla="*/ 2131358 w 7129607"/>
              <a:gd name="connsiteY1155" fmla="*/ 8648423 h 10322882"/>
              <a:gd name="connsiteX1156" fmla="*/ 2114506 w 7129607"/>
              <a:gd name="connsiteY1156" fmla="*/ 8634940 h 10322882"/>
              <a:gd name="connsiteX1157" fmla="*/ 2117875 w 7129607"/>
              <a:gd name="connsiteY1157" fmla="*/ 8607975 h 10322882"/>
              <a:gd name="connsiteX1158" fmla="*/ 2144840 w 7129607"/>
              <a:gd name="connsiteY1158" fmla="*/ 8584379 h 10322882"/>
              <a:gd name="connsiteX1159" fmla="*/ 2148212 w 7129607"/>
              <a:gd name="connsiteY1159" fmla="*/ 8587750 h 10322882"/>
              <a:gd name="connsiteX1160" fmla="*/ 2165065 w 7129607"/>
              <a:gd name="connsiteY1160" fmla="*/ 8604604 h 10322882"/>
              <a:gd name="connsiteX1161" fmla="*/ 2185288 w 7129607"/>
              <a:gd name="connsiteY1161" fmla="*/ 8621457 h 10322882"/>
              <a:gd name="connsiteX1162" fmla="*/ 2205515 w 7129607"/>
              <a:gd name="connsiteY1162" fmla="*/ 8638311 h 10322882"/>
              <a:gd name="connsiteX1163" fmla="*/ 2209361 w 7129607"/>
              <a:gd name="connsiteY1163" fmla="*/ 8639272 h 10322882"/>
              <a:gd name="connsiteX1164" fmla="*/ 2209382 w 7129607"/>
              <a:gd name="connsiteY1164" fmla="*/ 8639261 h 10322882"/>
              <a:gd name="connsiteX1165" fmla="*/ 2206065 w 7129607"/>
              <a:gd name="connsiteY1165" fmla="*/ 8638430 h 10322882"/>
              <a:gd name="connsiteX1166" fmla="*/ 2185871 w 7129607"/>
              <a:gd name="connsiteY1166" fmla="*/ 8621587 h 10322882"/>
              <a:gd name="connsiteX1167" fmla="*/ 2165681 w 7129607"/>
              <a:gd name="connsiteY1167" fmla="*/ 8604743 h 10322882"/>
              <a:gd name="connsiteX1168" fmla="*/ 2148854 w 7129607"/>
              <a:gd name="connsiteY1168" fmla="*/ 8587898 h 10322882"/>
              <a:gd name="connsiteX1169" fmla="*/ 2145489 w 7129607"/>
              <a:gd name="connsiteY1169" fmla="*/ 8584531 h 10322882"/>
              <a:gd name="connsiteX1170" fmla="*/ 2169047 w 7129607"/>
              <a:gd name="connsiteY1170" fmla="*/ 8567686 h 10322882"/>
              <a:gd name="connsiteX1171" fmla="*/ 2192605 w 7129607"/>
              <a:gd name="connsiteY1171" fmla="*/ 8490203 h 10322882"/>
              <a:gd name="connsiteX1172" fmla="*/ 2216162 w 7129607"/>
              <a:gd name="connsiteY1172" fmla="*/ 8432932 h 10322882"/>
              <a:gd name="connsiteX1173" fmla="*/ 2276737 w 7129607"/>
              <a:gd name="connsiteY1173" fmla="*/ 8422826 h 10322882"/>
              <a:gd name="connsiteX1174" fmla="*/ 2337314 w 7129607"/>
              <a:gd name="connsiteY1174" fmla="*/ 8375662 h 10322882"/>
              <a:gd name="connsiteX1175" fmla="*/ 2364234 w 7129607"/>
              <a:gd name="connsiteY1175" fmla="*/ 8402612 h 10322882"/>
              <a:gd name="connsiteX1176" fmla="*/ 2387791 w 7129607"/>
              <a:gd name="connsiteY1176" fmla="*/ 8392506 h 10322882"/>
              <a:gd name="connsiteX1177" fmla="*/ 2424812 w 7129607"/>
              <a:gd name="connsiteY1177" fmla="*/ 8365556 h 10322882"/>
              <a:gd name="connsiteX1178" fmla="*/ 2448370 w 7129607"/>
              <a:gd name="connsiteY1178" fmla="*/ 8372292 h 10322882"/>
              <a:gd name="connsiteX1179" fmla="*/ 2478657 w 7129607"/>
              <a:gd name="connsiteY1179" fmla="*/ 8355450 h 10322882"/>
              <a:gd name="connsiteX1180" fmla="*/ 2478657 w 7129607"/>
              <a:gd name="connsiteY1180" fmla="*/ 8331866 h 10322882"/>
              <a:gd name="connsiteX1181" fmla="*/ 2418083 w 7129607"/>
              <a:gd name="connsiteY1181" fmla="*/ 8281334 h 10322882"/>
              <a:gd name="connsiteX1182" fmla="*/ 2471927 w 7129607"/>
              <a:gd name="connsiteY1182" fmla="*/ 8227432 h 10322882"/>
              <a:gd name="connsiteX1183" fmla="*/ 2512310 w 7129607"/>
              <a:gd name="connsiteY1183" fmla="*/ 8261122 h 10322882"/>
              <a:gd name="connsiteX1184" fmla="*/ 2492118 w 7129607"/>
              <a:gd name="connsiteY1184" fmla="*/ 8291440 h 10322882"/>
              <a:gd name="connsiteX1185" fmla="*/ 2519041 w 7129607"/>
              <a:gd name="connsiteY1185" fmla="*/ 8308285 h 10322882"/>
              <a:gd name="connsiteX1186" fmla="*/ 2556060 w 7129607"/>
              <a:gd name="connsiteY1186" fmla="*/ 8264490 h 10322882"/>
              <a:gd name="connsiteX1187" fmla="*/ 2576252 w 7129607"/>
              <a:gd name="connsiteY1187" fmla="*/ 8237539 h 10322882"/>
              <a:gd name="connsiteX1188" fmla="*/ 2556060 w 7129607"/>
              <a:gd name="connsiteY1188" fmla="*/ 8220696 h 10322882"/>
              <a:gd name="connsiteX1189" fmla="*/ 2539235 w 7129607"/>
              <a:gd name="connsiteY1189" fmla="*/ 8234171 h 10322882"/>
              <a:gd name="connsiteX1190" fmla="*/ 2508944 w 7129607"/>
              <a:gd name="connsiteY1190" fmla="*/ 8207220 h 10322882"/>
              <a:gd name="connsiteX1191" fmla="*/ 2508944 w 7129607"/>
              <a:gd name="connsiteY1191" fmla="*/ 8180270 h 10322882"/>
              <a:gd name="connsiteX1192" fmla="*/ 2535868 w 7129607"/>
              <a:gd name="connsiteY1192" fmla="*/ 8146581 h 10322882"/>
              <a:gd name="connsiteX1193" fmla="*/ 2579617 w 7129607"/>
              <a:gd name="connsiteY1193" fmla="*/ 8176901 h 10322882"/>
              <a:gd name="connsiteX1194" fmla="*/ 2586349 w 7129607"/>
              <a:gd name="connsiteY1194" fmla="*/ 8180270 h 10322882"/>
              <a:gd name="connsiteX1195" fmla="*/ 2599809 w 7129607"/>
              <a:gd name="connsiteY1195" fmla="*/ 8190376 h 10322882"/>
              <a:gd name="connsiteX1196" fmla="*/ 2620002 w 7129607"/>
              <a:gd name="connsiteY1196" fmla="*/ 8203851 h 10322882"/>
              <a:gd name="connsiteX1197" fmla="*/ 2650289 w 7129607"/>
              <a:gd name="connsiteY1197" fmla="*/ 8217326 h 10322882"/>
              <a:gd name="connsiteX1198" fmla="*/ 2662169 w 7129607"/>
              <a:gd name="connsiteY1198" fmla="*/ 8214725 h 10322882"/>
              <a:gd name="connsiteX1199" fmla="*/ 2662616 w 7129607"/>
              <a:gd name="connsiteY1199" fmla="*/ 8214026 h 10322882"/>
              <a:gd name="connsiteX1200" fmla="*/ 2650110 w 7129607"/>
              <a:gd name="connsiteY1200" fmla="*/ 8216764 h 10322882"/>
              <a:gd name="connsiteX1201" fmla="*/ 2619809 w 7129607"/>
              <a:gd name="connsiteY1201" fmla="*/ 8203288 h 10322882"/>
              <a:gd name="connsiteX1202" fmla="*/ 2599608 w 7129607"/>
              <a:gd name="connsiteY1202" fmla="*/ 8189813 h 10322882"/>
              <a:gd name="connsiteX1203" fmla="*/ 2586140 w 7129607"/>
              <a:gd name="connsiteY1203" fmla="*/ 8179707 h 10322882"/>
              <a:gd name="connsiteX1204" fmla="*/ 2592873 w 7129607"/>
              <a:gd name="connsiteY1204" fmla="*/ 8176339 h 10322882"/>
              <a:gd name="connsiteX1205" fmla="*/ 2602973 w 7129607"/>
              <a:gd name="connsiteY1205" fmla="*/ 8183076 h 10322882"/>
              <a:gd name="connsiteX1206" fmla="*/ 2629908 w 7129607"/>
              <a:gd name="connsiteY1206" fmla="*/ 8152758 h 10322882"/>
              <a:gd name="connsiteX1207" fmla="*/ 2653475 w 7129607"/>
              <a:gd name="connsiteY1207" fmla="*/ 8112332 h 10322882"/>
              <a:gd name="connsiteX1208" fmla="*/ 2673676 w 7129607"/>
              <a:gd name="connsiteY1208" fmla="*/ 8088752 h 10322882"/>
              <a:gd name="connsiteX1209" fmla="*/ 2683778 w 7129607"/>
              <a:gd name="connsiteY1209" fmla="*/ 8075276 h 10322882"/>
              <a:gd name="connsiteX1210" fmla="*/ 2677044 w 7129607"/>
              <a:gd name="connsiteY1210" fmla="*/ 8058432 h 10322882"/>
              <a:gd name="connsiteX1211" fmla="*/ 2673676 w 7129607"/>
              <a:gd name="connsiteY1211" fmla="*/ 8024746 h 10322882"/>
              <a:gd name="connsiteX1212" fmla="*/ 2744381 w 7129607"/>
              <a:gd name="connsiteY1212" fmla="*/ 7974213 h 10322882"/>
              <a:gd name="connsiteX1213" fmla="*/ 2774683 w 7129607"/>
              <a:gd name="connsiteY1213" fmla="*/ 7991058 h 10322882"/>
              <a:gd name="connsiteX1214" fmla="*/ 2811718 w 7129607"/>
              <a:gd name="connsiteY1214" fmla="*/ 7947264 h 10322882"/>
              <a:gd name="connsiteX1215" fmla="*/ 2821817 w 7129607"/>
              <a:gd name="connsiteY1215" fmla="*/ 7910207 h 10322882"/>
              <a:gd name="connsiteX1216" fmla="*/ 2835285 w 7129607"/>
              <a:gd name="connsiteY1216" fmla="*/ 7866414 h 10322882"/>
              <a:gd name="connsiteX1217" fmla="*/ 2848752 w 7129607"/>
              <a:gd name="connsiteY1217" fmla="*/ 7879889 h 10322882"/>
              <a:gd name="connsiteX1218" fmla="*/ 2842020 w 7129607"/>
              <a:gd name="connsiteY1218" fmla="*/ 7910207 h 10322882"/>
              <a:gd name="connsiteX1219" fmla="*/ 2831919 w 7129607"/>
              <a:gd name="connsiteY1219" fmla="*/ 7943895 h 10322882"/>
              <a:gd name="connsiteX1220" fmla="*/ 2848752 w 7129607"/>
              <a:gd name="connsiteY1220" fmla="*/ 7957370 h 10322882"/>
              <a:gd name="connsiteX1221" fmla="*/ 2865588 w 7129607"/>
              <a:gd name="connsiteY1221" fmla="*/ 7930420 h 10322882"/>
              <a:gd name="connsiteX1222" fmla="*/ 2882422 w 7129607"/>
              <a:gd name="connsiteY1222" fmla="*/ 7903471 h 10322882"/>
              <a:gd name="connsiteX1223" fmla="*/ 2885788 w 7129607"/>
              <a:gd name="connsiteY1223" fmla="*/ 7886626 h 10322882"/>
              <a:gd name="connsiteX1224" fmla="*/ 2912724 w 7129607"/>
              <a:gd name="connsiteY1224" fmla="*/ 7846201 h 10322882"/>
              <a:gd name="connsiteX1225" fmla="*/ 2912724 w 7129607"/>
              <a:gd name="connsiteY1225" fmla="*/ 7842832 h 10322882"/>
              <a:gd name="connsiteX1226" fmla="*/ 2913211 w 7129607"/>
              <a:gd name="connsiteY1226" fmla="*/ 7843200 h 10322882"/>
              <a:gd name="connsiteX1227" fmla="*/ 2929811 w 7129607"/>
              <a:gd name="connsiteY1227" fmla="*/ 7819978 h 10322882"/>
              <a:gd name="connsiteX1228" fmla="*/ 2906218 w 7129607"/>
              <a:gd name="connsiteY1228" fmla="*/ 7809873 h 10322882"/>
              <a:gd name="connsiteX1229" fmla="*/ 2885996 w 7129607"/>
              <a:gd name="connsiteY1229" fmla="*/ 7823346 h 10322882"/>
              <a:gd name="connsiteX1230" fmla="*/ 2855664 w 7129607"/>
              <a:gd name="connsiteY1230" fmla="*/ 7803138 h 10322882"/>
              <a:gd name="connsiteX1231" fmla="*/ 2902847 w 7129607"/>
              <a:gd name="connsiteY1231" fmla="*/ 7755988 h 10322882"/>
              <a:gd name="connsiteX1232" fmla="*/ 2950031 w 7129607"/>
              <a:gd name="connsiteY1232" fmla="*/ 7678527 h 10322882"/>
              <a:gd name="connsiteX1233" fmla="*/ 2973622 w 7129607"/>
              <a:gd name="connsiteY1233" fmla="*/ 7705470 h 10322882"/>
              <a:gd name="connsiteX1234" fmla="*/ 2956772 w 7129607"/>
              <a:gd name="connsiteY1234" fmla="*/ 7732412 h 10322882"/>
              <a:gd name="connsiteX1235" fmla="*/ 2946661 w 7129607"/>
              <a:gd name="connsiteY1235" fmla="*/ 7759355 h 10322882"/>
              <a:gd name="connsiteX1236" fmla="*/ 2970254 w 7129607"/>
              <a:gd name="connsiteY1236" fmla="*/ 7742517 h 10322882"/>
              <a:gd name="connsiteX1237" fmla="*/ 2997215 w 7129607"/>
              <a:gd name="connsiteY1237" fmla="*/ 7735782 h 10322882"/>
              <a:gd name="connsiteX1238" fmla="*/ 3010693 w 7129607"/>
              <a:gd name="connsiteY1238" fmla="*/ 7735782 h 10322882"/>
              <a:gd name="connsiteX1239" fmla="*/ 3024175 w 7129607"/>
              <a:gd name="connsiteY1239" fmla="*/ 7742517 h 10322882"/>
              <a:gd name="connsiteX1240" fmla="*/ 3034286 w 7129607"/>
              <a:gd name="connsiteY1240" fmla="*/ 7715574 h 10322882"/>
              <a:gd name="connsiteX1241" fmla="*/ 3054508 w 7129607"/>
              <a:gd name="connsiteY1241" fmla="*/ 7685264 h 10322882"/>
              <a:gd name="connsiteX1242" fmla="*/ 3003957 w 7129607"/>
              <a:gd name="connsiteY1242" fmla="*/ 7691999 h 10322882"/>
              <a:gd name="connsiteX1243" fmla="*/ 3007322 w 7129607"/>
              <a:gd name="connsiteY1243" fmla="*/ 7681894 h 10322882"/>
              <a:gd name="connsiteX1244" fmla="*/ 3000586 w 7129607"/>
              <a:gd name="connsiteY1244" fmla="*/ 7671791 h 10322882"/>
              <a:gd name="connsiteX1245" fmla="*/ 2973622 w 7129607"/>
              <a:gd name="connsiteY1245" fmla="*/ 7628009 h 10322882"/>
              <a:gd name="connsiteX1246" fmla="*/ 2966883 w 7129607"/>
              <a:gd name="connsiteY1246" fmla="*/ 7604435 h 10322882"/>
              <a:gd name="connsiteX1247" fmla="*/ 2987104 w 7129607"/>
              <a:gd name="connsiteY1247" fmla="*/ 7570755 h 10322882"/>
              <a:gd name="connsiteX1248" fmla="*/ 3064618 w 7129607"/>
              <a:gd name="connsiteY1248" fmla="*/ 7621273 h 10322882"/>
              <a:gd name="connsiteX1249" fmla="*/ 3071358 w 7129607"/>
              <a:gd name="connsiteY1249" fmla="*/ 7641481 h 10322882"/>
              <a:gd name="connsiteX1250" fmla="*/ 3094951 w 7129607"/>
              <a:gd name="connsiteY1250" fmla="*/ 7665056 h 10322882"/>
              <a:gd name="connsiteX1251" fmla="*/ 3105062 w 7129607"/>
              <a:gd name="connsiteY1251" fmla="*/ 7638113 h 10322882"/>
              <a:gd name="connsiteX1252" fmla="*/ 3101691 w 7129607"/>
              <a:gd name="connsiteY1252" fmla="*/ 7604435 h 10322882"/>
              <a:gd name="connsiteX1253" fmla="*/ 3088209 w 7129607"/>
              <a:gd name="connsiteY1253" fmla="*/ 7584228 h 10322882"/>
              <a:gd name="connsiteX1254" fmla="*/ 3051137 w 7129607"/>
              <a:gd name="connsiteY1254" fmla="*/ 7560652 h 10322882"/>
              <a:gd name="connsiteX1255" fmla="*/ 3057877 w 7129607"/>
              <a:gd name="connsiteY1255" fmla="*/ 7533710 h 10322882"/>
              <a:gd name="connsiteX1256" fmla="*/ 3094951 w 7129607"/>
              <a:gd name="connsiteY1256" fmla="*/ 7547180 h 10322882"/>
              <a:gd name="connsiteX1257" fmla="*/ 3108431 w 7129607"/>
              <a:gd name="connsiteY1257" fmla="*/ 7493295 h 10322882"/>
              <a:gd name="connsiteX1258" fmla="*/ 3081469 w 7129607"/>
              <a:gd name="connsiteY1258" fmla="*/ 7469719 h 10322882"/>
              <a:gd name="connsiteX1259" fmla="*/ 3034286 w 7129607"/>
              <a:gd name="connsiteY1259" fmla="*/ 7442776 h 10322882"/>
              <a:gd name="connsiteX1260" fmla="*/ 3051137 w 7129607"/>
              <a:gd name="connsiteY1260" fmla="*/ 7395628 h 10322882"/>
              <a:gd name="connsiteX1261" fmla="*/ 3037655 w 7129607"/>
              <a:gd name="connsiteY1261" fmla="*/ 7365316 h 10322882"/>
              <a:gd name="connsiteX1262" fmla="*/ 3041026 w 7129607"/>
              <a:gd name="connsiteY1262" fmla="*/ 7308062 h 10322882"/>
              <a:gd name="connsiteX1263" fmla="*/ 3051137 w 7129607"/>
              <a:gd name="connsiteY1263" fmla="*/ 7314799 h 10322882"/>
              <a:gd name="connsiteX1264" fmla="*/ 3072530 w 7129607"/>
              <a:gd name="connsiteY1264" fmla="*/ 7326310 h 10322882"/>
              <a:gd name="connsiteX1265" fmla="*/ 3072530 w 7129607"/>
              <a:gd name="connsiteY1265" fmla="*/ 7325889 h 10322882"/>
              <a:gd name="connsiteX1266" fmla="*/ 3051664 w 7129607"/>
              <a:gd name="connsiteY1266" fmla="*/ 7314645 h 10322882"/>
              <a:gd name="connsiteX1267" fmla="*/ 3041562 w 7129607"/>
              <a:gd name="connsiteY1267" fmla="*/ 7307905 h 10322882"/>
              <a:gd name="connsiteX1268" fmla="*/ 3041562 w 7129607"/>
              <a:gd name="connsiteY1268" fmla="*/ 7304535 h 10322882"/>
              <a:gd name="connsiteX1269" fmla="*/ 3044928 w 7129607"/>
              <a:gd name="connsiteY1269" fmla="*/ 7267469 h 10322882"/>
              <a:gd name="connsiteX1270" fmla="*/ 3071868 w 7129607"/>
              <a:gd name="connsiteY1270" fmla="*/ 7216923 h 10322882"/>
              <a:gd name="connsiteX1271" fmla="*/ 3098806 w 7129607"/>
              <a:gd name="connsiteY1271" fmla="*/ 7227032 h 10322882"/>
              <a:gd name="connsiteX1272" fmla="*/ 3118700 w 7129607"/>
              <a:gd name="connsiteY1272" fmla="*/ 7207126 h 10322882"/>
              <a:gd name="connsiteX1273" fmla="*/ 3118245 w 7129607"/>
              <a:gd name="connsiteY1273" fmla="*/ 7206640 h 10322882"/>
              <a:gd name="connsiteX1274" fmla="*/ 3114873 w 7129607"/>
              <a:gd name="connsiteY1274" fmla="*/ 7193175 h 10322882"/>
              <a:gd name="connsiteX1275" fmla="*/ 3118245 w 7129607"/>
              <a:gd name="connsiteY1275" fmla="*/ 7162881 h 10322882"/>
              <a:gd name="connsiteX1276" fmla="*/ 3087894 w 7129607"/>
              <a:gd name="connsiteY1276" fmla="*/ 7166247 h 10322882"/>
              <a:gd name="connsiteX1277" fmla="*/ 3017074 w 7129607"/>
              <a:gd name="connsiteY1277" fmla="*/ 7102293 h 10322882"/>
              <a:gd name="connsiteX1278" fmla="*/ 3000215 w 7129607"/>
              <a:gd name="connsiteY1278" fmla="*/ 7085462 h 10322882"/>
              <a:gd name="connsiteX1279" fmla="*/ 3017074 w 7129607"/>
              <a:gd name="connsiteY1279" fmla="*/ 7058534 h 10322882"/>
              <a:gd name="connsiteX1280" fmla="*/ 3121618 w 7129607"/>
              <a:gd name="connsiteY1280" fmla="*/ 6890230 h 10322882"/>
              <a:gd name="connsiteX1281" fmla="*/ 3148598 w 7129607"/>
              <a:gd name="connsiteY1281" fmla="*/ 6917158 h 10322882"/>
              <a:gd name="connsiteX1282" fmla="*/ 3158716 w 7129607"/>
              <a:gd name="connsiteY1282" fmla="*/ 6950819 h 10322882"/>
              <a:gd name="connsiteX1283" fmla="*/ 3189067 w 7129607"/>
              <a:gd name="connsiteY1283" fmla="*/ 7058534 h 10322882"/>
              <a:gd name="connsiteX1284" fmla="*/ 3202557 w 7129607"/>
              <a:gd name="connsiteY1284" fmla="*/ 7078730 h 10322882"/>
              <a:gd name="connsiteX1285" fmla="*/ 3182322 w 7129607"/>
              <a:gd name="connsiteY1285" fmla="*/ 7115757 h 10322882"/>
              <a:gd name="connsiteX1286" fmla="*/ 3158716 w 7129607"/>
              <a:gd name="connsiteY1286" fmla="*/ 7156149 h 10322882"/>
              <a:gd name="connsiteX1287" fmla="*/ 3185695 w 7129607"/>
              <a:gd name="connsiteY1287" fmla="*/ 7183077 h 10322882"/>
              <a:gd name="connsiteX1288" fmla="*/ 3222791 w 7129607"/>
              <a:gd name="connsiteY1288" fmla="*/ 7122489 h 10322882"/>
              <a:gd name="connsiteX1289" fmla="*/ 3236281 w 7129607"/>
              <a:gd name="connsiteY1289" fmla="*/ 7152782 h 10322882"/>
              <a:gd name="connsiteX1290" fmla="*/ 3205929 w 7129607"/>
              <a:gd name="connsiteY1290" fmla="*/ 7199908 h 10322882"/>
              <a:gd name="connsiteX1291" fmla="*/ 3243025 w 7129607"/>
              <a:gd name="connsiteY1291" fmla="*/ 7233568 h 10322882"/>
              <a:gd name="connsiteX1292" fmla="*/ 3273377 w 7129607"/>
              <a:gd name="connsiteY1292" fmla="*/ 7213372 h 10322882"/>
              <a:gd name="connsiteX1293" fmla="*/ 3253143 w 7129607"/>
              <a:gd name="connsiteY1293" fmla="*/ 7189809 h 10322882"/>
              <a:gd name="connsiteX1294" fmla="*/ 3276749 w 7129607"/>
              <a:gd name="connsiteY1294" fmla="*/ 7149416 h 10322882"/>
              <a:gd name="connsiteX1295" fmla="*/ 3296984 w 7129607"/>
              <a:gd name="connsiteY1295" fmla="*/ 7162881 h 10322882"/>
              <a:gd name="connsiteX1296" fmla="*/ 3320590 w 7129607"/>
              <a:gd name="connsiteY1296" fmla="*/ 7146050 h 10322882"/>
              <a:gd name="connsiteX1297" fmla="*/ 3320590 w 7129607"/>
              <a:gd name="connsiteY1297" fmla="*/ 7189809 h 10322882"/>
              <a:gd name="connsiteX1298" fmla="*/ 3361061 w 7129607"/>
              <a:gd name="connsiteY1298" fmla="*/ 7169613 h 10322882"/>
              <a:gd name="connsiteX1299" fmla="*/ 3327337 w 7129607"/>
              <a:gd name="connsiteY1299" fmla="*/ 7125855 h 10322882"/>
              <a:gd name="connsiteX1300" fmla="*/ 3340826 w 7129607"/>
              <a:gd name="connsiteY1300" fmla="*/ 7119123 h 10322882"/>
              <a:gd name="connsiteX1301" fmla="*/ 3361061 w 7129607"/>
              <a:gd name="connsiteY1301" fmla="*/ 7095561 h 10322882"/>
              <a:gd name="connsiteX1302" fmla="*/ 3377923 w 7129607"/>
              <a:gd name="connsiteY1302" fmla="*/ 7068632 h 10322882"/>
              <a:gd name="connsiteX1303" fmla="*/ 3381295 w 7129607"/>
              <a:gd name="connsiteY1303" fmla="*/ 7102293 h 10322882"/>
              <a:gd name="connsiteX1304" fmla="*/ 3384667 w 7129607"/>
              <a:gd name="connsiteY1304" fmla="*/ 7139318 h 10322882"/>
              <a:gd name="connsiteX1305" fmla="*/ 3404902 w 7129607"/>
              <a:gd name="connsiteY1305" fmla="*/ 7095561 h 10322882"/>
              <a:gd name="connsiteX1306" fmla="*/ 3408274 w 7129607"/>
              <a:gd name="connsiteY1306" fmla="*/ 7139318 h 10322882"/>
              <a:gd name="connsiteX1307" fmla="*/ 3415019 w 7129607"/>
              <a:gd name="connsiteY1307" fmla="*/ 7176345 h 10322882"/>
              <a:gd name="connsiteX1308" fmla="*/ 3448743 w 7129607"/>
              <a:gd name="connsiteY1308" fmla="*/ 7142684 h 10322882"/>
              <a:gd name="connsiteX1309" fmla="*/ 3455488 w 7129607"/>
              <a:gd name="connsiteY1309" fmla="*/ 7115757 h 10322882"/>
              <a:gd name="connsiteX1310" fmla="*/ 3425136 w 7129607"/>
              <a:gd name="connsiteY1310" fmla="*/ 7085462 h 10322882"/>
              <a:gd name="connsiteX1311" fmla="*/ 3452115 w 7129607"/>
              <a:gd name="connsiteY1311" fmla="*/ 7041703 h 10322882"/>
              <a:gd name="connsiteX1312" fmla="*/ 3468977 w 7129607"/>
              <a:gd name="connsiteY1312" fmla="*/ 7008043 h 10322882"/>
              <a:gd name="connsiteX1313" fmla="*/ 3509447 w 7129607"/>
              <a:gd name="connsiteY1313" fmla="*/ 7031605 h 10322882"/>
              <a:gd name="connsiteX1314" fmla="*/ 3556661 w 7129607"/>
              <a:gd name="connsiteY1314" fmla="*/ 7055168 h 10322882"/>
              <a:gd name="connsiteX1315" fmla="*/ 3563406 w 7129607"/>
              <a:gd name="connsiteY1315" fmla="*/ 7055168 h 10322882"/>
              <a:gd name="connsiteX1316" fmla="*/ 3566642 w 7129607"/>
              <a:gd name="connsiteY1316" fmla="*/ 7055168 h 10322882"/>
              <a:gd name="connsiteX1317" fmla="*/ 3566347 w 7129607"/>
              <a:gd name="connsiteY1317" fmla="*/ 7054956 h 10322882"/>
              <a:gd name="connsiteX1318" fmla="*/ 3562981 w 7129607"/>
              <a:gd name="connsiteY1318" fmla="*/ 7054956 h 10322882"/>
              <a:gd name="connsiteX1319" fmla="*/ 3569715 w 7129607"/>
              <a:gd name="connsiteY1319" fmla="*/ 7044864 h 10322882"/>
              <a:gd name="connsiteX1320" fmla="*/ 3647151 w 7129607"/>
              <a:gd name="connsiteY1320" fmla="*/ 6954035 h 10322882"/>
              <a:gd name="connsiteX1321" fmla="*/ 3677452 w 7129607"/>
              <a:gd name="connsiteY1321" fmla="*/ 6917032 h 10322882"/>
              <a:gd name="connsiteX1322" fmla="*/ 3687551 w 7129607"/>
              <a:gd name="connsiteY1322" fmla="*/ 6896848 h 10322882"/>
              <a:gd name="connsiteX1323" fmla="*/ 3704385 w 7129607"/>
              <a:gd name="connsiteY1323" fmla="*/ 6900211 h 10322882"/>
              <a:gd name="connsiteX1324" fmla="*/ 3704385 w 7129607"/>
              <a:gd name="connsiteY1324" fmla="*/ 6886755 h 10322882"/>
              <a:gd name="connsiteX1325" fmla="*/ 3717853 w 7129607"/>
              <a:gd name="connsiteY1325" fmla="*/ 6863208 h 10322882"/>
              <a:gd name="connsiteX1326" fmla="*/ 3764987 w 7129607"/>
              <a:gd name="connsiteY1326" fmla="*/ 6769015 h 10322882"/>
              <a:gd name="connsiteX1327" fmla="*/ 3768353 w 7129607"/>
              <a:gd name="connsiteY1327" fmla="*/ 6769015 h 10322882"/>
              <a:gd name="connsiteX1328" fmla="*/ 3778455 w 7129607"/>
              <a:gd name="connsiteY1328" fmla="*/ 6772379 h 10322882"/>
              <a:gd name="connsiteX1329" fmla="*/ 3775087 w 7129607"/>
              <a:gd name="connsiteY1329" fmla="*/ 6785836 h 10322882"/>
              <a:gd name="connsiteX1330" fmla="*/ 3775273 w 7129607"/>
              <a:gd name="connsiteY1330" fmla="*/ 6785887 h 10322882"/>
              <a:gd name="connsiteX1331" fmla="*/ 3785339 w 7129607"/>
              <a:gd name="connsiteY1331" fmla="*/ 6789524 h 10322882"/>
              <a:gd name="connsiteX1332" fmla="*/ 3793605 w 7129607"/>
              <a:gd name="connsiteY1332" fmla="*/ 6790881 h 10322882"/>
              <a:gd name="connsiteX1333" fmla="*/ 3775273 w 7129607"/>
              <a:gd name="connsiteY1333" fmla="*/ 6785887 h 10322882"/>
              <a:gd name="connsiteX1334" fmla="*/ 3775180 w 7129607"/>
              <a:gd name="connsiteY1334" fmla="*/ 6785853 h 10322882"/>
              <a:gd name="connsiteX1335" fmla="*/ 3778549 w 7129607"/>
              <a:gd name="connsiteY1335" fmla="*/ 6772385 h 10322882"/>
              <a:gd name="connsiteX1336" fmla="*/ 3768442 w 7129607"/>
              <a:gd name="connsiteY1336" fmla="*/ 6769019 h 10322882"/>
              <a:gd name="connsiteX1337" fmla="*/ 3818982 w 7129607"/>
              <a:gd name="connsiteY1337" fmla="*/ 6671382 h 10322882"/>
              <a:gd name="connsiteX1338" fmla="*/ 3822351 w 7129607"/>
              <a:gd name="connsiteY1338" fmla="*/ 6651181 h 10322882"/>
              <a:gd name="connsiteX1339" fmla="*/ 3835829 w 7129607"/>
              <a:gd name="connsiteY1339" fmla="*/ 6617514 h 10322882"/>
              <a:gd name="connsiteX1340" fmla="*/ 3842568 w 7129607"/>
              <a:gd name="connsiteY1340" fmla="*/ 6573746 h 10322882"/>
              <a:gd name="connsiteX1341" fmla="*/ 3832460 w 7129607"/>
              <a:gd name="connsiteY1341" fmla="*/ 6550178 h 10322882"/>
              <a:gd name="connsiteX1342" fmla="*/ 3741486 w 7129607"/>
              <a:gd name="connsiteY1342" fmla="*/ 6519877 h 10322882"/>
              <a:gd name="connsiteX1343" fmla="*/ 3677469 w 7129607"/>
              <a:gd name="connsiteY1343" fmla="*/ 6509777 h 10322882"/>
              <a:gd name="connsiteX1344" fmla="*/ 3559541 w 7129607"/>
              <a:gd name="connsiteY1344" fmla="*/ 6506410 h 10322882"/>
              <a:gd name="connsiteX1345" fmla="*/ 3471936 w 7129607"/>
              <a:gd name="connsiteY1345" fmla="*/ 6506410 h 10322882"/>
              <a:gd name="connsiteX1346" fmla="*/ 3465198 w 7129607"/>
              <a:gd name="connsiteY1346" fmla="*/ 6472743 h 10322882"/>
              <a:gd name="connsiteX1347" fmla="*/ 3377594 w 7129607"/>
              <a:gd name="connsiteY1347" fmla="*/ 5987925 h 10322882"/>
              <a:gd name="connsiteX1348" fmla="*/ 3458459 w 7129607"/>
              <a:gd name="connsiteY1348" fmla="*/ 6031693 h 10322882"/>
              <a:gd name="connsiteX1349" fmla="*/ 3508999 w 7129607"/>
              <a:gd name="connsiteY1349" fmla="*/ 6061994 h 10322882"/>
              <a:gd name="connsiteX1350" fmla="*/ 3529216 w 7129607"/>
              <a:gd name="connsiteY1350" fmla="*/ 6072094 h 10322882"/>
              <a:gd name="connsiteX1351" fmla="*/ 3562910 w 7129607"/>
              <a:gd name="connsiteY1351" fmla="*/ 6267368 h 10322882"/>
              <a:gd name="connsiteX1352" fmla="*/ 3579756 w 7129607"/>
              <a:gd name="connsiteY1352" fmla="*/ 6371738 h 10322882"/>
              <a:gd name="connsiteX1353" fmla="*/ 3583126 w 7129607"/>
              <a:gd name="connsiteY1353" fmla="*/ 6391939 h 10322882"/>
              <a:gd name="connsiteX1354" fmla="*/ 3616820 w 7129607"/>
              <a:gd name="connsiteY1354" fmla="*/ 6385206 h 10322882"/>
              <a:gd name="connsiteX1355" fmla="*/ 3670729 w 7129607"/>
              <a:gd name="connsiteY1355" fmla="*/ 6378472 h 10322882"/>
              <a:gd name="connsiteX1356" fmla="*/ 3674100 w 7129607"/>
              <a:gd name="connsiteY1356" fmla="*/ 6365004 h 10322882"/>
              <a:gd name="connsiteX1357" fmla="*/ 3660621 w 7129607"/>
              <a:gd name="connsiteY1357" fmla="*/ 6260634 h 10322882"/>
              <a:gd name="connsiteX1358" fmla="*/ 3640406 w 7129607"/>
              <a:gd name="connsiteY1358" fmla="*/ 6125964 h 10322882"/>
              <a:gd name="connsiteX1359" fmla="*/ 3711161 w 7129607"/>
              <a:gd name="connsiteY1359" fmla="*/ 6159631 h 10322882"/>
              <a:gd name="connsiteX1360" fmla="*/ 3728009 w 7129607"/>
              <a:gd name="connsiteY1360" fmla="*/ 6213499 h 10322882"/>
              <a:gd name="connsiteX1361" fmla="*/ 3798766 w 7129607"/>
              <a:gd name="connsiteY1361" fmla="*/ 6213499 h 10322882"/>
              <a:gd name="connsiteX1362" fmla="*/ 3812243 w 7129607"/>
              <a:gd name="connsiteY1362" fmla="*/ 6243800 h 10322882"/>
              <a:gd name="connsiteX1363" fmla="*/ 3845937 w 7129607"/>
              <a:gd name="connsiteY1363" fmla="*/ 6415507 h 10322882"/>
              <a:gd name="connsiteX1364" fmla="*/ 3883000 w 7129607"/>
              <a:gd name="connsiteY1364" fmla="*/ 6435708 h 10322882"/>
              <a:gd name="connsiteX1365" fmla="*/ 3923433 w 7129607"/>
              <a:gd name="connsiteY1365" fmla="*/ 6452541 h 10322882"/>
              <a:gd name="connsiteX1366" fmla="*/ 3936910 w 7129607"/>
              <a:gd name="connsiteY1366" fmla="*/ 6432340 h 10322882"/>
              <a:gd name="connsiteX1367" fmla="*/ 3896477 w 7129607"/>
              <a:gd name="connsiteY1367" fmla="*/ 6408773 h 10322882"/>
              <a:gd name="connsiteX1368" fmla="*/ 3913325 w 7129607"/>
              <a:gd name="connsiteY1368" fmla="*/ 6334703 h 10322882"/>
              <a:gd name="connsiteX1369" fmla="*/ 3947019 w 7129607"/>
              <a:gd name="connsiteY1369" fmla="*/ 6307770 h 10322882"/>
              <a:gd name="connsiteX1370" fmla="*/ 3960496 w 7129607"/>
              <a:gd name="connsiteY1370" fmla="*/ 6324604 h 10322882"/>
              <a:gd name="connsiteX1371" fmla="*/ 3973973 w 7129607"/>
              <a:gd name="connsiteY1371" fmla="*/ 6348171 h 10322882"/>
              <a:gd name="connsiteX1372" fmla="*/ 3980713 w 7129607"/>
              <a:gd name="connsiteY1372" fmla="*/ 6307770 h 10322882"/>
              <a:gd name="connsiteX1373" fmla="*/ 3930171 w 7129607"/>
              <a:gd name="connsiteY1373" fmla="*/ 6297669 h 10322882"/>
              <a:gd name="connsiteX1374" fmla="*/ 3899846 w 7129607"/>
              <a:gd name="connsiteY1374" fmla="*/ 6206766 h 10322882"/>
              <a:gd name="connsiteX1375" fmla="*/ 3963865 w 7129607"/>
              <a:gd name="connsiteY1375" fmla="*/ 6220233 h 10322882"/>
              <a:gd name="connsiteX1376" fmla="*/ 3990821 w 7129607"/>
              <a:gd name="connsiteY1376" fmla="*/ 6210133 h 10322882"/>
              <a:gd name="connsiteX1377" fmla="*/ 4024514 w 7129607"/>
              <a:gd name="connsiteY1377" fmla="*/ 6213499 h 10322882"/>
              <a:gd name="connsiteX1378" fmla="*/ 4048099 w 7129607"/>
              <a:gd name="connsiteY1378" fmla="*/ 6230333 h 10322882"/>
              <a:gd name="connsiteX1379" fmla="*/ 4071685 w 7129607"/>
              <a:gd name="connsiteY1379" fmla="*/ 6216867 h 10322882"/>
              <a:gd name="connsiteX1380" fmla="*/ 4071685 w 7129607"/>
              <a:gd name="connsiteY1380" fmla="*/ 6189932 h 10322882"/>
              <a:gd name="connsiteX1381" fmla="*/ 4041361 w 7129607"/>
              <a:gd name="connsiteY1381" fmla="*/ 6193300 h 10322882"/>
              <a:gd name="connsiteX1382" fmla="*/ 4051468 w 7129607"/>
              <a:gd name="connsiteY1382" fmla="*/ 6210133 h 10322882"/>
              <a:gd name="connsiteX1383" fmla="*/ 3893108 w 7129607"/>
              <a:gd name="connsiteY1383" fmla="*/ 6162999 h 10322882"/>
              <a:gd name="connsiteX1384" fmla="*/ 3936910 w 7129607"/>
              <a:gd name="connsiteY1384" fmla="*/ 6122596 h 10322882"/>
              <a:gd name="connsiteX1385" fmla="*/ 4024514 w 7129607"/>
              <a:gd name="connsiteY1385" fmla="*/ 6152897 h 10322882"/>
              <a:gd name="connsiteX1386" fmla="*/ 4041361 w 7129607"/>
              <a:gd name="connsiteY1386" fmla="*/ 6102395 h 10322882"/>
              <a:gd name="connsiteX1387" fmla="*/ 4021145 w 7129607"/>
              <a:gd name="connsiteY1387" fmla="*/ 6082195 h 10322882"/>
              <a:gd name="connsiteX1388" fmla="*/ 4004297 w 7129607"/>
              <a:gd name="connsiteY1388" fmla="*/ 6055260 h 10322882"/>
              <a:gd name="connsiteX1389" fmla="*/ 3997559 w 7129607"/>
              <a:gd name="connsiteY1389" fmla="*/ 6119230 h 10322882"/>
              <a:gd name="connsiteX1390" fmla="*/ 3953757 w 7129607"/>
              <a:gd name="connsiteY1390" fmla="*/ 6105763 h 10322882"/>
              <a:gd name="connsiteX1391" fmla="*/ 3916694 w 7129607"/>
              <a:gd name="connsiteY1391" fmla="*/ 6095663 h 10322882"/>
              <a:gd name="connsiteX1392" fmla="*/ 3883000 w 7129607"/>
              <a:gd name="connsiteY1392" fmla="*/ 6109129 h 10322882"/>
              <a:gd name="connsiteX1393" fmla="*/ 3839199 w 7129607"/>
              <a:gd name="connsiteY1393" fmla="*/ 6129330 h 10322882"/>
              <a:gd name="connsiteX1394" fmla="*/ 3825720 w 7129607"/>
              <a:gd name="connsiteY1394" fmla="*/ 6115862 h 10322882"/>
              <a:gd name="connsiteX1395" fmla="*/ 3775180 w 7129607"/>
              <a:gd name="connsiteY1395" fmla="*/ 6136064 h 10322882"/>
              <a:gd name="connsiteX1396" fmla="*/ 3714532 w 7129607"/>
              <a:gd name="connsiteY1396" fmla="*/ 6115862 h 10322882"/>
              <a:gd name="connsiteX1397" fmla="*/ 3637037 w 7129607"/>
              <a:gd name="connsiteY1397" fmla="*/ 6078828 h 10322882"/>
              <a:gd name="connsiteX1398" fmla="*/ 3623558 w 7129607"/>
              <a:gd name="connsiteY1398" fmla="*/ 6008126 h 10322882"/>
              <a:gd name="connsiteX1399" fmla="*/ 3613450 w 7129607"/>
              <a:gd name="connsiteY1399" fmla="*/ 5923956 h 10322882"/>
              <a:gd name="connsiteX1400" fmla="*/ 3724640 w 7129607"/>
              <a:gd name="connsiteY1400" fmla="*/ 5957624 h 10322882"/>
              <a:gd name="connsiteX1401" fmla="*/ 3721271 w 7129607"/>
              <a:gd name="connsiteY1401" fmla="*/ 5981191 h 10322882"/>
              <a:gd name="connsiteX1402" fmla="*/ 3768442 w 7129607"/>
              <a:gd name="connsiteY1402" fmla="*/ 5994658 h 10322882"/>
              <a:gd name="connsiteX1403" fmla="*/ 3849306 w 7129607"/>
              <a:gd name="connsiteY1403" fmla="*/ 6014860 h 10322882"/>
              <a:gd name="connsiteX1404" fmla="*/ 3862783 w 7129607"/>
              <a:gd name="connsiteY1404" fmla="*/ 5974459 h 10322882"/>
              <a:gd name="connsiteX1405" fmla="*/ 3849306 w 7129607"/>
              <a:gd name="connsiteY1405" fmla="*/ 5960991 h 10322882"/>
              <a:gd name="connsiteX1406" fmla="*/ 3758334 w 7129607"/>
              <a:gd name="connsiteY1406" fmla="*/ 5923956 h 10322882"/>
              <a:gd name="connsiteX1407" fmla="*/ 3765072 w 7129607"/>
              <a:gd name="connsiteY1407" fmla="*/ 5893655 h 10322882"/>
              <a:gd name="connsiteX1408" fmla="*/ 3765072 w 7129607"/>
              <a:gd name="connsiteY1408" fmla="*/ 5880312 h 10322882"/>
              <a:gd name="connsiteX1409" fmla="*/ 3764984 w 7129607"/>
              <a:gd name="connsiteY1409" fmla="*/ 5880320 h 10322882"/>
              <a:gd name="connsiteX1410" fmla="*/ 3764984 w 7129607"/>
              <a:gd name="connsiteY1410" fmla="*/ 5849997 h 10322882"/>
              <a:gd name="connsiteX1411" fmla="*/ 3670669 w 7129607"/>
              <a:gd name="connsiteY1411" fmla="*/ 5846628 h 10322882"/>
              <a:gd name="connsiteX1412" fmla="*/ 3620143 w 7129607"/>
              <a:gd name="connsiteY1412" fmla="*/ 5846628 h 10322882"/>
              <a:gd name="connsiteX1413" fmla="*/ 3610039 w 7129607"/>
              <a:gd name="connsiteY1413" fmla="*/ 5836520 h 10322882"/>
              <a:gd name="connsiteX1414" fmla="*/ 3613406 w 7129607"/>
              <a:gd name="connsiteY1414" fmla="*/ 5735443 h 10322882"/>
              <a:gd name="connsiteX1415" fmla="*/ 3636985 w 7129607"/>
              <a:gd name="connsiteY1415" fmla="*/ 5752289 h 10322882"/>
              <a:gd name="connsiteX1416" fmla="*/ 3640354 w 7129607"/>
              <a:gd name="connsiteY1416" fmla="*/ 5779243 h 10322882"/>
              <a:gd name="connsiteX1417" fmla="*/ 3647091 w 7129607"/>
              <a:gd name="connsiteY1417" fmla="*/ 5816305 h 10322882"/>
              <a:gd name="connsiteX1418" fmla="*/ 3667301 w 7129607"/>
              <a:gd name="connsiteY1418" fmla="*/ 5816305 h 10322882"/>
              <a:gd name="connsiteX1419" fmla="*/ 3707721 w 7129607"/>
              <a:gd name="connsiteY1419" fmla="*/ 5816305 h 10322882"/>
              <a:gd name="connsiteX1420" fmla="*/ 3714458 w 7129607"/>
              <a:gd name="connsiteY1420" fmla="*/ 5792720 h 10322882"/>
              <a:gd name="connsiteX1421" fmla="*/ 3687510 w 7129607"/>
              <a:gd name="connsiteY1421" fmla="*/ 5779243 h 10322882"/>
              <a:gd name="connsiteX1422" fmla="*/ 3684143 w 7129607"/>
              <a:gd name="connsiteY1422" fmla="*/ 5752289 h 10322882"/>
              <a:gd name="connsiteX1423" fmla="*/ 3700984 w 7129607"/>
              <a:gd name="connsiteY1423" fmla="*/ 5759028 h 10322882"/>
              <a:gd name="connsiteX1424" fmla="*/ 3697617 w 7129607"/>
              <a:gd name="connsiteY1424" fmla="*/ 5708489 h 10322882"/>
              <a:gd name="connsiteX1425" fmla="*/ 3704354 w 7129607"/>
              <a:gd name="connsiteY1425" fmla="*/ 5695012 h 10322882"/>
              <a:gd name="connsiteX1426" fmla="*/ 3714458 w 7129607"/>
              <a:gd name="connsiteY1426" fmla="*/ 5681535 h 10322882"/>
              <a:gd name="connsiteX1427" fmla="*/ 3734669 w 7129607"/>
              <a:gd name="connsiteY1427" fmla="*/ 5678166 h 10322882"/>
              <a:gd name="connsiteX1428" fmla="*/ 3758247 w 7129607"/>
              <a:gd name="connsiteY1428" fmla="*/ 5664689 h 10322882"/>
              <a:gd name="connsiteX1429" fmla="*/ 3805405 w 7129607"/>
              <a:gd name="connsiteY1429" fmla="*/ 5641106 h 10322882"/>
              <a:gd name="connsiteX1430" fmla="*/ 3818879 w 7129607"/>
              <a:gd name="connsiteY1430" fmla="*/ 5728705 h 10322882"/>
              <a:gd name="connsiteX1431" fmla="*/ 3835721 w 7129607"/>
              <a:gd name="connsiteY1431" fmla="*/ 5745551 h 10322882"/>
              <a:gd name="connsiteX1432" fmla="*/ 3872773 w 7129607"/>
              <a:gd name="connsiteY1432" fmla="*/ 5752289 h 10322882"/>
              <a:gd name="connsiteX1433" fmla="*/ 3882877 w 7129607"/>
              <a:gd name="connsiteY1433" fmla="*/ 5657951 h 10322882"/>
              <a:gd name="connsiteX1434" fmla="*/ 3879510 w 7129607"/>
              <a:gd name="connsiteY1434" fmla="*/ 5580460 h 10322882"/>
              <a:gd name="connsiteX1435" fmla="*/ 3936772 w 7129607"/>
              <a:gd name="connsiteY1435" fmla="*/ 5604045 h 10322882"/>
              <a:gd name="connsiteX1436" fmla="*/ 3930035 w 7129607"/>
              <a:gd name="connsiteY1436" fmla="*/ 5529921 h 10322882"/>
              <a:gd name="connsiteX1437" fmla="*/ 3882877 w 7129607"/>
              <a:gd name="connsiteY1437" fmla="*/ 5526552 h 10322882"/>
              <a:gd name="connsiteX1438" fmla="*/ 3869405 w 7129607"/>
              <a:gd name="connsiteY1438" fmla="*/ 5449060 h 10322882"/>
              <a:gd name="connsiteX1439" fmla="*/ 3913194 w 7129607"/>
              <a:gd name="connsiteY1439" fmla="*/ 5418737 h 10322882"/>
              <a:gd name="connsiteX1440" fmla="*/ 3906457 w 7129607"/>
              <a:gd name="connsiteY1440" fmla="*/ 5385044 h 10322882"/>
              <a:gd name="connsiteX1441" fmla="*/ 3886246 w 7129607"/>
              <a:gd name="connsiteY1441" fmla="*/ 5378306 h 10322882"/>
              <a:gd name="connsiteX1442" fmla="*/ 3842457 w 7129607"/>
              <a:gd name="connsiteY1442" fmla="*/ 5398521 h 10322882"/>
              <a:gd name="connsiteX1443" fmla="*/ 3812142 w 7129607"/>
              <a:gd name="connsiteY1443" fmla="*/ 5388414 h 10322882"/>
              <a:gd name="connsiteX1444" fmla="*/ 3845825 w 7129607"/>
              <a:gd name="connsiteY1444" fmla="*/ 5371567 h 10322882"/>
              <a:gd name="connsiteX1445" fmla="*/ 3869405 w 7129607"/>
              <a:gd name="connsiteY1445" fmla="*/ 5368198 h 10322882"/>
              <a:gd name="connsiteX1446" fmla="*/ 3835721 w 7129607"/>
              <a:gd name="connsiteY1446" fmla="*/ 5354721 h 10322882"/>
              <a:gd name="connsiteX1447" fmla="*/ 3805405 w 7129607"/>
              <a:gd name="connsiteY1447" fmla="*/ 5368198 h 10322882"/>
              <a:gd name="connsiteX1448" fmla="*/ 3781827 w 7129607"/>
              <a:gd name="connsiteY1448" fmla="*/ 5371567 h 10322882"/>
              <a:gd name="connsiteX1449" fmla="*/ 3741406 w 7129607"/>
              <a:gd name="connsiteY1449" fmla="*/ 5351352 h 10322882"/>
              <a:gd name="connsiteX1450" fmla="*/ 3785195 w 7129607"/>
              <a:gd name="connsiteY1450" fmla="*/ 5337875 h 10322882"/>
              <a:gd name="connsiteX1451" fmla="*/ 3795299 w 7129607"/>
              <a:gd name="connsiteY1451" fmla="*/ 5341244 h 10322882"/>
              <a:gd name="connsiteX1452" fmla="*/ 3798668 w 7129607"/>
              <a:gd name="connsiteY1452" fmla="*/ 5331137 h 10322882"/>
              <a:gd name="connsiteX1453" fmla="*/ 3768353 w 7129607"/>
              <a:gd name="connsiteY1453" fmla="*/ 5314290 h 10322882"/>
              <a:gd name="connsiteX1454" fmla="*/ 3721195 w 7129607"/>
              <a:gd name="connsiteY1454" fmla="*/ 5337875 h 10322882"/>
              <a:gd name="connsiteX1455" fmla="*/ 3677406 w 7129607"/>
              <a:gd name="connsiteY1455" fmla="*/ 5310921 h 10322882"/>
              <a:gd name="connsiteX1456" fmla="*/ 3640354 w 7129607"/>
              <a:gd name="connsiteY1456" fmla="*/ 5324398 h 10322882"/>
              <a:gd name="connsiteX1457" fmla="*/ 3663932 w 7129607"/>
              <a:gd name="connsiteY1457" fmla="*/ 5297444 h 10322882"/>
              <a:gd name="connsiteX1458" fmla="*/ 3667301 w 7129607"/>
              <a:gd name="connsiteY1458" fmla="*/ 5283967 h 10322882"/>
              <a:gd name="connsiteX1459" fmla="*/ 3657195 w 7129607"/>
              <a:gd name="connsiteY1459" fmla="*/ 5260383 h 10322882"/>
              <a:gd name="connsiteX1460" fmla="*/ 3610039 w 7129607"/>
              <a:gd name="connsiteY1460" fmla="*/ 5230060 h 10322882"/>
              <a:gd name="connsiteX1461" fmla="*/ 3593196 w 7129607"/>
              <a:gd name="connsiteY1461" fmla="*/ 5267121 h 10322882"/>
              <a:gd name="connsiteX1462" fmla="*/ 3566250 w 7129607"/>
              <a:gd name="connsiteY1462" fmla="*/ 5280598 h 10322882"/>
              <a:gd name="connsiteX1463" fmla="*/ 3579723 w 7129607"/>
              <a:gd name="connsiteY1463" fmla="*/ 5193000 h 10322882"/>
              <a:gd name="connsiteX1464" fmla="*/ 3552776 w 7129607"/>
              <a:gd name="connsiteY1464" fmla="*/ 5203107 h 10322882"/>
              <a:gd name="connsiteX1465" fmla="*/ 3542670 w 7129607"/>
              <a:gd name="connsiteY1465" fmla="*/ 5250275 h 10322882"/>
              <a:gd name="connsiteX1466" fmla="*/ 3532565 w 7129607"/>
              <a:gd name="connsiteY1466" fmla="*/ 5277229 h 10322882"/>
              <a:gd name="connsiteX1467" fmla="*/ 3508987 w 7129607"/>
              <a:gd name="connsiteY1467" fmla="*/ 5307552 h 10322882"/>
              <a:gd name="connsiteX1468" fmla="*/ 3522461 w 7129607"/>
              <a:gd name="connsiteY1468" fmla="*/ 5230060 h 10322882"/>
              <a:gd name="connsiteX1469" fmla="*/ 3532565 w 7129607"/>
              <a:gd name="connsiteY1469" fmla="*/ 5186261 h 10322882"/>
              <a:gd name="connsiteX1470" fmla="*/ 3549407 w 7129607"/>
              <a:gd name="connsiteY1470" fmla="*/ 5172784 h 10322882"/>
              <a:gd name="connsiteX1471" fmla="*/ 3579723 w 7129607"/>
              <a:gd name="connsiteY1471" fmla="*/ 5162676 h 10322882"/>
              <a:gd name="connsiteX1472" fmla="*/ 3616775 w 7129607"/>
              <a:gd name="connsiteY1472" fmla="*/ 5145830 h 10322882"/>
              <a:gd name="connsiteX1473" fmla="*/ 3636985 w 7129607"/>
              <a:gd name="connsiteY1473" fmla="*/ 5085184 h 10322882"/>
              <a:gd name="connsiteX1474" fmla="*/ 3610039 w 7129607"/>
              <a:gd name="connsiteY1474" fmla="*/ 5125615 h 10322882"/>
              <a:gd name="connsiteX1475" fmla="*/ 3539302 w 7129607"/>
              <a:gd name="connsiteY1475" fmla="*/ 5145830 h 10322882"/>
              <a:gd name="connsiteX1476" fmla="*/ 3542670 w 7129607"/>
              <a:gd name="connsiteY1476" fmla="*/ 5081816 h 10322882"/>
              <a:gd name="connsiteX1477" fmla="*/ 3552776 w 7129607"/>
              <a:gd name="connsiteY1477" fmla="*/ 5061599 h 10322882"/>
              <a:gd name="connsiteX1478" fmla="*/ 3549407 w 7129607"/>
              <a:gd name="connsiteY1478" fmla="*/ 5041384 h 10322882"/>
              <a:gd name="connsiteX1479" fmla="*/ 3535934 w 7129607"/>
              <a:gd name="connsiteY1479" fmla="*/ 5017799 h 10322882"/>
              <a:gd name="connsiteX1480" fmla="*/ 3508987 w 7129607"/>
              <a:gd name="connsiteY1480" fmla="*/ 5027907 h 10322882"/>
              <a:gd name="connsiteX1481" fmla="*/ 3461829 w 7129607"/>
              <a:gd name="connsiteY1481" fmla="*/ 5054861 h 10322882"/>
              <a:gd name="connsiteX1482" fmla="*/ 3421409 w 7129607"/>
              <a:gd name="connsiteY1482" fmla="*/ 5014432 h 10322882"/>
              <a:gd name="connsiteX1483" fmla="*/ 3461829 w 7129607"/>
              <a:gd name="connsiteY1483" fmla="*/ 4987476 h 10322882"/>
              <a:gd name="connsiteX1484" fmla="*/ 3599932 w 7129607"/>
              <a:gd name="connsiteY1484" fmla="*/ 4933570 h 10322882"/>
              <a:gd name="connsiteX1485" fmla="*/ 3556143 w 7129607"/>
              <a:gd name="connsiteY1485" fmla="*/ 4842601 h 10322882"/>
              <a:gd name="connsiteX1486" fmla="*/ 3482039 w 7129607"/>
              <a:gd name="connsiteY1486" fmla="*/ 4781954 h 10322882"/>
              <a:gd name="connsiteX1487" fmla="*/ 3455092 w 7129607"/>
              <a:gd name="connsiteY1487" fmla="*/ 4741524 h 10322882"/>
              <a:gd name="connsiteX1488" fmla="*/ 3441618 w 7129607"/>
              <a:gd name="connsiteY1488" fmla="*/ 4701093 h 10322882"/>
              <a:gd name="connsiteX1489" fmla="*/ 3495513 w 7129607"/>
              <a:gd name="connsiteY1489" fmla="*/ 4637077 h 10322882"/>
              <a:gd name="connsiteX1490" fmla="*/ 3532565 w 7129607"/>
              <a:gd name="connsiteY1490" fmla="*/ 4620233 h 10322882"/>
              <a:gd name="connsiteX1491" fmla="*/ 3576354 w 7129607"/>
              <a:gd name="connsiteY1491" fmla="*/ 4603385 h 10322882"/>
              <a:gd name="connsiteX1492" fmla="*/ 3650458 w 7129607"/>
              <a:gd name="connsiteY1492" fmla="*/ 4552848 h 10322882"/>
              <a:gd name="connsiteX1493" fmla="*/ 3721195 w 7129607"/>
              <a:gd name="connsiteY1493" fmla="*/ 4485463 h 10322882"/>
              <a:gd name="connsiteX1494" fmla="*/ 3812142 w 7129607"/>
              <a:gd name="connsiteY1494" fmla="*/ 4445032 h 10322882"/>
              <a:gd name="connsiteX1495" fmla="*/ 3876142 w 7129607"/>
              <a:gd name="connsiteY1495" fmla="*/ 4401232 h 10322882"/>
              <a:gd name="connsiteX1496" fmla="*/ 3862668 w 7129607"/>
              <a:gd name="connsiteY1496" fmla="*/ 4317001 h 10322882"/>
              <a:gd name="connsiteX1497" fmla="*/ 3869405 w 7129607"/>
              <a:gd name="connsiteY1497" fmla="*/ 4229403 h 10322882"/>
              <a:gd name="connsiteX1498" fmla="*/ 3956983 w 7129607"/>
              <a:gd name="connsiteY1498" fmla="*/ 4209188 h 10322882"/>
              <a:gd name="connsiteX1499" fmla="*/ 4004140 w 7129607"/>
              <a:gd name="connsiteY1499" fmla="*/ 4222663 h 10322882"/>
              <a:gd name="connsiteX1500" fmla="*/ 4007509 w 7129607"/>
              <a:gd name="connsiteY1500" fmla="*/ 4222663 h 10322882"/>
              <a:gd name="connsiteX1501" fmla="*/ 4014246 w 7129607"/>
              <a:gd name="connsiteY1501" fmla="*/ 4229403 h 10322882"/>
              <a:gd name="connsiteX1502" fmla="*/ 4031087 w 7129607"/>
              <a:gd name="connsiteY1502" fmla="*/ 4232771 h 10322882"/>
              <a:gd name="connsiteX1503" fmla="*/ 4032447 w 7129607"/>
              <a:gd name="connsiteY1503" fmla="*/ 4233376 h 10322882"/>
              <a:gd name="connsiteX1504" fmla="*/ 4032447 w 7129607"/>
              <a:gd name="connsiteY1504" fmla="*/ 4232704 h 10322882"/>
              <a:gd name="connsiteX1505" fmla="*/ 4031357 w 7129607"/>
              <a:gd name="connsiteY1505" fmla="*/ 4232219 h 10322882"/>
              <a:gd name="connsiteX1506" fmla="*/ 4014533 w 7129607"/>
              <a:gd name="connsiteY1506" fmla="*/ 4228851 h 10322882"/>
              <a:gd name="connsiteX1507" fmla="*/ 4007804 w 7129607"/>
              <a:gd name="connsiteY1507" fmla="*/ 4222114 h 10322882"/>
              <a:gd name="connsiteX1508" fmla="*/ 3997710 w 7129607"/>
              <a:gd name="connsiteY1508" fmla="*/ 4201905 h 10322882"/>
              <a:gd name="connsiteX1509" fmla="*/ 4001075 w 7129607"/>
              <a:gd name="connsiteY1509" fmla="*/ 4154750 h 10322882"/>
              <a:gd name="connsiteX1510" fmla="*/ 4004439 w 7129607"/>
              <a:gd name="connsiteY1510" fmla="*/ 4100858 h 10322882"/>
              <a:gd name="connsiteX1511" fmla="*/ 4001075 w 7129607"/>
              <a:gd name="connsiteY1511" fmla="*/ 3999817 h 10322882"/>
              <a:gd name="connsiteX1512" fmla="*/ 4001075 w 7129607"/>
              <a:gd name="connsiteY1512" fmla="*/ 3972871 h 10322882"/>
              <a:gd name="connsiteX1513" fmla="*/ 3977522 w 7129607"/>
              <a:gd name="connsiteY1513" fmla="*/ 3986345 h 10322882"/>
              <a:gd name="connsiteX1514" fmla="*/ 3964064 w 7129607"/>
              <a:gd name="connsiteY1514" fmla="*/ 3939189 h 10322882"/>
              <a:gd name="connsiteX1515" fmla="*/ 3974157 w 7129607"/>
              <a:gd name="connsiteY1515" fmla="*/ 3881928 h 10322882"/>
              <a:gd name="connsiteX1516" fmla="*/ 3943875 w 7129607"/>
              <a:gd name="connsiteY1516" fmla="*/ 3871824 h 10322882"/>
              <a:gd name="connsiteX1517" fmla="*/ 3913593 w 7129607"/>
              <a:gd name="connsiteY1517" fmla="*/ 3888665 h 10322882"/>
              <a:gd name="connsiteX1518" fmla="*/ 3903498 w 7129607"/>
              <a:gd name="connsiteY1518" fmla="*/ 3851615 h 10322882"/>
              <a:gd name="connsiteX1519" fmla="*/ 3896769 w 7129607"/>
              <a:gd name="connsiteY1519" fmla="*/ 3801090 h 10322882"/>
              <a:gd name="connsiteX1520" fmla="*/ 3906863 w 7129607"/>
              <a:gd name="connsiteY1520" fmla="*/ 3780881 h 10322882"/>
              <a:gd name="connsiteX1521" fmla="*/ 3893405 w 7129607"/>
              <a:gd name="connsiteY1521" fmla="*/ 3764039 h 10322882"/>
              <a:gd name="connsiteX1522" fmla="*/ 3839569 w 7129607"/>
              <a:gd name="connsiteY1522" fmla="*/ 3753935 h 10322882"/>
              <a:gd name="connsiteX1523" fmla="*/ 3849663 w 7129607"/>
              <a:gd name="connsiteY1523" fmla="*/ 3716885 h 10322882"/>
              <a:gd name="connsiteX1524" fmla="*/ 3856393 w 7129607"/>
              <a:gd name="connsiteY1524" fmla="*/ 3669731 h 10322882"/>
              <a:gd name="connsiteX1525" fmla="*/ 3853029 w 7129607"/>
              <a:gd name="connsiteY1525" fmla="*/ 3639416 h 10322882"/>
              <a:gd name="connsiteX1526" fmla="*/ 3846298 w 7129607"/>
              <a:gd name="connsiteY1526" fmla="*/ 3598998 h 10322882"/>
              <a:gd name="connsiteX1527" fmla="*/ 3832840 w 7129607"/>
              <a:gd name="connsiteY1527" fmla="*/ 3568682 h 10322882"/>
              <a:gd name="connsiteX1528" fmla="*/ 3829476 w 7129607"/>
              <a:gd name="connsiteY1528" fmla="*/ 3548473 h 10322882"/>
              <a:gd name="connsiteX1529" fmla="*/ 3819381 w 7129607"/>
              <a:gd name="connsiteY1529" fmla="*/ 3531632 h 10322882"/>
              <a:gd name="connsiteX1530" fmla="*/ 3812652 w 7129607"/>
              <a:gd name="connsiteY1530" fmla="*/ 3484477 h 10322882"/>
              <a:gd name="connsiteX1531" fmla="*/ 3819381 w 7129607"/>
              <a:gd name="connsiteY1531" fmla="*/ 3474372 h 10322882"/>
              <a:gd name="connsiteX1532" fmla="*/ 3805923 w 7129607"/>
              <a:gd name="connsiteY1532" fmla="*/ 3460900 h 10322882"/>
              <a:gd name="connsiteX1533" fmla="*/ 3812652 w 7129607"/>
              <a:gd name="connsiteY1533" fmla="*/ 3450794 h 10322882"/>
              <a:gd name="connsiteX1534" fmla="*/ 3802558 w 7129607"/>
              <a:gd name="connsiteY1534" fmla="*/ 3444057 h 10322882"/>
              <a:gd name="connsiteX1535" fmla="*/ 3802632 w 7129607"/>
              <a:gd name="connsiteY1535" fmla="*/ 3443909 h 10322882"/>
              <a:gd name="connsiteX1536" fmla="*/ 3789321 w 7129607"/>
              <a:gd name="connsiteY1536" fmla="*/ 3447234 h 10322882"/>
              <a:gd name="connsiteX1537" fmla="*/ 3728680 w 7129607"/>
              <a:gd name="connsiteY1537" fmla="*/ 3383264 h 10322882"/>
              <a:gd name="connsiteX1538" fmla="*/ 3725310 w 7129607"/>
              <a:gd name="connsiteY1538" fmla="*/ 3363063 h 10322882"/>
              <a:gd name="connsiteX1539" fmla="*/ 3698360 w 7129607"/>
              <a:gd name="connsiteY1539" fmla="*/ 3359695 h 10322882"/>
              <a:gd name="connsiteX1540" fmla="*/ 3684884 w 7129607"/>
              <a:gd name="connsiteY1540" fmla="*/ 3332760 h 10322882"/>
              <a:gd name="connsiteX1541" fmla="*/ 3668040 w 7129607"/>
              <a:gd name="connsiteY1541" fmla="*/ 3302459 h 10322882"/>
              <a:gd name="connsiteX1542" fmla="*/ 3644457 w 7129607"/>
              <a:gd name="connsiteY1542" fmla="*/ 3305825 h 10322882"/>
              <a:gd name="connsiteX1543" fmla="*/ 3610767 w 7129607"/>
              <a:gd name="connsiteY1543" fmla="*/ 3305825 h 10322882"/>
              <a:gd name="connsiteX1544" fmla="*/ 3593923 w 7129607"/>
              <a:gd name="connsiteY1544" fmla="*/ 3265423 h 10322882"/>
              <a:gd name="connsiteX1545" fmla="*/ 3566972 w 7129607"/>
              <a:gd name="connsiteY1545" fmla="*/ 3214924 h 10322882"/>
              <a:gd name="connsiteX1546" fmla="*/ 3536650 w 7129607"/>
              <a:gd name="connsiteY1546" fmla="*/ 3124019 h 10322882"/>
              <a:gd name="connsiteX1547" fmla="*/ 3553495 w 7129607"/>
              <a:gd name="connsiteY1547" fmla="*/ 3036485 h 10322882"/>
              <a:gd name="connsiteX1548" fmla="*/ 3583817 w 7129607"/>
              <a:gd name="connsiteY1548" fmla="*/ 3009550 h 10322882"/>
              <a:gd name="connsiteX1549" fmla="*/ 3607398 w 7129607"/>
              <a:gd name="connsiteY1549" fmla="*/ 2959047 h 10322882"/>
              <a:gd name="connsiteX1550" fmla="*/ 3617506 w 7129607"/>
              <a:gd name="connsiteY1550" fmla="*/ 2908544 h 10322882"/>
              <a:gd name="connsiteX1551" fmla="*/ 3620875 w 7129607"/>
              <a:gd name="connsiteY1551" fmla="*/ 2858042 h 10322882"/>
              <a:gd name="connsiteX1552" fmla="*/ 3597292 w 7129607"/>
              <a:gd name="connsiteY1552" fmla="*/ 2763769 h 10322882"/>
              <a:gd name="connsiteX1553" fmla="*/ 3580447 w 7129607"/>
              <a:gd name="connsiteY1553" fmla="*/ 2720001 h 10322882"/>
              <a:gd name="connsiteX1554" fmla="*/ 3553495 w 7129607"/>
              <a:gd name="connsiteY1554" fmla="*/ 2669498 h 10322882"/>
              <a:gd name="connsiteX1555" fmla="*/ 3543389 w 7129607"/>
              <a:gd name="connsiteY1555" fmla="*/ 2642563 h 10322882"/>
              <a:gd name="connsiteX1556" fmla="*/ 3566972 w 7129607"/>
              <a:gd name="connsiteY1556" fmla="*/ 2652665 h 10322882"/>
              <a:gd name="connsiteX1557" fmla="*/ 3607398 w 7129607"/>
              <a:gd name="connsiteY1557" fmla="*/ 2649298 h 10322882"/>
              <a:gd name="connsiteX1558" fmla="*/ 3644457 w 7129607"/>
              <a:gd name="connsiteY1558" fmla="*/ 2625730 h 10322882"/>
              <a:gd name="connsiteX1559" fmla="*/ 3701729 w 7129607"/>
              <a:gd name="connsiteY1559" fmla="*/ 2568494 h 10322882"/>
              <a:gd name="connsiteX1560" fmla="*/ 3681515 w 7129607"/>
              <a:gd name="connsiteY1560" fmla="*/ 2528092 h 10322882"/>
              <a:gd name="connsiteX1561" fmla="*/ 3705098 w 7129607"/>
              <a:gd name="connsiteY1561" fmla="*/ 2491056 h 10322882"/>
              <a:gd name="connsiteX1562" fmla="*/ 3718573 w 7129607"/>
              <a:gd name="connsiteY1562" fmla="*/ 2447288 h 10322882"/>
              <a:gd name="connsiteX1563" fmla="*/ 3732049 w 7129607"/>
              <a:gd name="connsiteY1563" fmla="*/ 2413618 h 10322882"/>
              <a:gd name="connsiteX1564" fmla="*/ 3728680 w 7129607"/>
              <a:gd name="connsiteY1564" fmla="*/ 2373217 h 10322882"/>
              <a:gd name="connsiteX1565" fmla="*/ 3759001 w 7129607"/>
              <a:gd name="connsiteY1565" fmla="*/ 2332817 h 10322882"/>
              <a:gd name="connsiteX1566" fmla="*/ 3762282 w 7129607"/>
              <a:gd name="connsiteY1566" fmla="*/ 2313135 h 10322882"/>
              <a:gd name="connsiteX1567" fmla="*/ 3761720 w 7129607"/>
              <a:gd name="connsiteY1567" fmla="*/ 2312574 h 10322882"/>
              <a:gd name="connsiteX1568" fmla="*/ 3758351 w 7129607"/>
              <a:gd name="connsiteY1568" fmla="*/ 2299093 h 10322882"/>
              <a:gd name="connsiteX1569" fmla="*/ 3771827 w 7129607"/>
              <a:gd name="connsiteY1569" fmla="*/ 2245167 h 10322882"/>
              <a:gd name="connsiteX1570" fmla="*/ 3785302 w 7129607"/>
              <a:gd name="connsiteY1570" fmla="*/ 2208093 h 10322882"/>
              <a:gd name="connsiteX1571" fmla="*/ 3795408 w 7129607"/>
              <a:gd name="connsiteY1571" fmla="*/ 2160908 h 10322882"/>
              <a:gd name="connsiteX1572" fmla="*/ 3815622 w 7129607"/>
              <a:gd name="connsiteY1572" fmla="*/ 2130576 h 10322882"/>
              <a:gd name="connsiteX1573" fmla="*/ 3839203 w 7129607"/>
              <a:gd name="connsiteY1573" fmla="*/ 2110351 h 10322882"/>
              <a:gd name="connsiteX1574" fmla="*/ 3839203 w 7129607"/>
              <a:gd name="connsiteY1574" fmla="*/ 2080019 h 10322882"/>
              <a:gd name="connsiteX1575" fmla="*/ 3842573 w 7129607"/>
              <a:gd name="connsiteY1575" fmla="*/ 2076649 h 10322882"/>
              <a:gd name="connsiteX1576" fmla="*/ 3842778 w 7129607"/>
              <a:gd name="connsiteY1576" fmla="*/ 2076649 h 10322882"/>
              <a:gd name="connsiteX1577" fmla="*/ 3854893 w 7129607"/>
              <a:gd name="connsiteY1577" fmla="*/ 2058279 h 10322882"/>
              <a:gd name="connsiteX1578" fmla="*/ 3849420 w 7129607"/>
              <a:gd name="connsiteY1578" fmla="*/ 2039764 h 10322882"/>
              <a:gd name="connsiteX1579" fmla="*/ 3822474 w 7129607"/>
              <a:gd name="connsiteY1579" fmla="*/ 2029666 h 10322882"/>
              <a:gd name="connsiteX1580" fmla="*/ 3809000 w 7129607"/>
              <a:gd name="connsiteY1580" fmla="*/ 2046496 h 10322882"/>
              <a:gd name="connsiteX1581" fmla="*/ 3795526 w 7129607"/>
              <a:gd name="connsiteY1581" fmla="*/ 2053229 h 10322882"/>
              <a:gd name="connsiteX1582" fmla="*/ 3765210 w 7129607"/>
              <a:gd name="connsiteY1582" fmla="*/ 2066695 h 10322882"/>
              <a:gd name="connsiteX1583" fmla="*/ 3731525 w 7129607"/>
              <a:gd name="connsiteY1583" fmla="*/ 2096989 h 10322882"/>
              <a:gd name="connsiteX1584" fmla="*/ 3711314 w 7129607"/>
              <a:gd name="connsiteY1584" fmla="*/ 2120553 h 10322882"/>
              <a:gd name="connsiteX1585" fmla="*/ 3687736 w 7129607"/>
              <a:gd name="connsiteY1585" fmla="*/ 2100357 h 10322882"/>
              <a:gd name="connsiteX1586" fmla="*/ 3707947 w 7129607"/>
              <a:gd name="connsiteY1586" fmla="*/ 2066695 h 10322882"/>
              <a:gd name="connsiteX1587" fmla="*/ 3697841 w 7129607"/>
              <a:gd name="connsiteY1587" fmla="*/ 2053229 h 10322882"/>
              <a:gd name="connsiteX1588" fmla="*/ 3687736 w 7129607"/>
              <a:gd name="connsiteY1588" fmla="*/ 2033031 h 10322882"/>
              <a:gd name="connsiteX1589" fmla="*/ 3654052 w 7129607"/>
              <a:gd name="connsiteY1589" fmla="*/ 1958970 h 10322882"/>
              <a:gd name="connsiteX1590" fmla="*/ 3647315 w 7129607"/>
              <a:gd name="connsiteY1590" fmla="*/ 1928678 h 10322882"/>
              <a:gd name="connsiteX1591" fmla="*/ 3603526 w 7129607"/>
              <a:gd name="connsiteY1591" fmla="*/ 1928678 h 10322882"/>
              <a:gd name="connsiteX1592" fmla="*/ 3569841 w 7129607"/>
              <a:gd name="connsiteY1592" fmla="*/ 1915212 h 10322882"/>
              <a:gd name="connsiteX1593" fmla="*/ 3566472 w 7129607"/>
              <a:gd name="connsiteY1593" fmla="*/ 1881547 h 10322882"/>
              <a:gd name="connsiteX1594" fmla="*/ 3603526 w 7129607"/>
              <a:gd name="connsiteY1594" fmla="*/ 1871448 h 10322882"/>
              <a:gd name="connsiteX1595" fmla="*/ 3627104 w 7129607"/>
              <a:gd name="connsiteY1595" fmla="*/ 1831053 h 10322882"/>
              <a:gd name="connsiteX1596" fmla="*/ 3657419 w 7129607"/>
              <a:gd name="connsiteY1596" fmla="*/ 1814222 h 10322882"/>
              <a:gd name="connsiteX1597" fmla="*/ 3691104 w 7129607"/>
              <a:gd name="connsiteY1597" fmla="*/ 1790658 h 10322882"/>
              <a:gd name="connsiteX1598" fmla="*/ 3731525 w 7129607"/>
              <a:gd name="connsiteY1598" fmla="*/ 1787292 h 10322882"/>
              <a:gd name="connsiteX1599" fmla="*/ 3768579 w 7129607"/>
              <a:gd name="connsiteY1599" fmla="*/ 1753630 h 10322882"/>
              <a:gd name="connsiteX1600" fmla="*/ 3805631 w 7129607"/>
              <a:gd name="connsiteY1600" fmla="*/ 1743530 h 10322882"/>
              <a:gd name="connsiteX1601" fmla="*/ 3856157 w 7129607"/>
              <a:gd name="connsiteY1601" fmla="*/ 1740165 h 10322882"/>
              <a:gd name="connsiteX1602" fmla="*/ 3899947 w 7129607"/>
              <a:gd name="connsiteY1602" fmla="*/ 1746896 h 10322882"/>
              <a:gd name="connsiteX1603" fmla="*/ 3947106 w 7129607"/>
              <a:gd name="connsiteY1603" fmla="*/ 1756996 h 10322882"/>
              <a:gd name="connsiteX1604" fmla="*/ 3977421 w 7129607"/>
              <a:gd name="connsiteY1604" fmla="*/ 1773827 h 10322882"/>
              <a:gd name="connsiteX1605" fmla="*/ 4014475 w 7129607"/>
              <a:gd name="connsiteY1605" fmla="*/ 1767094 h 10322882"/>
              <a:gd name="connsiteX1606" fmla="*/ 4038053 w 7129607"/>
              <a:gd name="connsiteY1606" fmla="*/ 1770460 h 10322882"/>
              <a:gd name="connsiteX1607" fmla="*/ 4051527 w 7129607"/>
              <a:gd name="connsiteY1607" fmla="*/ 1760362 h 10322882"/>
              <a:gd name="connsiteX1608" fmla="*/ 4078474 w 7129607"/>
              <a:gd name="connsiteY1608" fmla="*/ 1730067 h 10322882"/>
              <a:gd name="connsiteX1609" fmla="*/ 4075105 w 7129607"/>
              <a:gd name="connsiteY1609" fmla="*/ 1689670 h 10322882"/>
              <a:gd name="connsiteX1610" fmla="*/ 4102053 w 7129607"/>
              <a:gd name="connsiteY1610" fmla="*/ 1669473 h 10322882"/>
              <a:gd name="connsiteX1611" fmla="*/ 4091948 w 7129607"/>
              <a:gd name="connsiteY1611" fmla="*/ 1639177 h 10322882"/>
              <a:gd name="connsiteX1612" fmla="*/ 4081842 w 7129607"/>
              <a:gd name="connsiteY1612" fmla="*/ 1635812 h 10322882"/>
              <a:gd name="connsiteX1613" fmla="*/ 4088579 w 7129607"/>
              <a:gd name="connsiteY1613" fmla="*/ 1625711 h 10322882"/>
              <a:gd name="connsiteX1614" fmla="*/ 4098797 w 7129607"/>
              <a:gd name="connsiteY1614" fmla="*/ 1624009 h 10322882"/>
              <a:gd name="connsiteX1615" fmla="*/ 4097550 w 7129607"/>
              <a:gd name="connsiteY1615" fmla="*/ 1623168 h 10322882"/>
              <a:gd name="connsiteX1616" fmla="*/ 4087926 w 7129607"/>
              <a:gd name="connsiteY1616" fmla="*/ 1624772 h 10322882"/>
              <a:gd name="connsiteX1617" fmla="*/ 4081190 w 7129607"/>
              <a:gd name="connsiteY1617" fmla="*/ 1634875 h 10322882"/>
              <a:gd name="connsiteX1618" fmla="*/ 4050883 w 7129607"/>
              <a:gd name="connsiteY1618" fmla="*/ 1644980 h 10322882"/>
              <a:gd name="connsiteX1619" fmla="*/ 4017208 w 7129607"/>
              <a:gd name="connsiteY1619" fmla="*/ 1658451 h 10322882"/>
              <a:gd name="connsiteX1620" fmla="*/ 4007105 w 7129607"/>
              <a:gd name="connsiteY1620" fmla="*/ 1648349 h 10322882"/>
              <a:gd name="connsiteX1621" fmla="*/ 3990267 w 7129607"/>
              <a:gd name="connsiteY1621" fmla="*/ 1638243 h 10322882"/>
              <a:gd name="connsiteX1622" fmla="*/ 3953224 w 7129607"/>
              <a:gd name="connsiteY1622" fmla="*/ 1624772 h 10322882"/>
              <a:gd name="connsiteX1623" fmla="*/ 3919549 w 7129607"/>
              <a:gd name="connsiteY1623" fmla="*/ 1601199 h 10322882"/>
              <a:gd name="connsiteX1624" fmla="*/ 3899345 w 7129607"/>
              <a:gd name="connsiteY1624" fmla="*/ 1577624 h 10322882"/>
              <a:gd name="connsiteX1625" fmla="*/ 3892610 w 7129607"/>
              <a:gd name="connsiteY1625" fmla="*/ 1560785 h 10322882"/>
              <a:gd name="connsiteX1626" fmla="*/ 3875773 w 7129607"/>
              <a:gd name="connsiteY1626" fmla="*/ 1554048 h 10322882"/>
              <a:gd name="connsiteX1627" fmla="*/ 3808423 w 7129607"/>
              <a:gd name="connsiteY1627" fmla="*/ 1490062 h 10322882"/>
              <a:gd name="connsiteX1628" fmla="*/ 3784849 w 7129607"/>
              <a:gd name="connsiteY1628" fmla="*/ 1503533 h 10322882"/>
              <a:gd name="connsiteX1629" fmla="*/ 3754542 w 7129607"/>
              <a:gd name="connsiteY1629" fmla="*/ 1513635 h 10322882"/>
              <a:gd name="connsiteX1630" fmla="*/ 3744439 w 7129607"/>
              <a:gd name="connsiteY1630" fmla="*/ 1506901 h 10322882"/>
              <a:gd name="connsiteX1631" fmla="*/ 3720867 w 7129607"/>
              <a:gd name="connsiteY1631" fmla="*/ 1503533 h 10322882"/>
              <a:gd name="connsiteX1632" fmla="*/ 3710764 w 7129607"/>
              <a:gd name="connsiteY1632" fmla="*/ 1517003 h 10322882"/>
              <a:gd name="connsiteX1633" fmla="*/ 3690560 w 7129607"/>
              <a:gd name="connsiteY1633" fmla="*/ 1520370 h 10322882"/>
              <a:gd name="connsiteX1634" fmla="*/ 3660252 w 7129607"/>
              <a:gd name="connsiteY1634" fmla="*/ 1523739 h 10322882"/>
              <a:gd name="connsiteX1635" fmla="*/ 3636679 w 7129607"/>
              <a:gd name="connsiteY1635" fmla="*/ 1527107 h 10322882"/>
              <a:gd name="connsiteX1636" fmla="*/ 3619842 w 7129607"/>
              <a:gd name="connsiteY1636" fmla="*/ 1540578 h 10322882"/>
              <a:gd name="connsiteX1637" fmla="*/ 3589535 w 7129607"/>
              <a:gd name="connsiteY1637" fmla="*/ 1560785 h 10322882"/>
              <a:gd name="connsiteX1638" fmla="*/ 3569329 w 7129607"/>
              <a:gd name="connsiteY1638" fmla="*/ 1560785 h 10322882"/>
              <a:gd name="connsiteX1639" fmla="*/ 3555860 w 7129607"/>
              <a:gd name="connsiteY1639" fmla="*/ 1550681 h 10322882"/>
              <a:gd name="connsiteX1640" fmla="*/ 3542389 w 7129607"/>
              <a:gd name="connsiteY1640" fmla="*/ 1510266 h 10322882"/>
              <a:gd name="connsiteX1641" fmla="*/ 3542389 w 7129607"/>
              <a:gd name="connsiteY1641" fmla="*/ 1456384 h 10322882"/>
              <a:gd name="connsiteX1642" fmla="*/ 3491876 w 7129607"/>
              <a:gd name="connsiteY1642" fmla="*/ 1476588 h 10322882"/>
              <a:gd name="connsiteX1643" fmla="*/ 3458201 w 7129607"/>
              <a:gd name="connsiteY1643" fmla="*/ 1459751 h 10322882"/>
              <a:gd name="connsiteX1644" fmla="*/ 3488508 w 7129607"/>
              <a:gd name="connsiteY1644" fmla="*/ 1432808 h 10322882"/>
              <a:gd name="connsiteX1645" fmla="*/ 3444732 w 7129607"/>
              <a:gd name="connsiteY1645" fmla="*/ 1405865 h 10322882"/>
              <a:gd name="connsiteX1646" fmla="*/ 3468304 w 7129607"/>
              <a:gd name="connsiteY1646" fmla="*/ 1422704 h 10322882"/>
              <a:gd name="connsiteX1647" fmla="*/ 3471671 w 7129607"/>
              <a:gd name="connsiteY1647" fmla="*/ 1439543 h 10322882"/>
              <a:gd name="connsiteX1648" fmla="*/ 3451465 w 7129607"/>
              <a:gd name="connsiteY1648" fmla="*/ 1446279 h 10322882"/>
              <a:gd name="connsiteX1649" fmla="*/ 3444732 w 7129607"/>
              <a:gd name="connsiteY1649" fmla="*/ 1439543 h 10322882"/>
              <a:gd name="connsiteX1650" fmla="*/ 3421158 w 7129607"/>
              <a:gd name="connsiteY1650" fmla="*/ 1429441 h 10322882"/>
              <a:gd name="connsiteX1651" fmla="*/ 3397586 w 7129607"/>
              <a:gd name="connsiteY1651" fmla="*/ 1432808 h 10322882"/>
              <a:gd name="connsiteX1652" fmla="*/ 3336971 w 7129607"/>
              <a:gd name="connsiteY1652" fmla="*/ 1429441 h 10322882"/>
              <a:gd name="connsiteX1653" fmla="*/ 3296561 w 7129607"/>
              <a:gd name="connsiteY1653" fmla="*/ 1429441 h 10322882"/>
              <a:gd name="connsiteX1654" fmla="*/ 3296561 w 7129607"/>
              <a:gd name="connsiteY1654" fmla="*/ 1436174 h 10322882"/>
              <a:gd name="connsiteX1655" fmla="*/ 3289826 w 7129607"/>
              <a:gd name="connsiteY1655" fmla="*/ 1449647 h 10322882"/>
              <a:gd name="connsiteX1656" fmla="*/ 3256151 w 7129607"/>
              <a:gd name="connsiteY1656" fmla="*/ 1439543 h 10322882"/>
              <a:gd name="connsiteX1657" fmla="*/ 3232579 w 7129607"/>
              <a:gd name="connsiteY1657" fmla="*/ 1432808 h 10322882"/>
              <a:gd name="connsiteX1658" fmla="*/ 3219108 w 7129607"/>
              <a:gd name="connsiteY1658" fmla="*/ 1405865 h 10322882"/>
              <a:gd name="connsiteX1659" fmla="*/ 3219108 w 7129607"/>
              <a:gd name="connsiteY1659" fmla="*/ 1362085 h 10322882"/>
              <a:gd name="connsiteX1660" fmla="*/ 3222476 w 7129607"/>
              <a:gd name="connsiteY1660" fmla="*/ 1338509 h 10322882"/>
              <a:gd name="connsiteX1661" fmla="*/ 3209005 w 7129607"/>
              <a:gd name="connsiteY1661" fmla="*/ 1321672 h 10322882"/>
              <a:gd name="connsiteX1662" fmla="*/ 3192168 w 7129607"/>
              <a:gd name="connsiteY1662" fmla="*/ 1287992 h 10322882"/>
              <a:gd name="connsiteX1663" fmla="*/ 3165227 w 7129607"/>
              <a:gd name="connsiteY1663" fmla="*/ 1267786 h 10322882"/>
              <a:gd name="connsiteX1664" fmla="*/ 3121451 w 7129607"/>
              <a:gd name="connsiteY1664" fmla="*/ 1277890 h 10322882"/>
              <a:gd name="connsiteX1665" fmla="*/ 3087776 w 7129607"/>
              <a:gd name="connsiteY1665" fmla="*/ 1264417 h 10322882"/>
              <a:gd name="connsiteX1666" fmla="*/ 3064202 w 7129607"/>
              <a:gd name="connsiteY1666" fmla="*/ 1294729 h 10322882"/>
              <a:gd name="connsiteX1667" fmla="*/ 3043998 w 7129607"/>
              <a:gd name="connsiteY1667" fmla="*/ 1291360 h 10322882"/>
              <a:gd name="connsiteX1668" fmla="*/ 3037262 w 7129607"/>
              <a:gd name="connsiteY1668" fmla="*/ 1287992 h 10322882"/>
              <a:gd name="connsiteX1669" fmla="*/ 3030527 w 7129607"/>
              <a:gd name="connsiteY1669" fmla="*/ 1274521 h 10322882"/>
              <a:gd name="connsiteX1670" fmla="*/ 2980019 w 7129607"/>
              <a:gd name="connsiteY1670" fmla="*/ 1267786 h 10322882"/>
              <a:gd name="connsiteX1671" fmla="*/ 2929506 w 7129607"/>
              <a:gd name="connsiteY1671" fmla="*/ 1287992 h 10322882"/>
              <a:gd name="connsiteX1672" fmla="*/ 2899198 w 7129607"/>
              <a:gd name="connsiteY1672" fmla="*/ 1250947 h 10322882"/>
              <a:gd name="connsiteX1673" fmla="*/ 2865525 w 7129607"/>
              <a:gd name="connsiteY1673" fmla="*/ 1186958 h 10322882"/>
              <a:gd name="connsiteX1674" fmla="*/ 2841950 w 7129607"/>
              <a:gd name="connsiteY1674" fmla="*/ 1173487 h 10322882"/>
              <a:gd name="connsiteX1675" fmla="*/ 2811643 w 7129607"/>
              <a:gd name="connsiteY1675" fmla="*/ 1163385 h 10322882"/>
              <a:gd name="connsiteX1676" fmla="*/ 2798173 w 7129607"/>
              <a:gd name="connsiteY1676" fmla="*/ 1146544 h 10322882"/>
              <a:gd name="connsiteX1677" fmla="*/ 2771231 w 7129607"/>
              <a:gd name="connsiteY1677" fmla="*/ 1149913 h 10322882"/>
              <a:gd name="connsiteX1678" fmla="*/ 2761131 w 7129607"/>
              <a:gd name="connsiteY1678" fmla="*/ 1109499 h 10322882"/>
              <a:gd name="connsiteX1679" fmla="*/ 2771231 w 7129607"/>
              <a:gd name="connsiteY1679" fmla="*/ 1096029 h 10322882"/>
              <a:gd name="connsiteX1680" fmla="*/ 2774599 w 7129607"/>
              <a:gd name="connsiteY1680" fmla="*/ 1082557 h 10322882"/>
              <a:gd name="connsiteX1681" fmla="*/ 2794805 w 7129607"/>
              <a:gd name="connsiteY1681" fmla="*/ 1018569 h 10322882"/>
              <a:gd name="connsiteX1682" fmla="*/ 2801540 w 7129607"/>
              <a:gd name="connsiteY1682" fmla="*/ 978156 h 10322882"/>
              <a:gd name="connsiteX1683" fmla="*/ 2815010 w 7129607"/>
              <a:gd name="connsiteY1683" fmla="*/ 947846 h 10322882"/>
              <a:gd name="connsiteX1684" fmla="*/ 2838583 w 7129607"/>
              <a:gd name="connsiteY1684" fmla="*/ 954582 h 10322882"/>
              <a:gd name="connsiteX1685" fmla="*/ 2852052 w 7129607"/>
              <a:gd name="connsiteY1685" fmla="*/ 951213 h 10322882"/>
              <a:gd name="connsiteX1686" fmla="*/ 2878992 w 7129607"/>
              <a:gd name="connsiteY1686" fmla="*/ 934374 h 10322882"/>
              <a:gd name="connsiteX1687" fmla="*/ 2912669 w 7129607"/>
              <a:gd name="connsiteY1687" fmla="*/ 917537 h 10322882"/>
              <a:gd name="connsiteX1688" fmla="*/ 2899198 w 7129607"/>
              <a:gd name="connsiteY1688" fmla="*/ 890594 h 10322882"/>
              <a:gd name="connsiteX1689" fmla="*/ 2868890 w 7129607"/>
              <a:gd name="connsiteY1689" fmla="*/ 867018 h 10322882"/>
              <a:gd name="connsiteX1690" fmla="*/ 2841950 w 7129607"/>
              <a:gd name="connsiteY1690" fmla="*/ 823238 h 10322882"/>
              <a:gd name="connsiteX1691" fmla="*/ 2852052 w 7129607"/>
              <a:gd name="connsiteY1691" fmla="*/ 789560 h 10322882"/>
              <a:gd name="connsiteX1692" fmla="*/ 2841950 w 7129607"/>
              <a:gd name="connsiteY1692" fmla="*/ 772721 h 10322882"/>
              <a:gd name="connsiteX1693" fmla="*/ 2841950 w 7129607"/>
              <a:gd name="connsiteY1693" fmla="*/ 752514 h 10322882"/>
              <a:gd name="connsiteX1694" fmla="*/ 2848686 w 7129607"/>
              <a:gd name="connsiteY1694" fmla="*/ 708733 h 10322882"/>
              <a:gd name="connsiteX1695" fmla="*/ 2841950 w 7129607"/>
              <a:gd name="connsiteY1695" fmla="*/ 695261 h 10322882"/>
              <a:gd name="connsiteX1696" fmla="*/ 2848686 w 7129607"/>
              <a:gd name="connsiteY1696" fmla="*/ 671687 h 10322882"/>
              <a:gd name="connsiteX1697" fmla="*/ 2841950 w 7129607"/>
              <a:gd name="connsiteY1697" fmla="*/ 661583 h 10322882"/>
              <a:gd name="connsiteX1698" fmla="*/ 2838583 w 7129607"/>
              <a:gd name="connsiteY1698" fmla="*/ 644746 h 10322882"/>
              <a:gd name="connsiteX1699" fmla="*/ 2831849 w 7129607"/>
              <a:gd name="connsiteY1699" fmla="*/ 617803 h 10322882"/>
              <a:gd name="connsiteX1700" fmla="*/ 2848686 w 7129607"/>
              <a:gd name="connsiteY1700" fmla="*/ 604331 h 10322882"/>
              <a:gd name="connsiteX1701" fmla="*/ 2855422 w 7129607"/>
              <a:gd name="connsiteY1701" fmla="*/ 567286 h 10322882"/>
              <a:gd name="connsiteX1702" fmla="*/ 2848686 w 7129607"/>
              <a:gd name="connsiteY1702" fmla="*/ 523504 h 10322882"/>
              <a:gd name="connsiteX1703" fmla="*/ 2862157 w 7129607"/>
              <a:gd name="connsiteY1703" fmla="*/ 493194 h 10322882"/>
              <a:gd name="connsiteX1704" fmla="*/ 2868890 w 7129607"/>
              <a:gd name="connsiteY1704" fmla="*/ 449412 h 10322882"/>
              <a:gd name="connsiteX1705" fmla="*/ 2862157 w 7129607"/>
              <a:gd name="connsiteY1705" fmla="*/ 432574 h 10322882"/>
              <a:gd name="connsiteX1706" fmla="*/ 2868890 w 7129607"/>
              <a:gd name="connsiteY1706" fmla="*/ 419103 h 10322882"/>
              <a:gd name="connsiteX1707" fmla="*/ 2862157 w 7129607"/>
              <a:gd name="connsiteY1707" fmla="*/ 402264 h 10322882"/>
              <a:gd name="connsiteX1708" fmla="*/ 2858789 w 7129607"/>
              <a:gd name="connsiteY1708" fmla="*/ 382056 h 10322882"/>
              <a:gd name="connsiteX1709" fmla="*/ 2852052 w 7129607"/>
              <a:gd name="connsiteY1709" fmla="*/ 348380 h 10322882"/>
              <a:gd name="connsiteX1710" fmla="*/ 2821746 w 7129607"/>
              <a:gd name="connsiteY1710" fmla="*/ 338275 h 10322882"/>
              <a:gd name="connsiteX1711" fmla="*/ 2804907 w 7129607"/>
              <a:gd name="connsiteY1711" fmla="*/ 338275 h 10322882"/>
              <a:gd name="connsiteX1712" fmla="*/ 2798173 w 7129607"/>
              <a:gd name="connsiteY1712" fmla="*/ 324804 h 10322882"/>
              <a:gd name="connsiteX1713" fmla="*/ 2767866 w 7129607"/>
              <a:gd name="connsiteY1713" fmla="*/ 331540 h 10322882"/>
              <a:gd name="connsiteX1714" fmla="*/ 2737555 w 7129607"/>
              <a:gd name="connsiteY1714" fmla="*/ 345012 h 10322882"/>
              <a:gd name="connsiteX1715" fmla="*/ 2727456 w 7129607"/>
              <a:gd name="connsiteY1715" fmla="*/ 338275 h 10322882"/>
              <a:gd name="connsiteX1716" fmla="*/ 2707250 w 7129607"/>
              <a:gd name="connsiteY1716" fmla="*/ 338275 h 10322882"/>
              <a:gd name="connsiteX1717" fmla="*/ 2687044 w 7129607"/>
              <a:gd name="connsiteY1717" fmla="*/ 307967 h 10322882"/>
              <a:gd name="connsiteX1718" fmla="*/ 2646635 w 7129607"/>
              <a:gd name="connsiteY1718" fmla="*/ 233874 h 10322882"/>
              <a:gd name="connsiteX1719" fmla="*/ 2619693 w 7129607"/>
              <a:gd name="connsiteY1719" fmla="*/ 217034 h 10322882"/>
              <a:gd name="connsiteX1720" fmla="*/ 2596121 w 7129607"/>
              <a:gd name="connsiteY1720" fmla="*/ 213668 h 10322882"/>
              <a:gd name="connsiteX1721" fmla="*/ 2616327 w 7129607"/>
              <a:gd name="connsiteY1721" fmla="*/ 193461 h 10322882"/>
              <a:gd name="connsiteX1722" fmla="*/ 2629797 w 7129607"/>
              <a:gd name="connsiteY1722" fmla="*/ 163151 h 10322882"/>
              <a:gd name="connsiteX1723" fmla="*/ 2656738 w 7129607"/>
              <a:gd name="connsiteY1723" fmla="*/ 142945 h 10322882"/>
              <a:gd name="connsiteX1724" fmla="*/ 2673574 w 7129607"/>
              <a:gd name="connsiteY1724" fmla="*/ 119371 h 10322882"/>
              <a:gd name="connsiteX1725" fmla="*/ 2683676 w 7129607"/>
              <a:gd name="connsiteY1725" fmla="*/ 102534 h 10322882"/>
              <a:gd name="connsiteX1726" fmla="*/ 2697146 w 7129607"/>
              <a:gd name="connsiteY1726" fmla="*/ 105899 h 10322882"/>
              <a:gd name="connsiteX1727" fmla="*/ 2710618 w 7129607"/>
              <a:gd name="connsiteY1727" fmla="*/ 109267 h 10322882"/>
              <a:gd name="connsiteX1728" fmla="*/ 2734190 w 7129607"/>
              <a:gd name="connsiteY1728" fmla="*/ 99165 h 10322882"/>
              <a:gd name="connsiteX1729" fmla="*/ 2754397 w 7129607"/>
              <a:gd name="connsiteY1729" fmla="*/ 89059 h 10322882"/>
              <a:gd name="connsiteX1730" fmla="*/ 2788071 w 7129607"/>
              <a:gd name="connsiteY1730" fmla="*/ 78956 h 10322882"/>
              <a:gd name="connsiteX1731" fmla="*/ 2801540 w 7129607"/>
              <a:gd name="connsiteY1731" fmla="*/ 52013 h 10322882"/>
              <a:gd name="connsiteX1732" fmla="*/ 2811643 w 7129607"/>
              <a:gd name="connsiteY1732" fmla="*/ 31809 h 10322882"/>
              <a:gd name="connsiteX1733" fmla="*/ 2808275 w 7129607"/>
              <a:gd name="connsiteY1733" fmla="*/ 1498 h 10322882"/>
              <a:gd name="connsiteX0" fmla="*/ 1727528 w 7129607"/>
              <a:gd name="connsiteY0" fmla="*/ 8975575 h 10322882"/>
              <a:gd name="connsiteX1" fmla="*/ 1727574 w 7129607"/>
              <a:gd name="connsiteY1" fmla="*/ 8975638 h 10322882"/>
              <a:gd name="connsiteX2" fmla="*/ 1747089 w 7129607"/>
              <a:gd name="connsiteY2" fmla="*/ 8975638 h 10322882"/>
              <a:gd name="connsiteX3" fmla="*/ 1747089 w 7129607"/>
              <a:gd name="connsiteY3" fmla="*/ 8982373 h 10322882"/>
              <a:gd name="connsiteX4" fmla="*/ 1753828 w 7129607"/>
              <a:gd name="connsiteY4" fmla="*/ 8985741 h 10322882"/>
              <a:gd name="connsiteX5" fmla="*/ 1753999 w 7129607"/>
              <a:gd name="connsiteY5" fmla="*/ 8985429 h 10322882"/>
              <a:gd name="connsiteX6" fmla="*/ 1747745 w 7129607"/>
              <a:gd name="connsiteY6" fmla="*/ 8982305 h 10322882"/>
              <a:gd name="connsiteX7" fmla="*/ 1727528 w 7129607"/>
              <a:gd name="connsiteY7" fmla="*/ 8975575 h 10322882"/>
              <a:gd name="connsiteX8" fmla="*/ 2939394 w 7129607"/>
              <a:gd name="connsiteY8" fmla="*/ 7863365 h 10322882"/>
              <a:gd name="connsiteX9" fmla="*/ 2933765 w 7129607"/>
              <a:gd name="connsiteY9" fmla="*/ 7870204 h 10322882"/>
              <a:gd name="connsiteX10" fmla="*/ 2932948 w 7129607"/>
              <a:gd name="connsiteY10" fmla="*/ 7879615 h 10322882"/>
              <a:gd name="connsiteX11" fmla="*/ 2933297 w 7129607"/>
              <a:gd name="connsiteY11" fmla="*/ 7879269 h 10322882"/>
              <a:gd name="connsiteX12" fmla="*/ 2934022 w 7129607"/>
              <a:gd name="connsiteY12" fmla="*/ 7870917 h 10322882"/>
              <a:gd name="connsiteX13" fmla="*/ 2939920 w 7129607"/>
              <a:gd name="connsiteY13" fmla="*/ 7863759 h 10322882"/>
              <a:gd name="connsiteX14" fmla="*/ 2939394 w 7129607"/>
              <a:gd name="connsiteY14" fmla="*/ 7863365 h 10322882"/>
              <a:gd name="connsiteX15" fmla="*/ 6408711 w 7129607"/>
              <a:gd name="connsiteY15" fmla="*/ 7753763 h 10322882"/>
              <a:gd name="connsiteX16" fmla="*/ 6408711 w 7129607"/>
              <a:gd name="connsiteY16" fmla="*/ 7753788 h 10322882"/>
              <a:gd name="connsiteX17" fmla="*/ 6419483 w 7129607"/>
              <a:gd name="connsiteY17" fmla="*/ 7762398 h 10322882"/>
              <a:gd name="connsiteX18" fmla="*/ 6419369 w 7129607"/>
              <a:gd name="connsiteY18" fmla="*/ 7762284 h 10322882"/>
              <a:gd name="connsiteX19" fmla="*/ 6408711 w 7129607"/>
              <a:gd name="connsiteY19" fmla="*/ 7753763 h 10322882"/>
              <a:gd name="connsiteX20" fmla="*/ 2714483 w 7129607"/>
              <a:gd name="connsiteY20" fmla="*/ 7748713 h 10322882"/>
              <a:gd name="connsiteX21" fmla="*/ 2781509 w 7129607"/>
              <a:gd name="connsiteY21" fmla="*/ 7857093 h 10322882"/>
              <a:gd name="connsiteX22" fmla="*/ 2768674 w 7129607"/>
              <a:gd name="connsiteY22" fmla="*/ 7911283 h 10322882"/>
              <a:gd name="connsiteX23" fmla="*/ 2731596 w 7129607"/>
              <a:gd name="connsiteY23" fmla="*/ 7961196 h 10322882"/>
              <a:gd name="connsiteX24" fmla="*/ 2626069 w 7129607"/>
              <a:gd name="connsiteY24" fmla="*/ 8042480 h 10322882"/>
              <a:gd name="connsiteX25" fmla="*/ 2576157 w 7129607"/>
              <a:gd name="connsiteY25" fmla="*/ 7971177 h 10322882"/>
              <a:gd name="connsiteX26" fmla="*/ 2714483 w 7129607"/>
              <a:gd name="connsiteY26" fmla="*/ 7748713 h 10322882"/>
              <a:gd name="connsiteX27" fmla="*/ 2842828 w 7129607"/>
              <a:gd name="connsiteY27" fmla="*/ 7570456 h 10322882"/>
              <a:gd name="connsiteX28" fmla="*/ 2919835 w 7129607"/>
              <a:gd name="connsiteY28" fmla="*/ 7661723 h 10322882"/>
              <a:gd name="connsiteX29" fmla="*/ 2865645 w 7129607"/>
              <a:gd name="connsiteY29" fmla="*/ 7743009 h 10322882"/>
              <a:gd name="connsiteX30" fmla="*/ 2821437 w 7129607"/>
              <a:gd name="connsiteY30" fmla="*/ 7762974 h 10322882"/>
              <a:gd name="connsiteX31" fmla="*/ 2798621 w 7129607"/>
              <a:gd name="connsiteY31" fmla="*/ 7733028 h 10322882"/>
              <a:gd name="connsiteX32" fmla="*/ 2828568 w 7129607"/>
              <a:gd name="connsiteY32" fmla="*/ 7721619 h 10322882"/>
              <a:gd name="connsiteX33" fmla="*/ 2815733 w 7129607"/>
              <a:gd name="connsiteY33" fmla="*/ 7688819 h 10322882"/>
              <a:gd name="connsiteX34" fmla="*/ 2828568 w 7129607"/>
              <a:gd name="connsiteY34" fmla="*/ 7671706 h 10322882"/>
              <a:gd name="connsiteX35" fmla="*/ 2828568 w 7129607"/>
              <a:gd name="connsiteY35" fmla="*/ 7664577 h 10322882"/>
              <a:gd name="connsiteX36" fmla="*/ 2828568 w 7129607"/>
              <a:gd name="connsiteY36" fmla="*/ 7651742 h 10322882"/>
              <a:gd name="connsiteX37" fmla="*/ 2818585 w 7129607"/>
              <a:gd name="connsiteY37" fmla="*/ 7631777 h 10322882"/>
              <a:gd name="connsiteX38" fmla="*/ 2845681 w 7129607"/>
              <a:gd name="connsiteY38" fmla="*/ 7587568 h 10322882"/>
              <a:gd name="connsiteX39" fmla="*/ 2842828 w 7129607"/>
              <a:gd name="connsiteY39" fmla="*/ 7580439 h 10322882"/>
              <a:gd name="connsiteX40" fmla="*/ 2842828 w 7129607"/>
              <a:gd name="connsiteY40" fmla="*/ 7570456 h 10322882"/>
              <a:gd name="connsiteX41" fmla="*/ 3296309 w 7129607"/>
              <a:gd name="connsiteY41" fmla="*/ 6883099 h 10322882"/>
              <a:gd name="connsiteX42" fmla="*/ 3320551 w 7129607"/>
              <a:gd name="connsiteY42" fmla="*/ 6883099 h 10322882"/>
              <a:gd name="connsiteX43" fmla="*/ 3364760 w 7129607"/>
              <a:gd name="connsiteY43" fmla="*/ 6947272 h 10322882"/>
              <a:gd name="connsiteX44" fmla="*/ 3384724 w 7129607"/>
              <a:gd name="connsiteY44" fmla="*/ 6974366 h 10322882"/>
              <a:gd name="connsiteX45" fmla="*/ 3364760 w 7129607"/>
              <a:gd name="connsiteY45" fmla="*/ 7058504 h 10322882"/>
              <a:gd name="connsiteX46" fmla="*/ 3303440 w 7129607"/>
              <a:gd name="connsiteY46" fmla="*/ 7085598 h 10322882"/>
              <a:gd name="connsiteX47" fmla="*/ 3283475 w 7129607"/>
              <a:gd name="connsiteY47" fmla="*/ 7058504 h 10322882"/>
              <a:gd name="connsiteX48" fmla="*/ 3317699 w 7129607"/>
              <a:gd name="connsiteY48" fmla="*/ 7031408 h 10322882"/>
              <a:gd name="connsiteX49" fmla="*/ 3307718 w 7129607"/>
              <a:gd name="connsiteY49" fmla="*/ 7014295 h 10322882"/>
              <a:gd name="connsiteX50" fmla="*/ 3270640 w 7129607"/>
              <a:gd name="connsiteY50" fmla="*/ 7041391 h 10322882"/>
              <a:gd name="connsiteX51" fmla="*/ 3253527 w 7129607"/>
              <a:gd name="connsiteY51" fmla="*/ 7024278 h 10322882"/>
              <a:gd name="connsiteX52" fmla="*/ 3290605 w 7129607"/>
              <a:gd name="connsiteY52" fmla="*/ 6998610 h 10322882"/>
              <a:gd name="connsiteX53" fmla="*/ 3276344 w 7129607"/>
              <a:gd name="connsiteY53" fmla="*/ 6981497 h 10322882"/>
              <a:gd name="connsiteX54" fmla="*/ 3239267 w 7129607"/>
              <a:gd name="connsiteY54" fmla="*/ 7008592 h 10322882"/>
              <a:gd name="connsiteX55" fmla="*/ 3226433 w 7129607"/>
              <a:gd name="connsiteY55" fmla="*/ 6994331 h 10322882"/>
              <a:gd name="connsiteX56" fmla="*/ 3286327 w 7129607"/>
              <a:gd name="connsiteY56" fmla="*/ 6897359 h 10322882"/>
              <a:gd name="connsiteX57" fmla="*/ 3296309 w 7129607"/>
              <a:gd name="connsiteY57" fmla="*/ 6883099 h 10322882"/>
              <a:gd name="connsiteX58" fmla="*/ 3758351 w 7129607"/>
              <a:gd name="connsiteY58" fmla="*/ 6576498 h 10322882"/>
              <a:gd name="connsiteX59" fmla="*/ 3802558 w 7129607"/>
              <a:gd name="connsiteY59" fmla="*/ 6593611 h 10322882"/>
              <a:gd name="connsiteX60" fmla="*/ 3798280 w 7129607"/>
              <a:gd name="connsiteY60" fmla="*/ 6670619 h 10322882"/>
              <a:gd name="connsiteX61" fmla="*/ 3792575 w 7129607"/>
              <a:gd name="connsiteY61" fmla="*/ 6674897 h 10322882"/>
              <a:gd name="connsiteX62" fmla="*/ 3751220 w 7129607"/>
              <a:gd name="connsiteY62" fmla="*/ 6749052 h 10322882"/>
              <a:gd name="connsiteX63" fmla="*/ 3751218 w 7129607"/>
              <a:gd name="connsiteY63" fmla="*/ 6749052 h 10322882"/>
              <a:gd name="connsiteX64" fmla="*/ 3698456 w 7129607"/>
              <a:gd name="connsiteY64" fmla="*/ 6853152 h 10322882"/>
              <a:gd name="connsiteX65" fmla="*/ 3592929 w 7129607"/>
              <a:gd name="connsiteY65" fmla="*/ 6981497 h 10322882"/>
              <a:gd name="connsiteX66" fmla="*/ 3550146 w 7129607"/>
              <a:gd name="connsiteY66" fmla="*/ 6991479 h 10322882"/>
              <a:gd name="connsiteX67" fmla="*/ 3407542 w 7129607"/>
              <a:gd name="connsiteY67" fmla="*/ 6917324 h 10322882"/>
              <a:gd name="connsiteX68" fmla="*/ 3438916 w 7129607"/>
              <a:gd name="connsiteY68" fmla="*/ 6850301 h 10322882"/>
              <a:gd name="connsiteX69" fmla="*/ 3404690 w 7129607"/>
              <a:gd name="connsiteY69" fmla="*/ 6833188 h 10322882"/>
              <a:gd name="connsiteX70" fmla="*/ 3367613 w 7129607"/>
              <a:gd name="connsiteY70" fmla="*/ 6860282 h 10322882"/>
              <a:gd name="connsiteX71" fmla="*/ 3347648 w 7129607"/>
              <a:gd name="connsiteY71" fmla="*/ 6826058 h 10322882"/>
              <a:gd name="connsiteX72" fmla="*/ 3411820 w 7129607"/>
              <a:gd name="connsiteY72" fmla="*/ 6687732 h 10322882"/>
              <a:gd name="connsiteX73" fmla="*/ 3458879 w 7129607"/>
              <a:gd name="connsiteY73" fmla="*/ 6590759 h 10322882"/>
              <a:gd name="connsiteX74" fmla="*/ 3528756 w 7129607"/>
              <a:gd name="connsiteY74" fmla="*/ 6650654 h 10322882"/>
              <a:gd name="connsiteX75" fmla="*/ 3491678 w 7129607"/>
              <a:gd name="connsiteY75" fmla="*/ 6734791 h 10322882"/>
              <a:gd name="connsiteX76" fmla="*/ 3481697 w 7129607"/>
              <a:gd name="connsiteY76" fmla="*/ 6756181 h 10322882"/>
              <a:gd name="connsiteX77" fmla="*/ 3580094 w 7129607"/>
              <a:gd name="connsiteY77" fmla="*/ 6808945 h 10322882"/>
              <a:gd name="connsiteX78" fmla="*/ 3644266 w 7129607"/>
              <a:gd name="connsiteY78" fmla="*/ 6687730 h 10322882"/>
              <a:gd name="connsiteX79" fmla="*/ 3644267 w 7129607"/>
              <a:gd name="connsiteY79" fmla="*/ 6687732 h 10322882"/>
              <a:gd name="connsiteX80" fmla="*/ 3691326 w 7129607"/>
              <a:gd name="connsiteY80" fmla="*/ 6600742 h 10322882"/>
              <a:gd name="connsiteX81" fmla="*/ 3738387 w 7129607"/>
              <a:gd name="connsiteY81" fmla="*/ 6613575 h 10322882"/>
              <a:gd name="connsiteX82" fmla="*/ 3758351 w 7129607"/>
              <a:gd name="connsiteY82" fmla="*/ 6576498 h 10322882"/>
              <a:gd name="connsiteX83" fmla="*/ 6082766 w 7129607"/>
              <a:gd name="connsiteY83" fmla="*/ 5967879 h 10322882"/>
              <a:gd name="connsiteX84" fmla="*/ 6069407 w 7129607"/>
              <a:gd name="connsiteY84" fmla="*/ 5984590 h 10322882"/>
              <a:gd name="connsiteX85" fmla="*/ 6049193 w 7129607"/>
              <a:gd name="connsiteY85" fmla="*/ 5998078 h 10322882"/>
              <a:gd name="connsiteX86" fmla="*/ 6032347 w 7129607"/>
              <a:gd name="connsiteY86" fmla="*/ 5984590 h 10322882"/>
              <a:gd name="connsiteX87" fmla="*/ 6012133 w 7129607"/>
              <a:gd name="connsiteY87" fmla="*/ 5987962 h 10322882"/>
              <a:gd name="connsiteX88" fmla="*/ 5995189 w 7129607"/>
              <a:gd name="connsiteY88" fmla="*/ 5987962 h 10322882"/>
              <a:gd name="connsiteX89" fmla="*/ 5995112 w 7129607"/>
              <a:gd name="connsiteY89" fmla="*/ 5988114 h 10322882"/>
              <a:gd name="connsiteX90" fmla="*/ 6012113 w 7129607"/>
              <a:gd name="connsiteY90" fmla="*/ 5988114 h 10322882"/>
              <a:gd name="connsiteX91" fmla="*/ 6032301 w 7129607"/>
              <a:gd name="connsiteY91" fmla="*/ 5984746 h 10322882"/>
              <a:gd name="connsiteX92" fmla="*/ 6049125 w 7129607"/>
              <a:gd name="connsiteY92" fmla="*/ 5998218 h 10322882"/>
              <a:gd name="connsiteX93" fmla="*/ 6069314 w 7129607"/>
              <a:gd name="connsiteY93" fmla="*/ 5984746 h 10322882"/>
              <a:gd name="connsiteX94" fmla="*/ 6082774 w 7129607"/>
              <a:gd name="connsiteY94" fmla="*/ 5967906 h 10322882"/>
              <a:gd name="connsiteX95" fmla="*/ 6082766 w 7129607"/>
              <a:gd name="connsiteY95" fmla="*/ 5967879 h 10322882"/>
              <a:gd name="connsiteX96" fmla="*/ 3350500 w 7129607"/>
              <a:gd name="connsiteY96" fmla="*/ 5715163 h 10322882"/>
              <a:gd name="connsiteX97" fmla="*/ 3381872 w 7129607"/>
              <a:gd name="connsiteY97" fmla="*/ 5718015 h 10322882"/>
              <a:gd name="connsiteX98" fmla="*/ 3411820 w 7129607"/>
              <a:gd name="connsiteY98" fmla="*/ 5730850 h 10322882"/>
              <a:gd name="connsiteX99" fmla="*/ 3421801 w 7129607"/>
              <a:gd name="connsiteY99" fmla="*/ 5727998 h 10322882"/>
              <a:gd name="connsiteX100" fmla="*/ 3560129 w 7129607"/>
              <a:gd name="connsiteY100" fmla="*/ 5730850 h 10322882"/>
              <a:gd name="connsiteX101" fmla="*/ 3580094 w 7129607"/>
              <a:gd name="connsiteY101" fmla="*/ 5819266 h 10322882"/>
              <a:gd name="connsiteX102" fmla="*/ 3562981 w 7129607"/>
              <a:gd name="connsiteY102" fmla="*/ 5819266 h 10322882"/>
              <a:gd name="connsiteX103" fmla="*/ 3562981 w 7129607"/>
              <a:gd name="connsiteY103" fmla="*/ 5846360 h 10322882"/>
              <a:gd name="connsiteX104" fmla="*/ 3545869 w 7129607"/>
              <a:gd name="connsiteY104" fmla="*/ 5846360 h 10322882"/>
              <a:gd name="connsiteX105" fmla="*/ 3540165 w 7129607"/>
              <a:gd name="connsiteY105" fmla="*/ 5829247 h 10322882"/>
              <a:gd name="connsiteX106" fmla="*/ 3384726 w 7129607"/>
              <a:gd name="connsiteY106" fmla="*/ 5829247 h 10322882"/>
              <a:gd name="connsiteX107" fmla="*/ 3360482 w 7129607"/>
              <a:gd name="connsiteY107" fmla="*/ 5755092 h 10322882"/>
              <a:gd name="connsiteX108" fmla="*/ 3370465 w 7129607"/>
              <a:gd name="connsiteY108" fmla="*/ 5745111 h 10322882"/>
              <a:gd name="connsiteX109" fmla="*/ 3357630 w 7129607"/>
              <a:gd name="connsiteY109" fmla="*/ 5742259 h 10322882"/>
              <a:gd name="connsiteX110" fmla="*/ 3350500 w 7129607"/>
              <a:gd name="connsiteY110" fmla="*/ 5715163 h 10322882"/>
              <a:gd name="connsiteX111" fmla="*/ 6194670 w 7129607"/>
              <a:gd name="connsiteY111" fmla="*/ 5418453 h 10322882"/>
              <a:gd name="connsiteX112" fmla="*/ 6194376 w 7129607"/>
              <a:gd name="connsiteY112" fmla="*/ 5418666 h 10322882"/>
              <a:gd name="connsiteX113" fmla="*/ 6190564 w 7129607"/>
              <a:gd name="connsiteY113" fmla="*/ 5424764 h 10322882"/>
              <a:gd name="connsiteX114" fmla="*/ 6190695 w 7129607"/>
              <a:gd name="connsiteY114" fmla="*/ 5424817 h 10322882"/>
              <a:gd name="connsiteX115" fmla="*/ 6194670 w 7129607"/>
              <a:gd name="connsiteY115" fmla="*/ 5418453 h 10322882"/>
              <a:gd name="connsiteX116" fmla="*/ 3536068 w 7129607"/>
              <a:gd name="connsiteY116" fmla="*/ 5394300 h 10322882"/>
              <a:gd name="connsiteX117" fmla="*/ 3546184 w 7129607"/>
              <a:gd name="connsiteY117" fmla="*/ 5401050 h 10322882"/>
              <a:gd name="connsiteX118" fmla="*/ 3552927 w 7129607"/>
              <a:gd name="connsiteY118" fmla="*/ 5397676 h 10322882"/>
              <a:gd name="connsiteX119" fmla="*/ 3616987 w 7129607"/>
              <a:gd name="connsiteY119" fmla="*/ 5424675 h 10322882"/>
              <a:gd name="connsiteX120" fmla="*/ 3704648 w 7129607"/>
              <a:gd name="connsiteY120" fmla="*/ 5407801 h 10322882"/>
              <a:gd name="connsiteX121" fmla="*/ 3711392 w 7129607"/>
              <a:gd name="connsiteY121" fmla="*/ 5417926 h 10322882"/>
              <a:gd name="connsiteX122" fmla="*/ 3728249 w 7129607"/>
              <a:gd name="connsiteY122" fmla="*/ 5411175 h 10322882"/>
              <a:gd name="connsiteX123" fmla="*/ 3772081 w 7129607"/>
              <a:gd name="connsiteY123" fmla="*/ 5438176 h 10322882"/>
              <a:gd name="connsiteX124" fmla="*/ 3772081 w 7129607"/>
              <a:gd name="connsiteY124" fmla="*/ 5444926 h 10322882"/>
              <a:gd name="connsiteX125" fmla="*/ 3785567 w 7129607"/>
              <a:gd name="connsiteY125" fmla="*/ 5441550 h 10322882"/>
              <a:gd name="connsiteX126" fmla="*/ 3812540 w 7129607"/>
              <a:gd name="connsiteY126" fmla="*/ 5606925 h 10322882"/>
              <a:gd name="connsiteX127" fmla="*/ 3799053 w 7129607"/>
              <a:gd name="connsiteY127" fmla="*/ 5620426 h 10322882"/>
              <a:gd name="connsiteX128" fmla="*/ 3721506 w 7129607"/>
              <a:gd name="connsiteY128" fmla="*/ 5654176 h 10322882"/>
              <a:gd name="connsiteX129" fmla="*/ 3714762 w 7129607"/>
              <a:gd name="connsiteY129" fmla="*/ 5664301 h 10322882"/>
              <a:gd name="connsiteX130" fmla="*/ 3701276 w 7129607"/>
              <a:gd name="connsiteY130" fmla="*/ 5664301 h 10322882"/>
              <a:gd name="connsiteX131" fmla="*/ 3596757 w 7129607"/>
              <a:gd name="connsiteY131" fmla="*/ 5698050 h 10322882"/>
              <a:gd name="connsiteX132" fmla="*/ 3579900 w 7129607"/>
              <a:gd name="connsiteY132" fmla="*/ 5647425 h 10322882"/>
              <a:gd name="connsiteX133" fmla="*/ 3468636 w 7129607"/>
              <a:gd name="connsiteY133" fmla="*/ 5644051 h 10322882"/>
              <a:gd name="connsiteX134" fmla="*/ 3438293 w 7129607"/>
              <a:gd name="connsiteY134" fmla="*/ 5600175 h 10322882"/>
              <a:gd name="connsiteX135" fmla="*/ 3515839 w 7129607"/>
              <a:gd name="connsiteY135" fmla="*/ 5525926 h 10322882"/>
              <a:gd name="connsiteX136" fmla="*/ 3488866 w 7129607"/>
              <a:gd name="connsiteY136" fmla="*/ 5498925 h 10322882"/>
              <a:gd name="connsiteX137" fmla="*/ 3407949 w 7129607"/>
              <a:gd name="connsiteY137" fmla="*/ 5573176 h 10322882"/>
              <a:gd name="connsiteX138" fmla="*/ 3340517 w 7129607"/>
              <a:gd name="connsiteY138" fmla="*/ 5573176 h 10322882"/>
              <a:gd name="connsiteX139" fmla="*/ 3340517 w 7129607"/>
              <a:gd name="connsiteY139" fmla="*/ 5482050 h 10322882"/>
              <a:gd name="connsiteX140" fmla="*/ 3374233 w 7129607"/>
              <a:gd name="connsiteY140" fmla="*/ 5461800 h 10322882"/>
              <a:gd name="connsiteX141" fmla="*/ 3414692 w 7129607"/>
              <a:gd name="connsiteY141" fmla="*/ 5448301 h 10322882"/>
              <a:gd name="connsiteX142" fmla="*/ 3536068 w 7129607"/>
              <a:gd name="connsiteY142" fmla="*/ 5394300 h 10322882"/>
              <a:gd name="connsiteX143" fmla="*/ 3128034 w 7129607"/>
              <a:gd name="connsiteY143" fmla="*/ 5196080 h 10322882"/>
              <a:gd name="connsiteX144" fmla="*/ 3350499 w 7129607"/>
              <a:gd name="connsiteY144" fmla="*/ 5236009 h 10322882"/>
              <a:gd name="connsiteX145" fmla="*/ 3401837 w 7129607"/>
              <a:gd name="connsiteY145" fmla="*/ 5277366 h 10322882"/>
              <a:gd name="connsiteX146" fmla="*/ 3273492 w 7129607"/>
              <a:gd name="connsiteY146" fmla="*/ 5431379 h 10322882"/>
              <a:gd name="connsiteX147" fmla="*/ 3125183 w 7129607"/>
              <a:gd name="connsiteY147" fmla="*/ 5414266 h 10322882"/>
              <a:gd name="connsiteX148" fmla="*/ 3061011 w 7129607"/>
              <a:gd name="connsiteY148" fmla="*/ 5303034 h 10322882"/>
              <a:gd name="connsiteX149" fmla="*/ 3128034 w 7129607"/>
              <a:gd name="connsiteY149" fmla="*/ 5196080 h 10322882"/>
              <a:gd name="connsiteX150" fmla="*/ 3384724 w 7129607"/>
              <a:gd name="connsiteY150" fmla="*/ 5023527 h 10322882"/>
              <a:gd name="connsiteX151" fmla="*/ 3458879 w 7129607"/>
              <a:gd name="connsiteY151" fmla="*/ 5081996 h 10322882"/>
              <a:gd name="connsiteX152" fmla="*/ 3454601 w 7129607"/>
              <a:gd name="connsiteY152" fmla="*/ 5114794 h 10322882"/>
              <a:gd name="connsiteX153" fmla="*/ 3475992 w 7129607"/>
              <a:gd name="connsiteY153" fmla="*/ 5119072 h 10322882"/>
              <a:gd name="connsiteX154" fmla="*/ 3461731 w 7129607"/>
              <a:gd name="connsiteY154" fmla="*/ 5208913 h 10322882"/>
              <a:gd name="connsiteX155" fmla="*/ 3212172 w 7129607"/>
              <a:gd name="connsiteY155" fmla="*/ 5161855 h 10322882"/>
              <a:gd name="connsiteX156" fmla="*/ 3226433 w 7129607"/>
              <a:gd name="connsiteY156" fmla="*/ 5084848 h 10322882"/>
              <a:gd name="connsiteX157" fmla="*/ 3384724 w 7129607"/>
              <a:gd name="connsiteY157" fmla="*/ 5023527 h 10322882"/>
              <a:gd name="connsiteX158" fmla="*/ 6786974 w 7129607"/>
              <a:gd name="connsiteY158" fmla="*/ 3447672 h 10322882"/>
              <a:gd name="connsiteX159" fmla="*/ 6783658 w 7129607"/>
              <a:gd name="connsiteY159" fmla="*/ 3460947 h 10322882"/>
              <a:gd name="connsiteX160" fmla="*/ 6783835 w 7129607"/>
              <a:gd name="connsiteY160" fmla="*/ 3461304 h 10322882"/>
              <a:gd name="connsiteX161" fmla="*/ 6787155 w 7129607"/>
              <a:gd name="connsiteY161" fmla="*/ 3448035 h 10322882"/>
              <a:gd name="connsiteX162" fmla="*/ 6786974 w 7129607"/>
              <a:gd name="connsiteY162" fmla="*/ 3447672 h 10322882"/>
              <a:gd name="connsiteX163" fmla="*/ 5253470 w 7129607"/>
              <a:gd name="connsiteY163" fmla="*/ 1813834 h 10322882"/>
              <a:gd name="connsiteX164" fmla="*/ 5253599 w 7129607"/>
              <a:gd name="connsiteY164" fmla="*/ 1813966 h 10322882"/>
              <a:gd name="connsiteX165" fmla="*/ 5255652 w 7129607"/>
              <a:gd name="connsiteY165" fmla="*/ 1816331 h 10322882"/>
              <a:gd name="connsiteX166" fmla="*/ 5255733 w 7129607"/>
              <a:gd name="connsiteY166" fmla="*/ 1816322 h 10322882"/>
              <a:gd name="connsiteX167" fmla="*/ 5254144 w 7129607"/>
              <a:gd name="connsiteY167" fmla="*/ 1814475 h 10322882"/>
              <a:gd name="connsiteX168" fmla="*/ 5253470 w 7129607"/>
              <a:gd name="connsiteY168" fmla="*/ 1813834 h 10322882"/>
              <a:gd name="connsiteX169" fmla="*/ 4718574 w 7129607"/>
              <a:gd name="connsiteY169" fmla="*/ 1642347 h 10322882"/>
              <a:gd name="connsiteX170" fmla="*/ 4718476 w 7129607"/>
              <a:gd name="connsiteY170" fmla="*/ 1642543 h 10322882"/>
              <a:gd name="connsiteX171" fmla="*/ 4725052 w 7129607"/>
              <a:gd name="connsiteY171" fmla="*/ 1652401 h 10322882"/>
              <a:gd name="connsiteX172" fmla="*/ 4725145 w 7129607"/>
              <a:gd name="connsiteY172" fmla="*/ 1652214 h 10322882"/>
              <a:gd name="connsiteX173" fmla="*/ 4718574 w 7129607"/>
              <a:gd name="connsiteY173" fmla="*/ 1642347 h 10322882"/>
              <a:gd name="connsiteX174" fmla="*/ 2808275 w 7129607"/>
              <a:gd name="connsiteY174" fmla="*/ 1498 h 10322882"/>
              <a:gd name="connsiteX175" fmla="*/ 2845318 w 7129607"/>
              <a:gd name="connsiteY175" fmla="*/ 1498 h 10322882"/>
              <a:gd name="connsiteX176" fmla="*/ 2885728 w 7129607"/>
              <a:gd name="connsiteY176" fmla="*/ 14968 h 10322882"/>
              <a:gd name="connsiteX177" fmla="*/ 2926138 w 7129607"/>
              <a:gd name="connsiteY177" fmla="*/ 28439 h 10322882"/>
              <a:gd name="connsiteX178" fmla="*/ 2939609 w 7129607"/>
              <a:gd name="connsiteY178" fmla="*/ 48645 h 10322882"/>
              <a:gd name="connsiteX179" fmla="*/ 2936241 w 7129607"/>
              <a:gd name="connsiteY179" fmla="*/ 62119 h 10322882"/>
              <a:gd name="connsiteX180" fmla="*/ 2976651 w 7129607"/>
              <a:gd name="connsiteY180" fmla="*/ 78956 h 10322882"/>
              <a:gd name="connsiteX181" fmla="*/ 3010323 w 7129607"/>
              <a:gd name="connsiteY181" fmla="*/ 92426 h 10322882"/>
              <a:gd name="connsiteX182" fmla="*/ 3094509 w 7129607"/>
              <a:gd name="connsiteY182" fmla="*/ 95795 h 10322882"/>
              <a:gd name="connsiteX183" fmla="*/ 3101245 w 7129607"/>
              <a:gd name="connsiteY183" fmla="*/ 112634 h 10322882"/>
              <a:gd name="connsiteX184" fmla="*/ 3111348 w 7129607"/>
              <a:gd name="connsiteY184" fmla="*/ 129473 h 10322882"/>
              <a:gd name="connsiteX185" fmla="*/ 3131552 w 7129607"/>
              <a:gd name="connsiteY185" fmla="*/ 156416 h 10322882"/>
              <a:gd name="connsiteX186" fmla="*/ 3141655 w 7129607"/>
              <a:gd name="connsiteY186" fmla="*/ 193461 h 10322882"/>
              <a:gd name="connsiteX187" fmla="*/ 3134920 w 7129607"/>
              <a:gd name="connsiteY187" fmla="*/ 213668 h 10322882"/>
              <a:gd name="connsiteX188" fmla="*/ 3145023 w 7129607"/>
              <a:gd name="connsiteY188" fmla="*/ 237242 h 10322882"/>
              <a:gd name="connsiteX189" fmla="*/ 3158493 w 7129607"/>
              <a:gd name="connsiteY189" fmla="*/ 267554 h 10322882"/>
              <a:gd name="connsiteX190" fmla="*/ 3155126 w 7129607"/>
              <a:gd name="connsiteY190" fmla="*/ 284391 h 10322882"/>
              <a:gd name="connsiteX191" fmla="*/ 3158493 w 7129607"/>
              <a:gd name="connsiteY191" fmla="*/ 304598 h 10322882"/>
              <a:gd name="connsiteX192" fmla="*/ 3145023 w 7129607"/>
              <a:gd name="connsiteY192" fmla="*/ 341643 h 10322882"/>
              <a:gd name="connsiteX193" fmla="*/ 3134920 w 7129607"/>
              <a:gd name="connsiteY193" fmla="*/ 371953 h 10322882"/>
              <a:gd name="connsiteX194" fmla="*/ 3124818 w 7129607"/>
              <a:gd name="connsiteY194" fmla="*/ 398896 h 10322882"/>
              <a:gd name="connsiteX195" fmla="*/ 3114715 w 7129607"/>
              <a:gd name="connsiteY195" fmla="*/ 425840 h 10322882"/>
              <a:gd name="connsiteX196" fmla="*/ 3114715 w 7129607"/>
              <a:gd name="connsiteY196" fmla="*/ 442677 h 10322882"/>
              <a:gd name="connsiteX197" fmla="*/ 3121451 w 7129607"/>
              <a:gd name="connsiteY197" fmla="*/ 452781 h 10322882"/>
              <a:gd name="connsiteX198" fmla="*/ 3138287 w 7129607"/>
              <a:gd name="connsiteY198" fmla="*/ 479724 h 10322882"/>
              <a:gd name="connsiteX199" fmla="*/ 3145023 w 7129607"/>
              <a:gd name="connsiteY199" fmla="*/ 493194 h 10322882"/>
              <a:gd name="connsiteX200" fmla="*/ 3151758 w 7129607"/>
              <a:gd name="connsiteY200" fmla="*/ 506667 h 10322882"/>
              <a:gd name="connsiteX201" fmla="*/ 3151758 w 7129607"/>
              <a:gd name="connsiteY201" fmla="*/ 540343 h 10322882"/>
              <a:gd name="connsiteX202" fmla="*/ 3192168 w 7129607"/>
              <a:gd name="connsiteY202" fmla="*/ 536975 h 10322882"/>
              <a:gd name="connsiteX203" fmla="*/ 3235945 w 7129607"/>
              <a:gd name="connsiteY203" fmla="*/ 533608 h 10322882"/>
              <a:gd name="connsiteX204" fmla="*/ 3266254 w 7129607"/>
              <a:gd name="connsiteY204" fmla="*/ 557182 h 10322882"/>
              <a:gd name="connsiteX205" fmla="*/ 3303296 w 7129607"/>
              <a:gd name="connsiteY205" fmla="*/ 563917 h 10322882"/>
              <a:gd name="connsiteX206" fmla="*/ 3330236 w 7129607"/>
              <a:gd name="connsiteY206" fmla="*/ 543710 h 10322882"/>
              <a:gd name="connsiteX207" fmla="*/ 3353808 w 7129607"/>
              <a:gd name="connsiteY207" fmla="*/ 574021 h 10322882"/>
              <a:gd name="connsiteX208" fmla="*/ 3394218 w 7129607"/>
              <a:gd name="connsiteY208" fmla="*/ 590860 h 10322882"/>
              <a:gd name="connsiteX209" fmla="*/ 3424526 w 7129607"/>
              <a:gd name="connsiteY209" fmla="*/ 563917 h 10322882"/>
              <a:gd name="connsiteX210" fmla="*/ 3451465 w 7129607"/>
              <a:gd name="connsiteY210" fmla="*/ 533608 h 10322882"/>
              <a:gd name="connsiteX211" fmla="*/ 3475039 w 7129607"/>
              <a:gd name="connsiteY211" fmla="*/ 543710 h 10322882"/>
              <a:gd name="connsiteX212" fmla="*/ 3481774 w 7129607"/>
              <a:gd name="connsiteY212" fmla="*/ 553815 h 10322882"/>
              <a:gd name="connsiteX213" fmla="*/ 3501979 w 7129607"/>
              <a:gd name="connsiteY213" fmla="*/ 560550 h 10322882"/>
              <a:gd name="connsiteX214" fmla="*/ 3522183 w 7129607"/>
              <a:gd name="connsiteY214" fmla="*/ 594229 h 10322882"/>
              <a:gd name="connsiteX215" fmla="*/ 3549124 w 7129607"/>
              <a:gd name="connsiteY215" fmla="*/ 631274 h 10322882"/>
              <a:gd name="connsiteX216" fmla="*/ 3619842 w 7129607"/>
              <a:gd name="connsiteY216" fmla="*/ 641377 h 10322882"/>
              <a:gd name="connsiteX217" fmla="*/ 3633311 w 7129607"/>
              <a:gd name="connsiteY217" fmla="*/ 631274 h 10322882"/>
              <a:gd name="connsiteX218" fmla="*/ 3656885 w 7129607"/>
              <a:gd name="connsiteY218" fmla="*/ 624538 h 10322882"/>
              <a:gd name="connsiteX219" fmla="*/ 3666986 w 7129607"/>
              <a:gd name="connsiteY219" fmla="*/ 611066 h 10322882"/>
              <a:gd name="connsiteX220" fmla="*/ 3690560 w 7129607"/>
              <a:gd name="connsiteY220" fmla="*/ 594229 h 10322882"/>
              <a:gd name="connsiteX221" fmla="*/ 3768012 w 7129607"/>
              <a:gd name="connsiteY221" fmla="*/ 577388 h 10322882"/>
              <a:gd name="connsiteX222" fmla="*/ 3798320 w 7129607"/>
              <a:gd name="connsiteY222" fmla="*/ 580756 h 10322882"/>
              <a:gd name="connsiteX223" fmla="*/ 3821892 w 7129607"/>
              <a:gd name="connsiteY223" fmla="*/ 604331 h 10322882"/>
              <a:gd name="connsiteX224" fmla="*/ 3855567 w 7129607"/>
              <a:gd name="connsiteY224" fmla="*/ 614434 h 10322882"/>
              <a:gd name="connsiteX225" fmla="*/ 3885874 w 7129607"/>
              <a:gd name="connsiteY225" fmla="*/ 621169 h 10322882"/>
              <a:gd name="connsiteX226" fmla="*/ 3906080 w 7129607"/>
              <a:gd name="connsiteY226" fmla="*/ 648112 h 10322882"/>
              <a:gd name="connsiteX227" fmla="*/ 3916183 w 7129607"/>
              <a:gd name="connsiteY227" fmla="*/ 658216 h 10322882"/>
              <a:gd name="connsiteX228" fmla="*/ 3929652 w 7129607"/>
              <a:gd name="connsiteY228" fmla="*/ 651481 h 10322882"/>
              <a:gd name="connsiteX229" fmla="*/ 3953224 w 7129607"/>
              <a:gd name="connsiteY229" fmla="*/ 651481 h 10322882"/>
              <a:gd name="connsiteX230" fmla="*/ 3986901 w 7129607"/>
              <a:gd name="connsiteY230" fmla="*/ 661583 h 10322882"/>
              <a:gd name="connsiteX231" fmla="*/ 4017208 w 7129607"/>
              <a:gd name="connsiteY231" fmla="*/ 668320 h 10322882"/>
              <a:gd name="connsiteX232" fmla="*/ 4054251 w 7129607"/>
              <a:gd name="connsiteY232" fmla="*/ 698629 h 10322882"/>
              <a:gd name="connsiteX233" fmla="*/ 4074455 w 7129607"/>
              <a:gd name="connsiteY233" fmla="*/ 715468 h 10322882"/>
              <a:gd name="connsiteX234" fmla="*/ 4101395 w 7129607"/>
              <a:gd name="connsiteY234" fmla="*/ 728939 h 10322882"/>
              <a:gd name="connsiteX235" fmla="*/ 4175480 w 7129607"/>
              <a:gd name="connsiteY235" fmla="*/ 755882 h 10322882"/>
              <a:gd name="connsiteX236" fmla="*/ 4205788 w 7129607"/>
              <a:gd name="connsiteY236" fmla="*/ 759250 h 10322882"/>
              <a:gd name="connsiteX237" fmla="*/ 4219258 w 7129607"/>
              <a:gd name="connsiteY237" fmla="*/ 749147 h 10322882"/>
              <a:gd name="connsiteX238" fmla="*/ 4252933 w 7129607"/>
              <a:gd name="connsiteY238" fmla="*/ 759250 h 10322882"/>
              <a:gd name="connsiteX239" fmla="*/ 4279873 w 7129607"/>
              <a:gd name="connsiteY239" fmla="*/ 782823 h 10322882"/>
              <a:gd name="connsiteX240" fmla="*/ 4310182 w 7129607"/>
              <a:gd name="connsiteY240" fmla="*/ 786191 h 10322882"/>
              <a:gd name="connsiteX241" fmla="*/ 4316916 w 7129607"/>
              <a:gd name="connsiteY241" fmla="*/ 806399 h 10322882"/>
              <a:gd name="connsiteX242" fmla="*/ 4333754 w 7129607"/>
              <a:gd name="connsiteY242" fmla="*/ 816501 h 10322882"/>
              <a:gd name="connsiteX243" fmla="*/ 4360694 w 7129607"/>
              <a:gd name="connsiteY243" fmla="*/ 850181 h 10322882"/>
              <a:gd name="connsiteX244" fmla="*/ 4289976 w 7129607"/>
              <a:gd name="connsiteY244" fmla="*/ 887225 h 10322882"/>
              <a:gd name="connsiteX245" fmla="*/ 4263036 w 7129607"/>
              <a:gd name="connsiteY245" fmla="*/ 917537 h 10322882"/>
              <a:gd name="connsiteX246" fmla="*/ 4266404 w 7129607"/>
              <a:gd name="connsiteY246" fmla="*/ 931007 h 10322882"/>
              <a:gd name="connsiteX247" fmla="*/ 4273139 w 7129607"/>
              <a:gd name="connsiteY247" fmla="*/ 957950 h 10322882"/>
              <a:gd name="connsiteX248" fmla="*/ 4289976 w 7129607"/>
              <a:gd name="connsiteY248" fmla="*/ 988258 h 10322882"/>
              <a:gd name="connsiteX249" fmla="*/ 4303447 w 7129607"/>
              <a:gd name="connsiteY249" fmla="*/ 1018569 h 10322882"/>
              <a:gd name="connsiteX250" fmla="*/ 4303447 w 7129607"/>
              <a:gd name="connsiteY250" fmla="*/ 1069086 h 10322882"/>
              <a:gd name="connsiteX251" fmla="*/ 4306814 w 7129607"/>
              <a:gd name="connsiteY251" fmla="*/ 1092660 h 10322882"/>
              <a:gd name="connsiteX252" fmla="*/ 4313548 w 7129607"/>
              <a:gd name="connsiteY252" fmla="*/ 1119603 h 10322882"/>
              <a:gd name="connsiteX253" fmla="*/ 4343857 w 7129607"/>
              <a:gd name="connsiteY253" fmla="*/ 1106131 h 10322882"/>
              <a:gd name="connsiteX254" fmla="*/ 4333754 w 7129607"/>
              <a:gd name="connsiteY254" fmla="*/ 1119603 h 10322882"/>
              <a:gd name="connsiteX255" fmla="*/ 4320283 w 7129607"/>
              <a:gd name="connsiteY255" fmla="*/ 1126339 h 10322882"/>
              <a:gd name="connsiteX256" fmla="*/ 4316916 w 7129607"/>
              <a:gd name="connsiteY256" fmla="*/ 1136442 h 10322882"/>
              <a:gd name="connsiteX257" fmla="*/ 4289976 w 7129607"/>
              <a:gd name="connsiteY257" fmla="*/ 1163385 h 10322882"/>
              <a:gd name="connsiteX258" fmla="*/ 4306814 w 7129607"/>
              <a:gd name="connsiteY258" fmla="*/ 1129707 h 10322882"/>
              <a:gd name="connsiteX259" fmla="*/ 4293344 w 7129607"/>
              <a:gd name="connsiteY259" fmla="*/ 1126339 h 10322882"/>
              <a:gd name="connsiteX260" fmla="*/ 4273139 w 7129607"/>
              <a:gd name="connsiteY260" fmla="*/ 1146544 h 10322882"/>
              <a:gd name="connsiteX261" fmla="*/ 4246198 w 7129607"/>
              <a:gd name="connsiteY261" fmla="*/ 1149913 h 10322882"/>
              <a:gd name="connsiteX262" fmla="*/ 4239464 w 7129607"/>
              <a:gd name="connsiteY262" fmla="*/ 1170120 h 10322882"/>
              <a:gd name="connsiteX263" fmla="*/ 4259669 w 7129607"/>
              <a:gd name="connsiteY263" fmla="*/ 1203799 h 10322882"/>
              <a:gd name="connsiteX264" fmla="*/ 4273139 w 7129607"/>
              <a:gd name="connsiteY264" fmla="*/ 1207165 h 10322882"/>
              <a:gd name="connsiteX265" fmla="*/ 4276505 w 7129607"/>
              <a:gd name="connsiteY265" fmla="*/ 1227371 h 10322882"/>
              <a:gd name="connsiteX266" fmla="*/ 4283241 w 7129607"/>
              <a:gd name="connsiteY266" fmla="*/ 1247579 h 10322882"/>
              <a:gd name="connsiteX267" fmla="*/ 4306814 w 7129607"/>
              <a:gd name="connsiteY267" fmla="*/ 1250947 h 10322882"/>
              <a:gd name="connsiteX268" fmla="*/ 4296711 w 7129607"/>
              <a:gd name="connsiteY268" fmla="*/ 1257682 h 10322882"/>
              <a:gd name="connsiteX269" fmla="*/ 4286608 w 7129607"/>
              <a:gd name="connsiteY269" fmla="*/ 1274521 h 10322882"/>
              <a:gd name="connsiteX270" fmla="*/ 4263036 w 7129607"/>
              <a:gd name="connsiteY270" fmla="*/ 1304831 h 10322882"/>
              <a:gd name="connsiteX271" fmla="*/ 4242830 w 7129607"/>
              <a:gd name="connsiteY271" fmla="*/ 1355348 h 10322882"/>
              <a:gd name="connsiteX272" fmla="*/ 4279873 w 7129607"/>
              <a:gd name="connsiteY272" fmla="*/ 1378922 h 10322882"/>
              <a:gd name="connsiteX273" fmla="*/ 4279873 w 7129607"/>
              <a:gd name="connsiteY273" fmla="*/ 1392393 h 10322882"/>
              <a:gd name="connsiteX274" fmla="*/ 4270947 w 7129607"/>
              <a:gd name="connsiteY274" fmla="*/ 1399090 h 10322882"/>
              <a:gd name="connsiteX275" fmla="*/ 4272050 w 7129607"/>
              <a:gd name="connsiteY275" fmla="*/ 1399833 h 10322882"/>
              <a:gd name="connsiteX276" fmla="*/ 4280580 w 7129607"/>
              <a:gd name="connsiteY276" fmla="*/ 1393439 h 10322882"/>
              <a:gd name="connsiteX277" fmla="*/ 4280580 w 7129607"/>
              <a:gd name="connsiteY277" fmla="*/ 1379974 h 10322882"/>
              <a:gd name="connsiteX278" fmla="*/ 4310896 w 7129607"/>
              <a:gd name="connsiteY278" fmla="*/ 1396805 h 10322882"/>
              <a:gd name="connsiteX279" fmla="*/ 4351318 w 7129607"/>
              <a:gd name="connsiteY279" fmla="*/ 1460765 h 10322882"/>
              <a:gd name="connsiteX280" fmla="*/ 4395107 w 7129607"/>
              <a:gd name="connsiteY280" fmla="*/ 1464130 h 10322882"/>
              <a:gd name="connsiteX281" fmla="*/ 4438896 w 7129607"/>
              <a:gd name="connsiteY281" fmla="*/ 1464130 h 10322882"/>
              <a:gd name="connsiteX282" fmla="*/ 4469213 w 7129607"/>
              <a:gd name="connsiteY282" fmla="*/ 1433834 h 10322882"/>
              <a:gd name="connsiteX283" fmla="*/ 4489423 w 7129607"/>
              <a:gd name="connsiteY283" fmla="*/ 1396805 h 10322882"/>
              <a:gd name="connsiteX284" fmla="*/ 4523108 w 7129607"/>
              <a:gd name="connsiteY284" fmla="*/ 1413636 h 10322882"/>
              <a:gd name="connsiteX285" fmla="*/ 4553423 w 7129607"/>
              <a:gd name="connsiteY285" fmla="*/ 1423736 h 10322882"/>
              <a:gd name="connsiteX286" fmla="*/ 4607318 w 7129607"/>
              <a:gd name="connsiteY286" fmla="*/ 1430469 h 10322882"/>
              <a:gd name="connsiteX287" fmla="*/ 4607318 w 7129607"/>
              <a:gd name="connsiteY287" fmla="*/ 1467498 h 10322882"/>
              <a:gd name="connsiteX288" fmla="*/ 4607318 w 7129607"/>
              <a:gd name="connsiteY288" fmla="*/ 1504527 h 10322882"/>
              <a:gd name="connsiteX289" fmla="*/ 4620792 w 7129607"/>
              <a:gd name="connsiteY289" fmla="*/ 1548288 h 10322882"/>
              <a:gd name="connsiteX290" fmla="*/ 4630897 w 7129607"/>
              <a:gd name="connsiteY290" fmla="*/ 1565118 h 10322882"/>
              <a:gd name="connsiteX291" fmla="*/ 4651107 w 7129607"/>
              <a:gd name="connsiteY291" fmla="*/ 1565118 h 10322882"/>
              <a:gd name="connsiteX292" fmla="*/ 4671318 w 7129607"/>
              <a:gd name="connsiteY292" fmla="*/ 1568484 h 10322882"/>
              <a:gd name="connsiteX293" fmla="*/ 4681424 w 7129607"/>
              <a:gd name="connsiteY293" fmla="*/ 1585317 h 10322882"/>
              <a:gd name="connsiteX294" fmla="*/ 4708372 w 7129607"/>
              <a:gd name="connsiteY294" fmla="*/ 1622346 h 10322882"/>
              <a:gd name="connsiteX295" fmla="*/ 4721779 w 7129607"/>
              <a:gd name="connsiteY295" fmla="*/ 1625695 h 10322882"/>
              <a:gd name="connsiteX296" fmla="*/ 4721779 w 7129607"/>
              <a:gd name="connsiteY296" fmla="*/ 1625255 h 10322882"/>
              <a:gd name="connsiteX297" fmla="*/ 4741974 w 7129607"/>
              <a:gd name="connsiteY297" fmla="*/ 1631995 h 10322882"/>
              <a:gd name="connsiteX298" fmla="*/ 4778999 w 7129607"/>
              <a:gd name="connsiteY298" fmla="*/ 1652214 h 10322882"/>
              <a:gd name="connsiteX299" fmla="*/ 4809294 w 7129607"/>
              <a:gd name="connsiteY299" fmla="*/ 1652214 h 10322882"/>
              <a:gd name="connsiteX300" fmla="*/ 4819391 w 7129607"/>
              <a:gd name="connsiteY300" fmla="*/ 1662324 h 10322882"/>
              <a:gd name="connsiteX301" fmla="*/ 4836221 w 7129607"/>
              <a:gd name="connsiteY301" fmla="*/ 1669063 h 10322882"/>
              <a:gd name="connsiteX302" fmla="*/ 4856418 w 7129607"/>
              <a:gd name="connsiteY302" fmla="*/ 1679172 h 10322882"/>
              <a:gd name="connsiteX303" fmla="*/ 4839587 w 7129607"/>
              <a:gd name="connsiteY303" fmla="*/ 1722980 h 10322882"/>
              <a:gd name="connsiteX304" fmla="*/ 4853052 w 7129607"/>
              <a:gd name="connsiteY304" fmla="*/ 1760048 h 10322882"/>
              <a:gd name="connsiteX305" fmla="*/ 4863148 w 7129607"/>
              <a:gd name="connsiteY305" fmla="*/ 1763417 h 10322882"/>
              <a:gd name="connsiteX306" fmla="*/ 4869880 w 7129607"/>
              <a:gd name="connsiteY306" fmla="*/ 1780268 h 10322882"/>
              <a:gd name="connsiteX307" fmla="*/ 4896809 w 7129607"/>
              <a:gd name="connsiteY307" fmla="*/ 1810595 h 10322882"/>
              <a:gd name="connsiteX308" fmla="*/ 4927102 w 7129607"/>
              <a:gd name="connsiteY308" fmla="*/ 1776897 h 10322882"/>
              <a:gd name="connsiteX309" fmla="*/ 4940566 w 7129607"/>
              <a:gd name="connsiteY309" fmla="*/ 1790376 h 10322882"/>
              <a:gd name="connsiteX310" fmla="*/ 4970860 w 7129607"/>
              <a:gd name="connsiteY310" fmla="*/ 1790376 h 10322882"/>
              <a:gd name="connsiteX311" fmla="*/ 5001153 w 7129607"/>
              <a:gd name="connsiteY311" fmla="*/ 1770158 h 10322882"/>
              <a:gd name="connsiteX312" fmla="*/ 5038178 w 7129607"/>
              <a:gd name="connsiteY312" fmla="*/ 1800485 h 10322882"/>
              <a:gd name="connsiteX313" fmla="*/ 5058375 w 7129607"/>
              <a:gd name="connsiteY313" fmla="*/ 1790376 h 10322882"/>
              <a:gd name="connsiteX314" fmla="*/ 5085302 w 7129607"/>
              <a:gd name="connsiteY314" fmla="*/ 1780268 h 10322882"/>
              <a:gd name="connsiteX315" fmla="*/ 5135791 w 7129607"/>
              <a:gd name="connsiteY315" fmla="*/ 1780268 h 10322882"/>
              <a:gd name="connsiteX316" fmla="*/ 5176183 w 7129607"/>
              <a:gd name="connsiteY316" fmla="*/ 1793746 h 10322882"/>
              <a:gd name="connsiteX317" fmla="*/ 5199745 w 7129607"/>
              <a:gd name="connsiteY317" fmla="*/ 1790376 h 10322882"/>
              <a:gd name="connsiteX318" fmla="*/ 5236771 w 7129607"/>
              <a:gd name="connsiteY318" fmla="*/ 1790376 h 10322882"/>
              <a:gd name="connsiteX319" fmla="*/ 5240137 w 7129607"/>
              <a:gd name="connsiteY319" fmla="*/ 1790376 h 10322882"/>
              <a:gd name="connsiteX320" fmla="*/ 5243503 w 7129607"/>
              <a:gd name="connsiteY320" fmla="*/ 1797117 h 10322882"/>
              <a:gd name="connsiteX321" fmla="*/ 5246869 w 7129607"/>
              <a:gd name="connsiteY321" fmla="*/ 1807225 h 10322882"/>
              <a:gd name="connsiteX322" fmla="*/ 5247151 w 7129607"/>
              <a:gd name="connsiteY322" fmla="*/ 1807509 h 10322882"/>
              <a:gd name="connsiteX323" fmla="*/ 5243954 w 7129607"/>
              <a:gd name="connsiteY323" fmla="*/ 1797824 h 10322882"/>
              <a:gd name="connsiteX324" fmla="*/ 5240603 w 7129607"/>
              <a:gd name="connsiteY324" fmla="*/ 1791061 h 10322882"/>
              <a:gd name="connsiteX325" fmla="*/ 5247304 w 7129607"/>
              <a:gd name="connsiteY325" fmla="*/ 1770769 h 10322882"/>
              <a:gd name="connsiteX326" fmla="*/ 5274244 w 7129607"/>
              <a:gd name="connsiteY326" fmla="*/ 1750736 h 10322882"/>
              <a:gd name="connsiteX327" fmla="*/ 5324771 w 7129607"/>
              <a:gd name="connsiteY327" fmla="*/ 1716914 h 10322882"/>
              <a:gd name="connsiteX328" fmla="*/ 5324771 w 7129607"/>
              <a:gd name="connsiteY328" fmla="*/ 1672947 h 10322882"/>
              <a:gd name="connsiteX329" fmla="*/ 5334822 w 7129607"/>
              <a:gd name="connsiteY329" fmla="*/ 1646150 h 10322882"/>
              <a:gd name="connsiteX330" fmla="*/ 5328122 w 7129607"/>
              <a:gd name="connsiteY330" fmla="*/ 1632622 h 10322882"/>
              <a:gd name="connsiteX331" fmla="*/ 5324771 w 7129607"/>
              <a:gd name="connsiteY331" fmla="*/ 1612330 h 10322882"/>
              <a:gd name="connsiteX332" fmla="*/ 5328122 w 7129607"/>
              <a:gd name="connsiteY332" fmla="*/ 1578767 h 10322882"/>
              <a:gd name="connsiteX333" fmla="*/ 5331611 w 7129607"/>
              <a:gd name="connsiteY333" fmla="*/ 1524913 h 10322882"/>
              <a:gd name="connsiteX334" fmla="*/ 5307883 w 7129607"/>
              <a:gd name="connsiteY334" fmla="*/ 1518149 h 10322882"/>
              <a:gd name="connsiteX335" fmla="*/ 5274244 w 7129607"/>
              <a:gd name="connsiteY335" fmla="*/ 1497857 h 10322882"/>
              <a:gd name="connsiteX336" fmla="*/ 5227204 w 7129607"/>
              <a:gd name="connsiteY336" fmla="*/ 1491353 h 10322882"/>
              <a:gd name="connsiteX337" fmla="*/ 5203614 w 7129607"/>
              <a:gd name="connsiteY337" fmla="*/ 1511386 h 10322882"/>
              <a:gd name="connsiteX338" fmla="*/ 5173324 w 7129607"/>
              <a:gd name="connsiteY338" fmla="*/ 1524913 h 10322882"/>
              <a:gd name="connsiteX339" fmla="*/ 5159786 w 7129607"/>
              <a:gd name="connsiteY339" fmla="*/ 1551711 h 10322882"/>
              <a:gd name="connsiteX340" fmla="*/ 5149735 w 7129607"/>
              <a:gd name="connsiteY340" fmla="*/ 1572003 h 10322882"/>
              <a:gd name="connsiteX341" fmla="*/ 5132846 w 7129607"/>
              <a:gd name="connsiteY341" fmla="*/ 1568622 h 10322882"/>
              <a:gd name="connsiteX342" fmla="*/ 5136197 w 7129607"/>
              <a:gd name="connsiteY342" fmla="*/ 1541824 h 10322882"/>
              <a:gd name="connsiteX343" fmla="*/ 5152947 w 7129607"/>
              <a:gd name="connsiteY343" fmla="*/ 1524913 h 10322882"/>
              <a:gd name="connsiteX344" fmla="*/ 5159786 w 7129607"/>
              <a:gd name="connsiteY344" fmla="*/ 1497857 h 10322882"/>
              <a:gd name="connsiteX345" fmla="*/ 5152947 w 7129607"/>
              <a:gd name="connsiteY345" fmla="*/ 1471061 h 10322882"/>
              <a:gd name="connsiteX346" fmla="*/ 5132846 w 7129607"/>
              <a:gd name="connsiteY346" fmla="*/ 1450767 h 10322882"/>
              <a:gd name="connsiteX347" fmla="*/ 5126146 w 7129607"/>
              <a:gd name="connsiteY347" fmla="*/ 1491353 h 10322882"/>
              <a:gd name="connsiteX348" fmla="*/ 5099206 w 7129607"/>
              <a:gd name="connsiteY348" fmla="*/ 1521532 h 10322882"/>
              <a:gd name="connsiteX349" fmla="*/ 5082317 w 7129607"/>
              <a:gd name="connsiteY349" fmla="*/ 1548329 h 10322882"/>
              <a:gd name="connsiteX350" fmla="*/ 5092367 w 7129607"/>
              <a:gd name="connsiteY350" fmla="*/ 1568622 h 10322882"/>
              <a:gd name="connsiteX351" fmla="*/ 5075617 w 7129607"/>
              <a:gd name="connsiteY351" fmla="*/ 1565240 h 10322882"/>
              <a:gd name="connsiteX352" fmla="*/ 5072268 w 7129607"/>
              <a:gd name="connsiteY352" fmla="*/ 1545206 h 10322882"/>
              <a:gd name="connsiteX353" fmla="*/ 5082317 w 7129607"/>
              <a:gd name="connsiteY353" fmla="*/ 1521532 h 10322882"/>
              <a:gd name="connsiteX354" fmla="*/ 5072268 w 7129607"/>
              <a:gd name="connsiteY354" fmla="*/ 1497857 h 10322882"/>
              <a:gd name="connsiteX355" fmla="*/ 5092367 w 7129607"/>
              <a:gd name="connsiteY355" fmla="*/ 1474442 h 10322882"/>
              <a:gd name="connsiteX356" fmla="*/ 5105907 w 7129607"/>
              <a:gd name="connsiteY356" fmla="*/ 1444002 h 10322882"/>
              <a:gd name="connsiteX357" fmla="*/ 5115956 w 7129607"/>
              <a:gd name="connsiteY357" fmla="*/ 1410181 h 10322882"/>
              <a:gd name="connsiteX358" fmla="*/ 5119447 w 7129607"/>
              <a:gd name="connsiteY358" fmla="*/ 1376620 h 10322882"/>
              <a:gd name="connsiteX359" fmla="*/ 5122795 w 7129607"/>
              <a:gd name="connsiteY359" fmla="*/ 1336034 h 10322882"/>
              <a:gd name="connsiteX360" fmla="*/ 5132846 w 7129607"/>
              <a:gd name="connsiteY360" fmla="*/ 1322766 h 10322882"/>
              <a:gd name="connsiteX361" fmla="*/ 5132846 w 7129607"/>
              <a:gd name="connsiteY361" fmla="*/ 1302474 h 10322882"/>
              <a:gd name="connsiteX362" fmla="*/ 5166485 w 7129607"/>
              <a:gd name="connsiteY362" fmla="*/ 1305855 h 10322882"/>
              <a:gd name="connsiteX363" fmla="*/ 5186724 w 7129607"/>
              <a:gd name="connsiteY363" fmla="*/ 1285563 h 10322882"/>
              <a:gd name="connsiteX364" fmla="*/ 5213664 w 7129607"/>
              <a:gd name="connsiteY364" fmla="*/ 1285563 h 10322882"/>
              <a:gd name="connsiteX365" fmla="*/ 5250653 w 7129607"/>
              <a:gd name="connsiteY365" fmla="*/ 1279058 h 10322882"/>
              <a:gd name="connsiteX366" fmla="*/ 5294342 w 7129607"/>
              <a:gd name="connsiteY366" fmla="*/ 1268914 h 10322882"/>
              <a:gd name="connsiteX367" fmla="*/ 5304673 w 7129607"/>
              <a:gd name="connsiteY367" fmla="*/ 1231709 h 10322882"/>
              <a:gd name="connsiteX368" fmla="*/ 5284293 w 7129607"/>
              <a:gd name="connsiteY368" fmla="*/ 1204911 h 10322882"/>
              <a:gd name="connsiteX369" fmla="*/ 5217014 w 7129607"/>
              <a:gd name="connsiteY369" fmla="*/ 1154442 h 10322882"/>
              <a:gd name="connsiteX370" fmla="*/ 5220364 w 7129607"/>
              <a:gd name="connsiteY370" fmla="*/ 1117237 h 10322882"/>
              <a:gd name="connsiteX371" fmla="*/ 5220364 w 7129607"/>
              <a:gd name="connsiteY371" fmla="*/ 1083416 h 10322882"/>
              <a:gd name="connsiteX372" fmla="*/ 5250653 w 7129607"/>
              <a:gd name="connsiteY372" fmla="*/ 1056620 h 10322882"/>
              <a:gd name="connsiteX373" fmla="*/ 5280943 w 7129607"/>
              <a:gd name="connsiteY373" fmla="*/ 1032945 h 10322882"/>
              <a:gd name="connsiteX374" fmla="*/ 5318072 w 7129607"/>
              <a:gd name="connsiteY374" fmla="*/ 1022799 h 10322882"/>
              <a:gd name="connsiteX375" fmla="*/ 5341662 w 7129607"/>
              <a:gd name="connsiteY375" fmla="*/ 992620 h 10322882"/>
              <a:gd name="connsiteX376" fmla="*/ 5365111 w 7129607"/>
              <a:gd name="connsiteY376" fmla="*/ 999383 h 10322882"/>
              <a:gd name="connsiteX377" fmla="*/ 5368601 w 7129607"/>
              <a:gd name="connsiteY377" fmla="*/ 1019417 h 10322882"/>
              <a:gd name="connsiteX378" fmla="*/ 5392191 w 7129607"/>
              <a:gd name="connsiteY378" fmla="*/ 1069888 h 10322882"/>
              <a:gd name="connsiteX379" fmla="*/ 5412289 w 7129607"/>
              <a:gd name="connsiteY379" fmla="*/ 1107091 h 10322882"/>
              <a:gd name="connsiteX380" fmla="*/ 5439229 w 7129607"/>
              <a:gd name="connsiteY380" fmla="*/ 1127124 h 10322882"/>
              <a:gd name="connsiteX381" fmla="*/ 5462818 w 7129607"/>
              <a:gd name="connsiteY381" fmla="*/ 1103708 h 10322882"/>
              <a:gd name="connsiteX382" fmla="*/ 5476220 w 7129607"/>
              <a:gd name="connsiteY382" fmla="*/ 1086797 h 10322882"/>
              <a:gd name="connsiteX383" fmla="*/ 5493108 w 7129607"/>
              <a:gd name="connsiteY383" fmla="*/ 1096945 h 10322882"/>
              <a:gd name="connsiteX384" fmla="*/ 5533587 w 7129607"/>
              <a:gd name="connsiteY384" fmla="*/ 1076653 h 10322882"/>
              <a:gd name="connsiteX385" fmla="*/ 5553687 w 7129607"/>
              <a:gd name="connsiteY385" fmla="*/ 1076653 h 10322882"/>
              <a:gd name="connsiteX386" fmla="*/ 5573926 w 7129607"/>
              <a:gd name="connsiteY386" fmla="*/ 1069888 h 10322882"/>
              <a:gd name="connsiteX387" fmla="*/ 5590676 w 7129607"/>
              <a:gd name="connsiteY387" fmla="*/ 1080034 h 10322882"/>
              <a:gd name="connsiteX388" fmla="*/ 5607566 w 7129607"/>
              <a:gd name="connsiteY388" fmla="*/ 1073270 h 10322882"/>
              <a:gd name="connsiteX389" fmla="*/ 5627805 w 7129607"/>
              <a:gd name="connsiteY389" fmla="*/ 1083416 h 10322882"/>
              <a:gd name="connsiteX390" fmla="*/ 5681685 w 7129607"/>
              <a:gd name="connsiteY390" fmla="*/ 1076653 h 10322882"/>
              <a:gd name="connsiteX391" fmla="*/ 5685035 w 7129607"/>
              <a:gd name="connsiteY391" fmla="*/ 1107091 h 10322882"/>
              <a:gd name="connsiteX392" fmla="*/ 5698435 w 7129607"/>
              <a:gd name="connsiteY392" fmla="*/ 1127124 h 10322882"/>
              <a:gd name="connsiteX393" fmla="*/ 5705134 w 7129607"/>
              <a:gd name="connsiteY393" fmla="*/ 1181238 h 10322882"/>
              <a:gd name="connsiteX394" fmla="*/ 5735562 w 7129607"/>
              <a:gd name="connsiteY394" fmla="*/ 1228327 h 10322882"/>
              <a:gd name="connsiteX395" fmla="*/ 5725374 w 7129607"/>
              <a:gd name="connsiteY395" fmla="*/ 1248620 h 10322882"/>
              <a:gd name="connsiteX396" fmla="*/ 5718674 w 7129607"/>
              <a:gd name="connsiteY396" fmla="*/ 1265530 h 10322882"/>
              <a:gd name="connsiteX397" fmla="*/ 5705134 w 7129607"/>
              <a:gd name="connsiteY397" fmla="*/ 1309238 h 10322882"/>
              <a:gd name="connsiteX398" fmla="*/ 5688384 w 7129607"/>
              <a:gd name="connsiteY398" fmla="*/ 1342799 h 10322882"/>
              <a:gd name="connsiteX399" fmla="*/ 5685035 w 7129607"/>
              <a:gd name="connsiteY399" fmla="*/ 1366472 h 10322882"/>
              <a:gd name="connsiteX400" fmla="*/ 5678334 w 7129607"/>
              <a:gd name="connsiteY400" fmla="*/ 1383383 h 10322882"/>
              <a:gd name="connsiteX401" fmla="*/ 5671495 w 7129607"/>
              <a:gd name="connsiteY401" fmla="*/ 1393270 h 10322882"/>
              <a:gd name="connsiteX402" fmla="*/ 5661446 w 7129607"/>
              <a:gd name="connsiteY402" fmla="*/ 1430734 h 10322882"/>
              <a:gd name="connsiteX403" fmla="*/ 5678334 w 7129607"/>
              <a:gd name="connsiteY403" fmla="*/ 1450767 h 10322882"/>
              <a:gd name="connsiteX404" fmla="*/ 5651395 w 7129607"/>
              <a:gd name="connsiteY404" fmla="*/ 1450767 h 10322882"/>
              <a:gd name="connsiteX405" fmla="*/ 5648044 w 7129607"/>
              <a:gd name="connsiteY405" fmla="*/ 1484586 h 10322882"/>
              <a:gd name="connsiteX406" fmla="*/ 5624455 w 7129607"/>
              <a:gd name="connsiteY406" fmla="*/ 1487970 h 10322882"/>
              <a:gd name="connsiteX407" fmla="*/ 5614406 w 7129607"/>
              <a:gd name="connsiteY407" fmla="*/ 1511386 h 10322882"/>
              <a:gd name="connsiteX408" fmla="*/ 5614406 w 7129607"/>
              <a:gd name="connsiteY408" fmla="*/ 1524913 h 10322882"/>
              <a:gd name="connsiteX409" fmla="*/ 5607566 w 7129607"/>
              <a:gd name="connsiteY409" fmla="*/ 1538441 h 10322882"/>
              <a:gd name="connsiteX410" fmla="*/ 5590676 w 7129607"/>
              <a:gd name="connsiteY410" fmla="*/ 1545206 h 10322882"/>
              <a:gd name="connsiteX411" fmla="*/ 5573926 w 7129607"/>
              <a:gd name="connsiteY411" fmla="*/ 1541824 h 10322882"/>
              <a:gd name="connsiteX412" fmla="*/ 5550477 w 7129607"/>
              <a:gd name="connsiteY412" fmla="*/ 1575386 h 10322882"/>
              <a:gd name="connsiteX413" fmla="*/ 5536937 w 7129607"/>
              <a:gd name="connsiteY413" fmla="*/ 1608947 h 10322882"/>
              <a:gd name="connsiteX414" fmla="*/ 5543638 w 7129607"/>
              <a:gd name="connsiteY414" fmla="*/ 1619091 h 10322882"/>
              <a:gd name="connsiteX415" fmla="*/ 5526747 w 7129607"/>
              <a:gd name="connsiteY415" fmla="*/ 1632622 h 10322882"/>
              <a:gd name="connsiteX416" fmla="*/ 5590676 w 7129607"/>
              <a:gd name="connsiteY416" fmla="*/ 1649533 h 10322882"/>
              <a:gd name="connsiteX417" fmla="*/ 5617616 w 7129607"/>
              <a:gd name="connsiteY417" fmla="*/ 1636002 h 10322882"/>
              <a:gd name="connsiteX418" fmla="*/ 5661446 w 7129607"/>
              <a:gd name="connsiteY418" fmla="*/ 1636002 h 10322882"/>
              <a:gd name="connsiteX419" fmla="*/ 5705134 w 7129607"/>
              <a:gd name="connsiteY419" fmla="*/ 1642768 h 10322882"/>
              <a:gd name="connsiteX420" fmla="*/ 5725374 w 7129607"/>
              <a:gd name="connsiteY420" fmla="*/ 1615711 h 10322882"/>
              <a:gd name="connsiteX421" fmla="*/ 5772553 w 7129607"/>
              <a:gd name="connsiteY421" fmla="*/ 1568622 h 10322882"/>
              <a:gd name="connsiteX422" fmla="*/ 5802841 w 7129607"/>
              <a:gd name="connsiteY422" fmla="*/ 1551711 h 10322882"/>
              <a:gd name="connsiteX423" fmla="*/ 5819662 w 7129607"/>
              <a:gd name="connsiteY423" fmla="*/ 1559320 h 10322882"/>
              <a:gd name="connsiteX424" fmla="*/ 5836147 w 7129607"/>
              <a:gd name="connsiteY424" fmla="*/ 1561807 h 10322882"/>
              <a:gd name="connsiteX425" fmla="*/ 5836108 w 7129607"/>
              <a:gd name="connsiteY425" fmla="*/ 1561715 h 10322882"/>
              <a:gd name="connsiteX426" fmla="*/ 5842848 w 7129607"/>
              <a:gd name="connsiteY426" fmla="*/ 1558348 h 10322882"/>
              <a:gd name="connsiteX427" fmla="*/ 5873177 w 7129607"/>
              <a:gd name="connsiteY427" fmla="*/ 1548242 h 10322882"/>
              <a:gd name="connsiteX428" fmla="*/ 5906878 w 7129607"/>
              <a:gd name="connsiteY428" fmla="*/ 1561715 h 10322882"/>
              <a:gd name="connsiteX429" fmla="*/ 5920356 w 7129607"/>
              <a:gd name="connsiteY429" fmla="*/ 1588660 h 10322882"/>
              <a:gd name="connsiteX430" fmla="*/ 5950686 w 7129607"/>
              <a:gd name="connsiteY430" fmla="*/ 1585293 h 10322882"/>
              <a:gd name="connsiteX431" fmla="*/ 5977646 w 7129607"/>
              <a:gd name="connsiteY431" fmla="*/ 1598765 h 10322882"/>
              <a:gd name="connsiteX432" fmla="*/ 5997866 w 7129607"/>
              <a:gd name="connsiteY432" fmla="*/ 1608870 h 10322882"/>
              <a:gd name="connsiteX433" fmla="*/ 6007975 w 7129607"/>
              <a:gd name="connsiteY433" fmla="*/ 1625709 h 10322882"/>
              <a:gd name="connsiteX434" fmla="*/ 6031565 w 7129607"/>
              <a:gd name="connsiteY434" fmla="*/ 1649289 h 10322882"/>
              <a:gd name="connsiteX435" fmla="*/ 6055154 w 7129607"/>
              <a:gd name="connsiteY435" fmla="*/ 1659391 h 10322882"/>
              <a:gd name="connsiteX436" fmla="*/ 6065265 w 7129607"/>
              <a:gd name="connsiteY436" fmla="*/ 1672865 h 10322882"/>
              <a:gd name="connsiteX437" fmla="*/ 6082114 w 7129607"/>
              <a:gd name="connsiteY437" fmla="*/ 1696441 h 10322882"/>
              <a:gd name="connsiteX438" fmla="*/ 6082114 w 7129607"/>
              <a:gd name="connsiteY438" fmla="*/ 1736859 h 10322882"/>
              <a:gd name="connsiteX439" fmla="*/ 6105704 w 7129607"/>
              <a:gd name="connsiteY439" fmla="*/ 1770541 h 10322882"/>
              <a:gd name="connsiteX440" fmla="*/ 6115813 w 7129607"/>
              <a:gd name="connsiteY440" fmla="*/ 1794117 h 10322882"/>
              <a:gd name="connsiteX441" fmla="*/ 6105704 w 7129607"/>
              <a:gd name="connsiteY441" fmla="*/ 1787382 h 10322882"/>
              <a:gd name="connsiteX442" fmla="*/ 6065265 w 7129607"/>
              <a:gd name="connsiteY442" fmla="*/ 1790750 h 10322882"/>
              <a:gd name="connsiteX443" fmla="*/ 6055154 w 7129607"/>
              <a:gd name="connsiteY443" fmla="*/ 1794117 h 10322882"/>
              <a:gd name="connsiteX444" fmla="*/ 6058525 w 7129607"/>
              <a:gd name="connsiteY444" fmla="*/ 1807590 h 10322882"/>
              <a:gd name="connsiteX445" fmla="*/ 6055154 w 7129607"/>
              <a:gd name="connsiteY445" fmla="*/ 1827799 h 10322882"/>
              <a:gd name="connsiteX446" fmla="*/ 6058525 w 7129607"/>
              <a:gd name="connsiteY446" fmla="*/ 1854746 h 10322882"/>
              <a:gd name="connsiteX447" fmla="*/ 6058525 w 7129607"/>
              <a:gd name="connsiteY447" fmla="*/ 1881689 h 10322882"/>
              <a:gd name="connsiteX448" fmla="*/ 6085483 w 7129607"/>
              <a:gd name="connsiteY448" fmla="*/ 1885057 h 10322882"/>
              <a:gd name="connsiteX449" fmla="*/ 6112444 w 7129607"/>
              <a:gd name="connsiteY449" fmla="*/ 1888426 h 10322882"/>
              <a:gd name="connsiteX450" fmla="*/ 6132664 w 7129607"/>
              <a:gd name="connsiteY450" fmla="*/ 1901898 h 10322882"/>
              <a:gd name="connsiteX451" fmla="*/ 6156253 w 7129607"/>
              <a:gd name="connsiteY451" fmla="*/ 1925476 h 10322882"/>
              <a:gd name="connsiteX452" fmla="*/ 6200063 w 7129607"/>
              <a:gd name="connsiteY452" fmla="*/ 1959158 h 10322882"/>
              <a:gd name="connsiteX453" fmla="*/ 6216912 w 7129607"/>
              <a:gd name="connsiteY453" fmla="*/ 1942319 h 10322882"/>
              <a:gd name="connsiteX454" fmla="*/ 6230392 w 7129607"/>
              <a:gd name="connsiteY454" fmla="*/ 1982734 h 10322882"/>
              <a:gd name="connsiteX455" fmla="*/ 6243871 w 7129607"/>
              <a:gd name="connsiteY455" fmla="*/ 1959158 h 10322882"/>
              <a:gd name="connsiteX456" fmla="*/ 6280940 w 7129607"/>
              <a:gd name="connsiteY456" fmla="*/ 1962525 h 10322882"/>
              <a:gd name="connsiteX457" fmla="*/ 6307900 w 7129607"/>
              <a:gd name="connsiteY457" fmla="*/ 1979366 h 10322882"/>
              <a:gd name="connsiteX458" fmla="*/ 6331490 w 7129607"/>
              <a:gd name="connsiteY458" fmla="*/ 2006313 h 10322882"/>
              <a:gd name="connsiteX459" fmla="*/ 6358450 w 7129607"/>
              <a:gd name="connsiteY459" fmla="*/ 2019785 h 10322882"/>
              <a:gd name="connsiteX460" fmla="*/ 6361819 w 7129607"/>
              <a:gd name="connsiteY460" fmla="*/ 2036626 h 10322882"/>
              <a:gd name="connsiteX461" fmla="*/ 6361819 w 7129607"/>
              <a:gd name="connsiteY461" fmla="*/ 2077043 h 10322882"/>
              <a:gd name="connsiteX462" fmla="*/ 6375299 w 7129607"/>
              <a:gd name="connsiteY462" fmla="*/ 2093884 h 10322882"/>
              <a:gd name="connsiteX463" fmla="*/ 6395518 w 7129607"/>
              <a:gd name="connsiteY463" fmla="*/ 2137670 h 10322882"/>
              <a:gd name="connsiteX464" fmla="*/ 6419109 w 7129607"/>
              <a:gd name="connsiteY464" fmla="*/ 2164615 h 10322882"/>
              <a:gd name="connsiteX465" fmla="*/ 6425847 w 7129607"/>
              <a:gd name="connsiteY465" fmla="*/ 2194927 h 10322882"/>
              <a:gd name="connsiteX466" fmla="*/ 6405629 w 7129607"/>
              <a:gd name="connsiteY466" fmla="*/ 2255556 h 10322882"/>
              <a:gd name="connsiteX467" fmla="*/ 6404784 w 7129607"/>
              <a:gd name="connsiteY467" fmla="*/ 2259122 h 10322882"/>
              <a:gd name="connsiteX468" fmla="*/ 6400610 w 7129607"/>
              <a:gd name="connsiteY468" fmla="*/ 2269116 h 10322882"/>
              <a:gd name="connsiteX469" fmla="*/ 6385408 w 7129607"/>
              <a:gd name="connsiteY469" fmla="*/ 2319549 h 10322882"/>
              <a:gd name="connsiteX470" fmla="*/ 6398047 w 7129607"/>
              <a:gd name="connsiteY470" fmla="*/ 2287552 h 10322882"/>
              <a:gd name="connsiteX471" fmla="*/ 6404784 w 7129607"/>
              <a:gd name="connsiteY471" fmla="*/ 2259122 h 10322882"/>
              <a:gd name="connsiteX472" fmla="*/ 6406269 w 7129607"/>
              <a:gd name="connsiteY472" fmla="*/ 2255566 h 10322882"/>
              <a:gd name="connsiteX473" fmla="*/ 6419752 w 7129607"/>
              <a:gd name="connsiteY473" fmla="*/ 2269040 h 10322882"/>
              <a:gd name="connsiteX474" fmla="*/ 6436605 w 7129607"/>
              <a:gd name="connsiteY474" fmla="*/ 2292620 h 10322882"/>
              <a:gd name="connsiteX475" fmla="*/ 6433236 w 7129607"/>
              <a:gd name="connsiteY475" fmla="*/ 2326305 h 10322882"/>
              <a:gd name="connsiteX476" fmla="*/ 6426494 w 7129607"/>
              <a:gd name="connsiteY476" fmla="*/ 2363361 h 10322882"/>
              <a:gd name="connsiteX477" fmla="*/ 6446717 w 7129607"/>
              <a:gd name="connsiteY477" fmla="*/ 2386941 h 10322882"/>
              <a:gd name="connsiteX478" fmla="*/ 6480424 w 7129607"/>
              <a:gd name="connsiteY478" fmla="*/ 2410520 h 10322882"/>
              <a:gd name="connsiteX479" fmla="*/ 6517501 w 7129607"/>
              <a:gd name="connsiteY479" fmla="*/ 2420626 h 10322882"/>
              <a:gd name="connsiteX480" fmla="*/ 6530984 w 7129607"/>
              <a:gd name="connsiteY480" fmla="*/ 2467784 h 10322882"/>
              <a:gd name="connsiteX481" fmla="*/ 6534355 w 7129607"/>
              <a:gd name="connsiteY481" fmla="*/ 2528421 h 10322882"/>
              <a:gd name="connsiteX482" fmla="*/ 6557949 w 7129607"/>
              <a:gd name="connsiteY482" fmla="*/ 2528421 h 10322882"/>
              <a:gd name="connsiteX483" fmla="*/ 6554578 w 7129607"/>
              <a:gd name="connsiteY483" fmla="*/ 2541892 h 10322882"/>
              <a:gd name="connsiteX484" fmla="*/ 6524243 w 7129607"/>
              <a:gd name="connsiteY484" fmla="*/ 2599158 h 10322882"/>
              <a:gd name="connsiteX485" fmla="*/ 6541097 w 7129607"/>
              <a:gd name="connsiteY485" fmla="*/ 2619370 h 10322882"/>
              <a:gd name="connsiteX486" fmla="*/ 6537726 w 7129607"/>
              <a:gd name="connsiteY486" fmla="*/ 2646318 h 10322882"/>
              <a:gd name="connsiteX487" fmla="*/ 6561320 w 7129607"/>
              <a:gd name="connsiteY487" fmla="*/ 2666530 h 10322882"/>
              <a:gd name="connsiteX488" fmla="*/ 6568062 w 7129607"/>
              <a:gd name="connsiteY488" fmla="*/ 2703583 h 10322882"/>
              <a:gd name="connsiteX489" fmla="*/ 6601768 w 7129607"/>
              <a:gd name="connsiteY489" fmla="*/ 2683374 h 10322882"/>
              <a:gd name="connsiteX490" fmla="*/ 6638846 w 7129607"/>
              <a:gd name="connsiteY490" fmla="*/ 2663161 h 10322882"/>
              <a:gd name="connsiteX491" fmla="*/ 6672552 w 7129607"/>
              <a:gd name="connsiteY491" fmla="*/ 2659793 h 10322882"/>
              <a:gd name="connsiteX492" fmla="*/ 6682665 w 7129607"/>
              <a:gd name="connsiteY492" fmla="*/ 2673267 h 10322882"/>
              <a:gd name="connsiteX493" fmla="*/ 6702888 w 7129607"/>
              <a:gd name="connsiteY493" fmla="*/ 2683374 h 10322882"/>
              <a:gd name="connsiteX494" fmla="*/ 6719742 w 7129607"/>
              <a:gd name="connsiteY494" fmla="*/ 2706953 h 10322882"/>
              <a:gd name="connsiteX495" fmla="*/ 6733224 w 7129607"/>
              <a:gd name="connsiteY495" fmla="*/ 2733901 h 10322882"/>
              <a:gd name="connsiteX496" fmla="*/ 6729853 w 7129607"/>
              <a:gd name="connsiteY496" fmla="*/ 2747375 h 10322882"/>
              <a:gd name="connsiteX497" fmla="*/ 6743336 w 7129607"/>
              <a:gd name="connsiteY497" fmla="*/ 2754112 h 10322882"/>
              <a:gd name="connsiteX498" fmla="*/ 6750078 w 7129607"/>
              <a:gd name="connsiteY498" fmla="*/ 2770955 h 10322882"/>
              <a:gd name="connsiteX499" fmla="*/ 6743336 w 7129607"/>
              <a:gd name="connsiteY499" fmla="*/ 2794535 h 10322882"/>
              <a:gd name="connsiteX500" fmla="*/ 6756819 w 7129607"/>
              <a:gd name="connsiteY500" fmla="*/ 2811378 h 10322882"/>
              <a:gd name="connsiteX501" fmla="*/ 6770301 w 7129607"/>
              <a:gd name="connsiteY501" fmla="*/ 2811378 h 10322882"/>
              <a:gd name="connsiteX502" fmla="*/ 6780413 w 7129607"/>
              <a:gd name="connsiteY502" fmla="*/ 2821485 h 10322882"/>
              <a:gd name="connsiteX503" fmla="*/ 6797266 w 7129607"/>
              <a:gd name="connsiteY503" fmla="*/ 2855171 h 10322882"/>
              <a:gd name="connsiteX504" fmla="*/ 6810749 w 7129607"/>
              <a:gd name="connsiteY504" fmla="*/ 2868643 h 10322882"/>
              <a:gd name="connsiteX505" fmla="*/ 6814120 w 7129607"/>
              <a:gd name="connsiteY505" fmla="*/ 2892224 h 10322882"/>
              <a:gd name="connsiteX506" fmla="*/ 6820862 w 7129607"/>
              <a:gd name="connsiteY506" fmla="*/ 2909067 h 10322882"/>
              <a:gd name="connsiteX507" fmla="*/ 6830974 w 7129607"/>
              <a:gd name="connsiteY507" fmla="*/ 2922541 h 10322882"/>
              <a:gd name="connsiteX508" fmla="*/ 6844456 w 7129607"/>
              <a:gd name="connsiteY508" fmla="*/ 2949488 h 10322882"/>
              <a:gd name="connsiteX509" fmla="*/ 6871421 w 7129607"/>
              <a:gd name="connsiteY509" fmla="*/ 2973071 h 10322882"/>
              <a:gd name="connsiteX510" fmla="*/ 6878162 w 7129607"/>
              <a:gd name="connsiteY510" fmla="*/ 3010123 h 10322882"/>
              <a:gd name="connsiteX511" fmla="*/ 6901758 w 7129607"/>
              <a:gd name="connsiteY511" fmla="*/ 3033701 h 10322882"/>
              <a:gd name="connsiteX512" fmla="*/ 6938835 w 7129607"/>
              <a:gd name="connsiteY512" fmla="*/ 3040441 h 10322882"/>
              <a:gd name="connsiteX513" fmla="*/ 6975913 w 7129607"/>
              <a:gd name="connsiteY513" fmla="*/ 3043809 h 10322882"/>
              <a:gd name="connsiteX514" fmla="*/ 6986024 w 7129607"/>
              <a:gd name="connsiteY514" fmla="*/ 3060652 h 10322882"/>
              <a:gd name="connsiteX515" fmla="*/ 7002878 w 7129607"/>
              <a:gd name="connsiteY515" fmla="*/ 3074125 h 10322882"/>
              <a:gd name="connsiteX516" fmla="*/ 7016359 w 7129607"/>
              <a:gd name="connsiteY516" fmla="*/ 3104442 h 10322882"/>
              <a:gd name="connsiteX517" fmla="*/ 7023101 w 7129607"/>
              <a:gd name="connsiteY517" fmla="*/ 3148232 h 10322882"/>
              <a:gd name="connsiteX518" fmla="*/ 7039955 w 7129607"/>
              <a:gd name="connsiteY518" fmla="*/ 3175181 h 10322882"/>
              <a:gd name="connsiteX519" fmla="*/ 7046697 w 7129607"/>
              <a:gd name="connsiteY519" fmla="*/ 3188655 h 10322882"/>
              <a:gd name="connsiteX520" fmla="*/ 7060178 w 7129607"/>
              <a:gd name="connsiteY520" fmla="*/ 3205497 h 10322882"/>
              <a:gd name="connsiteX521" fmla="*/ 7083774 w 7129607"/>
              <a:gd name="connsiteY521" fmla="*/ 3239183 h 10322882"/>
              <a:gd name="connsiteX522" fmla="*/ 7093885 w 7129607"/>
              <a:gd name="connsiteY522" fmla="*/ 3269502 h 10322882"/>
              <a:gd name="connsiteX523" fmla="*/ 7120850 w 7129607"/>
              <a:gd name="connsiteY523" fmla="*/ 3289713 h 10322882"/>
              <a:gd name="connsiteX524" fmla="*/ 7127591 w 7129607"/>
              <a:gd name="connsiteY524" fmla="*/ 3336872 h 10322882"/>
              <a:gd name="connsiteX525" fmla="*/ 7114110 w 7129607"/>
              <a:gd name="connsiteY525" fmla="*/ 3373926 h 10322882"/>
              <a:gd name="connsiteX526" fmla="*/ 7100626 w 7129607"/>
              <a:gd name="connsiteY526" fmla="*/ 3404244 h 10322882"/>
              <a:gd name="connsiteX527" fmla="*/ 7080403 w 7129607"/>
              <a:gd name="connsiteY527" fmla="*/ 3427823 h 10322882"/>
              <a:gd name="connsiteX528" fmla="*/ 7056807 w 7129607"/>
              <a:gd name="connsiteY528" fmla="*/ 3451403 h 10322882"/>
              <a:gd name="connsiteX529" fmla="*/ 7063549 w 7129607"/>
              <a:gd name="connsiteY529" fmla="*/ 3491826 h 10322882"/>
              <a:gd name="connsiteX530" fmla="*/ 7033213 w 7129607"/>
              <a:gd name="connsiteY530" fmla="*/ 3512038 h 10322882"/>
              <a:gd name="connsiteX531" fmla="*/ 7009619 w 7129607"/>
              <a:gd name="connsiteY531" fmla="*/ 3545722 h 10322882"/>
              <a:gd name="connsiteX532" fmla="*/ 6972542 w 7129607"/>
              <a:gd name="connsiteY532" fmla="*/ 3576038 h 10322882"/>
              <a:gd name="connsiteX533" fmla="*/ 6952317 w 7129607"/>
              <a:gd name="connsiteY533" fmla="*/ 3602988 h 10322882"/>
              <a:gd name="connsiteX534" fmla="*/ 6928723 w 7129607"/>
              <a:gd name="connsiteY534" fmla="*/ 3643411 h 10322882"/>
              <a:gd name="connsiteX535" fmla="*/ 6915240 w 7129607"/>
              <a:gd name="connsiteY535" fmla="*/ 3660254 h 10322882"/>
              <a:gd name="connsiteX536" fmla="*/ 6891646 w 7129607"/>
              <a:gd name="connsiteY536" fmla="*/ 3663622 h 10322882"/>
              <a:gd name="connsiteX537" fmla="*/ 6844456 w 7129607"/>
              <a:gd name="connsiteY537" fmla="*/ 3677096 h 10322882"/>
              <a:gd name="connsiteX538" fmla="*/ 6820862 w 7129607"/>
              <a:gd name="connsiteY538" fmla="*/ 3650148 h 10322882"/>
              <a:gd name="connsiteX539" fmla="*/ 6800637 w 7129607"/>
              <a:gd name="connsiteY539" fmla="*/ 3609725 h 10322882"/>
              <a:gd name="connsiteX540" fmla="*/ 6766930 w 7129607"/>
              <a:gd name="connsiteY540" fmla="*/ 3602988 h 10322882"/>
              <a:gd name="connsiteX541" fmla="*/ 6753449 w 7129607"/>
              <a:gd name="connsiteY541" fmla="*/ 3592882 h 10322882"/>
              <a:gd name="connsiteX542" fmla="*/ 6753449 w 7129607"/>
              <a:gd name="connsiteY542" fmla="*/ 3589515 h 10322882"/>
              <a:gd name="connsiteX543" fmla="*/ 6766930 w 7129607"/>
              <a:gd name="connsiteY543" fmla="*/ 3572672 h 10322882"/>
              <a:gd name="connsiteX544" fmla="*/ 6790526 w 7129607"/>
              <a:gd name="connsiteY544" fmla="*/ 3559198 h 10322882"/>
              <a:gd name="connsiteX545" fmla="*/ 6790398 w 7129607"/>
              <a:gd name="connsiteY545" fmla="*/ 3558391 h 10322882"/>
              <a:gd name="connsiteX546" fmla="*/ 6790398 w 7129607"/>
              <a:gd name="connsiteY546" fmla="*/ 3546274 h 10322882"/>
              <a:gd name="connsiteX547" fmla="*/ 6790526 w 7129607"/>
              <a:gd name="connsiteY547" fmla="*/ 3545722 h 10322882"/>
              <a:gd name="connsiteX548" fmla="*/ 6800637 w 7129607"/>
              <a:gd name="connsiteY548" fmla="*/ 3535618 h 10322882"/>
              <a:gd name="connsiteX549" fmla="*/ 6804008 w 7129607"/>
              <a:gd name="connsiteY549" fmla="*/ 3512038 h 10322882"/>
              <a:gd name="connsiteX550" fmla="*/ 6804850 w 7129607"/>
              <a:gd name="connsiteY550" fmla="*/ 3500247 h 10322882"/>
              <a:gd name="connsiteX551" fmla="*/ 6804711 w 7129607"/>
              <a:gd name="connsiteY551" fmla="*/ 3499859 h 10322882"/>
              <a:gd name="connsiteX552" fmla="*/ 6803878 w 7129607"/>
              <a:gd name="connsiteY552" fmla="*/ 3511539 h 10322882"/>
              <a:gd name="connsiteX553" fmla="*/ 6800507 w 7129607"/>
              <a:gd name="connsiteY553" fmla="*/ 3535149 h 10322882"/>
              <a:gd name="connsiteX554" fmla="*/ 6790398 w 7129607"/>
              <a:gd name="connsiteY554" fmla="*/ 3545270 h 10322882"/>
              <a:gd name="connsiteX555" fmla="*/ 6790398 w 7129607"/>
              <a:gd name="connsiteY555" fmla="*/ 3546274 h 10322882"/>
              <a:gd name="connsiteX556" fmla="*/ 6789262 w 7129607"/>
              <a:gd name="connsiteY556" fmla="*/ 3551197 h 10322882"/>
              <a:gd name="connsiteX557" fmla="*/ 6790398 w 7129607"/>
              <a:gd name="connsiteY557" fmla="*/ 3558391 h 10322882"/>
              <a:gd name="connsiteX558" fmla="*/ 6790398 w 7129607"/>
              <a:gd name="connsiteY558" fmla="*/ 3558759 h 10322882"/>
              <a:gd name="connsiteX559" fmla="*/ 6766809 w 7129607"/>
              <a:gd name="connsiteY559" fmla="*/ 3572250 h 10322882"/>
              <a:gd name="connsiteX560" fmla="*/ 6753329 w 7129607"/>
              <a:gd name="connsiteY560" fmla="*/ 3589116 h 10322882"/>
              <a:gd name="connsiteX561" fmla="*/ 6739849 w 7129607"/>
              <a:gd name="connsiteY561" fmla="*/ 3595860 h 10322882"/>
              <a:gd name="connsiteX562" fmla="*/ 6733109 w 7129607"/>
              <a:gd name="connsiteY562" fmla="*/ 3619472 h 10322882"/>
              <a:gd name="connsiteX563" fmla="*/ 6719628 w 7129607"/>
              <a:gd name="connsiteY563" fmla="*/ 3663318 h 10322882"/>
              <a:gd name="connsiteX564" fmla="*/ 6699408 w 7129607"/>
              <a:gd name="connsiteY564" fmla="*/ 3693674 h 10322882"/>
              <a:gd name="connsiteX565" fmla="*/ 6709518 w 7129607"/>
              <a:gd name="connsiteY565" fmla="*/ 3713910 h 10322882"/>
              <a:gd name="connsiteX566" fmla="*/ 6733109 w 7129607"/>
              <a:gd name="connsiteY566" fmla="*/ 3720656 h 10322882"/>
              <a:gd name="connsiteX567" fmla="*/ 6716258 w 7129607"/>
              <a:gd name="connsiteY567" fmla="*/ 3754384 h 10322882"/>
              <a:gd name="connsiteX568" fmla="*/ 6716258 w 7129607"/>
              <a:gd name="connsiteY568" fmla="*/ 3794858 h 10322882"/>
              <a:gd name="connsiteX569" fmla="*/ 6719628 w 7129607"/>
              <a:gd name="connsiteY569" fmla="*/ 3845450 h 10322882"/>
              <a:gd name="connsiteX570" fmla="*/ 6729738 w 7129607"/>
              <a:gd name="connsiteY570" fmla="*/ 3869060 h 10322882"/>
              <a:gd name="connsiteX571" fmla="*/ 6726368 w 7129607"/>
              <a:gd name="connsiteY571" fmla="*/ 3902789 h 10322882"/>
              <a:gd name="connsiteX572" fmla="*/ 6733109 w 7129607"/>
              <a:gd name="connsiteY572" fmla="*/ 3946635 h 10322882"/>
              <a:gd name="connsiteX573" fmla="*/ 6709518 w 7129607"/>
              <a:gd name="connsiteY573" fmla="*/ 3973618 h 10322882"/>
              <a:gd name="connsiteX574" fmla="*/ 6672448 w 7129607"/>
              <a:gd name="connsiteY574" fmla="*/ 4014086 h 10322882"/>
              <a:gd name="connsiteX575" fmla="*/ 6638749 w 7129607"/>
              <a:gd name="connsiteY575" fmla="*/ 3993856 h 10322882"/>
              <a:gd name="connsiteX576" fmla="*/ 6618529 w 7129607"/>
              <a:gd name="connsiteY576" fmla="*/ 4003973 h 10322882"/>
              <a:gd name="connsiteX577" fmla="*/ 6598309 w 7129607"/>
              <a:gd name="connsiteY577" fmla="*/ 4010713 h 10322882"/>
              <a:gd name="connsiteX578" fmla="*/ 6605049 w 7129607"/>
              <a:gd name="connsiteY578" fmla="*/ 4078169 h 10322882"/>
              <a:gd name="connsiteX579" fmla="*/ 6591724 w 7129607"/>
              <a:gd name="connsiteY579" fmla="*/ 4084838 h 10322882"/>
              <a:gd name="connsiteX580" fmla="*/ 6591724 w 7129607"/>
              <a:gd name="connsiteY580" fmla="*/ 4101574 h 10322882"/>
              <a:gd name="connsiteX581" fmla="*/ 6591724 w 7129607"/>
              <a:gd name="connsiteY581" fmla="*/ 4121781 h 10322882"/>
              <a:gd name="connsiteX582" fmla="*/ 6598470 w 7129607"/>
              <a:gd name="connsiteY582" fmla="*/ 4145356 h 10322882"/>
              <a:gd name="connsiteX583" fmla="*/ 6615335 w 7129607"/>
              <a:gd name="connsiteY583" fmla="*/ 4177352 h 10322882"/>
              <a:gd name="connsiteX584" fmla="*/ 6622081 w 7129607"/>
              <a:gd name="connsiteY584" fmla="*/ 4209347 h 10322882"/>
              <a:gd name="connsiteX585" fmla="*/ 6642321 w 7129607"/>
              <a:gd name="connsiteY585" fmla="*/ 4307018 h 10322882"/>
              <a:gd name="connsiteX586" fmla="*/ 6662560 w 7129607"/>
              <a:gd name="connsiteY586" fmla="*/ 4337329 h 10322882"/>
              <a:gd name="connsiteX587" fmla="*/ 6655813 w 7129607"/>
              <a:gd name="connsiteY587" fmla="*/ 4364273 h 10322882"/>
              <a:gd name="connsiteX588" fmla="*/ 6591724 w 7129607"/>
              <a:gd name="connsiteY588" fmla="*/ 4404688 h 10322882"/>
              <a:gd name="connsiteX589" fmla="*/ 6568112 w 7129607"/>
              <a:gd name="connsiteY589" fmla="*/ 4428262 h 10322882"/>
              <a:gd name="connsiteX590" fmla="*/ 6537753 w 7129607"/>
              <a:gd name="connsiteY590" fmla="*/ 4458572 h 10322882"/>
              <a:gd name="connsiteX591" fmla="*/ 6510767 w 7129607"/>
              <a:gd name="connsiteY591" fmla="*/ 4482149 h 10322882"/>
              <a:gd name="connsiteX592" fmla="*/ 6483782 w 7129607"/>
              <a:gd name="connsiteY592" fmla="*/ 4515827 h 10322882"/>
              <a:gd name="connsiteX593" fmla="*/ 6439931 w 7129607"/>
              <a:gd name="connsiteY593" fmla="*/ 4515827 h 10322882"/>
              <a:gd name="connsiteX594" fmla="*/ 6409574 w 7129607"/>
              <a:gd name="connsiteY594" fmla="*/ 4542772 h 10322882"/>
              <a:gd name="connsiteX595" fmla="*/ 6355603 w 7129607"/>
              <a:gd name="connsiteY595" fmla="*/ 4613497 h 10322882"/>
              <a:gd name="connsiteX596" fmla="*/ 6345482 w 7129607"/>
              <a:gd name="connsiteY596" fmla="*/ 4626966 h 10322882"/>
              <a:gd name="connsiteX597" fmla="*/ 6332559 w 7129607"/>
              <a:gd name="connsiteY597" fmla="*/ 4636643 h 10322882"/>
              <a:gd name="connsiteX598" fmla="*/ 6332640 w 7129607"/>
              <a:gd name="connsiteY598" fmla="*/ 4637131 h 10322882"/>
              <a:gd name="connsiteX599" fmla="*/ 6329270 w 7129607"/>
              <a:gd name="connsiteY599" fmla="*/ 4653969 h 10322882"/>
              <a:gd name="connsiteX600" fmla="*/ 6309055 w 7129607"/>
              <a:gd name="connsiteY600" fmla="*/ 4657340 h 10322882"/>
              <a:gd name="connsiteX601" fmla="*/ 6308929 w 7129607"/>
              <a:gd name="connsiteY601" fmla="*/ 4657376 h 10322882"/>
              <a:gd name="connsiteX602" fmla="*/ 6328269 w 7129607"/>
              <a:gd name="connsiteY602" fmla="*/ 4654155 h 10322882"/>
              <a:gd name="connsiteX603" fmla="*/ 6335006 w 7129607"/>
              <a:gd name="connsiteY603" fmla="*/ 4670994 h 10322882"/>
              <a:gd name="connsiteX604" fmla="*/ 6328269 w 7129607"/>
              <a:gd name="connsiteY604" fmla="*/ 4758559 h 10322882"/>
              <a:gd name="connsiteX605" fmla="*/ 6335006 w 7129607"/>
              <a:gd name="connsiteY605" fmla="*/ 4798972 h 10322882"/>
              <a:gd name="connsiteX606" fmla="*/ 6358584 w 7129607"/>
              <a:gd name="connsiteY606" fmla="*/ 4825915 h 10322882"/>
              <a:gd name="connsiteX607" fmla="*/ 6375425 w 7129607"/>
              <a:gd name="connsiteY607" fmla="*/ 4866332 h 10322882"/>
              <a:gd name="connsiteX608" fmla="*/ 6382162 w 7129607"/>
              <a:gd name="connsiteY608" fmla="*/ 4910115 h 10322882"/>
              <a:gd name="connsiteX609" fmla="*/ 6392267 w 7129607"/>
              <a:gd name="connsiteY609" fmla="*/ 4953897 h 10322882"/>
              <a:gd name="connsiteX610" fmla="*/ 6372058 w 7129607"/>
              <a:gd name="connsiteY610" fmla="*/ 4987576 h 10322882"/>
              <a:gd name="connsiteX611" fmla="*/ 6358584 w 7129607"/>
              <a:gd name="connsiteY611" fmla="*/ 5021254 h 10322882"/>
              <a:gd name="connsiteX612" fmla="*/ 6338373 w 7129607"/>
              <a:gd name="connsiteY612" fmla="*/ 5065036 h 10322882"/>
              <a:gd name="connsiteX613" fmla="*/ 6308058 w 7129607"/>
              <a:gd name="connsiteY613" fmla="*/ 5102084 h 10322882"/>
              <a:gd name="connsiteX614" fmla="*/ 6304690 w 7129607"/>
              <a:gd name="connsiteY614" fmla="*/ 5139130 h 10322882"/>
              <a:gd name="connsiteX615" fmla="*/ 6304690 w 7129607"/>
              <a:gd name="connsiteY615" fmla="*/ 5169440 h 10322882"/>
              <a:gd name="connsiteX616" fmla="*/ 6294584 w 7129607"/>
              <a:gd name="connsiteY616" fmla="*/ 5203120 h 10322882"/>
              <a:gd name="connsiteX617" fmla="*/ 6284480 w 7129607"/>
              <a:gd name="connsiteY617" fmla="*/ 5236800 h 10322882"/>
              <a:gd name="connsiteX618" fmla="*/ 6264269 w 7129607"/>
              <a:gd name="connsiteY618" fmla="*/ 5273845 h 10322882"/>
              <a:gd name="connsiteX619" fmla="*/ 6237321 w 7129607"/>
              <a:gd name="connsiteY619" fmla="*/ 5297421 h 10322882"/>
              <a:gd name="connsiteX620" fmla="*/ 6233954 w 7129607"/>
              <a:gd name="connsiteY620" fmla="*/ 5317628 h 10322882"/>
              <a:gd name="connsiteX621" fmla="*/ 6244058 w 7129607"/>
              <a:gd name="connsiteY621" fmla="*/ 5331100 h 10322882"/>
              <a:gd name="connsiteX622" fmla="*/ 6247428 w 7129607"/>
              <a:gd name="connsiteY622" fmla="*/ 5364780 h 10322882"/>
              <a:gd name="connsiteX623" fmla="*/ 6247428 w 7129607"/>
              <a:gd name="connsiteY623" fmla="*/ 5408563 h 10322882"/>
              <a:gd name="connsiteX624" fmla="*/ 6233954 w 7129607"/>
              <a:gd name="connsiteY624" fmla="*/ 5418666 h 10322882"/>
              <a:gd name="connsiteX625" fmla="*/ 6231124 w 7129607"/>
              <a:gd name="connsiteY625" fmla="*/ 5421496 h 10322882"/>
              <a:gd name="connsiteX626" fmla="*/ 6231124 w 7129607"/>
              <a:gd name="connsiteY626" fmla="*/ 5431561 h 10322882"/>
              <a:gd name="connsiteX627" fmla="*/ 6214279 w 7129607"/>
              <a:gd name="connsiteY627" fmla="*/ 5468654 h 10322882"/>
              <a:gd name="connsiteX628" fmla="*/ 6217649 w 7129607"/>
              <a:gd name="connsiteY628" fmla="*/ 5515864 h 10322882"/>
              <a:gd name="connsiteX629" fmla="*/ 6204172 w 7129607"/>
              <a:gd name="connsiteY629" fmla="*/ 5532724 h 10322882"/>
              <a:gd name="connsiteX630" fmla="*/ 6224386 w 7129607"/>
              <a:gd name="connsiteY630" fmla="*/ 5563074 h 10322882"/>
              <a:gd name="connsiteX631" fmla="*/ 6217649 w 7129607"/>
              <a:gd name="connsiteY631" fmla="*/ 5610283 h 10322882"/>
              <a:gd name="connsiteX632" fmla="*/ 6190695 w 7129607"/>
              <a:gd name="connsiteY632" fmla="*/ 5670981 h 10322882"/>
              <a:gd name="connsiteX633" fmla="*/ 6180587 w 7129607"/>
              <a:gd name="connsiteY633" fmla="*/ 5691214 h 10322882"/>
              <a:gd name="connsiteX634" fmla="*/ 6170481 w 7129607"/>
              <a:gd name="connsiteY634" fmla="*/ 5748542 h 10322882"/>
              <a:gd name="connsiteX635" fmla="*/ 6170481 w 7129607"/>
              <a:gd name="connsiteY635" fmla="*/ 5789007 h 10322882"/>
              <a:gd name="connsiteX636" fmla="*/ 6157004 w 7129607"/>
              <a:gd name="connsiteY636" fmla="*/ 5815983 h 10322882"/>
              <a:gd name="connsiteX637" fmla="*/ 6143527 w 7129607"/>
              <a:gd name="connsiteY637" fmla="*/ 5839588 h 10322882"/>
              <a:gd name="connsiteX638" fmla="*/ 6109836 w 7129607"/>
              <a:gd name="connsiteY638" fmla="*/ 5849705 h 10322882"/>
              <a:gd name="connsiteX639" fmla="*/ 6089622 w 7129607"/>
              <a:gd name="connsiteY639" fmla="*/ 5859821 h 10322882"/>
              <a:gd name="connsiteX640" fmla="*/ 6079515 w 7129607"/>
              <a:gd name="connsiteY640" fmla="*/ 5880054 h 10322882"/>
              <a:gd name="connsiteX641" fmla="*/ 6096361 w 7129607"/>
              <a:gd name="connsiteY641" fmla="*/ 5900287 h 10322882"/>
              <a:gd name="connsiteX642" fmla="*/ 6086253 w 7129607"/>
              <a:gd name="connsiteY642" fmla="*/ 5913776 h 10322882"/>
              <a:gd name="connsiteX643" fmla="*/ 6086253 w 7129607"/>
              <a:gd name="connsiteY643" fmla="*/ 5913866 h 10322882"/>
              <a:gd name="connsiteX644" fmla="*/ 6096232 w 7129607"/>
              <a:gd name="connsiteY644" fmla="*/ 5900548 h 10322882"/>
              <a:gd name="connsiteX645" fmla="*/ 6102962 w 7129607"/>
              <a:gd name="connsiteY645" fmla="*/ 5910653 h 10322882"/>
              <a:gd name="connsiteX646" fmla="*/ 6113056 w 7129607"/>
              <a:gd name="connsiteY646" fmla="*/ 5944331 h 10322882"/>
              <a:gd name="connsiteX647" fmla="*/ 6163528 w 7129607"/>
              <a:gd name="connsiteY647" fmla="*/ 5954436 h 10322882"/>
              <a:gd name="connsiteX648" fmla="*/ 6247647 w 7129607"/>
              <a:gd name="connsiteY648" fmla="*/ 5957803 h 10322882"/>
              <a:gd name="connsiteX649" fmla="*/ 6271200 w 7129607"/>
              <a:gd name="connsiteY649" fmla="*/ 5954436 h 10322882"/>
              <a:gd name="connsiteX650" fmla="*/ 6288024 w 7129607"/>
              <a:gd name="connsiteY650" fmla="*/ 5951068 h 10322882"/>
              <a:gd name="connsiteX651" fmla="*/ 6318308 w 7129607"/>
              <a:gd name="connsiteY651" fmla="*/ 5940963 h 10322882"/>
              <a:gd name="connsiteX652" fmla="*/ 6351954 w 7129607"/>
              <a:gd name="connsiteY652" fmla="*/ 5967906 h 10322882"/>
              <a:gd name="connsiteX653" fmla="*/ 6348590 w 7129607"/>
              <a:gd name="connsiteY653" fmla="*/ 5988114 h 10322882"/>
              <a:gd name="connsiteX654" fmla="*/ 6365414 w 7129607"/>
              <a:gd name="connsiteY654" fmla="*/ 6021794 h 10322882"/>
              <a:gd name="connsiteX655" fmla="*/ 6368778 w 7129607"/>
              <a:gd name="connsiteY655" fmla="*/ 6045369 h 10322882"/>
              <a:gd name="connsiteX656" fmla="*/ 6382238 w 7129607"/>
              <a:gd name="connsiteY656" fmla="*/ 6068944 h 10322882"/>
              <a:gd name="connsiteX657" fmla="*/ 6388967 w 7129607"/>
              <a:gd name="connsiteY657" fmla="*/ 6102624 h 10322882"/>
              <a:gd name="connsiteX658" fmla="*/ 6375509 w 7129607"/>
              <a:gd name="connsiteY658" fmla="*/ 6132934 h 10322882"/>
              <a:gd name="connsiteX659" fmla="*/ 6402427 w 7129607"/>
              <a:gd name="connsiteY659" fmla="*/ 6153142 h 10322882"/>
              <a:gd name="connsiteX660" fmla="*/ 6409156 w 7129607"/>
              <a:gd name="connsiteY660" fmla="*/ 6186821 h 10322882"/>
              <a:gd name="connsiteX661" fmla="*/ 6419251 w 7129607"/>
              <a:gd name="connsiteY661" fmla="*/ 6210397 h 10322882"/>
              <a:gd name="connsiteX662" fmla="*/ 6378873 w 7129607"/>
              <a:gd name="connsiteY662" fmla="*/ 6240707 h 10322882"/>
              <a:gd name="connsiteX663" fmla="*/ 6348590 w 7129607"/>
              <a:gd name="connsiteY663" fmla="*/ 6260915 h 10322882"/>
              <a:gd name="connsiteX664" fmla="*/ 6308213 w 7129607"/>
              <a:gd name="connsiteY664" fmla="*/ 6257547 h 10322882"/>
              <a:gd name="connsiteX665" fmla="*/ 6311577 w 7129607"/>
              <a:gd name="connsiteY665" fmla="*/ 6264284 h 10322882"/>
              <a:gd name="connsiteX666" fmla="*/ 6308213 w 7129607"/>
              <a:gd name="connsiteY666" fmla="*/ 6281122 h 10322882"/>
              <a:gd name="connsiteX667" fmla="*/ 6314942 w 7129607"/>
              <a:gd name="connsiteY667" fmla="*/ 6294594 h 10322882"/>
              <a:gd name="connsiteX668" fmla="*/ 6301484 w 7129607"/>
              <a:gd name="connsiteY668" fmla="*/ 6308067 h 10322882"/>
              <a:gd name="connsiteX669" fmla="*/ 6314942 w 7129607"/>
              <a:gd name="connsiteY669" fmla="*/ 6338377 h 10322882"/>
              <a:gd name="connsiteX670" fmla="*/ 6311577 w 7129607"/>
              <a:gd name="connsiteY670" fmla="*/ 6385529 h 10322882"/>
              <a:gd name="connsiteX671" fmla="*/ 6234187 w 7129607"/>
              <a:gd name="connsiteY671" fmla="*/ 6419207 h 10322882"/>
              <a:gd name="connsiteX672" fmla="*/ 6207270 w 7129607"/>
              <a:gd name="connsiteY672" fmla="*/ 6442782 h 10322882"/>
              <a:gd name="connsiteX673" fmla="*/ 6176988 w 7129607"/>
              <a:gd name="connsiteY673" fmla="*/ 6466358 h 10322882"/>
              <a:gd name="connsiteX674" fmla="*/ 6163528 w 7129607"/>
              <a:gd name="connsiteY674" fmla="*/ 6496670 h 10322882"/>
              <a:gd name="connsiteX675" fmla="*/ 6160163 w 7129607"/>
              <a:gd name="connsiteY675" fmla="*/ 6537085 h 10322882"/>
              <a:gd name="connsiteX676" fmla="*/ 6153433 w 7129607"/>
              <a:gd name="connsiteY676" fmla="*/ 6570763 h 10322882"/>
              <a:gd name="connsiteX677" fmla="*/ 6126515 w 7129607"/>
              <a:gd name="connsiteY677" fmla="*/ 6597707 h 10322882"/>
              <a:gd name="connsiteX678" fmla="*/ 6143339 w 7129607"/>
              <a:gd name="connsiteY678" fmla="*/ 6604443 h 10322882"/>
              <a:gd name="connsiteX679" fmla="*/ 6150068 w 7129607"/>
              <a:gd name="connsiteY679" fmla="*/ 6624650 h 10322882"/>
              <a:gd name="connsiteX680" fmla="*/ 6136609 w 7129607"/>
              <a:gd name="connsiteY680" fmla="*/ 6668433 h 10322882"/>
              <a:gd name="connsiteX681" fmla="*/ 6116420 w 7129607"/>
              <a:gd name="connsiteY681" fmla="*/ 6692008 h 10322882"/>
              <a:gd name="connsiteX682" fmla="*/ 6102962 w 7129607"/>
              <a:gd name="connsiteY682" fmla="*/ 6671800 h 10322882"/>
              <a:gd name="connsiteX683" fmla="*/ 6102729 w 7129607"/>
              <a:gd name="connsiteY683" fmla="*/ 6671854 h 10322882"/>
              <a:gd name="connsiteX684" fmla="*/ 6115671 w 7129607"/>
              <a:gd name="connsiteY684" fmla="*/ 6691281 h 10322882"/>
              <a:gd name="connsiteX685" fmla="*/ 6108934 w 7129607"/>
              <a:gd name="connsiteY685" fmla="*/ 6694650 h 10322882"/>
              <a:gd name="connsiteX686" fmla="*/ 6085357 w 7129607"/>
              <a:gd name="connsiteY686" fmla="*/ 6735092 h 10322882"/>
              <a:gd name="connsiteX687" fmla="*/ 6108934 w 7129607"/>
              <a:gd name="connsiteY687" fmla="*/ 6762052 h 10322882"/>
              <a:gd name="connsiteX688" fmla="*/ 6142615 w 7129607"/>
              <a:gd name="connsiteY688" fmla="*/ 6758683 h 10322882"/>
              <a:gd name="connsiteX689" fmla="*/ 6159457 w 7129607"/>
              <a:gd name="connsiteY689" fmla="*/ 6745201 h 10322882"/>
              <a:gd name="connsiteX690" fmla="*/ 6172929 w 7129607"/>
              <a:gd name="connsiteY690" fmla="*/ 6735092 h 10322882"/>
              <a:gd name="connsiteX691" fmla="*/ 6183034 w 7129607"/>
              <a:gd name="connsiteY691" fmla="*/ 6748572 h 10322882"/>
              <a:gd name="connsiteX692" fmla="*/ 6189769 w 7129607"/>
              <a:gd name="connsiteY692" fmla="*/ 6768792 h 10322882"/>
              <a:gd name="connsiteX693" fmla="*/ 6189769 w 7129607"/>
              <a:gd name="connsiteY693" fmla="*/ 6771551 h 10322882"/>
              <a:gd name="connsiteX694" fmla="*/ 6190277 w 7129607"/>
              <a:gd name="connsiteY694" fmla="*/ 6769015 h 10322882"/>
              <a:gd name="connsiteX695" fmla="*/ 6190277 w 7129607"/>
              <a:gd name="connsiteY695" fmla="*/ 6772384 h 10322882"/>
              <a:gd name="connsiteX696" fmla="*/ 6189603 w 7129607"/>
              <a:gd name="connsiteY696" fmla="*/ 6772384 h 10322882"/>
              <a:gd name="connsiteX697" fmla="*/ 6189647 w 7129607"/>
              <a:gd name="connsiteY697" fmla="*/ 6772163 h 10322882"/>
              <a:gd name="connsiteX698" fmla="*/ 6176297 w 7129607"/>
              <a:gd name="connsiteY698" fmla="*/ 6772163 h 10322882"/>
              <a:gd name="connsiteX699" fmla="*/ 6156088 w 7129607"/>
              <a:gd name="connsiteY699" fmla="*/ 6789012 h 10322882"/>
              <a:gd name="connsiteX700" fmla="*/ 6139248 w 7129607"/>
              <a:gd name="connsiteY700" fmla="*/ 6809234 h 10322882"/>
              <a:gd name="connsiteX701" fmla="*/ 6138258 w 7129607"/>
              <a:gd name="connsiteY701" fmla="*/ 6816168 h 10322882"/>
              <a:gd name="connsiteX702" fmla="*/ 6139748 w 7129607"/>
              <a:gd name="connsiteY702" fmla="*/ 6809445 h 10322882"/>
              <a:gd name="connsiteX703" fmla="*/ 6156591 w 7129607"/>
              <a:gd name="connsiteY703" fmla="*/ 6789230 h 10322882"/>
              <a:gd name="connsiteX704" fmla="*/ 6176801 w 7129607"/>
              <a:gd name="connsiteY704" fmla="*/ 6772384 h 10322882"/>
              <a:gd name="connsiteX705" fmla="*/ 6189603 w 7129607"/>
              <a:gd name="connsiteY705" fmla="*/ 6772384 h 10322882"/>
              <a:gd name="connsiteX706" fmla="*/ 6186908 w 7129607"/>
              <a:gd name="connsiteY706" fmla="*/ 6785861 h 10322882"/>
              <a:gd name="connsiteX707" fmla="*/ 6200381 w 7129607"/>
              <a:gd name="connsiteY707" fmla="*/ 6816184 h 10322882"/>
              <a:gd name="connsiteX708" fmla="*/ 6210487 w 7129607"/>
              <a:gd name="connsiteY708" fmla="*/ 6853244 h 10322882"/>
              <a:gd name="connsiteX709" fmla="*/ 6207118 w 7129607"/>
              <a:gd name="connsiteY709" fmla="*/ 6897042 h 10322882"/>
              <a:gd name="connsiteX710" fmla="*/ 6213857 w 7129607"/>
              <a:gd name="connsiteY710" fmla="*/ 6920627 h 10322882"/>
              <a:gd name="connsiteX711" fmla="*/ 6237437 w 7129607"/>
              <a:gd name="connsiteY711" fmla="*/ 6913889 h 10322882"/>
              <a:gd name="connsiteX712" fmla="*/ 6261016 w 7129607"/>
              <a:gd name="connsiteY712" fmla="*/ 6917258 h 10322882"/>
              <a:gd name="connsiteX713" fmla="*/ 6291333 w 7129607"/>
              <a:gd name="connsiteY713" fmla="*/ 6907150 h 10322882"/>
              <a:gd name="connsiteX714" fmla="*/ 6318281 w 7129607"/>
              <a:gd name="connsiteY714" fmla="*/ 6920627 h 10322882"/>
              <a:gd name="connsiteX715" fmla="*/ 6345230 w 7129607"/>
              <a:gd name="connsiteY715" fmla="*/ 6950949 h 10322882"/>
              <a:gd name="connsiteX716" fmla="*/ 6375547 w 7129607"/>
              <a:gd name="connsiteY716" fmla="*/ 6981272 h 10322882"/>
              <a:gd name="connsiteX717" fmla="*/ 6365441 w 7129607"/>
              <a:gd name="connsiteY717" fmla="*/ 6998118 h 10322882"/>
              <a:gd name="connsiteX718" fmla="*/ 6362073 w 7129607"/>
              <a:gd name="connsiteY718" fmla="*/ 7028439 h 10322882"/>
              <a:gd name="connsiteX719" fmla="*/ 6375547 w 7129607"/>
              <a:gd name="connsiteY719" fmla="*/ 7075607 h 10322882"/>
              <a:gd name="connsiteX720" fmla="*/ 6372179 w 7129607"/>
              <a:gd name="connsiteY720" fmla="*/ 7122776 h 10322882"/>
              <a:gd name="connsiteX721" fmla="*/ 6378916 w 7129607"/>
              <a:gd name="connsiteY721" fmla="*/ 7173313 h 10322882"/>
              <a:gd name="connsiteX722" fmla="*/ 6365441 w 7129607"/>
              <a:gd name="connsiteY722" fmla="*/ 7203635 h 10322882"/>
              <a:gd name="connsiteX723" fmla="*/ 6365441 w 7129607"/>
              <a:gd name="connsiteY723" fmla="*/ 7227220 h 10322882"/>
              <a:gd name="connsiteX724" fmla="*/ 6358704 w 7129607"/>
              <a:gd name="connsiteY724" fmla="*/ 7233958 h 10322882"/>
              <a:gd name="connsiteX725" fmla="*/ 6358387 w 7129607"/>
              <a:gd name="connsiteY725" fmla="*/ 7233988 h 10322882"/>
              <a:gd name="connsiteX726" fmla="*/ 6341856 w 7129607"/>
              <a:gd name="connsiteY726" fmla="*/ 7257114 h 10322882"/>
              <a:gd name="connsiteX727" fmla="*/ 6335116 w 7129607"/>
              <a:gd name="connsiteY727" fmla="*/ 7284056 h 10322882"/>
              <a:gd name="connsiteX728" fmla="*/ 6372187 w 7129607"/>
              <a:gd name="connsiteY728" fmla="*/ 7304262 h 10322882"/>
              <a:gd name="connsiteX729" fmla="*/ 6385669 w 7129607"/>
              <a:gd name="connsiteY729" fmla="*/ 7324470 h 10322882"/>
              <a:gd name="connsiteX730" fmla="*/ 6395778 w 7129607"/>
              <a:gd name="connsiteY730" fmla="*/ 7368251 h 10322882"/>
              <a:gd name="connsiteX731" fmla="*/ 6405889 w 7129607"/>
              <a:gd name="connsiteY731" fmla="*/ 7378354 h 10322882"/>
              <a:gd name="connsiteX732" fmla="*/ 6399149 w 7129607"/>
              <a:gd name="connsiteY732" fmla="*/ 7395194 h 10322882"/>
              <a:gd name="connsiteX733" fmla="*/ 6409258 w 7129607"/>
              <a:gd name="connsiteY733" fmla="*/ 7449078 h 10322882"/>
              <a:gd name="connsiteX734" fmla="*/ 6436220 w 7129607"/>
              <a:gd name="connsiteY734" fmla="*/ 7476021 h 10322882"/>
              <a:gd name="connsiteX735" fmla="*/ 6453071 w 7129607"/>
              <a:gd name="connsiteY735" fmla="*/ 7502964 h 10322882"/>
              <a:gd name="connsiteX736" fmla="*/ 6456440 w 7129607"/>
              <a:gd name="connsiteY736" fmla="*/ 7526537 h 10322882"/>
              <a:gd name="connsiteX737" fmla="*/ 6446331 w 7129607"/>
              <a:gd name="connsiteY737" fmla="*/ 7543377 h 10322882"/>
              <a:gd name="connsiteX738" fmla="*/ 6436220 w 7129607"/>
              <a:gd name="connsiteY738" fmla="*/ 7553480 h 10322882"/>
              <a:gd name="connsiteX739" fmla="*/ 6422740 w 7129607"/>
              <a:gd name="connsiteY739" fmla="*/ 7563583 h 10322882"/>
              <a:gd name="connsiteX740" fmla="*/ 6426109 w 7129607"/>
              <a:gd name="connsiteY740" fmla="*/ 7603997 h 10322882"/>
              <a:gd name="connsiteX741" fmla="*/ 6442960 w 7129607"/>
              <a:gd name="connsiteY741" fmla="*/ 7637675 h 10322882"/>
              <a:gd name="connsiteX742" fmla="*/ 6436220 w 7129607"/>
              <a:gd name="connsiteY742" fmla="*/ 7678088 h 10322882"/>
              <a:gd name="connsiteX743" fmla="*/ 6436220 w 7129607"/>
              <a:gd name="connsiteY743" fmla="*/ 7718502 h 10322882"/>
              <a:gd name="connsiteX744" fmla="*/ 6429480 w 7129607"/>
              <a:gd name="connsiteY744" fmla="*/ 7765652 h 10322882"/>
              <a:gd name="connsiteX745" fmla="*/ 6429480 w 7129607"/>
              <a:gd name="connsiteY745" fmla="*/ 7772286 h 10322882"/>
              <a:gd name="connsiteX746" fmla="*/ 6430097 w 7129607"/>
              <a:gd name="connsiteY746" fmla="*/ 7772902 h 10322882"/>
              <a:gd name="connsiteX747" fmla="*/ 6426723 w 7129607"/>
              <a:gd name="connsiteY747" fmla="*/ 7816705 h 10322882"/>
              <a:gd name="connsiteX748" fmla="*/ 6436841 w 7129607"/>
              <a:gd name="connsiteY748" fmla="*/ 7863877 h 10322882"/>
              <a:gd name="connsiteX749" fmla="*/ 6433469 w 7129607"/>
              <a:gd name="connsiteY749" fmla="*/ 7894202 h 10322882"/>
              <a:gd name="connsiteX750" fmla="*/ 6463822 w 7129607"/>
              <a:gd name="connsiteY750" fmla="*/ 7927896 h 10322882"/>
              <a:gd name="connsiteX751" fmla="*/ 6477312 w 7129607"/>
              <a:gd name="connsiteY751" fmla="*/ 7964961 h 10322882"/>
              <a:gd name="connsiteX752" fmla="*/ 6467194 w 7129607"/>
              <a:gd name="connsiteY752" fmla="*/ 8012132 h 10322882"/>
              <a:gd name="connsiteX753" fmla="*/ 6433469 w 7129607"/>
              <a:gd name="connsiteY753" fmla="*/ 8049196 h 10322882"/>
              <a:gd name="connsiteX754" fmla="*/ 6416605 w 7129607"/>
              <a:gd name="connsiteY754" fmla="*/ 8092999 h 10322882"/>
              <a:gd name="connsiteX755" fmla="*/ 6426723 w 7129607"/>
              <a:gd name="connsiteY755" fmla="*/ 8136801 h 10322882"/>
              <a:gd name="connsiteX756" fmla="*/ 6406488 w 7129607"/>
              <a:gd name="connsiteY756" fmla="*/ 8170497 h 10322882"/>
              <a:gd name="connsiteX757" fmla="*/ 6379508 w 7129607"/>
              <a:gd name="connsiteY757" fmla="*/ 8217669 h 10322882"/>
              <a:gd name="connsiteX758" fmla="*/ 6352527 w 7129607"/>
              <a:gd name="connsiteY758" fmla="*/ 8244624 h 10322882"/>
              <a:gd name="connsiteX759" fmla="*/ 6335665 w 7129607"/>
              <a:gd name="connsiteY759" fmla="*/ 8271580 h 10322882"/>
              <a:gd name="connsiteX760" fmla="*/ 6312057 w 7129607"/>
              <a:gd name="connsiteY760" fmla="*/ 8288426 h 10322882"/>
              <a:gd name="connsiteX761" fmla="*/ 6288448 w 7129607"/>
              <a:gd name="connsiteY761" fmla="*/ 8281688 h 10322882"/>
              <a:gd name="connsiteX762" fmla="*/ 6268212 w 7129607"/>
              <a:gd name="connsiteY762" fmla="*/ 8298535 h 10322882"/>
              <a:gd name="connsiteX763" fmla="*/ 6247978 w 7129607"/>
              <a:gd name="connsiteY763" fmla="*/ 8335598 h 10322882"/>
              <a:gd name="connsiteX764" fmla="*/ 6258095 w 7129607"/>
              <a:gd name="connsiteY764" fmla="*/ 8372663 h 10322882"/>
              <a:gd name="connsiteX765" fmla="*/ 6264840 w 7129607"/>
              <a:gd name="connsiteY765" fmla="*/ 8402988 h 10322882"/>
              <a:gd name="connsiteX766" fmla="*/ 6281704 w 7129607"/>
              <a:gd name="connsiteY766" fmla="*/ 8429943 h 10322882"/>
              <a:gd name="connsiteX767" fmla="*/ 6301938 w 7129607"/>
              <a:gd name="connsiteY767" fmla="*/ 8456899 h 10322882"/>
              <a:gd name="connsiteX768" fmla="*/ 6342410 w 7129607"/>
              <a:gd name="connsiteY768" fmla="*/ 8460268 h 10322882"/>
              <a:gd name="connsiteX769" fmla="*/ 6379508 w 7129607"/>
              <a:gd name="connsiteY769" fmla="*/ 8453530 h 10322882"/>
              <a:gd name="connsiteX770" fmla="*/ 6386252 w 7129607"/>
              <a:gd name="connsiteY770" fmla="*/ 8487223 h 10322882"/>
              <a:gd name="connsiteX771" fmla="*/ 6406488 w 7129607"/>
              <a:gd name="connsiteY771" fmla="*/ 8510810 h 10322882"/>
              <a:gd name="connsiteX772" fmla="*/ 6362644 w 7129607"/>
              <a:gd name="connsiteY772" fmla="*/ 8568090 h 10322882"/>
              <a:gd name="connsiteX773" fmla="*/ 6362644 w 7129607"/>
              <a:gd name="connsiteY773" fmla="*/ 8588307 h 10322882"/>
              <a:gd name="connsiteX774" fmla="*/ 6369390 w 7129607"/>
              <a:gd name="connsiteY774" fmla="*/ 8611893 h 10322882"/>
              <a:gd name="connsiteX775" fmla="*/ 6345782 w 7129607"/>
              <a:gd name="connsiteY775" fmla="*/ 8645587 h 10322882"/>
              <a:gd name="connsiteX776" fmla="*/ 6301938 w 7129607"/>
              <a:gd name="connsiteY776" fmla="*/ 8655696 h 10322882"/>
              <a:gd name="connsiteX777" fmla="*/ 6254723 w 7129607"/>
              <a:gd name="connsiteY777" fmla="*/ 8672542 h 10322882"/>
              <a:gd name="connsiteX778" fmla="*/ 6231115 w 7129607"/>
              <a:gd name="connsiteY778" fmla="*/ 8669173 h 10322882"/>
              <a:gd name="connsiteX779" fmla="*/ 6224370 w 7129607"/>
              <a:gd name="connsiteY779" fmla="*/ 8679282 h 10322882"/>
              <a:gd name="connsiteX780" fmla="*/ 6223800 w 7129607"/>
              <a:gd name="connsiteY780" fmla="*/ 8679282 h 10322882"/>
              <a:gd name="connsiteX781" fmla="*/ 6220627 w 7129607"/>
              <a:gd name="connsiteY781" fmla="*/ 8685630 h 10322882"/>
              <a:gd name="connsiteX782" fmla="*/ 6207154 w 7129607"/>
              <a:gd name="connsiteY782" fmla="*/ 8729412 h 10322882"/>
              <a:gd name="connsiteX783" fmla="*/ 6183579 w 7129607"/>
              <a:gd name="connsiteY783" fmla="*/ 8749620 h 10322882"/>
              <a:gd name="connsiteX784" fmla="*/ 6170107 w 7129607"/>
              <a:gd name="connsiteY784" fmla="*/ 8790035 h 10322882"/>
              <a:gd name="connsiteX785" fmla="*/ 6139795 w 7129607"/>
              <a:gd name="connsiteY785" fmla="*/ 8823713 h 10322882"/>
              <a:gd name="connsiteX786" fmla="*/ 6116220 w 7129607"/>
              <a:gd name="connsiteY786" fmla="*/ 8850658 h 10322882"/>
              <a:gd name="connsiteX787" fmla="*/ 6072437 w 7129607"/>
              <a:gd name="connsiteY787" fmla="*/ 8847288 h 10322882"/>
              <a:gd name="connsiteX788" fmla="*/ 6025285 w 7129607"/>
              <a:gd name="connsiteY788" fmla="*/ 8854025 h 10322882"/>
              <a:gd name="connsiteX789" fmla="*/ 5961293 w 7129607"/>
              <a:gd name="connsiteY789" fmla="*/ 8864128 h 10322882"/>
              <a:gd name="connsiteX790" fmla="*/ 5937718 w 7129607"/>
              <a:gd name="connsiteY790" fmla="*/ 8874233 h 10322882"/>
              <a:gd name="connsiteX791" fmla="*/ 5917511 w 7129607"/>
              <a:gd name="connsiteY791" fmla="*/ 8874233 h 10322882"/>
              <a:gd name="connsiteX792" fmla="*/ 5900671 w 7129607"/>
              <a:gd name="connsiteY792" fmla="*/ 8864128 h 10322882"/>
              <a:gd name="connsiteX793" fmla="*/ 5870359 w 7129607"/>
              <a:gd name="connsiteY793" fmla="*/ 8854025 h 10322882"/>
              <a:gd name="connsiteX794" fmla="*/ 5840047 w 7129607"/>
              <a:gd name="connsiteY794" fmla="*/ 8850658 h 10322882"/>
              <a:gd name="connsiteX795" fmla="*/ 5823207 w 7129607"/>
              <a:gd name="connsiteY795" fmla="*/ 8847288 h 10322882"/>
              <a:gd name="connsiteX796" fmla="*/ 5786159 w 7129607"/>
              <a:gd name="connsiteY796" fmla="*/ 8847288 h 10322882"/>
              <a:gd name="connsiteX797" fmla="*/ 5742377 w 7129607"/>
              <a:gd name="connsiteY797" fmla="*/ 8837185 h 10322882"/>
              <a:gd name="connsiteX798" fmla="*/ 5728904 w 7129607"/>
              <a:gd name="connsiteY798" fmla="*/ 8870864 h 10322882"/>
              <a:gd name="connsiteX799" fmla="*/ 5708697 w 7129607"/>
              <a:gd name="connsiteY799" fmla="*/ 8901176 h 10322882"/>
              <a:gd name="connsiteX800" fmla="*/ 5685120 w 7129607"/>
              <a:gd name="connsiteY800" fmla="*/ 8941591 h 10322882"/>
              <a:gd name="connsiteX801" fmla="*/ 5627865 w 7129607"/>
              <a:gd name="connsiteY801" fmla="*/ 8928118 h 10322882"/>
              <a:gd name="connsiteX802" fmla="*/ 5577346 w 7129607"/>
              <a:gd name="connsiteY802" fmla="*/ 8928118 h 10322882"/>
              <a:gd name="connsiteX803" fmla="*/ 5553770 w 7129607"/>
              <a:gd name="connsiteY803" fmla="*/ 8911279 h 10322882"/>
              <a:gd name="connsiteX804" fmla="*/ 5489779 w 7129607"/>
              <a:gd name="connsiteY804" fmla="*/ 8911279 h 10322882"/>
              <a:gd name="connsiteX805" fmla="*/ 5486411 w 7129607"/>
              <a:gd name="connsiteY805" fmla="*/ 8944958 h 10322882"/>
              <a:gd name="connsiteX806" fmla="*/ 5459467 w 7129607"/>
              <a:gd name="connsiteY806" fmla="*/ 8965166 h 10322882"/>
              <a:gd name="connsiteX807" fmla="*/ 5419052 w 7129607"/>
              <a:gd name="connsiteY807" fmla="*/ 8955061 h 10322882"/>
              <a:gd name="connsiteX808" fmla="*/ 5368532 w 7129607"/>
              <a:gd name="connsiteY808" fmla="*/ 8948326 h 10322882"/>
              <a:gd name="connsiteX809" fmla="*/ 5328117 w 7129607"/>
              <a:gd name="connsiteY809" fmla="*/ 8941591 h 10322882"/>
              <a:gd name="connsiteX810" fmla="*/ 5307909 w 7129607"/>
              <a:gd name="connsiteY810" fmla="*/ 8951694 h 10322882"/>
              <a:gd name="connsiteX811" fmla="*/ 5287702 w 7129607"/>
              <a:gd name="connsiteY811" fmla="*/ 8951694 h 10322882"/>
              <a:gd name="connsiteX812" fmla="*/ 5264125 w 7129607"/>
              <a:gd name="connsiteY812" fmla="*/ 8975269 h 10322882"/>
              <a:gd name="connsiteX813" fmla="*/ 5237182 w 7129607"/>
              <a:gd name="connsiteY813" fmla="*/ 8998846 h 10322882"/>
              <a:gd name="connsiteX814" fmla="*/ 5203502 w 7129607"/>
              <a:gd name="connsiteY814" fmla="*/ 9012316 h 10322882"/>
              <a:gd name="connsiteX815" fmla="*/ 5176558 w 7129607"/>
              <a:gd name="connsiteY815" fmla="*/ 9008949 h 10322882"/>
              <a:gd name="connsiteX816" fmla="*/ 5146246 w 7129607"/>
              <a:gd name="connsiteY816" fmla="*/ 9032524 h 10322882"/>
              <a:gd name="connsiteX817" fmla="*/ 5119303 w 7129607"/>
              <a:gd name="connsiteY817" fmla="*/ 9066204 h 10322882"/>
              <a:gd name="connsiteX818" fmla="*/ 5102463 w 7129607"/>
              <a:gd name="connsiteY818" fmla="*/ 9093146 h 10322882"/>
              <a:gd name="connsiteX819" fmla="*/ 5088991 w 7129607"/>
              <a:gd name="connsiteY819" fmla="*/ 9099882 h 10322882"/>
              <a:gd name="connsiteX820" fmla="*/ 5075519 w 7129607"/>
              <a:gd name="connsiteY820" fmla="*/ 9113354 h 10322882"/>
              <a:gd name="connsiteX821" fmla="*/ 5062048 w 7129607"/>
              <a:gd name="connsiteY821" fmla="*/ 9147034 h 10322882"/>
              <a:gd name="connsiteX822" fmla="*/ 5025001 w 7129607"/>
              <a:gd name="connsiteY822" fmla="*/ 9170609 h 10322882"/>
              <a:gd name="connsiteX823" fmla="*/ 5001424 w 7129607"/>
              <a:gd name="connsiteY823" fmla="*/ 9177344 h 10322882"/>
              <a:gd name="connsiteX824" fmla="*/ 4971112 w 7129607"/>
              <a:gd name="connsiteY824" fmla="*/ 9200919 h 10322882"/>
              <a:gd name="connsiteX825" fmla="*/ 4923962 w 7129607"/>
              <a:gd name="connsiteY825" fmla="*/ 9207655 h 10322882"/>
              <a:gd name="connsiteX826" fmla="*/ 4886914 w 7129607"/>
              <a:gd name="connsiteY826" fmla="*/ 9190816 h 10322882"/>
              <a:gd name="connsiteX827" fmla="*/ 4829658 w 7129607"/>
              <a:gd name="connsiteY827" fmla="*/ 9251437 h 10322882"/>
              <a:gd name="connsiteX828" fmla="*/ 4785875 w 7129607"/>
              <a:gd name="connsiteY828" fmla="*/ 9271645 h 10322882"/>
              <a:gd name="connsiteX829" fmla="*/ 4758931 w 7129607"/>
              <a:gd name="connsiteY829" fmla="*/ 9275014 h 10322882"/>
              <a:gd name="connsiteX830" fmla="*/ 4738723 w 7129607"/>
              <a:gd name="connsiteY830" fmla="*/ 9275014 h 10322882"/>
              <a:gd name="connsiteX831" fmla="*/ 4731988 w 7129607"/>
              <a:gd name="connsiteY831" fmla="*/ 9281749 h 10322882"/>
              <a:gd name="connsiteX832" fmla="*/ 4678101 w 7129607"/>
              <a:gd name="connsiteY832" fmla="*/ 9345740 h 10322882"/>
              <a:gd name="connsiteX833" fmla="*/ 4600636 w 7129607"/>
              <a:gd name="connsiteY833" fmla="*/ 9419833 h 10322882"/>
              <a:gd name="connsiteX834" fmla="*/ 4523174 w 7129607"/>
              <a:gd name="connsiteY834" fmla="*/ 9470352 h 10322882"/>
              <a:gd name="connsiteX835" fmla="*/ 4482757 w 7129607"/>
              <a:gd name="connsiteY835" fmla="*/ 9466985 h 10322882"/>
              <a:gd name="connsiteX836" fmla="*/ 4476022 w 7129607"/>
              <a:gd name="connsiteY836" fmla="*/ 9443410 h 10322882"/>
              <a:gd name="connsiteX837" fmla="*/ 4486127 w 7129607"/>
              <a:gd name="connsiteY837" fmla="*/ 9376050 h 10322882"/>
              <a:gd name="connsiteX838" fmla="*/ 4472654 w 7129607"/>
              <a:gd name="connsiteY838" fmla="*/ 9355843 h 10322882"/>
              <a:gd name="connsiteX839" fmla="*/ 4476022 w 7129607"/>
              <a:gd name="connsiteY839" fmla="*/ 9318797 h 10322882"/>
              <a:gd name="connsiteX840" fmla="*/ 4455815 w 7129607"/>
              <a:gd name="connsiteY840" fmla="*/ 9288485 h 10322882"/>
              <a:gd name="connsiteX841" fmla="*/ 4428870 w 7129607"/>
              <a:gd name="connsiteY841" fmla="*/ 9278382 h 10322882"/>
              <a:gd name="connsiteX842" fmla="*/ 4418767 w 7129607"/>
              <a:gd name="connsiteY842" fmla="*/ 9258174 h 10322882"/>
              <a:gd name="connsiteX843" fmla="*/ 4368248 w 7129607"/>
              <a:gd name="connsiteY843" fmla="*/ 9231231 h 10322882"/>
              <a:gd name="connsiteX844" fmla="*/ 4327833 w 7129607"/>
              <a:gd name="connsiteY844" fmla="*/ 9214392 h 10322882"/>
              <a:gd name="connsiteX845" fmla="*/ 4310993 w 7129607"/>
              <a:gd name="connsiteY845" fmla="*/ 9173976 h 10322882"/>
              <a:gd name="connsiteX846" fmla="*/ 4287416 w 7129607"/>
              <a:gd name="connsiteY846" fmla="*/ 9133561 h 10322882"/>
              <a:gd name="connsiteX847" fmla="*/ 4287416 w 7129607"/>
              <a:gd name="connsiteY847" fmla="*/ 9130962 h 10322882"/>
              <a:gd name="connsiteX848" fmla="*/ 4274619 w 7129607"/>
              <a:gd name="connsiteY848" fmla="*/ 9131788 h 10322882"/>
              <a:gd name="connsiteX849" fmla="*/ 4264095 w 7129607"/>
              <a:gd name="connsiteY849" fmla="*/ 9147789 h 10322882"/>
              <a:gd name="connsiteX850" fmla="*/ 4247255 w 7129607"/>
              <a:gd name="connsiteY850" fmla="*/ 9157894 h 10322882"/>
              <a:gd name="connsiteX851" fmla="*/ 4237152 w 7129607"/>
              <a:gd name="connsiteY851" fmla="*/ 9178104 h 10322882"/>
              <a:gd name="connsiteX852" fmla="*/ 4203474 w 7129607"/>
              <a:gd name="connsiteY852" fmla="*/ 9205054 h 10322882"/>
              <a:gd name="connsiteX853" fmla="*/ 4200106 w 7129607"/>
              <a:gd name="connsiteY853" fmla="*/ 9242107 h 10322882"/>
              <a:gd name="connsiteX854" fmla="*/ 4159691 w 7129607"/>
              <a:gd name="connsiteY854" fmla="*/ 9255581 h 10322882"/>
              <a:gd name="connsiteX855" fmla="*/ 4126013 w 7129607"/>
              <a:gd name="connsiteY855" fmla="*/ 9275792 h 10322882"/>
              <a:gd name="connsiteX856" fmla="*/ 4092335 w 7129607"/>
              <a:gd name="connsiteY856" fmla="*/ 9299372 h 10322882"/>
              <a:gd name="connsiteX857" fmla="*/ 4065392 w 7129607"/>
              <a:gd name="connsiteY857" fmla="*/ 9326319 h 10322882"/>
              <a:gd name="connsiteX858" fmla="*/ 4045186 w 7129607"/>
              <a:gd name="connsiteY858" fmla="*/ 9316213 h 10322882"/>
              <a:gd name="connsiteX859" fmla="*/ 4021611 w 7129607"/>
              <a:gd name="connsiteY859" fmla="*/ 9322952 h 10322882"/>
              <a:gd name="connsiteX860" fmla="*/ 3974460 w 7129607"/>
              <a:gd name="connsiteY860" fmla="*/ 9322952 h 10322882"/>
              <a:gd name="connsiteX861" fmla="*/ 3944150 w 7129607"/>
              <a:gd name="connsiteY861" fmla="*/ 9299372 h 10322882"/>
              <a:gd name="connsiteX862" fmla="*/ 3934047 w 7129607"/>
              <a:gd name="connsiteY862" fmla="*/ 9296002 h 10322882"/>
              <a:gd name="connsiteX863" fmla="*/ 3950887 w 7129607"/>
              <a:gd name="connsiteY863" fmla="*/ 9285898 h 10322882"/>
              <a:gd name="connsiteX864" fmla="*/ 3968567 w 7129607"/>
              <a:gd name="connsiteY864" fmla="*/ 9272844 h 10322882"/>
              <a:gd name="connsiteX865" fmla="*/ 3968674 w 7129607"/>
              <a:gd name="connsiteY865" fmla="*/ 9271967 h 10322882"/>
              <a:gd name="connsiteX866" fmla="*/ 3951006 w 7129607"/>
              <a:gd name="connsiteY866" fmla="*/ 9284997 h 10322882"/>
              <a:gd name="connsiteX867" fmla="*/ 3934156 w 7129607"/>
              <a:gd name="connsiteY867" fmla="*/ 9295100 h 10322882"/>
              <a:gd name="connsiteX868" fmla="*/ 3920674 w 7129607"/>
              <a:gd name="connsiteY868" fmla="*/ 9301835 h 10322882"/>
              <a:gd name="connsiteX869" fmla="*/ 3903823 w 7129607"/>
              <a:gd name="connsiteY869" fmla="*/ 9301835 h 10322882"/>
              <a:gd name="connsiteX870" fmla="*/ 3876861 w 7129607"/>
              <a:gd name="connsiteY870" fmla="*/ 9305203 h 10322882"/>
              <a:gd name="connsiteX871" fmla="*/ 3843158 w 7129607"/>
              <a:gd name="connsiteY871" fmla="*/ 9318675 h 10322882"/>
              <a:gd name="connsiteX872" fmla="*/ 3799344 w 7129607"/>
              <a:gd name="connsiteY872" fmla="*/ 9322043 h 10322882"/>
              <a:gd name="connsiteX873" fmla="*/ 3772382 w 7129607"/>
              <a:gd name="connsiteY873" fmla="*/ 9322043 h 10322882"/>
              <a:gd name="connsiteX874" fmla="*/ 3755529 w 7129607"/>
              <a:gd name="connsiteY874" fmla="*/ 9315308 h 10322882"/>
              <a:gd name="connsiteX875" fmla="*/ 3725197 w 7129607"/>
              <a:gd name="connsiteY875" fmla="*/ 9318675 h 10322882"/>
              <a:gd name="connsiteX876" fmla="*/ 3715086 w 7129607"/>
              <a:gd name="connsiteY876" fmla="*/ 9295100 h 10322882"/>
              <a:gd name="connsiteX877" fmla="*/ 3714244 w 7129607"/>
              <a:gd name="connsiteY877" fmla="*/ 9274893 h 10322882"/>
              <a:gd name="connsiteX878" fmla="*/ 3711808 w 7129607"/>
              <a:gd name="connsiteY878" fmla="*/ 9266546 h 10322882"/>
              <a:gd name="connsiteX879" fmla="*/ 3710850 w 7129607"/>
              <a:gd name="connsiteY879" fmla="*/ 9266546 h 10322882"/>
              <a:gd name="connsiteX880" fmla="*/ 3713183 w 7129607"/>
              <a:gd name="connsiteY880" fmla="*/ 9274550 h 10322882"/>
              <a:gd name="connsiteX881" fmla="*/ 3714024 w 7129607"/>
              <a:gd name="connsiteY881" fmla="*/ 9294763 h 10322882"/>
              <a:gd name="connsiteX882" fmla="*/ 3724126 w 7129607"/>
              <a:gd name="connsiteY882" fmla="*/ 9318344 h 10322882"/>
              <a:gd name="connsiteX883" fmla="*/ 3714024 w 7129607"/>
              <a:gd name="connsiteY883" fmla="*/ 9321712 h 10322882"/>
              <a:gd name="connsiteX884" fmla="*/ 3676990 w 7129607"/>
              <a:gd name="connsiteY884" fmla="*/ 9341926 h 10322882"/>
              <a:gd name="connsiteX885" fmla="*/ 3672308 w 7129607"/>
              <a:gd name="connsiteY885" fmla="*/ 9346903 h 10322882"/>
              <a:gd name="connsiteX886" fmla="*/ 3672308 w 7129607"/>
              <a:gd name="connsiteY886" fmla="*/ 9353896 h 10322882"/>
              <a:gd name="connsiteX887" fmla="*/ 3665730 w 7129607"/>
              <a:gd name="connsiteY887" fmla="*/ 9353896 h 10322882"/>
              <a:gd name="connsiteX888" fmla="*/ 3663523 w 7129607"/>
              <a:gd name="connsiteY888" fmla="*/ 9356242 h 10322882"/>
              <a:gd name="connsiteX889" fmla="*/ 3660156 w 7129607"/>
              <a:gd name="connsiteY889" fmla="*/ 9375612 h 10322882"/>
              <a:gd name="connsiteX890" fmla="*/ 3643321 w 7129607"/>
              <a:gd name="connsiteY890" fmla="*/ 9412668 h 10322882"/>
              <a:gd name="connsiteX891" fmla="*/ 3589452 w 7129607"/>
              <a:gd name="connsiteY891" fmla="*/ 9426144 h 10322882"/>
              <a:gd name="connsiteX892" fmla="*/ 3555784 w 7129607"/>
              <a:gd name="connsiteY892" fmla="*/ 9422775 h 10322882"/>
              <a:gd name="connsiteX893" fmla="*/ 3522115 w 7129607"/>
              <a:gd name="connsiteY893" fmla="*/ 9422775 h 10322882"/>
              <a:gd name="connsiteX894" fmla="*/ 3458145 w 7129607"/>
              <a:gd name="connsiteY894" fmla="*/ 9395825 h 10322882"/>
              <a:gd name="connsiteX895" fmla="*/ 3454779 w 7129607"/>
              <a:gd name="connsiteY895" fmla="*/ 9399193 h 10322882"/>
              <a:gd name="connsiteX896" fmla="*/ 3454779 w 7129607"/>
              <a:gd name="connsiteY896" fmla="*/ 9392456 h 10322882"/>
              <a:gd name="connsiteX897" fmla="*/ 3450571 w 7129607"/>
              <a:gd name="connsiteY897" fmla="*/ 9367191 h 10322882"/>
              <a:gd name="connsiteX898" fmla="*/ 3445699 w 7129607"/>
              <a:gd name="connsiteY898" fmla="*/ 9353896 h 10322882"/>
              <a:gd name="connsiteX899" fmla="*/ 3445308 w 7129607"/>
              <a:gd name="connsiteY899" fmla="*/ 9353896 h 10322882"/>
              <a:gd name="connsiteX900" fmla="*/ 3450395 w 7129607"/>
              <a:gd name="connsiteY900" fmla="*/ 9367785 h 10322882"/>
              <a:gd name="connsiteX901" fmla="*/ 3454601 w 7129607"/>
              <a:gd name="connsiteY901" fmla="*/ 9393051 h 10322882"/>
              <a:gd name="connsiteX902" fmla="*/ 3454601 w 7129607"/>
              <a:gd name="connsiteY902" fmla="*/ 9399789 h 10322882"/>
              <a:gd name="connsiteX903" fmla="*/ 3444504 w 7129607"/>
              <a:gd name="connsiteY903" fmla="*/ 9426740 h 10322882"/>
              <a:gd name="connsiteX904" fmla="*/ 3431043 w 7129607"/>
              <a:gd name="connsiteY904" fmla="*/ 9443583 h 10322882"/>
              <a:gd name="connsiteX905" fmla="*/ 3431043 w 7129607"/>
              <a:gd name="connsiteY905" fmla="*/ 9467166 h 10322882"/>
              <a:gd name="connsiteX906" fmla="*/ 3417582 w 7129607"/>
              <a:gd name="connsiteY906" fmla="*/ 9497485 h 10322882"/>
              <a:gd name="connsiteX907" fmla="*/ 3397390 w 7129607"/>
              <a:gd name="connsiteY907" fmla="*/ 9504223 h 10322882"/>
              <a:gd name="connsiteX908" fmla="*/ 3363737 w 7129607"/>
              <a:gd name="connsiteY908" fmla="*/ 9517698 h 10322882"/>
              <a:gd name="connsiteX909" fmla="*/ 3333449 w 7129607"/>
              <a:gd name="connsiteY909" fmla="*/ 9531174 h 10322882"/>
              <a:gd name="connsiteX910" fmla="*/ 3306527 w 7129607"/>
              <a:gd name="connsiteY910" fmla="*/ 9544649 h 10322882"/>
              <a:gd name="connsiteX911" fmla="*/ 3276238 w 7129607"/>
              <a:gd name="connsiteY911" fmla="*/ 9534541 h 10322882"/>
              <a:gd name="connsiteX912" fmla="*/ 3242585 w 7129607"/>
              <a:gd name="connsiteY912" fmla="*/ 9521066 h 10322882"/>
              <a:gd name="connsiteX913" fmla="*/ 3202200 w 7129607"/>
              <a:gd name="connsiteY913" fmla="*/ 9571600 h 10322882"/>
              <a:gd name="connsiteX914" fmla="*/ 3161817 w 7129607"/>
              <a:gd name="connsiteY914" fmla="*/ 9564861 h 10322882"/>
              <a:gd name="connsiteX915" fmla="*/ 3121433 w 7129607"/>
              <a:gd name="connsiteY915" fmla="*/ 9568231 h 10322882"/>
              <a:gd name="connsiteX916" fmla="*/ 3067587 w 7129607"/>
              <a:gd name="connsiteY916" fmla="*/ 9544649 h 10322882"/>
              <a:gd name="connsiteX917" fmla="*/ 3033934 w 7129607"/>
              <a:gd name="connsiteY917" fmla="*/ 9551386 h 10322882"/>
              <a:gd name="connsiteX918" fmla="*/ 3000285 w 7129607"/>
              <a:gd name="connsiteY918" fmla="*/ 9541280 h 10322882"/>
              <a:gd name="connsiteX919" fmla="*/ 2966631 w 7129607"/>
              <a:gd name="connsiteY919" fmla="*/ 9558125 h 10322882"/>
              <a:gd name="connsiteX920" fmla="*/ 2929612 w 7129607"/>
              <a:gd name="connsiteY920" fmla="*/ 9558125 h 10322882"/>
              <a:gd name="connsiteX921" fmla="*/ 2872403 w 7129607"/>
              <a:gd name="connsiteY921" fmla="*/ 9517698 h 10322882"/>
              <a:gd name="connsiteX922" fmla="*/ 2848844 w 7129607"/>
              <a:gd name="connsiteY922" fmla="*/ 9534541 h 10322882"/>
              <a:gd name="connsiteX923" fmla="*/ 2801730 w 7129607"/>
              <a:gd name="connsiteY923" fmla="*/ 9537911 h 10322882"/>
              <a:gd name="connsiteX924" fmla="*/ 2771442 w 7129607"/>
              <a:gd name="connsiteY924" fmla="*/ 9548017 h 10322882"/>
              <a:gd name="connsiteX925" fmla="*/ 2751248 w 7129607"/>
              <a:gd name="connsiteY925" fmla="*/ 9524435 h 10322882"/>
              <a:gd name="connsiteX926" fmla="*/ 2724327 w 7129607"/>
              <a:gd name="connsiteY926" fmla="*/ 9487378 h 10322882"/>
              <a:gd name="connsiteX927" fmla="*/ 2704134 w 7129607"/>
              <a:gd name="connsiteY927" fmla="*/ 9487378 h 10322882"/>
              <a:gd name="connsiteX928" fmla="*/ 2705398 w 7129607"/>
              <a:gd name="connsiteY928" fmla="*/ 9466744 h 10322882"/>
              <a:gd name="connsiteX929" fmla="*/ 2704713 w 7129607"/>
              <a:gd name="connsiteY929" fmla="*/ 9454206 h 10322882"/>
              <a:gd name="connsiteX930" fmla="*/ 2704562 w 7129607"/>
              <a:gd name="connsiteY930" fmla="*/ 9454287 h 10322882"/>
              <a:gd name="connsiteX931" fmla="*/ 2705248 w 7129607"/>
              <a:gd name="connsiteY931" fmla="*/ 9466885 h 10322882"/>
              <a:gd name="connsiteX932" fmla="*/ 2703984 w 7129607"/>
              <a:gd name="connsiteY932" fmla="*/ 9487511 h 10322882"/>
              <a:gd name="connsiteX933" fmla="*/ 2673659 w 7129607"/>
              <a:gd name="connsiteY933" fmla="*/ 9487511 h 10322882"/>
              <a:gd name="connsiteX934" fmla="*/ 2683767 w 7129607"/>
              <a:gd name="connsiteY934" fmla="*/ 9511085 h 10322882"/>
              <a:gd name="connsiteX935" fmla="*/ 2693876 w 7129607"/>
              <a:gd name="connsiteY935" fmla="*/ 9554863 h 10322882"/>
              <a:gd name="connsiteX936" fmla="*/ 2663553 w 7129607"/>
              <a:gd name="connsiteY936" fmla="*/ 9591907 h 10322882"/>
              <a:gd name="connsiteX937" fmla="*/ 2626489 w 7129607"/>
              <a:gd name="connsiteY937" fmla="*/ 9615480 h 10322882"/>
              <a:gd name="connsiteX938" fmla="*/ 2589425 w 7129607"/>
              <a:gd name="connsiteY938" fmla="*/ 9625583 h 10322882"/>
              <a:gd name="connsiteX939" fmla="*/ 2575949 w 7129607"/>
              <a:gd name="connsiteY939" fmla="*/ 9659258 h 10322882"/>
              <a:gd name="connsiteX940" fmla="*/ 2596165 w 7129607"/>
              <a:gd name="connsiteY940" fmla="*/ 9689567 h 10322882"/>
              <a:gd name="connsiteX941" fmla="*/ 2599535 w 7129607"/>
              <a:gd name="connsiteY941" fmla="*/ 9726610 h 10322882"/>
              <a:gd name="connsiteX942" fmla="*/ 2579317 w 7129607"/>
              <a:gd name="connsiteY942" fmla="*/ 9709772 h 10322882"/>
              <a:gd name="connsiteX943" fmla="*/ 2535518 w 7129607"/>
              <a:gd name="connsiteY943" fmla="*/ 9703038 h 10322882"/>
              <a:gd name="connsiteX944" fmla="*/ 2501824 w 7129607"/>
              <a:gd name="connsiteY944" fmla="*/ 9723242 h 10322882"/>
              <a:gd name="connsiteX945" fmla="*/ 2461393 w 7129607"/>
              <a:gd name="connsiteY945" fmla="*/ 9736713 h 10322882"/>
              <a:gd name="connsiteX946" fmla="*/ 2447914 w 7129607"/>
              <a:gd name="connsiteY946" fmla="*/ 9746816 h 10322882"/>
              <a:gd name="connsiteX947" fmla="*/ 2431066 w 7129607"/>
              <a:gd name="connsiteY947" fmla="*/ 9750184 h 10322882"/>
              <a:gd name="connsiteX948" fmla="*/ 2394004 w 7129607"/>
              <a:gd name="connsiteY948" fmla="*/ 9770389 h 10322882"/>
              <a:gd name="connsiteX949" fmla="*/ 2356941 w 7129607"/>
              <a:gd name="connsiteY949" fmla="*/ 9767022 h 10322882"/>
              <a:gd name="connsiteX950" fmla="*/ 2309770 w 7129607"/>
              <a:gd name="connsiteY950" fmla="*/ 9773757 h 10322882"/>
              <a:gd name="connsiteX951" fmla="*/ 2316507 w 7129607"/>
              <a:gd name="connsiteY951" fmla="*/ 9814167 h 10322882"/>
              <a:gd name="connsiteX952" fmla="*/ 2299662 w 7129607"/>
              <a:gd name="connsiteY952" fmla="*/ 9861315 h 10322882"/>
              <a:gd name="connsiteX953" fmla="*/ 2286186 w 7129607"/>
              <a:gd name="connsiteY953" fmla="*/ 9894990 h 10322882"/>
              <a:gd name="connsiteX954" fmla="*/ 2265969 w 7129607"/>
              <a:gd name="connsiteY954" fmla="*/ 9918563 h 10322882"/>
              <a:gd name="connsiteX955" fmla="*/ 2242383 w 7129607"/>
              <a:gd name="connsiteY955" fmla="*/ 9932034 h 10322882"/>
              <a:gd name="connsiteX956" fmla="*/ 2232274 w 7129607"/>
              <a:gd name="connsiteY956" fmla="*/ 9942137 h 10322882"/>
              <a:gd name="connsiteX957" fmla="*/ 2222167 w 7129607"/>
              <a:gd name="connsiteY957" fmla="*/ 9942137 h 10322882"/>
              <a:gd name="connsiteX958" fmla="*/ 2198580 w 7129607"/>
              <a:gd name="connsiteY958" fmla="*/ 9955606 h 10322882"/>
              <a:gd name="connsiteX959" fmla="*/ 2174999 w 7129607"/>
              <a:gd name="connsiteY959" fmla="*/ 9955606 h 10322882"/>
              <a:gd name="connsiteX960" fmla="*/ 2154781 w 7129607"/>
              <a:gd name="connsiteY960" fmla="*/ 9925299 h 10322882"/>
              <a:gd name="connsiteX961" fmla="*/ 2134563 w 7129607"/>
              <a:gd name="connsiteY961" fmla="*/ 9888254 h 10322882"/>
              <a:gd name="connsiteX962" fmla="*/ 2124455 w 7129607"/>
              <a:gd name="connsiteY962" fmla="*/ 9851212 h 10322882"/>
              <a:gd name="connsiteX963" fmla="*/ 2117714 w 7129607"/>
              <a:gd name="connsiteY963" fmla="*/ 9804064 h 10322882"/>
              <a:gd name="connsiteX964" fmla="*/ 2110978 w 7129607"/>
              <a:gd name="connsiteY964" fmla="*/ 9760287 h 10322882"/>
              <a:gd name="connsiteX965" fmla="*/ 2087393 w 7129607"/>
              <a:gd name="connsiteY965" fmla="*/ 9726610 h 10322882"/>
              <a:gd name="connsiteX966" fmla="*/ 2080654 w 7129607"/>
              <a:gd name="connsiteY966" fmla="*/ 9723242 h 10322882"/>
              <a:gd name="connsiteX967" fmla="*/ 2080571 w 7129607"/>
              <a:gd name="connsiteY967" fmla="*/ 9722990 h 10322882"/>
              <a:gd name="connsiteX968" fmla="*/ 2054359 w 7129607"/>
              <a:gd name="connsiteY968" fmla="*/ 9732807 h 10322882"/>
              <a:gd name="connsiteX969" fmla="*/ 2027404 w 7129607"/>
              <a:gd name="connsiteY969" fmla="*/ 9742904 h 10322882"/>
              <a:gd name="connsiteX970" fmla="*/ 2007188 w 7129607"/>
              <a:gd name="connsiteY970" fmla="*/ 9763097 h 10322882"/>
              <a:gd name="connsiteX971" fmla="*/ 1973496 w 7129607"/>
              <a:gd name="connsiteY971" fmla="*/ 9786655 h 10322882"/>
              <a:gd name="connsiteX972" fmla="*/ 1946540 w 7129607"/>
              <a:gd name="connsiteY972" fmla="*/ 9786655 h 10322882"/>
              <a:gd name="connsiteX973" fmla="*/ 1885891 w 7129607"/>
              <a:gd name="connsiteY973" fmla="*/ 9779925 h 10322882"/>
              <a:gd name="connsiteX974" fmla="*/ 1848825 w 7129607"/>
              <a:gd name="connsiteY974" fmla="*/ 9783289 h 10322882"/>
              <a:gd name="connsiteX975" fmla="*/ 1825240 w 7129607"/>
              <a:gd name="connsiteY975" fmla="*/ 9759731 h 10322882"/>
              <a:gd name="connsiteX976" fmla="*/ 1788177 w 7129607"/>
              <a:gd name="connsiteY976" fmla="*/ 9746270 h 10322882"/>
              <a:gd name="connsiteX977" fmla="*/ 1734265 w 7129607"/>
              <a:gd name="connsiteY977" fmla="*/ 9756367 h 10322882"/>
              <a:gd name="connsiteX978" fmla="*/ 1700571 w 7129607"/>
              <a:gd name="connsiteY978" fmla="*/ 9773194 h 10322882"/>
              <a:gd name="connsiteX979" fmla="*/ 1683726 w 7129607"/>
              <a:gd name="connsiteY979" fmla="*/ 9779925 h 10322882"/>
              <a:gd name="connsiteX980" fmla="*/ 1666879 w 7129607"/>
              <a:gd name="connsiteY980" fmla="*/ 9803482 h 10322882"/>
              <a:gd name="connsiteX981" fmla="*/ 1616337 w 7129607"/>
              <a:gd name="connsiteY981" fmla="*/ 9847234 h 10322882"/>
              <a:gd name="connsiteX982" fmla="*/ 1565797 w 7129607"/>
              <a:gd name="connsiteY982" fmla="*/ 9894351 h 10322882"/>
              <a:gd name="connsiteX983" fmla="*/ 1515257 w 7129607"/>
              <a:gd name="connsiteY983" fmla="*/ 9921275 h 10322882"/>
              <a:gd name="connsiteX984" fmla="*/ 1444500 w 7129607"/>
              <a:gd name="connsiteY984" fmla="*/ 9938102 h 10322882"/>
              <a:gd name="connsiteX985" fmla="*/ 1404067 w 7129607"/>
              <a:gd name="connsiteY985" fmla="*/ 9894351 h 10322882"/>
              <a:gd name="connsiteX986" fmla="*/ 1333308 w 7129607"/>
              <a:gd name="connsiteY986" fmla="*/ 9877524 h 10322882"/>
              <a:gd name="connsiteX987" fmla="*/ 1289507 w 7129607"/>
              <a:gd name="connsiteY987" fmla="*/ 9853964 h 10322882"/>
              <a:gd name="connsiteX988" fmla="*/ 1269291 w 7129607"/>
              <a:gd name="connsiteY988" fmla="*/ 9840503 h 10322882"/>
              <a:gd name="connsiteX989" fmla="*/ 1265921 w 7129607"/>
              <a:gd name="connsiteY989" fmla="*/ 9843869 h 10322882"/>
              <a:gd name="connsiteX990" fmla="*/ 1265921 w 7129607"/>
              <a:gd name="connsiteY990" fmla="*/ 9840503 h 10322882"/>
              <a:gd name="connsiteX991" fmla="*/ 1264934 w 7129607"/>
              <a:gd name="connsiteY991" fmla="*/ 9839516 h 10322882"/>
              <a:gd name="connsiteX992" fmla="*/ 1264256 w 7129607"/>
              <a:gd name="connsiteY992" fmla="*/ 9833775 h 10322882"/>
              <a:gd name="connsiteX993" fmla="*/ 1259523 w 7129607"/>
              <a:gd name="connsiteY993" fmla="*/ 9834112 h 10322882"/>
              <a:gd name="connsiteX994" fmla="*/ 1259182 w 7129607"/>
              <a:gd name="connsiteY994" fmla="*/ 9833772 h 10322882"/>
              <a:gd name="connsiteX995" fmla="*/ 1246012 w 7129607"/>
              <a:gd name="connsiteY995" fmla="*/ 9836403 h 10322882"/>
              <a:gd name="connsiteX996" fmla="*/ 1246012 w 7129607"/>
              <a:gd name="connsiteY996" fmla="*/ 9836664 h 10322882"/>
              <a:gd name="connsiteX997" fmla="*/ 1258363 w 7129607"/>
              <a:gd name="connsiteY997" fmla="*/ 9834195 h 10322882"/>
              <a:gd name="connsiteX998" fmla="*/ 1259523 w 7129607"/>
              <a:gd name="connsiteY998" fmla="*/ 9834112 h 10322882"/>
              <a:gd name="connsiteX999" fmla="*/ 1264934 w 7129607"/>
              <a:gd name="connsiteY999" fmla="*/ 9839516 h 10322882"/>
              <a:gd name="connsiteX1000" fmla="*/ 1265100 w 7129607"/>
              <a:gd name="connsiteY1000" fmla="*/ 9840927 h 10322882"/>
              <a:gd name="connsiteX1001" fmla="*/ 1265100 w 7129607"/>
              <a:gd name="connsiteY1001" fmla="*/ 9844293 h 10322882"/>
              <a:gd name="connsiteX1002" fmla="*/ 1268466 w 7129607"/>
              <a:gd name="connsiteY1002" fmla="*/ 9864487 h 10322882"/>
              <a:gd name="connsiteX1003" fmla="*/ 1265100 w 7129607"/>
              <a:gd name="connsiteY1003" fmla="*/ 9891412 h 10322882"/>
              <a:gd name="connsiteX1004" fmla="*/ 1265100 w 7129607"/>
              <a:gd name="connsiteY1004" fmla="*/ 9921704 h 10322882"/>
              <a:gd name="connsiteX1005" fmla="*/ 1224688 w 7129607"/>
              <a:gd name="connsiteY1005" fmla="*/ 9968824 h 10322882"/>
              <a:gd name="connsiteX1006" fmla="*/ 1228053 w 7129607"/>
              <a:gd name="connsiteY1006" fmla="*/ 10039504 h 10322882"/>
              <a:gd name="connsiteX1007" fmla="*/ 1224688 w 7129607"/>
              <a:gd name="connsiteY1007" fmla="*/ 10073160 h 10322882"/>
              <a:gd name="connsiteX1008" fmla="*/ 1231423 w 7129607"/>
              <a:gd name="connsiteY1008" fmla="*/ 10106818 h 10322882"/>
              <a:gd name="connsiteX1009" fmla="*/ 1197747 w 7129607"/>
              <a:gd name="connsiteY1009" fmla="*/ 10113548 h 10322882"/>
              <a:gd name="connsiteX1010" fmla="*/ 1180909 w 7129607"/>
              <a:gd name="connsiteY1010" fmla="*/ 10110184 h 10322882"/>
              <a:gd name="connsiteX1011" fmla="*/ 1157335 w 7129607"/>
              <a:gd name="connsiteY1011" fmla="*/ 10110184 h 10322882"/>
              <a:gd name="connsiteX1012" fmla="*/ 1133762 w 7129607"/>
              <a:gd name="connsiteY1012" fmla="*/ 10133743 h 10322882"/>
              <a:gd name="connsiteX1013" fmla="*/ 1103455 w 7129607"/>
              <a:gd name="connsiteY1013" fmla="*/ 10123647 h 10322882"/>
              <a:gd name="connsiteX1014" fmla="*/ 1066412 w 7129607"/>
              <a:gd name="connsiteY1014" fmla="*/ 10177498 h 10322882"/>
              <a:gd name="connsiteX1015" fmla="*/ 1036105 w 7129607"/>
              <a:gd name="connsiteY1015" fmla="*/ 10177498 h 10322882"/>
              <a:gd name="connsiteX1016" fmla="*/ 1032737 w 7129607"/>
              <a:gd name="connsiteY1016" fmla="*/ 10187594 h 10322882"/>
              <a:gd name="connsiteX1017" fmla="*/ 1015897 w 7129607"/>
              <a:gd name="connsiteY1017" fmla="*/ 10201057 h 10322882"/>
              <a:gd name="connsiteX1018" fmla="*/ 1002427 w 7129607"/>
              <a:gd name="connsiteY1018" fmla="*/ 10231349 h 10322882"/>
              <a:gd name="connsiteX1019" fmla="*/ 965383 w 7129607"/>
              <a:gd name="connsiteY1019" fmla="*/ 10217886 h 10322882"/>
              <a:gd name="connsiteX1020" fmla="*/ 948545 w 7129607"/>
              <a:gd name="connsiteY1020" fmla="*/ 10231349 h 10322882"/>
              <a:gd name="connsiteX1021" fmla="*/ 914870 w 7129607"/>
              <a:gd name="connsiteY1021" fmla="*/ 10217886 h 10322882"/>
              <a:gd name="connsiteX1022" fmla="*/ 864356 w 7129607"/>
              <a:gd name="connsiteY1022" fmla="*/ 10211154 h 10322882"/>
              <a:gd name="connsiteX1023" fmla="*/ 817211 w 7129607"/>
              <a:gd name="connsiteY1023" fmla="*/ 10217886 h 10322882"/>
              <a:gd name="connsiteX1024" fmla="*/ 786902 w 7129607"/>
              <a:gd name="connsiteY1024" fmla="*/ 10234715 h 10322882"/>
              <a:gd name="connsiteX1025" fmla="*/ 746490 w 7129607"/>
              <a:gd name="connsiteY1025" fmla="*/ 10244811 h 10322882"/>
              <a:gd name="connsiteX1026" fmla="*/ 733021 w 7129607"/>
              <a:gd name="connsiteY1026" fmla="*/ 10251543 h 10322882"/>
              <a:gd name="connsiteX1027" fmla="*/ 716182 w 7129607"/>
              <a:gd name="connsiteY1027" fmla="*/ 10254908 h 10322882"/>
              <a:gd name="connsiteX1028" fmla="*/ 682506 w 7129607"/>
              <a:gd name="connsiteY1028" fmla="*/ 10281833 h 10322882"/>
              <a:gd name="connsiteX1029" fmla="*/ 658933 w 7129607"/>
              <a:gd name="connsiteY1029" fmla="*/ 10285200 h 10322882"/>
              <a:gd name="connsiteX1030" fmla="*/ 675771 w 7129607"/>
              <a:gd name="connsiteY1030" fmla="*/ 10261640 h 10322882"/>
              <a:gd name="connsiteX1031" fmla="*/ 672403 w 7129607"/>
              <a:gd name="connsiteY1031" fmla="*/ 10224616 h 10322882"/>
              <a:gd name="connsiteX1032" fmla="*/ 685874 w 7129607"/>
              <a:gd name="connsiteY1032" fmla="*/ 10201057 h 10322882"/>
              <a:gd name="connsiteX1033" fmla="*/ 672403 w 7129607"/>
              <a:gd name="connsiteY1033" fmla="*/ 10194326 h 10322882"/>
              <a:gd name="connsiteX1034" fmla="*/ 669036 w 7129607"/>
              <a:gd name="connsiteY1034" fmla="*/ 10180864 h 10322882"/>
              <a:gd name="connsiteX1035" fmla="*/ 642094 w 7129607"/>
              <a:gd name="connsiteY1035" fmla="*/ 10187594 h 10322882"/>
              <a:gd name="connsiteX1036" fmla="*/ 615155 w 7129607"/>
              <a:gd name="connsiteY1036" fmla="*/ 10167401 h 10322882"/>
              <a:gd name="connsiteX1037" fmla="*/ 584846 w 7129607"/>
              <a:gd name="connsiteY1037" fmla="*/ 10184228 h 10322882"/>
              <a:gd name="connsiteX1038" fmla="*/ 557905 w 7129607"/>
              <a:gd name="connsiteY1038" fmla="*/ 10207789 h 10322882"/>
              <a:gd name="connsiteX1039" fmla="*/ 530965 w 7129607"/>
              <a:gd name="connsiteY1039" fmla="*/ 10187594 h 10322882"/>
              <a:gd name="connsiteX1040" fmla="*/ 514128 w 7129607"/>
              <a:gd name="connsiteY1040" fmla="*/ 10204423 h 10322882"/>
              <a:gd name="connsiteX1041" fmla="*/ 507391 w 7129607"/>
              <a:gd name="connsiteY1041" fmla="*/ 10241445 h 10322882"/>
              <a:gd name="connsiteX1042" fmla="*/ 504024 w 7129607"/>
              <a:gd name="connsiteY1042" fmla="*/ 10261640 h 10322882"/>
              <a:gd name="connsiteX1043" fmla="*/ 500656 w 7129607"/>
              <a:gd name="connsiteY1043" fmla="*/ 10278469 h 10322882"/>
              <a:gd name="connsiteX1044" fmla="*/ 480450 w 7129607"/>
              <a:gd name="connsiteY1044" fmla="*/ 10302028 h 10322882"/>
              <a:gd name="connsiteX1045" fmla="*/ 402995 w 7129607"/>
              <a:gd name="connsiteY1045" fmla="*/ 10285200 h 10322882"/>
              <a:gd name="connsiteX1046" fmla="*/ 396260 w 7129607"/>
              <a:gd name="connsiteY1046" fmla="*/ 10265006 h 10322882"/>
              <a:gd name="connsiteX1047" fmla="*/ 379423 w 7129607"/>
              <a:gd name="connsiteY1047" fmla="*/ 10261640 h 10322882"/>
              <a:gd name="connsiteX1048" fmla="*/ 365954 w 7129607"/>
              <a:gd name="connsiteY1048" fmla="*/ 10248177 h 10322882"/>
              <a:gd name="connsiteX1049" fmla="*/ 345747 w 7129607"/>
              <a:gd name="connsiteY1049" fmla="*/ 10261640 h 10322882"/>
              <a:gd name="connsiteX1050" fmla="*/ 332276 w 7129607"/>
              <a:gd name="connsiteY1050" fmla="*/ 10281833 h 10322882"/>
              <a:gd name="connsiteX1051" fmla="*/ 322173 w 7129607"/>
              <a:gd name="connsiteY1051" fmla="*/ 10285200 h 10322882"/>
              <a:gd name="connsiteX1052" fmla="*/ 305338 w 7129607"/>
              <a:gd name="connsiteY1052" fmla="*/ 10298662 h 10322882"/>
              <a:gd name="connsiteX1053" fmla="*/ 275028 w 7129607"/>
              <a:gd name="connsiteY1053" fmla="*/ 10302028 h 10322882"/>
              <a:gd name="connsiteX1054" fmla="*/ 241353 w 7129607"/>
              <a:gd name="connsiteY1054" fmla="*/ 10291932 h 10322882"/>
              <a:gd name="connsiteX1055" fmla="*/ 221147 w 7129607"/>
              <a:gd name="connsiteY1055" fmla="*/ 10298662 h 10322882"/>
              <a:gd name="connsiteX1056" fmla="*/ 214411 w 7129607"/>
              <a:gd name="connsiteY1056" fmla="*/ 10322222 h 10322882"/>
              <a:gd name="connsiteX1057" fmla="*/ 197573 w 7129607"/>
              <a:gd name="connsiteY1057" fmla="*/ 10305394 h 10322882"/>
              <a:gd name="connsiteX1058" fmla="*/ 184102 w 7129607"/>
              <a:gd name="connsiteY1058" fmla="*/ 10275103 h 10322882"/>
              <a:gd name="connsiteX1059" fmla="*/ 177367 w 7129607"/>
              <a:gd name="connsiteY1059" fmla="*/ 10244811 h 10322882"/>
              <a:gd name="connsiteX1060" fmla="*/ 173999 w 7129607"/>
              <a:gd name="connsiteY1060" fmla="*/ 10211154 h 10322882"/>
              <a:gd name="connsiteX1061" fmla="*/ 177367 w 7129607"/>
              <a:gd name="connsiteY1061" fmla="*/ 10157303 h 10322882"/>
              <a:gd name="connsiteX1062" fmla="*/ 143692 w 7129607"/>
              <a:gd name="connsiteY1062" fmla="*/ 10150572 h 10322882"/>
              <a:gd name="connsiteX1063" fmla="*/ 120120 w 7129607"/>
              <a:gd name="connsiteY1063" fmla="*/ 10133743 h 10322882"/>
              <a:gd name="connsiteX1064" fmla="*/ 99913 w 7129607"/>
              <a:gd name="connsiteY1064" fmla="*/ 10120280 h 10322882"/>
              <a:gd name="connsiteX1065" fmla="*/ 76342 w 7129607"/>
              <a:gd name="connsiteY1065" fmla="*/ 10089989 h 10322882"/>
              <a:gd name="connsiteX1066" fmla="*/ 86444 w 7129607"/>
              <a:gd name="connsiteY1066" fmla="*/ 10046235 h 10322882"/>
              <a:gd name="connsiteX1067" fmla="*/ 66238 w 7129607"/>
              <a:gd name="connsiteY1067" fmla="*/ 10012579 h 10322882"/>
              <a:gd name="connsiteX1068" fmla="*/ 89811 w 7129607"/>
              <a:gd name="connsiteY1068" fmla="*/ 9955361 h 10322882"/>
              <a:gd name="connsiteX1069" fmla="*/ 130221 w 7129607"/>
              <a:gd name="connsiteY1069" fmla="*/ 9921704 h 10322882"/>
              <a:gd name="connsiteX1070" fmla="*/ 143692 w 7129607"/>
              <a:gd name="connsiteY1070" fmla="*/ 9888048 h 10322882"/>
              <a:gd name="connsiteX1071" fmla="*/ 157164 w 7129607"/>
              <a:gd name="connsiteY1071" fmla="*/ 9867853 h 10322882"/>
              <a:gd name="connsiteX1072" fmla="*/ 147060 w 7129607"/>
              <a:gd name="connsiteY1072" fmla="*/ 9837561 h 10322882"/>
              <a:gd name="connsiteX1073" fmla="*/ 130221 w 7129607"/>
              <a:gd name="connsiteY1073" fmla="*/ 9817368 h 10322882"/>
              <a:gd name="connsiteX1074" fmla="*/ 106648 w 7129607"/>
              <a:gd name="connsiteY1074" fmla="*/ 9820732 h 10322882"/>
              <a:gd name="connsiteX1075" fmla="*/ 72973 w 7129607"/>
              <a:gd name="connsiteY1075" fmla="*/ 9830831 h 10322882"/>
              <a:gd name="connsiteX1076" fmla="*/ 49399 w 7129607"/>
              <a:gd name="connsiteY1076" fmla="*/ 9834195 h 10322882"/>
              <a:gd name="connsiteX1077" fmla="*/ 19093 w 7129607"/>
              <a:gd name="connsiteY1077" fmla="*/ 9783710 h 10322882"/>
              <a:gd name="connsiteX1078" fmla="*/ 22458 w 7129607"/>
              <a:gd name="connsiteY1078" fmla="*/ 9763517 h 10322882"/>
              <a:gd name="connsiteX1079" fmla="*/ 2254 w 7129607"/>
              <a:gd name="connsiteY1079" fmla="*/ 9756785 h 10322882"/>
              <a:gd name="connsiteX1080" fmla="*/ 69605 w 7129607"/>
              <a:gd name="connsiteY1080" fmla="*/ 9756785 h 10322882"/>
              <a:gd name="connsiteX1081" fmla="*/ 86444 w 7129607"/>
              <a:gd name="connsiteY1081" fmla="*/ 9733225 h 10322882"/>
              <a:gd name="connsiteX1082" fmla="*/ 106648 w 7129607"/>
              <a:gd name="connsiteY1082" fmla="*/ 9699568 h 10322882"/>
              <a:gd name="connsiteX1083" fmla="*/ 133590 w 7129607"/>
              <a:gd name="connsiteY1083" fmla="*/ 9682739 h 10322882"/>
              <a:gd name="connsiteX1084" fmla="*/ 157164 w 7129607"/>
              <a:gd name="connsiteY1084" fmla="*/ 9679374 h 10322882"/>
              <a:gd name="connsiteX1085" fmla="*/ 170632 w 7129607"/>
              <a:gd name="connsiteY1085" fmla="*/ 9669276 h 10322882"/>
              <a:gd name="connsiteX1086" fmla="*/ 221147 w 7129607"/>
              <a:gd name="connsiteY1086" fmla="*/ 9665912 h 10322882"/>
              <a:gd name="connsiteX1087" fmla="*/ 261558 w 7129607"/>
              <a:gd name="connsiteY1087" fmla="*/ 9645717 h 10322882"/>
              <a:gd name="connsiteX1088" fmla="*/ 308704 w 7129607"/>
              <a:gd name="connsiteY1088" fmla="*/ 9672642 h 10322882"/>
              <a:gd name="connsiteX1089" fmla="*/ 318808 w 7129607"/>
              <a:gd name="connsiteY1089" fmla="*/ 9638985 h 10322882"/>
              <a:gd name="connsiteX1090" fmla="*/ 355850 w 7129607"/>
              <a:gd name="connsiteY1090" fmla="*/ 9622157 h 10322882"/>
              <a:gd name="connsiteX1091" fmla="*/ 372688 w 7129607"/>
              <a:gd name="connsiteY1091" fmla="*/ 9618791 h 10322882"/>
              <a:gd name="connsiteX1092" fmla="*/ 382791 w 7129607"/>
              <a:gd name="connsiteY1092" fmla="*/ 9628888 h 10322882"/>
              <a:gd name="connsiteX1093" fmla="*/ 419834 w 7129607"/>
              <a:gd name="connsiteY1093" fmla="*/ 9605329 h 10322882"/>
              <a:gd name="connsiteX1094" fmla="*/ 443408 w 7129607"/>
              <a:gd name="connsiteY1094" fmla="*/ 9638985 h 10322882"/>
              <a:gd name="connsiteX1095" fmla="*/ 416466 w 7129607"/>
              <a:gd name="connsiteY1095" fmla="*/ 9669276 h 10322882"/>
              <a:gd name="connsiteX1096" fmla="*/ 440040 w 7129607"/>
              <a:gd name="connsiteY1096" fmla="*/ 9689471 h 10322882"/>
              <a:gd name="connsiteX1097" fmla="*/ 477082 w 7129607"/>
              <a:gd name="connsiteY1097" fmla="*/ 9702934 h 10322882"/>
              <a:gd name="connsiteX1098" fmla="*/ 507391 w 7129607"/>
              <a:gd name="connsiteY1098" fmla="*/ 9699568 h 10322882"/>
              <a:gd name="connsiteX1099" fmla="*/ 541068 w 7129607"/>
              <a:gd name="connsiteY1099" fmla="*/ 9706300 h 10322882"/>
              <a:gd name="connsiteX1100" fmla="*/ 561272 w 7129607"/>
              <a:gd name="connsiteY1100" fmla="*/ 9669276 h 10322882"/>
              <a:gd name="connsiteX1101" fmla="*/ 608420 w 7129607"/>
              <a:gd name="connsiteY1101" fmla="*/ 9649083 h 10322882"/>
              <a:gd name="connsiteX1102" fmla="*/ 598316 w 7129607"/>
              <a:gd name="connsiteY1102" fmla="*/ 9612059 h 10322882"/>
              <a:gd name="connsiteX1103" fmla="*/ 628624 w 7129607"/>
              <a:gd name="connsiteY1103" fmla="*/ 9595232 h 10322882"/>
              <a:gd name="connsiteX1104" fmla="*/ 652197 w 7129607"/>
              <a:gd name="connsiteY1104" fmla="*/ 9561574 h 10322882"/>
              <a:gd name="connsiteX1105" fmla="*/ 722918 w 7129607"/>
              <a:gd name="connsiteY1105" fmla="*/ 9538015 h 10322882"/>
              <a:gd name="connsiteX1106" fmla="*/ 759962 w 7129607"/>
              <a:gd name="connsiteY1106" fmla="*/ 9541379 h 10322882"/>
              <a:gd name="connsiteX1107" fmla="*/ 797005 w 7129607"/>
              <a:gd name="connsiteY1107" fmla="*/ 9527917 h 10322882"/>
              <a:gd name="connsiteX1108" fmla="*/ 823945 w 7129607"/>
              <a:gd name="connsiteY1108" fmla="*/ 9497627 h 10322882"/>
              <a:gd name="connsiteX1109" fmla="*/ 837415 w 7129607"/>
              <a:gd name="connsiteY1109" fmla="*/ 9480798 h 10322882"/>
              <a:gd name="connsiteX1110" fmla="*/ 854253 w 7129607"/>
              <a:gd name="connsiteY1110" fmla="*/ 9477432 h 10322882"/>
              <a:gd name="connsiteX1111" fmla="*/ 914870 w 7129607"/>
              <a:gd name="connsiteY1111" fmla="*/ 9453872 h 10322882"/>
              <a:gd name="connsiteX1112" fmla="*/ 935075 w 7129607"/>
              <a:gd name="connsiteY1112" fmla="*/ 9460603 h 10322882"/>
              <a:gd name="connsiteX1113" fmla="*/ 978853 w 7129607"/>
              <a:gd name="connsiteY1113" fmla="*/ 9470701 h 10322882"/>
              <a:gd name="connsiteX1114" fmla="*/ 1093352 w 7129607"/>
              <a:gd name="connsiteY1114" fmla="*/ 9450506 h 10322882"/>
              <a:gd name="connsiteX1115" fmla="*/ 1100086 w 7129607"/>
              <a:gd name="connsiteY1115" fmla="*/ 9447140 h 10322882"/>
              <a:gd name="connsiteX1116" fmla="*/ 1106823 w 7129607"/>
              <a:gd name="connsiteY1116" fmla="*/ 9457238 h 10322882"/>
              <a:gd name="connsiteX1117" fmla="*/ 1110191 w 7129607"/>
              <a:gd name="connsiteY1117" fmla="*/ 9467335 h 10322882"/>
              <a:gd name="connsiteX1118" fmla="*/ 1103488 w 7129607"/>
              <a:gd name="connsiteY1118" fmla="*/ 9477383 h 10322882"/>
              <a:gd name="connsiteX1119" fmla="*/ 1104190 w 7129607"/>
              <a:gd name="connsiteY1119" fmla="*/ 9477031 h 10322882"/>
              <a:gd name="connsiteX1120" fmla="*/ 1110930 w 7129607"/>
              <a:gd name="connsiteY1120" fmla="*/ 9466934 h 10322882"/>
              <a:gd name="connsiteX1121" fmla="*/ 1107561 w 7129607"/>
              <a:gd name="connsiteY1121" fmla="*/ 9456838 h 10322882"/>
              <a:gd name="connsiteX1122" fmla="*/ 1100821 w 7129607"/>
              <a:gd name="connsiteY1122" fmla="*/ 9446741 h 10322882"/>
              <a:gd name="connsiteX1123" fmla="*/ 1144624 w 7129607"/>
              <a:gd name="connsiteY1123" fmla="*/ 9429914 h 10322882"/>
              <a:gd name="connsiteX1124" fmla="*/ 1198533 w 7129607"/>
              <a:gd name="connsiteY1124" fmla="*/ 9399625 h 10322882"/>
              <a:gd name="connsiteX1125" fmla="*/ 1228857 w 7129607"/>
              <a:gd name="connsiteY1125" fmla="*/ 9406356 h 10322882"/>
              <a:gd name="connsiteX1126" fmla="*/ 1255814 w 7129607"/>
              <a:gd name="connsiteY1126" fmla="*/ 9382798 h 10322882"/>
              <a:gd name="connsiteX1127" fmla="*/ 1296246 w 7129607"/>
              <a:gd name="connsiteY1127" fmla="*/ 9376066 h 10322882"/>
              <a:gd name="connsiteX1128" fmla="*/ 1356895 w 7129607"/>
              <a:gd name="connsiteY1128" fmla="*/ 9365971 h 10322882"/>
              <a:gd name="connsiteX1129" fmla="*/ 1498410 w 7129607"/>
              <a:gd name="connsiteY1129" fmla="*/ 9244812 h 10322882"/>
              <a:gd name="connsiteX1130" fmla="*/ 1559057 w 7129607"/>
              <a:gd name="connsiteY1130" fmla="*/ 9150580 h 10322882"/>
              <a:gd name="connsiteX1131" fmla="*/ 1636554 w 7129607"/>
              <a:gd name="connsiteY1131" fmla="*/ 9059711 h 10322882"/>
              <a:gd name="connsiteX1132" fmla="*/ 1700571 w 7129607"/>
              <a:gd name="connsiteY1132" fmla="*/ 8968843 h 10322882"/>
              <a:gd name="connsiteX1133" fmla="*/ 1726997 w 7129607"/>
              <a:gd name="connsiteY1133" fmla="*/ 8935852 h 10322882"/>
              <a:gd name="connsiteX1134" fmla="*/ 1726871 w 7129607"/>
              <a:gd name="connsiteY1134" fmla="*/ 8935226 h 10322882"/>
              <a:gd name="connsiteX1135" fmla="*/ 1727499 w 7129607"/>
              <a:gd name="connsiteY1135" fmla="*/ 8935226 h 10322882"/>
              <a:gd name="connsiteX1136" fmla="*/ 1727528 w 7129607"/>
              <a:gd name="connsiteY1136" fmla="*/ 8935188 h 10322882"/>
              <a:gd name="connsiteX1137" fmla="*/ 1727535 w 7129607"/>
              <a:gd name="connsiteY1137" fmla="*/ 8935226 h 10322882"/>
              <a:gd name="connsiteX1138" fmla="*/ 1730242 w 7129607"/>
              <a:gd name="connsiteY1138" fmla="*/ 8935226 h 10322882"/>
              <a:gd name="connsiteX1139" fmla="*/ 1780781 w 7129607"/>
              <a:gd name="connsiteY1139" fmla="*/ 8898183 h 10322882"/>
              <a:gd name="connsiteX1140" fmla="*/ 1807736 w 7129607"/>
              <a:gd name="connsiteY1140" fmla="*/ 8877977 h 10322882"/>
              <a:gd name="connsiteX1141" fmla="*/ 1854907 w 7129607"/>
              <a:gd name="connsiteY1141" fmla="*/ 8888080 h 10322882"/>
              <a:gd name="connsiteX1142" fmla="*/ 1891970 w 7129607"/>
              <a:gd name="connsiteY1142" fmla="*/ 8861139 h 10322882"/>
              <a:gd name="connsiteX1143" fmla="*/ 1929032 w 7129607"/>
              <a:gd name="connsiteY1143" fmla="*/ 8813994 h 10322882"/>
              <a:gd name="connsiteX1144" fmla="*/ 2013267 w 7129607"/>
              <a:gd name="connsiteY1144" fmla="*/ 8733171 h 10322882"/>
              <a:gd name="connsiteX1145" fmla="*/ 2046960 w 7129607"/>
              <a:gd name="connsiteY1145" fmla="*/ 8692759 h 10322882"/>
              <a:gd name="connsiteX1146" fmla="*/ 2079628 w 7129607"/>
              <a:gd name="connsiteY1146" fmla="*/ 8725038 h 10322882"/>
              <a:gd name="connsiteX1147" fmla="*/ 2085499 w 7129607"/>
              <a:gd name="connsiteY1147" fmla="*/ 8737054 h 10322882"/>
              <a:gd name="connsiteX1148" fmla="*/ 2086292 w 7129607"/>
              <a:gd name="connsiteY1148" fmla="*/ 8735910 h 10322882"/>
              <a:gd name="connsiteX1149" fmla="*/ 2084024 w 7129607"/>
              <a:gd name="connsiteY1149" fmla="*/ 8729383 h 10322882"/>
              <a:gd name="connsiteX1150" fmla="*/ 2079628 w 7129607"/>
              <a:gd name="connsiteY1150" fmla="*/ 8725038 h 10322882"/>
              <a:gd name="connsiteX1151" fmla="*/ 2076716 w 7129607"/>
              <a:gd name="connsiteY1151" fmla="*/ 8719081 h 10322882"/>
              <a:gd name="connsiteX1152" fmla="*/ 2047091 w 7129607"/>
              <a:gd name="connsiteY1152" fmla="*/ 8692240 h 10322882"/>
              <a:gd name="connsiteX1153" fmla="*/ 2094282 w 7129607"/>
              <a:gd name="connsiteY1153" fmla="*/ 8651792 h 10322882"/>
              <a:gd name="connsiteX1154" fmla="*/ 2131358 w 7129607"/>
              <a:gd name="connsiteY1154" fmla="*/ 8648423 h 10322882"/>
              <a:gd name="connsiteX1155" fmla="*/ 2114506 w 7129607"/>
              <a:gd name="connsiteY1155" fmla="*/ 8634940 h 10322882"/>
              <a:gd name="connsiteX1156" fmla="*/ 2117875 w 7129607"/>
              <a:gd name="connsiteY1156" fmla="*/ 8607975 h 10322882"/>
              <a:gd name="connsiteX1157" fmla="*/ 2144840 w 7129607"/>
              <a:gd name="connsiteY1157" fmla="*/ 8584379 h 10322882"/>
              <a:gd name="connsiteX1158" fmla="*/ 2148212 w 7129607"/>
              <a:gd name="connsiteY1158" fmla="*/ 8587750 h 10322882"/>
              <a:gd name="connsiteX1159" fmla="*/ 2165065 w 7129607"/>
              <a:gd name="connsiteY1159" fmla="*/ 8604604 h 10322882"/>
              <a:gd name="connsiteX1160" fmla="*/ 2185288 w 7129607"/>
              <a:gd name="connsiteY1160" fmla="*/ 8621457 h 10322882"/>
              <a:gd name="connsiteX1161" fmla="*/ 2205515 w 7129607"/>
              <a:gd name="connsiteY1161" fmla="*/ 8638311 h 10322882"/>
              <a:gd name="connsiteX1162" fmla="*/ 2209361 w 7129607"/>
              <a:gd name="connsiteY1162" fmla="*/ 8639272 h 10322882"/>
              <a:gd name="connsiteX1163" fmla="*/ 2209382 w 7129607"/>
              <a:gd name="connsiteY1163" fmla="*/ 8639261 h 10322882"/>
              <a:gd name="connsiteX1164" fmla="*/ 2206065 w 7129607"/>
              <a:gd name="connsiteY1164" fmla="*/ 8638430 h 10322882"/>
              <a:gd name="connsiteX1165" fmla="*/ 2185871 w 7129607"/>
              <a:gd name="connsiteY1165" fmla="*/ 8621587 h 10322882"/>
              <a:gd name="connsiteX1166" fmla="*/ 2165681 w 7129607"/>
              <a:gd name="connsiteY1166" fmla="*/ 8604743 h 10322882"/>
              <a:gd name="connsiteX1167" fmla="*/ 2148854 w 7129607"/>
              <a:gd name="connsiteY1167" fmla="*/ 8587898 h 10322882"/>
              <a:gd name="connsiteX1168" fmla="*/ 2145489 w 7129607"/>
              <a:gd name="connsiteY1168" fmla="*/ 8584531 h 10322882"/>
              <a:gd name="connsiteX1169" fmla="*/ 2169047 w 7129607"/>
              <a:gd name="connsiteY1169" fmla="*/ 8567686 h 10322882"/>
              <a:gd name="connsiteX1170" fmla="*/ 2192605 w 7129607"/>
              <a:gd name="connsiteY1170" fmla="*/ 8490203 h 10322882"/>
              <a:gd name="connsiteX1171" fmla="*/ 2216162 w 7129607"/>
              <a:gd name="connsiteY1171" fmla="*/ 8432932 h 10322882"/>
              <a:gd name="connsiteX1172" fmla="*/ 2276737 w 7129607"/>
              <a:gd name="connsiteY1172" fmla="*/ 8422826 h 10322882"/>
              <a:gd name="connsiteX1173" fmla="*/ 2337314 w 7129607"/>
              <a:gd name="connsiteY1173" fmla="*/ 8375662 h 10322882"/>
              <a:gd name="connsiteX1174" fmla="*/ 2364234 w 7129607"/>
              <a:gd name="connsiteY1174" fmla="*/ 8402612 h 10322882"/>
              <a:gd name="connsiteX1175" fmla="*/ 2387791 w 7129607"/>
              <a:gd name="connsiteY1175" fmla="*/ 8392506 h 10322882"/>
              <a:gd name="connsiteX1176" fmla="*/ 2424812 w 7129607"/>
              <a:gd name="connsiteY1176" fmla="*/ 8365556 h 10322882"/>
              <a:gd name="connsiteX1177" fmla="*/ 2448370 w 7129607"/>
              <a:gd name="connsiteY1177" fmla="*/ 8372292 h 10322882"/>
              <a:gd name="connsiteX1178" fmla="*/ 2478657 w 7129607"/>
              <a:gd name="connsiteY1178" fmla="*/ 8355450 h 10322882"/>
              <a:gd name="connsiteX1179" fmla="*/ 2478657 w 7129607"/>
              <a:gd name="connsiteY1179" fmla="*/ 8331866 h 10322882"/>
              <a:gd name="connsiteX1180" fmla="*/ 2418083 w 7129607"/>
              <a:gd name="connsiteY1180" fmla="*/ 8281334 h 10322882"/>
              <a:gd name="connsiteX1181" fmla="*/ 2471927 w 7129607"/>
              <a:gd name="connsiteY1181" fmla="*/ 8227432 h 10322882"/>
              <a:gd name="connsiteX1182" fmla="*/ 2512310 w 7129607"/>
              <a:gd name="connsiteY1182" fmla="*/ 8261122 h 10322882"/>
              <a:gd name="connsiteX1183" fmla="*/ 2492118 w 7129607"/>
              <a:gd name="connsiteY1183" fmla="*/ 8291440 h 10322882"/>
              <a:gd name="connsiteX1184" fmla="*/ 2519041 w 7129607"/>
              <a:gd name="connsiteY1184" fmla="*/ 8308285 h 10322882"/>
              <a:gd name="connsiteX1185" fmla="*/ 2556060 w 7129607"/>
              <a:gd name="connsiteY1185" fmla="*/ 8264490 h 10322882"/>
              <a:gd name="connsiteX1186" fmla="*/ 2576252 w 7129607"/>
              <a:gd name="connsiteY1186" fmla="*/ 8237539 h 10322882"/>
              <a:gd name="connsiteX1187" fmla="*/ 2556060 w 7129607"/>
              <a:gd name="connsiteY1187" fmla="*/ 8220696 h 10322882"/>
              <a:gd name="connsiteX1188" fmla="*/ 2539235 w 7129607"/>
              <a:gd name="connsiteY1188" fmla="*/ 8234171 h 10322882"/>
              <a:gd name="connsiteX1189" fmla="*/ 2508944 w 7129607"/>
              <a:gd name="connsiteY1189" fmla="*/ 8207220 h 10322882"/>
              <a:gd name="connsiteX1190" fmla="*/ 2508944 w 7129607"/>
              <a:gd name="connsiteY1190" fmla="*/ 8180270 h 10322882"/>
              <a:gd name="connsiteX1191" fmla="*/ 2535868 w 7129607"/>
              <a:gd name="connsiteY1191" fmla="*/ 8146581 h 10322882"/>
              <a:gd name="connsiteX1192" fmla="*/ 2579617 w 7129607"/>
              <a:gd name="connsiteY1192" fmla="*/ 8176901 h 10322882"/>
              <a:gd name="connsiteX1193" fmla="*/ 2586349 w 7129607"/>
              <a:gd name="connsiteY1193" fmla="*/ 8180270 h 10322882"/>
              <a:gd name="connsiteX1194" fmla="*/ 2599809 w 7129607"/>
              <a:gd name="connsiteY1194" fmla="*/ 8190376 h 10322882"/>
              <a:gd name="connsiteX1195" fmla="*/ 2620002 w 7129607"/>
              <a:gd name="connsiteY1195" fmla="*/ 8203851 h 10322882"/>
              <a:gd name="connsiteX1196" fmla="*/ 2650289 w 7129607"/>
              <a:gd name="connsiteY1196" fmla="*/ 8217326 h 10322882"/>
              <a:gd name="connsiteX1197" fmla="*/ 2662169 w 7129607"/>
              <a:gd name="connsiteY1197" fmla="*/ 8214725 h 10322882"/>
              <a:gd name="connsiteX1198" fmla="*/ 2662616 w 7129607"/>
              <a:gd name="connsiteY1198" fmla="*/ 8214026 h 10322882"/>
              <a:gd name="connsiteX1199" fmla="*/ 2650110 w 7129607"/>
              <a:gd name="connsiteY1199" fmla="*/ 8216764 h 10322882"/>
              <a:gd name="connsiteX1200" fmla="*/ 2619809 w 7129607"/>
              <a:gd name="connsiteY1200" fmla="*/ 8203288 h 10322882"/>
              <a:gd name="connsiteX1201" fmla="*/ 2599608 w 7129607"/>
              <a:gd name="connsiteY1201" fmla="*/ 8189813 h 10322882"/>
              <a:gd name="connsiteX1202" fmla="*/ 2586140 w 7129607"/>
              <a:gd name="connsiteY1202" fmla="*/ 8179707 h 10322882"/>
              <a:gd name="connsiteX1203" fmla="*/ 2592873 w 7129607"/>
              <a:gd name="connsiteY1203" fmla="*/ 8176339 h 10322882"/>
              <a:gd name="connsiteX1204" fmla="*/ 2602973 w 7129607"/>
              <a:gd name="connsiteY1204" fmla="*/ 8183076 h 10322882"/>
              <a:gd name="connsiteX1205" fmla="*/ 2629908 w 7129607"/>
              <a:gd name="connsiteY1205" fmla="*/ 8152758 h 10322882"/>
              <a:gd name="connsiteX1206" fmla="*/ 2653475 w 7129607"/>
              <a:gd name="connsiteY1206" fmla="*/ 8112332 h 10322882"/>
              <a:gd name="connsiteX1207" fmla="*/ 2673676 w 7129607"/>
              <a:gd name="connsiteY1207" fmla="*/ 8088752 h 10322882"/>
              <a:gd name="connsiteX1208" fmla="*/ 2683778 w 7129607"/>
              <a:gd name="connsiteY1208" fmla="*/ 8075276 h 10322882"/>
              <a:gd name="connsiteX1209" fmla="*/ 2677044 w 7129607"/>
              <a:gd name="connsiteY1209" fmla="*/ 8058432 h 10322882"/>
              <a:gd name="connsiteX1210" fmla="*/ 2673676 w 7129607"/>
              <a:gd name="connsiteY1210" fmla="*/ 8024746 h 10322882"/>
              <a:gd name="connsiteX1211" fmla="*/ 2744381 w 7129607"/>
              <a:gd name="connsiteY1211" fmla="*/ 7974213 h 10322882"/>
              <a:gd name="connsiteX1212" fmla="*/ 2774683 w 7129607"/>
              <a:gd name="connsiteY1212" fmla="*/ 7991058 h 10322882"/>
              <a:gd name="connsiteX1213" fmla="*/ 2811718 w 7129607"/>
              <a:gd name="connsiteY1213" fmla="*/ 7947264 h 10322882"/>
              <a:gd name="connsiteX1214" fmla="*/ 2821817 w 7129607"/>
              <a:gd name="connsiteY1214" fmla="*/ 7910207 h 10322882"/>
              <a:gd name="connsiteX1215" fmla="*/ 2835285 w 7129607"/>
              <a:gd name="connsiteY1215" fmla="*/ 7866414 h 10322882"/>
              <a:gd name="connsiteX1216" fmla="*/ 2848752 w 7129607"/>
              <a:gd name="connsiteY1216" fmla="*/ 7879889 h 10322882"/>
              <a:gd name="connsiteX1217" fmla="*/ 2842020 w 7129607"/>
              <a:gd name="connsiteY1217" fmla="*/ 7910207 h 10322882"/>
              <a:gd name="connsiteX1218" fmla="*/ 2831919 w 7129607"/>
              <a:gd name="connsiteY1218" fmla="*/ 7943895 h 10322882"/>
              <a:gd name="connsiteX1219" fmla="*/ 2848752 w 7129607"/>
              <a:gd name="connsiteY1219" fmla="*/ 7957370 h 10322882"/>
              <a:gd name="connsiteX1220" fmla="*/ 2865588 w 7129607"/>
              <a:gd name="connsiteY1220" fmla="*/ 7930420 h 10322882"/>
              <a:gd name="connsiteX1221" fmla="*/ 2882422 w 7129607"/>
              <a:gd name="connsiteY1221" fmla="*/ 7903471 h 10322882"/>
              <a:gd name="connsiteX1222" fmla="*/ 2885788 w 7129607"/>
              <a:gd name="connsiteY1222" fmla="*/ 7886626 h 10322882"/>
              <a:gd name="connsiteX1223" fmla="*/ 2912724 w 7129607"/>
              <a:gd name="connsiteY1223" fmla="*/ 7846201 h 10322882"/>
              <a:gd name="connsiteX1224" fmla="*/ 2912724 w 7129607"/>
              <a:gd name="connsiteY1224" fmla="*/ 7842832 h 10322882"/>
              <a:gd name="connsiteX1225" fmla="*/ 2913211 w 7129607"/>
              <a:gd name="connsiteY1225" fmla="*/ 7843200 h 10322882"/>
              <a:gd name="connsiteX1226" fmla="*/ 2929811 w 7129607"/>
              <a:gd name="connsiteY1226" fmla="*/ 7819978 h 10322882"/>
              <a:gd name="connsiteX1227" fmla="*/ 2906218 w 7129607"/>
              <a:gd name="connsiteY1227" fmla="*/ 7809873 h 10322882"/>
              <a:gd name="connsiteX1228" fmla="*/ 2885996 w 7129607"/>
              <a:gd name="connsiteY1228" fmla="*/ 7823346 h 10322882"/>
              <a:gd name="connsiteX1229" fmla="*/ 2855664 w 7129607"/>
              <a:gd name="connsiteY1229" fmla="*/ 7803138 h 10322882"/>
              <a:gd name="connsiteX1230" fmla="*/ 2902847 w 7129607"/>
              <a:gd name="connsiteY1230" fmla="*/ 7755988 h 10322882"/>
              <a:gd name="connsiteX1231" fmla="*/ 2950031 w 7129607"/>
              <a:gd name="connsiteY1231" fmla="*/ 7678527 h 10322882"/>
              <a:gd name="connsiteX1232" fmla="*/ 2973622 w 7129607"/>
              <a:gd name="connsiteY1232" fmla="*/ 7705470 h 10322882"/>
              <a:gd name="connsiteX1233" fmla="*/ 2956772 w 7129607"/>
              <a:gd name="connsiteY1233" fmla="*/ 7732412 h 10322882"/>
              <a:gd name="connsiteX1234" fmla="*/ 2946661 w 7129607"/>
              <a:gd name="connsiteY1234" fmla="*/ 7759355 h 10322882"/>
              <a:gd name="connsiteX1235" fmla="*/ 2970254 w 7129607"/>
              <a:gd name="connsiteY1235" fmla="*/ 7742517 h 10322882"/>
              <a:gd name="connsiteX1236" fmla="*/ 2997215 w 7129607"/>
              <a:gd name="connsiteY1236" fmla="*/ 7735782 h 10322882"/>
              <a:gd name="connsiteX1237" fmla="*/ 3010693 w 7129607"/>
              <a:gd name="connsiteY1237" fmla="*/ 7735782 h 10322882"/>
              <a:gd name="connsiteX1238" fmla="*/ 3024175 w 7129607"/>
              <a:gd name="connsiteY1238" fmla="*/ 7742517 h 10322882"/>
              <a:gd name="connsiteX1239" fmla="*/ 3034286 w 7129607"/>
              <a:gd name="connsiteY1239" fmla="*/ 7715574 h 10322882"/>
              <a:gd name="connsiteX1240" fmla="*/ 3054508 w 7129607"/>
              <a:gd name="connsiteY1240" fmla="*/ 7685264 h 10322882"/>
              <a:gd name="connsiteX1241" fmla="*/ 3003957 w 7129607"/>
              <a:gd name="connsiteY1241" fmla="*/ 7691999 h 10322882"/>
              <a:gd name="connsiteX1242" fmla="*/ 3007322 w 7129607"/>
              <a:gd name="connsiteY1242" fmla="*/ 7681894 h 10322882"/>
              <a:gd name="connsiteX1243" fmla="*/ 3000586 w 7129607"/>
              <a:gd name="connsiteY1243" fmla="*/ 7671791 h 10322882"/>
              <a:gd name="connsiteX1244" fmla="*/ 2973622 w 7129607"/>
              <a:gd name="connsiteY1244" fmla="*/ 7628009 h 10322882"/>
              <a:gd name="connsiteX1245" fmla="*/ 2966883 w 7129607"/>
              <a:gd name="connsiteY1245" fmla="*/ 7604435 h 10322882"/>
              <a:gd name="connsiteX1246" fmla="*/ 2987104 w 7129607"/>
              <a:gd name="connsiteY1246" fmla="*/ 7570755 h 10322882"/>
              <a:gd name="connsiteX1247" fmla="*/ 3064618 w 7129607"/>
              <a:gd name="connsiteY1247" fmla="*/ 7621273 h 10322882"/>
              <a:gd name="connsiteX1248" fmla="*/ 3071358 w 7129607"/>
              <a:gd name="connsiteY1248" fmla="*/ 7641481 h 10322882"/>
              <a:gd name="connsiteX1249" fmla="*/ 3094951 w 7129607"/>
              <a:gd name="connsiteY1249" fmla="*/ 7665056 h 10322882"/>
              <a:gd name="connsiteX1250" fmla="*/ 3105062 w 7129607"/>
              <a:gd name="connsiteY1250" fmla="*/ 7638113 h 10322882"/>
              <a:gd name="connsiteX1251" fmla="*/ 3101691 w 7129607"/>
              <a:gd name="connsiteY1251" fmla="*/ 7604435 h 10322882"/>
              <a:gd name="connsiteX1252" fmla="*/ 3088209 w 7129607"/>
              <a:gd name="connsiteY1252" fmla="*/ 7584228 h 10322882"/>
              <a:gd name="connsiteX1253" fmla="*/ 3051137 w 7129607"/>
              <a:gd name="connsiteY1253" fmla="*/ 7560652 h 10322882"/>
              <a:gd name="connsiteX1254" fmla="*/ 3057877 w 7129607"/>
              <a:gd name="connsiteY1254" fmla="*/ 7533710 h 10322882"/>
              <a:gd name="connsiteX1255" fmla="*/ 3094951 w 7129607"/>
              <a:gd name="connsiteY1255" fmla="*/ 7547180 h 10322882"/>
              <a:gd name="connsiteX1256" fmla="*/ 3108431 w 7129607"/>
              <a:gd name="connsiteY1256" fmla="*/ 7493295 h 10322882"/>
              <a:gd name="connsiteX1257" fmla="*/ 3081469 w 7129607"/>
              <a:gd name="connsiteY1257" fmla="*/ 7469719 h 10322882"/>
              <a:gd name="connsiteX1258" fmla="*/ 3034286 w 7129607"/>
              <a:gd name="connsiteY1258" fmla="*/ 7442776 h 10322882"/>
              <a:gd name="connsiteX1259" fmla="*/ 3051137 w 7129607"/>
              <a:gd name="connsiteY1259" fmla="*/ 7395628 h 10322882"/>
              <a:gd name="connsiteX1260" fmla="*/ 3037655 w 7129607"/>
              <a:gd name="connsiteY1260" fmla="*/ 7365316 h 10322882"/>
              <a:gd name="connsiteX1261" fmla="*/ 3041026 w 7129607"/>
              <a:gd name="connsiteY1261" fmla="*/ 7308062 h 10322882"/>
              <a:gd name="connsiteX1262" fmla="*/ 3051137 w 7129607"/>
              <a:gd name="connsiteY1262" fmla="*/ 7314799 h 10322882"/>
              <a:gd name="connsiteX1263" fmla="*/ 3072530 w 7129607"/>
              <a:gd name="connsiteY1263" fmla="*/ 7326310 h 10322882"/>
              <a:gd name="connsiteX1264" fmla="*/ 3072530 w 7129607"/>
              <a:gd name="connsiteY1264" fmla="*/ 7325889 h 10322882"/>
              <a:gd name="connsiteX1265" fmla="*/ 3051664 w 7129607"/>
              <a:gd name="connsiteY1265" fmla="*/ 7314645 h 10322882"/>
              <a:gd name="connsiteX1266" fmla="*/ 3041562 w 7129607"/>
              <a:gd name="connsiteY1266" fmla="*/ 7307905 h 10322882"/>
              <a:gd name="connsiteX1267" fmla="*/ 3041562 w 7129607"/>
              <a:gd name="connsiteY1267" fmla="*/ 7304535 h 10322882"/>
              <a:gd name="connsiteX1268" fmla="*/ 3044928 w 7129607"/>
              <a:gd name="connsiteY1268" fmla="*/ 7267469 h 10322882"/>
              <a:gd name="connsiteX1269" fmla="*/ 3071868 w 7129607"/>
              <a:gd name="connsiteY1269" fmla="*/ 7216923 h 10322882"/>
              <a:gd name="connsiteX1270" fmla="*/ 3098806 w 7129607"/>
              <a:gd name="connsiteY1270" fmla="*/ 7227032 h 10322882"/>
              <a:gd name="connsiteX1271" fmla="*/ 3118700 w 7129607"/>
              <a:gd name="connsiteY1271" fmla="*/ 7207126 h 10322882"/>
              <a:gd name="connsiteX1272" fmla="*/ 3118245 w 7129607"/>
              <a:gd name="connsiteY1272" fmla="*/ 7206640 h 10322882"/>
              <a:gd name="connsiteX1273" fmla="*/ 3114873 w 7129607"/>
              <a:gd name="connsiteY1273" fmla="*/ 7193175 h 10322882"/>
              <a:gd name="connsiteX1274" fmla="*/ 3118245 w 7129607"/>
              <a:gd name="connsiteY1274" fmla="*/ 7162881 h 10322882"/>
              <a:gd name="connsiteX1275" fmla="*/ 3087894 w 7129607"/>
              <a:gd name="connsiteY1275" fmla="*/ 7166247 h 10322882"/>
              <a:gd name="connsiteX1276" fmla="*/ 3017074 w 7129607"/>
              <a:gd name="connsiteY1276" fmla="*/ 7102293 h 10322882"/>
              <a:gd name="connsiteX1277" fmla="*/ 3000215 w 7129607"/>
              <a:gd name="connsiteY1277" fmla="*/ 7085462 h 10322882"/>
              <a:gd name="connsiteX1278" fmla="*/ 3017074 w 7129607"/>
              <a:gd name="connsiteY1278" fmla="*/ 7058534 h 10322882"/>
              <a:gd name="connsiteX1279" fmla="*/ 3121618 w 7129607"/>
              <a:gd name="connsiteY1279" fmla="*/ 6890230 h 10322882"/>
              <a:gd name="connsiteX1280" fmla="*/ 3148598 w 7129607"/>
              <a:gd name="connsiteY1280" fmla="*/ 6917158 h 10322882"/>
              <a:gd name="connsiteX1281" fmla="*/ 3158716 w 7129607"/>
              <a:gd name="connsiteY1281" fmla="*/ 6950819 h 10322882"/>
              <a:gd name="connsiteX1282" fmla="*/ 3189067 w 7129607"/>
              <a:gd name="connsiteY1282" fmla="*/ 7058534 h 10322882"/>
              <a:gd name="connsiteX1283" fmla="*/ 3202557 w 7129607"/>
              <a:gd name="connsiteY1283" fmla="*/ 7078730 h 10322882"/>
              <a:gd name="connsiteX1284" fmla="*/ 3182322 w 7129607"/>
              <a:gd name="connsiteY1284" fmla="*/ 7115757 h 10322882"/>
              <a:gd name="connsiteX1285" fmla="*/ 3158716 w 7129607"/>
              <a:gd name="connsiteY1285" fmla="*/ 7156149 h 10322882"/>
              <a:gd name="connsiteX1286" fmla="*/ 3185695 w 7129607"/>
              <a:gd name="connsiteY1286" fmla="*/ 7183077 h 10322882"/>
              <a:gd name="connsiteX1287" fmla="*/ 3222791 w 7129607"/>
              <a:gd name="connsiteY1287" fmla="*/ 7122489 h 10322882"/>
              <a:gd name="connsiteX1288" fmla="*/ 3236281 w 7129607"/>
              <a:gd name="connsiteY1288" fmla="*/ 7152782 h 10322882"/>
              <a:gd name="connsiteX1289" fmla="*/ 3205929 w 7129607"/>
              <a:gd name="connsiteY1289" fmla="*/ 7199908 h 10322882"/>
              <a:gd name="connsiteX1290" fmla="*/ 3243025 w 7129607"/>
              <a:gd name="connsiteY1290" fmla="*/ 7233568 h 10322882"/>
              <a:gd name="connsiteX1291" fmla="*/ 3273377 w 7129607"/>
              <a:gd name="connsiteY1291" fmla="*/ 7213372 h 10322882"/>
              <a:gd name="connsiteX1292" fmla="*/ 3253143 w 7129607"/>
              <a:gd name="connsiteY1292" fmla="*/ 7189809 h 10322882"/>
              <a:gd name="connsiteX1293" fmla="*/ 3276749 w 7129607"/>
              <a:gd name="connsiteY1293" fmla="*/ 7149416 h 10322882"/>
              <a:gd name="connsiteX1294" fmla="*/ 3296984 w 7129607"/>
              <a:gd name="connsiteY1294" fmla="*/ 7162881 h 10322882"/>
              <a:gd name="connsiteX1295" fmla="*/ 3320590 w 7129607"/>
              <a:gd name="connsiteY1295" fmla="*/ 7146050 h 10322882"/>
              <a:gd name="connsiteX1296" fmla="*/ 3320590 w 7129607"/>
              <a:gd name="connsiteY1296" fmla="*/ 7189809 h 10322882"/>
              <a:gd name="connsiteX1297" fmla="*/ 3361061 w 7129607"/>
              <a:gd name="connsiteY1297" fmla="*/ 7169613 h 10322882"/>
              <a:gd name="connsiteX1298" fmla="*/ 3327337 w 7129607"/>
              <a:gd name="connsiteY1298" fmla="*/ 7125855 h 10322882"/>
              <a:gd name="connsiteX1299" fmla="*/ 3340826 w 7129607"/>
              <a:gd name="connsiteY1299" fmla="*/ 7119123 h 10322882"/>
              <a:gd name="connsiteX1300" fmla="*/ 3361061 w 7129607"/>
              <a:gd name="connsiteY1300" fmla="*/ 7095561 h 10322882"/>
              <a:gd name="connsiteX1301" fmla="*/ 3377923 w 7129607"/>
              <a:gd name="connsiteY1301" fmla="*/ 7068632 h 10322882"/>
              <a:gd name="connsiteX1302" fmla="*/ 3381295 w 7129607"/>
              <a:gd name="connsiteY1302" fmla="*/ 7102293 h 10322882"/>
              <a:gd name="connsiteX1303" fmla="*/ 3384667 w 7129607"/>
              <a:gd name="connsiteY1303" fmla="*/ 7139318 h 10322882"/>
              <a:gd name="connsiteX1304" fmla="*/ 3404902 w 7129607"/>
              <a:gd name="connsiteY1304" fmla="*/ 7095561 h 10322882"/>
              <a:gd name="connsiteX1305" fmla="*/ 3408274 w 7129607"/>
              <a:gd name="connsiteY1305" fmla="*/ 7139318 h 10322882"/>
              <a:gd name="connsiteX1306" fmla="*/ 3415019 w 7129607"/>
              <a:gd name="connsiteY1306" fmla="*/ 7176345 h 10322882"/>
              <a:gd name="connsiteX1307" fmla="*/ 3448743 w 7129607"/>
              <a:gd name="connsiteY1307" fmla="*/ 7142684 h 10322882"/>
              <a:gd name="connsiteX1308" fmla="*/ 3455488 w 7129607"/>
              <a:gd name="connsiteY1308" fmla="*/ 7115757 h 10322882"/>
              <a:gd name="connsiteX1309" fmla="*/ 3425136 w 7129607"/>
              <a:gd name="connsiteY1309" fmla="*/ 7085462 h 10322882"/>
              <a:gd name="connsiteX1310" fmla="*/ 3452115 w 7129607"/>
              <a:gd name="connsiteY1310" fmla="*/ 7041703 h 10322882"/>
              <a:gd name="connsiteX1311" fmla="*/ 3468977 w 7129607"/>
              <a:gd name="connsiteY1311" fmla="*/ 7008043 h 10322882"/>
              <a:gd name="connsiteX1312" fmla="*/ 3509447 w 7129607"/>
              <a:gd name="connsiteY1312" fmla="*/ 7031605 h 10322882"/>
              <a:gd name="connsiteX1313" fmla="*/ 3556661 w 7129607"/>
              <a:gd name="connsiteY1313" fmla="*/ 7055168 h 10322882"/>
              <a:gd name="connsiteX1314" fmla="*/ 3563406 w 7129607"/>
              <a:gd name="connsiteY1314" fmla="*/ 7055168 h 10322882"/>
              <a:gd name="connsiteX1315" fmla="*/ 3566642 w 7129607"/>
              <a:gd name="connsiteY1315" fmla="*/ 7055168 h 10322882"/>
              <a:gd name="connsiteX1316" fmla="*/ 3566347 w 7129607"/>
              <a:gd name="connsiteY1316" fmla="*/ 7054956 h 10322882"/>
              <a:gd name="connsiteX1317" fmla="*/ 3562981 w 7129607"/>
              <a:gd name="connsiteY1317" fmla="*/ 7054956 h 10322882"/>
              <a:gd name="connsiteX1318" fmla="*/ 3569715 w 7129607"/>
              <a:gd name="connsiteY1318" fmla="*/ 7044864 h 10322882"/>
              <a:gd name="connsiteX1319" fmla="*/ 3647151 w 7129607"/>
              <a:gd name="connsiteY1319" fmla="*/ 6954035 h 10322882"/>
              <a:gd name="connsiteX1320" fmla="*/ 3677452 w 7129607"/>
              <a:gd name="connsiteY1320" fmla="*/ 6917032 h 10322882"/>
              <a:gd name="connsiteX1321" fmla="*/ 3687551 w 7129607"/>
              <a:gd name="connsiteY1321" fmla="*/ 6896848 h 10322882"/>
              <a:gd name="connsiteX1322" fmla="*/ 3704385 w 7129607"/>
              <a:gd name="connsiteY1322" fmla="*/ 6900211 h 10322882"/>
              <a:gd name="connsiteX1323" fmla="*/ 3704385 w 7129607"/>
              <a:gd name="connsiteY1323" fmla="*/ 6886755 h 10322882"/>
              <a:gd name="connsiteX1324" fmla="*/ 3717853 w 7129607"/>
              <a:gd name="connsiteY1324" fmla="*/ 6863208 h 10322882"/>
              <a:gd name="connsiteX1325" fmla="*/ 3764987 w 7129607"/>
              <a:gd name="connsiteY1325" fmla="*/ 6769015 h 10322882"/>
              <a:gd name="connsiteX1326" fmla="*/ 3768353 w 7129607"/>
              <a:gd name="connsiteY1326" fmla="*/ 6769015 h 10322882"/>
              <a:gd name="connsiteX1327" fmla="*/ 3778455 w 7129607"/>
              <a:gd name="connsiteY1327" fmla="*/ 6772379 h 10322882"/>
              <a:gd name="connsiteX1328" fmla="*/ 3775087 w 7129607"/>
              <a:gd name="connsiteY1328" fmla="*/ 6785836 h 10322882"/>
              <a:gd name="connsiteX1329" fmla="*/ 3775273 w 7129607"/>
              <a:gd name="connsiteY1329" fmla="*/ 6785887 h 10322882"/>
              <a:gd name="connsiteX1330" fmla="*/ 3785339 w 7129607"/>
              <a:gd name="connsiteY1330" fmla="*/ 6789524 h 10322882"/>
              <a:gd name="connsiteX1331" fmla="*/ 3793605 w 7129607"/>
              <a:gd name="connsiteY1331" fmla="*/ 6790881 h 10322882"/>
              <a:gd name="connsiteX1332" fmla="*/ 3775273 w 7129607"/>
              <a:gd name="connsiteY1332" fmla="*/ 6785887 h 10322882"/>
              <a:gd name="connsiteX1333" fmla="*/ 3775180 w 7129607"/>
              <a:gd name="connsiteY1333" fmla="*/ 6785853 h 10322882"/>
              <a:gd name="connsiteX1334" fmla="*/ 3778549 w 7129607"/>
              <a:gd name="connsiteY1334" fmla="*/ 6772385 h 10322882"/>
              <a:gd name="connsiteX1335" fmla="*/ 3768442 w 7129607"/>
              <a:gd name="connsiteY1335" fmla="*/ 6769019 h 10322882"/>
              <a:gd name="connsiteX1336" fmla="*/ 3818982 w 7129607"/>
              <a:gd name="connsiteY1336" fmla="*/ 6671382 h 10322882"/>
              <a:gd name="connsiteX1337" fmla="*/ 3822351 w 7129607"/>
              <a:gd name="connsiteY1337" fmla="*/ 6651181 h 10322882"/>
              <a:gd name="connsiteX1338" fmla="*/ 3835829 w 7129607"/>
              <a:gd name="connsiteY1338" fmla="*/ 6617514 h 10322882"/>
              <a:gd name="connsiteX1339" fmla="*/ 3842568 w 7129607"/>
              <a:gd name="connsiteY1339" fmla="*/ 6573746 h 10322882"/>
              <a:gd name="connsiteX1340" fmla="*/ 3832460 w 7129607"/>
              <a:gd name="connsiteY1340" fmla="*/ 6550178 h 10322882"/>
              <a:gd name="connsiteX1341" fmla="*/ 3741486 w 7129607"/>
              <a:gd name="connsiteY1341" fmla="*/ 6519877 h 10322882"/>
              <a:gd name="connsiteX1342" fmla="*/ 3677469 w 7129607"/>
              <a:gd name="connsiteY1342" fmla="*/ 6509777 h 10322882"/>
              <a:gd name="connsiteX1343" fmla="*/ 3559541 w 7129607"/>
              <a:gd name="connsiteY1343" fmla="*/ 6506410 h 10322882"/>
              <a:gd name="connsiteX1344" fmla="*/ 3471936 w 7129607"/>
              <a:gd name="connsiteY1344" fmla="*/ 6506410 h 10322882"/>
              <a:gd name="connsiteX1345" fmla="*/ 3465198 w 7129607"/>
              <a:gd name="connsiteY1345" fmla="*/ 6472743 h 10322882"/>
              <a:gd name="connsiteX1346" fmla="*/ 3377594 w 7129607"/>
              <a:gd name="connsiteY1346" fmla="*/ 5987925 h 10322882"/>
              <a:gd name="connsiteX1347" fmla="*/ 3458459 w 7129607"/>
              <a:gd name="connsiteY1347" fmla="*/ 6031693 h 10322882"/>
              <a:gd name="connsiteX1348" fmla="*/ 3508999 w 7129607"/>
              <a:gd name="connsiteY1348" fmla="*/ 6061994 h 10322882"/>
              <a:gd name="connsiteX1349" fmla="*/ 3529216 w 7129607"/>
              <a:gd name="connsiteY1349" fmla="*/ 6072094 h 10322882"/>
              <a:gd name="connsiteX1350" fmla="*/ 3562910 w 7129607"/>
              <a:gd name="connsiteY1350" fmla="*/ 6267368 h 10322882"/>
              <a:gd name="connsiteX1351" fmla="*/ 3579756 w 7129607"/>
              <a:gd name="connsiteY1351" fmla="*/ 6371738 h 10322882"/>
              <a:gd name="connsiteX1352" fmla="*/ 3583126 w 7129607"/>
              <a:gd name="connsiteY1352" fmla="*/ 6391939 h 10322882"/>
              <a:gd name="connsiteX1353" fmla="*/ 3616820 w 7129607"/>
              <a:gd name="connsiteY1353" fmla="*/ 6385206 h 10322882"/>
              <a:gd name="connsiteX1354" fmla="*/ 3670729 w 7129607"/>
              <a:gd name="connsiteY1354" fmla="*/ 6378472 h 10322882"/>
              <a:gd name="connsiteX1355" fmla="*/ 3674100 w 7129607"/>
              <a:gd name="connsiteY1355" fmla="*/ 6365004 h 10322882"/>
              <a:gd name="connsiteX1356" fmla="*/ 3660621 w 7129607"/>
              <a:gd name="connsiteY1356" fmla="*/ 6260634 h 10322882"/>
              <a:gd name="connsiteX1357" fmla="*/ 3640406 w 7129607"/>
              <a:gd name="connsiteY1357" fmla="*/ 6125964 h 10322882"/>
              <a:gd name="connsiteX1358" fmla="*/ 3711161 w 7129607"/>
              <a:gd name="connsiteY1358" fmla="*/ 6159631 h 10322882"/>
              <a:gd name="connsiteX1359" fmla="*/ 3728009 w 7129607"/>
              <a:gd name="connsiteY1359" fmla="*/ 6213499 h 10322882"/>
              <a:gd name="connsiteX1360" fmla="*/ 3798766 w 7129607"/>
              <a:gd name="connsiteY1360" fmla="*/ 6213499 h 10322882"/>
              <a:gd name="connsiteX1361" fmla="*/ 3812243 w 7129607"/>
              <a:gd name="connsiteY1361" fmla="*/ 6243800 h 10322882"/>
              <a:gd name="connsiteX1362" fmla="*/ 3845937 w 7129607"/>
              <a:gd name="connsiteY1362" fmla="*/ 6415507 h 10322882"/>
              <a:gd name="connsiteX1363" fmla="*/ 3883000 w 7129607"/>
              <a:gd name="connsiteY1363" fmla="*/ 6435708 h 10322882"/>
              <a:gd name="connsiteX1364" fmla="*/ 3923433 w 7129607"/>
              <a:gd name="connsiteY1364" fmla="*/ 6452541 h 10322882"/>
              <a:gd name="connsiteX1365" fmla="*/ 3936910 w 7129607"/>
              <a:gd name="connsiteY1365" fmla="*/ 6432340 h 10322882"/>
              <a:gd name="connsiteX1366" fmla="*/ 3896477 w 7129607"/>
              <a:gd name="connsiteY1366" fmla="*/ 6408773 h 10322882"/>
              <a:gd name="connsiteX1367" fmla="*/ 3913325 w 7129607"/>
              <a:gd name="connsiteY1367" fmla="*/ 6334703 h 10322882"/>
              <a:gd name="connsiteX1368" fmla="*/ 3947019 w 7129607"/>
              <a:gd name="connsiteY1368" fmla="*/ 6307770 h 10322882"/>
              <a:gd name="connsiteX1369" fmla="*/ 3960496 w 7129607"/>
              <a:gd name="connsiteY1369" fmla="*/ 6324604 h 10322882"/>
              <a:gd name="connsiteX1370" fmla="*/ 3973973 w 7129607"/>
              <a:gd name="connsiteY1370" fmla="*/ 6348171 h 10322882"/>
              <a:gd name="connsiteX1371" fmla="*/ 3980713 w 7129607"/>
              <a:gd name="connsiteY1371" fmla="*/ 6307770 h 10322882"/>
              <a:gd name="connsiteX1372" fmla="*/ 3930171 w 7129607"/>
              <a:gd name="connsiteY1372" fmla="*/ 6297669 h 10322882"/>
              <a:gd name="connsiteX1373" fmla="*/ 3899846 w 7129607"/>
              <a:gd name="connsiteY1373" fmla="*/ 6206766 h 10322882"/>
              <a:gd name="connsiteX1374" fmla="*/ 3963865 w 7129607"/>
              <a:gd name="connsiteY1374" fmla="*/ 6220233 h 10322882"/>
              <a:gd name="connsiteX1375" fmla="*/ 3990821 w 7129607"/>
              <a:gd name="connsiteY1375" fmla="*/ 6210133 h 10322882"/>
              <a:gd name="connsiteX1376" fmla="*/ 4024514 w 7129607"/>
              <a:gd name="connsiteY1376" fmla="*/ 6213499 h 10322882"/>
              <a:gd name="connsiteX1377" fmla="*/ 4048099 w 7129607"/>
              <a:gd name="connsiteY1377" fmla="*/ 6230333 h 10322882"/>
              <a:gd name="connsiteX1378" fmla="*/ 4071685 w 7129607"/>
              <a:gd name="connsiteY1378" fmla="*/ 6216867 h 10322882"/>
              <a:gd name="connsiteX1379" fmla="*/ 4071685 w 7129607"/>
              <a:gd name="connsiteY1379" fmla="*/ 6189932 h 10322882"/>
              <a:gd name="connsiteX1380" fmla="*/ 4041361 w 7129607"/>
              <a:gd name="connsiteY1380" fmla="*/ 6193300 h 10322882"/>
              <a:gd name="connsiteX1381" fmla="*/ 4051468 w 7129607"/>
              <a:gd name="connsiteY1381" fmla="*/ 6210133 h 10322882"/>
              <a:gd name="connsiteX1382" fmla="*/ 3893108 w 7129607"/>
              <a:gd name="connsiteY1382" fmla="*/ 6162999 h 10322882"/>
              <a:gd name="connsiteX1383" fmla="*/ 3936910 w 7129607"/>
              <a:gd name="connsiteY1383" fmla="*/ 6122596 h 10322882"/>
              <a:gd name="connsiteX1384" fmla="*/ 4024514 w 7129607"/>
              <a:gd name="connsiteY1384" fmla="*/ 6152897 h 10322882"/>
              <a:gd name="connsiteX1385" fmla="*/ 4041361 w 7129607"/>
              <a:gd name="connsiteY1385" fmla="*/ 6102395 h 10322882"/>
              <a:gd name="connsiteX1386" fmla="*/ 4021145 w 7129607"/>
              <a:gd name="connsiteY1386" fmla="*/ 6082195 h 10322882"/>
              <a:gd name="connsiteX1387" fmla="*/ 4004297 w 7129607"/>
              <a:gd name="connsiteY1387" fmla="*/ 6055260 h 10322882"/>
              <a:gd name="connsiteX1388" fmla="*/ 3997559 w 7129607"/>
              <a:gd name="connsiteY1388" fmla="*/ 6119230 h 10322882"/>
              <a:gd name="connsiteX1389" fmla="*/ 3953757 w 7129607"/>
              <a:gd name="connsiteY1389" fmla="*/ 6105763 h 10322882"/>
              <a:gd name="connsiteX1390" fmla="*/ 3916694 w 7129607"/>
              <a:gd name="connsiteY1390" fmla="*/ 6095663 h 10322882"/>
              <a:gd name="connsiteX1391" fmla="*/ 3883000 w 7129607"/>
              <a:gd name="connsiteY1391" fmla="*/ 6109129 h 10322882"/>
              <a:gd name="connsiteX1392" fmla="*/ 3839199 w 7129607"/>
              <a:gd name="connsiteY1392" fmla="*/ 6129330 h 10322882"/>
              <a:gd name="connsiteX1393" fmla="*/ 3825720 w 7129607"/>
              <a:gd name="connsiteY1393" fmla="*/ 6115862 h 10322882"/>
              <a:gd name="connsiteX1394" fmla="*/ 3775180 w 7129607"/>
              <a:gd name="connsiteY1394" fmla="*/ 6136064 h 10322882"/>
              <a:gd name="connsiteX1395" fmla="*/ 3714532 w 7129607"/>
              <a:gd name="connsiteY1395" fmla="*/ 6115862 h 10322882"/>
              <a:gd name="connsiteX1396" fmla="*/ 3637037 w 7129607"/>
              <a:gd name="connsiteY1396" fmla="*/ 6078828 h 10322882"/>
              <a:gd name="connsiteX1397" fmla="*/ 3623558 w 7129607"/>
              <a:gd name="connsiteY1397" fmla="*/ 6008126 h 10322882"/>
              <a:gd name="connsiteX1398" fmla="*/ 3613450 w 7129607"/>
              <a:gd name="connsiteY1398" fmla="*/ 5923956 h 10322882"/>
              <a:gd name="connsiteX1399" fmla="*/ 3724640 w 7129607"/>
              <a:gd name="connsiteY1399" fmla="*/ 5957624 h 10322882"/>
              <a:gd name="connsiteX1400" fmla="*/ 3721271 w 7129607"/>
              <a:gd name="connsiteY1400" fmla="*/ 5981191 h 10322882"/>
              <a:gd name="connsiteX1401" fmla="*/ 3768442 w 7129607"/>
              <a:gd name="connsiteY1401" fmla="*/ 5994658 h 10322882"/>
              <a:gd name="connsiteX1402" fmla="*/ 3849306 w 7129607"/>
              <a:gd name="connsiteY1402" fmla="*/ 6014860 h 10322882"/>
              <a:gd name="connsiteX1403" fmla="*/ 3862783 w 7129607"/>
              <a:gd name="connsiteY1403" fmla="*/ 5974459 h 10322882"/>
              <a:gd name="connsiteX1404" fmla="*/ 3849306 w 7129607"/>
              <a:gd name="connsiteY1404" fmla="*/ 5960991 h 10322882"/>
              <a:gd name="connsiteX1405" fmla="*/ 3758334 w 7129607"/>
              <a:gd name="connsiteY1405" fmla="*/ 5923956 h 10322882"/>
              <a:gd name="connsiteX1406" fmla="*/ 3765072 w 7129607"/>
              <a:gd name="connsiteY1406" fmla="*/ 5893655 h 10322882"/>
              <a:gd name="connsiteX1407" fmla="*/ 3765072 w 7129607"/>
              <a:gd name="connsiteY1407" fmla="*/ 5880312 h 10322882"/>
              <a:gd name="connsiteX1408" fmla="*/ 3764984 w 7129607"/>
              <a:gd name="connsiteY1408" fmla="*/ 5880320 h 10322882"/>
              <a:gd name="connsiteX1409" fmla="*/ 3764984 w 7129607"/>
              <a:gd name="connsiteY1409" fmla="*/ 5849997 h 10322882"/>
              <a:gd name="connsiteX1410" fmla="*/ 3670669 w 7129607"/>
              <a:gd name="connsiteY1410" fmla="*/ 5846628 h 10322882"/>
              <a:gd name="connsiteX1411" fmla="*/ 3620143 w 7129607"/>
              <a:gd name="connsiteY1411" fmla="*/ 5846628 h 10322882"/>
              <a:gd name="connsiteX1412" fmla="*/ 3610039 w 7129607"/>
              <a:gd name="connsiteY1412" fmla="*/ 5836520 h 10322882"/>
              <a:gd name="connsiteX1413" fmla="*/ 3613406 w 7129607"/>
              <a:gd name="connsiteY1413" fmla="*/ 5735443 h 10322882"/>
              <a:gd name="connsiteX1414" fmla="*/ 3636985 w 7129607"/>
              <a:gd name="connsiteY1414" fmla="*/ 5752289 h 10322882"/>
              <a:gd name="connsiteX1415" fmla="*/ 3640354 w 7129607"/>
              <a:gd name="connsiteY1415" fmla="*/ 5779243 h 10322882"/>
              <a:gd name="connsiteX1416" fmla="*/ 3647091 w 7129607"/>
              <a:gd name="connsiteY1416" fmla="*/ 5816305 h 10322882"/>
              <a:gd name="connsiteX1417" fmla="*/ 3667301 w 7129607"/>
              <a:gd name="connsiteY1417" fmla="*/ 5816305 h 10322882"/>
              <a:gd name="connsiteX1418" fmla="*/ 3707721 w 7129607"/>
              <a:gd name="connsiteY1418" fmla="*/ 5816305 h 10322882"/>
              <a:gd name="connsiteX1419" fmla="*/ 3714458 w 7129607"/>
              <a:gd name="connsiteY1419" fmla="*/ 5792720 h 10322882"/>
              <a:gd name="connsiteX1420" fmla="*/ 3687510 w 7129607"/>
              <a:gd name="connsiteY1420" fmla="*/ 5779243 h 10322882"/>
              <a:gd name="connsiteX1421" fmla="*/ 3684143 w 7129607"/>
              <a:gd name="connsiteY1421" fmla="*/ 5752289 h 10322882"/>
              <a:gd name="connsiteX1422" fmla="*/ 3700984 w 7129607"/>
              <a:gd name="connsiteY1422" fmla="*/ 5759028 h 10322882"/>
              <a:gd name="connsiteX1423" fmla="*/ 3697617 w 7129607"/>
              <a:gd name="connsiteY1423" fmla="*/ 5708489 h 10322882"/>
              <a:gd name="connsiteX1424" fmla="*/ 3704354 w 7129607"/>
              <a:gd name="connsiteY1424" fmla="*/ 5695012 h 10322882"/>
              <a:gd name="connsiteX1425" fmla="*/ 3714458 w 7129607"/>
              <a:gd name="connsiteY1425" fmla="*/ 5681535 h 10322882"/>
              <a:gd name="connsiteX1426" fmla="*/ 3734669 w 7129607"/>
              <a:gd name="connsiteY1426" fmla="*/ 5678166 h 10322882"/>
              <a:gd name="connsiteX1427" fmla="*/ 3758247 w 7129607"/>
              <a:gd name="connsiteY1427" fmla="*/ 5664689 h 10322882"/>
              <a:gd name="connsiteX1428" fmla="*/ 3805405 w 7129607"/>
              <a:gd name="connsiteY1428" fmla="*/ 5641106 h 10322882"/>
              <a:gd name="connsiteX1429" fmla="*/ 3818879 w 7129607"/>
              <a:gd name="connsiteY1429" fmla="*/ 5728705 h 10322882"/>
              <a:gd name="connsiteX1430" fmla="*/ 3835721 w 7129607"/>
              <a:gd name="connsiteY1430" fmla="*/ 5745551 h 10322882"/>
              <a:gd name="connsiteX1431" fmla="*/ 3872773 w 7129607"/>
              <a:gd name="connsiteY1431" fmla="*/ 5752289 h 10322882"/>
              <a:gd name="connsiteX1432" fmla="*/ 3882877 w 7129607"/>
              <a:gd name="connsiteY1432" fmla="*/ 5657951 h 10322882"/>
              <a:gd name="connsiteX1433" fmla="*/ 3879510 w 7129607"/>
              <a:gd name="connsiteY1433" fmla="*/ 5580460 h 10322882"/>
              <a:gd name="connsiteX1434" fmla="*/ 3936772 w 7129607"/>
              <a:gd name="connsiteY1434" fmla="*/ 5604045 h 10322882"/>
              <a:gd name="connsiteX1435" fmla="*/ 3930035 w 7129607"/>
              <a:gd name="connsiteY1435" fmla="*/ 5529921 h 10322882"/>
              <a:gd name="connsiteX1436" fmla="*/ 3882877 w 7129607"/>
              <a:gd name="connsiteY1436" fmla="*/ 5526552 h 10322882"/>
              <a:gd name="connsiteX1437" fmla="*/ 3869405 w 7129607"/>
              <a:gd name="connsiteY1437" fmla="*/ 5449060 h 10322882"/>
              <a:gd name="connsiteX1438" fmla="*/ 3913194 w 7129607"/>
              <a:gd name="connsiteY1438" fmla="*/ 5418737 h 10322882"/>
              <a:gd name="connsiteX1439" fmla="*/ 3906457 w 7129607"/>
              <a:gd name="connsiteY1439" fmla="*/ 5385044 h 10322882"/>
              <a:gd name="connsiteX1440" fmla="*/ 3886246 w 7129607"/>
              <a:gd name="connsiteY1440" fmla="*/ 5378306 h 10322882"/>
              <a:gd name="connsiteX1441" fmla="*/ 3842457 w 7129607"/>
              <a:gd name="connsiteY1441" fmla="*/ 5398521 h 10322882"/>
              <a:gd name="connsiteX1442" fmla="*/ 3812142 w 7129607"/>
              <a:gd name="connsiteY1442" fmla="*/ 5388414 h 10322882"/>
              <a:gd name="connsiteX1443" fmla="*/ 3845825 w 7129607"/>
              <a:gd name="connsiteY1443" fmla="*/ 5371567 h 10322882"/>
              <a:gd name="connsiteX1444" fmla="*/ 3869405 w 7129607"/>
              <a:gd name="connsiteY1444" fmla="*/ 5368198 h 10322882"/>
              <a:gd name="connsiteX1445" fmla="*/ 3835721 w 7129607"/>
              <a:gd name="connsiteY1445" fmla="*/ 5354721 h 10322882"/>
              <a:gd name="connsiteX1446" fmla="*/ 3805405 w 7129607"/>
              <a:gd name="connsiteY1446" fmla="*/ 5368198 h 10322882"/>
              <a:gd name="connsiteX1447" fmla="*/ 3781827 w 7129607"/>
              <a:gd name="connsiteY1447" fmla="*/ 5371567 h 10322882"/>
              <a:gd name="connsiteX1448" fmla="*/ 3741406 w 7129607"/>
              <a:gd name="connsiteY1448" fmla="*/ 5351352 h 10322882"/>
              <a:gd name="connsiteX1449" fmla="*/ 3785195 w 7129607"/>
              <a:gd name="connsiteY1449" fmla="*/ 5337875 h 10322882"/>
              <a:gd name="connsiteX1450" fmla="*/ 3795299 w 7129607"/>
              <a:gd name="connsiteY1450" fmla="*/ 5341244 h 10322882"/>
              <a:gd name="connsiteX1451" fmla="*/ 3798668 w 7129607"/>
              <a:gd name="connsiteY1451" fmla="*/ 5331137 h 10322882"/>
              <a:gd name="connsiteX1452" fmla="*/ 3768353 w 7129607"/>
              <a:gd name="connsiteY1452" fmla="*/ 5314290 h 10322882"/>
              <a:gd name="connsiteX1453" fmla="*/ 3721195 w 7129607"/>
              <a:gd name="connsiteY1453" fmla="*/ 5337875 h 10322882"/>
              <a:gd name="connsiteX1454" fmla="*/ 3677406 w 7129607"/>
              <a:gd name="connsiteY1454" fmla="*/ 5310921 h 10322882"/>
              <a:gd name="connsiteX1455" fmla="*/ 3640354 w 7129607"/>
              <a:gd name="connsiteY1455" fmla="*/ 5324398 h 10322882"/>
              <a:gd name="connsiteX1456" fmla="*/ 3663932 w 7129607"/>
              <a:gd name="connsiteY1456" fmla="*/ 5297444 h 10322882"/>
              <a:gd name="connsiteX1457" fmla="*/ 3667301 w 7129607"/>
              <a:gd name="connsiteY1457" fmla="*/ 5283967 h 10322882"/>
              <a:gd name="connsiteX1458" fmla="*/ 3657195 w 7129607"/>
              <a:gd name="connsiteY1458" fmla="*/ 5260383 h 10322882"/>
              <a:gd name="connsiteX1459" fmla="*/ 3610039 w 7129607"/>
              <a:gd name="connsiteY1459" fmla="*/ 5230060 h 10322882"/>
              <a:gd name="connsiteX1460" fmla="*/ 3593196 w 7129607"/>
              <a:gd name="connsiteY1460" fmla="*/ 5267121 h 10322882"/>
              <a:gd name="connsiteX1461" fmla="*/ 3566250 w 7129607"/>
              <a:gd name="connsiteY1461" fmla="*/ 5280598 h 10322882"/>
              <a:gd name="connsiteX1462" fmla="*/ 3579723 w 7129607"/>
              <a:gd name="connsiteY1462" fmla="*/ 5193000 h 10322882"/>
              <a:gd name="connsiteX1463" fmla="*/ 3552776 w 7129607"/>
              <a:gd name="connsiteY1463" fmla="*/ 5203107 h 10322882"/>
              <a:gd name="connsiteX1464" fmla="*/ 3542670 w 7129607"/>
              <a:gd name="connsiteY1464" fmla="*/ 5250275 h 10322882"/>
              <a:gd name="connsiteX1465" fmla="*/ 3532565 w 7129607"/>
              <a:gd name="connsiteY1465" fmla="*/ 5277229 h 10322882"/>
              <a:gd name="connsiteX1466" fmla="*/ 3508987 w 7129607"/>
              <a:gd name="connsiteY1466" fmla="*/ 5307552 h 10322882"/>
              <a:gd name="connsiteX1467" fmla="*/ 3522461 w 7129607"/>
              <a:gd name="connsiteY1467" fmla="*/ 5230060 h 10322882"/>
              <a:gd name="connsiteX1468" fmla="*/ 3532565 w 7129607"/>
              <a:gd name="connsiteY1468" fmla="*/ 5186261 h 10322882"/>
              <a:gd name="connsiteX1469" fmla="*/ 3549407 w 7129607"/>
              <a:gd name="connsiteY1469" fmla="*/ 5172784 h 10322882"/>
              <a:gd name="connsiteX1470" fmla="*/ 3579723 w 7129607"/>
              <a:gd name="connsiteY1470" fmla="*/ 5162676 h 10322882"/>
              <a:gd name="connsiteX1471" fmla="*/ 3616775 w 7129607"/>
              <a:gd name="connsiteY1471" fmla="*/ 5145830 h 10322882"/>
              <a:gd name="connsiteX1472" fmla="*/ 3636985 w 7129607"/>
              <a:gd name="connsiteY1472" fmla="*/ 5085184 h 10322882"/>
              <a:gd name="connsiteX1473" fmla="*/ 3610039 w 7129607"/>
              <a:gd name="connsiteY1473" fmla="*/ 5125615 h 10322882"/>
              <a:gd name="connsiteX1474" fmla="*/ 3539302 w 7129607"/>
              <a:gd name="connsiteY1474" fmla="*/ 5145830 h 10322882"/>
              <a:gd name="connsiteX1475" fmla="*/ 3542670 w 7129607"/>
              <a:gd name="connsiteY1475" fmla="*/ 5081816 h 10322882"/>
              <a:gd name="connsiteX1476" fmla="*/ 3552776 w 7129607"/>
              <a:gd name="connsiteY1476" fmla="*/ 5061599 h 10322882"/>
              <a:gd name="connsiteX1477" fmla="*/ 3549407 w 7129607"/>
              <a:gd name="connsiteY1477" fmla="*/ 5041384 h 10322882"/>
              <a:gd name="connsiteX1478" fmla="*/ 3535934 w 7129607"/>
              <a:gd name="connsiteY1478" fmla="*/ 5017799 h 10322882"/>
              <a:gd name="connsiteX1479" fmla="*/ 3508987 w 7129607"/>
              <a:gd name="connsiteY1479" fmla="*/ 5027907 h 10322882"/>
              <a:gd name="connsiteX1480" fmla="*/ 3461829 w 7129607"/>
              <a:gd name="connsiteY1480" fmla="*/ 5054861 h 10322882"/>
              <a:gd name="connsiteX1481" fmla="*/ 3421409 w 7129607"/>
              <a:gd name="connsiteY1481" fmla="*/ 5014432 h 10322882"/>
              <a:gd name="connsiteX1482" fmla="*/ 3461829 w 7129607"/>
              <a:gd name="connsiteY1482" fmla="*/ 4987476 h 10322882"/>
              <a:gd name="connsiteX1483" fmla="*/ 3599932 w 7129607"/>
              <a:gd name="connsiteY1483" fmla="*/ 4933570 h 10322882"/>
              <a:gd name="connsiteX1484" fmla="*/ 3556143 w 7129607"/>
              <a:gd name="connsiteY1484" fmla="*/ 4842601 h 10322882"/>
              <a:gd name="connsiteX1485" fmla="*/ 3482039 w 7129607"/>
              <a:gd name="connsiteY1485" fmla="*/ 4781954 h 10322882"/>
              <a:gd name="connsiteX1486" fmla="*/ 3455092 w 7129607"/>
              <a:gd name="connsiteY1486" fmla="*/ 4741524 h 10322882"/>
              <a:gd name="connsiteX1487" fmla="*/ 3441618 w 7129607"/>
              <a:gd name="connsiteY1487" fmla="*/ 4701093 h 10322882"/>
              <a:gd name="connsiteX1488" fmla="*/ 3495513 w 7129607"/>
              <a:gd name="connsiteY1488" fmla="*/ 4637077 h 10322882"/>
              <a:gd name="connsiteX1489" fmla="*/ 3532565 w 7129607"/>
              <a:gd name="connsiteY1489" fmla="*/ 4620233 h 10322882"/>
              <a:gd name="connsiteX1490" fmla="*/ 3576354 w 7129607"/>
              <a:gd name="connsiteY1490" fmla="*/ 4603385 h 10322882"/>
              <a:gd name="connsiteX1491" fmla="*/ 3650458 w 7129607"/>
              <a:gd name="connsiteY1491" fmla="*/ 4552848 h 10322882"/>
              <a:gd name="connsiteX1492" fmla="*/ 3721195 w 7129607"/>
              <a:gd name="connsiteY1492" fmla="*/ 4485463 h 10322882"/>
              <a:gd name="connsiteX1493" fmla="*/ 3812142 w 7129607"/>
              <a:gd name="connsiteY1493" fmla="*/ 4445032 h 10322882"/>
              <a:gd name="connsiteX1494" fmla="*/ 3876142 w 7129607"/>
              <a:gd name="connsiteY1494" fmla="*/ 4401232 h 10322882"/>
              <a:gd name="connsiteX1495" fmla="*/ 3862668 w 7129607"/>
              <a:gd name="connsiteY1495" fmla="*/ 4317001 h 10322882"/>
              <a:gd name="connsiteX1496" fmla="*/ 3869405 w 7129607"/>
              <a:gd name="connsiteY1496" fmla="*/ 4229403 h 10322882"/>
              <a:gd name="connsiteX1497" fmla="*/ 3956983 w 7129607"/>
              <a:gd name="connsiteY1497" fmla="*/ 4209188 h 10322882"/>
              <a:gd name="connsiteX1498" fmla="*/ 4004140 w 7129607"/>
              <a:gd name="connsiteY1498" fmla="*/ 4222663 h 10322882"/>
              <a:gd name="connsiteX1499" fmla="*/ 4007509 w 7129607"/>
              <a:gd name="connsiteY1499" fmla="*/ 4222663 h 10322882"/>
              <a:gd name="connsiteX1500" fmla="*/ 4014246 w 7129607"/>
              <a:gd name="connsiteY1500" fmla="*/ 4229403 h 10322882"/>
              <a:gd name="connsiteX1501" fmla="*/ 4031087 w 7129607"/>
              <a:gd name="connsiteY1501" fmla="*/ 4232771 h 10322882"/>
              <a:gd name="connsiteX1502" fmla="*/ 4032447 w 7129607"/>
              <a:gd name="connsiteY1502" fmla="*/ 4233376 h 10322882"/>
              <a:gd name="connsiteX1503" fmla="*/ 4032447 w 7129607"/>
              <a:gd name="connsiteY1503" fmla="*/ 4232704 h 10322882"/>
              <a:gd name="connsiteX1504" fmla="*/ 4031357 w 7129607"/>
              <a:gd name="connsiteY1504" fmla="*/ 4232219 h 10322882"/>
              <a:gd name="connsiteX1505" fmla="*/ 4014533 w 7129607"/>
              <a:gd name="connsiteY1505" fmla="*/ 4228851 h 10322882"/>
              <a:gd name="connsiteX1506" fmla="*/ 4007804 w 7129607"/>
              <a:gd name="connsiteY1506" fmla="*/ 4222114 h 10322882"/>
              <a:gd name="connsiteX1507" fmla="*/ 3997710 w 7129607"/>
              <a:gd name="connsiteY1507" fmla="*/ 4201905 h 10322882"/>
              <a:gd name="connsiteX1508" fmla="*/ 4001075 w 7129607"/>
              <a:gd name="connsiteY1508" fmla="*/ 4154750 h 10322882"/>
              <a:gd name="connsiteX1509" fmla="*/ 4004439 w 7129607"/>
              <a:gd name="connsiteY1509" fmla="*/ 4100858 h 10322882"/>
              <a:gd name="connsiteX1510" fmla="*/ 4001075 w 7129607"/>
              <a:gd name="connsiteY1510" fmla="*/ 3999817 h 10322882"/>
              <a:gd name="connsiteX1511" fmla="*/ 4001075 w 7129607"/>
              <a:gd name="connsiteY1511" fmla="*/ 3972871 h 10322882"/>
              <a:gd name="connsiteX1512" fmla="*/ 3977522 w 7129607"/>
              <a:gd name="connsiteY1512" fmla="*/ 3986345 h 10322882"/>
              <a:gd name="connsiteX1513" fmla="*/ 3964064 w 7129607"/>
              <a:gd name="connsiteY1513" fmla="*/ 3939189 h 10322882"/>
              <a:gd name="connsiteX1514" fmla="*/ 3974157 w 7129607"/>
              <a:gd name="connsiteY1514" fmla="*/ 3881928 h 10322882"/>
              <a:gd name="connsiteX1515" fmla="*/ 3943875 w 7129607"/>
              <a:gd name="connsiteY1515" fmla="*/ 3871824 h 10322882"/>
              <a:gd name="connsiteX1516" fmla="*/ 3913593 w 7129607"/>
              <a:gd name="connsiteY1516" fmla="*/ 3888665 h 10322882"/>
              <a:gd name="connsiteX1517" fmla="*/ 3903498 w 7129607"/>
              <a:gd name="connsiteY1517" fmla="*/ 3851615 h 10322882"/>
              <a:gd name="connsiteX1518" fmla="*/ 3896769 w 7129607"/>
              <a:gd name="connsiteY1518" fmla="*/ 3801090 h 10322882"/>
              <a:gd name="connsiteX1519" fmla="*/ 3906863 w 7129607"/>
              <a:gd name="connsiteY1519" fmla="*/ 3780881 h 10322882"/>
              <a:gd name="connsiteX1520" fmla="*/ 3893405 w 7129607"/>
              <a:gd name="connsiteY1520" fmla="*/ 3764039 h 10322882"/>
              <a:gd name="connsiteX1521" fmla="*/ 3839569 w 7129607"/>
              <a:gd name="connsiteY1521" fmla="*/ 3753935 h 10322882"/>
              <a:gd name="connsiteX1522" fmla="*/ 3849663 w 7129607"/>
              <a:gd name="connsiteY1522" fmla="*/ 3716885 h 10322882"/>
              <a:gd name="connsiteX1523" fmla="*/ 3856393 w 7129607"/>
              <a:gd name="connsiteY1523" fmla="*/ 3669731 h 10322882"/>
              <a:gd name="connsiteX1524" fmla="*/ 3853029 w 7129607"/>
              <a:gd name="connsiteY1524" fmla="*/ 3639416 h 10322882"/>
              <a:gd name="connsiteX1525" fmla="*/ 3846298 w 7129607"/>
              <a:gd name="connsiteY1525" fmla="*/ 3598998 h 10322882"/>
              <a:gd name="connsiteX1526" fmla="*/ 3832840 w 7129607"/>
              <a:gd name="connsiteY1526" fmla="*/ 3568682 h 10322882"/>
              <a:gd name="connsiteX1527" fmla="*/ 3829476 w 7129607"/>
              <a:gd name="connsiteY1527" fmla="*/ 3548473 h 10322882"/>
              <a:gd name="connsiteX1528" fmla="*/ 3819381 w 7129607"/>
              <a:gd name="connsiteY1528" fmla="*/ 3531632 h 10322882"/>
              <a:gd name="connsiteX1529" fmla="*/ 3812652 w 7129607"/>
              <a:gd name="connsiteY1529" fmla="*/ 3484477 h 10322882"/>
              <a:gd name="connsiteX1530" fmla="*/ 3819381 w 7129607"/>
              <a:gd name="connsiteY1530" fmla="*/ 3474372 h 10322882"/>
              <a:gd name="connsiteX1531" fmla="*/ 3805923 w 7129607"/>
              <a:gd name="connsiteY1531" fmla="*/ 3460900 h 10322882"/>
              <a:gd name="connsiteX1532" fmla="*/ 3812652 w 7129607"/>
              <a:gd name="connsiteY1532" fmla="*/ 3450794 h 10322882"/>
              <a:gd name="connsiteX1533" fmla="*/ 3802558 w 7129607"/>
              <a:gd name="connsiteY1533" fmla="*/ 3444057 h 10322882"/>
              <a:gd name="connsiteX1534" fmla="*/ 3802632 w 7129607"/>
              <a:gd name="connsiteY1534" fmla="*/ 3443909 h 10322882"/>
              <a:gd name="connsiteX1535" fmla="*/ 3789321 w 7129607"/>
              <a:gd name="connsiteY1535" fmla="*/ 3447234 h 10322882"/>
              <a:gd name="connsiteX1536" fmla="*/ 3728680 w 7129607"/>
              <a:gd name="connsiteY1536" fmla="*/ 3383264 h 10322882"/>
              <a:gd name="connsiteX1537" fmla="*/ 3725310 w 7129607"/>
              <a:gd name="connsiteY1537" fmla="*/ 3363063 h 10322882"/>
              <a:gd name="connsiteX1538" fmla="*/ 3698360 w 7129607"/>
              <a:gd name="connsiteY1538" fmla="*/ 3359695 h 10322882"/>
              <a:gd name="connsiteX1539" fmla="*/ 3684884 w 7129607"/>
              <a:gd name="connsiteY1539" fmla="*/ 3332760 h 10322882"/>
              <a:gd name="connsiteX1540" fmla="*/ 3668040 w 7129607"/>
              <a:gd name="connsiteY1540" fmla="*/ 3302459 h 10322882"/>
              <a:gd name="connsiteX1541" fmla="*/ 3644457 w 7129607"/>
              <a:gd name="connsiteY1541" fmla="*/ 3305825 h 10322882"/>
              <a:gd name="connsiteX1542" fmla="*/ 3610767 w 7129607"/>
              <a:gd name="connsiteY1542" fmla="*/ 3305825 h 10322882"/>
              <a:gd name="connsiteX1543" fmla="*/ 3593923 w 7129607"/>
              <a:gd name="connsiteY1543" fmla="*/ 3265423 h 10322882"/>
              <a:gd name="connsiteX1544" fmla="*/ 3566972 w 7129607"/>
              <a:gd name="connsiteY1544" fmla="*/ 3214924 h 10322882"/>
              <a:gd name="connsiteX1545" fmla="*/ 3536650 w 7129607"/>
              <a:gd name="connsiteY1545" fmla="*/ 3124019 h 10322882"/>
              <a:gd name="connsiteX1546" fmla="*/ 3553495 w 7129607"/>
              <a:gd name="connsiteY1546" fmla="*/ 3036485 h 10322882"/>
              <a:gd name="connsiteX1547" fmla="*/ 3583817 w 7129607"/>
              <a:gd name="connsiteY1547" fmla="*/ 3009550 h 10322882"/>
              <a:gd name="connsiteX1548" fmla="*/ 3607398 w 7129607"/>
              <a:gd name="connsiteY1548" fmla="*/ 2959047 h 10322882"/>
              <a:gd name="connsiteX1549" fmla="*/ 3617506 w 7129607"/>
              <a:gd name="connsiteY1549" fmla="*/ 2908544 h 10322882"/>
              <a:gd name="connsiteX1550" fmla="*/ 3620875 w 7129607"/>
              <a:gd name="connsiteY1550" fmla="*/ 2858042 h 10322882"/>
              <a:gd name="connsiteX1551" fmla="*/ 3597292 w 7129607"/>
              <a:gd name="connsiteY1551" fmla="*/ 2763769 h 10322882"/>
              <a:gd name="connsiteX1552" fmla="*/ 3580447 w 7129607"/>
              <a:gd name="connsiteY1552" fmla="*/ 2720001 h 10322882"/>
              <a:gd name="connsiteX1553" fmla="*/ 3553495 w 7129607"/>
              <a:gd name="connsiteY1553" fmla="*/ 2669498 h 10322882"/>
              <a:gd name="connsiteX1554" fmla="*/ 3543389 w 7129607"/>
              <a:gd name="connsiteY1554" fmla="*/ 2642563 h 10322882"/>
              <a:gd name="connsiteX1555" fmla="*/ 3566972 w 7129607"/>
              <a:gd name="connsiteY1555" fmla="*/ 2652665 h 10322882"/>
              <a:gd name="connsiteX1556" fmla="*/ 3607398 w 7129607"/>
              <a:gd name="connsiteY1556" fmla="*/ 2649298 h 10322882"/>
              <a:gd name="connsiteX1557" fmla="*/ 3644457 w 7129607"/>
              <a:gd name="connsiteY1557" fmla="*/ 2625730 h 10322882"/>
              <a:gd name="connsiteX1558" fmla="*/ 3701729 w 7129607"/>
              <a:gd name="connsiteY1558" fmla="*/ 2568494 h 10322882"/>
              <a:gd name="connsiteX1559" fmla="*/ 3681515 w 7129607"/>
              <a:gd name="connsiteY1559" fmla="*/ 2528092 h 10322882"/>
              <a:gd name="connsiteX1560" fmla="*/ 3705098 w 7129607"/>
              <a:gd name="connsiteY1560" fmla="*/ 2491056 h 10322882"/>
              <a:gd name="connsiteX1561" fmla="*/ 3718573 w 7129607"/>
              <a:gd name="connsiteY1561" fmla="*/ 2447288 h 10322882"/>
              <a:gd name="connsiteX1562" fmla="*/ 3732049 w 7129607"/>
              <a:gd name="connsiteY1562" fmla="*/ 2413618 h 10322882"/>
              <a:gd name="connsiteX1563" fmla="*/ 3728680 w 7129607"/>
              <a:gd name="connsiteY1563" fmla="*/ 2373217 h 10322882"/>
              <a:gd name="connsiteX1564" fmla="*/ 3759001 w 7129607"/>
              <a:gd name="connsiteY1564" fmla="*/ 2332817 h 10322882"/>
              <a:gd name="connsiteX1565" fmla="*/ 3762282 w 7129607"/>
              <a:gd name="connsiteY1565" fmla="*/ 2313135 h 10322882"/>
              <a:gd name="connsiteX1566" fmla="*/ 3761720 w 7129607"/>
              <a:gd name="connsiteY1566" fmla="*/ 2312574 h 10322882"/>
              <a:gd name="connsiteX1567" fmla="*/ 3758351 w 7129607"/>
              <a:gd name="connsiteY1567" fmla="*/ 2299093 h 10322882"/>
              <a:gd name="connsiteX1568" fmla="*/ 3771827 w 7129607"/>
              <a:gd name="connsiteY1568" fmla="*/ 2245167 h 10322882"/>
              <a:gd name="connsiteX1569" fmla="*/ 3785302 w 7129607"/>
              <a:gd name="connsiteY1569" fmla="*/ 2208093 h 10322882"/>
              <a:gd name="connsiteX1570" fmla="*/ 3795408 w 7129607"/>
              <a:gd name="connsiteY1570" fmla="*/ 2160908 h 10322882"/>
              <a:gd name="connsiteX1571" fmla="*/ 3815622 w 7129607"/>
              <a:gd name="connsiteY1571" fmla="*/ 2130576 h 10322882"/>
              <a:gd name="connsiteX1572" fmla="*/ 3839203 w 7129607"/>
              <a:gd name="connsiteY1572" fmla="*/ 2110351 h 10322882"/>
              <a:gd name="connsiteX1573" fmla="*/ 3839203 w 7129607"/>
              <a:gd name="connsiteY1573" fmla="*/ 2080019 h 10322882"/>
              <a:gd name="connsiteX1574" fmla="*/ 3842573 w 7129607"/>
              <a:gd name="connsiteY1574" fmla="*/ 2076649 h 10322882"/>
              <a:gd name="connsiteX1575" fmla="*/ 3842778 w 7129607"/>
              <a:gd name="connsiteY1575" fmla="*/ 2076649 h 10322882"/>
              <a:gd name="connsiteX1576" fmla="*/ 3854893 w 7129607"/>
              <a:gd name="connsiteY1576" fmla="*/ 2058279 h 10322882"/>
              <a:gd name="connsiteX1577" fmla="*/ 3849420 w 7129607"/>
              <a:gd name="connsiteY1577" fmla="*/ 2039764 h 10322882"/>
              <a:gd name="connsiteX1578" fmla="*/ 3822474 w 7129607"/>
              <a:gd name="connsiteY1578" fmla="*/ 2029666 h 10322882"/>
              <a:gd name="connsiteX1579" fmla="*/ 3809000 w 7129607"/>
              <a:gd name="connsiteY1579" fmla="*/ 2046496 h 10322882"/>
              <a:gd name="connsiteX1580" fmla="*/ 3795526 w 7129607"/>
              <a:gd name="connsiteY1580" fmla="*/ 2053229 h 10322882"/>
              <a:gd name="connsiteX1581" fmla="*/ 3765210 w 7129607"/>
              <a:gd name="connsiteY1581" fmla="*/ 2066695 h 10322882"/>
              <a:gd name="connsiteX1582" fmla="*/ 3731525 w 7129607"/>
              <a:gd name="connsiteY1582" fmla="*/ 2096989 h 10322882"/>
              <a:gd name="connsiteX1583" fmla="*/ 3711314 w 7129607"/>
              <a:gd name="connsiteY1583" fmla="*/ 2120553 h 10322882"/>
              <a:gd name="connsiteX1584" fmla="*/ 3687736 w 7129607"/>
              <a:gd name="connsiteY1584" fmla="*/ 2100357 h 10322882"/>
              <a:gd name="connsiteX1585" fmla="*/ 3707947 w 7129607"/>
              <a:gd name="connsiteY1585" fmla="*/ 2066695 h 10322882"/>
              <a:gd name="connsiteX1586" fmla="*/ 3697841 w 7129607"/>
              <a:gd name="connsiteY1586" fmla="*/ 2053229 h 10322882"/>
              <a:gd name="connsiteX1587" fmla="*/ 3687736 w 7129607"/>
              <a:gd name="connsiteY1587" fmla="*/ 2033031 h 10322882"/>
              <a:gd name="connsiteX1588" fmla="*/ 3654052 w 7129607"/>
              <a:gd name="connsiteY1588" fmla="*/ 1958970 h 10322882"/>
              <a:gd name="connsiteX1589" fmla="*/ 3647315 w 7129607"/>
              <a:gd name="connsiteY1589" fmla="*/ 1928678 h 10322882"/>
              <a:gd name="connsiteX1590" fmla="*/ 3603526 w 7129607"/>
              <a:gd name="connsiteY1590" fmla="*/ 1928678 h 10322882"/>
              <a:gd name="connsiteX1591" fmla="*/ 3569841 w 7129607"/>
              <a:gd name="connsiteY1591" fmla="*/ 1915212 h 10322882"/>
              <a:gd name="connsiteX1592" fmla="*/ 3566472 w 7129607"/>
              <a:gd name="connsiteY1592" fmla="*/ 1881547 h 10322882"/>
              <a:gd name="connsiteX1593" fmla="*/ 3603526 w 7129607"/>
              <a:gd name="connsiteY1593" fmla="*/ 1871448 h 10322882"/>
              <a:gd name="connsiteX1594" fmla="*/ 3627104 w 7129607"/>
              <a:gd name="connsiteY1594" fmla="*/ 1831053 h 10322882"/>
              <a:gd name="connsiteX1595" fmla="*/ 3657419 w 7129607"/>
              <a:gd name="connsiteY1595" fmla="*/ 1814222 h 10322882"/>
              <a:gd name="connsiteX1596" fmla="*/ 3691104 w 7129607"/>
              <a:gd name="connsiteY1596" fmla="*/ 1790658 h 10322882"/>
              <a:gd name="connsiteX1597" fmla="*/ 3731525 w 7129607"/>
              <a:gd name="connsiteY1597" fmla="*/ 1787292 h 10322882"/>
              <a:gd name="connsiteX1598" fmla="*/ 3768579 w 7129607"/>
              <a:gd name="connsiteY1598" fmla="*/ 1753630 h 10322882"/>
              <a:gd name="connsiteX1599" fmla="*/ 3805631 w 7129607"/>
              <a:gd name="connsiteY1599" fmla="*/ 1743530 h 10322882"/>
              <a:gd name="connsiteX1600" fmla="*/ 3856157 w 7129607"/>
              <a:gd name="connsiteY1600" fmla="*/ 1740165 h 10322882"/>
              <a:gd name="connsiteX1601" fmla="*/ 3899947 w 7129607"/>
              <a:gd name="connsiteY1601" fmla="*/ 1746896 h 10322882"/>
              <a:gd name="connsiteX1602" fmla="*/ 3947106 w 7129607"/>
              <a:gd name="connsiteY1602" fmla="*/ 1756996 h 10322882"/>
              <a:gd name="connsiteX1603" fmla="*/ 3977421 w 7129607"/>
              <a:gd name="connsiteY1603" fmla="*/ 1773827 h 10322882"/>
              <a:gd name="connsiteX1604" fmla="*/ 4014475 w 7129607"/>
              <a:gd name="connsiteY1604" fmla="*/ 1767094 h 10322882"/>
              <a:gd name="connsiteX1605" fmla="*/ 4038053 w 7129607"/>
              <a:gd name="connsiteY1605" fmla="*/ 1770460 h 10322882"/>
              <a:gd name="connsiteX1606" fmla="*/ 4051527 w 7129607"/>
              <a:gd name="connsiteY1606" fmla="*/ 1760362 h 10322882"/>
              <a:gd name="connsiteX1607" fmla="*/ 4078474 w 7129607"/>
              <a:gd name="connsiteY1607" fmla="*/ 1730067 h 10322882"/>
              <a:gd name="connsiteX1608" fmla="*/ 4075105 w 7129607"/>
              <a:gd name="connsiteY1608" fmla="*/ 1689670 h 10322882"/>
              <a:gd name="connsiteX1609" fmla="*/ 4102053 w 7129607"/>
              <a:gd name="connsiteY1609" fmla="*/ 1669473 h 10322882"/>
              <a:gd name="connsiteX1610" fmla="*/ 4091948 w 7129607"/>
              <a:gd name="connsiteY1610" fmla="*/ 1639177 h 10322882"/>
              <a:gd name="connsiteX1611" fmla="*/ 4081842 w 7129607"/>
              <a:gd name="connsiteY1611" fmla="*/ 1635812 h 10322882"/>
              <a:gd name="connsiteX1612" fmla="*/ 4088579 w 7129607"/>
              <a:gd name="connsiteY1612" fmla="*/ 1625711 h 10322882"/>
              <a:gd name="connsiteX1613" fmla="*/ 4098797 w 7129607"/>
              <a:gd name="connsiteY1613" fmla="*/ 1624009 h 10322882"/>
              <a:gd name="connsiteX1614" fmla="*/ 4097550 w 7129607"/>
              <a:gd name="connsiteY1614" fmla="*/ 1623168 h 10322882"/>
              <a:gd name="connsiteX1615" fmla="*/ 4087926 w 7129607"/>
              <a:gd name="connsiteY1615" fmla="*/ 1624772 h 10322882"/>
              <a:gd name="connsiteX1616" fmla="*/ 4081190 w 7129607"/>
              <a:gd name="connsiteY1616" fmla="*/ 1634875 h 10322882"/>
              <a:gd name="connsiteX1617" fmla="*/ 4050883 w 7129607"/>
              <a:gd name="connsiteY1617" fmla="*/ 1644980 h 10322882"/>
              <a:gd name="connsiteX1618" fmla="*/ 4017208 w 7129607"/>
              <a:gd name="connsiteY1618" fmla="*/ 1658451 h 10322882"/>
              <a:gd name="connsiteX1619" fmla="*/ 4007105 w 7129607"/>
              <a:gd name="connsiteY1619" fmla="*/ 1648349 h 10322882"/>
              <a:gd name="connsiteX1620" fmla="*/ 3990267 w 7129607"/>
              <a:gd name="connsiteY1620" fmla="*/ 1638243 h 10322882"/>
              <a:gd name="connsiteX1621" fmla="*/ 3953224 w 7129607"/>
              <a:gd name="connsiteY1621" fmla="*/ 1624772 h 10322882"/>
              <a:gd name="connsiteX1622" fmla="*/ 3919549 w 7129607"/>
              <a:gd name="connsiteY1622" fmla="*/ 1601199 h 10322882"/>
              <a:gd name="connsiteX1623" fmla="*/ 3899345 w 7129607"/>
              <a:gd name="connsiteY1623" fmla="*/ 1577624 h 10322882"/>
              <a:gd name="connsiteX1624" fmla="*/ 3892610 w 7129607"/>
              <a:gd name="connsiteY1624" fmla="*/ 1560785 h 10322882"/>
              <a:gd name="connsiteX1625" fmla="*/ 3875773 w 7129607"/>
              <a:gd name="connsiteY1625" fmla="*/ 1554048 h 10322882"/>
              <a:gd name="connsiteX1626" fmla="*/ 3808423 w 7129607"/>
              <a:gd name="connsiteY1626" fmla="*/ 1490062 h 10322882"/>
              <a:gd name="connsiteX1627" fmla="*/ 3784849 w 7129607"/>
              <a:gd name="connsiteY1627" fmla="*/ 1503533 h 10322882"/>
              <a:gd name="connsiteX1628" fmla="*/ 3754542 w 7129607"/>
              <a:gd name="connsiteY1628" fmla="*/ 1513635 h 10322882"/>
              <a:gd name="connsiteX1629" fmla="*/ 3744439 w 7129607"/>
              <a:gd name="connsiteY1629" fmla="*/ 1506901 h 10322882"/>
              <a:gd name="connsiteX1630" fmla="*/ 3720867 w 7129607"/>
              <a:gd name="connsiteY1630" fmla="*/ 1503533 h 10322882"/>
              <a:gd name="connsiteX1631" fmla="*/ 3710764 w 7129607"/>
              <a:gd name="connsiteY1631" fmla="*/ 1517003 h 10322882"/>
              <a:gd name="connsiteX1632" fmla="*/ 3690560 w 7129607"/>
              <a:gd name="connsiteY1632" fmla="*/ 1520370 h 10322882"/>
              <a:gd name="connsiteX1633" fmla="*/ 3660252 w 7129607"/>
              <a:gd name="connsiteY1633" fmla="*/ 1523739 h 10322882"/>
              <a:gd name="connsiteX1634" fmla="*/ 3636679 w 7129607"/>
              <a:gd name="connsiteY1634" fmla="*/ 1527107 h 10322882"/>
              <a:gd name="connsiteX1635" fmla="*/ 3619842 w 7129607"/>
              <a:gd name="connsiteY1635" fmla="*/ 1540578 h 10322882"/>
              <a:gd name="connsiteX1636" fmla="*/ 3589535 w 7129607"/>
              <a:gd name="connsiteY1636" fmla="*/ 1560785 h 10322882"/>
              <a:gd name="connsiteX1637" fmla="*/ 3569329 w 7129607"/>
              <a:gd name="connsiteY1637" fmla="*/ 1560785 h 10322882"/>
              <a:gd name="connsiteX1638" fmla="*/ 3555860 w 7129607"/>
              <a:gd name="connsiteY1638" fmla="*/ 1550681 h 10322882"/>
              <a:gd name="connsiteX1639" fmla="*/ 3542389 w 7129607"/>
              <a:gd name="connsiteY1639" fmla="*/ 1510266 h 10322882"/>
              <a:gd name="connsiteX1640" fmla="*/ 3542389 w 7129607"/>
              <a:gd name="connsiteY1640" fmla="*/ 1456384 h 10322882"/>
              <a:gd name="connsiteX1641" fmla="*/ 3491876 w 7129607"/>
              <a:gd name="connsiteY1641" fmla="*/ 1476588 h 10322882"/>
              <a:gd name="connsiteX1642" fmla="*/ 3458201 w 7129607"/>
              <a:gd name="connsiteY1642" fmla="*/ 1459751 h 10322882"/>
              <a:gd name="connsiteX1643" fmla="*/ 3488508 w 7129607"/>
              <a:gd name="connsiteY1643" fmla="*/ 1432808 h 10322882"/>
              <a:gd name="connsiteX1644" fmla="*/ 3444732 w 7129607"/>
              <a:gd name="connsiteY1644" fmla="*/ 1405865 h 10322882"/>
              <a:gd name="connsiteX1645" fmla="*/ 3468304 w 7129607"/>
              <a:gd name="connsiteY1645" fmla="*/ 1422704 h 10322882"/>
              <a:gd name="connsiteX1646" fmla="*/ 3471671 w 7129607"/>
              <a:gd name="connsiteY1646" fmla="*/ 1439543 h 10322882"/>
              <a:gd name="connsiteX1647" fmla="*/ 3451465 w 7129607"/>
              <a:gd name="connsiteY1647" fmla="*/ 1446279 h 10322882"/>
              <a:gd name="connsiteX1648" fmla="*/ 3444732 w 7129607"/>
              <a:gd name="connsiteY1648" fmla="*/ 1439543 h 10322882"/>
              <a:gd name="connsiteX1649" fmla="*/ 3421158 w 7129607"/>
              <a:gd name="connsiteY1649" fmla="*/ 1429441 h 10322882"/>
              <a:gd name="connsiteX1650" fmla="*/ 3397586 w 7129607"/>
              <a:gd name="connsiteY1650" fmla="*/ 1432808 h 10322882"/>
              <a:gd name="connsiteX1651" fmla="*/ 3336971 w 7129607"/>
              <a:gd name="connsiteY1651" fmla="*/ 1429441 h 10322882"/>
              <a:gd name="connsiteX1652" fmla="*/ 3296561 w 7129607"/>
              <a:gd name="connsiteY1652" fmla="*/ 1429441 h 10322882"/>
              <a:gd name="connsiteX1653" fmla="*/ 3296561 w 7129607"/>
              <a:gd name="connsiteY1653" fmla="*/ 1436174 h 10322882"/>
              <a:gd name="connsiteX1654" fmla="*/ 3289826 w 7129607"/>
              <a:gd name="connsiteY1654" fmla="*/ 1449647 h 10322882"/>
              <a:gd name="connsiteX1655" fmla="*/ 3256151 w 7129607"/>
              <a:gd name="connsiteY1655" fmla="*/ 1439543 h 10322882"/>
              <a:gd name="connsiteX1656" fmla="*/ 3232579 w 7129607"/>
              <a:gd name="connsiteY1656" fmla="*/ 1432808 h 10322882"/>
              <a:gd name="connsiteX1657" fmla="*/ 3219108 w 7129607"/>
              <a:gd name="connsiteY1657" fmla="*/ 1405865 h 10322882"/>
              <a:gd name="connsiteX1658" fmla="*/ 3219108 w 7129607"/>
              <a:gd name="connsiteY1658" fmla="*/ 1362085 h 10322882"/>
              <a:gd name="connsiteX1659" fmla="*/ 3222476 w 7129607"/>
              <a:gd name="connsiteY1659" fmla="*/ 1338509 h 10322882"/>
              <a:gd name="connsiteX1660" fmla="*/ 3209005 w 7129607"/>
              <a:gd name="connsiteY1660" fmla="*/ 1321672 h 10322882"/>
              <a:gd name="connsiteX1661" fmla="*/ 3192168 w 7129607"/>
              <a:gd name="connsiteY1661" fmla="*/ 1287992 h 10322882"/>
              <a:gd name="connsiteX1662" fmla="*/ 3165227 w 7129607"/>
              <a:gd name="connsiteY1662" fmla="*/ 1267786 h 10322882"/>
              <a:gd name="connsiteX1663" fmla="*/ 3121451 w 7129607"/>
              <a:gd name="connsiteY1663" fmla="*/ 1277890 h 10322882"/>
              <a:gd name="connsiteX1664" fmla="*/ 3087776 w 7129607"/>
              <a:gd name="connsiteY1664" fmla="*/ 1264417 h 10322882"/>
              <a:gd name="connsiteX1665" fmla="*/ 3064202 w 7129607"/>
              <a:gd name="connsiteY1665" fmla="*/ 1294729 h 10322882"/>
              <a:gd name="connsiteX1666" fmla="*/ 3043998 w 7129607"/>
              <a:gd name="connsiteY1666" fmla="*/ 1291360 h 10322882"/>
              <a:gd name="connsiteX1667" fmla="*/ 3037262 w 7129607"/>
              <a:gd name="connsiteY1667" fmla="*/ 1287992 h 10322882"/>
              <a:gd name="connsiteX1668" fmla="*/ 3030527 w 7129607"/>
              <a:gd name="connsiteY1668" fmla="*/ 1274521 h 10322882"/>
              <a:gd name="connsiteX1669" fmla="*/ 2980019 w 7129607"/>
              <a:gd name="connsiteY1669" fmla="*/ 1267786 h 10322882"/>
              <a:gd name="connsiteX1670" fmla="*/ 2929506 w 7129607"/>
              <a:gd name="connsiteY1670" fmla="*/ 1287992 h 10322882"/>
              <a:gd name="connsiteX1671" fmla="*/ 2899198 w 7129607"/>
              <a:gd name="connsiteY1671" fmla="*/ 1250947 h 10322882"/>
              <a:gd name="connsiteX1672" fmla="*/ 2865525 w 7129607"/>
              <a:gd name="connsiteY1672" fmla="*/ 1186958 h 10322882"/>
              <a:gd name="connsiteX1673" fmla="*/ 2841950 w 7129607"/>
              <a:gd name="connsiteY1673" fmla="*/ 1173487 h 10322882"/>
              <a:gd name="connsiteX1674" fmla="*/ 2811643 w 7129607"/>
              <a:gd name="connsiteY1674" fmla="*/ 1163385 h 10322882"/>
              <a:gd name="connsiteX1675" fmla="*/ 2798173 w 7129607"/>
              <a:gd name="connsiteY1675" fmla="*/ 1146544 h 10322882"/>
              <a:gd name="connsiteX1676" fmla="*/ 2771231 w 7129607"/>
              <a:gd name="connsiteY1676" fmla="*/ 1149913 h 10322882"/>
              <a:gd name="connsiteX1677" fmla="*/ 2761131 w 7129607"/>
              <a:gd name="connsiteY1677" fmla="*/ 1109499 h 10322882"/>
              <a:gd name="connsiteX1678" fmla="*/ 2771231 w 7129607"/>
              <a:gd name="connsiteY1678" fmla="*/ 1096029 h 10322882"/>
              <a:gd name="connsiteX1679" fmla="*/ 2774599 w 7129607"/>
              <a:gd name="connsiteY1679" fmla="*/ 1082557 h 10322882"/>
              <a:gd name="connsiteX1680" fmla="*/ 2794805 w 7129607"/>
              <a:gd name="connsiteY1680" fmla="*/ 1018569 h 10322882"/>
              <a:gd name="connsiteX1681" fmla="*/ 2801540 w 7129607"/>
              <a:gd name="connsiteY1681" fmla="*/ 978156 h 10322882"/>
              <a:gd name="connsiteX1682" fmla="*/ 2815010 w 7129607"/>
              <a:gd name="connsiteY1682" fmla="*/ 947846 h 10322882"/>
              <a:gd name="connsiteX1683" fmla="*/ 2838583 w 7129607"/>
              <a:gd name="connsiteY1683" fmla="*/ 954582 h 10322882"/>
              <a:gd name="connsiteX1684" fmla="*/ 2852052 w 7129607"/>
              <a:gd name="connsiteY1684" fmla="*/ 951213 h 10322882"/>
              <a:gd name="connsiteX1685" fmla="*/ 2878992 w 7129607"/>
              <a:gd name="connsiteY1685" fmla="*/ 934374 h 10322882"/>
              <a:gd name="connsiteX1686" fmla="*/ 2912669 w 7129607"/>
              <a:gd name="connsiteY1686" fmla="*/ 917537 h 10322882"/>
              <a:gd name="connsiteX1687" fmla="*/ 2899198 w 7129607"/>
              <a:gd name="connsiteY1687" fmla="*/ 890594 h 10322882"/>
              <a:gd name="connsiteX1688" fmla="*/ 2868890 w 7129607"/>
              <a:gd name="connsiteY1688" fmla="*/ 867018 h 10322882"/>
              <a:gd name="connsiteX1689" fmla="*/ 2841950 w 7129607"/>
              <a:gd name="connsiteY1689" fmla="*/ 823238 h 10322882"/>
              <a:gd name="connsiteX1690" fmla="*/ 2852052 w 7129607"/>
              <a:gd name="connsiteY1690" fmla="*/ 789560 h 10322882"/>
              <a:gd name="connsiteX1691" fmla="*/ 2841950 w 7129607"/>
              <a:gd name="connsiteY1691" fmla="*/ 772721 h 10322882"/>
              <a:gd name="connsiteX1692" fmla="*/ 2841950 w 7129607"/>
              <a:gd name="connsiteY1692" fmla="*/ 752514 h 10322882"/>
              <a:gd name="connsiteX1693" fmla="*/ 2848686 w 7129607"/>
              <a:gd name="connsiteY1693" fmla="*/ 708733 h 10322882"/>
              <a:gd name="connsiteX1694" fmla="*/ 2841950 w 7129607"/>
              <a:gd name="connsiteY1694" fmla="*/ 695261 h 10322882"/>
              <a:gd name="connsiteX1695" fmla="*/ 2848686 w 7129607"/>
              <a:gd name="connsiteY1695" fmla="*/ 671687 h 10322882"/>
              <a:gd name="connsiteX1696" fmla="*/ 2841950 w 7129607"/>
              <a:gd name="connsiteY1696" fmla="*/ 661583 h 10322882"/>
              <a:gd name="connsiteX1697" fmla="*/ 2838583 w 7129607"/>
              <a:gd name="connsiteY1697" fmla="*/ 644746 h 10322882"/>
              <a:gd name="connsiteX1698" fmla="*/ 2831849 w 7129607"/>
              <a:gd name="connsiteY1698" fmla="*/ 617803 h 10322882"/>
              <a:gd name="connsiteX1699" fmla="*/ 2848686 w 7129607"/>
              <a:gd name="connsiteY1699" fmla="*/ 604331 h 10322882"/>
              <a:gd name="connsiteX1700" fmla="*/ 2855422 w 7129607"/>
              <a:gd name="connsiteY1700" fmla="*/ 567286 h 10322882"/>
              <a:gd name="connsiteX1701" fmla="*/ 2848686 w 7129607"/>
              <a:gd name="connsiteY1701" fmla="*/ 523504 h 10322882"/>
              <a:gd name="connsiteX1702" fmla="*/ 2862157 w 7129607"/>
              <a:gd name="connsiteY1702" fmla="*/ 493194 h 10322882"/>
              <a:gd name="connsiteX1703" fmla="*/ 2868890 w 7129607"/>
              <a:gd name="connsiteY1703" fmla="*/ 449412 h 10322882"/>
              <a:gd name="connsiteX1704" fmla="*/ 2862157 w 7129607"/>
              <a:gd name="connsiteY1704" fmla="*/ 432574 h 10322882"/>
              <a:gd name="connsiteX1705" fmla="*/ 2868890 w 7129607"/>
              <a:gd name="connsiteY1705" fmla="*/ 419103 h 10322882"/>
              <a:gd name="connsiteX1706" fmla="*/ 2862157 w 7129607"/>
              <a:gd name="connsiteY1706" fmla="*/ 402264 h 10322882"/>
              <a:gd name="connsiteX1707" fmla="*/ 2858789 w 7129607"/>
              <a:gd name="connsiteY1707" fmla="*/ 382056 h 10322882"/>
              <a:gd name="connsiteX1708" fmla="*/ 2852052 w 7129607"/>
              <a:gd name="connsiteY1708" fmla="*/ 348380 h 10322882"/>
              <a:gd name="connsiteX1709" fmla="*/ 2821746 w 7129607"/>
              <a:gd name="connsiteY1709" fmla="*/ 338275 h 10322882"/>
              <a:gd name="connsiteX1710" fmla="*/ 2804907 w 7129607"/>
              <a:gd name="connsiteY1710" fmla="*/ 338275 h 10322882"/>
              <a:gd name="connsiteX1711" fmla="*/ 2798173 w 7129607"/>
              <a:gd name="connsiteY1711" fmla="*/ 324804 h 10322882"/>
              <a:gd name="connsiteX1712" fmla="*/ 2767866 w 7129607"/>
              <a:gd name="connsiteY1712" fmla="*/ 331540 h 10322882"/>
              <a:gd name="connsiteX1713" fmla="*/ 2737555 w 7129607"/>
              <a:gd name="connsiteY1713" fmla="*/ 345012 h 10322882"/>
              <a:gd name="connsiteX1714" fmla="*/ 2727456 w 7129607"/>
              <a:gd name="connsiteY1714" fmla="*/ 338275 h 10322882"/>
              <a:gd name="connsiteX1715" fmla="*/ 2707250 w 7129607"/>
              <a:gd name="connsiteY1715" fmla="*/ 338275 h 10322882"/>
              <a:gd name="connsiteX1716" fmla="*/ 2687044 w 7129607"/>
              <a:gd name="connsiteY1716" fmla="*/ 307967 h 10322882"/>
              <a:gd name="connsiteX1717" fmla="*/ 2646635 w 7129607"/>
              <a:gd name="connsiteY1717" fmla="*/ 233874 h 10322882"/>
              <a:gd name="connsiteX1718" fmla="*/ 2619693 w 7129607"/>
              <a:gd name="connsiteY1718" fmla="*/ 217034 h 10322882"/>
              <a:gd name="connsiteX1719" fmla="*/ 2596121 w 7129607"/>
              <a:gd name="connsiteY1719" fmla="*/ 213668 h 10322882"/>
              <a:gd name="connsiteX1720" fmla="*/ 2616327 w 7129607"/>
              <a:gd name="connsiteY1720" fmla="*/ 193461 h 10322882"/>
              <a:gd name="connsiteX1721" fmla="*/ 2629797 w 7129607"/>
              <a:gd name="connsiteY1721" fmla="*/ 163151 h 10322882"/>
              <a:gd name="connsiteX1722" fmla="*/ 2656738 w 7129607"/>
              <a:gd name="connsiteY1722" fmla="*/ 142945 h 10322882"/>
              <a:gd name="connsiteX1723" fmla="*/ 2673574 w 7129607"/>
              <a:gd name="connsiteY1723" fmla="*/ 119371 h 10322882"/>
              <a:gd name="connsiteX1724" fmla="*/ 2683676 w 7129607"/>
              <a:gd name="connsiteY1724" fmla="*/ 102534 h 10322882"/>
              <a:gd name="connsiteX1725" fmla="*/ 2697146 w 7129607"/>
              <a:gd name="connsiteY1725" fmla="*/ 105899 h 10322882"/>
              <a:gd name="connsiteX1726" fmla="*/ 2710618 w 7129607"/>
              <a:gd name="connsiteY1726" fmla="*/ 109267 h 10322882"/>
              <a:gd name="connsiteX1727" fmla="*/ 2734190 w 7129607"/>
              <a:gd name="connsiteY1727" fmla="*/ 99165 h 10322882"/>
              <a:gd name="connsiteX1728" fmla="*/ 2754397 w 7129607"/>
              <a:gd name="connsiteY1728" fmla="*/ 89059 h 10322882"/>
              <a:gd name="connsiteX1729" fmla="*/ 2788071 w 7129607"/>
              <a:gd name="connsiteY1729" fmla="*/ 78956 h 10322882"/>
              <a:gd name="connsiteX1730" fmla="*/ 2801540 w 7129607"/>
              <a:gd name="connsiteY1730" fmla="*/ 52013 h 10322882"/>
              <a:gd name="connsiteX1731" fmla="*/ 2811643 w 7129607"/>
              <a:gd name="connsiteY1731" fmla="*/ 31809 h 10322882"/>
              <a:gd name="connsiteX1732" fmla="*/ 2808275 w 7129607"/>
              <a:gd name="connsiteY1732" fmla="*/ 1498 h 10322882"/>
              <a:gd name="connsiteX0" fmla="*/ 1727528 w 7129607"/>
              <a:gd name="connsiteY0" fmla="*/ 8975575 h 10322882"/>
              <a:gd name="connsiteX1" fmla="*/ 1727574 w 7129607"/>
              <a:gd name="connsiteY1" fmla="*/ 8975638 h 10322882"/>
              <a:gd name="connsiteX2" fmla="*/ 1747089 w 7129607"/>
              <a:gd name="connsiteY2" fmla="*/ 8975638 h 10322882"/>
              <a:gd name="connsiteX3" fmla="*/ 1747089 w 7129607"/>
              <a:gd name="connsiteY3" fmla="*/ 8982373 h 10322882"/>
              <a:gd name="connsiteX4" fmla="*/ 1753828 w 7129607"/>
              <a:gd name="connsiteY4" fmla="*/ 8985741 h 10322882"/>
              <a:gd name="connsiteX5" fmla="*/ 1753999 w 7129607"/>
              <a:gd name="connsiteY5" fmla="*/ 8985429 h 10322882"/>
              <a:gd name="connsiteX6" fmla="*/ 1747745 w 7129607"/>
              <a:gd name="connsiteY6" fmla="*/ 8982305 h 10322882"/>
              <a:gd name="connsiteX7" fmla="*/ 1727528 w 7129607"/>
              <a:gd name="connsiteY7" fmla="*/ 8975575 h 10322882"/>
              <a:gd name="connsiteX8" fmla="*/ 2939394 w 7129607"/>
              <a:gd name="connsiteY8" fmla="*/ 7863365 h 10322882"/>
              <a:gd name="connsiteX9" fmla="*/ 2933765 w 7129607"/>
              <a:gd name="connsiteY9" fmla="*/ 7870204 h 10322882"/>
              <a:gd name="connsiteX10" fmla="*/ 2932948 w 7129607"/>
              <a:gd name="connsiteY10" fmla="*/ 7879615 h 10322882"/>
              <a:gd name="connsiteX11" fmla="*/ 2933297 w 7129607"/>
              <a:gd name="connsiteY11" fmla="*/ 7879269 h 10322882"/>
              <a:gd name="connsiteX12" fmla="*/ 2934022 w 7129607"/>
              <a:gd name="connsiteY12" fmla="*/ 7870917 h 10322882"/>
              <a:gd name="connsiteX13" fmla="*/ 2939920 w 7129607"/>
              <a:gd name="connsiteY13" fmla="*/ 7863759 h 10322882"/>
              <a:gd name="connsiteX14" fmla="*/ 2939394 w 7129607"/>
              <a:gd name="connsiteY14" fmla="*/ 7863365 h 10322882"/>
              <a:gd name="connsiteX15" fmla="*/ 6408711 w 7129607"/>
              <a:gd name="connsiteY15" fmla="*/ 7753763 h 10322882"/>
              <a:gd name="connsiteX16" fmla="*/ 6408711 w 7129607"/>
              <a:gd name="connsiteY16" fmla="*/ 7753788 h 10322882"/>
              <a:gd name="connsiteX17" fmla="*/ 6419483 w 7129607"/>
              <a:gd name="connsiteY17" fmla="*/ 7762398 h 10322882"/>
              <a:gd name="connsiteX18" fmla="*/ 6419369 w 7129607"/>
              <a:gd name="connsiteY18" fmla="*/ 7762284 h 10322882"/>
              <a:gd name="connsiteX19" fmla="*/ 6408711 w 7129607"/>
              <a:gd name="connsiteY19" fmla="*/ 7753763 h 10322882"/>
              <a:gd name="connsiteX20" fmla="*/ 2714483 w 7129607"/>
              <a:gd name="connsiteY20" fmla="*/ 7748713 h 10322882"/>
              <a:gd name="connsiteX21" fmla="*/ 2781509 w 7129607"/>
              <a:gd name="connsiteY21" fmla="*/ 7857093 h 10322882"/>
              <a:gd name="connsiteX22" fmla="*/ 2768674 w 7129607"/>
              <a:gd name="connsiteY22" fmla="*/ 7911283 h 10322882"/>
              <a:gd name="connsiteX23" fmla="*/ 2731596 w 7129607"/>
              <a:gd name="connsiteY23" fmla="*/ 7961196 h 10322882"/>
              <a:gd name="connsiteX24" fmla="*/ 2626069 w 7129607"/>
              <a:gd name="connsiteY24" fmla="*/ 8042480 h 10322882"/>
              <a:gd name="connsiteX25" fmla="*/ 2576157 w 7129607"/>
              <a:gd name="connsiteY25" fmla="*/ 7971177 h 10322882"/>
              <a:gd name="connsiteX26" fmla="*/ 2714483 w 7129607"/>
              <a:gd name="connsiteY26" fmla="*/ 7748713 h 10322882"/>
              <a:gd name="connsiteX27" fmla="*/ 2842828 w 7129607"/>
              <a:gd name="connsiteY27" fmla="*/ 7570456 h 10322882"/>
              <a:gd name="connsiteX28" fmla="*/ 2919835 w 7129607"/>
              <a:gd name="connsiteY28" fmla="*/ 7661723 h 10322882"/>
              <a:gd name="connsiteX29" fmla="*/ 2865645 w 7129607"/>
              <a:gd name="connsiteY29" fmla="*/ 7743009 h 10322882"/>
              <a:gd name="connsiteX30" fmla="*/ 2821437 w 7129607"/>
              <a:gd name="connsiteY30" fmla="*/ 7762974 h 10322882"/>
              <a:gd name="connsiteX31" fmla="*/ 2798621 w 7129607"/>
              <a:gd name="connsiteY31" fmla="*/ 7733028 h 10322882"/>
              <a:gd name="connsiteX32" fmla="*/ 2828568 w 7129607"/>
              <a:gd name="connsiteY32" fmla="*/ 7721619 h 10322882"/>
              <a:gd name="connsiteX33" fmla="*/ 2815733 w 7129607"/>
              <a:gd name="connsiteY33" fmla="*/ 7688819 h 10322882"/>
              <a:gd name="connsiteX34" fmla="*/ 2828568 w 7129607"/>
              <a:gd name="connsiteY34" fmla="*/ 7671706 h 10322882"/>
              <a:gd name="connsiteX35" fmla="*/ 2828568 w 7129607"/>
              <a:gd name="connsiteY35" fmla="*/ 7664577 h 10322882"/>
              <a:gd name="connsiteX36" fmla="*/ 2828568 w 7129607"/>
              <a:gd name="connsiteY36" fmla="*/ 7651742 h 10322882"/>
              <a:gd name="connsiteX37" fmla="*/ 2818585 w 7129607"/>
              <a:gd name="connsiteY37" fmla="*/ 7631777 h 10322882"/>
              <a:gd name="connsiteX38" fmla="*/ 2845681 w 7129607"/>
              <a:gd name="connsiteY38" fmla="*/ 7587568 h 10322882"/>
              <a:gd name="connsiteX39" fmla="*/ 2842828 w 7129607"/>
              <a:gd name="connsiteY39" fmla="*/ 7580439 h 10322882"/>
              <a:gd name="connsiteX40" fmla="*/ 2842828 w 7129607"/>
              <a:gd name="connsiteY40" fmla="*/ 7570456 h 10322882"/>
              <a:gd name="connsiteX41" fmla="*/ 3296309 w 7129607"/>
              <a:gd name="connsiteY41" fmla="*/ 6883099 h 10322882"/>
              <a:gd name="connsiteX42" fmla="*/ 3320551 w 7129607"/>
              <a:gd name="connsiteY42" fmla="*/ 6883099 h 10322882"/>
              <a:gd name="connsiteX43" fmla="*/ 3364760 w 7129607"/>
              <a:gd name="connsiteY43" fmla="*/ 6947272 h 10322882"/>
              <a:gd name="connsiteX44" fmla="*/ 3384724 w 7129607"/>
              <a:gd name="connsiteY44" fmla="*/ 6974366 h 10322882"/>
              <a:gd name="connsiteX45" fmla="*/ 3364760 w 7129607"/>
              <a:gd name="connsiteY45" fmla="*/ 7058504 h 10322882"/>
              <a:gd name="connsiteX46" fmla="*/ 3303440 w 7129607"/>
              <a:gd name="connsiteY46" fmla="*/ 7085598 h 10322882"/>
              <a:gd name="connsiteX47" fmla="*/ 3283475 w 7129607"/>
              <a:gd name="connsiteY47" fmla="*/ 7058504 h 10322882"/>
              <a:gd name="connsiteX48" fmla="*/ 3317699 w 7129607"/>
              <a:gd name="connsiteY48" fmla="*/ 7031408 h 10322882"/>
              <a:gd name="connsiteX49" fmla="*/ 3307718 w 7129607"/>
              <a:gd name="connsiteY49" fmla="*/ 7014295 h 10322882"/>
              <a:gd name="connsiteX50" fmla="*/ 3270640 w 7129607"/>
              <a:gd name="connsiteY50" fmla="*/ 7041391 h 10322882"/>
              <a:gd name="connsiteX51" fmla="*/ 3253527 w 7129607"/>
              <a:gd name="connsiteY51" fmla="*/ 7024278 h 10322882"/>
              <a:gd name="connsiteX52" fmla="*/ 3290605 w 7129607"/>
              <a:gd name="connsiteY52" fmla="*/ 6998610 h 10322882"/>
              <a:gd name="connsiteX53" fmla="*/ 3276344 w 7129607"/>
              <a:gd name="connsiteY53" fmla="*/ 6981497 h 10322882"/>
              <a:gd name="connsiteX54" fmla="*/ 3239267 w 7129607"/>
              <a:gd name="connsiteY54" fmla="*/ 7008592 h 10322882"/>
              <a:gd name="connsiteX55" fmla="*/ 3226433 w 7129607"/>
              <a:gd name="connsiteY55" fmla="*/ 6994331 h 10322882"/>
              <a:gd name="connsiteX56" fmla="*/ 3286327 w 7129607"/>
              <a:gd name="connsiteY56" fmla="*/ 6897359 h 10322882"/>
              <a:gd name="connsiteX57" fmla="*/ 3296309 w 7129607"/>
              <a:gd name="connsiteY57" fmla="*/ 6883099 h 10322882"/>
              <a:gd name="connsiteX58" fmla="*/ 3758351 w 7129607"/>
              <a:gd name="connsiteY58" fmla="*/ 6576498 h 10322882"/>
              <a:gd name="connsiteX59" fmla="*/ 3802558 w 7129607"/>
              <a:gd name="connsiteY59" fmla="*/ 6593611 h 10322882"/>
              <a:gd name="connsiteX60" fmla="*/ 3798280 w 7129607"/>
              <a:gd name="connsiteY60" fmla="*/ 6670619 h 10322882"/>
              <a:gd name="connsiteX61" fmla="*/ 3792575 w 7129607"/>
              <a:gd name="connsiteY61" fmla="*/ 6674897 h 10322882"/>
              <a:gd name="connsiteX62" fmla="*/ 3751220 w 7129607"/>
              <a:gd name="connsiteY62" fmla="*/ 6749052 h 10322882"/>
              <a:gd name="connsiteX63" fmla="*/ 3751218 w 7129607"/>
              <a:gd name="connsiteY63" fmla="*/ 6749052 h 10322882"/>
              <a:gd name="connsiteX64" fmla="*/ 3698456 w 7129607"/>
              <a:gd name="connsiteY64" fmla="*/ 6853152 h 10322882"/>
              <a:gd name="connsiteX65" fmla="*/ 3592929 w 7129607"/>
              <a:gd name="connsiteY65" fmla="*/ 6981497 h 10322882"/>
              <a:gd name="connsiteX66" fmla="*/ 3550146 w 7129607"/>
              <a:gd name="connsiteY66" fmla="*/ 6991479 h 10322882"/>
              <a:gd name="connsiteX67" fmla="*/ 3407542 w 7129607"/>
              <a:gd name="connsiteY67" fmla="*/ 6917324 h 10322882"/>
              <a:gd name="connsiteX68" fmla="*/ 3438916 w 7129607"/>
              <a:gd name="connsiteY68" fmla="*/ 6850301 h 10322882"/>
              <a:gd name="connsiteX69" fmla="*/ 3404690 w 7129607"/>
              <a:gd name="connsiteY69" fmla="*/ 6833188 h 10322882"/>
              <a:gd name="connsiteX70" fmla="*/ 3367613 w 7129607"/>
              <a:gd name="connsiteY70" fmla="*/ 6860282 h 10322882"/>
              <a:gd name="connsiteX71" fmla="*/ 3347648 w 7129607"/>
              <a:gd name="connsiteY71" fmla="*/ 6826058 h 10322882"/>
              <a:gd name="connsiteX72" fmla="*/ 3411820 w 7129607"/>
              <a:gd name="connsiteY72" fmla="*/ 6687732 h 10322882"/>
              <a:gd name="connsiteX73" fmla="*/ 3458879 w 7129607"/>
              <a:gd name="connsiteY73" fmla="*/ 6590759 h 10322882"/>
              <a:gd name="connsiteX74" fmla="*/ 3528756 w 7129607"/>
              <a:gd name="connsiteY74" fmla="*/ 6650654 h 10322882"/>
              <a:gd name="connsiteX75" fmla="*/ 3491678 w 7129607"/>
              <a:gd name="connsiteY75" fmla="*/ 6734791 h 10322882"/>
              <a:gd name="connsiteX76" fmla="*/ 3481697 w 7129607"/>
              <a:gd name="connsiteY76" fmla="*/ 6756181 h 10322882"/>
              <a:gd name="connsiteX77" fmla="*/ 3580094 w 7129607"/>
              <a:gd name="connsiteY77" fmla="*/ 6808945 h 10322882"/>
              <a:gd name="connsiteX78" fmla="*/ 3644266 w 7129607"/>
              <a:gd name="connsiteY78" fmla="*/ 6687730 h 10322882"/>
              <a:gd name="connsiteX79" fmla="*/ 3644267 w 7129607"/>
              <a:gd name="connsiteY79" fmla="*/ 6687732 h 10322882"/>
              <a:gd name="connsiteX80" fmla="*/ 3691326 w 7129607"/>
              <a:gd name="connsiteY80" fmla="*/ 6600742 h 10322882"/>
              <a:gd name="connsiteX81" fmla="*/ 3738387 w 7129607"/>
              <a:gd name="connsiteY81" fmla="*/ 6613575 h 10322882"/>
              <a:gd name="connsiteX82" fmla="*/ 3758351 w 7129607"/>
              <a:gd name="connsiteY82" fmla="*/ 6576498 h 10322882"/>
              <a:gd name="connsiteX83" fmla="*/ 6082766 w 7129607"/>
              <a:gd name="connsiteY83" fmla="*/ 5967879 h 10322882"/>
              <a:gd name="connsiteX84" fmla="*/ 6069407 w 7129607"/>
              <a:gd name="connsiteY84" fmla="*/ 5984590 h 10322882"/>
              <a:gd name="connsiteX85" fmla="*/ 6049193 w 7129607"/>
              <a:gd name="connsiteY85" fmla="*/ 5998078 h 10322882"/>
              <a:gd name="connsiteX86" fmla="*/ 6032347 w 7129607"/>
              <a:gd name="connsiteY86" fmla="*/ 5984590 h 10322882"/>
              <a:gd name="connsiteX87" fmla="*/ 6012133 w 7129607"/>
              <a:gd name="connsiteY87" fmla="*/ 5987962 h 10322882"/>
              <a:gd name="connsiteX88" fmla="*/ 5995189 w 7129607"/>
              <a:gd name="connsiteY88" fmla="*/ 5987962 h 10322882"/>
              <a:gd name="connsiteX89" fmla="*/ 5995112 w 7129607"/>
              <a:gd name="connsiteY89" fmla="*/ 5988114 h 10322882"/>
              <a:gd name="connsiteX90" fmla="*/ 6012113 w 7129607"/>
              <a:gd name="connsiteY90" fmla="*/ 5988114 h 10322882"/>
              <a:gd name="connsiteX91" fmla="*/ 6032301 w 7129607"/>
              <a:gd name="connsiteY91" fmla="*/ 5984746 h 10322882"/>
              <a:gd name="connsiteX92" fmla="*/ 6049125 w 7129607"/>
              <a:gd name="connsiteY92" fmla="*/ 5998218 h 10322882"/>
              <a:gd name="connsiteX93" fmla="*/ 6069314 w 7129607"/>
              <a:gd name="connsiteY93" fmla="*/ 5984746 h 10322882"/>
              <a:gd name="connsiteX94" fmla="*/ 6082774 w 7129607"/>
              <a:gd name="connsiteY94" fmla="*/ 5967906 h 10322882"/>
              <a:gd name="connsiteX95" fmla="*/ 6082766 w 7129607"/>
              <a:gd name="connsiteY95" fmla="*/ 5967879 h 10322882"/>
              <a:gd name="connsiteX96" fmla="*/ 3350500 w 7129607"/>
              <a:gd name="connsiteY96" fmla="*/ 5715163 h 10322882"/>
              <a:gd name="connsiteX97" fmla="*/ 3381872 w 7129607"/>
              <a:gd name="connsiteY97" fmla="*/ 5718015 h 10322882"/>
              <a:gd name="connsiteX98" fmla="*/ 3411820 w 7129607"/>
              <a:gd name="connsiteY98" fmla="*/ 5730850 h 10322882"/>
              <a:gd name="connsiteX99" fmla="*/ 3421801 w 7129607"/>
              <a:gd name="connsiteY99" fmla="*/ 5727998 h 10322882"/>
              <a:gd name="connsiteX100" fmla="*/ 3560129 w 7129607"/>
              <a:gd name="connsiteY100" fmla="*/ 5730850 h 10322882"/>
              <a:gd name="connsiteX101" fmla="*/ 3580094 w 7129607"/>
              <a:gd name="connsiteY101" fmla="*/ 5819266 h 10322882"/>
              <a:gd name="connsiteX102" fmla="*/ 3562981 w 7129607"/>
              <a:gd name="connsiteY102" fmla="*/ 5819266 h 10322882"/>
              <a:gd name="connsiteX103" fmla="*/ 3562981 w 7129607"/>
              <a:gd name="connsiteY103" fmla="*/ 5846360 h 10322882"/>
              <a:gd name="connsiteX104" fmla="*/ 3545869 w 7129607"/>
              <a:gd name="connsiteY104" fmla="*/ 5846360 h 10322882"/>
              <a:gd name="connsiteX105" fmla="*/ 3540165 w 7129607"/>
              <a:gd name="connsiteY105" fmla="*/ 5829247 h 10322882"/>
              <a:gd name="connsiteX106" fmla="*/ 3384726 w 7129607"/>
              <a:gd name="connsiteY106" fmla="*/ 5829247 h 10322882"/>
              <a:gd name="connsiteX107" fmla="*/ 3360482 w 7129607"/>
              <a:gd name="connsiteY107" fmla="*/ 5755092 h 10322882"/>
              <a:gd name="connsiteX108" fmla="*/ 3370465 w 7129607"/>
              <a:gd name="connsiteY108" fmla="*/ 5745111 h 10322882"/>
              <a:gd name="connsiteX109" fmla="*/ 3357630 w 7129607"/>
              <a:gd name="connsiteY109" fmla="*/ 5742259 h 10322882"/>
              <a:gd name="connsiteX110" fmla="*/ 3350500 w 7129607"/>
              <a:gd name="connsiteY110" fmla="*/ 5715163 h 10322882"/>
              <a:gd name="connsiteX111" fmla="*/ 6194670 w 7129607"/>
              <a:gd name="connsiteY111" fmla="*/ 5418453 h 10322882"/>
              <a:gd name="connsiteX112" fmla="*/ 6194376 w 7129607"/>
              <a:gd name="connsiteY112" fmla="*/ 5418666 h 10322882"/>
              <a:gd name="connsiteX113" fmla="*/ 6190564 w 7129607"/>
              <a:gd name="connsiteY113" fmla="*/ 5424764 h 10322882"/>
              <a:gd name="connsiteX114" fmla="*/ 6190695 w 7129607"/>
              <a:gd name="connsiteY114" fmla="*/ 5424817 h 10322882"/>
              <a:gd name="connsiteX115" fmla="*/ 6194670 w 7129607"/>
              <a:gd name="connsiteY115" fmla="*/ 5418453 h 10322882"/>
              <a:gd name="connsiteX116" fmla="*/ 3536068 w 7129607"/>
              <a:gd name="connsiteY116" fmla="*/ 5394300 h 10322882"/>
              <a:gd name="connsiteX117" fmla="*/ 3546184 w 7129607"/>
              <a:gd name="connsiteY117" fmla="*/ 5401050 h 10322882"/>
              <a:gd name="connsiteX118" fmla="*/ 3552927 w 7129607"/>
              <a:gd name="connsiteY118" fmla="*/ 5397676 h 10322882"/>
              <a:gd name="connsiteX119" fmla="*/ 3616987 w 7129607"/>
              <a:gd name="connsiteY119" fmla="*/ 5424675 h 10322882"/>
              <a:gd name="connsiteX120" fmla="*/ 3704648 w 7129607"/>
              <a:gd name="connsiteY120" fmla="*/ 5407801 h 10322882"/>
              <a:gd name="connsiteX121" fmla="*/ 3711392 w 7129607"/>
              <a:gd name="connsiteY121" fmla="*/ 5417926 h 10322882"/>
              <a:gd name="connsiteX122" fmla="*/ 3728249 w 7129607"/>
              <a:gd name="connsiteY122" fmla="*/ 5411175 h 10322882"/>
              <a:gd name="connsiteX123" fmla="*/ 3772081 w 7129607"/>
              <a:gd name="connsiteY123" fmla="*/ 5438176 h 10322882"/>
              <a:gd name="connsiteX124" fmla="*/ 3772081 w 7129607"/>
              <a:gd name="connsiteY124" fmla="*/ 5444926 h 10322882"/>
              <a:gd name="connsiteX125" fmla="*/ 3785567 w 7129607"/>
              <a:gd name="connsiteY125" fmla="*/ 5441550 h 10322882"/>
              <a:gd name="connsiteX126" fmla="*/ 3812540 w 7129607"/>
              <a:gd name="connsiteY126" fmla="*/ 5606925 h 10322882"/>
              <a:gd name="connsiteX127" fmla="*/ 3799053 w 7129607"/>
              <a:gd name="connsiteY127" fmla="*/ 5620426 h 10322882"/>
              <a:gd name="connsiteX128" fmla="*/ 3721506 w 7129607"/>
              <a:gd name="connsiteY128" fmla="*/ 5654176 h 10322882"/>
              <a:gd name="connsiteX129" fmla="*/ 3714762 w 7129607"/>
              <a:gd name="connsiteY129" fmla="*/ 5664301 h 10322882"/>
              <a:gd name="connsiteX130" fmla="*/ 3701276 w 7129607"/>
              <a:gd name="connsiteY130" fmla="*/ 5664301 h 10322882"/>
              <a:gd name="connsiteX131" fmla="*/ 3596757 w 7129607"/>
              <a:gd name="connsiteY131" fmla="*/ 5698050 h 10322882"/>
              <a:gd name="connsiteX132" fmla="*/ 3579900 w 7129607"/>
              <a:gd name="connsiteY132" fmla="*/ 5647425 h 10322882"/>
              <a:gd name="connsiteX133" fmla="*/ 3468636 w 7129607"/>
              <a:gd name="connsiteY133" fmla="*/ 5644051 h 10322882"/>
              <a:gd name="connsiteX134" fmla="*/ 3438293 w 7129607"/>
              <a:gd name="connsiteY134" fmla="*/ 5600175 h 10322882"/>
              <a:gd name="connsiteX135" fmla="*/ 3515839 w 7129607"/>
              <a:gd name="connsiteY135" fmla="*/ 5525926 h 10322882"/>
              <a:gd name="connsiteX136" fmla="*/ 3488866 w 7129607"/>
              <a:gd name="connsiteY136" fmla="*/ 5498925 h 10322882"/>
              <a:gd name="connsiteX137" fmla="*/ 3407949 w 7129607"/>
              <a:gd name="connsiteY137" fmla="*/ 5573176 h 10322882"/>
              <a:gd name="connsiteX138" fmla="*/ 3340517 w 7129607"/>
              <a:gd name="connsiteY138" fmla="*/ 5573176 h 10322882"/>
              <a:gd name="connsiteX139" fmla="*/ 3340517 w 7129607"/>
              <a:gd name="connsiteY139" fmla="*/ 5482050 h 10322882"/>
              <a:gd name="connsiteX140" fmla="*/ 3374233 w 7129607"/>
              <a:gd name="connsiteY140" fmla="*/ 5461800 h 10322882"/>
              <a:gd name="connsiteX141" fmla="*/ 3414692 w 7129607"/>
              <a:gd name="connsiteY141" fmla="*/ 5448301 h 10322882"/>
              <a:gd name="connsiteX142" fmla="*/ 3536068 w 7129607"/>
              <a:gd name="connsiteY142" fmla="*/ 5394300 h 10322882"/>
              <a:gd name="connsiteX143" fmla="*/ 3128034 w 7129607"/>
              <a:gd name="connsiteY143" fmla="*/ 5196080 h 10322882"/>
              <a:gd name="connsiteX144" fmla="*/ 3350499 w 7129607"/>
              <a:gd name="connsiteY144" fmla="*/ 5236009 h 10322882"/>
              <a:gd name="connsiteX145" fmla="*/ 3401837 w 7129607"/>
              <a:gd name="connsiteY145" fmla="*/ 5277366 h 10322882"/>
              <a:gd name="connsiteX146" fmla="*/ 3273492 w 7129607"/>
              <a:gd name="connsiteY146" fmla="*/ 5431379 h 10322882"/>
              <a:gd name="connsiteX147" fmla="*/ 3125183 w 7129607"/>
              <a:gd name="connsiteY147" fmla="*/ 5414266 h 10322882"/>
              <a:gd name="connsiteX148" fmla="*/ 3061011 w 7129607"/>
              <a:gd name="connsiteY148" fmla="*/ 5303034 h 10322882"/>
              <a:gd name="connsiteX149" fmla="*/ 3128034 w 7129607"/>
              <a:gd name="connsiteY149" fmla="*/ 5196080 h 10322882"/>
              <a:gd name="connsiteX150" fmla="*/ 3384724 w 7129607"/>
              <a:gd name="connsiteY150" fmla="*/ 5023527 h 10322882"/>
              <a:gd name="connsiteX151" fmla="*/ 3458879 w 7129607"/>
              <a:gd name="connsiteY151" fmla="*/ 5081996 h 10322882"/>
              <a:gd name="connsiteX152" fmla="*/ 3454601 w 7129607"/>
              <a:gd name="connsiteY152" fmla="*/ 5114794 h 10322882"/>
              <a:gd name="connsiteX153" fmla="*/ 3475992 w 7129607"/>
              <a:gd name="connsiteY153" fmla="*/ 5119072 h 10322882"/>
              <a:gd name="connsiteX154" fmla="*/ 3461731 w 7129607"/>
              <a:gd name="connsiteY154" fmla="*/ 5208913 h 10322882"/>
              <a:gd name="connsiteX155" fmla="*/ 3212172 w 7129607"/>
              <a:gd name="connsiteY155" fmla="*/ 5161855 h 10322882"/>
              <a:gd name="connsiteX156" fmla="*/ 3226433 w 7129607"/>
              <a:gd name="connsiteY156" fmla="*/ 5084848 h 10322882"/>
              <a:gd name="connsiteX157" fmla="*/ 3384724 w 7129607"/>
              <a:gd name="connsiteY157" fmla="*/ 5023527 h 10322882"/>
              <a:gd name="connsiteX158" fmla="*/ 6786974 w 7129607"/>
              <a:gd name="connsiteY158" fmla="*/ 3447672 h 10322882"/>
              <a:gd name="connsiteX159" fmla="*/ 6783658 w 7129607"/>
              <a:gd name="connsiteY159" fmla="*/ 3460947 h 10322882"/>
              <a:gd name="connsiteX160" fmla="*/ 6783835 w 7129607"/>
              <a:gd name="connsiteY160" fmla="*/ 3461304 h 10322882"/>
              <a:gd name="connsiteX161" fmla="*/ 6787155 w 7129607"/>
              <a:gd name="connsiteY161" fmla="*/ 3448035 h 10322882"/>
              <a:gd name="connsiteX162" fmla="*/ 6786974 w 7129607"/>
              <a:gd name="connsiteY162" fmla="*/ 3447672 h 10322882"/>
              <a:gd name="connsiteX163" fmla="*/ 5253470 w 7129607"/>
              <a:gd name="connsiteY163" fmla="*/ 1813834 h 10322882"/>
              <a:gd name="connsiteX164" fmla="*/ 5253599 w 7129607"/>
              <a:gd name="connsiteY164" fmla="*/ 1813966 h 10322882"/>
              <a:gd name="connsiteX165" fmla="*/ 5255652 w 7129607"/>
              <a:gd name="connsiteY165" fmla="*/ 1816331 h 10322882"/>
              <a:gd name="connsiteX166" fmla="*/ 5255733 w 7129607"/>
              <a:gd name="connsiteY166" fmla="*/ 1816322 h 10322882"/>
              <a:gd name="connsiteX167" fmla="*/ 5254144 w 7129607"/>
              <a:gd name="connsiteY167" fmla="*/ 1814475 h 10322882"/>
              <a:gd name="connsiteX168" fmla="*/ 5253470 w 7129607"/>
              <a:gd name="connsiteY168" fmla="*/ 1813834 h 10322882"/>
              <a:gd name="connsiteX169" fmla="*/ 4718574 w 7129607"/>
              <a:gd name="connsiteY169" fmla="*/ 1642347 h 10322882"/>
              <a:gd name="connsiteX170" fmla="*/ 4718476 w 7129607"/>
              <a:gd name="connsiteY170" fmla="*/ 1642543 h 10322882"/>
              <a:gd name="connsiteX171" fmla="*/ 4725052 w 7129607"/>
              <a:gd name="connsiteY171" fmla="*/ 1652401 h 10322882"/>
              <a:gd name="connsiteX172" fmla="*/ 4725145 w 7129607"/>
              <a:gd name="connsiteY172" fmla="*/ 1652214 h 10322882"/>
              <a:gd name="connsiteX173" fmla="*/ 4718574 w 7129607"/>
              <a:gd name="connsiteY173" fmla="*/ 1642347 h 10322882"/>
              <a:gd name="connsiteX174" fmla="*/ 2808275 w 7129607"/>
              <a:gd name="connsiteY174" fmla="*/ 1498 h 10322882"/>
              <a:gd name="connsiteX175" fmla="*/ 2845318 w 7129607"/>
              <a:gd name="connsiteY175" fmla="*/ 1498 h 10322882"/>
              <a:gd name="connsiteX176" fmla="*/ 2885728 w 7129607"/>
              <a:gd name="connsiteY176" fmla="*/ 14968 h 10322882"/>
              <a:gd name="connsiteX177" fmla="*/ 2926138 w 7129607"/>
              <a:gd name="connsiteY177" fmla="*/ 28439 h 10322882"/>
              <a:gd name="connsiteX178" fmla="*/ 2939609 w 7129607"/>
              <a:gd name="connsiteY178" fmla="*/ 48645 h 10322882"/>
              <a:gd name="connsiteX179" fmla="*/ 2936241 w 7129607"/>
              <a:gd name="connsiteY179" fmla="*/ 62119 h 10322882"/>
              <a:gd name="connsiteX180" fmla="*/ 2976651 w 7129607"/>
              <a:gd name="connsiteY180" fmla="*/ 78956 h 10322882"/>
              <a:gd name="connsiteX181" fmla="*/ 3010323 w 7129607"/>
              <a:gd name="connsiteY181" fmla="*/ 92426 h 10322882"/>
              <a:gd name="connsiteX182" fmla="*/ 3094509 w 7129607"/>
              <a:gd name="connsiteY182" fmla="*/ 95795 h 10322882"/>
              <a:gd name="connsiteX183" fmla="*/ 3101245 w 7129607"/>
              <a:gd name="connsiteY183" fmla="*/ 112634 h 10322882"/>
              <a:gd name="connsiteX184" fmla="*/ 3111348 w 7129607"/>
              <a:gd name="connsiteY184" fmla="*/ 129473 h 10322882"/>
              <a:gd name="connsiteX185" fmla="*/ 3131552 w 7129607"/>
              <a:gd name="connsiteY185" fmla="*/ 156416 h 10322882"/>
              <a:gd name="connsiteX186" fmla="*/ 3141655 w 7129607"/>
              <a:gd name="connsiteY186" fmla="*/ 193461 h 10322882"/>
              <a:gd name="connsiteX187" fmla="*/ 3134920 w 7129607"/>
              <a:gd name="connsiteY187" fmla="*/ 213668 h 10322882"/>
              <a:gd name="connsiteX188" fmla="*/ 3145023 w 7129607"/>
              <a:gd name="connsiteY188" fmla="*/ 237242 h 10322882"/>
              <a:gd name="connsiteX189" fmla="*/ 3158493 w 7129607"/>
              <a:gd name="connsiteY189" fmla="*/ 267554 h 10322882"/>
              <a:gd name="connsiteX190" fmla="*/ 3155126 w 7129607"/>
              <a:gd name="connsiteY190" fmla="*/ 284391 h 10322882"/>
              <a:gd name="connsiteX191" fmla="*/ 3158493 w 7129607"/>
              <a:gd name="connsiteY191" fmla="*/ 304598 h 10322882"/>
              <a:gd name="connsiteX192" fmla="*/ 3145023 w 7129607"/>
              <a:gd name="connsiteY192" fmla="*/ 341643 h 10322882"/>
              <a:gd name="connsiteX193" fmla="*/ 3134920 w 7129607"/>
              <a:gd name="connsiteY193" fmla="*/ 371953 h 10322882"/>
              <a:gd name="connsiteX194" fmla="*/ 3124818 w 7129607"/>
              <a:gd name="connsiteY194" fmla="*/ 398896 h 10322882"/>
              <a:gd name="connsiteX195" fmla="*/ 3114715 w 7129607"/>
              <a:gd name="connsiteY195" fmla="*/ 425840 h 10322882"/>
              <a:gd name="connsiteX196" fmla="*/ 3114715 w 7129607"/>
              <a:gd name="connsiteY196" fmla="*/ 442677 h 10322882"/>
              <a:gd name="connsiteX197" fmla="*/ 3121451 w 7129607"/>
              <a:gd name="connsiteY197" fmla="*/ 452781 h 10322882"/>
              <a:gd name="connsiteX198" fmla="*/ 3138287 w 7129607"/>
              <a:gd name="connsiteY198" fmla="*/ 479724 h 10322882"/>
              <a:gd name="connsiteX199" fmla="*/ 3145023 w 7129607"/>
              <a:gd name="connsiteY199" fmla="*/ 493194 h 10322882"/>
              <a:gd name="connsiteX200" fmla="*/ 3151758 w 7129607"/>
              <a:gd name="connsiteY200" fmla="*/ 506667 h 10322882"/>
              <a:gd name="connsiteX201" fmla="*/ 3151758 w 7129607"/>
              <a:gd name="connsiteY201" fmla="*/ 540343 h 10322882"/>
              <a:gd name="connsiteX202" fmla="*/ 3192168 w 7129607"/>
              <a:gd name="connsiteY202" fmla="*/ 536975 h 10322882"/>
              <a:gd name="connsiteX203" fmla="*/ 3235945 w 7129607"/>
              <a:gd name="connsiteY203" fmla="*/ 533608 h 10322882"/>
              <a:gd name="connsiteX204" fmla="*/ 3266254 w 7129607"/>
              <a:gd name="connsiteY204" fmla="*/ 557182 h 10322882"/>
              <a:gd name="connsiteX205" fmla="*/ 3303296 w 7129607"/>
              <a:gd name="connsiteY205" fmla="*/ 563917 h 10322882"/>
              <a:gd name="connsiteX206" fmla="*/ 3330236 w 7129607"/>
              <a:gd name="connsiteY206" fmla="*/ 543710 h 10322882"/>
              <a:gd name="connsiteX207" fmla="*/ 3353808 w 7129607"/>
              <a:gd name="connsiteY207" fmla="*/ 574021 h 10322882"/>
              <a:gd name="connsiteX208" fmla="*/ 3394218 w 7129607"/>
              <a:gd name="connsiteY208" fmla="*/ 590860 h 10322882"/>
              <a:gd name="connsiteX209" fmla="*/ 3424526 w 7129607"/>
              <a:gd name="connsiteY209" fmla="*/ 563917 h 10322882"/>
              <a:gd name="connsiteX210" fmla="*/ 3451465 w 7129607"/>
              <a:gd name="connsiteY210" fmla="*/ 533608 h 10322882"/>
              <a:gd name="connsiteX211" fmla="*/ 3475039 w 7129607"/>
              <a:gd name="connsiteY211" fmla="*/ 543710 h 10322882"/>
              <a:gd name="connsiteX212" fmla="*/ 3481774 w 7129607"/>
              <a:gd name="connsiteY212" fmla="*/ 553815 h 10322882"/>
              <a:gd name="connsiteX213" fmla="*/ 3501979 w 7129607"/>
              <a:gd name="connsiteY213" fmla="*/ 560550 h 10322882"/>
              <a:gd name="connsiteX214" fmla="*/ 3522183 w 7129607"/>
              <a:gd name="connsiteY214" fmla="*/ 594229 h 10322882"/>
              <a:gd name="connsiteX215" fmla="*/ 3549124 w 7129607"/>
              <a:gd name="connsiteY215" fmla="*/ 631274 h 10322882"/>
              <a:gd name="connsiteX216" fmla="*/ 3619842 w 7129607"/>
              <a:gd name="connsiteY216" fmla="*/ 641377 h 10322882"/>
              <a:gd name="connsiteX217" fmla="*/ 3633311 w 7129607"/>
              <a:gd name="connsiteY217" fmla="*/ 631274 h 10322882"/>
              <a:gd name="connsiteX218" fmla="*/ 3656885 w 7129607"/>
              <a:gd name="connsiteY218" fmla="*/ 624538 h 10322882"/>
              <a:gd name="connsiteX219" fmla="*/ 3666986 w 7129607"/>
              <a:gd name="connsiteY219" fmla="*/ 611066 h 10322882"/>
              <a:gd name="connsiteX220" fmla="*/ 3690560 w 7129607"/>
              <a:gd name="connsiteY220" fmla="*/ 594229 h 10322882"/>
              <a:gd name="connsiteX221" fmla="*/ 3768012 w 7129607"/>
              <a:gd name="connsiteY221" fmla="*/ 577388 h 10322882"/>
              <a:gd name="connsiteX222" fmla="*/ 3798320 w 7129607"/>
              <a:gd name="connsiteY222" fmla="*/ 580756 h 10322882"/>
              <a:gd name="connsiteX223" fmla="*/ 3821892 w 7129607"/>
              <a:gd name="connsiteY223" fmla="*/ 604331 h 10322882"/>
              <a:gd name="connsiteX224" fmla="*/ 3855567 w 7129607"/>
              <a:gd name="connsiteY224" fmla="*/ 614434 h 10322882"/>
              <a:gd name="connsiteX225" fmla="*/ 3885874 w 7129607"/>
              <a:gd name="connsiteY225" fmla="*/ 621169 h 10322882"/>
              <a:gd name="connsiteX226" fmla="*/ 3906080 w 7129607"/>
              <a:gd name="connsiteY226" fmla="*/ 648112 h 10322882"/>
              <a:gd name="connsiteX227" fmla="*/ 3916183 w 7129607"/>
              <a:gd name="connsiteY227" fmla="*/ 658216 h 10322882"/>
              <a:gd name="connsiteX228" fmla="*/ 3929652 w 7129607"/>
              <a:gd name="connsiteY228" fmla="*/ 651481 h 10322882"/>
              <a:gd name="connsiteX229" fmla="*/ 3953224 w 7129607"/>
              <a:gd name="connsiteY229" fmla="*/ 651481 h 10322882"/>
              <a:gd name="connsiteX230" fmla="*/ 3986901 w 7129607"/>
              <a:gd name="connsiteY230" fmla="*/ 661583 h 10322882"/>
              <a:gd name="connsiteX231" fmla="*/ 4017208 w 7129607"/>
              <a:gd name="connsiteY231" fmla="*/ 668320 h 10322882"/>
              <a:gd name="connsiteX232" fmla="*/ 4054251 w 7129607"/>
              <a:gd name="connsiteY232" fmla="*/ 698629 h 10322882"/>
              <a:gd name="connsiteX233" fmla="*/ 4074455 w 7129607"/>
              <a:gd name="connsiteY233" fmla="*/ 715468 h 10322882"/>
              <a:gd name="connsiteX234" fmla="*/ 4101395 w 7129607"/>
              <a:gd name="connsiteY234" fmla="*/ 728939 h 10322882"/>
              <a:gd name="connsiteX235" fmla="*/ 4175480 w 7129607"/>
              <a:gd name="connsiteY235" fmla="*/ 755882 h 10322882"/>
              <a:gd name="connsiteX236" fmla="*/ 4205788 w 7129607"/>
              <a:gd name="connsiteY236" fmla="*/ 759250 h 10322882"/>
              <a:gd name="connsiteX237" fmla="*/ 4219258 w 7129607"/>
              <a:gd name="connsiteY237" fmla="*/ 749147 h 10322882"/>
              <a:gd name="connsiteX238" fmla="*/ 4252933 w 7129607"/>
              <a:gd name="connsiteY238" fmla="*/ 759250 h 10322882"/>
              <a:gd name="connsiteX239" fmla="*/ 4279873 w 7129607"/>
              <a:gd name="connsiteY239" fmla="*/ 782823 h 10322882"/>
              <a:gd name="connsiteX240" fmla="*/ 4310182 w 7129607"/>
              <a:gd name="connsiteY240" fmla="*/ 786191 h 10322882"/>
              <a:gd name="connsiteX241" fmla="*/ 4316916 w 7129607"/>
              <a:gd name="connsiteY241" fmla="*/ 806399 h 10322882"/>
              <a:gd name="connsiteX242" fmla="*/ 4333754 w 7129607"/>
              <a:gd name="connsiteY242" fmla="*/ 816501 h 10322882"/>
              <a:gd name="connsiteX243" fmla="*/ 4360694 w 7129607"/>
              <a:gd name="connsiteY243" fmla="*/ 850181 h 10322882"/>
              <a:gd name="connsiteX244" fmla="*/ 4289976 w 7129607"/>
              <a:gd name="connsiteY244" fmla="*/ 887225 h 10322882"/>
              <a:gd name="connsiteX245" fmla="*/ 4263036 w 7129607"/>
              <a:gd name="connsiteY245" fmla="*/ 917537 h 10322882"/>
              <a:gd name="connsiteX246" fmla="*/ 4266404 w 7129607"/>
              <a:gd name="connsiteY246" fmla="*/ 931007 h 10322882"/>
              <a:gd name="connsiteX247" fmla="*/ 4273139 w 7129607"/>
              <a:gd name="connsiteY247" fmla="*/ 957950 h 10322882"/>
              <a:gd name="connsiteX248" fmla="*/ 4289976 w 7129607"/>
              <a:gd name="connsiteY248" fmla="*/ 988258 h 10322882"/>
              <a:gd name="connsiteX249" fmla="*/ 4303447 w 7129607"/>
              <a:gd name="connsiteY249" fmla="*/ 1018569 h 10322882"/>
              <a:gd name="connsiteX250" fmla="*/ 4303447 w 7129607"/>
              <a:gd name="connsiteY250" fmla="*/ 1069086 h 10322882"/>
              <a:gd name="connsiteX251" fmla="*/ 4306814 w 7129607"/>
              <a:gd name="connsiteY251" fmla="*/ 1092660 h 10322882"/>
              <a:gd name="connsiteX252" fmla="*/ 4313548 w 7129607"/>
              <a:gd name="connsiteY252" fmla="*/ 1119603 h 10322882"/>
              <a:gd name="connsiteX253" fmla="*/ 4343857 w 7129607"/>
              <a:gd name="connsiteY253" fmla="*/ 1106131 h 10322882"/>
              <a:gd name="connsiteX254" fmla="*/ 4333754 w 7129607"/>
              <a:gd name="connsiteY254" fmla="*/ 1119603 h 10322882"/>
              <a:gd name="connsiteX255" fmla="*/ 4320283 w 7129607"/>
              <a:gd name="connsiteY255" fmla="*/ 1126339 h 10322882"/>
              <a:gd name="connsiteX256" fmla="*/ 4316916 w 7129607"/>
              <a:gd name="connsiteY256" fmla="*/ 1136442 h 10322882"/>
              <a:gd name="connsiteX257" fmla="*/ 4289976 w 7129607"/>
              <a:gd name="connsiteY257" fmla="*/ 1163385 h 10322882"/>
              <a:gd name="connsiteX258" fmla="*/ 4306814 w 7129607"/>
              <a:gd name="connsiteY258" fmla="*/ 1129707 h 10322882"/>
              <a:gd name="connsiteX259" fmla="*/ 4293344 w 7129607"/>
              <a:gd name="connsiteY259" fmla="*/ 1126339 h 10322882"/>
              <a:gd name="connsiteX260" fmla="*/ 4273139 w 7129607"/>
              <a:gd name="connsiteY260" fmla="*/ 1146544 h 10322882"/>
              <a:gd name="connsiteX261" fmla="*/ 4246198 w 7129607"/>
              <a:gd name="connsiteY261" fmla="*/ 1149913 h 10322882"/>
              <a:gd name="connsiteX262" fmla="*/ 4239464 w 7129607"/>
              <a:gd name="connsiteY262" fmla="*/ 1170120 h 10322882"/>
              <a:gd name="connsiteX263" fmla="*/ 4259669 w 7129607"/>
              <a:gd name="connsiteY263" fmla="*/ 1203799 h 10322882"/>
              <a:gd name="connsiteX264" fmla="*/ 4273139 w 7129607"/>
              <a:gd name="connsiteY264" fmla="*/ 1207165 h 10322882"/>
              <a:gd name="connsiteX265" fmla="*/ 4276505 w 7129607"/>
              <a:gd name="connsiteY265" fmla="*/ 1227371 h 10322882"/>
              <a:gd name="connsiteX266" fmla="*/ 4283241 w 7129607"/>
              <a:gd name="connsiteY266" fmla="*/ 1247579 h 10322882"/>
              <a:gd name="connsiteX267" fmla="*/ 4306814 w 7129607"/>
              <a:gd name="connsiteY267" fmla="*/ 1250947 h 10322882"/>
              <a:gd name="connsiteX268" fmla="*/ 4296711 w 7129607"/>
              <a:gd name="connsiteY268" fmla="*/ 1257682 h 10322882"/>
              <a:gd name="connsiteX269" fmla="*/ 4286608 w 7129607"/>
              <a:gd name="connsiteY269" fmla="*/ 1274521 h 10322882"/>
              <a:gd name="connsiteX270" fmla="*/ 4263036 w 7129607"/>
              <a:gd name="connsiteY270" fmla="*/ 1304831 h 10322882"/>
              <a:gd name="connsiteX271" fmla="*/ 4242830 w 7129607"/>
              <a:gd name="connsiteY271" fmla="*/ 1355348 h 10322882"/>
              <a:gd name="connsiteX272" fmla="*/ 4279873 w 7129607"/>
              <a:gd name="connsiteY272" fmla="*/ 1378922 h 10322882"/>
              <a:gd name="connsiteX273" fmla="*/ 4279873 w 7129607"/>
              <a:gd name="connsiteY273" fmla="*/ 1392393 h 10322882"/>
              <a:gd name="connsiteX274" fmla="*/ 4270947 w 7129607"/>
              <a:gd name="connsiteY274" fmla="*/ 1399090 h 10322882"/>
              <a:gd name="connsiteX275" fmla="*/ 4272050 w 7129607"/>
              <a:gd name="connsiteY275" fmla="*/ 1399833 h 10322882"/>
              <a:gd name="connsiteX276" fmla="*/ 4280580 w 7129607"/>
              <a:gd name="connsiteY276" fmla="*/ 1393439 h 10322882"/>
              <a:gd name="connsiteX277" fmla="*/ 4280580 w 7129607"/>
              <a:gd name="connsiteY277" fmla="*/ 1379974 h 10322882"/>
              <a:gd name="connsiteX278" fmla="*/ 4310896 w 7129607"/>
              <a:gd name="connsiteY278" fmla="*/ 1396805 h 10322882"/>
              <a:gd name="connsiteX279" fmla="*/ 4351318 w 7129607"/>
              <a:gd name="connsiteY279" fmla="*/ 1460765 h 10322882"/>
              <a:gd name="connsiteX280" fmla="*/ 4395107 w 7129607"/>
              <a:gd name="connsiteY280" fmla="*/ 1464130 h 10322882"/>
              <a:gd name="connsiteX281" fmla="*/ 4438896 w 7129607"/>
              <a:gd name="connsiteY281" fmla="*/ 1464130 h 10322882"/>
              <a:gd name="connsiteX282" fmla="*/ 4469213 w 7129607"/>
              <a:gd name="connsiteY282" fmla="*/ 1433834 h 10322882"/>
              <a:gd name="connsiteX283" fmla="*/ 4489423 w 7129607"/>
              <a:gd name="connsiteY283" fmla="*/ 1396805 h 10322882"/>
              <a:gd name="connsiteX284" fmla="*/ 4523108 w 7129607"/>
              <a:gd name="connsiteY284" fmla="*/ 1413636 h 10322882"/>
              <a:gd name="connsiteX285" fmla="*/ 4553423 w 7129607"/>
              <a:gd name="connsiteY285" fmla="*/ 1423736 h 10322882"/>
              <a:gd name="connsiteX286" fmla="*/ 4607318 w 7129607"/>
              <a:gd name="connsiteY286" fmla="*/ 1430469 h 10322882"/>
              <a:gd name="connsiteX287" fmla="*/ 4607318 w 7129607"/>
              <a:gd name="connsiteY287" fmla="*/ 1467498 h 10322882"/>
              <a:gd name="connsiteX288" fmla="*/ 4607318 w 7129607"/>
              <a:gd name="connsiteY288" fmla="*/ 1504527 h 10322882"/>
              <a:gd name="connsiteX289" fmla="*/ 4620792 w 7129607"/>
              <a:gd name="connsiteY289" fmla="*/ 1548288 h 10322882"/>
              <a:gd name="connsiteX290" fmla="*/ 4630897 w 7129607"/>
              <a:gd name="connsiteY290" fmla="*/ 1565118 h 10322882"/>
              <a:gd name="connsiteX291" fmla="*/ 4651107 w 7129607"/>
              <a:gd name="connsiteY291" fmla="*/ 1565118 h 10322882"/>
              <a:gd name="connsiteX292" fmla="*/ 4671318 w 7129607"/>
              <a:gd name="connsiteY292" fmla="*/ 1568484 h 10322882"/>
              <a:gd name="connsiteX293" fmla="*/ 4681424 w 7129607"/>
              <a:gd name="connsiteY293" fmla="*/ 1585317 h 10322882"/>
              <a:gd name="connsiteX294" fmla="*/ 4708372 w 7129607"/>
              <a:gd name="connsiteY294" fmla="*/ 1622346 h 10322882"/>
              <a:gd name="connsiteX295" fmla="*/ 4721779 w 7129607"/>
              <a:gd name="connsiteY295" fmla="*/ 1625695 h 10322882"/>
              <a:gd name="connsiteX296" fmla="*/ 4721779 w 7129607"/>
              <a:gd name="connsiteY296" fmla="*/ 1625255 h 10322882"/>
              <a:gd name="connsiteX297" fmla="*/ 4741974 w 7129607"/>
              <a:gd name="connsiteY297" fmla="*/ 1631995 h 10322882"/>
              <a:gd name="connsiteX298" fmla="*/ 4778999 w 7129607"/>
              <a:gd name="connsiteY298" fmla="*/ 1652214 h 10322882"/>
              <a:gd name="connsiteX299" fmla="*/ 4809294 w 7129607"/>
              <a:gd name="connsiteY299" fmla="*/ 1652214 h 10322882"/>
              <a:gd name="connsiteX300" fmla="*/ 4819391 w 7129607"/>
              <a:gd name="connsiteY300" fmla="*/ 1662324 h 10322882"/>
              <a:gd name="connsiteX301" fmla="*/ 4836221 w 7129607"/>
              <a:gd name="connsiteY301" fmla="*/ 1669063 h 10322882"/>
              <a:gd name="connsiteX302" fmla="*/ 4856418 w 7129607"/>
              <a:gd name="connsiteY302" fmla="*/ 1679172 h 10322882"/>
              <a:gd name="connsiteX303" fmla="*/ 4839587 w 7129607"/>
              <a:gd name="connsiteY303" fmla="*/ 1722980 h 10322882"/>
              <a:gd name="connsiteX304" fmla="*/ 4853052 w 7129607"/>
              <a:gd name="connsiteY304" fmla="*/ 1760048 h 10322882"/>
              <a:gd name="connsiteX305" fmla="*/ 4863148 w 7129607"/>
              <a:gd name="connsiteY305" fmla="*/ 1763417 h 10322882"/>
              <a:gd name="connsiteX306" fmla="*/ 4869880 w 7129607"/>
              <a:gd name="connsiteY306" fmla="*/ 1780268 h 10322882"/>
              <a:gd name="connsiteX307" fmla="*/ 4896809 w 7129607"/>
              <a:gd name="connsiteY307" fmla="*/ 1810595 h 10322882"/>
              <a:gd name="connsiteX308" fmla="*/ 4927102 w 7129607"/>
              <a:gd name="connsiteY308" fmla="*/ 1776897 h 10322882"/>
              <a:gd name="connsiteX309" fmla="*/ 4940566 w 7129607"/>
              <a:gd name="connsiteY309" fmla="*/ 1790376 h 10322882"/>
              <a:gd name="connsiteX310" fmla="*/ 4970860 w 7129607"/>
              <a:gd name="connsiteY310" fmla="*/ 1790376 h 10322882"/>
              <a:gd name="connsiteX311" fmla="*/ 5001153 w 7129607"/>
              <a:gd name="connsiteY311" fmla="*/ 1770158 h 10322882"/>
              <a:gd name="connsiteX312" fmla="*/ 5038178 w 7129607"/>
              <a:gd name="connsiteY312" fmla="*/ 1800485 h 10322882"/>
              <a:gd name="connsiteX313" fmla="*/ 5058375 w 7129607"/>
              <a:gd name="connsiteY313" fmla="*/ 1790376 h 10322882"/>
              <a:gd name="connsiteX314" fmla="*/ 5085302 w 7129607"/>
              <a:gd name="connsiteY314" fmla="*/ 1780268 h 10322882"/>
              <a:gd name="connsiteX315" fmla="*/ 5135791 w 7129607"/>
              <a:gd name="connsiteY315" fmla="*/ 1780268 h 10322882"/>
              <a:gd name="connsiteX316" fmla="*/ 5176183 w 7129607"/>
              <a:gd name="connsiteY316" fmla="*/ 1793746 h 10322882"/>
              <a:gd name="connsiteX317" fmla="*/ 5199745 w 7129607"/>
              <a:gd name="connsiteY317" fmla="*/ 1790376 h 10322882"/>
              <a:gd name="connsiteX318" fmla="*/ 5236771 w 7129607"/>
              <a:gd name="connsiteY318" fmla="*/ 1790376 h 10322882"/>
              <a:gd name="connsiteX319" fmla="*/ 5240137 w 7129607"/>
              <a:gd name="connsiteY319" fmla="*/ 1790376 h 10322882"/>
              <a:gd name="connsiteX320" fmla="*/ 5243503 w 7129607"/>
              <a:gd name="connsiteY320" fmla="*/ 1797117 h 10322882"/>
              <a:gd name="connsiteX321" fmla="*/ 5246869 w 7129607"/>
              <a:gd name="connsiteY321" fmla="*/ 1807225 h 10322882"/>
              <a:gd name="connsiteX322" fmla="*/ 5247151 w 7129607"/>
              <a:gd name="connsiteY322" fmla="*/ 1807509 h 10322882"/>
              <a:gd name="connsiteX323" fmla="*/ 5243954 w 7129607"/>
              <a:gd name="connsiteY323" fmla="*/ 1797824 h 10322882"/>
              <a:gd name="connsiteX324" fmla="*/ 5240603 w 7129607"/>
              <a:gd name="connsiteY324" fmla="*/ 1791061 h 10322882"/>
              <a:gd name="connsiteX325" fmla="*/ 5247304 w 7129607"/>
              <a:gd name="connsiteY325" fmla="*/ 1770769 h 10322882"/>
              <a:gd name="connsiteX326" fmla="*/ 5274244 w 7129607"/>
              <a:gd name="connsiteY326" fmla="*/ 1750736 h 10322882"/>
              <a:gd name="connsiteX327" fmla="*/ 5324771 w 7129607"/>
              <a:gd name="connsiteY327" fmla="*/ 1716914 h 10322882"/>
              <a:gd name="connsiteX328" fmla="*/ 5324771 w 7129607"/>
              <a:gd name="connsiteY328" fmla="*/ 1672947 h 10322882"/>
              <a:gd name="connsiteX329" fmla="*/ 5334822 w 7129607"/>
              <a:gd name="connsiteY329" fmla="*/ 1646150 h 10322882"/>
              <a:gd name="connsiteX330" fmla="*/ 5328122 w 7129607"/>
              <a:gd name="connsiteY330" fmla="*/ 1632622 h 10322882"/>
              <a:gd name="connsiteX331" fmla="*/ 5324771 w 7129607"/>
              <a:gd name="connsiteY331" fmla="*/ 1612330 h 10322882"/>
              <a:gd name="connsiteX332" fmla="*/ 5328122 w 7129607"/>
              <a:gd name="connsiteY332" fmla="*/ 1578767 h 10322882"/>
              <a:gd name="connsiteX333" fmla="*/ 5331611 w 7129607"/>
              <a:gd name="connsiteY333" fmla="*/ 1524913 h 10322882"/>
              <a:gd name="connsiteX334" fmla="*/ 5307883 w 7129607"/>
              <a:gd name="connsiteY334" fmla="*/ 1518149 h 10322882"/>
              <a:gd name="connsiteX335" fmla="*/ 5274244 w 7129607"/>
              <a:gd name="connsiteY335" fmla="*/ 1497857 h 10322882"/>
              <a:gd name="connsiteX336" fmla="*/ 5227204 w 7129607"/>
              <a:gd name="connsiteY336" fmla="*/ 1491353 h 10322882"/>
              <a:gd name="connsiteX337" fmla="*/ 5203614 w 7129607"/>
              <a:gd name="connsiteY337" fmla="*/ 1511386 h 10322882"/>
              <a:gd name="connsiteX338" fmla="*/ 5173324 w 7129607"/>
              <a:gd name="connsiteY338" fmla="*/ 1524913 h 10322882"/>
              <a:gd name="connsiteX339" fmla="*/ 5159786 w 7129607"/>
              <a:gd name="connsiteY339" fmla="*/ 1551711 h 10322882"/>
              <a:gd name="connsiteX340" fmla="*/ 5149735 w 7129607"/>
              <a:gd name="connsiteY340" fmla="*/ 1572003 h 10322882"/>
              <a:gd name="connsiteX341" fmla="*/ 5132846 w 7129607"/>
              <a:gd name="connsiteY341" fmla="*/ 1568622 h 10322882"/>
              <a:gd name="connsiteX342" fmla="*/ 5136197 w 7129607"/>
              <a:gd name="connsiteY342" fmla="*/ 1541824 h 10322882"/>
              <a:gd name="connsiteX343" fmla="*/ 5152947 w 7129607"/>
              <a:gd name="connsiteY343" fmla="*/ 1524913 h 10322882"/>
              <a:gd name="connsiteX344" fmla="*/ 5159786 w 7129607"/>
              <a:gd name="connsiteY344" fmla="*/ 1497857 h 10322882"/>
              <a:gd name="connsiteX345" fmla="*/ 5152947 w 7129607"/>
              <a:gd name="connsiteY345" fmla="*/ 1471061 h 10322882"/>
              <a:gd name="connsiteX346" fmla="*/ 5132846 w 7129607"/>
              <a:gd name="connsiteY346" fmla="*/ 1450767 h 10322882"/>
              <a:gd name="connsiteX347" fmla="*/ 5126146 w 7129607"/>
              <a:gd name="connsiteY347" fmla="*/ 1491353 h 10322882"/>
              <a:gd name="connsiteX348" fmla="*/ 5099206 w 7129607"/>
              <a:gd name="connsiteY348" fmla="*/ 1521532 h 10322882"/>
              <a:gd name="connsiteX349" fmla="*/ 5082317 w 7129607"/>
              <a:gd name="connsiteY349" fmla="*/ 1548329 h 10322882"/>
              <a:gd name="connsiteX350" fmla="*/ 5092367 w 7129607"/>
              <a:gd name="connsiteY350" fmla="*/ 1568622 h 10322882"/>
              <a:gd name="connsiteX351" fmla="*/ 5075617 w 7129607"/>
              <a:gd name="connsiteY351" fmla="*/ 1565240 h 10322882"/>
              <a:gd name="connsiteX352" fmla="*/ 5072268 w 7129607"/>
              <a:gd name="connsiteY352" fmla="*/ 1545206 h 10322882"/>
              <a:gd name="connsiteX353" fmla="*/ 5082317 w 7129607"/>
              <a:gd name="connsiteY353" fmla="*/ 1521532 h 10322882"/>
              <a:gd name="connsiteX354" fmla="*/ 5072268 w 7129607"/>
              <a:gd name="connsiteY354" fmla="*/ 1497857 h 10322882"/>
              <a:gd name="connsiteX355" fmla="*/ 5092367 w 7129607"/>
              <a:gd name="connsiteY355" fmla="*/ 1474442 h 10322882"/>
              <a:gd name="connsiteX356" fmla="*/ 5105907 w 7129607"/>
              <a:gd name="connsiteY356" fmla="*/ 1444002 h 10322882"/>
              <a:gd name="connsiteX357" fmla="*/ 5115956 w 7129607"/>
              <a:gd name="connsiteY357" fmla="*/ 1410181 h 10322882"/>
              <a:gd name="connsiteX358" fmla="*/ 5119447 w 7129607"/>
              <a:gd name="connsiteY358" fmla="*/ 1376620 h 10322882"/>
              <a:gd name="connsiteX359" fmla="*/ 5122795 w 7129607"/>
              <a:gd name="connsiteY359" fmla="*/ 1336034 h 10322882"/>
              <a:gd name="connsiteX360" fmla="*/ 5132846 w 7129607"/>
              <a:gd name="connsiteY360" fmla="*/ 1322766 h 10322882"/>
              <a:gd name="connsiteX361" fmla="*/ 5132846 w 7129607"/>
              <a:gd name="connsiteY361" fmla="*/ 1302474 h 10322882"/>
              <a:gd name="connsiteX362" fmla="*/ 5166485 w 7129607"/>
              <a:gd name="connsiteY362" fmla="*/ 1305855 h 10322882"/>
              <a:gd name="connsiteX363" fmla="*/ 5186724 w 7129607"/>
              <a:gd name="connsiteY363" fmla="*/ 1285563 h 10322882"/>
              <a:gd name="connsiteX364" fmla="*/ 5213664 w 7129607"/>
              <a:gd name="connsiteY364" fmla="*/ 1285563 h 10322882"/>
              <a:gd name="connsiteX365" fmla="*/ 5250653 w 7129607"/>
              <a:gd name="connsiteY365" fmla="*/ 1279058 h 10322882"/>
              <a:gd name="connsiteX366" fmla="*/ 5294342 w 7129607"/>
              <a:gd name="connsiteY366" fmla="*/ 1268914 h 10322882"/>
              <a:gd name="connsiteX367" fmla="*/ 5304673 w 7129607"/>
              <a:gd name="connsiteY367" fmla="*/ 1231709 h 10322882"/>
              <a:gd name="connsiteX368" fmla="*/ 5284293 w 7129607"/>
              <a:gd name="connsiteY368" fmla="*/ 1204911 h 10322882"/>
              <a:gd name="connsiteX369" fmla="*/ 5217014 w 7129607"/>
              <a:gd name="connsiteY369" fmla="*/ 1154442 h 10322882"/>
              <a:gd name="connsiteX370" fmla="*/ 5220364 w 7129607"/>
              <a:gd name="connsiteY370" fmla="*/ 1117237 h 10322882"/>
              <a:gd name="connsiteX371" fmla="*/ 5220364 w 7129607"/>
              <a:gd name="connsiteY371" fmla="*/ 1083416 h 10322882"/>
              <a:gd name="connsiteX372" fmla="*/ 5250653 w 7129607"/>
              <a:gd name="connsiteY372" fmla="*/ 1056620 h 10322882"/>
              <a:gd name="connsiteX373" fmla="*/ 5280943 w 7129607"/>
              <a:gd name="connsiteY373" fmla="*/ 1032945 h 10322882"/>
              <a:gd name="connsiteX374" fmla="*/ 5318072 w 7129607"/>
              <a:gd name="connsiteY374" fmla="*/ 1022799 h 10322882"/>
              <a:gd name="connsiteX375" fmla="*/ 5341662 w 7129607"/>
              <a:gd name="connsiteY375" fmla="*/ 992620 h 10322882"/>
              <a:gd name="connsiteX376" fmla="*/ 5365111 w 7129607"/>
              <a:gd name="connsiteY376" fmla="*/ 999383 h 10322882"/>
              <a:gd name="connsiteX377" fmla="*/ 5368601 w 7129607"/>
              <a:gd name="connsiteY377" fmla="*/ 1019417 h 10322882"/>
              <a:gd name="connsiteX378" fmla="*/ 5392191 w 7129607"/>
              <a:gd name="connsiteY378" fmla="*/ 1069888 h 10322882"/>
              <a:gd name="connsiteX379" fmla="*/ 5412289 w 7129607"/>
              <a:gd name="connsiteY379" fmla="*/ 1107091 h 10322882"/>
              <a:gd name="connsiteX380" fmla="*/ 5439229 w 7129607"/>
              <a:gd name="connsiteY380" fmla="*/ 1127124 h 10322882"/>
              <a:gd name="connsiteX381" fmla="*/ 5462818 w 7129607"/>
              <a:gd name="connsiteY381" fmla="*/ 1103708 h 10322882"/>
              <a:gd name="connsiteX382" fmla="*/ 5476220 w 7129607"/>
              <a:gd name="connsiteY382" fmla="*/ 1086797 h 10322882"/>
              <a:gd name="connsiteX383" fmla="*/ 5493108 w 7129607"/>
              <a:gd name="connsiteY383" fmla="*/ 1096945 h 10322882"/>
              <a:gd name="connsiteX384" fmla="*/ 5533587 w 7129607"/>
              <a:gd name="connsiteY384" fmla="*/ 1076653 h 10322882"/>
              <a:gd name="connsiteX385" fmla="*/ 5553687 w 7129607"/>
              <a:gd name="connsiteY385" fmla="*/ 1076653 h 10322882"/>
              <a:gd name="connsiteX386" fmla="*/ 5573926 w 7129607"/>
              <a:gd name="connsiteY386" fmla="*/ 1069888 h 10322882"/>
              <a:gd name="connsiteX387" fmla="*/ 5590676 w 7129607"/>
              <a:gd name="connsiteY387" fmla="*/ 1080034 h 10322882"/>
              <a:gd name="connsiteX388" fmla="*/ 5607566 w 7129607"/>
              <a:gd name="connsiteY388" fmla="*/ 1073270 h 10322882"/>
              <a:gd name="connsiteX389" fmla="*/ 5627805 w 7129607"/>
              <a:gd name="connsiteY389" fmla="*/ 1083416 h 10322882"/>
              <a:gd name="connsiteX390" fmla="*/ 5681685 w 7129607"/>
              <a:gd name="connsiteY390" fmla="*/ 1076653 h 10322882"/>
              <a:gd name="connsiteX391" fmla="*/ 5685035 w 7129607"/>
              <a:gd name="connsiteY391" fmla="*/ 1107091 h 10322882"/>
              <a:gd name="connsiteX392" fmla="*/ 5698435 w 7129607"/>
              <a:gd name="connsiteY392" fmla="*/ 1127124 h 10322882"/>
              <a:gd name="connsiteX393" fmla="*/ 5705134 w 7129607"/>
              <a:gd name="connsiteY393" fmla="*/ 1181238 h 10322882"/>
              <a:gd name="connsiteX394" fmla="*/ 5735562 w 7129607"/>
              <a:gd name="connsiteY394" fmla="*/ 1228327 h 10322882"/>
              <a:gd name="connsiteX395" fmla="*/ 5725374 w 7129607"/>
              <a:gd name="connsiteY395" fmla="*/ 1248620 h 10322882"/>
              <a:gd name="connsiteX396" fmla="*/ 5718674 w 7129607"/>
              <a:gd name="connsiteY396" fmla="*/ 1265530 h 10322882"/>
              <a:gd name="connsiteX397" fmla="*/ 5705134 w 7129607"/>
              <a:gd name="connsiteY397" fmla="*/ 1309238 h 10322882"/>
              <a:gd name="connsiteX398" fmla="*/ 5688384 w 7129607"/>
              <a:gd name="connsiteY398" fmla="*/ 1342799 h 10322882"/>
              <a:gd name="connsiteX399" fmla="*/ 5685035 w 7129607"/>
              <a:gd name="connsiteY399" fmla="*/ 1366472 h 10322882"/>
              <a:gd name="connsiteX400" fmla="*/ 5678334 w 7129607"/>
              <a:gd name="connsiteY400" fmla="*/ 1383383 h 10322882"/>
              <a:gd name="connsiteX401" fmla="*/ 5671495 w 7129607"/>
              <a:gd name="connsiteY401" fmla="*/ 1393270 h 10322882"/>
              <a:gd name="connsiteX402" fmla="*/ 5661446 w 7129607"/>
              <a:gd name="connsiteY402" fmla="*/ 1430734 h 10322882"/>
              <a:gd name="connsiteX403" fmla="*/ 5678334 w 7129607"/>
              <a:gd name="connsiteY403" fmla="*/ 1450767 h 10322882"/>
              <a:gd name="connsiteX404" fmla="*/ 5651395 w 7129607"/>
              <a:gd name="connsiteY404" fmla="*/ 1450767 h 10322882"/>
              <a:gd name="connsiteX405" fmla="*/ 5648044 w 7129607"/>
              <a:gd name="connsiteY405" fmla="*/ 1484586 h 10322882"/>
              <a:gd name="connsiteX406" fmla="*/ 5624455 w 7129607"/>
              <a:gd name="connsiteY406" fmla="*/ 1487970 h 10322882"/>
              <a:gd name="connsiteX407" fmla="*/ 5614406 w 7129607"/>
              <a:gd name="connsiteY407" fmla="*/ 1511386 h 10322882"/>
              <a:gd name="connsiteX408" fmla="*/ 5614406 w 7129607"/>
              <a:gd name="connsiteY408" fmla="*/ 1524913 h 10322882"/>
              <a:gd name="connsiteX409" fmla="*/ 5607566 w 7129607"/>
              <a:gd name="connsiteY409" fmla="*/ 1538441 h 10322882"/>
              <a:gd name="connsiteX410" fmla="*/ 5590676 w 7129607"/>
              <a:gd name="connsiteY410" fmla="*/ 1545206 h 10322882"/>
              <a:gd name="connsiteX411" fmla="*/ 5573926 w 7129607"/>
              <a:gd name="connsiteY411" fmla="*/ 1541824 h 10322882"/>
              <a:gd name="connsiteX412" fmla="*/ 5550477 w 7129607"/>
              <a:gd name="connsiteY412" fmla="*/ 1575386 h 10322882"/>
              <a:gd name="connsiteX413" fmla="*/ 5536937 w 7129607"/>
              <a:gd name="connsiteY413" fmla="*/ 1608947 h 10322882"/>
              <a:gd name="connsiteX414" fmla="*/ 5543638 w 7129607"/>
              <a:gd name="connsiteY414" fmla="*/ 1619091 h 10322882"/>
              <a:gd name="connsiteX415" fmla="*/ 5526747 w 7129607"/>
              <a:gd name="connsiteY415" fmla="*/ 1632622 h 10322882"/>
              <a:gd name="connsiteX416" fmla="*/ 5590676 w 7129607"/>
              <a:gd name="connsiteY416" fmla="*/ 1649533 h 10322882"/>
              <a:gd name="connsiteX417" fmla="*/ 5617616 w 7129607"/>
              <a:gd name="connsiteY417" fmla="*/ 1636002 h 10322882"/>
              <a:gd name="connsiteX418" fmla="*/ 5661446 w 7129607"/>
              <a:gd name="connsiteY418" fmla="*/ 1636002 h 10322882"/>
              <a:gd name="connsiteX419" fmla="*/ 5705134 w 7129607"/>
              <a:gd name="connsiteY419" fmla="*/ 1642768 h 10322882"/>
              <a:gd name="connsiteX420" fmla="*/ 5725374 w 7129607"/>
              <a:gd name="connsiteY420" fmla="*/ 1615711 h 10322882"/>
              <a:gd name="connsiteX421" fmla="*/ 5772553 w 7129607"/>
              <a:gd name="connsiteY421" fmla="*/ 1568622 h 10322882"/>
              <a:gd name="connsiteX422" fmla="*/ 5802841 w 7129607"/>
              <a:gd name="connsiteY422" fmla="*/ 1551711 h 10322882"/>
              <a:gd name="connsiteX423" fmla="*/ 5819662 w 7129607"/>
              <a:gd name="connsiteY423" fmla="*/ 1559320 h 10322882"/>
              <a:gd name="connsiteX424" fmla="*/ 5836147 w 7129607"/>
              <a:gd name="connsiteY424" fmla="*/ 1561807 h 10322882"/>
              <a:gd name="connsiteX425" fmla="*/ 5836108 w 7129607"/>
              <a:gd name="connsiteY425" fmla="*/ 1561715 h 10322882"/>
              <a:gd name="connsiteX426" fmla="*/ 5842848 w 7129607"/>
              <a:gd name="connsiteY426" fmla="*/ 1558348 h 10322882"/>
              <a:gd name="connsiteX427" fmla="*/ 5873177 w 7129607"/>
              <a:gd name="connsiteY427" fmla="*/ 1548242 h 10322882"/>
              <a:gd name="connsiteX428" fmla="*/ 5906878 w 7129607"/>
              <a:gd name="connsiteY428" fmla="*/ 1561715 h 10322882"/>
              <a:gd name="connsiteX429" fmla="*/ 5920356 w 7129607"/>
              <a:gd name="connsiteY429" fmla="*/ 1588660 h 10322882"/>
              <a:gd name="connsiteX430" fmla="*/ 5950686 w 7129607"/>
              <a:gd name="connsiteY430" fmla="*/ 1585293 h 10322882"/>
              <a:gd name="connsiteX431" fmla="*/ 5977646 w 7129607"/>
              <a:gd name="connsiteY431" fmla="*/ 1598765 h 10322882"/>
              <a:gd name="connsiteX432" fmla="*/ 5997866 w 7129607"/>
              <a:gd name="connsiteY432" fmla="*/ 1608870 h 10322882"/>
              <a:gd name="connsiteX433" fmla="*/ 6007975 w 7129607"/>
              <a:gd name="connsiteY433" fmla="*/ 1625709 h 10322882"/>
              <a:gd name="connsiteX434" fmla="*/ 6031565 w 7129607"/>
              <a:gd name="connsiteY434" fmla="*/ 1649289 h 10322882"/>
              <a:gd name="connsiteX435" fmla="*/ 6055154 w 7129607"/>
              <a:gd name="connsiteY435" fmla="*/ 1659391 h 10322882"/>
              <a:gd name="connsiteX436" fmla="*/ 6065265 w 7129607"/>
              <a:gd name="connsiteY436" fmla="*/ 1672865 h 10322882"/>
              <a:gd name="connsiteX437" fmla="*/ 6082114 w 7129607"/>
              <a:gd name="connsiteY437" fmla="*/ 1696441 h 10322882"/>
              <a:gd name="connsiteX438" fmla="*/ 6082114 w 7129607"/>
              <a:gd name="connsiteY438" fmla="*/ 1736859 h 10322882"/>
              <a:gd name="connsiteX439" fmla="*/ 6105704 w 7129607"/>
              <a:gd name="connsiteY439" fmla="*/ 1770541 h 10322882"/>
              <a:gd name="connsiteX440" fmla="*/ 6115813 w 7129607"/>
              <a:gd name="connsiteY440" fmla="*/ 1794117 h 10322882"/>
              <a:gd name="connsiteX441" fmla="*/ 6105704 w 7129607"/>
              <a:gd name="connsiteY441" fmla="*/ 1787382 h 10322882"/>
              <a:gd name="connsiteX442" fmla="*/ 6065265 w 7129607"/>
              <a:gd name="connsiteY442" fmla="*/ 1790750 h 10322882"/>
              <a:gd name="connsiteX443" fmla="*/ 6055154 w 7129607"/>
              <a:gd name="connsiteY443" fmla="*/ 1794117 h 10322882"/>
              <a:gd name="connsiteX444" fmla="*/ 6058525 w 7129607"/>
              <a:gd name="connsiteY444" fmla="*/ 1807590 h 10322882"/>
              <a:gd name="connsiteX445" fmla="*/ 6055154 w 7129607"/>
              <a:gd name="connsiteY445" fmla="*/ 1827799 h 10322882"/>
              <a:gd name="connsiteX446" fmla="*/ 6058525 w 7129607"/>
              <a:gd name="connsiteY446" fmla="*/ 1854746 h 10322882"/>
              <a:gd name="connsiteX447" fmla="*/ 6058525 w 7129607"/>
              <a:gd name="connsiteY447" fmla="*/ 1881689 h 10322882"/>
              <a:gd name="connsiteX448" fmla="*/ 6085483 w 7129607"/>
              <a:gd name="connsiteY448" fmla="*/ 1885057 h 10322882"/>
              <a:gd name="connsiteX449" fmla="*/ 6112444 w 7129607"/>
              <a:gd name="connsiteY449" fmla="*/ 1888426 h 10322882"/>
              <a:gd name="connsiteX450" fmla="*/ 6132664 w 7129607"/>
              <a:gd name="connsiteY450" fmla="*/ 1901898 h 10322882"/>
              <a:gd name="connsiteX451" fmla="*/ 6156253 w 7129607"/>
              <a:gd name="connsiteY451" fmla="*/ 1925476 h 10322882"/>
              <a:gd name="connsiteX452" fmla="*/ 6200063 w 7129607"/>
              <a:gd name="connsiteY452" fmla="*/ 1959158 h 10322882"/>
              <a:gd name="connsiteX453" fmla="*/ 6216912 w 7129607"/>
              <a:gd name="connsiteY453" fmla="*/ 1942319 h 10322882"/>
              <a:gd name="connsiteX454" fmla="*/ 6230392 w 7129607"/>
              <a:gd name="connsiteY454" fmla="*/ 1982734 h 10322882"/>
              <a:gd name="connsiteX455" fmla="*/ 6243871 w 7129607"/>
              <a:gd name="connsiteY455" fmla="*/ 1959158 h 10322882"/>
              <a:gd name="connsiteX456" fmla="*/ 6280940 w 7129607"/>
              <a:gd name="connsiteY456" fmla="*/ 1962525 h 10322882"/>
              <a:gd name="connsiteX457" fmla="*/ 6307900 w 7129607"/>
              <a:gd name="connsiteY457" fmla="*/ 1979366 h 10322882"/>
              <a:gd name="connsiteX458" fmla="*/ 6331490 w 7129607"/>
              <a:gd name="connsiteY458" fmla="*/ 2006313 h 10322882"/>
              <a:gd name="connsiteX459" fmla="*/ 6358450 w 7129607"/>
              <a:gd name="connsiteY459" fmla="*/ 2019785 h 10322882"/>
              <a:gd name="connsiteX460" fmla="*/ 6361819 w 7129607"/>
              <a:gd name="connsiteY460" fmla="*/ 2036626 h 10322882"/>
              <a:gd name="connsiteX461" fmla="*/ 6361819 w 7129607"/>
              <a:gd name="connsiteY461" fmla="*/ 2077043 h 10322882"/>
              <a:gd name="connsiteX462" fmla="*/ 6375299 w 7129607"/>
              <a:gd name="connsiteY462" fmla="*/ 2093884 h 10322882"/>
              <a:gd name="connsiteX463" fmla="*/ 6395518 w 7129607"/>
              <a:gd name="connsiteY463" fmla="*/ 2137670 h 10322882"/>
              <a:gd name="connsiteX464" fmla="*/ 6419109 w 7129607"/>
              <a:gd name="connsiteY464" fmla="*/ 2164615 h 10322882"/>
              <a:gd name="connsiteX465" fmla="*/ 6425847 w 7129607"/>
              <a:gd name="connsiteY465" fmla="*/ 2194927 h 10322882"/>
              <a:gd name="connsiteX466" fmla="*/ 6405629 w 7129607"/>
              <a:gd name="connsiteY466" fmla="*/ 2255556 h 10322882"/>
              <a:gd name="connsiteX467" fmla="*/ 6404784 w 7129607"/>
              <a:gd name="connsiteY467" fmla="*/ 2259122 h 10322882"/>
              <a:gd name="connsiteX468" fmla="*/ 6400610 w 7129607"/>
              <a:gd name="connsiteY468" fmla="*/ 2269116 h 10322882"/>
              <a:gd name="connsiteX469" fmla="*/ 6385408 w 7129607"/>
              <a:gd name="connsiteY469" fmla="*/ 2319549 h 10322882"/>
              <a:gd name="connsiteX470" fmla="*/ 6398047 w 7129607"/>
              <a:gd name="connsiteY470" fmla="*/ 2287552 h 10322882"/>
              <a:gd name="connsiteX471" fmla="*/ 6404784 w 7129607"/>
              <a:gd name="connsiteY471" fmla="*/ 2259122 h 10322882"/>
              <a:gd name="connsiteX472" fmla="*/ 6406269 w 7129607"/>
              <a:gd name="connsiteY472" fmla="*/ 2255566 h 10322882"/>
              <a:gd name="connsiteX473" fmla="*/ 6419752 w 7129607"/>
              <a:gd name="connsiteY473" fmla="*/ 2269040 h 10322882"/>
              <a:gd name="connsiteX474" fmla="*/ 6436605 w 7129607"/>
              <a:gd name="connsiteY474" fmla="*/ 2292620 h 10322882"/>
              <a:gd name="connsiteX475" fmla="*/ 6433236 w 7129607"/>
              <a:gd name="connsiteY475" fmla="*/ 2326305 h 10322882"/>
              <a:gd name="connsiteX476" fmla="*/ 6426494 w 7129607"/>
              <a:gd name="connsiteY476" fmla="*/ 2363361 h 10322882"/>
              <a:gd name="connsiteX477" fmla="*/ 6446717 w 7129607"/>
              <a:gd name="connsiteY477" fmla="*/ 2386941 h 10322882"/>
              <a:gd name="connsiteX478" fmla="*/ 6480424 w 7129607"/>
              <a:gd name="connsiteY478" fmla="*/ 2410520 h 10322882"/>
              <a:gd name="connsiteX479" fmla="*/ 6517501 w 7129607"/>
              <a:gd name="connsiteY479" fmla="*/ 2420626 h 10322882"/>
              <a:gd name="connsiteX480" fmla="*/ 6530984 w 7129607"/>
              <a:gd name="connsiteY480" fmla="*/ 2467784 h 10322882"/>
              <a:gd name="connsiteX481" fmla="*/ 6534355 w 7129607"/>
              <a:gd name="connsiteY481" fmla="*/ 2528421 h 10322882"/>
              <a:gd name="connsiteX482" fmla="*/ 6557949 w 7129607"/>
              <a:gd name="connsiteY482" fmla="*/ 2528421 h 10322882"/>
              <a:gd name="connsiteX483" fmla="*/ 6554578 w 7129607"/>
              <a:gd name="connsiteY483" fmla="*/ 2541892 h 10322882"/>
              <a:gd name="connsiteX484" fmla="*/ 6524243 w 7129607"/>
              <a:gd name="connsiteY484" fmla="*/ 2599158 h 10322882"/>
              <a:gd name="connsiteX485" fmla="*/ 6541097 w 7129607"/>
              <a:gd name="connsiteY485" fmla="*/ 2619370 h 10322882"/>
              <a:gd name="connsiteX486" fmla="*/ 6537726 w 7129607"/>
              <a:gd name="connsiteY486" fmla="*/ 2646318 h 10322882"/>
              <a:gd name="connsiteX487" fmla="*/ 6561320 w 7129607"/>
              <a:gd name="connsiteY487" fmla="*/ 2666530 h 10322882"/>
              <a:gd name="connsiteX488" fmla="*/ 6568062 w 7129607"/>
              <a:gd name="connsiteY488" fmla="*/ 2703583 h 10322882"/>
              <a:gd name="connsiteX489" fmla="*/ 6601768 w 7129607"/>
              <a:gd name="connsiteY489" fmla="*/ 2683374 h 10322882"/>
              <a:gd name="connsiteX490" fmla="*/ 6638846 w 7129607"/>
              <a:gd name="connsiteY490" fmla="*/ 2663161 h 10322882"/>
              <a:gd name="connsiteX491" fmla="*/ 6672552 w 7129607"/>
              <a:gd name="connsiteY491" fmla="*/ 2659793 h 10322882"/>
              <a:gd name="connsiteX492" fmla="*/ 6682665 w 7129607"/>
              <a:gd name="connsiteY492" fmla="*/ 2673267 h 10322882"/>
              <a:gd name="connsiteX493" fmla="*/ 6702888 w 7129607"/>
              <a:gd name="connsiteY493" fmla="*/ 2683374 h 10322882"/>
              <a:gd name="connsiteX494" fmla="*/ 6719742 w 7129607"/>
              <a:gd name="connsiteY494" fmla="*/ 2706953 h 10322882"/>
              <a:gd name="connsiteX495" fmla="*/ 6733224 w 7129607"/>
              <a:gd name="connsiteY495" fmla="*/ 2733901 h 10322882"/>
              <a:gd name="connsiteX496" fmla="*/ 6729853 w 7129607"/>
              <a:gd name="connsiteY496" fmla="*/ 2747375 h 10322882"/>
              <a:gd name="connsiteX497" fmla="*/ 6743336 w 7129607"/>
              <a:gd name="connsiteY497" fmla="*/ 2754112 h 10322882"/>
              <a:gd name="connsiteX498" fmla="*/ 6750078 w 7129607"/>
              <a:gd name="connsiteY498" fmla="*/ 2770955 h 10322882"/>
              <a:gd name="connsiteX499" fmla="*/ 6743336 w 7129607"/>
              <a:gd name="connsiteY499" fmla="*/ 2794535 h 10322882"/>
              <a:gd name="connsiteX500" fmla="*/ 6756819 w 7129607"/>
              <a:gd name="connsiteY500" fmla="*/ 2811378 h 10322882"/>
              <a:gd name="connsiteX501" fmla="*/ 6770301 w 7129607"/>
              <a:gd name="connsiteY501" fmla="*/ 2811378 h 10322882"/>
              <a:gd name="connsiteX502" fmla="*/ 6780413 w 7129607"/>
              <a:gd name="connsiteY502" fmla="*/ 2821485 h 10322882"/>
              <a:gd name="connsiteX503" fmla="*/ 6797266 w 7129607"/>
              <a:gd name="connsiteY503" fmla="*/ 2855171 h 10322882"/>
              <a:gd name="connsiteX504" fmla="*/ 6810749 w 7129607"/>
              <a:gd name="connsiteY504" fmla="*/ 2868643 h 10322882"/>
              <a:gd name="connsiteX505" fmla="*/ 6814120 w 7129607"/>
              <a:gd name="connsiteY505" fmla="*/ 2892224 h 10322882"/>
              <a:gd name="connsiteX506" fmla="*/ 6820862 w 7129607"/>
              <a:gd name="connsiteY506" fmla="*/ 2909067 h 10322882"/>
              <a:gd name="connsiteX507" fmla="*/ 6830974 w 7129607"/>
              <a:gd name="connsiteY507" fmla="*/ 2922541 h 10322882"/>
              <a:gd name="connsiteX508" fmla="*/ 6844456 w 7129607"/>
              <a:gd name="connsiteY508" fmla="*/ 2949488 h 10322882"/>
              <a:gd name="connsiteX509" fmla="*/ 6871421 w 7129607"/>
              <a:gd name="connsiteY509" fmla="*/ 2973071 h 10322882"/>
              <a:gd name="connsiteX510" fmla="*/ 6878162 w 7129607"/>
              <a:gd name="connsiteY510" fmla="*/ 3010123 h 10322882"/>
              <a:gd name="connsiteX511" fmla="*/ 6901758 w 7129607"/>
              <a:gd name="connsiteY511" fmla="*/ 3033701 h 10322882"/>
              <a:gd name="connsiteX512" fmla="*/ 6938835 w 7129607"/>
              <a:gd name="connsiteY512" fmla="*/ 3040441 h 10322882"/>
              <a:gd name="connsiteX513" fmla="*/ 6975913 w 7129607"/>
              <a:gd name="connsiteY513" fmla="*/ 3043809 h 10322882"/>
              <a:gd name="connsiteX514" fmla="*/ 6986024 w 7129607"/>
              <a:gd name="connsiteY514" fmla="*/ 3060652 h 10322882"/>
              <a:gd name="connsiteX515" fmla="*/ 7002878 w 7129607"/>
              <a:gd name="connsiteY515" fmla="*/ 3074125 h 10322882"/>
              <a:gd name="connsiteX516" fmla="*/ 7016359 w 7129607"/>
              <a:gd name="connsiteY516" fmla="*/ 3104442 h 10322882"/>
              <a:gd name="connsiteX517" fmla="*/ 7023101 w 7129607"/>
              <a:gd name="connsiteY517" fmla="*/ 3148232 h 10322882"/>
              <a:gd name="connsiteX518" fmla="*/ 7039955 w 7129607"/>
              <a:gd name="connsiteY518" fmla="*/ 3175181 h 10322882"/>
              <a:gd name="connsiteX519" fmla="*/ 7046697 w 7129607"/>
              <a:gd name="connsiteY519" fmla="*/ 3188655 h 10322882"/>
              <a:gd name="connsiteX520" fmla="*/ 7060178 w 7129607"/>
              <a:gd name="connsiteY520" fmla="*/ 3205497 h 10322882"/>
              <a:gd name="connsiteX521" fmla="*/ 7083774 w 7129607"/>
              <a:gd name="connsiteY521" fmla="*/ 3239183 h 10322882"/>
              <a:gd name="connsiteX522" fmla="*/ 7093885 w 7129607"/>
              <a:gd name="connsiteY522" fmla="*/ 3269502 h 10322882"/>
              <a:gd name="connsiteX523" fmla="*/ 7120850 w 7129607"/>
              <a:gd name="connsiteY523" fmla="*/ 3289713 h 10322882"/>
              <a:gd name="connsiteX524" fmla="*/ 7127591 w 7129607"/>
              <a:gd name="connsiteY524" fmla="*/ 3336872 h 10322882"/>
              <a:gd name="connsiteX525" fmla="*/ 7114110 w 7129607"/>
              <a:gd name="connsiteY525" fmla="*/ 3373926 h 10322882"/>
              <a:gd name="connsiteX526" fmla="*/ 7100626 w 7129607"/>
              <a:gd name="connsiteY526" fmla="*/ 3404244 h 10322882"/>
              <a:gd name="connsiteX527" fmla="*/ 7080403 w 7129607"/>
              <a:gd name="connsiteY527" fmla="*/ 3427823 h 10322882"/>
              <a:gd name="connsiteX528" fmla="*/ 7056807 w 7129607"/>
              <a:gd name="connsiteY528" fmla="*/ 3451403 h 10322882"/>
              <a:gd name="connsiteX529" fmla="*/ 7063549 w 7129607"/>
              <a:gd name="connsiteY529" fmla="*/ 3491826 h 10322882"/>
              <a:gd name="connsiteX530" fmla="*/ 7033213 w 7129607"/>
              <a:gd name="connsiteY530" fmla="*/ 3512038 h 10322882"/>
              <a:gd name="connsiteX531" fmla="*/ 7009619 w 7129607"/>
              <a:gd name="connsiteY531" fmla="*/ 3545722 h 10322882"/>
              <a:gd name="connsiteX532" fmla="*/ 6972542 w 7129607"/>
              <a:gd name="connsiteY532" fmla="*/ 3576038 h 10322882"/>
              <a:gd name="connsiteX533" fmla="*/ 6952317 w 7129607"/>
              <a:gd name="connsiteY533" fmla="*/ 3602988 h 10322882"/>
              <a:gd name="connsiteX534" fmla="*/ 6928723 w 7129607"/>
              <a:gd name="connsiteY534" fmla="*/ 3643411 h 10322882"/>
              <a:gd name="connsiteX535" fmla="*/ 6915240 w 7129607"/>
              <a:gd name="connsiteY535" fmla="*/ 3660254 h 10322882"/>
              <a:gd name="connsiteX536" fmla="*/ 6891646 w 7129607"/>
              <a:gd name="connsiteY536" fmla="*/ 3663622 h 10322882"/>
              <a:gd name="connsiteX537" fmla="*/ 6844456 w 7129607"/>
              <a:gd name="connsiteY537" fmla="*/ 3677096 h 10322882"/>
              <a:gd name="connsiteX538" fmla="*/ 6820862 w 7129607"/>
              <a:gd name="connsiteY538" fmla="*/ 3650148 h 10322882"/>
              <a:gd name="connsiteX539" fmla="*/ 6800637 w 7129607"/>
              <a:gd name="connsiteY539" fmla="*/ 3609725 h 10322882"/>
              <a:gd name="connsiteX540" fmla="*/ 6766930 w 7129607"/>
              <a:gd name="connsiteY540" fmla="*/ 3602988 h 10322882"/>
              <a:gd name="connsiteX541" fmla="*/ 6753449 w 7129607"/>
              <a:gd name="connsiteY541" fmla="*/ 3592882 h 10322882"/>
              <a:gd name="connsiteX542" fmla="*/ 6753449 w 7129607"/>
              <a:gd name="connsiteY542" fmla="*/ 3589515 h 10322882"/>
              <a:gd name="connsiteX543" fmla="*/ 6766930 w 7129607"/>
              <a:gd name="connsiteY543" fmla="*/ 3572672 h 10322882"/>
              <a:gd name="connsiteX544" fmla="*/ 6790526 w 7129607"/>
              <a:gd name="connsiteY544" fmla="*/ 3559198 h 10322882"/>
              <a:gd name="connsiteX545" fmla="*/ 6790398 w 7129607"/>
              <a:gd name="connsiteY545" fmla="*/ 3558391 h 10322882"/>
              <a:gd name="connsiteX546" fmla="*/ 6790398 w 7129607"/>
              <a:gd name="connsiteY546" fmla="*/ 3546274 h 10322882"/>
              <a:gd name="connsiteX547" fmla="*/ 6790526 w 7129607"/>
              <a:gd name="connsiteY547" fmla="*/ 3545722 h 10322882"/>
              <a:gd name="connsiteX548" fmla="*/ 6800637 w 7129607"/>
              <a:gd name="connsiteY548" fmla="*/ 3535618 h 10322882"/>
              <a:gd name="connsiteX549" fmla="*/ 6804008 w 7129607"/>
              <a:gd name="connsiteY549" fmla="*/ 3512038 h 10322882"/>
              <a:gd name="connsiteX550" fmla="*/ 6804850 w 7129607"/>
              <a:gd name="connsiteY550" fmla="*/ 3500247 h 10322882"/>
              <a:gd name="connsiteX551" fmla="*/ 6804711 w 7129607"/>
              <a:gd name="connsiteY551" fmla="*/ 3499859 h 10322882"/>
              <a:gd name="connsiteX552" fmla="*/ 6803878 w 7129607"/>
              <a:gd name="connsiteY552" fmla="*/ 3511539 h 10322882"/>
              <a:gd name="connsiteX553" fmla="*/ 6800507 w 7129607"/>
              <a:gd name="connsiteY553" fmla="*/ 3535149 h 10322882"/>
              <a:gd name="connsiteX554" fmla="*/ 6790398 w 7129607"/>
              <a:gd name="connsiteY554" fmla="*/ 3545270 h 10322882"/>
              <a:gd name="connsiteX555" fmla="*/ 6790398 w 7129607"/>
              <a:gd name="connsiteY555" fmla="*/ 3546274 h 10322882"/>
              <a:gd name="connsiteX556" fmla="*/ 6789262 w 7129607"/>
              <a:gd name="connsiteY556" fmla="*/ 3551197 h 10322882"/>
              <a:gd name="connsiteX557" fmla="*/ 6790398 w 7129607"/>
              <a:gd name="connsiteY557" fmla="*/ 3558391 h 10322882"/>
              <a:gd name="connsiteX558" fmla="*/ 6790398 w 7129607"/>
              <a:gd name="connsiteY558" fmla="*/ 3558759 h 10322882"/>
              <a:gd name="connsiteX559" fmla="*/ 6766809 w 7129607"/>
              <a:gd name="connsiteY559" fmla="*/ 3572250 h 10322882"/>
              <a:gd name="connsiteX560" fmla="*/ 6753329 w 7129607"/>
              <a:gd name="connsiteY560" fmla="*/ 3589116 h 10322882"/>
              <a:gd name="connsiteX561" fmla="*/ 6739849 w 7129607"/>
              <a:gd name="connsiteY561" fmla="*/ 3595860 h 10322882"/>
              <a:gd name="connsiteX562" fmla="*/ 6733109 w 7129607"/>
              <a:gd name="connsiteY562" fmla="*/ 3619472 h 10322882"/>
              <a:gd name="connsiteX563" fmla="*/ 6719628 w 7129607"/>
              <a:gd name="connsiteY563" fmla="*/ 3663318 h 10322882"/>
              <a:gd name="connsiteX564" fmla="*/ 6699408 w 7129607"/>
              <a:gd name="connsiteY564" fmla="*/ 3693674 h 10322882"/>
              <a:gd name="connsiteX565" fmla="*/ 6709518 w 7129607"/>
              <a:gd name="connsiteY565" fmla="*/ 3713910 h 10322882"/>
              <a:gd name="connsiteX566" fmla="*/ 6733109 w 7129607"/>
              <a:gd name="connsiteY566" fmla="*/ 3720656 h 10322882"/>
              <a:gd name="connsiteX567" fmla="*/ 6716258 w 7129607"/>
              <a:gd name="connsiteY567" fmla="*/ 3754384 h 10322882"/>
              <a:gd name="connsiteX568" fmla="*/ 6716258 w 7129607"/>
              <a:gd name="connsiteY568" fmla="*/ 3794858 h 10322882"/>
              <a:gd name="connsiteX569" fmla="*/ 6719628 w 7129607"/>
              <a:gd name="connsiteY569" fmla="*/ 3845450 h 10322882"/>
              <a:gd name="connsiteX570" fmla="*/ 6729738 w 7129607"/>
              <a:gd name="connsiteY570" fmla="*/ 3869060 h 10322882"/>
              <a:gd name="connsiteX571" fmla="*/ 6726368 w 7129607"/>
              <a:gd name="connsiteY571" fmla="*/ 3902789 h 10322882"/>
              <a:gd name="connsiteX572" fmla="*/ 6733109 w 7129607"/>
              <a:gd name="connsiteY572" fmla="*/ 3946635 h 10322882"/>
              <a:gd name="connsiteX573" fmla="*/ 6709518 w 7129607"/>
              <a:gd name="connsiteY573" fmla="*/ 3973618 h 10322882"/>
              <a:gd name="connsiteX574" fmla="*/ 6672448 w 7129607"/>
              <a:gd name="connsiteY574" fmla="*/ 4014086 h 10322882"/>
              <a:gd name="connsiteX575" fmla="*/ 6638749 w 7129607"/>
              <a:gd name="connsiteY575" fmla="*/ 3993856 h 10322882"/>
              <a:gd name="connsiteX576" fmla="*/ 6618529 w 7129607"/>
              <a:gd name="connsiteY576" fmla="*/ 4003973 h 10322882"/>
              <a:gd name="connsiteX577" fmla="*/ 6598309 w 7129607"/>
              <a:gd name="connsiteY577" fmla="*/ 4010713 h 10322882"/>
              <a:gd name="connsiteX578" fmla="*/ 6605049 w 7129607"/>
              <a:gd name="connsiteY578" fmla="*/ 4078169 h 10322882"/>
              <a:gd name="connsiteX579" fmla="*/ 6591724 w 7129607"/>
              <a:gd name="connsiteY579" fmla="*/ 4084838 h 10322882"/>
              <a:gd name="connsiteX580" fmla="*/ 6591724 w 7129607"/>
              <a:gd name="connsiteY580" fmla="*/ 4101574 h 10322882"/>
              <a:gd name="connsiteX581" fmla="*/ 6591724 w 7129607"/>
              <a:gd name="connsiteY581" fmla="*/ 4121781 h 10322882"/>
              <a:gd name="connsiteX582" fmla="*/ 6598470 w 7129607"/>
              <a:gd name="connsiteY582" fmla="*/ 4145356 h 10322882"/>
              <a:gd name="connsiteX583" fmla="*/ 6615335 w 7129607"/>
              <a:gd name="connsiteY583" fmla="*/ 4177352 h 10322882"/>
              <a:gd name="connsiteX584" fmla="*/ 6622081 w 7129607"/>
              <a:gd name="connsiteY584" fmla="*/ 4209347 h 10322882"/>
              <a:gd name="connsiteX585" fmla="*/ 6642321 w 7129607"/>
              <a:gd name="connsiteY585" fmla="*/ 4307018 h 10322882"/>
              <a:gd name="connsiteX586" fmla="*/ 6662560 w 7129607"/>
              <a:gd name="connsiteY586" fmla="*/ 4337329 h 10322882"/>
              <a:gd name="connsiteX587" fmla="*/ 6655813 w 7129607"/>
              <a:gd name="connsiteY587" fmla="*/ 4364273 h 10322882"/>
              <a:gd name="connsiteX588" fmla="*/ 6591724 w 7129607"/>
              <a:gd name="connsiteY588" fmla="*/ 4404688 h 10322882"/>
              <a:gd name="connsiteX589" fmla="*/ 6568112 w 7129607"/>
              <a:gd name="connsiteY589" fmla="*/ 4428262 h 10322882"/>
              <a:gd name="connsiteX590" fmla="*/ 6537753 w 7129607"/>
              <a:gd name="connsiteY590" fmla="*/ 4458572 h 10322882"/>
              <a:gd name="connsiteX591" fmla="*/ 6510767 w 7129607"/>
              <a:gd name="connsiteY591" fmla="*/ 4482149 h 10322882"/>
              <a:gd name="connsiteX592" fmla="*/ 6483782 w 7129607"/>
              <a:gd name="connsiteY592" fmla="*/ 4515827 h 10322882"/>
              <a:gd name="connsiteX593" fmla="*/ 6439931 w 7129607"/>
              <a:gd name="connsiteY593" fmla="*/ 4515827 h 10322882"/>
              <a:gd name="connsiteX594" fmla="*/ 6409574 w 7129607"/>
              <a:gd name="connsiteY594" fmla="*/ 4542772 h 10322882"/>
              <a:gd name="connsiteX595" fmla="*/ 6355603 w 7129607"/>
              <a:gd name="connsiteY595" fmla="*/ 4613497 h 10322882"/>
              <a:gd name="connsiteX596" fmla="*/ 6345482 w 7129607"/>
              <a:gd name="connsiteY596" fmla="*/ 4626966 h 10322882"/>
              <a:gd name="connsiteX597" fmla="*/ 6332559 w 7129607"/>
              <a:gd name="connsiteY597" fmla="*/ 4636643 h 10322882"/>
              <a:gd name="connsiteX598" fmla="*/ 6332640 w 7129607"/>
              <a:gd name="connsiteY598" fmla="*/ 4637131 h 10322882"/>
              <a:gd name="connsiteX599" fmla="*/ 6329270 w 7129607"/>
              <a:gd name="connsiteY599" fmla="*/ 4653969 h 10322882"/>
              <a:gd name="connsiteX600" fmla="*/ 6309055 w 7129607"/>
              <a:gd name="connsiteY600" fmla="*/ 4657340 h 10322882"/>
              <a:gd name="connsiteX601" fmla="*/ 6308929 w 7129607"/>
              <a:gd name="connsiteY601" fmla="*/ 4657376 h 10322882"/>
              <a:gd name="connsiteX602" fmla="*/ 6328269 w 7129607"/>
              <a:gd name="connsiteY602" fmla="*/ 4654155 h 10322882"/>
              <a:gd name="connsiteX603" fmla="*/ 6335006 w 7129607"/>
              <a:gd name="connsiteY603" fmla="*/ 4670994 h 10322882"/>
              <a:gd name="connsiteX604" fmla="*/ 6328269 w 7129607"/>
              <a:gd name="connsiteY604" fmla="*/ 4758559 h 10322882"/>
              <a:gd name="connsiteX605" fmla="*/ 6335006 w 7129607"/>
              <a:gd name="connsiteY605" fmla="*/ 4798972 h 10322882"/>
              <a:gd name="connsiteX606" fmla="*/ 6358584 w 7129607"/>
              <a:gd name="connsiteY606" fmla="*/ 4825915 h 10322882"/>
              <a:gd name="connsiteX607" fmla="*/ 6375425 w 7129607"/>
              <a:gd name="connsiteY607" fmla="*/ 4866332 h 10322882"/>
              <a:gd name="connsiteX608" fmla="*/ 6382162 w 7129607"/>
              <a:gd name="connsiteY608" fmla="*/ 4910115 h 10322882"/>
              <a:gd name="connsiteX609" fmla="*/ 6392267 w 7129607"/>
              <a:gd name="connsiteY609" fmla="*/ 4953897 h 10322882"/>
              <a:gd name="connsiteX610" fmla="*/ 6372058 w 7129607"/>
              <a:gd name="connsiteY610" fmla="*/ 4987576 h 10322882"/>
              <a:gd name="connsiteX611" fmla="*/ 6358584 w 7129607"/>
              <a:gd name="connsiteY611" fmla="*/ 5021254 h 10322882"/>
              <a:gd name="connsiteX612" fmla="*/ 6338373 w 7129607"/>
              <a:gd name="connsiteY612" fmla="*/ 5065036 h 10322882"/>
              <a:gd name="connsiteX613" fmla="*/ 6308058 w 7129607"/>
              <a:gd name="connsiteY613" fmla="*/ 5102084 h 10322882"/>
              <a:gd name="connsiteX614" fmla="*/ 6304690 w 7129607"/>
              <a:gd name="connsiteY614" fmla="*/ 5139130 h 10322882"/>
              <a:gd name="connsiteX615" fmla="*/ 6304690 w 7129607"/>
              <a:gd name="connsiteY615" fmla="*/ 5169440 h 10322882"/>
              <a:gd name="connsiteX616" fmla="*/ 6294584 w 7129607"/>
              <a:gd name="connsiteY616" fmla="*/ 5203120 h 10322882"/>
              <a:gd name="connsiteX617" fmla="*/ 6284480 w 7129607"/>
              <a:gd name="connsiteY617" fmla="*/ 5236800 h 10322882"/>
              <a:gd name="connsiteX618" fmla="*/ 6264269 w 7129607"/>
              <a:gd name="connsiteY618" fmla="*/ 5273845 h 10322882"/>
              <a:gd name="connsiteX619" fmla="*/ 6237321 w 7129607"/>
              <a:gd name="connsiteY619" fmla="*/ 5297421 h 10322882"/>
              <a:gd name="connsiteX620" fmla="*/ 6233954 w 7129607"/>
              <a:gd name="connsiteY620" fmla="*/ 5317628 h 10322882"/>
              <a:gd name="connsiteX621" fmla="*/ 6244058 w 7129607"/>
              <a:gd name="connsiteY621" fmla="*/ 5331100 h 10322882"/>
              <a:gd name="connsiteX622" fmla="*/ 6247428 w 7129607"/>
              <a:gd name="connsiteY622" fmla="*/ 5364780 h 10322882"/>
              <a:gd name="connsiteX623" fmla="*/ 6247428 w 7129607"/>
              <a:gd name="connsiteY623" fmla="*/ 5408563 h 10322882"/>
              <a:gd name="connsiteX624" fmla="*/ 6233954 w 7129607"/>
              <a:gd name="connsiteY624" fmla="*/ 5418666 h 10322882"/>
              <a:gd name="connsiteX625" fmla="*/ 6231124 w 7129607"/>
              <a:gd name="connsiteY625" fmla="*/ 5421496 h 10322882"/>
              <a:gd name="connsiteX626" fmla="*/ 6231124 w 7129607"/>
              <a:gd name="connsiteY626" fmla="*/ 5431561 h 10322882"/>
              <a:gd name="connsiteX627" fmla="*/ 6214279 w 7129607"/>
              <a:gd name="connsiteY627" fmla="*/ 5468654 h 10322882"/>
              <a:gd name="connsiteX628" fmla="*/ 6217649 w 7129607"/>
              <a:gd name="connsiteY628" fmla="*/ 5515864 h 10322882"/>
              <a:gd name="connsiteX629" fmla="*/ 6204172 w 7129607"/>
              <a:gd name="connsiteY629" fmla="*/ 5532724 h 10322882"/>
              <a:gd name="connsiteX630" fmla="*/ 6224386 w 7129607"/>
              <a:gd name="connsiteY630" fmla="*/ 5563074 h 10322882"/>
              <a:gd name="connsiteX631" fmla="*/ 6217649 w 7129607"/>
              <a:gd name="connsiteY631" fmla="*/ 5610283 h 10322882"/>
              <a:gd name="connsiteX632" fmla="*/ 6190695 w 7129607"/>
              <a:gd name="connsiteY632" fmla="*/ 5670981 h 10322882"/>
              <a:gd name="connsiteX633" fmla="*/ 6180587 w 7129607"/>
              <a:gd name="connsiteY633" fmla="*/ 5691214 h 10322882"/>
              <a:gd name="connsiteX634" fmla="*/ 6170481 w 7129607"/>
              <a:gd name="connsiteY634" fmla="*/ 5748542 h 10322882"/>
              <a:gd name="connsiteX635" fmla="*/ 6170481 w 7129607"/>
              <a:gd name="connsiteY635" fmla="*/ 5789007 h 10322882"/>
              <a:gd name="connsiteX636" fmla="*/ 6157004 w 7129607"/>
              <a:gd name="connsiteY636" fmla="*/ 5815983 h 10322882"/>
              <a:gd name="connsiteX637" fmla="*/ 6143527 w 7129607"/>
              <a:gd name="connsiteY637" fmla="*/ 5839588 h 10322882"/>
              <a:gd name="connsiteX638" fmla="*/ 6109836 w 7129607"/>
              <a:gd name="connsiteY638" fmla="*/ 5849705 h 10322882"/>
              <a:gd name="connsiteX639" fmla="*/ 6089622 w 7129607"/>
              <a:gd name="connsiteY639" fmla="*/ 5859821 h 10322882"/>
              <a:gd name="connsiteX640" fmla="*/ 6079515 w 7129607"/>
              <a:gd name="connsiteY640" fmla="*/ 5880054 h 10322882"/>
              <a:gd name="connsiteX641" fmla="*/ 6096361 w 7129607"/>
              <a:gd name="connsiteY641" fmla="*/ 5900287 h 10322882"/>
              <a:gd name="connsiteX642" fmla="*/ 6086253 w 7129607"/>
              <a:gd name="connsiteY642" fmla="*/ 5913776 h 10322882"/>
              <a:gd name="connsiteX643" fmla="*/ 6086253 w 7129607"/>
              <a:gd name="connsiteY643" fmla="*/ 5913866 h 10322882"/>
              <a:gd name="connsiteX644" fmla="*/ 6096232 w 7129607"/>
              <a:gd name="connsiteY644" fmla="*/ 5900548 h 10322882"/>
              <a:gd name="connsiteX645" fmla="*/ 6102962 w 7129607"/>
              <a:gd name="connsiteY645" fmla="*/ 5910653 h 10322882"/>
              <a:gd name="connsiteX646" fmla="*/ 6113056 w 7129607"/>
              <a:gd name="connsiteY646" fmla="*/ 5944331 h 10322882"/>
              <a:gd name="connsiteX647" fmla="*/ 6163528 w 7129607"/>
              <a:gd name="connsiteY647" fmla="*/ 5954436 h 10322882"/>
              <a:gd name="connsiteX648" fmla="*/ 6247647 w 7129607"/>
              <a:gd name="connsiteY648" fmla="*/ 5957803 h 10322882"/>
              <a:gd name="connsiteX649" fmla="*/ 6271200 w 7129607"/>
              <a:gd name="connsiteY649" fmla="*/ 5954436 h 10322882"/>
              <a:gd name="connsiteX650" fmla="*/ 6288024 w 7129607"/>
              <a:gd name="connsiteY650" fmla="*/ 5951068 h 10322882"/>
              <a:gd name="connsiteX651" fmla="*/ 6318308 w 7129607"/>
              <a:gd name="connsiteY651" fmla="*/ 5940963 h 10322882"/>
              <a:gd name="connsiteX652" fmla="*/ 6351954 w 7129607"/>
              <a:gd name="connsiteY652" fmla="*/ 5967906 h 10322882"/>
              <a:gd name="connsiteX653" fmla="*/ 6348590 w 7129607"/>
              <a:gd name="connsiteY653" fmla="*/ 5988114 h 10322882"/>
              <a:gd name="connsiteX654" fmla="*/ 6365414 w 7129607"/>
              <a:gd name="connsiteY654" fmla="*/ 6021794 h 10322882"/>
              <a:gd name="connsiteX655" fmla="*/ 6368778 w 7129607"/>
              <a:gd name="connsiteY655" fmla="*/ 6045369 h 10322882"/>
              <a:gd name="connsiteX656" fmla="*/ 6382238 w 7129607"/>
              <a:gd name="connsiteY656" fmla="*/ 6068944 h 10322882"/>
              <a:gd name="connsiteX657" fmla="*/ 6388967 w 7129607"/>
              <a:gd name="connsiteY657" fmla="*/ 6102624 h 10322882"/>
              <a:gd name="connsiteX658" fmla="*/ 6375509 w 7129607"/>
              <a:gd name="connsiteY658" fmla="*/ 6132934 h 10322882"/>
              <a:gd name="connsiteX659" fmla="*/ 6402427 w 7129607"/>
              <a:gd name="connsiteY659" fmla="*/ 6153142 h 10322882"/>
              <a:gd name="connsiteX660" fmla="*/ 6409156 w 7129607"/>
              <a:gd name="connsiteY660" fmla="*/ 6186821 h 10322882"/>
              <a:gd name="connsiteX661" fmla="*/ 6419251 w 7129607"/>
              <a:gd name="connsiteY661" fmla="*/ 6210397 h 10322882"/>
              <a:gd name="connsiteX662" fmla="*/ 6378873 w 7129607"/>
              <a:gd name="connsiteY662" fmla="*/ 6240707 h 10322882"/>
              <a:gd name="connsiteX663" fmla="*/ 6348590 w 7129607"/>
              <a:gd name="connsiteY663" fmla="*/ 6260915 h 10322882"/>
              <a:gd name="connsiteX664" fmla="*/ 6308213 w 7129607"/>
              <a:gd name="connsiteY664" fmla="*/ 6257547 h 10322882"/>
              <a:gd name="connsiteX665" fmla="*/ 6311577 w 7129607"/>
              <a:gd name="connsiteY665" fmla="*/ 6264284 h 10322882"/>
              <a:gd name="connsiteX666" fmla="*/ 6308213 w 7129607"/>
              <a:gd name="connsiteY666" fmla="*/ 6281122 h 10322882"/>
              <a:gd name="connsiteX667" fmla="*/ 6314942 w 7129607"/>
              <a:gd name="connsiteY667" fmla="*/ 6294594 h 10322882"/>
              <a:gd name="connsiteX668" fmla="*/ 6301484 w 7129607"/>
              <a:gd name="connsiteY668" fmla="*/ 6308067 h 10322882"/>
              <a:gd name="connsiteX669" fmla="*/ 6314942 w 7129607"/>
              <a:gd name="connsiteY669" fmla="*/ 6338377 h 10322882"/>
              <a:gd name="connsiteX670" fmla="*/ 6311577 w 7129607"/>
              <a:gd name="connsiteY670" fmla="*/ 6385529 h 10322882"/>
              <a:gd name="connsiteX671" fmla="*/ 6234187 w 7129607"/>
              <a:gd name="connsiteY671" fmla="*/ 6419207 h 10322882"/>
              <a:gd name="connsiteX672" fmla="*/ 6207270 w 7129607"/>
              <a:gd name="connsiteY672" fmla="*/ 6442782 h 10322882"/>
              <a:gd name="connsiteX673" fmla="*/ 6176988 w 7129607"/>
              <a:gd name="connsiteY673" fmla="*/ 6466358 h 10322882"/>
              <a:gd name="connsiteX674" fmla="*/ 6163528 w 7129607"/>
              <a:gd name="connsiteY674" fmla="*/ 6496670 h 10322882"/>
              <a:gd name="connsiteX675" fmla="*/ 6160163 w 7129607"/>
              <a:gd name="connsiteY675" fmla="*/ 6537085 h 10322882"/>
              <a:gd name="connsiteX676" fmla="*/ 6153433 w 7129607"/>
              <a:gd name="connsiteY676" fmla="*/ 6570763 h 10322882"/>
              <a:gd name="connsiteX677" fmla="*/ 6126515 w 7129607"/>
              <a:gd name="connsiteY677" fmla="*/ 6597707 h 10322882"/>
              <a:gd name="connsiteX678" fmla="*/ 6143339 w 7129607"/>
              <a:gd name="connsiteY678" fmla="*/ 6604443 h 10322882"/>
              <a:gd name="connsiteX679" fmla="*/ 6150068 w 7129607"/>
              <a:gd name="connsiteY679" fmla="*/ 6624650 h 10322882"/>
              <a:gd name="connsiteX680" fmla="*/ 6136609 w 7129607"/>
              <a:gd name="connsiteY680" fmla="*/ 6668433 h 10322882"/>
              <a:gd name="connsiteX681" fmla="*/ 6116420 w 7129607"/>
              <a:gd name="connsiteY681" fmla="*/ 6692008 h 10322882"/>
              <a:gd name="connsiteX682" fmla="*/ 6102962 w 7129607"/>
              <a:gd name="connsiteY682" fmla="*/ 6671800 h 10322882"/>
              <a:gd name="connsiteX683" fmla="*/ 6102729 w 7129607"/>
              <a:gd name="connsiteY683" fmla="*/ 6671854 h 10322882"/>
              <a:gd name="connsiteX684" fmla="*/ 6115671 w 7129607"/>
              <a:gd name="connsiteY684" fmla="*/ 6691281 h 10322882"/>
              <a:gd name="connsiteX685" fmla="*/ 6108934 w 7129607"/>
              <a:gd name="connsiteY685" fmla="*/ 6694650 h 10322882"/>
              <a:gd name="connsiteX686" fmla="*/ 6085357 w 7129607"/>
              <a:gd name="connsiteY686" fmla="*/ 6735092 h 10322882"/>
              <a:gd name="connsiteX687" fmla="*/ 6108934 w 7129607"/>
              <a:gd name="connsiteY687" fmla="*/ 6762052 h 10322882"/>
              <a:gd name="connsiteX688" fmla="*/ 6142615 w 7129607"/>
              <a:gd name="connsiteY688" fmla="*/ 6758683 h 10322882"/>
              <a:gd name="connsiteX689" fmla="*/ 6159457 w 7129607"/>
              <a:gd name="connsiteY689" fmla="*/ 6745201 h 10322882"/>
              <a:gd name="connsiteX690" fmla="*/ 6172929 w 7129607"/>
              <a:gd name="connsiteY690" fmla="*/ 6735092 h 10322882"/>
              <a:gd name="connsiteX691" fmla="*/ 6183034 w 7129607"/>
              <a:gd name="connsiteY691" fmla="*/ 6748572 h 10322882"/>
              <a:gd name="connsiteX692" fmla="*/ 6189769 w 7129607"/>
              <a:gd name="connsiteY692" fmla="*/ 6768792 h 10322882"/>
              <a:gd name="connsiteX693" fmla="*/ 6189769 w 7129607"/>
              <a:gd name="connsiteY693" fmla="*/ 6771551 h 10322882"/>
              <a:gd name="connsiteX694" fmla="*/ 6190277 w 7129607"/>
              <a:gd name="connsiteY694" fmla="*/ 6769015 h 10322882"/>
              <a:gd name="connsiteX695" fmla="*/ 6190277 w 7129607"/>
              <a:gd name="connsiteY695" fmla="*/ 6772384 h 10322882"/>
              <a:gd name="connsiteX696" fmla="*/ 6189603 w 7129607"/>
              <a:gd name="connsiteY696" fmla="*/ 6772384 h 10322882"/>
              <a:gd name="connsiteX697" fmla="*/ 6189647 w 7129607"/>
              <a:gd name="connsiteY697" fmla="*/ 6772163 h 10322882"/>
              <a:gd name="connsiteX698" fmla="*/ 6176297 w 7129607"/>
              <a:gd name="connsiteY698" fmla="*/ 6772163 h 10322882"/>
              <a:gd name="connsiteX699" fmla="*/ 6156088 w 7129607"/>
              <a:gd name="connsiteY699" fmla="*/ 6789012 h 10322882"/>
              <a:gd name="connsiteX700" fmla="*/ 6139248 w 7129607"/>
              <a:gd name="connsiteY700" fmla="*/ 6809234 h 10322882"/>
              <a:gd name="connsiteX701" fmla="*/ 6138258 w 7129607"/>
              <a:gd name="connsiteY701" fmla="*/ 6816168 h 10322882"/>
              <a:gd name="connsiteX702" fmla="*/ 6139748 w 7129607"/>
              <a:gd name="connsiteY702" fmla="*/ 6809445 h 10322882"/>
              <a:gd name="connsiteX703" fmla="*/ 6156591 w 7129607"/>
              <a:gd name="connsiteY703" fmla="*/ 6789230 h 10322882"/>
              <a:gd name="connsiteX704" fmla="*/ 6176801 w 7129607"/>
              <a:gd name="connsiteY704" fmla="*/ 6772384 h 10322882"/>
              <a:gd name="connsiteX705" fmla="*/ 6189603 w 7129607"/>
              <a:gd name="connsiteY705" fmla="*/ 6772384 h 10322882"/>
              <a:gd name="connsiteX706" fmla="*/ 6186908 w 7129607"/>
              <a:gd name="connsiteY706" fmla="*/ 6785861 h 10322882"/>
              <a:gd name="connsiteX707" fmla="*/ 6200381 w 7129607"/>
              <a:gd name="connsiteY707" fmla="*/ 6816184 h 10322882"/>
              <a:gd name="connsiteX708" fmla="*/ 6210487 w 7129607"/>
              <a:gd name="connsiteY708" fmla="*/ 6853244 h 10322882"/>
              <a:gd name="connsiteX709" fmla="*/ 6207118 w 7129607"/>
              <a:gd name="connsiteY709" fmla="*/ 6897042 h 10322882"/>
              <a:gd name="connsiteX710" fmla="*/ 6213857 w 7129607"/>
              <a:gd name="connsiteY710" fmla="*/ 6920627 h 10322882"/>
              <a:gd name="connsiteX711" fmla="*/ 6237437 w 7129607"/>
              <a:gd name="connsiteY711" fmla="*/ 6913889 h 10322882"/>
              <a:gd name="connsiteX712" fmla="*/ 6261016 w 7129607"/>
              <a:gd name="connsiteY712" fmla="*/ 6917258 h 10322882"/>
              <a:gd name="connsiteX713" fmla="*/ 6291333 w 7129607"/>
              <a:gd name="connsiteY713" fmla="*/ 6907150 h 10322882"/>
              <a:gd name="connsiteX714" fmla="*/ 6318281 w 7129607"/>
              <a:gd name="connsiteY714" fmla="*/ 6920627 h 10322882"/>
              <a:gd name="connsiteX715" fmla="*/ 6345230 w 7129607"/>
              <a:gd name="connsiteY715" fmla="*/ 6950949 h 10322882"/>
              <a:gd name="connsiteX716" fmla="*/ 6375547 w 7129607"/>
              <a:gd name="connsiteY716" fmla="*/ 6981272 h 10322882"/>
              <a:gd name="connsiteX717" fmla="*/ 6365441 w 7129607"/>
              <a:gd name="connsiteY717" fmla="*/ 6998118 h 10322882"/>
              <a:gd name="connsiteX718" fmla="*/ 6362073 w 7129607"/>
              <a:gd name="connsiteY718" fmla="*/ 7028439 h 10322882"/>
              <a:gd name="connsiteX719" fmla="*/ 6375547 w 7129607"/>
              <a:gd name="connsiteY719" fmla="*/ 7075607 h 10322882"/>
              <a:gd name="connsiteX720" fmla="*/ 6372179 w 7129607"/>
              <a:gd name="connsiteY720" fmla="*/ 7122776 h 10322882"/>
              <a:gd name="connsiteX721" fmla="*/ 6378916 w 7129607"/>
              <a:gd name="connsiteY721" fmla="*/ 7173313 h 10322882"/>
              <a:gd name="connsiteX722" fmla="*/ 6365441 w 7129607"/>
              <a:gd name="connsiteY722" fmla="*/ 7203635 h 10322882"/>
              <a:gd name="connsiteX723" fmla="*/ 6365441 w 7129607"/>
              <a:gd name="connsiteY723" fmla="*/ 7227220 h 10322882"/>
              <a:gd name="connsiteX724" fmla="*/ 6358704 w 7129607"/>
              <a:gd name="connsiteY724" fmla="*/ 7233958 h 10322882"/>
              <a:gd name="connsiteX725" fmla="*/ 6358387 w 7129607"/>
              <a:gd name="connsiteY725" fmla="*/ 7233988 h 10322882"/>
              <a:gd name="connsiteX726" fmla="*/ 6341856 w 7129607"/>
              <a:gd name="connsiteY726" fmla="*/ 7257114 h 10322882"/>
              <a:gd name="connsiteX727" fmla="*/ 6335116 w 7129607"/>
              <a:gd name="connsiteY727" fmla="*/ 7284056 h 10322882"/>
              <a:gd name="connsiteX728" fmla="*/ 6372187 w 7129607"/>
              <a:gd name="connsiteY728" fmla="*/ 7304262 h 10322882"/>
              <a:gd name="connsiteX729" fmla="*/ 6385669 w 7129607"/>
              <a:gd name="connsiteY729" fmla="*/ 7324470 h 10322882"/>
              <a:gd name="connsiteX730" fmla="*/ 6395778 w 7129607"/>
              <a:gd name="connsiteY730" fmla="*/ 7368251 h 10322882"/>
              <a:gd name="connsiteX731" fmla="*/ 6405889 w 7129607"/>
              <a:gd name="connsiteY731" fmla="*/ 7378354 h 10322882"/>
              <a:gd name="connsiteX732" fmla="*/ 6399149 w 7129607"/>
              <a:gd name="connsiteY732" fmla="*/ 7395194 h 10322882"/>
              <a:gd name="connsiteX733" fmla="*/ 6409258 w 7129607"/>
              <a:gd name="connsiteY733" fmla="*/ 7449078 h 10322882"/>
              <a:gd name="connsiteX734" fmla="*/ 6436220 w 7129607"/>
              <a:gd name="connsiteY734" fmla="*/ 7476021 h 10322882"/>
              <a:gd name="connsiteX735" fmla="*/ 6453071 w 7129607"/>
              <a:gd name="connsiteY735" fmla="*/ 7502964 h 10322882"/>
              <a:gd name="connsiteX736" fmla="*/ 6456440 w 7129607"/>
              <a:gd name="connsiteY736" fmla="*/ 7526537 h 10322882"/>
              <a:gd name="connsiteX737" fmla="*/ 6446331 w 7129607"/>
              <a:gd name="connsiteY737" fmla="*/ 7543377 h 10322882"/>
              <a:gd name="connsiteX738" fmla="*/ 6436220 w 7129607"/>
              <a:gd name="connsiteY738" fmla="*/ 7553480 h 10322882"/>
              <a:gd name="connsiteX739" fmla="*/ 6422740 w 7129607"/>
              <a:gd name="connsiteY739" fmla="*/ 7563583 h 10322882"/>
              <a:gd name="connsiteX740" fmla="*/ 6426109 w 7129607"/>
              <a:gd name="connsiteY740" fmla="*/ 7603997 h 10322882"/>
              <a:gd name="connsiteX741" fmla="*/ 6442960 w 7129607"/>
              <a:gd name="connsiteY741" fmla="*/ 7637675 h 10322882"/>
              <a:gd name="connsiteX742" fmla="*/ 6436220 w 7129607"/>
              <a:gd name="connsiteY742" fmla="*/ 7678088 h 10322882"/>
              <a:gd name="connsiteX743" fmla="*/ 6436220 w 7129607"/>
              <a:gd name="connsiteY743" fmla="*/ 7718502 h 10322882"/>
              <a:gd name="connsiteX744" fmla="*/ 6429480 w 7129607"/>
              <a:gd name="connsiteY744" fmla="*/ 7765652 h 10322882"/>
              <a:gd name="connsiteX745" fmla="*/ 6429480 w 7129607"/>
              <a:gd name="connsiteY745" fmla="*/ 7772286 h 10322882"/>
              <a:gd name="connsiteX746" fmla="*/ 6430097 w 7129607"/>
              <a:gd name="connsiteY746" fmla="*/ 7772902 h 10322882"/>
              <a:gd name="connsiteX747" fmla="*/ 6426723 w 7129607"/>
              <a:gd name="connsiteY747" fmla="*/ 7816705 h 10322882"/>
              <a:gd name="connsiteX748" fmla="*/ 6436841 w 7129607"/>
              <a:gd name="connsiteY748" fmla="*/ 7863877 h 10322882"/>
              <a:gd name="connsiteX749" fmla="*/ 6433469 w 7129607"/>
              <a:gd name="connsiteY749" fmla="*/ 7894202 h 10322882"/>
              <a:gd name="connsiteX750" fmla="*/ 6463822 w 7129607"/>
              <a:gd name="connsiteY750" fmla="*/ 7927896 h 10322882"/>
              <a:gd name="connsiteX751" fmla="*/ 6477312 w 7129607"/>
              <a:gd name="connsiteY751" fmla="*/ 7964961 h 10322882"/>
              <a:gd name="connsiteX752" fmla="*/ 6467194 w 7129607"/>
              <a:gd name="connsiteY752" fmla="*/ 8012132 h 10322882"/>
              <a:gd name="connsiteX753" fmla="*/ 6433469 w 7129607"/>
              <a:gd name="connsiteY753" fmla="*/ 8049196 h 10322882"/>
              <a:gd name="connsiteX754" fmla="*/ 6416605 w 7129607"/>
              <a:gd name="connsiteY754" fmla="*/ 8092999 h 10322882"/>
              <a:gd name="connsiteX755" fmla="*/ 6426723 w 7129607"/>
              <a:gd name="connsiteY755" fmla="*/ 8136801 h 10322882"/>
              <a:gd name="connsiteX756" fmla="*/ 6406488 w 7129607"/>
              <a:gd name="connsiteY756" fmla="*/ 8170497 h 10322882"/>
              <a:gd name="connsiteX757" fmla="*/ 6379508 w 7129607"/>
              <a:gd name="connsiteY757" fmla="*/ 8217669 h 10322882"/>
              <a:gd name="connsiteX758" fmla="*/ 6352527 w 7129607"/>
              <a:gd name="connsiteY758" fmla="*/ 8244624 h 10322882"/>
              <a:gd name="connsiteX759" fmla="*/ 6335665 w 7129607"/>
              <a:gd name="connsiteY759" fmla="*/ 8271580 h 10322882"/>
              <a:gd name="connsiteX760" fmla="*/ 6312057 w 7129607"/>
              <a:gd name="connsiteY760" fmla="*/ 8288426 h 10322882"/>
              <a:gd name="connsiteX761" fmla="*/ 6288448 w 7129607"/>
              <a:gd name="connsiteY761" fmla="*/ 8281688 h 10322882"/>
              <a:gd name="connsiteX762" fmla="*/ 6268212 w 7129607"/>
              <a:gd name="connsiteY762" fmla="*/ 8298535 h 10322882"/>
              <a:gd name="connsiteX763" fmla="*/ 6247978 w 7129607"/>
              <a:gd name="connsiteY763" fmla="*/ 8335598 h 10322882"/>
              <a:gd name="connsiteX764" fmla="*/ 6258095 w 7129607"/>
              <a:gd name="connsiteY764" fmla="*/ 8372663 h 10322882"/>
              <a:gd name="connsiteX765" fmla="*/ 6264840 w 7129607"/>
              <a:gd name="connsiteY765" fmla="*/ 8402988 h 10322882"/>
              <a:gd name="connsiteX766" fmla="*/ 6281704 w 7129607"/>
              <a:gd name="connsiteY766" fmla="*/ 8429943 h 10322882"/>
              <a:gd name="connsiteX767" fmla="*/ 6301938 w 7129607"/>
              <a:gd name="connsiteY767" fmla="*/ 8456899 h 10322882"/>
              <a:gd name="connsiteX768" fmla="*/ 6342410 w 7129607"/>
              <a:gd name="connsiteY768" fmla="*/ 8460268 h 10322882"/>
              <a:gd name="connsiteX769" fmla="*/ 6379508 w 7129607"/>
              <a:gd name="connsiteY769" fmla="*/ 8453530 h 10322882"/>
              <a:gd name="connsiteX770" fmla="*/ 6386252 w 7129607"/>
              <a:gd name="connsiteY770" fmla="*/ 8487223 h 10322882"/>
              <a:gd name="connsiteX771" fmla="*/ 6406488 w 7129607"/>
              <a:gd name="connsiteY771" fmla="*/ 8510810 h 10322882"/>
              <a:gd name="connsiteX772" fmla="*/ 6362644 w 7129607"/>
              <a:gd name="connsiteY772" fmla="*/ 8568090 h 10322882"/>
              <a:gd name="connsiteX773" fmla="*/ 6362644 w 7129607"/>
              <a:gd name="connsiteY773" fmla="*/ 8588307 h 10322882"/>
              <a:gd name="connsiteX774" fmla="*/ 6369390 w 7129607"/>
              <a:gd name="connsiteY774" fmla="*/ 8611893 h 10322882"/>
              <a:gd name="connsiteX775" fmla="*/ 6345782 w 7129607"/>
              <a:gd name="connsiteY775" fmla="*/ 8645587 h 10322882"/>
              <a:gd name="connsiteX776" fmla="*/ 6301938 w 7129607"/>
              <a:gd name="connsiteY776" fmla="*/ 8655696 h 10322882"/>
              <a:gd name="connsiteX777" fmla="*/ 6254723 w 7129607"/>
              <a:gd name="connsiteY777" fmla="*/ 8672542 h 10322882"/>
              <a:gd name="connsiteX778" fmla="*/ 6231115 w 7129607"/>
              <a:gd name="connsiteY778" fmla="*/ 8669173 h 10322882"/>
              <a:gd name="connsiteX779" fmla="*/ 6224370 w 7129607"/>
              <a:gd name="connsiteY779" fmla="*/ 8679282 h 10322882"/>
              <a:gd name="connsiteX780" fmla="*/ 6223800 w 7129607"/>
              <a:gd name="connsiteY780" fmla="*/ 8679282 h 10322882"/>
              <a:gd name="connsiteX781" fmla="*/ 6220627 w 7129607"/>
              <a:gd name="connsiteY781" fmla="*/ 8685630 h 10322882"/>
              <a:gd name="connsiteX782" fmla="*/ 6207154 w 7129607"/>
              <a:gd name="connsiteY782" fmla="*/ 8729412 h 10322882"/>
              <a:gd name="connsiteX783" fmla="*/ 6183579 w 7129607"/>
              <a:gd name="connsiteY783" fmla="*/ 8749620 h 10322882"/>
              <a:gd name="connsiteX784" fmla="*/ 6170107 w 7129607"/>
              <a:gd name="connsiteY784" fmla="*/ 8790035 h 10322882"/>
              <a:gd name="connsiteX785" fmla="*/ 6139795 w 7129607"/>
              <a:gd name="connsiteY785" fmla="*/ 8823713 h 10322882"/>
              <a:gd name="connsiteX786" fmla="*/ 6116220 w 7129607"/>
              <a:gd name="connsiteY786" fmla="*/ 8850658 h 10322882"/>
              <a:gd name="connsiteX787" fmla="*/ 6072437 w 7129607"/>
              <a:gd name="connsiteY787" fmla="*/ 8847288 h 10322882"/>
              <a:gd name="connsiteX788" fmla="*/ 6025285 w 7129607"/>
              <a:gd name="connsiteY788" fmla="*/ 8854025 h 10322882"/>
              <a:gd name="connsiteX789" fmla="*/ 5961293 w 7129607"/>
              <a:gd name="connsiteY789" fmla="*/ 8864128 h 10322882"/>
              <a:gd name="connsiteX790" fmla="*/ 5937718 w 7129607"/>
              <a:gd name="connsiteY790" fmla="*/ 8874233 h 10322882"/>
              <a:gd name="connsiteX791" fmla="*/ 5917511 w 7129607"/>
              <a:gd name="connsiteY791" fmla="*/ 8874233 h 10322882"/>
              <a:gd name="connsiteX792" fmla="*/ 5900671 w 7129607"/>
              <a:gd name="connsiteY792" fmla="*/ 8864128 h 10322882"/>
              <a:gd name="connsiteX793" fmla="*/ 5870359 w 7129607"/>
              <a:gd name="connsiteY793" fmla="*/ 8854025 h 10322882"/>
              <a:gd name="connsiteX794" fmla="*/ 5840047 w 7129607"/>
              <a:gd name="connsiteY794" fmla="*/ 8850658 h 10322882"/>
              <a:gd name="connsiteX795" fmla="*/ 5823207 w 7129607"/>
              <a:gd name="connsiteY795" fmla="*/ 8847288 h 10322882"/>
              <a:gd name="connsiteX796" fmla="*/ 5786159 w 7129607"/>
              <a:gd name="connsiteY796" fmla="*/ 8847288 h 10322882"/>
              <a:gd name="connsiteX797" fmla="*/ 5742377 w 7129607"/>
              <a:gd name="connsiteY797" fmla="*/ 8837185 h 10322882"/>
              <a:gd name="connsiteX798" fmla="*/ 5728904 w 7129607"/>
              <a:gd name="connsiteY798" fmla="*/ 8870864 h 10322882"/>
              <a:gd name="connsiteX799" fmla="*/ 5708697 w 7129607"/>
              <a:gd name="connsiteY799" fmla="*/ 8901176 h 10322882"/>
              <a:gd name="connsiteX800" fmla="*/ 5685120 w 7129607"/>
              <a:gd name="connsiteY800" fmla="*/ 8941591 h 10322882"/>
              <a:gd name="connsiteX801" fmla="*/ 5627865 w 7129607"/>
              <a:gd name="connsiteY801" fmla="*/ 8928118 h 10322882"/>
              <a:gd name="connsiteX802" fmla="*/ 5577346 w 7129607"/>
              <a:gd name="connsiteY802" fmla="*/ 8928118 h 10322882"/>
              <a:gd name="connsiteX803" fmla="*/ 5553770 w 7129607"/>
              <a:gd name="connsiteY803" fmla="*/ 8911279 h 10322882"/>
              <a:gd name="connsiteX804" fmla="*/ 5489779 w 7129607"/>
              <a:gd name="connsiteY804" fmla="*/ 8911279 h 10322882"/>
              <a:gd name="connsiteX805" fmla="*/ 5486411 w 7129607"/>
              <a:gd name="connsiteY805" fmla="*/ 8944958 h 10322882"/>
              <a:gd name="connsiteX806" fmla="*/ 5459467 w 7129607"/>
              <a:gd name="connsiteY806" fmla="*/ 8965166 h 10322882"/>
              <a:gd name="connsiteX807" fmla="*/ 5419052 w 7129607"/>
              <a:gd name="connsiteY807" fmla="*/ 8955061 h 10322882"/>
              <a:gd name="connsiteX808" fmla="*/ 5368532 w 7129607"/>
              <a:gd name="connsiteY808" fmla="*/ 8948326 h 10322882"/>
              <a:gd name="connsiteX809" fmla="*/ 5328117 w 7129607"/>
              <a:gd name="connsiteY809" fmla="*/ 8941591 h 10322882"/>
              <a:gd name="connsiteX810" fmla="*/ 5307909 w 7129607"/>
              <a:gd name="connsiteY810" fmla="*/ 8951694 h 10322882"/>
              <a:gd name="connsiteX811" fmla="*/ 5287702 w 7129607"/>
              <a:gd name="connsiteY811" fmla="*/ 8951694 h 10322882"/>
              <a:gd name="connsiteX812" fmla="*/ 5264125 w 7129607"/>
              <a:gd name="connsiteY812" fmla="*/ 8975269 h 10322882"/>
              <a:gd name="connsiteX813" fmla="*/ 5237182 w 7129607"/>
              <a:gd name="connsiteY813" fmla="*/ 8998846 h 10322882"/>
              <a:gd name="connsiteX814" fmla="*/ 5203502 w 7129607"/>
              <a:gd name="connsiteY814" fmla="*/ 9012316 h 10322882"/>
              <a:gd name="connsiteX815" fmla="*/ 5176558 w 7129607"/>
              <a:gd name="connsiteY815" fmla="*/ 9008949 h 10322882"/>
              <a:gd name="connsiteX816" fmla="*/ 5146246 w 7129607"/>
              <a:gd name="connsiteY816" fmla="*/ 9032524 h 10322882"/>
              <a:gd name="connsiteX817" fmla="*/ 5119303 w 7129607"/>
              <a:gd name="connsiteY817" fmla="*/ 9066204 h 10322882"/>
              <a:gd name="connsiteX818" fmla="*/ 5102463 w 7129607"/>
              <a:gd name="connsiteY818" fmla="*/ 9093146 h 10322882"/>
              <a:gd name="connsiteX819" fmla="*/ 5088991 w 7129607"/>
              <a:gd name="connsiteY819" fmla="*/ 9099882 h 10322882"/>
              <a:gd name="connsiteX820" fmla="*/ 5075519 w 7129607"/>
              <a:gd name="connsiteY820" fmla="*/ 9113354 h 10322882"/>
              <a:gd name="connsiteX821" fmla="*/ 5062048 w 7129607"/>
              <a:gd name="connsiteY821" fmla="*/ 9147034 h 10322882"/>
              <a:gd name="connsiteX822" fmla="*/ 5025001 w 7129607"/>
              <a:gd name="connsiteY822" fmla="*/ 9170609 h 10322882"/>
              <a:gd name="connsiteX823" fmla="*/ 5001424 w 7129607"/>
              <a:gd name="connsiteY823" fmla="*/ 9177344 h 10322882"/>
              <a:gd name="connsiteX824" fmla="*/ 4971112 w 7129607"/>
              <a:gd name="connsiteY824" fmla="*/ 9200919 h 10322882"/>
              <a:gd name="connsiteX825" fmla="*/ 4923962 w 7129607"/>
              <a:gd name="connsiteY825" fmla="*/ 9207655 h 10322882"/>
              <a:gd name="connsiteX826" fmla="*/ 4886914 w 7129607"/>
              <a:gd name="connsiteY826" fmla="*/ 9190816 h 10322882"/>
              <a:gd name="connsiteX827" fmla="*/ 4829658 w 7129607"/>
              <a:gd name="connsiteY827" fmla="*/ 9251437 h 10322882"/>
              <a:gd name="connsiteX828" fmla="*/ 4785875 w 7129607"/>
              <a:gd name="connsiteY828" fmla="*/ 9271645 h 10322882"/>
              <a:gd name="connsiteX829" fmla="*/ 4758931 w 7129607"/>
              <a:gd name="connsiteY829" fmla="*/ 9275014 h 10322882"/>
              <a:gd name="connsiteX830" fmla="*/ 4738723 w 7129607"/>
              <a:gd name="connsiteY830" fmla="*/ 9275014 h 10322882"/>
              <a:gd name="connsiteX831" fmla="*/ 4731988 w 7129607"/>
              <a:gd name="connsiteY831" fmla="*/ 9281749 h 10322882"/>
              <a:gd name="connsiteX832" fmla="*/ 4678101 w 7129607"/>
              <a:gd name="connsiteY832" fmla="*/ 9345740 h 10322882"/>
              <a:gd name="connsiteX833" fmla="*/ 4600636 w 7129607"/>
              <a:gd name="connsiteY833" fmla="*/ 9419833 h 10322882"/>
              <a:gd name="connsiteX834" fmla="*/ 4523174 w 7129607"/>
              <a:gd name="connsiteY834" fmla="*/ 9470352 h 10322882"/>
              <a:gd name="connsiteX835" fmla="*/ 4482757 w 7129607"/>
              <a:gd name="connsiteY835" fmla="*/ 9466985 h 10322882"/>
              <a:gd name="connsiteX836" fmla="*/ 4476022 w 7129607"/>
              <a:gd name="connsiteY836" fmla="*/ 9443410 h 10322882"/>
              <a:gd name="connsiteX837" fmla="*/ 4486127 w 7129607"/>
              <a:gd name="connsiteY837" fmla="*/ 9376050 h 10322882"/>
              <a:gd name="connsiteX838" fmla="*/ 4472654 w 7129607"/>
              <a:gd name="connsiteY838" fmla="*/ 9355843 h 10322882"/>
              <a:gd name="connsiteX839" fmla="*/ 4476022 w 7129607"/>
              <a:gd name="connsiteY839" fmla="*/ 9318797 h 10322882"/>
              <a:gd name="connsiteX840" fmla="*/ 4455815 w 7129607"/>
              <a:gd name="connsiteY840" fmla="*/ 9288485 h 10322882"/>
              <a:gd name="connsiteX841" fmla="*/ 4428870 w 7129607"/>
              <a:gd name="connsiteY841" fmla="*/ 9278382 h 10322882"/>
              <a:gd name="connsiteX842" fmla="*/ 4418767 w 7129607"/>
              <a:gd name="connsiteY842" fmla="*/ 9258174 h 10322882"/>
              <a:gd name="connsiteX843" fmla="*/ 4368248 w 7129607"/>
              <a:gd name="connsiteY843" fmla="*/ 9231231 h 10322882"/>
              <a:gd name="connsiteX844" fmla="*/ 4327833 w 7129607"/>
              <a:gd name="connsiteY844" fmla="*/ 9214392 h 10322882"/>
              <a:gd name="connsiteX845" fmla="*/ 4310993 w 7129607"/>
              <a:gd name="connsiteY845" fmla="*/ 9173976 h 10322882"/>
              <a:gd name="connsiteX846" fmla="*/ 4287416 w 7129607"/>
              <a:gd name="connsiteY846" fmla="*/ 9133561 h 10322882"/>
              <a:gd name="connsiteX847" fmla="*/ 4287416 w 7129607"/>
              <a:gd name="connsiteY847" fmla="*/ 9130962 h 10322882"/>
              <a:gd name="connsiteX848" fmla="*/ 4274619 w 7129607"/>
              <a:gd name="connsiteY848" fmla="*/ 9131788 h 10322882"/>
              <a:gd name="connsiteX849" fmla="*/ 4264095 w 7129607"/>
              <a:gd name="connsiteY849" fmla="*/ 9147789 h 10322882"/>
              <a:gd name="connsiteX850" fmla="*/ 4247255 w 7129607"/>
              <a:gd name="connsiteY850" fmla="*/ 9157894 h 10322882"/>
              <a:gd name="connsiteX851" fmla="*/ 4237152 w 7129607"/>
              <a:gd name="connsiteY851" fmla="*/ 9178104 h 10322882"/>
              <a:gd name="connsiteX852" fmla="*/ 4203474 w 7129607"/>
              <a:gd name="connsiteY852" fmla="*/ 9205054 h 10322882"/>
              <a:gd name="connsiteX853" fmla="*/ 4200106 w 7129607"/>
              <a:gd name="connsiteY853" fmla="*/ 9242107 h 10322882"/>
              <a:gd name="connsiteX854" fmla="*/ 4159691 w 7129607"/>
              <a:gd name="connsiteY854" fmla="*/ 9255581 h 10322882"/>
              <a:gd name="connsiteX855" fmla="*/ 4126013 w 7129607"/>
              <a:gd name="connsiteY855" fmla="*/ 9275792 h 10322882"/>
              <a:gd name="connsiteX856" fmla="*/ 4092335 w 7129607"/>
              <a:gd name="connsiteY856" fmla="*/ 9299372 h 10322882"/>
              <a:gd name="connsiteX857" fmla="*/ 4065392 w 7129607"/>
              <a:gd name="connsiteY857" fmla="*/ 9326319 h 10322882"/>
              <a:gd name="connsiteX858" fmla="*/ 4045186 w 7129607"/>
              <a:gd name="connsiteY858" fmla="*/ 9316213 h 10322882"/>
              <a:gd name="connsiteX859" fmla="*/ 4021611 w 7129607"/>
              <a:gd name="connsiteY859" fmla="*/ 9322952 h 10322882"/>
              <a:gd name="connsiteX860" fmla="*/ 3974460 w 7129607"/>
              <a:gd name="connsiteY860" fmla="*/ 9322952 h 10322882"/>
              <a:gd name="connsiteX861" fmla="*/ 3944150 w 7129607"/>
              <a:gd name="connsiteY861" fmla="*/ 9299372 h 10322882"/>
              <a:gd name="connsiteX862" fmla="*/ 3934047 w 7129607"/>
              <a:gd name="connsiteY862" fmla="*/ 9296002 h 10322882"/>
              <a:gd name="connsiteX863" fmla="*/ 3950887 w 7129607"/>
              <a:gd name="connsiteY863" fmla="*/ 9285898 h 10322882"/>
              <a:gd name="connsiteX864" fmla="*/ 3968567 w 7129607"/>
              <a:gd name="connsiteY864" fmla="*/ 9272844 h 10322882"/>
              <a:gd name="connsiteX865" fmla="*/ 3968674 w 7129607"/>
              <a:gd name="connsiteY865" fmla="*/ 9271967 h 10322882"/>
              <a:gd name="connsiteX866" fmla="*/ 3951006 w 7129607"/>
              <a:gd name="connsiteY866" fmla="*/ 9284997 h 10322882"/>
              <a:gd name="connsiteX867" fmla="*/ 3934156 w 7129607"/>
              <a:gd name="connsiteY867" fmla="*/ 9295100 h 10322882"/>
              <a:gd name="connsiteX868" fmla="*/ 3920674 w 7129607"/>
              <a:gd name="connsiteY868" fmla="*/ 9301835 h 10322882"/>
              <a:gd name="connsiteX869" fmla="*/ 3903823 w 7129607"/>
              <a:gd name="connsiteY869" fmla="*/ 9301835 h 10322882"/>
              <a:gd name="connsiteX870" fmla="*/ 3876861 w 7129607"/>
              <a:gd name="connsiteY870" fmla="*/ 9305203 h 10322882"/>
              <a:gd name="connsiteX871" fmla="*/ 3843158 w 7129607"/>
              <a:gd name="connsiteY871" fmla="*/ 9318675 h 10322882"/>
              <a:gd name="connsiteX872" fmla="*/ 3799344 w 7129607"/>
              <a:gd name="connsiteY872" fmla="*/ 9322043 h 10322882"/>
              <a:gd name="connsiteX873" fmla="*/ 3772382 w 7129607"/>
              <a:gd name="connsiteY873" fmla="*/ 9322043 h 10322882"/>
              <a:gd name="connsiteX874" fmla="*/ 3755529 w 7129607"/>
              <a:gd name="connsiteY874" fmla="*/ 9315308 h 10322882"/>
              <a:gd name="connsiteX875" fmla="*/ 3725197 w 7129607"/>
              <a:gd name="connsiteY875" fmla="*/ 9318675 h 10322882"/>
              <a:gd name="connsiteX876" fmla="*/ 3715086 w 7129607"/>
              <a:gd name="connsiteY876" fmla="*/ 9295100 h 10322882"/>
              <a:gd name="connsiteX877" fmla="*/ 3714244 w 7129607"/>
              <a:gd name="connsiteY877" fmla="*/ 9274893 h 10322882"/>
              <a:gd name="connsiteX878" fmla="*/ 3711808 w 7129607"/>
              <a:gd name="connsiteY878" fmla="*/ 9266546 h 10322882"/>
              <a:gd name="connsiteX879" fmla="*/ 3710850 w 7129607"/>
              <a:gd name="connsiteY879" fmla="*/ 9266546 h 10322882"/>
              <a:gd name="connsiteX880" fmla="*/ 3713183 w 7129607"/>
              <a:gd name="connsiteY880" fmla="*/ 9274550 h 10322882"/>
              <a:gd name="connsiteX881" fmla="*/ 3714024 w 7129607"/>
              <a:gd name="connsiteY881" fmla="*/ 9294763 h 10322882"/>
              <a:gd name="connsiteX882" fmla="*/ 3724126 w 7129607"/>
              <a:gd name="connsiteY882" fmla="*/ 9318344 h 10322882"/>
              <a:gd name="connsiteX883" fmla="*/ 3714024 w 7129607"/>
              <a:gd name="connsiteY883" fmla="*/ 9321712 h 10322882"/>
              <a:gd name="connsiteX884" fmla="*/ 3676990 w 7129607"/>
              <a:gd name="connsiteY884" fmla="*/ 9341926 h 10322882"/>
              <a:gd name="connsiteX885" fmla="*/ 3672308 w 7129607"/>
              <a:gd name="connsiteY885" fmla="*/ 9346903 h 10322882"/>
              <a:gd name="connsiteX886" fmla="*/ 3672308 w 7129607"/>
              <a:gd name="connsiteY886" fmla="*/ 9353896 h 10322882"/>
              <a:gd name="connsiteX887" fmla="*/ 3665730 w 7129607"/>
              <a:gd name="connsiteY887" fmla="*/ 9353896 h 10322882"/>
              <a:gd name="connsiteX888" fmla="*/ 3663523 w 7129607"/>
              <a:gd name="connsiteY888" fmla="*/ 9356242 h 10322882"/>
              <a:gd name="connsiteX889" fmla="*/ 3660156 w 7129607"/>
              <a:gd name="connsiteY889" fmla="*/ 9375612 h 10322882"/>
              <a:gd name="connsiteX890" fmla="*/ 3643321 w 7129607"/>
              <a:gd name="connsiteY890" fmla="*/ 9412668 h 10322882"/>
              <a:gd name="connsiteX891" fmla="*/ 3589452 w 7129607"/>
              <a:gd name="connsiteY891" fmla="*/ 9426144 h 10322882"/>
              <a:gd name="connsiteX892" fmla="*/ 3555784 w 7129607"/>
              <a:gd name="connsiteY892" fmla="*/ 9422775 h 10322882"/>
              <a:gd name="connsiteX893" fmla="*/ 3522115 w 7129607"/>
              <a:gd name="connsiteY893" fmla="*/ 9422775 h 10322882"/>
              <a:gd name="connsiteX894" fmla="*/ 3458145 w 7129607"/>
              <a:gd name="connsiteY894" fmla="*/ 9395825 h 10322882"/>
              <a:gd name="connsiteX895" fmla="*/ 3454779 w 7129607"/>
              <a:gd name="connsiteY895" fmla="*/ 9399193 h 10322882"/>
              <a:gd name="connsiteX896" fmla="*/ 3454779 w 7129607"/>
              <a:gd name="connsiteY896" fmla="*/ 9392456 h 10322882"/>
              <a:gd name="connsiteX897" fmla="*/ 3450571 w 7129607"/>
              <a:gd name="connsiteY897" fmla="*/ 9367191 h 10322882"/>
              <a:gd name="connsiteX898" fmla="*/ 3445699 w 7129607"/>
              <a:gd name="connsiteY898" fmla="*/ 9353896 h 10322882"/>
              <a:gd name="connsiteX899" fmla="*/ 3445308 w 7129607"/>
              <a:gd name="connsiteY899" fmla="*/ 9353896 h 10322882"/>
              <a:gd name="connsiteX900" fmla="*/ 3450395 w 7129607"/>
              <a:gd name="connsiteY900" fmla="*/ 9367785 h 10322882"/>
              <a:gd name="connsiteX901" fmla="*/ 3454601 w 7129607"/>
              <a:gd name="connsiteY901" fmla="*/ 9393051 h 10322882"/>
              <a:gd name="connsiteX902" fmla="*/ 3454601 w 7129607"/>
              <a:gd name="connsiteY902" fmla="*/ 9399789 h 10322882"/>
              <a:gd name="connsiteX903" fmla="*/ 3444504 w 7129607"/>
              <a:gd name="connsiteY903" fmla="*/ 9426740 h 10322882"/>
              <a:gd name="connsiteX904" fmla="*/ 3431043 w 7129607"/>
              <a:gd name="connsiteY904" fmla="*/ 9443583 h 10322882"/>
              <a:gd name="connsiteX905" fmla="*/ 3431043 w 7129607"/>
              <a:gd name="connsiteY905" fmla="*/ 9467166 h 10322882"/>
              <a:gd name="connsiteX906" fmla="*/ 3417582 w 7129607"/>
              <a:gd name="connsiteY906" fmla="*/ 9497485 h 10322882"/>
              <a:gd name="connsiteX907" fmla="*/ 3397390 w 7129607"/>
              <a:gd name="connsiteY907" fmla="*/ 9504223 h 10322882"/>
              <a:gd name="connsiteX908" fmla="*/ 3363737 w 7129607"/>
              <a:gd name="connsiteY908" fmla="*/ 9517698 h 10322882"/>
              <a:gd name="connsiteX909" fmla="*/ 3333449 w 7129607"/>
              <a:gd name="connsiteY909" fmla="*/ 9531174 h 10322882"/>
              <a:gd name="connsiteX910" fmla="*/ 3306527 w 7129607"/>
              <a:gd name="connsiteY910" fmla="*/ 9544649 h 10322882"/>
              <a:gd name="connsiteX911" fmla="*/ 3276238 w 7129607"/>
              <a:gd name="connsiteY911" fmla="*/ 9534541 h 10322882"/>
              <a:gd name="connsiteX912" fmla="*/ 3242585 w 7129607"/>
              <a:gd name="connsiteY912" fmla="*/ 9521066 h 10322882"/>
              <a:gd name="connsiteX913" fmla="*/ 3202200 w 7129607"/>
              <a:gd name="connsiteY913" fmla="*/ 9571600 h 10322882"/>
              <a:gd name="connsiteX914" fmla="*/ 3161817 w 7129607"/>
              <a:gd name="connsiteY914" fmla="*/ 9564861 h 10322882"/>
              <a:gd name="connsiteX915" fmla="*/ 3121433 w 7129607"/>
              <a:gd name="connsiteY915" fmla="*/ 9568231 h 10322882"/>
              <a:gd name="connsiteX916" fmla="*/ 3067587 w 7129607"/>
              <a:gd name="connsiteY916" fmla="*/ 9544649 h 10322882"/>
              <a:gd name="connsiteX917" fmla="*/ 3033934 w 7129607"/>
              <a:gd name="connsiteY917" fmla="*/ 9551386 h 10322882"/>
              <a:gd name="connsiteX918" fmla="*/ 3000285 w 7129607"/>
              <a:gd name="connsiteY918" fmla="*/ 9541280 h 10322882"/>
              <a:gd name="connsiteX919" fmla="*/ 2966631 w 7129607"/>
              <a:gd name="connsiteY919" fmla="*/ 9558125 h 10322882"/>
              <a:gd name="connsiteX920" fmla="*/ 2929612 w 7129607"/>
              <a:gd name="connsiteY920" fmla="*/ 9558125 h 10322882"/>
              <a:gd name="connsiteX921" fmla="*/ 2872403 w 7129607"/>
              <a:gd name="connsiteY921" fmla="*/ 9517698 h 10322882"/>
              <a:gd name="connsiteX922" fmla="*/ 2848844 w 7129607"/>
              <a:gd name="connsiteY922" fmla="*/ 9534541 h 10322882"/>
              <a:gd name="connsiteX923" fmla="*/ 2801730 w 7129607"/>
              <a:gd name="connsiteY923" fmla="*/ 9537911 h 10322882"/>
              <a:gd name="connsiteX924" fmla="*/ 2771442 w 7129607"/>
              <a:gd name="connsiteY924" fmla="*/ 9548017 h 10322882"/>
              <a:gd name="connsiteX925" fmla="*/ 2751248 w 7129607"/>
              <a:gd name="connsiteY925" fmla="*/ 9524435 h 10322882"/>
              <a:gd name="connsiteX926" fmla="*/ 2724327 w 7129607"/>
              <a:gd name="connsiteY926" fmla="*/ 9487378 h 10322882"/>
              <a:gd name="connsiteX927" fmla="*/ 2704134 w 7129607"/>
              <a:gd name="connsiteY927" fmla="*/ 9487378 h 10322882"/>
              <a:gd name="connsiteX928" fmla="*/ 2705398 w 7129607"/>
              <a:gd name="connsiteY928" fmla="*/ 9466744 h 10322882"/>
              <a:gd name="connsiteX929" fmla="*/ 2704713 w 7129607"/>
              <a:gd name="connsiteY929" fmla="*/ 9454206 h 10322882"/>
              <a:gd name="connsiteX930" fmla="*/ 2704562 w 7129607"/>
              <a:gd name="connsiteY930" fmla="*/ 9454287 h 10322882"/>
              <a:gd name="connsiteX931" fmla="*/ 2705248 w 7129607"/>
              <a:gd name="connsiteY931" fmla="*/ 9466885 h 10322882"/>
              <a:gd name="connsiteX932" fmla="*/ 2703984 w 7129607"/>
              <a:gd name="connsiteY932" fmla="*/ 9487511 h 10322882"/>
              <a:gd name="connsiteX933" fmla="*/ 2673659 w 7129607"/>
              <a:gd name="connsiteY933" fmla="*/ 9487511 h 10322882"/>
              <a:gd name="connsiteX934" fmla="*/ 2683767 w 7129607"/>
              <a:gd name="connsiteY934" fmla="*/ 9511085 h 10322882"/>
              <a:gd name="connsiteX935" fmla="*/ 2693876 w 7129607"/>
              <a:gd name="connsiteY935" fmla="*/ 9554863 h 10322882"/>
              <a:gd name="connsiteX936" fmla="*/ 2663553 w 7129607"/>
              <a:gd name="connsiteY936" fmla="*/ 9591907 h 10322882"/>
              <a:gd name="connsiteX937" fmla="*/ 2626489 w 7129607"/>
              <a:gd name="connsiteY937" fmla="*/ 9615480 h 10322882"/>
              <a:gd name="connsiteX938" fmla="*/ 2589425 w 7129607"/>
              <a:gd name="connsiteY938" fmla="*/ 9625583 h 10322882"/>
              <a:gd name="connsiteX939" fmla="*/ 2575949 w 7129607"/>
              <a:gd name="connsiteY939" fmla="*/ 9659258 h 10322882"/>
              <a:gd name="connsiteX940" fmla="*/ 2596165 w 7129607"/>
              <a:gd name="connsiteY940" fmla="*/ 9689567 h 10322882"/>
              <a:gd name="connsiteX941" fmla="*/ 2599535 w 7129607"/>
              <a:gd name="connsiteY941" fmla="*/ 9726610 h 10322882"/>
              <a:gd name="connsiteX942" fmla="*/ 2579317 w 7129607"/>
              <a:gd name="connsiteY942" fmla="*/ 9709772 h 10322882"/>
              <a:gd name="connsiteX943" fmla="*/ 2535518 w 7129607"/>
              <a:gd name="connsiteY943" fmla="*/ 9703038 h 10322882"/>
              <a:gd name="connsiteX944" fmla="*/ 2501824 w 7129607"/>
              <a:gd name="connsiteY944" fmla="*/ 9723242 h 10322882"/>
              <a:gd name="connsiteX945" fmla="*/ 2461393 w 7129607"/>
              <a:gd name="connsiteY945" fmla="*/ 9736713 h 10322882"/>
              <a:gd name="connsiteX946" fmla="*/ 2447914 w 7129607"/>
              <a:gd name="connsiteY946" fmla="*/ 9746816 h 10322882"/>
              <a:gd name="connsiteX947" fmla="*/ 2431066 w 7129607"/>
              <a:gd name="connsiteY947" fmla="*/ 9750184 h 10322882"/>
              <a:gd name="connsiteX948" fmla="*/ 2394004 w 7129607"/>
              <a:gd name="connsiteY948" fmla="*/ 9770389 h 10322882"/>
              <a:gd name="connsiteX949" fmla="*/ 2356941 w 7129607"/>
              <a:gd name="connsiteY949" fmla="*/ 9767022 h 10322882"/>
              <a:gd name="connsiteX950" fmla="*/ 2309770 w 7129607"/>
              <a:gd name="connsiteY950" fmla="*/ 9773757 h 10322882"/>
              <a:gd name="connsiteX951" fmla="*/ 2316507 w 7129607"/>
              <a:gd name="connsiteY951" fmla="*/ 9814167 h 10322882"/>
              <a:gd name="connsiteX952" fmla="*/ 2299662 w 7129607"/>
              <a:gd name="connsiteY952" fmla="*/ 9861315 h 10322882"/>
              <a:gd name="connsiteX953" fmla="*/ 2286186 w 7129607"/>
              <a:gd name="connsiteY953" fmla="*/ 9894990 h 10322882"/>
              <a:gd name="connsiteX954" fmla="*/ 2265969 w 7129607"/>
              <a:gd name="connsiteY954" fmla="*/ 9918563 h 10322882"/>
              <a:gd name="connsiteX955" fmla="*/ 2242383 w 7129607"/>
              <a:gd name="connsiteY955" fmla="*/ 9932034 h 10322882"/>
              <a:gd name="connsiteX956" fmla="*/ 2232274 w 7129607"/>
              <a:gd name="connsiteY956" fmla="*/ 9942137 h 10322882"/>
              <a:gd name="connsiteX957" fmla="*/ 2222167 w 7129607"/>
              <a:gd name="connsiteY957" fmla="*/ 9942137 h 10322882"/>
              <a:gd name="connsiteX958" fmla="*/ 2198580 w 7129607"/>
              <a:gd name="connsiteY958" fmla="*/ 9955606 h 10322882"/>
              <a:gd name="connsiteX959" fmla="*/ 2174999 w 7129607"/>
              <a:gd name="connsiteY959" fmla="*/ 9955606 h 10322882"/>
              <a:gd name="connsiteX960" fmla="*/ 2154781 w 7129607"/>
              <a:gd name="connsiteY960" fmla="*/ 9925299 h 10322882"/>
              <a:gd name="connsiteX961" fmla="*/ 2134563 w 7129607"/>
              <a:gd name="connsiteY961" fmla="*/ 9888254 h 10322882"/>
              <a:gd name="connsiteX962" fmla="*/ 2124455 w 7129607"/>
              <a:gd name="connsiteY962" fmla="*/ 9851212 h 10322882"/>
              <a:gd name="connsiteX963" fmla="*/ 2117714 w 7129607"/>
              <a:gd name="connsiteY963" fmla="*/ 9804064 h 10322882"/>
              <a:gd name="connsiteX964" fmla="*/ 2110978 w 7129607"/>
              <a:gd name="connsiteY964" fmla="*/ 9760287 h 10322882"/>
              <a:gd name="connsiteX965" fmla="*/ 2087393 w 7129607"/>
              <a:gd name="connsiteY965" fmla="*/ 9726610 h 10322882"/>
              <a:gd name="connsiteX966" fmla="*/ 2080654 w 7129607"/>
              <a:gd name="connsiteY966" fmla="*/ 9723242 h 10322882"/>
              <a:gd name="connsiteX967" fmla="*/ 2080571 w 7129607"/>
              <a:gd name="connsiteY967" fmla="*/ 9722990 h 10322882"/>
              <a:gd name="connsiteX968" fmla="*/ 2054359 w 7129607"/>
              <a:gd name="connsiteY968" fmla="*/ 9732807 h 10322882"/>
              <a:gd name="connsiteX969" fmla="*/ 2027404 w 7129607"/>
              <a:gd name="connsiteY969" fmla="*/ 9742904 h 10322882"/>
              <a:gd name="connsiteX970" fmla="*/ 2007188 w 7129607"/>
              <a:gd name="connsiteY970" fmla="*/ 9763097 h 10322882"/>
              <a:gd name="connsiteX971" fmla="*/ 1973496 w 7129607"/>
              <a:gd name="connsiteY971" fmla="*/ 9786655 h 10322882"/>
              <a:gd name="connsiteX972" fmla="*/ 1946540 w 7129607"/>
              <a:gd name="connsiteY972" fmla="*/ 9786655 h 10322882"/>
              <a:gd name="connsiteX973" fmla="*/ 1885891 w 7129607"/>
              <a:gd name="connsiteY973" fmla="*/ 9779925 h 10322882"/>
              <a:gd name="connsiteX974" fmla="*/ 1848825 w 7129607"/>
              <a:gd name="connsiteY974" fmla="*/ 9783289 h 10322882"/>
              <a:gd name="connsiteX975" fmla="*/ 1825240 w 7129607"/>
              <a:gd name="connsiteY975" fmla="*/ 9759731 h 10322882"/>
              <a:gd name="connsiteX976" fmla="*/ 1788177 w 7129607"/>
              <a:gd name="connsiteY976" fmla="*/ 9746270 h 10322882"/>
              <a:gd name="connsiteX977" fmla="*/ 1734265 w 7129607"/>
              <a:gd name="connsiteY977" fmla="*/ 9756367 h 10322882"/>
              <a:gd name="connsiteX978" fmla="*/ 1700571 w 7129607"/>
              <a:gd name="connsiteY978" fmla="*/ 9773194 h 10322882"/>
              <a:gd name="connsiteX979" fmla="*/ 1683726 w 7129607"/>
              <a:gd name="connsiteY979" fmla="*/ 9779925 h 10322882"/>
              <a:gd name="connsiteX980" fmla="*/ 1666879 w 7129607"/>
              <a:gd name="connsiteY980" fmla="*/ 9803482 h 10322882"/>
              <a:gd name="connsiteX981" fmla="*/ 1616337 w 7129607"/>
              <a:gd name="connsiteY981" fmla="*/ 9847234 h 10322882"/>
              <a:gd name="connsiteX982" fmla="*/ 1565797 w 7129607"/>
              <a:gd name="connsiteY982" fmla="*/ 9894351 h 10322882"/>
              <a:gd name="connsiteX983" fmla="*/ 1515257 w 7129607"/>
              <a:gd name="connsiteY983" fmla="*/ 9921275 h 10322882"/>
              <a:gd name="connsiteX984" fmla="*/ 1444500 w 7129607"/>
              <a:gd name="connsiteY984" fmla="*/ 9938102 h 10322882"/>
              <a:gd name="connsiteX985" fmla="*/ 1404067 w 7129607"/>
              <a:gd name="connsiteY985" fmla="*/ 9894351 h 10322882"/>
              <a:gd name="connsiteX986" fmla="*/ 1333308 w 7129607"/>
              <a:gd name="connsiteY986" fmla="*/ 9877524 h 10322882"/>
              <a:gd name="connsiteX987" fmla="*/ 1289507 w 7129607"/>
              <a:gd name="connsiteY987" fmla="*/ 9853964 h 10322882"/>
              <a:gd name="connsiteX988" fmla="*/ 1269291 w 7129607"/>
              <a:gd name="connsiteY988" fmla="*/ 9840503 h 10322882"/>
              <a:gd name="connsiteX989" fmla="*/ 1265921 w 7129607"/>
              <a:gd name="connsiteY989" fmla="*/ 9843869 h 10322882"/>
              <a:gd name="connsiteX990" fmla="*/ 1265921 w 7129607"/>
              <a:gd name="connsiteY990" fmla="*/ 9840503 h 10322882"/>
              <a:gd name="connsiteX991" fmla="*/ 1264934 w 7129607"/>
              <a:gd name="connsiteY991" fmla="*/ 9839516 h 10322882"/>
              <a:gd name="connsiteX992" fmla="*/ 1264256 w 7129607"/>
              <a:gd name="connsiteY992" fmla="*/ 9833775 h 10322882"/>
              <a:gd name="connsiteX993" fmla="*/ 1259523 w 7129607"/>
              <a:gd name="connsiteY993" fmla="*/ 9834112 h 10322882"/>
              <a:gd name="connsiteX994" fmla="*/ 1259182 w 7129607"/>
              <a:gd name="connsiteY994" fmla="*/ 9833772 h 10322882"/>
              <a:gd name="connsiteX995" fmla="*/ 1246012 w 7129607"/>
              <a:gd name="connsiteY995" fmla="*/ 9836403 h 10322882"/>
              <a:gd name="connsiteX996" fmla="*/ 1246012 w 7129607"/>
              <a:gd name="connsiteY996" fmla="*/ 9836664 h 10322882"/>
              <a:gd name="connsiteX997" fmla="*/ 1258363 w 7129607"/>
              <a:gd name="connsiteY997" fmla="*/ 9834195 h 10322882"/>
              <a:gd name="connsiteX998" fmla="*/ 1259523 w 7129607"/>
              <a:gd name="connsiteY998" fmla="*/ 9834112 h 10322882"/>
              <a:gd name="connsiteX999" fmla="*/ 1264934 w 7129607"/>
              <a:gd name="connsiteY999" fmla="*/ 9839516 h 10322882"/>
              <a:gd name="connsiteX1000" fmla="*/ 1265100 w 7129607"/>
              <a:gd name="connsiteY1000" fmla="*/ 9840927 h 10322882"/>
              <a:gd name="connsiteX1001" fmla="*/ 1265100 w 7129607"/>
              <a:gd name="connsiteY1001" fmla="*/ 9844293 h 10322882"/>
              <a:gd name="connsiteX1002" fmla="*/ 1268466 w 7129607"/>
              <a:gd name="connsiteY1002" fmla="*/ 9864487 h 10322882"/>
              <a:gd name="connsiteX1003" fmla="*/ 1265100 w 7129607"/>
              <a:gd name="connsiteY1003" fmla="*/ 9891412 h 10322882"/>
              <a:gd name="connsiteX1004" fmla="*/ 1265100 w 7129607"/>
              <a:gd name="connsiteY1004" fmla="*/ 9921704 h 10322882"/>
              <a:gd name="connsiteX1005" fmla="*/ 1224688 w 7129607"/>
              <a:gd name="connsiteY1005" fmla="*/ 9968824 h 10322882"/>
              <a:gd name="connsiteX1006" fmla="*/ 1228053 w 7129607"/>
              <a:gd name="connsiteY1006" fmla="*/ 10039504 h 10322882"/>
              <a:gd name="connsiteX1007" fmla="*/ 1224688 w 7129607"/>
              <a:gd name="connsiteY1007" fmla="*/ 10073160 h 10322882"/>
              <a:gd name="connsiteX1008" fmla="*/ 1231423 w 7129607"/>
              <a:gd name="connsiteY1008" fmla="*/ 10106818 h 10322882"/>
              <a:gd name="connsiteX1009" fmla="*/ 1197747 w 7129607"/>
              <a:gd name="connsiteY1009" fmla="*/ 10113548 h 10322882"/>
              <a:gd name="connsiteX1010" fmla="*/ 1180909 w 7129607"/>
              <a:gd name="connsiteY1010" fmla="*/ 10110184 h 10322882"/>
              <a:gd name="connsiteX1011" fmla="*/ 1157335 w 7129607"/>
              <a:gd name="connsiteY1011" fmla="*/ 10110184 h 10322882"/>
              <a:gd name="connsiteX1012" fmla="*/ 1133762 w 7129607"/>
              <a:gd name="connsiteY1012" fmla="*/ 10133743 h 10322882"/>
              <a:gd name="connsiteX1013" fmla="*/ 1103455 w 7129607"/>
              <a:gd name="connsiteY1013" fmla="*/ 10123647 h 10322882"/>
              <a:gd name="connsiteX1014" fmla="*/ 1066412 w 7129607"/>
              <a:gd name="connsiteY1014" fmla="*/ 10177498 h 10322882"/>
              <a:gd name="connsiteX1015" fmla="*/ 1036105 w 7129607"/>
              <a:gd name="connsiteY1015" fmla="*/ 10177498 h 10322882"/>
              <a:gd name="connsiteX1016" fmla="*/ 1032737 w 7129607"/>
              <a:gd name="connsiteY1016" fmla="*/ 10187594 h 10322882"/>
              <a:gd name="connsiteX1017" fmla="*/ 1015897 w 7129607"/>
              <a:gd name="connsiteY1017" fmla="*/ 10201057 h 10322882"/>
              <a:gd name="connsiteX1018" fmla="*/ 1002427 w 7129607"/>
              <a:gd name="connsiteY1018" fmla="*/ 10231349 h 10322882"/>
              <a:gd name="connsiteX1019" fmla="*/ 965383 w 7129607"/>
              <a:gd name="connsiteY1019" fmla="*/ 10217886 h 10322882"/>
              <a:gd name="connsiteX1020" fmla="*/ 948545 w 7129607"/>
              <a:gd name="connsiteY1020" fmla="*/ 10231349 h 10322882"/>
              <a:gd name="connsiteX1021" fmla="*/ 914870 w 7129607"/>
              <a:gd name="connsiteY1021" fmla="*/ 10217886 h 10322882"/>
              <a:gd name="connsiteX1022" fmla="*/ 864356 w 7129607"/>
              <a:gd name="connsiteY1022" fmla="*/ 10211154 h 10322882"/>
              <a:gd name="connsiteX1023" fmla="*/ 817211 w 7129607"/>
              <a:gd name="connsiteY1023" fmla="*/ 10217886 h 10322882"/>
              <a:gd name="connsiteX1024" fmla="*/ 786902 w 7129607"/>
              <a:gd name="connsiteY1024" fmla="*/ 10234715 h 10322882"/>
              <a:gd name="connsiteX1025" fmla="*/ 746490 w 7129607"/>
              <a:gd name="connsiteY1025" fmla="*/ 10244811 h 10322882"/>
              <a:gd name="connsiteX1026" fmla="*/ 733021 w 7129607"/>
              <a:gd name="connsiteY1026" fmla="*/ 10251543 h 10322882"/>
              <a:gd name="connsiteX1027" fmla="*/ 716182 w 7129607"/>
              <a:gd name="connsiteY1027" fmla="*/ 10254908 h 10322882"/>
              <a:gd name="connsiteX1028" fmla="*/ 682506 w 7129607"/>
              <a:gd name="connsiteY1028" fmla="*/ 10281833 h 10322882"/>
              <a:gd name="connsiteX1029" fmla="*/ 658933 w 7129607"/>
              <a:gd name="connsiteY1029" fmla="*/ 10285200 h 10322882"/>
              <a:gd name="connsiteX1030" fmla="*/ 675771 w 7129607"/>
              <a:gd name="connsiteY1030" fmla="*/ 10261640 h 10322882"/>
              <a:gd name="connsiteX1031" fmla="*/ 672403 w 7129607"/>
              <a:gd name="connsiteY1031" fmla="*/ 10224616 h 10322882"/>
              <a:gd name="connsiteX1032" fmla="*/ 685874 w 7129607"/>
              <a:gd name="connsiteY1032" fmla="*/ 10201057 h 10322882"/>
              <a:gd name="connsiteX1033" fmla="*/ 672403 w 7129607"/>
              <a:gd name="connsiteY1033" fmla="*/ 10194326 h 10322882"/>
              <a:gd name="connsiteX1034" fmla="*/ 669036 w 7129607"/>
              <a:gd name="connsiteY1034" fmla="*/ 10180864 h 10322882"/>
              <a:gd name="connsiteX1035" fmla="*/ 642094 w 7129607"/>
              <a:gd name="connsiteY1035" fmla="*/ 10187594 h 10322882"/>
              <a:gd name="connsiteX1036" fmla="*/ 615155 w 7129607"/>
              <a:gd name="connsiteY1036" fmla="*/ 10167401 h 10322882"/>
              <a:gd name="connsiteX1037" fmla="*/ 584846 w 7129607"/>
              <a:gd name="connsiteY1037" fmla="*/ 10184228 h 10322882"/>
              <a:gd name="connsiteX1038" fmla="*/ 557905 w 7129607"/>
              <a:gd name="connsiteY1038" fmla="*/ 10207789 h 10322882"/>
              <a:gd name="connsiteX1039" fmla="*/ 530965 w 7129607"/>
              <a:gd name="connsiteY1039" fmla="*/ 10187594 h 10322882"/>
              <a:gd name="connsiteX1040" fmla="*/ 514128 w 7129607"/>
              <a:gd name="connsiteY1040" fmla="*/ 10204423 h 10322882"/>
              <a:gd name="connsiteX1041" fmla="*/ 507391 w 7129607"/>
              <a:gd name="connsiteY1041" fmla="*/ 10241445 h 10322882"/>
              <a:gd name="connsiteX1042" fmla="*/ 504024 w 7129607"/>
              <a:gd name="connsiteY1042" fmla="*/ 10261640 h 10322882"/>
              <a:gd name="connsiteX1043" fmla="*/ 500656 w 7129607"/>
              <a:gd name="connsiteY1043" fmla="*/ 10278469 h 10322882"/>
              <a:gd name="connsiteX1044" fmla="*/ 480450 w 7129607"/>
              <a:gd name="connsiteY1044" fmla="*/ 10302028 h 10322882"/>
              <a:gd name="connsiteX1045" fmla="*/ 402995 w 7129607"/>
              <a:gd name="connsiteY1045" fmla="*/ 10285200 h 10322882"/>
              <a:gd name="connsiteX1046" fmla="*/ 396260 w 7129607"/>
              <a:gd name="connsiteY1046" fmla="*/ 10265006 h 10322882"/>
              <a:gd name="connsiteX1047" fmla="*/ 379423 w 7129607"/>
              <a:gd name="connsiteY1047" fmla="*/ 10261640 h 10322882"/>
              <a:gd name="connsiteX1048" fmla="*/ 365954 w 7129607"/>
              <a:gd name="connsiteY1048" fmla="*/ 10248177 h 10322882"/>
              <a:gd name="connsiteX1049" fmla="*/ 345747 w 7129607"/>
              <a:gd name="connsiteY1049" fmla="*/ 10261640 h 10322882"/>
              <a:gd name="connsiteX1050" fmla="*/ 332276 w 7129607"/>
              <a:gd name="connsiteY1050" fmla="*/ 10281833 h 10322882"/>
              <a:gd name="connsiteX1051" fmla="*/ 322173 w 7129607"/>
              <a:gd name="connsiteY1051" fmla="*/ 10285200 h 10322882"/>
              <a:gd name="connsiteX1052" fmla="*/ 305338 w 7129607"/>
              <a:gd name="connsiteY1052" fmla="*/ 10298662 h 10322882"/>
              <a:gd name="connsiteX1053" fmla="*/ 275028 w 7129607"/>
              <a:gd name="connsiteY1053" fmla="*/ 10302028 h 10322882"/>
              <a:gd name="connsiteX1054" fmla="*/ 241353 w 7129607"/>
              <a:gd name="connsiteY1054" fmla="*/ 10291932 h 10322882"/>
              <a:gd name="connsiteX1055" fmla="*/ 221147 w 7129607"/>
              <a:gd name="connsiteY1055" fmla="*/ 10298662 h 10322882"/>
              <a:gd name="connsiteX1056" fmla="*/ 214411 w 7129607"/>
              <a:gd name="connsiteY1056" fmla="*/ 10322222 h 10322882"/>
              <a:gd name="connsiteX1057" fmla="*/ 197573 w 7129607"/>
              <a:gd name="connsiteY1057" fmla="*/ 10305394 h 10322882"/>
              <a:gd name="connsiteX1058" fmla="*/ 184102 w 7129607"/>
              <a:gd name="connsiteY1058" fmla="*/ 10275103 h 10322882"/>
              <a:gd name="connsiteX1059" fmla="*/ 177367 w 7129607"/>
              <a:gd name="connsiteY1059" fmla="*/ 10244811 h 10322882"/>
              <a:gd name="connsiteX1060" fmla="*/ 173999 w 7129607"/>
              <a:gd name="connsiteY1060" fmla="*/ 10211154 h 10322882"/>
              <a:gd name="connsiteX1061" fmla="*/ 177367 w 7129607"/>
              <a:gd name="connsiteY1061" fmla="*/ 10157303 h 10322882"/>
              <a:gd name="connsiteX1062" fmla="*/ 143692 w 7129607"/>
              <a:gd name="connsiteY1062" fmla="*/ 10150572 h 10322882"/>
              <a:gd name="connsiteX1063" fmla="*/ 120120 w 7129607"/>
              <a:gd name="connsiteY1063" fmla="*/ 10133743 h 10322882"/>
              <a:gd name="connsiteX1064" fmla="*/ 99913 w 7129607"/>
              <a:gd name="connsiteY1064" fmla="*/ 10120280 h 10322882"/>
              <a:gd name="connsiteX1065" fmla="*/ 76342 w 7129607"/>
              <a:gd name="connsiteY1065" fmla="*/ 10089989 h 10322882"/>
              <a:gd name="connsiteX1066" fmla="*/ 86444 w 7129607"/>
              <a:gd name="connsiteY1066" fmla="*/ 10046235 h 10322882"/>
              <a:gd name="connsiteX1067" fmla="*/ 66238 w 7129607"/>
              <a:gd name="connsiteY1067" fmla="*/ 10012579 h 10322882"/>
              <a:gd name="connsiteX1068" fmla="*/ 89811 w 7129607"/>
              <a:gd name="connsiteY1068" fmla="*/ 9955361 h 10322882"/>
              <a:gd name="connsiteX1069" fmla="*/ 130221 w 7129607"/>
              <a:gd name="connsiteY1069" fmla="*/ 9921704 h 10322882"/>
              <a:gd name="connsiteX1070" fmla="*/ 143692 w 7129607"/>
              <a:gd name="connsiteY1070" fmla="*/ 9888048 h 10322882"/>
              <a:gd name="connsiteX1071" fmla="*/ 157164 w 7129607"/>
              <a:gd name="connsiteY1071" fmla="*/ 9867853 h 10322882"/>
              <a:gd name="connsiteX1072" fmla="*/ 147060 w 7129607"/>
              <a:gd name="connsiteY1072" fmla="*/ 9837561 h 10322882"/>
              <a:gd name="connsiteX1073" fmla="*/ 130221 w 7129607"/>
              <a:gd name="connsiteY1073" fmla="*/ 9817368 h 10322882"/>
              <a:gd name="connsiteX1074" fmla="*/ 106648 w 7129607"/>
              <a:gd name="connsiteY1074" fmla="*/ 9820732 h 10322882"/>
              <a:gd name="connsiteX1075" fmla="*/ 72973 w 7129607"/>
              <a:gd name="connsiteY1075" fmla="*/ 9830831 h 10322882"/>
              <a:gd name="connsiteX1076" fmla="*/ 49399 w 7129607"/>
              <a:gd name="connsiteY1076" fmla="*/ 9834195 h 10322882"/>
              <a:gd name="connsiteX1077" fmla="*/ 19093 w 7129607"/>
              <a:gd name="connsiteY1077" fmla="*/ 9783710 h 10322882"/>
              <a:gd name="connsiteX1078" fmla="*/ 22458 w 7129607"/>
              <a:gd name="connsiteY1078" fmla="*/ 9763517 h 10322882"/>
              <a:gd name="connsiteX1079" fmla="*/ 2254 w 7129607"/>
              <a:gd name="connsiteY1079" fmla="*/ 9756785 h 10322882"/>
              <a:gd name="connsiteX1080" fmla="*/ 69605 w 7129607"/>
              <a:gd name="connsiteY1080" fmla="*/ 9756785 h 10322882"/>
              <a:gd name="connsiteX1081" fmla="*/ 86444 w 7129607"/>
              <a:gd name="connsiteY1081" fmla="*/ 9733225 h 10322882"/>
              <a:gd name="connsiteX1082" fmla="*/ 106648 w 7129607"/>
              <a:gd name="connsiteY1082" fmla="*/ 9699568 h 10322882"/>
              <a:gd name="connsiteX1083" fmla="*/ 133590 w 7129607"/>
              <a:gd name="connsiteY1083" fmla="*/ 9682739 h 10322882"/>
              <a:gd name="connsiteX1084" fmla="*/ 157164 w 7129607"/>
              <a:gd name="connsiteY1084" fmla="*/ 9679374 h 10322882"/>
              <a:gd name="connsiteX1085" fmla="*/ 170632 w 7129607"/>
              <a:gd name="connsiteY1085" fmla="*/ 9669276 h 10322882"/>
              <a:gd name="connsiteX1086" fmla="*/ 221147 w 7129607"/>
              <a:gd name="connsiteY1086" fmla="*/ 9665912 h 10322882"/>
              <a:gd name="connsiteX1087" fmla="*/ 261558 w 7129607"/>
              <a:gd name="connsiteY1087" fmla="*/ 9645717 h 10322882"/>
              <a:gd name="connsiteX1088" fmla="*/ 308704 w 7129607"/>
              <a:gd name="connsiteY1088" fmla="*/ 9672642 h 10322882"/>
              <a:gd name="connsiteX1089" fmla="*/ 318808 w 7129607"/>
              <a:gd name="connsiteY1089" fmla="*/ 9638985 h 10322882"/>
              <a:gd name="connsiteX1090" fmla="*/ 355850 w 7129607"/>
              <a:gd name="connsiteY1090" fmla="*/ 9622157 h 10322882"/>
              <a:gd name="connsiteX1091" fmla="*/ 372688 w 7129607"/>
              <a:gd name="connsiteY1091" fmla="*/ 9618791 h 10322882"/>
              <a:gd name="connsiteX1092" fmla="*/ 382791 w 7129607"/>
              <a:gd name="connsiteY1092" fmla="*/ 9628888 h 10322882"/>
              <a:gd name="connsiteX1093" fmla="*/ 419834 w 7129607"/>
              <a:gd name="connsiteY1093" fmla="*/ 9605329 h 10322882"/>
              <a:gd name="connsiteX1094" fmla="*/ 443408 w 7129607"/>
              <a:gd name="connsiteY1094" fmla="*/ 9638985 h 10322882"/>
              <a:gd name="connsiteX1095" fmla="*/ 416466 w 7129607"/>
              <a:gd name="connsiteY1095" fmla="*/ 9669276 h 10322882"/>
              <a:gd name="connsiteX1096" fmla="*/ 440040 w 7129607"/>
              <a:gd name="connsiteY1096" fmla="*/ 9689471 h 10322882"/>
              <a:gd name="connsiteX1097" fmla="*/ 477082 w 7129607"/>
              <a:gd name="connsiteY1097" fmla="*/ 9702934 h 10322882"/>
              <a:gd name="connsiteX1098" fmla="*/ 507391 w 7129607"/>
              <a:gd name="connsiteY1098" fmla="*/ 9699568 h 10322882"/>
              <a:gd name="connsiteX1099" fmla="*/ 541068 w 7129607"/>
              <a:gd name="connsiteY1099" fmla="*/ 9706300 h 10322882"/>
              <a:gd name="connsiteX1100" fmla="*/ 561272 w 7129607"/>
              <a:gd name="connsiteY1100" fmla="*/ 9669276 h 10322882"/>
              <a:gd name="connsiteX1101" fmla="*/ 608420 w 7129607"/>
              <a:gd name="connsiteY1101" fmla="*/ 9649083 h 10322882"/>
              <a:gd name="connsiteX1102" fmla="*/ 598316 w 7129607"/>
              <a:gd name="connsiteY1102" fmla="*/ 9612059 h 10322882"/>
              <a:gd name="connsiteX1103" fmla="*/ 628624 w 7129607"/>
              <a:gd name="connsiteY1103" fmla="*/ 9595232 h 10322882"/>
              <a:gd name="connsiteX1104" fmla="*/ 652197 w 7129607"/>
              <a:gd name="connsiteY1104" fmla="*/ 9561574 h 10322882"/>
              <a:gd name="connsiteX1105" fmla="*/ 722918 w 7129607"/>
              <a:gd name="connsiteY1105" fmla="*/ 9538015 h 10322882"/>
              <a:gd name="connsiteX1106" fmla="*/ 759962 w 7129607"/>
              <a:gd name="connsiteY1106" fmla="*/ 9541379 h 10322882"/>
              <a:gd name="connsiteX1107" fmla="*/ 797005 w 7129607"/>
              <a:gd name="connsiteY1107" fmla="*/ 9527917 h 10322882"/>
              <a:gd name="connsiteX1108" fmla="*/ 823945 w 7129607"/>
              <a:gd name="connsiteY1108" fmla="*/ 9497627 h 10322882"/>
              <a:gd name="connsiteX1109" fmla="*/ 837415 w 7129607"/>
              <a:gd name="connsiteY1109" fmla="*/ 9480798 h 10322882"/>
              <a:gd name="connsiteX1110" fmla="*/ 854253 w 7129607"/>
              <a:gd name="connsiteY1110" fmla="*/ 9477432 h 10322882"/>
              <a:gd name="connsiteX1111" fmla="*/ 914870 w 7129607"/>
              <a:gd name="connsiteY1111" fmla="*/ 9453872 h 10322882"/>
              <a:gd name="connsiteX1112" fmla="*/ 935075 w 7129607"/>
              <a:gd name="connsiteY1112" fmla="*/ 9460603 h 10322882"/>
              <a:gd name="connsiteX1113" fmla="*/ 978853 w 7129607"/>
              <a:gd name="connsiteY1113" fmla="*/ 9470701 h 10322882"/>
              <a:gd name="connsiteX1114" fmla="*/ 1093352 w 7129607"/>
              <a:gd name="connsiteY1114" fmla="*/ 9450506 h 10322882"/>
              <a:gd name="connsiteX1115" fmla="*/ 1100086 w 7129607"/>
              <a:gd name="connsiteY1115" fmla="*/ 9447140 h 10322882"/>
              <a:gd name="connsiteX1116" fmla="*/ 1106823 w 7129607"/>
              <a:gd name="connsiteY1116" fmla="*/ 9457238 h 10322882"/>
              <a:gd name="connsiteX1117" fmla="*/ 1110191 w 7129607"/>
              <a:gd name="connsiteY1117" fmla="*/ 9467335 h 10322882"/>
              <a:gd name="connsiteX1118" fmla="*/ 1103488 w 7129607"/>
              <a:gd name="connsiteY1118" fmla="*/ 9477383 h 10322882"/>
              <a:gd name="connsiteX1119" fmla="*/ 1104190 w 7129607"/>
              <a:gd name="connsiteY1119" fmla="*/ 9477031 h 10322882"/>
              <a:gd name="connsiteX1120" fmla="*/ 1110930 w 7129607"/>
              <a:gd name="connsiteY1120" fmla="*/ 9466934 h 10322882"/>
              <a:gd name="connsiteX1121" fmla="*/ 1100821 w 7129607"/>
              <a:gd name="connsiteY1121" fmla="*/ 9446741 h 10322882"/>
              <a:gd name="connsiteX1122" fmla="*/ 1144624 w 7129607"/>
              <a:gd name="connsiteY1122" fmla="*/ 9429914 h 10322882"/>
              <a:gd name="connsiteX1123" fmla="*/ 1198533 w 7129607"/>
              <a:gd name="connsiteY1123" fmla="*/ 9399625 h 10322882"/>
              <a:gd name="connsiteX1124" fmla="*/ 1228857 w 7129607"/>
              <a:gd name="connsiteY1124" fmla="*/ 9406356 h 10322882"/>
              <a:gd name="connsiteX1125" fmla="*/ 1255814 w 7129607"/>
              <a:gd name="connsiteY1125" fmla="*/ 9382798 h 10322882"/>
              <a:gd name="connsiteX1126" fmla="*/ 1296246 w 7129607"/>
              <a:gd name="connsiteY1126" fmla="*/ 9376066 h 10322882"/>
              <a:gd name="connsiteX1127" fmla="*/ 1356895 w 7129607"/>
              <a:gd name="connsiteY1127" fmla="*/ 9365971 h 10322882"/>
              <a:gd name="connsiteX1128" fmla="*/ 1498410 w 7129607"/>
              <a:gd name="connsiteY1128" fmla="*/ 9244812 h 10322882"/>
              <a:gd name="connsiteX1129" fmla="*/ 1559057 w 7129607"/>
              <a:gd name="connsiteY1129" fmla="*/ 9150580 h 10322882"/>
              <a:gd name="connsiteX1130" fmla="*/ 1636554 w 7129607"/>
              <a:gd name="connsiteY1130" fmla="*/ 9059711 h 10322882"/>
              <a:gd name="connsiteX1131" fmla="*/ 1700571 w 7129607"/>
              <a:gd name="connsiteY1131" fmla="*/ 8968843 h 10322882"/>
              <a:gd name="connsiteX1132" fmla="*/ 1726997 w 7129607"/>
              <a:gd name="connsiteY1132" fmla="*/ 8935852 h 10322882"/>
              <a:gd name="connsiteX1133" fmla="*/ 1726871 w 7129607"/>
              <a:gd name="connsiteY1133" fmla="*/ 8935226 h 10322882"/>
              <a:gd name="connsiteX1134" fmla="*/ 1727499 w 7129607"/>
              <a:gd name="connsiteY1134" fmla="*/ 8935226 h 10322882"/>
              <a:gd name="connsiteX1135" fmla="*/ 1727528 w 7129607"/>
              <a:gd name="connsiteY1135" fmla="*/ 8935188 h 10322882"/>
              <a:gd name="connsiteX1136" fmla="*/ 1727535 w 7129607"/>
              <a:gd name="connsiteY1136" fmla="*/ 8935226 h 10322882"/>
              <a:gd name="connsiteX1137" fmla="*/ 1730242 w 7129607"/>
              <a:gd name="connsiteY1137" fmla="*/ 8935226 h 10322882"/>
              <a:gd name="connsiteX1138" fmla="*/ 1780781 w 7129607"/>
              <a:gd name="connsiteY1138" fmla="*/ 8898183 h 10322882"/>
              <a:gd name="connsiteX1139" fmla="*/ 1807736 w 7129607"/>
              <a:gd name="connsiteY1139" fmla="*/ 8877977 h 10322882"/>
              <a:gd name="connsiteX1140" fmla="*/ 1854907 w 7129607"/>
              <a:gd name="connsiteY1140" fmla="*/ 8888080 h 10322882"/>
              <a:gd name="connsiteX1141" fmla="*/ 1891970 w 7129607"/>
              <a:gd name="connsiteY1141" fmla="*/ 8861139 h 10322882"/>
              <a:gd name="connsiteX1142" fmla="*/ 1929032 w 7129607"/>
              <a:gd name="connsiteY1142" fmla="*/ 8813994 h 10322882"/>
              <a:gd name="connsiteX1143" fmla="*/ 2013267 w 7129607"/>
              <a:gd name="connsiteY1143" fmla="*/ 8733171 h 10322882"/>
              <a:gd name="connsiteX1144" fmla="*/ 2046960 w 7129607"/>
              <a:gd name="connsiteY1144" fmla="*/ 8692759 h 10322882"/>
              <a:gd name="connsiteX1145" fmla="*/ 2079628 w 7129607"/>
              <a:gd name="connsiteY1145" fmla="*/ 8725038 h 10322882"/>
              <a:gd name="connsiteX1146" fmla="*/ 2085499 w 7129607"/>
              <a:gd name="connsiteY1146" fmla="*/ 8737054 h 10322882"/>
              <a:gd name="connsiteX1147" fmla="*/ 2086292 w 7129607"/>
              <a:gd name="connsiteY1147" fmla="*/ 8735910 h 10322882"/>
              <a:gd name="connsiteX1148" fmla="*/ 2084024 w 7129607"/>
              <a:gd name="connsiteY1148" fmla="*/ 8729383 h 10322882"/>
              <a:gd name="connsiteX1149" fmla="*/ 2079628 w 7129607"/>
              <a:gd name="connsiteY1149" fmla="*/ 8725038 h 10322882"/>
              <a:gd name="connsiteX1150" fmla="*/ 2076716 w 7129607"/>
              <a:gd name="connsiteY1150" fmla="*/ 8719081 h 10322882"/>
              <a:gd name="connsiteX1151" fmla="*/ 2047091 w 7129607"/>
              <a:gd name="connsiteY1151" fmla="*/ 8692240 h 10322882"/>
              <a:gd name="connsiteX1152" fmla="*/ 2094282 w 7129607"/>
              <a:gd name="connsiteY1152" fmla="*/ 8651792 h 10322882"/>
              <a:gd name="connsiteX1153" fmla="*/ 2131358 w 7129607"/>
              <a:gd name="connsiteY1153" fmla="*/ 8648423 h 10322882"/>
              <a:gd name="connsiteX1154" fmla="*/ 2114506 w 7129607"/>
              <a:gd name="connsiteY1154" fmla="*/ 8634940 h 10322882"/>
              <a:gd name="connsiteX1155" fmla="*/ 2117875 w 7129607"/>
              <a:gd name="connsiteY1155" fmla="*/ 8607975 h 10322882"/>
              <a:gd name="connsiteX1156" fmla="*/ 2144840 w 7129607"/>
              <a:gd name="connsiteY1156" fmla="*/ 8584379 h 10322882"/>
              <a:gd name="connsiteX1157" fmla="*/ 2148212 w 7129607"/>
              <a:gd name="connsiteY1157" fmla="*/ 8587750 h 10322882"/>
              <a:gd name="connsiteX1158" fmla="*/ 2165065 w 7129607"/>
              <a:gd name="connsiteY1158" fmla="*/ 8604604 h 10322882"/>
              <a:gd name="connsiteX1159" fmla="*/ 2185288 w 7129607"/>
              <a:gd name="connsiteY1159" fmla="*/ 8621457 h 10322882"/>
              <a:gd name="connsiteX1160" fmla="*/ 2205515 w 7129607"/>
              <a:gd name="connsiteY1160" fmla="*/ 8638311 h 10322882"/>
              <a:gd name="connsiteX1161" fmla="*/ 2209361 w 7129607"/>
              <a:gd name="connsiteY1161" fmla="*/ 8639272 h 10322882"/>
              <a:gd name="connsiteX1162" fmla="*/ 2209382 w 7129607"/>
              <a:gd name="connsiteY1162" fmla="*/ 8639261 h 10322882"/>
              <a:gd name="connsiteX1163" fmla="*/ 2206065 w 7129607"/>
              <a:gd name="connsiteY1163" fmla="*/ 8638430 h 10322882"/>
              <a:gd name="connsiteX1164" fmla="*/ 2185871 w 7129607"/>
              <a:gd name="connsiteY1164" fmla="*/ 8621587 h 10322882"/>
              <a:gd name="connsiteX1165" fmla="*/ 2165681 w 7129607"/>
              <a:gd name="connsiteY1165" fmla="*/ 8604743 h 10322882"/>
              <a:gd name="connsiteX1166" fmla="*/ 2148854 w 7129607"/>
              <a:gd name="connsiteY1166" fmla="*/ 8587898 h 10322882"/>
              <a:gd name="connsiteX1167" fmla="*/ 2145489 w 7129607"/>
              <a:gd name="connsiteY1167" fmla="*/ 8584531 h 10322882"/>
              <a:gd name="connsiteX1168" fmla="*/ 2169047 w 7129607"/>
              <a:gd name="connsiteY1168" fmla="*/ 8567686 h 10322882"/>
              <a:gd name="connsiteX1169" fmla="*/ 2192605 w 7129607"/>
              <a:gd name="connsiteY1169" fmla="*/ 8490203 h 10322882"/>
              <a:gd name="connsiteX1170" fmla="*/ 2216162 w 7129607"/>
              <a:gd name="connsiteY1170" fmla="*/ 8432932 h 10322882"/>
              <a:gd name="connsiteX1171" fmla="*/ 2276737 w 7129607"/>
              <a:gd name="connsiteY1171" fmla="*/ 8422826 h 10322882"/>
              <a:gd name="connsiteX1172" fmla="*/ 2337314 w 7129607"/>
              <a:gd name="connsiteY1172" fmla="*/ 8375662 h 10322882"/>
              <a:gd name="connsiteX1173" fmla="*/ 2364234 w 7129607"/>
              <a:gd name="connsiteY1173" fmla="*/ 8402612 h 10322882"/>
              <a:gd name="connsiteX1174" fmla="*/ 2387791 w 7129607"/>
              <a:gd name="connsiteY1174" fmla="*/ 8392506 h 10322882"/>
              <a:gd name="connsiteX1175" fmla="*/ 2424812 w 7129607"/>
              <a:gd name="connsiteY1175" fmla="*/ 8365556 h 10322882"/>
              <a:gd name="connsiteX1176" fmla="*/ 2448370 w 7129607"/>
              <a:gd name="connsiteY1176" fmla="*/ 8372292 h 10322882"/>
              <a:gd name="connsiteX1177" fmla="*/ 2478657 w 7129607"/>
              <a:gd name="connsiteY1177" fmla="*/ 8355450 h 10322882"/>
              <a:gd name="connsiteX1178" fmla="*/ 2478657 w 7129607"/>
              <a:gd name="connsiteY1178" fmla="*/ 8331866 h 10322882"/>
              <a:gd name="connsiteX1179" fmla="*/ 2418083 w 7129607"/>
              <a:gd name="connsiteY1179" fmla="*/ 8281334 h 10322882"/>
              <a:gd name="connsiteX1180" fmla="*/ 2471927 w 7129607"/>
              <a:gd name="connsiteY1180" fmla="*/ 8227432 h 10322882"/>
              <a:gd name="connsiteX1181" fmla="*/ 2512310 w 7129607"/>
              <a:gd name="connsiteY1181" fmla="*/ 8261122 h 10322882"/>
              <a:gd name="connsiteX1182" fmla="*/ 2492118 w 7129607"/>
              <a:gd name="connsiteY1182" fmla="*/ 8291440 h 10322882"/>
              <a:gd name="connsiteX1183" fmla="*/ 2519041 w 7129607"/>
              <a:gd name="connsiteY1183" fmla="*/ 8308285 h 10322882"/>
              <a:gd name="connsiteX1184" fmla="*/ 2556060 w 7129607"/>
              <a:gd name="connsiteY1184" fmla="*/ 8264490 h 10322882"/>
              <a:gd name="connsiteX1185" fmla="*/ 2576252 w 7129607"/>
              <a:gd name="connsiteY1185" fmla="*/ 8237539 h 10322882"/>
              <a:gd name="connsiteX1186" fmla="*/ 2556060 w 7129607"/>
              <a:gd name="connsiteY1186" fmla="*/ 8220696 h 10322882"/>
              <a:gd name="connsiteX1187" fmla="*/ 2539235 w 7129607"/>
              <a:gd name="connsiteY1187" fmla="*/ 8234171 h 10322882"/>
              <a:gd name="connsiteX1188" fmla="*/ 2508944 w 7129607"/>
              <a:gd name="connsiteY1188" fmla="*/ 8207220 h 10322882"/>
              <a:gd name="connsiteX1189" fmla="*/ 2508944 w 7129607"/>
              <a:gd name="connsiteY1189" fmla="*/ 8180270 h 10322882"/>
              <a:gd name="connsiteX1190" fmla="*/ 2535868 w 7129607"/>
              <a:gd name="connsiteY1190" fmla="*/ 8146581 h 10322882"/>
              <a:gd name="connsiteX1191" fmla="*/ 2579617 w 7129607"/>
              <a:gd name="connsiteY1191" fmla="*/ 8176901 h 10322882"/>
              <a:gd name="connsiteX1192" fmla="*/ 2586349 w 7129607"/>
              <a:gd name="connsiteY1192" fmla="*/ 8180270 h 10322882"/>
              <a:gd name="connsiteX1193" fmla="*/ 2599809 w 7129607"/>
              <a:gd name="connsiteY1193" fmla="*/ 8190376 h 10322882"/>
              <a:gd name="connsiteX1194" fmla="*/ 2620002 w 7129607"/>
              <a:gd name="connsiteY1194" fmla="*/ 8203851 h 10322882"/>
              <a:gd name="connsiteX1195" fmla="*/ 2650289 w 7129607"/>
              <a:gd name="connsiteY1195" fmla="*/ 8217326 h 10322882"/>
              <a:gd name="connsiteX1196" fmla="*/ 2662169 w 7129607"/>
              <a:gd name="connsiteY1196" fmla="*/ 8214725 h 10322882"/>
              <a:gd name="connsiteX1197" fmla="*/ 2662616 w 7129607"/>
              <a:gd name="connsiteY1197" fmla="*/ 8214026 h 10322882"/>
              <a:gd name="connsiteX1198" fmla="*/ 2650110 w 7129607"/>
              <a:gd name="connsiteY1198" fmla="*/ 8216764 h 10322882"/>
              <a:gd name="connsiteX1199" fmla="*/ 2619809 w 7129607"/>
              <a:gd name="connsiteY1199" fmla="*/ 8203288 h 10322882"/>
              <a:gd name="connsiteX1200" fmla="*/ 2599608 w 7129607"/>
              <a:gd name="connsiteY1200" fmla="*/ 8189813 h 10322882"/>
              <a:gd name="connsiteX1201" fmla="*/ 2586140 w 7129607"/>
              <a:gd name="connsiteY1201" fmla="*/ 8179707 h 10322882"/>
              <a:gd name="connsiteX1202" fmla="*/ 2592873 w 7129607"/>
              <a:gd name="connsiteY1202" fmla="*/ 8176339 h 10322882"/>
              <a:gd name="connsiteX1203" fmla="*/ 2602973 w 7129607"/>
              <a:gd name="connsiteY1203" fmla="*/ 8183076 h 10322882"/>
              <a:gd name="connsiteX1204" fmla="*/ 2629908 w 7129607"/>
              <a:gd name="connsiteY1204" fmla="*/ 8152758 h 10322882"/>
              <a:gd name="connsiteX1205" fmla="*/ 2653475 w 7129607"/>
              <a:gd name="connsiteY1205" fmla="*/ 8112332 h 10322882"/>
              <a:gd name="connsiteX1206" fmla="*/ 2673676 w 7129607"/>
              <a:gd name="connsiteY1206" fmla="*/ 8088752 h 10322882"/>
              <a:gd name="connsiteX1207" fmla="*/ 2683778 w 7129607"/>
              <a:gd name="connsiteY1207" fmla="*/ 8075276 h 10322882"/>
              <a:gd name="connsiteX1208" fmla="*/ 2677044 w 7129607"/>
              <a:gd name="connsiteY1208" fmla="*/ 8058432 h 10322882"/>
              <a:gd name="connsiteX1209" fmla="*/ 2673676 w 7129607"/>
              <a:gd name="connsiteY1209" fmla="*/ 8024746 h 10322882"/>
              <a:gd name="connsiteX1210" fmla="*/ 2744381 w 7129607"/>
              <a:gd name="connsiteY1210" fmla="*/ 7974213 h 10322882"/>
              <a:gd name="connsiteX1211" fmla="*/ 2774683 w 7129607"/>
              <a:gd name="connsiteY1211" fmla="*/ 7991058 h 10322882"/>
              <a:gd name="connsiteX1212" fmla="*/ 2811718 w 7129607"/>
              <a:gd name="connsiteY1212" fmla="*/ 7947264 h 10322882"/>
              <a:gd name="connsiteX1213" fmla="*/ 2821817 w 7129607"/>
              <a:gd name="connsiteY1213" fmla="*/ 7910207 h 10322882"/>
              <a:gd name="connsiteX1214" fmla="*/ 2835285 w 7129607"/>
              <a:gd name="connsiteY1214" fmla="*/ 7866414 h 10322882"/>
              <a:gd name="connsiteX1215" fmla="*/ 2848752 w 7129607"/>
              <a:gd name="connsiteY1215" fmla="*/ 7879889 h 10322882"/>
              <a:gd name="connsiteX1216" fmla="*/ 2842020 w 7129607"/>
              <a:gd name="connsiteY1216" fmla="*/ 7910207 h 10322882"/>
              <a:gd name="connsiteX1217" fmla="*/ 2831919 w 7129607"/>
              <a:gd name="connsiteY1217" fmla="*/ 7943895 h 10322882"/>
              <a:gd name="connsiteX1218" fmla="*/ 2848752 w 7129607"/>
              <a:gd name="connsiteY1218" fmla="*/ 7957370 h 10322882"/>
              <a:gd name="connsiteX1219" fmla="*/ 2865588 w 7129607"/>
              <a:gd name="connsiteY1219" fmla="*/ 7930420 h 10322882"/>
              <a:gd name="connsiteX1220" fmla="*/ 2882422 w 7129607"/>
              <a:gd name="connsiteY1220" fmla="*/ 7903471 h 10322882"/>
              <a:gd name="connsiteX1221" fmla="*/ 2885788 w 7129607"/>
              <a:gd name="connsiteY1221" fmla="*/ 7886626 h 10322882"/>
              <a:gd name="connsiteX1222" fmla="*/ 2912724 w 7129607"/>
              <a:gd name="connsiteY1222" fmla="*/ 7846201 h 10322882"/>
              <a:gd name="connsiteX1223" fmla="*/ 2912724 w 7129607"/>
              <a:gd name="connsiteY1223" fmla="*/ 7842832 h 10322882"/>
              <a:gd name="connsiteX1224" fmla="*/ 2913211 w 7129607"/>
              <a:gd name="connsiteY1224" fmla="*/ 7843200 h 10322882"/>
              <a:gd name="connsiteX1225" fmla="*/ 2929811 w 7129607"/>
              <a:gd name="connsiteY1225" fmla="*/ 7819978 h 10322882"/>
              <a:gd name="connsiteX1226" fmla="*/ 2906218 w 7129607"/>
              <a:gd name="connsiteY1226" fmla="*/ 7809873 h 10322882"/>
              <a:gd name="connsiteX1227" fmla="*/ 2885996 w 7129607"/>
              <a:gd name="connsiteY1227" fmla="*/ 7823346 h 10322882"/>
              <a:gd name="connsiteX1228" fmla="*/ 2855664 w 7129607"/>
              <a:gd name="connsiteY1228" fmla="*/ 7803138 h 10322882"/>
              <a:gd name="connsiteX1229" fmla="*/ 2902847 w 7129607"/>
              <a:gd name="connsiteY1229" fmla="*/ 7755988 h 10322882"/>
              <a:gd name="connsiteX1230" fmla="*/ 2950031 w 7129607"/>
              <a:gd name="connsiteY1230" fmla="*/ 7678527 h 10322882"/>
              <a:gd name="connsiteX1231" fmla="*/ 2973622 w 7129607"/>
              <a:gd name="connsiteY1231" fmla="*/ 7705470 h 10322882"/>
              <a:gd name="connsiteX1232" fmla="*/ 2956772 w 7129607"/>
              <a:gd name="connsiteY1232" fmla="*/ 7732412 h 10322882"/>
              <a:gd name="connsiteX1233" fmla="*/ 2946661 w 7129607"/>
              <a:gd name="connsiteY1233" fmla="*/ 7759355 h 10322882"/>
              <a:gd name="connsiteX1234" fmla="*/ 2970254 w 7129607"/>
              <a:gd name="connsiteY1234" fmla="*/ 7742517 h 10322882"/>
              <a:gd name="connsiteX1235" fmla="*/ 2997215 w 7129607"/>
              <a:gd name="connsiteY1235" fmla="*/ 7735782 h 10322882"/>
              <a:gd name="connsiteX1236" fmla="*/ 3010693 w 7129607"/>
              <a:gd name="connsiteY1236" fmla="*/ 7735782 h 10322882"/>
              <a:gd name="connsiteX1237" fmla="*/ 3024175 w 7129607"/>
              <a:gd name="connsiteY1237" fmla="*/ 7742517 h 10322882"/>
              <a:gd name="connsiteX1238" fmla="*/ 3034286 w 7129607"/>
              <a:gd name="connsiteY1238" fmla="*/ 7715574 h 10322882"/>
              <a:gd name="connsiteX1239" fmla="*/ 3054508 w 7129607"/>
              <a:gd name="connsiteY1239" fmla="*/ 7685264 h 10322882"/>
              <a:gd name="connsiteX1240" fmla="*/ 3003957 w 7129607"/>
              <a:gd name="connsiteY1240" fmla="*/ 7691999 h 10322882"/>
              <a:gd name="connsiteX1241" fmla="*/ 3007322 w 7129607"/>
              <a:gd name="connsiteY1241" fmla="*/ 7681894 h 10322882"/>
              <a:gd name="connsiteX1242" fmla="*/ 3000586 w 7129607"/>
              <a:gd name="connsiteY1242" fmla="*/ 7671791 h 10322882"/>
              <a:gd name="connsiteX1243" fmla="*/ 2973622 w 7129607"/>
              <a:gd name="connsiteY1243" fmla="*/ 7628009 h 10322882"/>
              <a:gd name="connsiteX1244" fmla="*/ 2966883 w 7129607"/>
              <a:gd name="connsiteY1244" fmla="*/ 7604435 h 10322882"/>
              <a:gd name="connsiteX1245" fmla="*/ 2987104 w 7129607"/>
              <a:gd name="connsiteY1245" fmla="*/ 7570755 h 10322882"/>
              <a:gd name="connsiteX1246" fmla="*/ 3064618 w 7129607"/>
              <a:gd name="connsiteY1246" fmla="*/ 7621273 h 10322882"/>
              <a:gd name="connsiteX1247" fmla="*/ 3071358 w 7129607"/>
              <a:gd name="connsiteY1247" fmla="*/ 7641481 h 10322882"/>
              <a:gd name="connsiteX1248" fmla="*/ 3094951 w 7129607"/>
              <a:gd name="connsiteY1248" fmla="*/ 7665056 h 10322882"/>
              <a:gd name="connsiteX1249" fmla="*/ 3105062 w 7129607"/>
              <a:gd name="connsiteY1249" fmla="*/ 7638113 h 10322882"/>
              <a:gd name="connsiteX1250" fmla="*/ 3101691 w 7129607"/>
              <a:gd name="connsiteY1250" fmla="*/ 7604435 h 10322882"/>
              <a:gd name="connsiteX1251" fmla="*/ 3088209 w 7129607"/>
              <a:gd name="connsiteY1251" fmla="*/ 7584228 h 10322882"/>
              <a:gd name="connsiteX1252" fmla="*/ 3051137 w 7129607"/>
              <a:gd name="connsiteY1252" fmla="*/ 7560652 h 10322882"/>
              <a:gd name="connsiteX1253" fmla="*/ 3057877 w 7129607"/>
              <a:gd name="connsiteY1253" fmla="*/ 7533710 h 10322882"/>
              <a:gd name="connsiteX1254" fmla="*/ 3094951 w 7129607"/>
              <a:gd name="connsiteY1254" fmla="*/ 7547180 h 10322882"/>
              <a:gd name="connsiteX1255" fmla="*/ 3108431 w 7129607"/>
              <a:gd name="connsiteY1255" fmla="*/ 7493295 h 10322882"/>
              <a:gd name="connsiteX1256" fmla="*/ 3081469 w 7129607"/>
              <a:gd name="connsiteY1256" fmla="*/ 7469719 h 10322882"/>
              <a:gd name="connsiteX1257" fmla="*/ 3034286 w 7129607"/>
              <a:gd name="connsiteY1257" fmla="*/ 7442776 h 10322882"/>
              <a:gd name="connsiteX1258" fmla="*/ 3051137 w 7129607"/>
              <a:gd name="connsiteY1258" fmla="*/ 7395628 h 10322882"/>
              <a:gd name="connsiteX1259" fmla="*/ 3037655 w 7129607"/>
              <a:gd name="connsiteY1259" fmla="*/ 7365316 h 10322882"/>
              <a:gd name="connsiteX1260" fmla="*/ 3041026 w 7129607"/>
              <a:gd name="connsiteY1260" fmla="*/ 7308062 h 10322882"/>
              <a:gd name="connsiteX1261" fmla="*/ 3051137 w 7129607"/>
              <a:gd name="connsiteY1261" fmla="*/ 7314799 h 10322882"/>
              <a:gd name="connsiteX1262" fmla="*/ 3072530 w 7129607"/>
              <a:gd name="connsiteY1262" fmla="*/ 7326310 h 10322882"/>
              <a:gd name="connsiteX1263" fmla="*/ 3072530 w 7129607"/>
              <a:gd name="connsiteY1263" fmla="*/ 7325889 h 10322882"/>
              <a:gd name="connsiteX1264" fmla="*/ 3051664 w 7129607"/>
              <a:gd name="connsiteY1264" fmla="*/ 7314645 h 10322882"/>
              <a:gd name="connsiteX1265" fmla="*/ 3041562 w 7129607"/>
              <a:gd name="connsiteY1265" fmla="*/ 7307905 h 10322882"/>
              <a:gd name="connsiteX1266" fmla="*/ 3041562 w 7129607"/>
              <a:gd name="connsiteY1266" fmla="*/ 7304535 h 10322882"/>
              <a:gd name="connsiteX1267" fmla="*/ 3044928 w 7129607"/>
              <a:gd name="connsiteY1267" fmla="*/ 7267469 h 10322882"/>
              <a:gd name="connsiteX1268" fmla="*/ 3071868 w 7129607"/>
              <a:gd name="connsiteY1268" fmla="*/ 7216923 h 10322882"/>
              <a:gd name="connsiteX1269" fmla="*/ 3098806 w 7129607"/>
              <a:gd name="connsiteY1269" fmla="*/ 7227032 h 10322882"/>
              <a:gd name="connsiteX1270" fmla="*/ 3118700 w 7129607"/>
              <a:gd name="connsiteY1270" fmla="*/ 7207126 h 10322882"/>
              <a:gd name="connsiteX1271" fmla="*/ 3118245 w 7129607"/>
              <a:gd name="connsiteY1271" fmla="*/ 7206640 h 10322882"/>
              <a:gd name="connsiteX1272" fmla="*/ 3114873 w 7129607"/>
              <a:gd name="connsiteY1272" fmla="*/ 7193175 h 10322882"/>
              <a:gd name="connsiteX1273" fmla="*/ 3118245 w 7129607"/>
              <a:gd name="connsiteY1273" fmla="*/ 7162881 h 10322882"/>
              <a:gd name="connsiteX1274" fmla="*/ 3087894 w 7129607"/>
              <a:gd name="connsiteY1274" fmla="*/ 7166247 h 10322882"/>
              <a:gd name="connsiteX1275" fmla="*/ 3017074 w 7129607"/>
              <a:gd name="connsiteY1275" fmla="*/ 7102293 h 10322882"/>
              <a:gd name="connsiteX1276" fmla="*/ 3000215 w 7129607"/>
              <a:gd name="connsiteY1276" fmla="*/ 7085462 h 10322882"/>
              <a:gd name="connsiteX1277" fmla="*/ 3017074 w 7129607"/>
              <a:gd name="connsiteY1277" fmla="*/ 7058534 h 10322882"/>
              <a:gd name="connsiteX1278" fmla="*/ 3121618 w 7129607"/>
              <a:gd name="connsiteY1278" fmla="*/ 6890230 h 10322882"/>
              <a:gd name="connsiteX1279" fmla="*/ 3148598 w 7129607"/>
              <a:gd name="connsiteY1279" fmla="*/ 6917158 h 10322882"/>
              <a:gd name="connsiteX1280" fmla="*/ 3158716 w 7129607"/>
              <a:gd name="connsiteY1280" fmla="*/ 6950819 h 10322882"/>
              <a:gd name="connsiteX1281" fmla="*/ 3189067 w 7129607"/>
              <a:gd name="connsiteY1281" fmla="*/ 7058534 h 10322882"/>
              <a:gd name="connsiteX1282" fmla="*/ 3202557 w 7129607"/>
              <a:gd name="connsiteY1282" fmla="*/ 7078730 h 10322882"/>
              <a:gd name="connsiteX1283" fmla="*/ 3182322 w 7129607"/>
              <a:gd name="connsiteY1283" fmla="*/ 7115757 h 10322882"/>
              <a:gd name="connsiteX1284" fmla="*/ 3158716 w 7129607"/>
              <a:gd name="connsiteY1284" fmla="*/ 7156149 h 10322882"/>
              <a:gd name="connsiteX1285" fmla="*/ 3185695 w 7129607"/>
              <a:gd name="connsiteY1285" fmla="*/ 7183077 h 10322882"/>
              <a:gd name="connsiteX1286" fmla="*/ 3222791 w 7129607"/>
              <a:gd name="connsiteY1286" fmla="*/ 7122489 h 10322882"/>
              <a:gd name="connsiteX1287" fmla="*/ 3236281 w 7129607"/>
              <a:gd name="connsiteY1287" fmla="*/ 7152782 h 10322882"/>
              <a:gd name="connsiteX1288" fmla="*/ 3205929 w 7129607"/>
              <a:gd name="connsiteY1288" fmla="*/ 7199908 h 10322882"/>
              <a:gd name="connsiteX1289" fmla="*/ 3243025 w 7129607"/>
              <a:gd name="connsiteY1289" fmla="*/ 7233568 h 10322882"/>
              <a:gd name="connsiteX1290" fmla="*/ 3273377 w 7129607"/>
              <a:gd name="connsiteY1290" fmla="*/ 7213372 h 10322882"/>
              <a:gd name="connsiteX1291" fmla="*/ 3253143 w 7129607"/>
              <a:gd name="connsiteY1291" fmla="*/ 7189809 h 10322882"/>
              <a:gd name="connsiteX1292" fmla="*/ 3276749 w 7129607"/>
              <a:gd name="connsiteY1292" fmla="*/ 7149416 h 10322882"/>
              <a:gd name="connsiteX1293" fmla="*/ 3296984 w 7129607"/>
              <a:gd name="connsiteY1293" fmla="*/ 7162881 h 10322882"/>
              <a:gd name="connsiteX1294" fmla="*/ 3320590 w 7129607"/>
              <a:gd name="connsiteY1294" fmla="*/ 7146050 h 10322882"/>
              <a:gd name="connsiteX1295" fmla="*/ 3320590 w 7129607"/>
              <a:gd name="connsiteY1295" fmla="*/ 7189809 h 10322882"/>
              <a:gd name="connsiteX1296" fmla="*/ 3361061 w 7129607"/>
              <a:gd name="connsiteY1296" fmla="*/ 7169613 h 10322882"/>
              <a:gd name="connsiteX1297" fmla="*/ 3327337 w 7129607"/>
              <a:gd name="connsiteY1297" fmla="*/ 7125855 h 10322882"/>
              <a:gd name="connsiteX1298" fmla="*/ 3340826 w 7129607"/>
              <a:gd name="connsiteY1298" fmla="*/ 7119123 h 10322882"/>
              <a:gd name="connsiteX1299" fmla="*/ 3361061 w 7129607"/>
              <a:gd name="connsiteY1299" fmla="*/ 7095561 h 10322882"/>
              <a:gd name="connsiteX1300" fmla="*/ 3377923 w 7129607"/>
              <a:gd name="connsiteY1300" fmla="*/ 7068632 h 10322882"/>
              <a:gd name="connsiteX1301" fmla="*/ 3381295 w 7129607"/>
              <a:gd name="connsiteY1301" fmla="*/ 7102293 h 10322882"/>
              <a:gd name="connsiteX1302" fmla="*/ 3384667 w 7129607"/>
              <a:gd name="connsiteY1302" fmla="*/ 7139318 h 10322882"/>
              <a:gd name="connsiteX1303" fmla="*/ 3404902 w 7129607"/>
              <a:gd name="connsiteY1303" fmla="*/ 7095561 h 10322882"/>
              <a:gd name="connsiteX1304" fmla="*/ 3408274 w 7129607"/>
              <a:gd name="connsiteY1304" fmla="*/ 7139318 h 10322882"/>
              <a:gd name="connsiteX1305" fmla="*/ 3415019 w 7129607"/>
              <a:gd name="connsiteY1305" fmla="*/ 7176345 h 10322882"/>
              <a:gd name="connsiteX1306" fmla="*/ 3448743 w 7129607"/>
              <a:gd name="connsiteY1306" fmla="*/ 7142684 h 10322882"/>
              <a:gd name="connsiteX1307" fmla="*/ 3455488 w 7129607"/>
              <a:gd name="connsiteY1307" fmla="*/ 7115757 h 10322882"/>
              <a:gd name="connsiteX1308" fmla="*/ 3425136 w 7129607"/>
              <a:gd name="connsiteY1308" fmla="*/ 7085462 h 10322882"/>
              <a:gd name="connsiteX1309" fmla="*/ 3452115 w 7129607"/>
              <a:gd name="connsiteY1309" fmla="*/ 7041703 h 10322882"/>
              <a:gd name="connsiteX1310" fmla="*/ 3468977 w 7129607"/>
              <a:gd name="connsiteY1310" fmla="*/ 7008043 h 10322882"/>
              <a:gd name="connsiteX1311" fmla="*/ 3509447 w 7129607"/>
              <a:gd name="connsiteY1311" fmla="*/ 7031605 h 10322882"/>
              <a:gd name="connsiteX1312" fmla="*/ 3556661 w 7129607"/>
              <a:gd name="connsiteY1312" fmla="*/ 7055168 h 10322882"/>
              <a:gd name="connsiteX1313" fmla="*/ 3563406 w 7129607"/>
              <a:gd name="connsiteY1313" fmla="*/ 7055168 h 10322882"/>
              <a:gd name="connsiteX1314" fmla="*/ 3566642 w 7129607"/>
              <a:gd name="connsiteY1314" fmla="*/ 7055168 h 10322882"/>
              <a:gd name="connsiteX1315" fmla="*/ 3566347 w 7129607"/>
              <a:gd name="connsiteY1315" fmla="*/ 7054956 h 10322882"/>
              <a:gd name="connsiteX1316" fmla="*/ 3562981 w 7129607"/>
              <a:gd name="connsiteY1316" fmla="*/ 7054956 h 10322882"/>
              <a:gd name="connsiteX1317" fmla="*/ 3569715 w 7129607"/>
              <a:gd name="connsiteY1317" fmla="*/ 7044864 h 10322882"/>
              <a:gd name="connsiteX1318" fmla="*/ 3647151 w 7129607"/>
              <a:gd name="connsiteY1318" fmla="*/ 6954035 h 10322882"/>
              <a:gd name="connsiteX1319" fmla="*/ 3677452 w 7129607"/>
              <a:gd name="connsiteY1319" fmla="*/ 6917032 h 10322882"/>
              <a:gd name="connsiteX1320" fmla="*/ 3687551 w 7129607"/>
              <a:gd name="connsiteY1320" fmla="*/ 6896848 h 10322882"/>
              <a:gd name="connsiteX1321" fmla="*/ 3704385 w 7129607"/>
              <a:gd name="connsiteY1321" fmla="*/ 6900211 h 10322882"/>
              <a:gd name="connsiteX1322" fmla="*/ 3704385 w 7129607"/>
              <a:gd name="connsiteY1322" fmla="*/ 6886755 h 10322882"/>
              <a:gd name="connsiteX1323" fmla="*/ 3717853 w 7129607"/>
              <a:gd name="connsiteY1323" fmla="*/ 6863208 h 10322882"/>
              <a:gd name="connsiteX1324" fmla="*/ 3764987 w 7129607"/>
              <a:gd name="connsiteY1324" fmla="*/ 6769015 h 10322882"/>
              <a:gd name="connsiteX1325" fmla="*/ 3768353 w 7129607"/>
              <a:gd name="connsiteY1325" fmla="*/ 6769015 h 10322882"/>
              <a:gd name="connsiteX1326" fmla="*/ 3778455 w 7129607"/>
              <a:gd name="connsiteY1326" fmla="*/ 6772379 h 10322882"/>
              <a:gd name="connsiteX1327" fmla="*/ 3775087 w 7129607"/>
              <a:gd name="connsiteY1327" fmla="*/ 6785836 h 10322882"/>
              <a:gd name="connsiteX1328" fmla="*/ 3775273 w 7129607"/>
              <a:gd name="connsiteY1328" fmla="*/ 6785887 h 10322882"/>
              <a:gd name="connsiteX1329" fmla="*/ 3785339 w 7129607"/>
              <a:gd name="connsiteY1329" fmla="*/ 6789524 h 10322882"/>
              <a:gd name="connsiteX1330" fmla="*/ 3793605 w 7129607"/>
              <a:gd name="connsiteY1330" fmla="*/ 6790881 h 10322882"/>
              <a:gd name="connsiteX1331" fmla="*/ 3775273 w 7129607"/>
              <a:gd name="connsiteY1331" fmla="*/ 6785887 h 10322882"/>
              <a:gd name="connsiteX1332" fmla="*/ 3775180 w 7129607"/>
              <a:gd name="connsiteY1332" fmla="*/ 6785853 h 10322882"/>
              <a:gd name="connsiteX1333" fmla="*/ 3778549 w 7129607"/>
              <a:gd name="connsiteY1333" fmla="*/ 6772385 h 10322882"/>
              <a:gd name="connsiteX1334" fmla="*/ 3768442 w 7129607"/>
              <a:gd name="connsiteY1334" fmla="*/ 6769019 h 10322882"/>
              <a:gd name="connsiteX1335" fmla="*/ 3818982 w 7129607"/>
              <a:gd name="connsiteY1335" fmla="*/ 6671382 h 10322882"/>
              <a:gd name="connsiteX1336" fmla="*/ 3822351 w 7129607"/>
              <a:gd name="connsiteY1336" fmla="*/ 6651181 h 10322882"/>
              <a:gd name="connsiteX1337" fmla="*/ 3835829 w 7129607"/>
              <a:gd name="connsiteY1337" fmla="*/ 6617514 h 10322882"/>
              <a:gd name="connsiteX1338" fmla="*/ 3842568 w 7129607"/>
              <a:gd name="connsiteY1338" fmla="*/ 6573746 h 10322882"/>
              <a:gd name="connsiteX1339" fmla="*/ 3832460 w 7129607"/>
              <a:gd name="connsiteY1339" fmla="*/ 6550178 h 10322882"/>
              <a:gd name="connsiteX1340" fmla="*/ 3741486 w 7129607"/>
              <a:gd name="connsiteY1340" fmla="*/ 6519877 h 10322882"/>
              <a:gd name="connsiteX1341" fmla="*/ 3677469 w 7129607"/>
              <a:gd name="connsiteY1341" fmla="*/ 6509777 h 10322882"/>
              <a:gd name="connsiteX1342" fmla="*/ 3559541 w 7129607"/>
              <a:gd name="connsiteY1342" fmla="*/ 6506410 h 10322882"/>
              <a:gd name="connsiteX1343" fmla="*/ 3471936 w 7129607"/>
              <a:gd name="connsiteY1343" fmla="*/ 6506410 h 10322882"/>
              <a:gd name="connsiteX1344" fmla="*/ 3465198 w 7129607"/>
              <a:gd name="connsiteY1344" fmla="*/ 6472743 h 10322882"/>
              <a:gd name="connsiteX1345" fmla="*/ 3377594 w 7129607"/>
              <a:gd name="connsiteY1345" fmla="*/ 5987925 h 10322882"/>
              <a:gd name="connsiteX1346" fmla="*/ 3458459 w 7129607"/>
              <a:gd name="connsiteY1346" fmla="*/ 6031693 h 10322882"/>
              <a:gd name="connsiteX1347" fmla="*/ 3508999 w 7129607"/>
              <a:gd name="connsiteY1347" fmla="*/ 6061994 h 10322882"/>
              <a:gd name="connsiteX1348" fmla="*/ 3529216 w 7129607"/>
              <a:gd name="connsiteY1348" fmla="*/ 6072094 h 10322882"/>
              <a:gd name="connsiteX1349" fmla="*/ 3562910 w 7129607"/>
              <a:gd name="connsiteY1349" fmla="*/ 6267368 h 10322882"/>
              <a:gd name="connsiteX1350" fmla="*/ 3579756 w 7129607"/>
              <a:gd name="connsiteY1350" fmla="*/ 6371738 h 10322882"/>
              <a:gd name="connsiteX1351" fmla="*/ 3583126 w 7129607"/>
              <a:gd name="connsiteY1351" fmla="*/ 6391939 h 10322882"/>
              <a:gd name="connsiteX1352" fmla="*/ 3616820 w 7129607"/>
              <a:gd name="connsiteY1352" fmla="*/ 6385206 h 10322882"/>
              <a:gd name="connsiteX1353" fmla="*/ 3670729 w 7129607"/>
              <a:gd name="connsiteY1353" fmla="*/ 6378472 h 10322882"/>
              <a:gd name="connsiteX1354" fmla="*/ 3674100 w 7129607"/>
              <a:gd name="connsiteY1354" fmla="*/ 6365004 h 10322882"/>
              <a:gd name="connsiteX1355" fmla="*/ 3660621 w 7129607"/>
              <a:gd name="connsiteY1355" fmla="*/ 6260634 h 10322882"/>
              <a:gd name="connsiteX1356" fmla="*/ 3640406 w 7129607"/>
              <a:gd name="connsiteY1356" fmla="*/ 6125964 h 10322882"/>
              <a:gd name="connsiteX1357" fmla="*/ 3711161 w 7129607"/>
              <a:gd name="connsiteY1357" fmla="*/ 6159631 h 10322882"/>
              <a:gd name="connsiteX1358" fmla="*/ 3728009 w 7129607"/>
              <a:gd name="connsiteY1358" fmla="*/ 6213499 h 10322882"/>
              <a:gd name="connsiteX1359" fmla="*/ 3798766 w 7129607"/>
              <a:gd name="connsiteY1359" fmla="*/ 6213499 h 10322882"/>
              <a:gd name="connsiteX1360" fmla="*/ 3812243 w 7129607"/>
              <a:gd name="connsiteY1360" fmla="*/ 6243800 h 10322882"/>
              <a:gd name="connsiteX1361" fmla="*/ 3845937 w 7129607"/>
              <a:gd name="connsiteY1361" fmla="*/ 6415507 h 10322882"/>
              <a:gd name="connsiteX1362" fmla="*/ 3883000 w 7129607"/>
              <a:gd name="connsiteY1362" fmla="*/ 6435708 h 10322882"/>
              <a:gd name="connsiteX1363" fmla="*/ 3923433 w 7129607"/>
              <a:gd name="connsiteY1363" fmla="*/ 6452541 h 10322882"/>
              <a:gd name="connsiteX1364" fmla="*/ 3936910 w 7129607"/>
              <a:gd name="connsiteY1364" fmla="*/ 6432340 h 10322882"/>
              <a:gd name="connsiteX1365" fmla="*/ 3896477 w 7129607"/>
              <a:gd name="connsiteY1365" fmla="*/ 6408773 h 10322882"/>
              <a:gd name="connsiteX1366" fmla="*/ 3913325 w 7129607"/>
              <a:gd name="connsiteY1366" fmla="*/ 6334703 h 10322882"/>
              <a:gd name="connsiteX1367" fmla="*/ 3947019 w 7129607"/>
              <a:gd name="connsiteY1367" fmla="*/ 6307770 h 10322882"/>
              <a:gd name="connsiteX1368" fmla="*/ 3960496 w 7129607"/>
              <a:gd name="connsiteY1368" fmla="*/ 6324604 h 10322882"/>
              <a:gd name="connsiteX1369" fmla="*/ 3973973 w 7129607"/>
              <a:gd name="connsiteY1369" fmla="*/ 6348171 h 10322882"/>
              <a:gd name="connsiteX1370" fmla="*/ 3980713 w 7129607"/>
              <a:gd name="connsiteY1370" fmla="*/ 6307770 h 10322882"/>
              <a:gd name="connsiteX1371" fmla="*/ 3930171 w 7129607"/>
              <a:gd name="connsiteY1371" fmla="*/ 6297669 h 10322882"/>
              <a:gd name="connsiteX1372" fmla="*/ 3899846 w 7129607"/>
              <a:gd name="connsiteY1372" fmla="*/ 6206766 h 10322882"/>
              <a:gd name="connsiteX1373" fmla="*/ 3963865 w 7129607"/>
              <a:gd name="connsiteY1373" fmla="*/ 6220233 h 10322882"/>
              <a:gd name="connsiteX1374" fmla="*/ 3990821 w 7129607"/>
              <a:gd name="connsiteY1374" fmla="*/ 6210133 h 10322882"/>
              <a:gd name="connsiteX1375" fmla="*/ 4024514 w 7129607"/>
              <a:gd name="connsiteY1375" fmla="*/ 6213499 h 10322882"/>
              <a:gd name="connsiteX1376" fmla="*/ 4048099 w 7129607"/>
              <a:gd name="connsiteY1376" fmla="*/ 6230333 h 10322882"/>
              <a:gd name="connsiteX1377" fmla="*/ 4071685 w 7129607"/>
              <a:gd name="connsiteY1377" fmla="*/ 6216867 h 10322882"/>
              <a:gd name="connsiteX1378" fmla="*/ 4071685 w 7129607"/>
              <a:gd name="connsiteY1378" fmla="*/ 6189932 h 10322882"/>
              <a:gd name="connsiteX1379" fmla="*/ 4041361 w 7129607"/>
              <a:gd name="connsiteY1379" fmla="*/ 6193300 h 10322882"/>
              <a:gd name="connsiteX1380" fmla="*/ 4051468 w 7129607"/>
              <a:gd name="connsiteY1380" fmla="*/ 6210133 h 10322882"/>
              <a:gd name="connsiteX1381" fmla="*/ 3893108 w 7129607"/>
              <a:gd name="connsiteY1381" fmla="*/ 6162999 h 10322882"/>
              <a:gd name="connsiteX1382" fmla="*/ 3936910 w 7129607"/>
              <a:gd name="connsiteY1382" fmla="*/ 6122596 h 10322882"/>
              <a:gd name="connsiteX1383" fmla="*/ 4024514 w 7129607"/>
              <a:gd name="connsiteY1383" fmla="*/ 6152897 h 10322882"/>
              <a:gd name="connsiteX1384" fmla="*/ 4041361 w 7129607"/>
              <a:gd name="connsiteY1384" fmla="*/ 6102395 h 10322882"/>
              <a:gd name="connsiteX1385" fmla="*/ 4021145 w 7129607"/>
              <a:gd name="connsiteY1385" fmla="*/ 6082195 h 10322882"/>
              <a:gd name="connsiteX1386" fmla="*/ 4004297 w 7129607"/>
              <a:gd name="connsiteY1386" fmla="*/ 6055260 h 10322882"/>
              <a:gd name="connsiteX1387" fmla="*/ 3997559 w 7129607"/>
              <a:gd name="connsiteY1387" fmla="*/ 6119230 h 10322882"/>
              <a:gd name="connsiteX1388" fmla="*/ 3953757 w 7129607"/>
              <a:gd name="connsiteY1388" fmla="*/ 6105763 h 10322882"/>
              <a:gd name="connsiteX1389" fmla="*/ 3916694 w 7129607"/>
              <a:gd name="connsiteY1389" fmla="*/ 6095663 h 10322882"/>
              <a:gd name="connsiteX1390" fmla="*/ 3883000 w 7129607"/>
              <a:gd name="connsiteY1390" fmla="*/ 6109129 h 10322882"/>
              <a:gd name="connsiteX1391" fmla="*/ 3839199 w 7129607"/>
              <a:gd name="connsiteY1391" fmla="*/ 6129330 h 10322882"/>
              <a:gd name="connsiteX1392" fmla="*/ 3825720 w 7129607"/>
              <a:gd name="connsiteY1392" fmla="*/ 6115862 h 10322882"/>
              <a:gd name="connsiteX1393" fmla="*/ 3775180 w 7129607"/>
              <a:gd name="connsiteY1393" fmla="*/ 6136064 h 10322882"/>
              <a:gd name="connsiteX1394" fmla="*/ 3714532 w 7129607"/>
              <a:gd name="connsiteY1394" fmla="*/ 6115862 h 10322882"/>
              <a:gd name="connsiteX1395" fmla="*/ 3637037 w 7129607"/>
              <a:gd name="connsiteY1395" fmla="*/ 6078828 h 10322882"/>
              <a:gd name="connsiteX1396" fmla="*/ 3623558 w 7129607"/>
              <a:gd name="connsiteY1396" fmla="*/ 6008126 h 10322882"/>
              <a:gd name="connsiteX1397" fmla="*/ 3613450 w 7129607"/>
              <a:gd name="connsiteY1397" fmla="*/ 5923956 h 10322882"/>
              <a:gd name="connsiteX1398" fmla="*/ 3724640 w 7129607"/>
              <a:gd name="connsiteY1398" fmla="*/ 5957624 h 10322882"/>
              <a:gd name="connsiteX1399" fmla="*/ 3721271 w 7129607"/>
              <a:gd name="connsiteY1399" fmla="*/ 5981191 h 10322882"/>
              <a:gd name="connsiteX1400" fmla="*/ 3768442 w 7129607"/>
              <a:gd name="connsiteY1400" fmla="*/ 5994658 h 10322882"/>
              <a:gd name="connsiteX1401" fmla="*/ 3849306 w 7129607"/>
              <a:gd name="connsiteY1401" fmla="*/ 6014860 h 10322882"/>
              <a:gd name="connsiteX1402" fmla="*/ 3862783 w 7129607"/>
              <a:gd name="connsiteY1402" fmla="*/ 5974459 h 10322882"/>
              <a:gd name="connsiteX1403" fmla="*/ 3849306 w 7129607"/>
              <a:gd name="connsiteY1403" fmla="*/ 5960991 h 10322882"/>
              <a:gd name="connsiteX1404" fmla="*/ 3758334 w 7129607"/>
              <a:gd name="connsiteY1404" fmla="*/ 5923956 h 10322882"/>
              <a:gd name="connsiteX1405" fmla="*/ 3765072 w 7129607"/>
              <a:gd name="connsiteY1405" fmla="*/ 5893655 h 10322882"/>
              <a:gd name="connsiteX1406" fmla="*/ 3765072 w 7129607"/>
              <a:gd name="connsiteY1406" fmla="*/ 5880312 h 10322882"/>
              <a:gd name="connsiteX1407" fmla="*/ 3764984 w 7129607"/>
              <a:gd name="connsiteY1407" fmla="*/ 5880320 h 10322882"/>
              <a:gd name="connsiteX1408" fmla="*/ 3764984 w 7129607"/>
              <a:gd name="connsiteY1408" fmla="*/ 5849997 h 10322882"/>
              <a:gd name="connsiteX1409" fmla="*/ 3670669 w 7129607"/>
              <a:gd name="connsiteY1409" fmla="*/ 5846628 h 10322882"/>
              <a:gd name="connsiteX1410" fmla="*/ 3620143 w 7129607"/>
              <a:gd name="connsiteY1410" fmla="*/ 5846628 h 10322882"/>
              <a:gd name="connsiteX1411" fmla="*/ 3610039 w 7129607"/>
              <a:gd name="connsiteY1411" fmla="*/ 5836520 h 10322882"/>
              <a:gd name="connsiteX1412" fmla="*/ 3613406 w 7129607"/>
              <a:gd name="connsiteY1412" fmla="*/ 5735443 h 10322882"/>
              <a:gd name="connsiteX1413" fmla="*/ 3636985 w 7129607"/>
              <a:gd name="connsiteY1413" fmla="*/ 5752289 h 10322882"/>
              <a:gd name="connsiteX1414" fmla="*/ 3640354 w 7129607"/>
              <a:gd name="connsiteY1414" fmla="*/ 5779243 h 10322882"/>
              <a:gd name="connsiteX1415" fmla="*/ 3647091 w 7129607"/>
              <a:gd name="connsiteY1415" fmla="*/ 5816305 h 10322882"/>
              <a:gd name="connsiteX1416" fmla="*/ 3667301 w 7129607"/>
              <a:gd name="connsiteY1416" fmla="*/ 5816305 h 10322882"/>
              <a:gd name="connsiteX1417" fmla="*/ 3707721 w 7129607"/>
              <a:gd name="connsiteY1417" fmla="*/ 5816305 h 10322882"/>
              <a:gd name="connsiteX1418" fmla="*/ 3714458 w 7129607"/>
              <a:gd name="connsiteY1418" fmla="*/ 5792720 h 10322882"/>
              <a:gd name="connsiteX1419" fmla="*/ 3687510 w 7129607"/>
              <a:gd name="connsiteY1419" fmla="*/ 5779243 h 10322882"/>
              <a:gd name="connsiteX1420" fmla="*/ 3684143 w 7129607"/>
              <a:gd name="connsiteY1420" fmla="*/ 5752289 h 10322882"/>
              <a:gd name="connsiteX1421" fmla="*/ 3700984 w 7129607"/>
              <a:gd name="connsiteY1421" fmla="*/ 5759028 h 10322882"/>
              <a:gd name="connsiteX1422" fmla="*/ 3697617 w 7129607"/>
              <a:gd name="connsiteY1422" fmla="*/ 5708489 h 10322882"/>
              <a:gd name="connsiteX1423" fmla="*/ 3704354 w 7129607"/>
              <a:gd name="connsiteY1423" fmla="*/ 5695012 h 10322882"/>
              <a:gd name="connsiteX1424" fmla="*/ 3714458 w 7129607"/>
              <a:gd name="connsiteY1424" fmla="*/ 5681535 h 10322882"/>
              <a:gd name="connsiteX1425" fmla="*/ 3734669 w 7129607"/>
              <a:gd name="connsiteY1425" fmla="*/ 5678166 h 10322882"/>
              <a:gd name="connsiteX1426" fmla="*/ 3758247 w 7129607"/>
              <a:gd name="connsiteY1426" fmla="*/ 5664689 h 10322882"/>
              <a:gd name="connsiteX1427" fmla="*/ 3805405 w 7129607"/>
              <a:gd name="connsiteY1427" fmla="*/ 5641106 h 10322882"/>
              <a:gd name="connsiteX1428" fmla="*/ 3818879 w 7129607"/>
              <a:gd name="connsiteY1428" fmla="*/ 5728705 h 10322882"/>
              <a:gd name="connsiteX1429" fmla="*/ 3835721 w 7129607"/>
              <a:gd name="connsiteY1429" fmla="*/ 5745551 h 10322882"/>
              <a:gd name="connsiteX1430" fmla="*/ 3872773 w 7129607"/>
              <a:gd name="connsiteY1430" fmla="*/ 5752289 h 10322882"/>
              <a:gd name="connsiteX1431" fmla="*/ 3882877 w 7129607"/>
              <a:gd name="connsiteY1431" fmla="*/ 5657951 h 10322882"/>
              <a:gd name="connsiteX1432" fmla="*/ 3879510 w 7129607"/>
              <a:gd name="connsiteY1432" fmla="*/ 5580460 h 10322882"/>
              <a:gd name="connsiteX1433" fmla="*/ 3936772 w 7129607"/>
              <a:gd name="connsiteY1433" fmla="*/ 5604045 h 10322882"/>
              <a:gd name="connsiteX1434" fmla="*/ 3930035 w 7129607"/>
              <a:gd name="connsiteY1434" fmla="*/ 5529921 h 10322882"/>
              <a:gd name="connsiteX1435" fmla="*/ 3882877 w 7129607"/>
              <a:gd name="connsiteY1435" fmla="*/ 5526552 h 10322882"/>
              <a:gd name="connsiteX1436" fmla="*/ 3869405 w 7129607"/>
              <a:gd name="connsiteY1436" fmla="*/ 5449060 h 10322882"/>
              <a:gd name="connsiteX1437" fmla="*/ 3913194 w 7129607"/>
              <a:gd name="connsiteY1437" fmla="*/ 5418737 h 10322882"/>
              <a:gd name="connsiteX1438" fmla="*/ 3906457 w 7129607"/>
              <a:gd name="connsiteY1438" fmla="*/ 5385044 h 10322882"/>
              <a:gd name="connsiteX1439" fmla="*/ 3886246 w 7129607"/>
              <a:gd name="connsiteY1439" fmla="*/ 5378306 h 10322882"/>
              <a:gd name="connsiteX1440" fmla="*/ 3842457 w 7129607"/>
              <a:gd name="connsiteY1440" fmla="*/ 5398521 h 10322882"/>
              <a:gd name="connsiteX1441" fmla="*/ 3812142 w 7129607"/>
              <a:gd name="connsiteY1441" fmla="*/ 5388414 h 10322882"/>
              <a:gd name="connsiteX1442" fmla="*/ 3845825 w 7129607"/>
              <a:gd name="connsiteY1442" fmla="*/ 5371567 h 10322882"/>
              <a:gd name="connsiteX1443" fmla="*/ 3869405 w 7129607"/>
              <a:gd name="connsiteY1443" fmla="*/ 5368198 h 10322882"/>
              <a:gd name="connsiteX1444" fmla="*/ 3835721 w 7129607"/>
              <a:gd name="connsiteY1444" fmla="*/ 5354721 h 10322882"/>
              <a:gd name="connsiteX1445" fmla="*/ 3805405 w 7129607"/>
              <a:gd name="connsiteY1445" fmla="*/ 5368198 h 10322882"/>
              <a:gd name="connsiteX1446" fmla="*/ 3781827 w 7129607"/>
              <a:gd name="connsiteY1446" fmla="*/ 5371567 h 10322882"/>
              <a:gd name="connsiteX1447" fmla="*/ 3741406 w 7129607"/>
              <a:gd name="connsiteY1447" fmla="*/ 5351352 h 10322882"/>
              <a:gd name="connsiteX1448" fmla="*/ 3785195 w 7129607"/>
              <a:gd name="connsiteY1448" fmla="*/ 5337875 h 10322882"/>
              <a:gd name="connsiteX1449" fmla="*/ 3795299 w 7129607"/>
              <a:gd name="connsiteY1449" fmla="*/ 5341244 h 10322882"/>
              <a:gd name="connsiteX1450" fmla="*/ 3798668 w 7129607"/>
              <a:gd name="connsiteY1450" fmla="*/ 5331137 h 10322882"/>
              <a:gd name="connsiteX1451" fmla="*/ 3768353 w 7129607"/>
              <a:gd name="connsiteY1451" fmla="*/ 5314290 h 10322882"/>
              <a:gd name="connsiteX1452" fmla="*/ 3721195 w 7129607"/>
              <a:gd name="connsiteY1452" fmla="*/ 5337875 h 10322882"/>
              <a:gd name="connsiteX1453" fmla="*/ 3677406 w 7129607"/>
              <a:gd name="connsiteY1453" fmla="*/ 5310921 h 10322882"/>
              <a:gd name="connsiteX1454" fmla="*/ 3640354 w 7129607"/>
              <a:gd name="connsiteY1454" fmla="*/ 5324398 h 10322882"/>
              <a:gd name="connsiteX1455" fmla="*/ 3663932 w 7129607"/>
              <a:gd name="connsiteY1455" fmla="*/ 5297444 h 10322882"/>
              <a:gd name="connsiteX1456" fmla="*/ 3667301 w 7129607"/>
              <a:gd name="connsiteY1456" fmla="*/ 5283967 h 10322882"/>
              <a:gd name="connsiteX1457" fmla="*/ 3657195 w 7129607"/>
              <a:gd name="connsiteY1457" fmla="*/ 5260383 h 10322882"/>
              <a:gd name="connsiteX1458" fmla="*/ 3610039 w 7129607"/>
              <a:gd name="connsiteY1458" fmla="*/ 5230060 h 10322882"/>
              <a:gd name="connsiteX1459" fmla="*/ 3593196 w 7129607"/>
              <a:gd name="connsiteY1459" fmla="*/ 5267121 h 10322882"/>
              <a:gd name="connsiteX1460" fmla="*/ 3566250 w 7129607"/>
              <a:gd name="connsiteY1460" fmla="*/ 5280598 h 10322882"/>
              <a:gd name="connsiteX1461" fmla="*/ 3579723 w 7129607"/>
              <a:gd name="connsiteY1461" fmla="*/ 5193000 h 10322882"/>
              <a:gd name="connsiteX1462" fmla="*/ 3552776 w 7129607"/>
              <a:gd name="connsiteY1462" fmla="*/ 5203107 h 10322882"/>
              <a:gd name="connsiteX1463" fmla="*/ 3542670 w 7129607"/>
              <a:gd name="connsiteY1463" fmla="*/ 5250275 h 10322882"/>
              <a:gd name="connsiteX1464" fmla="*/ 3532565 w 7129607"/>
              <a:gd name="connsiteY1464" fmla="*/ 5277229 h 10322882"/>
              <a:gd name="connsiteX1465" fmla="*/ 3508987 w 7129607"/>
              <a:gd name="connsiteY1465" fmla="*/ 5307552 h 10322882"/>
              <a:gd name="connsiteX1466" fmla="*/ 3522461 w 7129607"/>
              <a:gd name="connsiteY1466" fmla="*/ 5230060 h 10322882"/>
              <a:gd name="connsiteX1467" fmla="*/ 3532565 w 7129607"/>
              <a:gd name="connsiteY1467" fmla="*/ 5186261 h 10322882"/>
              <a:gd name="connsiteX1468" fmla="*/ 3549407 w 7129607"/>
              <a:gd name="connsiteY1468" fmla="*/ 5172784 h 10322882"/>
              <a:gd name="connsiteX1469" fmla="*/ 3579723 w 7129607"/>
              <a:gd name="connsiteY1469" fmla="*/ 5162676 h 10322882"/>
              <a:gd name="connsiteX1470" fmla="*/ 3616775 w 7129607"/>
              <a:gd name="connsiteY1470" fmla="*/ 5145830 h 10322882"/>
              <a:gd name="connsiteX1471" fmla="*/ 3636985 w 7129607"/>
              <a:gd name="connsiteY1471" fmla="*/ 5085184 h 10322882"/>
              <a:gd name="connsiteX1472" fmla="*/ 3610039 w 7129607"/>
              <a:gd name="connsiteY1472" fmla="*/ 5125615 h 10322882"/>
              <a:gd name="connsiteX1473" fmla="*/ 3539302 w 7129607"/>
              <a:gd name="connsiteY1473" fmla="*/ 5145830 h 10322882"/>
              <a:gd name="connsiteX1474" fmla="*/ 3542670 w 7129607"/>
              <a:gd name="connsiteY1474" fmla="*/ 5081816 h 10322882"/>
              <a:gd name="connsiteX1475" fmla="*/ 3552776 w 7129607"/>
              <a:gd name="connsiteY1475" fmla="*/ 5061599 h 10322882"/>
              <a:gd name="connsiteX1476" fmla="*/ 3549407 w 7129607"/>
              <a:gd name="connsiteY1476" fmla="*/ 5041384 h 10322882"/>
              <a:gd name="connsiteX1477" fmla="*/ 3535934 w 7129607"/>
              <a:gd name="connsiteY1477" fmla="*/ 5017799 h 10322882"/>
              <a:gd name="connsiteX1478" fmla="*/ 3508987 w 7129607"/>
              <a:gd name="connsiteY1478" fmla="*/ 5027907 h 10322882"/>
              <a:gd name="connsiteX1479" fmla="*/ 3461829 w 7129607"/>
              <a:gd name="connsiteY1479" fmla="*/ 5054861 h 10322882"/>
              <a:gd name="connsiteX1480" fmla="*/ 3421409 w 7129607"/>
              <a:gd name="connsiteY1480" fmla="*/ 5014432 h 10322882"/>
              <a:gd name="connsiteX1481" fmla="*/ 3461829 w 7129607"/>
              <a:gd name="connsiteY1481" fmla="*/ 4987476 h 10322882"/>
              <a:gd name="connsiteX1482" fmla="*/ 3599932 w 7129607"/>
              <a:gd name="connsiteY1482" fmla="*/ 4933570 h 10322882"/>
              <a:gd name="connsiteX1483" fmla="*/ 3556143 w 7129607"/>
              <a:gd name="connsiteY1483" fmla="*/ 4842601 h 10322882"/>
              <a:gd name="connsiteX1484" fmla="*/ 3482039 w 7129607"/>
              <a:gd name="connsiteY1484" fmla="*/ 4781954 h 10322882"/>
              <a:gd name="connsiteX1485" fmla="*/ 3455092 w 7129607"/>
              <a:gd name="connsiteY1485" fmla="*/ 4741524 h 10322882"/>
              <a:gd name="connsiteX1486" fmla="*/ 3441618 w 7129607"/>
              <a:gd name="connsiteY1486" fmla="*/ 4701093 h 10322882"/>
              <a:gd name="connsiteX1487" fmla="*/ 3495513 w 7129607"/>
              <a:gd name="connsiteY1487" fmla="*/ 4637077 h 10322882"/>
              <a:gd name="connsiteX1488" fmla="*/ 3532565 w 7129607"/>
              <a:gd name="connsiteY1488" fmla="*/ 4620233 h 10322882"/>
              <a:gd name="connsiteX1489" fmla="*/ 3576354 w 7129607"/>
              <a:gd name="connsiteY1489" fmla="*/ 4603385 h 10322882"/>
              <a:gd name="connsiteX1490" fmla="*/ 3650458 w 7129607"/>
              <a:gd name="connsiteY1490" fmla="*/ 4552848 h 10322882"/>
              <a:gd name="connsiteX1491" fmla="*/ 3721195 w 7129607"/>
              <a:gd name="connsiteY1491" fmla="*/ 4485463 h 10322882"/>
              <a:gd name="connsiteX1492" fmla="*/ 3812142 w 7129607"/>
              <a:gd name="connsiteY1492" fmla="*/ 4445032 h 10322882"/>
              <a:gd name="connsiteX1493" fmla="*/ 3876142 w 7129607"/>
              <a:gd name="connsiteY1493" fmla="*/ 4401232 h 10322882"/>
              <a:gd name="connsiteX1494" fmla="*/ 3862668 w 7129607"/>
              <a:gd name="connsiteY1494" fmla="*/ 4317001 h 10322882"/>
              <a:gd name="connsiteX1495" fmla="*/ 3869405 w 7129607"/>
              <a:gd name="connsiteY1495" fmla="*/ 4229403 h 10322882"/>
              <a:gd name="connsiteX1496" fmla="*/ 3956983 w 7129607"/>
              <a:gd name="connsiteY1496" fmla="*/ 4209188 h 10322882"/>
              <a:gd name="connsiteX1497" fmla="*/ 4004140 w 7129607"/>
              <a:gd name="connsiteY1497" fmla="*/ 4222663 h 10322882"/>
              <a:gd name="connsiteX1498" fmla="*/ 4007509 w 7129607"/>
              <a:gd name="connsiteY1498" fmla="*/ 4222663 h 10322882"/>
              <a:gd name="connsiteX1499" fmla="*/ 4014246 w 7129607"/>
              <a:gd name="connsiteY1499" fmla="*/ 4229403 h 10322882"/>
              <a:gd name="connsiteX1500" fmla="*/ 4031087 w 7129607"/>
              <a:gd name="connsiteY1500" fmla="*/ 4232771 h 10322882"/>
              <a:gd name="connsiteX1501" fmla="*/ 4032447 w 7129607"/>
              <a:gd name="connsiteY1501" fmla="*/ 4233376 h 10322882"/>
              <a:gd name="connsiteX1502" fmla="*/ 4032447 w 7129607"/>
              <a:gd name="connsiteY1502" fmla="*/ 4232704 h 10322882"/>
              <a:gd name="connsiteX1503" fmla="*/ 4031357 w 7129607"/>
              <a:gd name="connsiteY1503" fmla="*/ 4232219 h 10322882"/>
              <a:gd name="connsiteX1504" fmla="*/ 4014533 w 7129607"/>
              <a:gd name="connsiteY1504" fmla="*/ 4228851 h 10322882"/>
              <a:gd name="connsiteX1505" fmla="*/ 4007804 w 7129607"/>
              <a:gd name="connsiteY1505" fmla="*/ 4222114 h 10322882"/>
              <a:gd name="connsiteX1506" fmla="*/ 3997710 w 7129607"/>
              <a:gd name="connsiteY1506" fmla="*/ 4201905 h 10322882"/>
              <a:gd name="connsiteX1507" fmla="*/ 4001075 w 7129607"/>
              <a:gd name="connsiteY1507" fmla="*/ 4154750 h 10322882"/>
              <a:gd name="connsiteX1508" fmla="*/ 4004439 w 7129607"/>
              <a:gd name="connsiteY1508" fmla="*/ 4100858 h 10322882"/>
              <a:gd name="connsiteX1509" fmla="*/ 4001075 w 7129607"/>
              <a:gd name="connsiteY1509" fmla="*/ 3999817 h 10322882"/>
              <a:gd name="connsiteX1510" fmla="*/ 4001075 w 7129607"/>
              <a:gd name="connsiteY1510" fmla="*/ 3972871 h 10322882"/>
              <a:gd name="connsiteX1511" fmla="*/ 3977522 w 7129607"/>
              <a:gd name="connsiteY1511" fmla="*/ 3986345 h 10322882"/>
              <a:gd name="connsiteX1512" fmla="*/ 3964064 w 7129607"/>
              <a:gd name="connsiteY1512" fmla="*/ 3939189 h 10322882"/>
              <a:gd name="connsiteX1513" fmla="*/ 3974157 w 7129607"/>
              <a:gd name="connsiteY1513" fmla="*/ 3881928 h 10322882"/>
              <a:gd name="connsiteX1514" fmla="*/ 3943875 w 7129607"/>
              <a:gd name="connsiteY1514" fmla="*/ 3871824 h 10322882"/>
              <a:gd name="connsiteX1515" fmla="*/ 3913593 w 7129607"/>
              <a:gd name="connsiteY1515" fmla="*/ 3888665 h 10322882"/>
              <a:gd name="connsiteX1516" fmla="*/ 3903498 w 7129607"/>
              <a:gd name="connsiteY1516" fmla="*/ 3851615 h 10322882"/>
              <a:gd name="connsiteX1517" fmla="*/ 3896769 w 7129607"/>
              <a:gd name="connsiteY1517" fmla="*/ 3801090 h 10322882"/>
              <a:gd name="connsiteX1518" fmla="*/ 3906863 w 7129607"/>
              <a:gd name="connsiteY1518" fmla="*/ 3780881 h 10322882"/>
              <a:gd name="connsiteX1519" fmla="*/ 3893405 w 7129607"/>
              <a:gd name="connsiteY1519" fmla="*/ 3764039 h 10322882"/>
              <a:gd name="connsiteX1520" fmla="*/ 3839569 w 7129607"/>
              <a:gd name="connsiteY1520" fmla="*/ 3753935 h 10322882"/>
              <a:gd name="connsiteX1521" fmla="*/ 3849663 w 7129607"/>
              <a:gd name="connsiteY1521" fmla="*/ 3716885 h 10322882"/>
              <a:gd name="connsiteX1522" fmla="*/ 3856393 w 7129607"/>
              <a:gd name="connsiteY1522" fmla="*/ 3669731 h 10322882"/>
              <a:gd name="connsiteX1523" fmla="*/ 3853029 w 7129607"/>
              <a:gd name="connsiteY1523" fmla="*/ 3639416 h 10322882"/>
              <a:gd name="connsiteX1524" fmla="*/ 3846298 w 7129607"/>
              <a:gd name="connsiteY1524" fmla="*/ 3598998 h 10322882"/>
              <a:gd name="connsiteX1525" fmla="*/ 3832840 w 7129607"/>
              <a:gd name="connsiteY1525" fmla="*/ 3568682 h 10322882"/>
              <a:gd name="connsiteX1526" fmla="*/ 3829476 w 7129607"/>
              <a:gd name="connsiteY1526" fmla="*/ 3548473 h 10322882"/>
              <a:gd name="connsiteX1527" fmla="*/ 3819381 w 7129607"/>
              <a:gd name="connsiteY1527" fmla="*/ 3531632 h 10322882"/>
              <a:gd name="connsiteX1528" fmla="*/ 3812652 w 7129607"/>
              <a:gd name="connsiteY1528" fmla="*/ 3484477 h 10322882"/>
              <a:gd name="connsiteX1529" fmla="*/ 3819381 w 7129607"/>
              <a:gd name="connsiteY1529" fmla="*/ 3474372 h 10322882"/>
              <a:gd name="connsiteX1530" fmla="*/ 3805923 w 7129607"/>
              <a:gd name="connsiteY1530" fmla="*/ 3460900 h 10322882"/>
              <a:gd name="connsiteX1531" fmla="*/ 3812652 w 7129607"/>
              <a:gd name="connsiteY1531" fmla="*/ 3450794 h 10322882"/>
              <a:gd name="connsiteX1532" fmla="*/ 3802558 w 7129607"/>
              <a:gd name="connsiteY1532" fmla="*/ 3444057 h 10322882"/>
              <a:gd name="connsiteX1533" fmla="*/ 3802632 w 7129607"/>
              <a:gd name="connsiteY1533" fmla="*/ 3443909 h 10322882"/>
              <a:gd name="connsiteX1534" fmla="*/ 3789321 w 7129607"/>
              <a:gd name="connsiteY1534" fmla="*/ 3447234 h 10322882"/>
              <a:gd name="connsiteX1535" fmla="*/ 3728680 w 7129607"/>
              <a:gd name="connsiteY1535" fmla="*/ 3383264 h 10322882"/>
              <a:gd name="connsiteX1536" fmla="*/ 3725310 w 7129607"/>
              <a:gd name="connsiteY1536" fmla="*/ 3363063 h 10322882"/>
              <a:gd name="connsiteX1537" fmla="*/ 3698360 w 7129607"/>
              <a:gd name="connsiteY1537" fmla="*/ 3359695 h 10322882"/>
              <a:gd name="connsiteX1538" fmla="*/ 3684884 w 7129607"/>
              <a:gd name="connsiteY1538" fmla="*/ 3332760 h 10322882"/>
              <a:gd name="connsiteX1539" fmla="*/ 3668040 w 7129607"/>
              <a:gd name="connsiteY1539" fmla="*/ 3302459 h 10322882"/>
              <a:gd name="connsiteX1540" fmla="*/ 3644457 w 7129607"/>
              <a:gd name="connsiteY1540" fmla="*/ 3305825 h 10322882"/>
              <a:gd name="connsiteX1541" fmla="*/ 3610767 w 7129607"/>
              <a:gd name="connsiteY1541" fmla="*/ 3305825 h 10322882"/>
              <a:gd name="connsiteX1542" fmla="*/ 3593923 w 7129607"/>
              <a:gd name="connsiteY1542" fmla="*/ 3265423 h 10322882"/>
              <a:gd name="connsiteX1543" fmla="*/ 3566972 w 7129607"/>
              <a:gd name="connsiteY1543" fmla="*/ 3214924 h 10322882"/>
              <a:gd name="connsiteX1544" fmla="*/ 3536650 w 7129607"/>
              <a:gd name="connsiteY1544" fmla="*/ 3124019 h 10322882"/>
              <a:gd name="connsiteX1545" fmla="*/ 3553495 w 7129607"/>
              <a:gd name="connsiteY1545" fmla="*/ 3036485 h 10322882"/>
              <a:gd name="connsiteX1546" fmla="*/ 3583817 w 7129607"/>
              <a:gd name="connsiteY1546" fmla="*/ 3009550 h 10322882"/>
              <a:gd name="connsiteX1547" fmla="*/ 3607398 w 7129607"/>
              <a:gd name="connsiteY1547" fmla="*/ 2959047 h 10322882"/>
              <a:gd name="connsiteX1548" fmla="*/ 3617506 w 7129607"/>
              <a:gd name="connsiteY1548" fmla="*/ 2908544 h 10322882"/>
              <a:gd name="connsiteX1549" fmla="*/ 3620875 w 7129607"/>
              <a:gd name="connsiteY1549" fmla="*/ 2858042 h 10322882"/>
              <a:gd name="connsiteX1550" fmla="*/ 3597292 w 7129607"/>
              <a:gd name="connsiteY1550" fmla="*/ 2763769 h 10322882"/>
              <a:gd name="connsiteX1551" fmla="*/ 3580447 w 7129607"/>
              <a:gd name="connsiteY1551" fmla="*/ 2720001 h 10322882"/>
              <a:gd name="connsiteX1552" fmla="*/ 3553495 w 7129607"/>
              <a:gd name="connsiteY1552" fmla="*/ 2669498 h 10322882"/>
              <a:gd name="connsiteX1553" fmla="*/ 3543389 w 7129607"/>
              <a:gd name="connsiteY1553" fmla="*/ 2642563 h 10322882"/>
              <a:gd name="connsiteX1554" fmla="*/ 3566972 w 7129607"/>
              <a:gd name="connsiteY1554" fmla="*/ 2652665 h 10322882"/>
              <a:gd name="connsiteX1555" fmla="*/ 3607398 w 7129607"/>
              <a:gd name="connsiteY1555" fmla="*/ 2649298 h 10322882"/>
              <a:gd name="connsiteX1556" fmla="*/ 3644457 w 7129607"/>
              <a:gd name="connsiteY1556" fmla="*/ 2625730 h 10322882"/>
              <a:gd name="connsiteX1557" fmla="*/ 3701729 w 7129607"/>
              <a:gd name="connsiteY1557" fmla="*/ 2568494 h 10322882"/>
              <a:gd name="connsiteX1558" fmla="*/ 3681515 w 7129607"/>
              <a:gd name="connsiteY1558" fmla="*/ 2528092 h 10322882"/>
              <a:gd name="connsiteX1559" fmla="*/ 3705098 w 7129607"/>
              <a:gd name="connsiteY1559" fmla="*/ 2491056 h 10322882"/>
              <a:gd name="connsiteX1560" fmla="*/ 3718573 w 7129607"/>
              <a:gd name="connsiteY1560" fmla="*/ 2447288 h 10322882"/>
              <a:gd name="connsiteX1561" fmla="*/ 3732049 w 7129607"/>
              <a:gd name="connsiteY1561" fmla="*/ 2413618 h 10322882"/>
              <a:gd name="connsiteX1562" fmla="*/ 3728680 w 7129607"/>
              <a:gd name="connsiteY1562" fmla="*/ 2373217 h 10322882"/>
              <a:gd name="connsiteX1563" fmla="*/ 3759001 w 7129607"/>
              <a:gd name="connsiteY1563" fmla="*/ 2332817 h 10322882"/>
              <a:gd name="connsiteX1564" fmla="*/ 3762282 w 7129607"/>
              <a:gd name="connsiteY1564" fmla="*/ 2313135 h 10322882"/>
              <a:gd name="connsiteX1565" fmla="*/ 3761720 w 7129607"/>
              <a:gd name="connsiteY1565" fmla="*/ 2312574 h 10322882"/>
              <a:gd name="connsiteX1566" fmla="*/ 3758351 w 7129607"/>
              <a:gd name="connsiteY1566" fmla="*/ 2299093 h 10322882"/>
              <a:gd name="connsiteX1567" fmla="*/ 3771827 w 7129607"/>
              <a:gd name="connsiteY1567" fmla="*/ 2245167 h 10322882"/>
              <a:gd name="connsiteX1568" fmla="*/ 3785302 w 7129607"/>
              <a:gd name="connsiteY1568" fmla="*/ 2208093 h 10322882"/>
              <a:gd name="connsiteX1569" fmla="*/ 3795408 w 7129607"/>
              <a:gd name="connsiteY1569" fmla="*/ 2160908 h 10322882"/>
              <a:gd name="connsiteX1570" fmla="*/ 3815622 w 7129607"/>
              <a:gd name="connsiteY1570" fmla="*/ 2130576 h 10322882"/>
              <a:gd name="connsiteX1571" fmla="*/ 3839203 w 7129607"/>
              <a:gd name="connsiteY1571" fmla="*/ 2110351 h 10322882"/>
              <a:gd name="connsiteX1572" fmla="*/ 3839203 w 7129607"/>
              <a:gd name="connsiteY1572" fmla="*/ 2080019 h 10322882"/>
              <a:gd name="connsiteX1573" fmla="*/ 3842573 w 7129607"/>
              <a:gd name="connsiteY1573" fmla="*/ 2076649 h 10322882"/>
              <a:gd name="connsiteX1574" fmla="*/ 3842778 w 7129607"/>
              <a:gd name="connsiteY1574" fmla="*/ 2076649 h 10322882"/>
              <a:gd name="connsiteX1575" fmla="*/ 3854893 w 7129607"/>
              <a:gd name="connsiteY1575" fmla="*/ 2058279 h 10322882"/>
              <a:gd name="connsiteX1576" fmla="*/ 3849420 w 7129607"/>
              <a:gd name="connsiteY1576" fmla="*/ 2039764 h 10322882"/>
              <a:gd name="connsiteX1577" fmla="*/ 3822474 w 7129607"/>
              <a:gd name="connsiteY1577" fmla="*/ 2029666 h 10322882"/>
              <a:gd name="connsiteX1578" fmla="*/ 3809000 w 7129607"/>
              <a:gd name="connsiteY1578" fmla="*/ 2046496 h 10322882"/>
              <a:gd name="connsiteX1579" fmla="*/ 3795526 w 7129607"/>
              <a:gd name="connsiteY1579" fmla="*/ 2053229 h 10322882"/>
              <a:gd name="connsiteX1580" fmla="*/ 3765210 w 7129607"/>
              <a:gd name="connsiteY1580" fmla="*/ 2066695 h 10322882"/>
              <a:gd name="connsiteX1581" fmla="*/ 3731525 w 7129607"/>
              <a:gd name="connsiteY1581" fmla="*/ 2096989 h 10322882"/>
              <a:gd name="connsiteX1582" fmla="*/ 3711314 w 7129607"/>
              <a:gd name="connsiteY1582" fmla="*/ 2120553 h 10322882"/>
              <a:gd name="connsiteX1583" fmla="*/ 3687736 w 7129607"/>
              <a:gd name="connsiteY1583" fmla="*/ 2100357 h 10322882"/>
              <a:gd name="connsiteX1584" fmla="*/ 3707947 w 7129607"/>
              <a:gd name="connsiteY1584" fmla="*/ 2066695 h 10322882"/>
              <a:gd name="connsiteX1585" fmla="*/ 3697841 w 7129607"/>
              <a:gd name="connsiteY1585" fmla="*/ 2053229 h 10322882"/>
              <a:gd name="connsiteX1586" fmla="*/ 3687736 w 7129607"/>
              <a:gd name="connsiteY1586" fmla="*/ 2033031 h 10322882"/>
              <a:gd name="connsiteX1587" fmla="*/ 3654052 w 7129607"/>
              <a:gd name="connsiteY1587" fmla="*/ 1958970 h 10322882"/>
              <a:gd name="connsiteX1588" fmla="*/ 3647315 w 7129607"/>
              <a:gd name="connsiteY1588" fmla="*/ 1928678 h 10322882"/>
              <a:gd name="connsiteX1589" fmla="*/ 3603526 w 7129607"/>
              <a:gd name="connsiteY1589" fmla="*/ 1928678 h 10322882"/>
              <a:gd name="connsiteX1590" fmla="*/ 3569841 w 7129607"/>
              <a:gd name="connsiteY1590" fmla="*/ 1915212 h 10322882"/>
              <a:gd name="connsiteX1591" fmla="*/ 3566472 w 7129607"/>
              <a:gd name="connsiteY1591" fmla="*/ 1881547 h 10322882"/>
              <a:gd name="connsiteX1592" fmla="*/ 3603526 w 7129607"/>
              <a:gd name="connsiteY1592" fmla="*/ 1871448 h 10322882"/>
              <a:gd name="connsiteX1593" fmla="*/ 3627104 w 7129607"/>
              <a:gd name="connsiteY1593" fmla="*/ 1831053 h 10322882"/>
              <a:gd name="connsiteX1594" fmla="*/ 3657419 w 7129607"/>
              <a:gd name="connsiteY1594" fmla="*/ 1814222 h 10322882"/>
              <a:gd name="connsiteX1595" fmla="*/ 3691104 w 7129607"/>
              <a:gd name="connsiteY1595" fmla="*/ 1790658 h 10322882"/>
              <a:gd name="connsiteX1596" fmla="*/ 3731525 w 7129607"/>
              <a:gd name="connsiteY1596" fmla="*/ 1787292 h 10322882"/>
              <a:gd name="connsiteX1597" fmla="*/ 3768579 w 7129607"/>
              <a:gd name="connsiteY1597" fmla="*/ 1753630 h 10322882"/>
              <a:gd name="connsiteX1598" fmla="*/ 3805631 w 7129607"/>
              <a:gd name="connsiteY1598" fmla="*/ 1743530 h 10322882"/>
              <a:gd name="connsiteX1599" fmla="*/ 3856157 w 7129607"/>
              <a:gd name="connsiteY1599" fmla="*/ 1740165 h 10322882"/>
              <a:gd name="connsiteX1600" fmla="*/ 3899947 w 7129607"/>
              <a:gd name="connsiteY1600" fmla="*/ 1746896 h 10322882"/>
              <a:gd name="connsiteX1601" fmla="*/ 3947106 w 7129607"/>
              <a:gd name="connsiteY1601" fmla="*/ 1756996 h 10322882"/>
              <a:gd name="connsiteX1602" fmla="*/ 3977421 w 7129607"/>
              <a:gd name="connsiteY1602" fmla="*/ 1773827 h 10322882"/>
              <a:gd name="connsiteX1603" fmla="*/ 4014475 w 7129607"/>
              <a:gd name="connsiteY1603" fmla="*/ 1767094 h 10322882"/>
              <a:gd name="connsiteX1604" fmla="*/ 4038053 w 7129607"/>
              <a:gd name="connsiteY1604" fmla="*/ 1770460 h 10322882"/>
              <a:gd name="connsiteX1605" fmla="*/ 4051527 w 7129607"/>
              <a:gd name="connsiteY1605" fmla="*/ 1760362 h 10322882"/>
              <a:gd name="connsiteX1606" fmla="*/ 4078474 w 7129607"/>
              <a:gd name="connsiteY1606" fmla="*/ 1730067 h 10322882"/>
              <a:gd name="connsiteX1607" fmla="*/ 4075105 w 7129607"/>
              <a:gd name="connsiteY1607" fmla="*/ 1689670 h 10322882"/>
              <a:gd name="connsiteX1608" fmla="*/ 4102053 w 7129607"/>
              <a:gd name="connsiteY1608" fmla="*/ 1669473 h 10322882"/>
              <a:gd name="connsiteX1609" fmla="*/ 4091948 w 7129607"/>
              <a:gd name="connsiteY1609" fmla="*/ 1639177 h 10322882"/>
              <a:gd name="connsiteX1610" fmla="*/ 4081842 w 7129607"/>
              <a:gd name="connsiteY1610" fmla="*/ 1635812 h 10322882"/>
              <a:gd name="connsiteX1611" fmla="*/ 4088579 w 7129607"/>
              <a:gd name="connsiteY1611" fmla="*/ 1625711 h 10322882"/>
              <a:gd name="connsiteX1612" fmla="*/ 4098797 w 7129607"/>
              <a:gd name="connsiteY1612" fmla="*/ 1624009 h 10322882"/>
              <a:gd name="connsiteX1613" fmla="*/ 4097550 w 7129607"/>
              <a:gd name="connsiteY1613" fmla="*/ 1623168 h 10322882"/>
              <a:gd name="connsiteX1614" fmla="*/ 4087926 w 7129607"/>
              <a:gd name="connsiteY1614" fmla="*/ 1624772 h 10322882"/>
              <a:gd name="connsiteX1615" fmla="*/ 4081190 w 7129607"/>
              <a:gd name="connsiteY1615" fmla="*/ 1634875 h 10322882"/>
              <a:gd name="connsiteX1616" fmla="*/ 4050883 w 7129607"/>
              <a:gd name="connsiteY1616" fmla="*/ 1644980 h 10322882"/>
              <a:gd name="connsiteX1617" fmla="*/ 4017208 w 7129607"/>
              <a:gd name="connsiteY1617" fmla="*/ 1658451 h 10322882"/>
              <a:gd name="connsiteX1618" fmla="*/ 4007105 w 7129607"/>
              <a:gd name="connsiteY1618" fmla="*/ 1648349 h 10322882"/>
              <a:gd name="connsiteX1619" fmla="*/ 3990267 w 7129607"/>
              <a:gd name="connsiteY1619" fmla="*/ 1638243 h 10322882"/>
              <a:gd name="connsiteX1620" fmla="*/ 3953224 w 7129607"/>
              <a:gd name="connsiteY1620" fmla="*/ 1624772 h 10322882"/>
              <a:gd name="connsiteX1621" fmla="*/ 3919549 w 7129607"/>
              <a:gd name="connsiteY1621" fmla="*/ 1601199 h 10322882"/>
              <a:gd name="connsiteX1622" fmla="*/ 3899345 w 7129607"/>
              <a:gd name="connsiteY1622" fmla="*/ 1577624 h 10322882"/>
              <a:gd name="connsiteX1623" fmla="*/ 3892610 w 7129607"/>
              <a:gd name="connsiteY1623" fmla="*/ 1560785 h 10322882"/>
              <a:gd name="connsiteX1624" fmla="*/ 3875773 w 7129607"/>
              <a:gd name="connsiteY1624" fmla="*/ 1554048 h 10322882"/>
              <a:gd name="connsiteX1625" fmla="*/ 3808423 w 7129607"/>
              <a:gd name="connsiteY1625" fmla="*/ 1490062 h 10322882"/>
              <a:gd name="connsiteX1626" fmla="*/ 3784849 w 7129607"/>
              <a:gd name="connsiteY1626" fmla="*/ 1503533 h 10322882"/>
              <a:gd name="connsiteX1627" fmla="*/ 3754542 w 7129607"/>
              <a:gd name="connsiteY1627" fmla="*/ 1513635 h 10322882"/>
              <a:gd name="connsiteX1628" fmla="*/ 3744439 w 7129607"/>
              <a:gd name="connsiteY1628" fmla="*/ 1506901 h 10322882"/>
              <a:gd name="connsiteX1629" fmla="*/ 3720867 w 7129607"/>
              <a:gd name="connsiteY1629" fmla="*/ 1503533 h 10322882"/>
              <a:gd name="connsiteX1630" fmla="*/ 3710764 w 7129607"/>
              <a:gd name="connsiteY1630" fmla="*/ 1517003 h 10322882"/>
              <a:gd name="connsiteX1631" fmla="*/ 3690560 w 7129607"/>
              <a:gd name="connsiteY1631" fmla="*/ 1520370 h 10322882"/>
              <a:gd name="connsiteX1632" fmla="*/ 3660252 w 7129607"/>
              <a:gd name="connsiteY1632" fmla="*/ 1523739 h 10322882"/>
              <a:gd name="connsiteX1633" fmla="*/ 3636679 w 7129607"/>
              <a:gd name="connsiteY1633" fmla="*/ 1527107 h 10322882"/>
              <a:gd name="connsiteX1634" fmla="*/ 3619842 w 7129607"/>
              <a:gd name="connsiteY1634" fmla="*/ 1540578 h 10322882"/>
              <a:gd name="connsiteX1635" fmla="*/ 3589535 w 7129607"/>
              <a:gd name="connsiteY1635" fmla="*/ 1560785 h 10322882"/>
              <a:gd name="connsiteX1636" fmla="*/ 3569329 w 7129607"/>
              <a:gd name="connsiteY1636" fmla="*/ 1560785 h 10322882"/>
              <a:gd name="connsiteX1637" fmla="*/ 3555860 w 7129607"/>
              <a:gd name="connsiteY1637" fmla="*/ 1550681 h 10322882"/>
              <a:gd name="connsiteX1638" fmla="*/ 3542389 w 7129607"/>
              <a:gd name="connsiteY1638" fmla="*/ 1510266 h 10322882"/>
              <a:gd name="connsiteX1639" fmla="*/ 3542389 w 7129607"/>
              <a:gd name="connsiteY1639" fmla="*/ 1456384 h 10322882"/>
              <a:gd name="connsiteX1640" fmla="*/ 3491876 w 7129607"/>
              <a:gd name="connsiteY1640" fmla="*/ 1476588 h 10322882"/>
              <a:gd name="connsiteX1641" fmla="*/ 3458201 w 7129607"/>
              <a:gd name="connsiteY1641" fmla="*/ 1459751 h 10322882"/>
              <a:gd name="connsiteX1642" fmla="*/ 3488508 w 7129607"/>
              <a:gd name="connsiteY1642" fmla="*/ 1432808 h 10322882"/>
              <a:gd name="connsiteX1643" fmla="*/ 3444732 w 7129607"/>
              <a:gd name="connsiteY1643" fmla="*/ 1405865 h 10322882"/>
              <a:gd name="connsiteX1644" fmla="*/ 3468304 w 7129607"/>
              <a:gd name="connsiteY1644" fmla="*/ 1422704 h 10322882"/>
              <a:gd name="connsiteX1645" fmla="*/ 3471671 w 7129607"/>
              <a:gd name="connsiteY1645" fmla="*/ 1439543 h 10322882"/>
              <a:gd name="connsiteX1646" fmla="*/ 3451465 w 7129607"/>
              <a:gd name="connsiteY1646" fmla="*/ 1446279 h 10322882"/>
              <a:gd name="connsiteX1647" fmla="*/ 3444732 w 7129607"/>
              <a:gd name="connsiteY1647" fmla="*/ 1439543 h 10322882"/>
              <a:gd name="connsiteX1648" fmla="*/ 3421158 w 7129607"/>
              <a:gd name="connsiteY1648" fmla="*/ 1429441 h 10322882"/>
              <a:gd name="connsiteX1649" fmla="*/ 3397586 w 7129607"/>
              <a:gd name="connsiteY1649" fmla="*/ 1432808 h 10322882"/>
              <a:gd name="connsiteX1650" fmla="*/ 3336971 w 7129607"/>
              <a:gd name="connsiteY1650" fmla="*/ 1429441 h 10322882"/>
              <a:gd name="connsiteX1651" fmla="*/ 3296561 w 7129607"/>
              <a:gd name="connsiteY1651" fmla="*/ 1429441 h 10322882"/>
              <a:gd name="connsiteX1652" fmla="*/ 3296561 w 7129607"/>
              <a:gd name="connsiteY1652" fmla="*/ 1436174 h 10322882"/>
              <a:gd name="connsiteX1653" fmla="*/ 3289826 w 7129607"/>
              <a:gd name="connsiteY1653" fmla="*/ 1449647 h 10322882"/>
              <a:gd name="connsiteX1654" fmla="*/ 3256151 w 7129607"/>
              <a:gd name="connsiteY1654" fmla="*/ 1439543 h 10322882"/>
              <a:gd name="connsiteX1655" fmla="*/ 3232579 w 7129607"/>
              <a:gd name="connsiteY1655" fmla="*/ 1432808 h 10322882"/>
              <a:gd name="connsiteX1656" fmla="*/ 3219108 w 7129607"/>
              <a:gd name="connsiteY1656" fmla="*/ 1405865 h 10322882"/>
              <a:gd name="connsiteX1657" fmla="*/ 3219108 w 7129607"/>
              <a:gd name="connsiteY1657" fmla="*/ 1362085 h 10322882"/>
              <a:gd name="connsiteX1658" fmla="*/ 3222476 w 7129607"/>
              <a:gd name="connsiteY1658" fmla="*/ 1338509 h 10322882"/>
              <a:gd name="connsiteX1659" fmla="*/ 3209005 w 7129607"/>
              <a:gd name="connsiteY1659" fmla="*/ 1321672 h 10322882"/>
              <a:gd name="connsiteX1660" fmla="*/ 3192168 w 7129607"/>
              <a:gd name="connsiteY1660" fmla="*/ 1287992 h 10322882"/>
              <a:gd name="connsiteX1661" fmla="*/ 3165227 w 7129607"/>
              <a:gd name="connsiteY1661" fmla="*/ 1267786 h 10322882"/>
              <a:gd name="connsiteX1662" fmla="*/ 3121451 w 7129607"/>
              <a:gd name="connsiteY1662" fmla="*/ 1277890 h 10322882"/>
              <a:gd name="connsiteX1663" fmla="*/ 3087776 w 7129607"/>
              <a:gd name="connsiteY1663" fmla="*/ 1264417 h 10322882"/>
              <a:gd name="connsiteX1664" fmla="*/ 3064202 w 7129607"/>
              <a:gd name="connsiteY1664" fmla="*/ 1294729 h 10322882"/>
              <a:gd name="connsiteX1665" fmla="*/ 3043998 w 7129607"/>
              <a:gd name="connsiteY1665" fmla="*/ 1291360 h 10322882"/>
              <a:gd name="connsiteX1666" fmla="*/ 3037262 w 7129607"/>
              <a:gd name="connsiteY1666" fmla="*/ 1287992 h 10322882"/>
              <a:gd name="connsiteX1667" fmla="*/ 3030527 w 7129607"/>
              <a:gd name="connsiteY1667" fmla="*/ 1274521 h 10322882"/>
              <a:gd name="connsiteX1668" fmla="*/ 2980019 w 7129607"/>
              <a:gd name="connsiteY1668" fmla="*/ 1267786 h 10322882"/>
              <a:gd name="connsiteX1669" fmla="*/ 2929506 w 7129607"/>
              <a:gd name="connsiteY1669" fmla="*/ 1287992 h 10322882"/>
              <a:gd name="connsiteX1670" fmla="*/ 2899198 w 7129607"/>
              <a:gd name="connsiteY1670" fmla="*/ 1250947 h 10322882"/>
              <a:gd name="connsiteX1671" fmla="*/ 2865525 w 7129607"/>
              <a:gd name="connsiteY1671" fmla="*/ 1186958 h 10322882"/>
              <a:gd name="connsiteX1672" fmla="*/ 2841950 w 7129607"/>
              <a:gd name="connsiteY1672" fmla="*/ 1173487 h 10322882"/>
              <a:gd name="connsiteX1673" fmla="*/ 2811643 w 7129607"/>
              <a:gd name="connsiteY1673" fmla="*/ 1163385 h 10322882"/>
              <a:gd name="connsiteX1674" fmla="*/ 2798173 w 7129607"/>
              <a:gd name="connsiteY1674" fmla="*/ 1146544 h 10322882"/>
              <a:gd name="connsiteX1675" fmla="*/ 2771231 w 7129607"/>
              <a:gd name="connsiteY1675" fmla="*/ 1149913 h 10322882"/>
              <a:gd name="connsiteX1676" fmla="*/ 2761131 w 7129607"/>
              <a:gd name="connsiteY1676" fmla="*/ 1109499 h 10322882"/>
              <a:gd name="connsiteX1677" fmla="*/ 2771231 w 7129607"/>
              <a:gd name="connsiteY1677" fmla="*/ 1096029 h 10322882"/>
              <a:gd name="connsiteX1678" fmla="*/ 2774599 w 7129607"/>
              <a:gd name="connsiteY1678" fmla="*/ 1082557 h 10322882"/>
              <a:gd name="connsiteX1679" fmla="*/ 2794805 w 7129607"/>
              <a:gd name="connsiteY1679" fmla="*/ 1018569 h 10322882"/>
              <a:gd name="connsiteX1680" fmla="*/ 2801540 w 7129607"/>
              <a:gd name="connsiteY1680" fmla="*/ 978156 h 10322882"/>
              <a:gd name="connsiteX1681" fmla="*/ 2815010 w 7129607"/>
              <a:gd name="connsiteY1681" fmla="*/ 947846 h 10322882"/>
              <a:gd name="connsiteX1682" fmla="*/ 2838583 w 7129607"/>
              <a:gd name="connsiteY1682" fmla="*/ 954582 h 10322882"/>
              <a:gd name="connsiteX1683" fmla="*/ 2852052 w 7129607"/>
              <a:gd name="connsiteY1683" fmla="*/ 951213 h 10322882"/>
              <a:gd name="connsiteX1684" fmla="*/ 2878992 w 7129607"/>
              <a:gd name="connsiteY1684" fmla="*/ 934374 h 10322882"/>
              <a:gd name="connsiteX1685" fmla="*/ 2912669 w 7129607"/>
              <a:gd name="connsiteY1685" fmla="*/ 917537 h 10322882"/>
              <a:gd name="connsiteX1686" fmla="*/ 2899198 w 7129607"/>
              <a:gd name="connsiteY1686" fmla="*/ 890594 h 10322882"/>
              <a:gd name="connsiteX1687" fmla="*/ 2868890 w 7129607"/>
              <a:gd name="connsiteY1687" fmla="*/ 867018 h 10322882"/>
              <a:gd name="connsiteX1688" fmla="*/ 2841950 w 7129607"/>
              <a:gd name="connsiteY1688" fmla="*/ 823238 h 10322882"/>
              <a:gd name="connsiteX1689" fmla="*/ 2852052 w 7129607"/>
              <a:gd name="connsiteY1689" fmla="*/ 789560 h 10322882"/>
              <a:gd name="connsiteX1690" fmla="*/ 2841950 w 7129607"/>
              <a:gd name="connsiteY1690" fmla="*/ 772721 h 10322882"/>
              <a:gd name="connsiteX1691" fmla="*/ 2841950 w 7129607"/>
              <a:gd name="connsiteY1691" fmla="*/ 752514 h 10322882"/>
              <a:gd name="connsiteX1692" fmla="*/ 2848686 w 7129607"/>
              <a:gd name="connsiteY1692" fmla="*/ 708733 h 10322882"/>
              <a:gd name="connsiteX1693" fmla="*/ 2841950 w 7129607"/>
              <a:gd name="connsiteY1693" fmla="*/ 695261 h 10322882"/>
              <a:gd name="connsiteX1694" fmla="*/ 2848686 w 7129607"/>
              <a:gd name="connsiteY1694" fmla="*/ 671687 h 10322882"/>
              <a:gd name="connsiteX1695" fmla="*/ 2841950 w 7129607"/>
              <a:gd name="connsiteY1695" fmla="*/ 661583 h 10322882"/>
              <a:gd name="connsiteX1696" fmla="*/ 2838583 w 7129607"/>
              <a:gd name="connsiteY1696" fmla="*/ 644746 h 10322882"/>
              <a:gd name="connsiteX1697" fmla="*/ 2831849 w 7129607"/>
              <a:gd name="connsiteY1697" fmla="*/ 617803 h 10322882"/>
              <a:gd name="connsiteX1698" fmla="*/ 2848686 w 7129607"/>
              <a:gd name="connsiteY1698" fmla="*/ 604331 h 10322882"/>
              <a:gd name="connsiteX1699" fmla="*/ 2855422 w 7129607"/>
              <a:gd name="connsiteY1699" fmla="*/ 567286 h 10322882"/>
              <a:gd name="connsiteX1700" fmla="*/ 2848686 w 7129607"/>
              <a:gd name="connsiteY1700" fmla="*/ 523504 h 10322882"/>
              <a:gd name="connsiteX1701" fmla="*/ 2862157 w 7129607"/>
              <a:gd name="connsiteY1701" fmla="*/ 493194 h 10322882"/>
              <a:gd name="connsiteX1702" fmla="*/ 2868890 w 7129607"/>
              <a:gd name="connsiteY1702" fmla="*/ 449412 h 10322882"/>
              <a:gd name="connsiteX1703" fmla="*/ 2862157 w 7129607"/>
              <a:gd name="connsiteY1703" fmla="*/ 432574 h 10322882"/>
              <a:gd name="connsiteX1704" fmla="*/ 2868890 w 7129607"/>
              <a:gd name="connsiteY1704" fmla="*/ 419103 h 10322882"/>
              <a:gd name="connsiteX1705" fmla="*/ 2862157 w 7129607"/>
              <a:gd name="connsiteY1705" fmla="*/ 402264 h 10322882"/>
              <a:gd name="connsiteX1706" fmla="*/ 2858789 w 7129607"/>
              <a:gd name="connsiteY1706" fmla="*/ 382056 h 10322882"/>
              <a:gd name="connsiteX1707" fmla="*/ 2852052 w 7129607"/>
              <a:gd name="connsiteY1707" fmla="*/ 348380 h 10322882"/>
              <a:gd name="connsiteX1708" fmla="*/ 2821746 w 7129607"/>
              <a:gd name="connsiteY1708" fmla="*/ 338275 h 10322882"/>
              <a:gd name="connsiteX1709" fmla="*/ 2804907 w 7129607"/>
              <a:gd name="connsiteY1709" fmla="*/ 338275 h 10322882"/>
              <a:gd name="connsiteX1710" fmla="*/ 2798173 w 7129607"/>
              <a:gd name="connsiteY1710" fmla="*/ 324804 h 10322882"/>
              <a:gd name="connsiteX1711" fmla="*/ 2767866 w 7129607"/>
              <a:gd name="connsiteY1711" fmla="*/ 331540 h 10322882"/>
              <a:gd name="connsiteX1712" fmla="*/ 2737555 w 7129607"/>
              <a:gd name="connsiteY1712" fmla="*/ 345012 h 10322882"/>
              <a:gd name="connsiteX1713" fmla="*/ 2727456 w 7129607"/>
              <a:gd name="connsiteY1713" fmla="*/ 338275 h 10322882"/>
              <a:gd name="connsiteX1714" fmla="*/ 2707250 w 7129607"/>
              <a:gd name="connsiteY1714" fmla="*/ 338275 h 10322882"/>
              <a:gd name="connsiteX1715" fmla="*/ 2687044 w 7129607"/>
              <a:gd name="connsiteY1715" fmla="*/ 307967 h 10322882"/>
              <a:gd name="connsiteX1716" fmla="*/ 2646635 w 7129607"/>
              <a:gd name="connsiteY1716" fmla="*/ 233874 h 10322882"/>
              <a:gd name="connsiteX1717" fmla="*/ 2619693 w 7129607"/>
              <a:gd name="connsiteY1717" fmla="*/ 217034 h 10322882"/>
              <a:gd name="connsiteX1718" fmla="*/ 2596121 w 7129607"/>
              <a:gd name="connsiteY1718" fmla="*/ 213668 h 10322882"/>
              <a:gd name="connsiteX1719" fmla="*/ 2616327 w 7129607"/>
              <a:gd name="connsiteY1719" fmla="*/ 193461 h 10322882"/>
              <a:gd name="connsiteX1720" fmla="*/ 2629797 w 7129607"/>
              <a:gd name="connsiteY1720" fmla="*/ 163151 h 10322882"/>
              <a:gd name="connsiteX1721" fmla="*/ 2656738 w 7129607"/>
              <a:gd name="connsiteY1721" fmla="*/ 142945 h 10322882"/>
              <a:gd name="connsiteX1722" fmla="*/ 2673574 w 7129607"/>
              <a:gd name="connsiteY1722" fmla="*/ 119371 h 10322882"/>
              <a:gd name="connsiteX1723" fmla="*/ 2683676 w 7129607"/>
              <a:gd name="connsiteY1723" fmla="*/ 102534 h 10322882"/>
              <a:gd name="connsiteX1724" fmla="*/ 2697146 w 7129607"/>
              <a:gd name="connsiteY1724" fmla="*/ 105899 h 10322882"/>
              <a:gd name="connsiteX1725" fmla="*/ 2710618 w 7129607"/>
              <a:gd name="connsiteY1725" fmla="*/ 109267 h 10322882"/>
              <a:gd name="connsiteX1726" fmla="*/ 2734190 w 7129607"/>
              <a:gd name="connsiteY1726" fmla="*/ 99165 h 10322882"/>
              <a:gd name="connsiteX1727" fmla="*/ 2754397 w 7129607"/>
              <a:gd name="connsiteY1727" fmla="*/ 89059 h 10322882"/>
              <a:gd name="connsiteX1728" fmla="*/ 2788071 w 7129607"/>
              <a:gd name="connsiteY1728" fmla="*/ 78956 h 10322882"/>
              <a:gd name="connsiteX1729" fmla="*/ 2801540 w 7129607"/>
              <a:gd name="connsiteY1729" fmla="*/ 52013 h 10322882"/>
              <a:gd name="connsiteX1730" fmla="*/ 2811643 w 7129607"/>
              <a:gd name="connsiteY1730" fmla="*/ 31809 h 10322882"/>
              <a:gd name="connsiteX1731" fmla="*/ 2808275 w 7129607"/>
              <a:gd name="connsiteY1731" fmla="*/ 1498 h 10322882"/>
              <a:gd name="connsiteX0" fmla="*/ 1727528 w 7129607"/>
              <a:gd name="connsiteY0" fmla="*/ 8975575 h 10322882"/>
              <a:gd name="connsiteX1" fmla="*/ 1727574 w 7129607"/>
              <a:gd name="connsiteY1" fmla="*/ 8975638 h 10322882"/>
              <a:gd name="connsiteX2" fmla="*/ 1747089 w 7129607"/>
              <a:gd name="connsiteY2" fmla="*/ 8975638 h 10322882"/>
              <a:gd name="connsiteX3" fmla="*/ 1747089 w 7129607"/>
              <a:gd name="connsiteY3" fmla="*/ 8982373 h 10322882"/>
              <a:gd name="connsiteX4" fmla="*/ 1753828 w 7129607"/>
              <a:gd name="connsiteY4" fmla="*/ 8985741 h 10322882"/>
              <a:gd name="connsiteX5" fmla="*/ 1753999 w 7129607"/>
              <a:gd name="connsiteY5" fmla="*/ 8985429 h 10322882"/>
              <a:gd name="connsiteX6" fmla="*/ 1747745 w 7129607"/>
              <a:gd name="connsiteY6" fmla="*/ 8982305 h 10322882"/>
              <a:gd name="connsiteX7" fmla="*/ 1727528 w 7129607"/>
              <a:gd name="connsiteY7" fmla="*/ 8975575 h 10322882"/>
              <a:gd name="connsiteX8" fmla="*/ 2939394 w 7129607"/>
              <a:gd name="connsiteY8" fmla="*/ 7863365 h 10322882"/>
              <a:gd name="connsiteX9" fmla="*/ 2933765 w 7129607"/>
              <a:gd name="connsiteY9" fmla="*/ 7870204 h 10322882"/>
              <a:gd name="connsiteX10" fmla="*/ 2932948 w 7129607"/>
              <a:gd name="connsiteY10" fmla="*/ 7879615 h 10322882"/>
              <a:gd name="connsiteX11" fmla="*/ 2933297 w 7129607"/>
              <a:gd name="connsiteY11" fmla="*/ 7879269 h 10322882"/>
              <a:gd name="connsiteX12" fmla="*/ 2934022 w 7129607"/>
              <a:gd name="connsiteY12" fmla="*/ 7870917 h 10322882"/>
              <a:gd name="connsiteX13" fmla="*/ 2939920 w 7129607"/>
              <a:gd name="connsiteY13" fmla="*/ 7863759 h 10322882"/>
              <a:gd name="connsiteX14" fmla="*/ 2939394 w 7129607"/>
              <a:gd name="connsiteY14" fmla="*/ 7863365 h 10322882"/>
              <a:gd name="connsiteX15" fmla="*/ 6408711 w 7129607"/>
              <a:gd name="connsiteY15" fmla="*/ 7753763 h 10322882"/>
              <a:gd name="connsiteX16" fmla="*/ 6408711 w 7129607"/>
              <a:gd name="connsiteY16" fmla="*/ 7753788 h 10322882"/>
              <a:gd name="connsiteX17" fmla="*/ 6419483 w 7129607"/>
              <a:gd name="connsiteY17" fmla="*/ 7762398 h 10322882"/>
              <a:gd name="connsiteX18" fmla="*/ 6419369 w 7129607"/>
              <a:gd name="connsiteY18" fmla="*/ 7762284 h 10322882"/>
              <a:gd name="connsiteX19" fmla="*/ 6408711 w 7129607"/>
              <a:gd name="connsiteY19" fmla="*/ 7753763 h 10322882"/>
              <a:gd name="connsiteX20" fmla="*/ 2714483 w 7129607"/>
              <a:gd name="connsiteY20" fmla="*/ 7748713 h 10322882"/>
              <a:gd name="connsiteX21" fmla="*/ 2781509 w 7129607"/>
              <a:gd name="connsiteY21" fmla="*/ 7857093 h 10322882"/>
              <a:gd name="connsiteX22" fmla="*/ 2768674 w 7129607"/>
              <a:gd name="connsiteY22" fmla="*/ 7911283 h 10322882"/>
              <a:gd name="connsiteX23" fmla="*/ 2731596 w 7129607"/>
              <a:gd name="connsiteY23" fmla="*/ 7961196 h 10322882"/>
              <a:gd name="connsiteX24" fmla="*/ 2626069 w 7129607"/>
              <a:gd name="connsiteY24" fmla="*/ 8042480 h 10322882"/>
              <a:gd name="connsiteX25" fmla="*/ 2576157 w 7129607"/>
              <a:gd name="connsiteY25" fmla="*/ 7971177 h 10322882"/>
              <a:gd name="connsiteX26" fmla="*/ 2714483 w 7129607"/>
              <a:gd name="connsiteY26" fmla="*/ 7748713 h 10322882"/>
              <a:gd name="connsiteX27" fmla="*/ 2842828 w 7129607"/>
              <a:gd name="connsiteY27" fmla="*/ 7570456 h 10322882"/>
              <a:gd name="connsiteX28" fmla="*/ 2919835 w 7129607"/>
              <a:gd name="connsiteY28" fmla="*/ 7661723 h 10322882"/>
              <a:gd name="connsiteX29" fmla="*/ 2865645 w 7129607"/>
              <a:gd name="connsiteY29" fmla="*/ 7743009 h 10322882"/>
              <a:gd name="connsiteX30" fmla="*/ 2821437 w 7129607"/>
              <a:gd name="connsiteY30" fmla="*/ 7762974 h 10322882"/>
              <a:gd name="connsiteX31" fmla="*/ 2798621 w 7129607"/>
              <a:gd name="connsiteY31" fmla="*/ 7733028 h 10322882"/>
              <a:gd name="connsiteX32" fmla="*/ 2828568 w 7129607"/>
              <a:gd name="connsiteY32" fmla="*/ 7721619 h 10322882"/>
              <a:gd name="connsiteX33" fmla="*/ 2815733 w 7129607"/>
              <a:gd name="connsiteY33" fmla="*/ 7688819 h 10322882"/>
              <a:gd name="connsiteX34" fmla="*/ 2828568 w 7129607"/>
              <a:gd name="connsiteY34" fmla="*/ 7671706 h 10322882"/>
              <a:gd name="connsiteX35" fmla="*/ 2828568 w 7129607"/>
              <a:gd name="connsiteY35" fmla="*/ 7664577 h 10322882"/>
              <a:gd name="connsiteX36" fmla="*/ 2828568 w 7129607"/>
              <a:gd name="connsiteY36" fmla="*/ 7651742 h 10322882"/>
              <a:gd name="connsiteX37" fmla="*/ 2818585 w 7129607"/>
              <a:gd name="connsiteY37" fmla="*/ 7631777 h 10322882"/>
              <a:gd name="connsiteX38" fmla="*/ 2845681 w 7129607"/>
              <a:gd name="connsiteY38" fmla="*/ 7587568 h 10322882"/>
              <a:gd name="connsiteX39" fmla="*/ 2842828 w 7129607"/>
              <a:gd name="connsiteY39" fmla="*/ 7580439 h 10322882"/>
              <a:gd name="connsiteX40" fmla="*/ 2842828 w 7129607"/>
              <a:gd name="connsiteY40" fmla="*/ 7570456 h 10322882"/>
              <a:gd name="connsiteX41" fmla="*/ 3296309 w 7129607"/>
              <a:gd name="connsiteY41" fmla="*/ 6883099 h 10322882"/>
              <a:gd name="connsiteX42" fmla="*/ 3320551 w 7129607"/>
              <a:gd name="connsiteY42" fmla="*/ 6883099 h 10322882"/>
              <a:gd name="connsiteX43" fmla="*/ 3364760 w 7129607"/>
              <a:gd name="connsiteY43" fmla="*/ 6947272 h 10322882"/>
              <a:gd name="connsiteX44" fmla="*/ 3384724 w 7129607"/>
              <a:gd name="connsiteY44" fmla="*/ 6974366 h 10322882"/>
              <a:gd name="connsiteX45" fmla="*/ 3364760 w 7129607"/>
              <a:gd name="connsiteY45" fmla="*/ 7058504 h 10322882"/>
              <a:gd name="connsiteX46" fmla="*/ 3303440 w 7129607"/>
              <a:gd name="connsiteY46" fmla="*/ 7085598 h 10322882"/>
              <a:gd name="connsiteX47" fmla="*/ 3283475 w 7129607"/>
              <a:gd name="connsiteY47" fmla="*/ 7058504 h 10322882"/>
              <a:gd name="connsiteX48" fmla="*/ 3317699 w 7129607"/>
              <a:gd name="connsiteY48" fmla="*/ 7031408 h 10322882"/>
              <a:gd name="connsiteX49" fmla="*/ 3307718 w 7129607"/>
              <a:gd name="connsiteY49" fmla="*/ 7014295 h 10322882"/>
              <a:gd name="connsiteX50" fmla="*/ 3270640 w 7129607"/>
              <a:gd name="connsiteY50" fmla="*/ 7041391 h 10322882"/>
              <a:gd name="connsiteX51" fmla="*/ 3253527 w 7129607"/>
              <a:gd name="connsiteY51" fmla="*/ 7024278 h 10322882"/>
              <a:gd name="connsiteX52" fmla="*/ 3290605 w 7129607"/>
              <a:gd name="connsiteY52" fmla="*/ 6998610 h 10322882"/>
              <a:gd name="connsiteX53" fmla="*/ 3276344 w 7129607"/>
              <a:gd name="connsiteY53" fmla="*/ 6981497 h 10322882"/>
              <a:gd name="connsiteX54" fmla="*/ 3239267 w 7129607"/>
              <a:gd name="connsiteY54" fmla="*/ 7008592 h 10322882"/>
              <a:gd name="connsiteX55" fmla="*/ 3226433 w 7129607"/>
              <a:gd name="connsiteY55" fmla="*/ 6994331 h 10322882"/>
              <a:gd name="connsiteX56" fmla="*/ 3286327 w 7129607"/>
              <a:gd name="connsiteY56" fmla="*/ 6897359 h 10322882"/>
              <a:gd name="connsiteX57" fmla="*/ 3296309 w 7129607"/>
              <a:gd name="connsiteY57" fmla="*/ 6883099 h 10322882"/>
              <a:gd name="connsiteX58" fmla="*/ 3758351 w 7129607"/>
              <a:gd name="connsiteY58" fmla="*/ 6576498 h 10322882"/>
              <a:gd name="connsiteX59" fmla="*/ 3802558 w 7129607"/>
              <a:gd name="connsiteY59" fmla="*/ 6593611 h 10322882"/>
              <a:gd name="connsiteX60" fmla="*/ 3798280 w 7129607"/>
              <a:gd name="connsiteY60" fmla="*/ 6670619 h 10322882"/>
              <a:gd name="connsiteX61" fmla="*/ 3792575 w 7129607"/>
              <a:gd name="connsiteY61" fmla="*/ 6674897 h 10322882"/>
              <a:gd name="connsiteX62" fmla="*/ 3751220 w 7129607"/>
              <a:gd name="connsiteY62" fmla="*/ 6749052 h 10322882"/>
              <a:gd name="connsiteX63" fmla="*/ 3751218 w 7129607"/>
              <a:gd name="connsiteY63" fmla="*/ 6749052 h 10322882"/>
              <a:gd name="connsiteX64" fmla="*/ 3698456 w 7129607"/>
              <a:gd name="connsiteY64" fmla="*/ 6853152 h 10322882"/>
              <a:gd name="connsiteX65" fmla="*/ 3592929 w 7129607"/>
              <a:gd name="connsiteY65" fmla="*/ 6981497 h 10322882"/>
              <a:gd name="connsiteX66" fmla="*/ 3550146 w 7129607"/>
              <a:gd name="connsiteY66" fmla="*/ 6991479 h 10322882"/>
              <a:gd name="connsiteX67" fmla="*/ 3407542 w 7129607"/>
              <a:gd name="connsiteY67" fmla="*/ 6917324 h 10322882"/>
              <a:gd name="connsiteX68" fmla="*/ 3438916 w 7129607"/>
              <a:gd name="connsiteY68" fmla="*/ 6850301 h 10322882"/>
              <a:gd name="connsiteX69" fmla="*/ 3404690 w 7129607"/>
              <a:gd name="connsiteY69" fmla="*/ 6833188 h 10322882"/>
              <a:gd name="connsiteX70" fmla="*/ 3367613 w 7129607"/>
              <a:gd name="connsiteY70" fmla="*/ 6860282 h 10322882"/>
              <a:gd name="connsiteX71" fmla="*/ 3347648 w 7129607"/>
              <a:gd name="connsiteY71" fmla="*/ 6826058 h 10322882"/>
              <a:gd name="connsiteX72" fmla="*/ 3411820 w 7129607"/>
              <a:gd name="connsiteY72" fmla="*/ 6687732 h 10322882"/>
              <a:gd name="connsiteX73" fmla="*/ 3458879 w 7129607"/>
              <a:gd name="connsiteY73" fmla="*/ 6590759 h 10322882"/>
              <a:gd name="connsiteX74" fmla="*/ 3528756 w 7129607"/>
              <a:gd name="connsiteY74" fmla="*/ 6650654 h 10322882"/>
              <a:gd name="connsiteX75" fmla="*/ 3491678 w 7129607"/>
              <a:gd name="connsiteY75" fmla="*/ 6734791 h 10322882"/>
              <a:gd name="connsiteX76" fmla="*/ 3481697 w 7129607"/>
              <a:gd name="connsiteY76" fmla="*/ 6756181 h 10322882"/>
              <a:gd name="connsiteX77" fmla="*/ 3580094 w 7129607"/>
              <a:gd name="connsiteY77" fmla="*/ 6808945 h 10322882"/>
              <a:gd name="connsiteX78" fmla="*/ 3644266 w 7129607"/>
              <a:gd name="connsiteY78" fmla="*/ 6687730 h 10322882"/>
              <a:gd name="connsiteX79" fmla="*/ 3644267 w 7129607"/>
              <a:gd name="connsiteY79" fmla="*/ 6687732 h 10322882"/>
              <a:gd name="connsiteX80" fmla="*/ 3691326 w 7129607"/>
              <a:gd name="connsiteY80" fmla="*/ 6600742 h 10322882"/>
              <a:gd name="connsiteX81" fmla="*/ 3738387 w 7129607"/>
              <a:gd name="connsiteY81" fmla="*/ 6613575 h 10322882"/>
              <a:gd name="connsiteX82" fmla="*/ 3758351 w 7129607"/>
              <a:gd name="connsiteY82" fmla="*/ 6576498 h 10322882"/>
              <a:gd name="connsiteX83" fmla="*/ 6082766 w 7129607"/>
              <a:gd name="connsiteY83" fmla="*/ 5967879 h 10322882"/>
              <a:gd name="connsiteX84" fmla="*/ 6069407 w 7129607"/>
              <a:gd name="connsiteY84" fmla="*/ 5984590 h 10322882"/>
              <a:gd name="connsiteX85" fmla="*/ 6049193 w 7129607"/>
              <a:gd name="connsiteY85" fmla="*/ 5998078 h 10322882"/>
              <a:gd name="connsiteX86" fmla="*/ 6032347 w 7129607"/>
              <a:gd name="connsiteY86" fmla="*/ 5984590 h 10322882"/>
              <a:gd name="connsiteX87" fmla="*/ 6012133 w 7129607"/>
              <a:gd name="connsiteY87" fmla="*/ 5987962 h 10322882"/>
              <a:gd name="connsiteX88" fmla="*/ 5995189 w 7129607"/>
              <a:gd name="connsiteY88" fmla="*/ 5987962 h 10322882"/>
              <a:gd name="connsiteX89" fmla="*/ 5995112 w 7129607"/>
              <a:gd name="connsiteY89" fmla="*/ 5988114 h 10322882"/>
              <a:gd name="connsiteX90" fmla="*/ 6012113 w 7129607"/>
              <a:gd name="connsiteY90" fmla="*/ 5988114 h 10322882"/>
              <a:gd name="connsiteX91" fmla="*/ 6032301 w 7129607"/>
              <a:gd name="connsiteY91" fmla="*/ 5984746 h 10322882"/>
              <a:gd name="connsiteX92" fmla="*/ 6049125 w 7129607"/>
              <a:gd name="connsiteY92" fmla="*/ 5998218 h 10322882"/>
              <a:gd name="connsiteX93" fmla="*/ 6069314 w 7129607"/>
              <a:gd name="connsiteY93" fmla="*/ 5984746 h 10322882"/>
              <a:gd name="connsiteX94" fmla="*/ 6082774 w 7129607"/>
              <a:gd name="connsiteY94" fmla="*/ 5967906 h 10322882"/>
              <a:gd name="connsiteX95" fmla="*/ 6082766 w 7129607"/>
              <a:gd name="connsiteY95" fmla="*/ 5967879 h 10322882"/>
              <a:gd name="connsiteX96" fmla="*/ 3350500 w 7129607"/>
              <a:gd name="connsiteY96" fmla="*/ 5715163 h 10322882"/>
              <a:gd name="connsiteX97" fmla="*/ 3381872 w 7129607"/>
              <a:gd name="connsiteY97" fmla="*/ 5718015 h 10322882"/>
              <a:gd name="connsiteX98" fmla="*/ 3411820 w 7129607"/>
              <a:gd name="connsiteY98" fmla="*/ 5730850 h 10322882"/>
              <a:gd name="connsiteX99" fmla="*/ 3421801 w 7129607"/>
              <a:gd name="connsiteY99" fmla="*/ 5727998 h 10322882"/>
              <a:gd name="connsiteX100" fmla="*/ 3560129 w 7129607"/>
              <a:gd name="connsiteY100" fmla="*/ 5730850 h 10322882"/>
              <a:gd name="connsiteX101" fmla="*/ 3580094 w 7129607"/>
              <a:gd name="connsiteY101" fmla="*/ 5819266 h 10322882"/>
              <a:gd name="connsiteX102" fmla="*/ 3562981 w 7129607"/>
              <a:gd name="connsiteY102" fmla="*/ 5819266 h 10322882"/>
              <a:gd name="connsiteX103" fmla="*/ 3562981 w 7129607"/>
              <a:gd name="connsiteY103" fmla="*/ 5846360 h 10322882"/>
              <a:gd name="connsiteX104" fmla="*/ 3545869 w 7129607"/>
              <a:gd name="connsiteY104" fmla="*/ 5846360 h 10322882"/>
              <a:gd name="connsiteX105" fmla="*/ 3540165 w 7129607"/>
              <a:gd name="connsiteY105" fmla="*/ 5829247 h 10322882"/>
              <a:gd name="connsiteX106" fmla="*/ 3384726 w 7129607"/>
              <a:gd name="connsiteY106" fmla="*/ 5829247 h 10322882"/>
              <a:gd name="connsiteX107" fmla="*/ 3360482 w 7129607"/>
              <a:gd name="connsiteY107" fmla="*/ 5755092 h 10322882"/>
              <a:gd name="connsiteX108" fmla="*/ 3370465 w 7129607"/>
              <a:gd name="connsiteY108" fmla="*/ 5745111 h 10322882"/>
              <a:gd name="connsiteX109" fmla="*/ 3357630 w 7129607"/>
              <a:gd name="connsiteY109" fmla="*/ 5742259 h 10322882"/>
              <a:gd name="connsiteX110" fmla="*/ 3350500 w 7129607"/>
              <a:gd name="connsiteY110" fmla="*/ 5715163 h 10322882"/>
              <a:gd name="connsiteX111" fmla="*/ 6194670 w 7129607"/>
              <a:gd name="connsiteY111" fmla="*/ 5418453 h 10322882"/>
              <a:gd name="connsiteX112" fmla="*/ 6194376 w 7129607"/>
              <a:gd name="connsiteY112" fmla="*/ 5418666 h 10322882"/>
              <a:gd name="connsiteX113" fmla="*/ 6190564 w 7129607"/>
              <a:gd name="connsiteY113" fmla="*/ 5424764 h 10322882"/>
              <a:gd name="connsiteX114" fmla="*/ 6190695 w 7129607"/>
              <a:gd name="connsiteY114" fmla="*/ 5424817 h 10322882"/>
              <a:gd name="connsiteX115" fmla="*/ 6194670 w 7129607"/>
              <a:gd name="connsiteY115" fmla="*/ 5418453 h 10322882"/>
              <a:gd name="connsiteX116" fmla="*/ 3536068 w 7129607"/>
              <a:gd name="connsiteY116" fmla="*/ 5394300 h 10322882"/>
              <a:gd name="connsiteX117" fmla="*/ 3546184 w 7129607"/>
              <a:gd name="connsiteY117" fmla="*/ 5401050 h 10322882"/>
              <a:gd name="connsiteX118" fmla="*/ 3552927 w 7129607"/>
              <a:gd name="connsiteY118" fmla="*/ 5397676 h 10322882"/>
              <a:gd name="connsiteX119" fmla="*/ 3616987 w 7129607"/>
              <a:gd name="connsiteY119" fmla="*/ 5424675 h 10322882"/>
              <a:gd name="connsiteX120" fmla="*/ 3704648 w 7129607"/>
              <a:gd name="connsiteY120" fmla="*/ 5407801 h 10322882"/>
              <a:gd name="connsiteX121" fmla="*/ 3711392 w 7129607"/>
              <a:gd name="connsiteY121" fmla="*/ 5417926 h 10322882"/>
              <a:gd name="connsiteX122" fmla="*/ 3728249 w 7129607"/>
              <a:gd name="connsiteY122" fmla="*/ 5411175 h 10322882"/>
              <a:gd name="connsiteX123" fmla="*/ 3772081 w 7129607"/>
              <a:gd name="connsiteY123" fmla="*/ 5438176 h 10322882"/>
              <a:gd name="connsiteX124" fmla="*/ 3772081 w 7129607"/>
              <a:gd name="connsiteY124" fmla="*/ 5444926 h 10322882"/>
              <a:gd name="connsiteX125" fmla="*/ 3785567 w 7129607"/>
              <a:gd name="connsiteY125" fmla="*/ 5441550 h 10322882"/>
              <a:gd name="connsiteX126" fmla="*/ 3812540 w 7129607"/>
              <a:gd name="connsiteY126" fmla="*/ 5606925 h 10322882"/>
              <a:gd name="connsiteX127" fmla="*/ 3799053 w 7129607"/>
              <a:gd name="connsiteY127" fmla="*/ 5620426 h 10322882"/>
              <a:gd name="connsiteX128" fmla="*/ 3721506 w 7129607"/>
              <a:gd name="connsiteY128" fmla="*/ 5654176 h 10322882"/>
              <a:gd name="connsiteX129" fmla="*/ 3714762 w 7129607"/>
              <a:gd name="connsiteY129" fmla="*/ 5664301 h 10322882"/>
              <a:gd name="connsiteX130" fmla="*/ 3701276 w 7129607"/>
              <a:gd name="connsiteY130" fmla="*/ 5664301 h 10322882"/>
              <a:gd name="connsiteX131" fmla="*/ 3596757 w 7129607"/>
              <a:gd name="connsiteY131" fmla="*/ 5698050 h 10322882"/>
              <a:gd name="connsiteX132" fmla="*/ 3579900 w 7129607"/>
              <a:gd name="connsiteY132" fmla="*/ 5647425 h 10322882"/>
              <a:gd name="connsiteX133" fmla="*/ 3468636 w 7129607"/>
              <a:gd name="connsiteY133" fmla="*/ 5644051 h 10322882"/>
              <a:gd name="connsiteX134" fmla="*/ 3438293 w 7129607"/>
              <a:gd name="connsiteY134" fmla="*/ 5600175 h 10322882"/>
              <a:gd name="connsiteX135" fmla="*/ 3515839 w 7129607"/>
              <a:gd name="connsiteY135" fmla="*/ 5525926 h 10322882"/>
              <a:gd name="connsiteX136" fmla="*/ 3488866 w 7129607"/>
              <a:gd name="connsiteY136" fmla="*/ 5498925 h 10322882"/>
              <a:gd name="connsiteX137" fmla="*/ 3407949 w 7129607"/>
              <a:gd name="connsiteY137" fmla="*/ 5573176 h 10322882"/>
              <a:gd name="connsiteX138" fmla="*/ 3340517 w 7129607"/>
              <a:gd name="connsiteY138" fmla="*/ 5573176 h 10322882"/>
              <a:gd name="connsiteX139" fmla="*/ 3340517 w 7129607"/>
              <a:gd name="connsiteY139" fmla="*/ 5482050 h 10322882"/>
              <a:gd name="connsiteX140" fmla="*/ 3374233 w 7129607"/>
              <a:gd name="connsiteY140" fmla="*/ 5461800 h 10322882"/>
              <a:gd name="connsiteX141" fmla="*/ 3414692 w 7129607"/>
              <a:gd name="connsiteY141" fmla="*/ 5448301 h 10322882"/>
              <a:gd name="connsiteX142" fmla="*/ 3536068 w 7129607"/>
              <a:gd name="connsiteY142" fmla="*/ 5394300 h 10322882"/>
              <a:gd name="connsiteX143" fmla="*/ 3128034 w 7129607"/>
              <a:gd name="connsiteY143" fmla="*/ 5196080 h 10322882"/>
              <a:gd name="connsiteX144" fmla="*/ 3350499 w 7129607"/>
              <a:gd name="connsiteY144" fmla="*/ 5236009 h 10322882"/>
              <a:gd name="connsiteX145" fmla="*/ 3401837 w 7129607"/>
              <a:gd name="connsiteY145" fmla="*/ 5277366 h 10322882"/>
              <a:gd name="connsiteX146" fmla="*/ 3273492 w 7129607"/>
              <a:gd name="connsiteY146" fmla="*/ 5431379 h 10322882"/>
              <a:gd name="connsiteX147" fmla="*/ 3125183 w 7129607"/>
              <a:gd name="connsiteY147" fmla="*/ 5414266 h 10322882"/>
              <a:gd name="connsiteX148" fmla="*/ 3061011 w 7129607"/>
              <a:gd name="connsiteY148" fmla="*/ 5303034 h 10322882"/>
              <a:gd name="connsiteX149" fmla="*/ 3128034 w 7129607"/>
              <a:gd name="connsiteY149" fmla="*/ 5196080 h 10322882"/>
              <a:gd name="connsiteX150" fmla="*/ 3384724 w 7129607"/>
              <a:gd name="connsiteY150" fmla="*/ 5023527 h 10322882"/>
              <a:gd name="connsiteX151" fmla="*/ 3458879 w 7129607"/>
              <a:gd name="connsiteY151" fmla="*/ 5081996 h 10322882"/>
              <a:gd name="connsiteX152" fmla="*/ 3454601 w 7129607"/>
              <a:gd name="connsiteY152" fmla="*/ 5114794 h 10322882"/>
              <a:gd name="connsiteX153" fmla="*/ 3475992 w 7129607"/>
              <a:gd name="connsiteY153" fmla="*/ 5119072 h 10322882"/>
              <a:gd name="connsiteX154" fmla="*/ 3461731 w 7129607"/>
              <a:gd name="connsiteY154" fmla="*/ 5208913 h 10322882"/>
              <a:gd name="connsiteX155" fmla="*/ 3212172 w 7129607"/>
              <a:gd name="connsiteY155" fmla="*/ 5161855 h 10322882"/>
              <a:gd name="connsiteX156" fmla="*/ 3226433 w 7129607"/>
              <a:gd name="connsiteY156" fmla="*/ 5084848 h 10322882"/>
              <a:gd name="connsiteX157" fmla="*/ 3384724 w 7129607"/>
              <a:gd name="connsiteY157" fmla="*/ 5023527 h 10322882"/>
              <a:gd name="connsiteX158" fmla="*/ 6786974 w 7129607"/>
              <a:gd name="connsiteY158" fmla="*/ 3447672 h 10322882"/>
              <a:gd name="connsiteX159" fmla="*/ 6783658 w 7129607"/>
              <a:gd name="connsiteY159" fmla="*/ 3460947 h 10322882"/>
              <a:gd name="connsiteX160" fmla="*/ 6783835 w 7129607"/>
              <a:gd name="connsiteY160" fmla="*/ 3461304 h 10322882"/>
              <a:gd name="connsiteX161" fmla="*/ 6787155 w 7129607"/>
              <a:gd name="connsiteY161" fmla="*/ 3448035 h 10322882"/>
              <a:gd name="connsiteX162" fmla="*/ 6786974 w 7129607"/>
              <a:gd name="connsiteY162" fmla="*/ 3447672 h 10322882"/>
              <a:gd name="connsiteX163" fmla="*/ 5253470 w 7129607"/>
              <a:gd name="connsiteY163" fmla="*/ 1813834 h 10322882"/>
              <a:gd name="connsiteX164" fmla="*/ 5253599 w 7129607"/>
              <a:gd name="connsiteY164" fmla="*/ 1813966 h 10322882"/>
              <a:gd name="connsiteX165" fmla="*/ 5255652 w 7129607"/>
              <a:gd name="connsiteY165" fmla="*/ 1816331 h 10322882"/>
              <a:gd name="connsiteX166" fmla="*/ 5255733 w 7129607"/>
              <a:gd name="connsiteY166" fmla="*/ 1816322 h 10322882"/>
              <a:gd name="connsiteX167" fmla="*/ 5254144 w 7129607"/>
              <a:gd name="connsiteY167" fmla="*/ 1814475 h 10322882"/>
              <a:gd name="connsiteX168" fmla="*/ 5253470 w 7129607"/>
              <a:gd name="connsiteY168" fmla="*/ 1813834 h 10322882"/>
              <a:gd name="connsiteX169" fmla="*/ 4718574 w 7129607"/>
              <a:gd name="connsiteY169" fmla="*/ 1642347 h 10322882"/>
              <a:gd name="connsiteX170" fmla="*/ 4718476 w 7129607"/>
              <a:gd name="connsiteY170" fmla="*/ 1642543 h 10322882"/>
              <a:gd name="connsiteX171" fmla="*/ 4725052 w 7129607"/>
              <a:gd name="connsiteY171" fmla="*/ 1652401 h 10322882"/>
              <a:gd name="connsiteX172" fmla="*/ 4725145 w 7129607"/>
              <a:gd name="connsiteY172" fmla="*/ 1652214 h 10322882"/>
              <a:gd name="connsiteX173" fmla="*/ 4718574 w 7129607"/>
              <a:gd name="connsiteY173" fmla="*/ 1642347 h 10322882"/>
              <a:gd name="connsiteX174" fmla="*/ 2808275 w 7129607"/>
              <a:gd name="connsiteY174" fmla="*/ 1498 h 10322882"/>
              <a:gd name="connsiteX175" fmla="*/ 2845318 w 7129607"/>
              <a:gd name="connsiteY175" fmla="*/ 1498 h 10322882"/>
              <a:gd name="connsiteX176" fmla="*/ 2885728 w 7129607"/>
              <a:gd name="connsiteY176" fmla="*/ 14968 h 10322882"/>
              <a:gd name="connsiteX177" fmla="*/ 2926138 w 7129607"/>
              <a:gd name="connsiteY177" fmla="*/ 28439 h 10322882"/>
              <a:gd name="connsiteX178" fmla="*/ 2939609 w 7129607"/>
              <a:gd name="connsiteY178" fmla="*/ 48645 h 10322882"/>
              <a:gd name="connsiteX179" fmla="*/ 2936241 w 7129607"/>
              <a:gd name="connsiteY179" fmla="*/ 62119 h 10322882"/>
              <a:gd name="connsiteX180" fmla="*/ 2976651 w 7129607"/>
              <a:gd name="connsiteY180" fmla="*/ 78956 h 10322882"/>
              <a:gd name="connsiteX181" fmla="*/ 3010323 w 7129607"/>
              <a:gd name="connsiteY181" fmla="*/ 92426 h 10322882"/>
              <a:gd name="connsiteX182" fmla="*/ 3094509 w 7129607"/>
              <a:gd name="connsiteY182" fmla="*/ 95795 h 10322882"/>
              <a:gd name="connsiteX183" fmla="*/ 3101245 w 7129607"/>
              <a:gd name="connsiteY183" fmla="*/ 112634 h 10322882"/>
              <a:gd name="connsiteX184" fmla="*/ 3111348 w 7129607"/>
              <a:gd name="connsiteY184" fmla="*/ 129473 h 10322882"/>
              <a:gd name="connsiteX185" fmla="*/ 3131552 w 7129607"/>
              <a:gd name="connsiteY185" fmla="*/ 156416 h 10322882"/>
              <a:gd name="connsiteX186" fmla="*/ 3141655 w 7129607"/>
              <a:gd name="connsiteY186" fmla="*/ 193461 h 10322882"/>
              <a:gd name="connsiteX187" fmla="*/ 3134920 w 7129607"/>
              <a:gd name="connsiteY187" fmla="*/ 213668 h 10322882"/>
              <a:gd name="connsiteX188" fmla="*/ 3145023 w 7129607"/>
              <a:gd name="connsiteY188" fmla="*/ 237242 h 10322882"/>
              <a:gd name="connsiteX189" fmla="*/ 3158493 w 7129607"/>
              <a:gd name="connsiteY189" fmla="*/ 267554 h 10322882"/>
              <a:gd name="connsiteX190" fmla="*/ 3155126 w 7129607"/>
              <a:gd name="connsiteY190" fmla="*/ 284391 h 10322882"/>
              <a:gd name="connsiteX191" fmla="*/ 3158493 w 7129607"/>
              <a:gd name="connsiteY191" fmla="*/ 304598 h 10322882"/>
              <a:gd name="connsiteX192" fmla="*/ 3145023 w 7129607"/>
              <a:gd name="connsiteY192" fmla="*/ 341643 h 10322882"/>
              <a:gd name="connsiteX193" fmla="*/ 3134920 w 7129607"/>
              <a:gd name="connsiteY193" fmla="*/ 371953 h 10322882"/>
              <a:gd name="connsiteX194" fmla="*/ 3124818 w 7129607"/>
              <a:gd name="connsiteY194" fmla="*/ 398896 h 10322882"/>
              <a:gd name="connsiteX195" fmla="*/ 3114715 w 7129607"/>
              <a:gd name="connsiteY195" fmla="*/ 425840 h 10322882"/>
              <a:gd name="connsiteX196" fmla="*/ 3114715 w 7129607"/>
              <a:gd name="connsiteY196" fmla="*/ 442677 h 10322882"/>
              <a:gd name="connsiteX197" fmla="*/ 3121451 w 7129607"/>
              <a:gd name="connsiteY197" fmla="*/ 452781 h 10322882"/>
              <a:gd name="connsiteX198" fmla="*/ 3138287 w 7129607"/>
              <a:gd name="connsiteY198" fmla="*/ 479724 h 10322882"/>
              <a:gd name="connsiteX199" fmla="*/ 3145023 w 7129607"/>
              <a:gd name="connsiteY199" fmla="*/ 493194 h 10322882"/>
              <a:gd name="connsiteX200" fmla="*/ 3151758 w 7129607"/>
              <a:gd name="connsiteY200" fmla="*/ 506667 h 10322882"/>
              <a:gd name="connsiteX201" fmla="*/ 3151758 w 7129607"/>
              <a:gd name="connsiteY201" fmla="*/ 540343 h 10322882"/>
              <a:gd name="connsiteX202" fmla="*/ 3192168 w 7129607"/>
              <a:gd name="connsiteY202" fmla="*/ 536975 h 10322882"/>
              <a:gd name="connsiteX203" fmla="*/ 3235945 w 7129607"/>
              <a:gd name="connsiteY203" fmla="*/ 533608 h 10322882"/>
              <a:gd name="connsiteX204" fmla="*/ 3266254 w 7129607"/>
              <a:gd name="connsiteY204" fmla="*/ 557182 h 10322882"/>
              <a:gd name="connsiteX205" fmla="*/ 3303296 w 7129607"/>
              <a:gd name="connsiteY205" fmla="*/ 563917 h 10322882"/>
              <a:gd name="connsiteX206" fmla="*/ 3330236 w 7129607"/>
              <a:gd name="connsiteY206" fmla="*/ 543710 h 10322882"/>
              <a:gd name="connsiteX207" fmla="*/ 3353808 w 7129607"/>
              <a:gd name="connsiteY207" fmla="*/ 574021 h 10322882"/>
              <a:gd name="connsiteX208" fmla="*/ 3394218 w 7129607"/>
              <a:gd name="connsiteY208" fmla="*/ 590860 h 10322882"/>
              <a:gd name="connsiteX209" fmla="*/ 3424526 w 7129607"/>
              <a:gd name="connsiteY209" fmla="*/ 563917 h 10322882"/>
              <a:gd name="connsiteX210" fmla="*/ 3451465 w 7129607"/>
              <a:gd name="connsiteY210" fmla="*/ 533608 h 10322882"/>
              <a:gd name="connsiteX211" fmla="*/ 3475039 w 7129607"/>
              <a:gd name="connsiteY211" fmla="*/ 543710 h 10322882"/>
              <a:gd name="connsiteX212" fmla="*/ 3481774 w 7129607"/>
              <a:gd name="connsiteY212" fmla="*/ 553815 h 10322882"/>
              <a:gd name="connsiteX213" fmla="*/ 3501979 w 7129607"/>
              <a:gd name="connsiteY213" fmla="*/ 560550 h 10322882"/>
              <a:gd name="connsiteX214" fmla="*/ 3522183 w 7129607"/>
              <a:gd name="connsiteY214" fmla="*/ 594229 h 10322882"/>
              <a:gd name="connsiteX215" fmla="*/ 3549124 w 7129607"/>
              <a:gd name="connsiteY215" fmla="*/ 631274 h 10322882"/>
              <a:gd name="connsiteX216" fmla="*/ 3619842 w 7129607"/>
              <a:gd name="connsiteY216" fmla="*/ 641377 h 10322882"/>
              <a:gd name="connsiteX217" fmla="*/ 3633311 w 7129607"/>
              <a:gd name="connsiteY217" fmla="*/ 631274 h 10322882"/>
              <a:gd name="connsiteX218" fmla="*/ 3656885 w 7129607"/>
              <a:gd name="connsiteY218" fmla="*/ 624538 h 10322882"/>
              <a:gd name="connsiteX219" fmla="*/ 3666986 w 7129607"/>
              <a:gd name="connsiteY219" fmla="*/ 611066 h 10322882"/>
              <a:gd name="connsiteX220" fmla="*/ 3690560 w 7129607"/>
              <a:gd name="connsiteY220" fmla="*/ 594229 h 10322882"/>
              <a:gd name="connsiteX221" fmla="*/ 3768012 w 7129607"/>
              <a:gd name="connsiteY221" fmla="*/ 577388 h 10322882"/>
              <a:gd name="connsiteX222" fmla="*/ 3798320 w 7129607"/>
              <a:gd name="connsiteY222" fmla="*/ 580756 h 10322882"/>
              <a:gd name="connsiteX223" fmla="*/ 3821892 w 7129607"/>
              <a:gd name="connsiteY223" fmla="*/ 604331 h 10322882"/>
              <a:gd name="connsiteX224" fmla="*/ 3855567 w 7129607"/>
              <a:gd name="connsiteY224" fmla="*/ 614434 h 10322882"/>
              <a:gd name="connsiteX225" fmla="*/ 3885874 w 7129607"/>
              <a:gd name="connsiteY225" fmla="*/ 621169 h 10322882"/>
              <a:gd name="connsiteX226" fmla="*/ 3906080 w 7129607"/>
              <a:gd name="connsiteY226" fmla="*/ 648112 h 10322882"/>
              <a:gd name="connsiteX227" fmla="*/ 3916183 w 7129607"/>
              <a:gd name="connsiteY227" fmla="*/ 658216 h 10322882"/>
              <a:gd name="connsiteX228" fmla="*/ 3929652 w 7129607"/>
              <a:gd name="connsiteY228" fmla="*/ 651481 h 10322882"/>
              <a:gd name="connsiteX229" fmla="*/ 3953224 w 7129607"/>
              <a:gd name="connsiteY229" fmla="*/ 651481 h 10322882"/>
              <a:gd name="connsiteX230" fmla="*/ 3986901 w 7129607"/>
              <a:gd name="connsiteY230" fmla="*/ 661583 h 10322882"/>
              <a:gd name="connsiteX231" fmla="*/ 4017208 w 7129607"/>
              <a:gd name="connsiteY231" fmla="*/ 668320 h 10322882"/>
              <a:gd name="connsiteX232" fmla="*/ 4054251 w 7129607"/>
              <a:gd name="connsiteY232" fmla="*/ 698629 h 10322882"/>
              <a:gd name="connsiteX233" fmla="*/ 4074455 w 7129607"/>
              <a:gd name="connsiteY233" fmla="*/ 715468 h 10322882"/>
              <a:gd name="connsiteX234" fmla="*/ 4101395 w 7129607"/>
              <a:gd name="connsiteY234" fmla="*/ 728939 h 10322882"/>
              <a:gd name="connsiteX235" fmla="*/ 4175480 w 7129607"/>
              <a:gd name="connsiteY235" fmla="*/ 755882 h 10322882"/>
              <a:gd name="connsiteX236" fmla="*/ 4205788 w 7129607"/>
              <a:gd name="connsiteY236" fmla="*/ 759250 h 10322882"/>
              <a:gd name="connsiteX237" fmla="*/ 4219258 w 7129607"/>
              <a:gd name="connsiteY237" fmla="*/ 749147 h 10322882"/>
              <a:gd name="connsiteX238" fmla="*/ 4252933 w 7129607"/>
              <a:gd name="connsiteY238" fmla="*/ 759250 h 10322882"/>
              <a:gd name="connsiteX239" fmla="*/ 4279873 w 7129607"/>
              <a:gd name="connsiteY239" fmla="*/ 782823 h 10322882"/>
              <a:gd name="connsiteX240" fmla="*/ 4310182 w 7129607"/>
              <a:gd name="connsiteY240" fmla="*/ 786191 h 10322882"/>
              <a:gd name="connsiteX241" fmla="*/ 4316916 w 7129607"/>
              <a:gd name="connsiteY241" fmla="*/ 806399 h 10322882"/>
              <a:gd name="connsiteX242" fmla="*/ 4333754 w 7129607"/>
              <a:gd name="connsiteY242" fmla="*/ 816501 h 10322882"/>
              <a:gd name="connsiteX243" fmla="*/ 4360694 w 7129607"/>
              <a:gd name="connsiteY243" fmla="*/ 850181 h 10322882"/>
              <a:gd name="connsiteX244" fmla="*/ 4289976 w 7129607"/>
              <a:gd name="connsiteY244" fmla="*/ 887225 h 10322882"/>
              <a:gd name="connsiteX245" fmla="*/ 4263036 w 7129607"/>
              <a:gd name="connsiteY245" fmla="*/ 917537 h 10322882"/>
              <a:gd name="connsiteX246" fmla="*/ 4266404 w 7129607"/>
              <a:gd name="connsiteY246" fmla="*/ 931007 h 10322882"/>
              <a:gd name="connsiteX247" fmla="*/ 4273139 w 7129607"/>
              <a:gd name="connsiteY247" fmla="*/ 957950 h 10322882"/>
              <a:gd name="connsiteX248" fmla="*/ 4289976 w 7129607"/>
              <a:gd name="connsiteY248" fmla="*/ 988258 h 10322882"/>
              <a:gd name="connsiteX249" fmla="*/ 4303447 w 7129607"/>
              <a:gd name="connsiteY249" fmla="*/ 1018569 h 10322882"/>
              <a:gd name="connsiteX250" fmla="*/ 4303447 w 7129607"/>
              <a:gd name="connsiteY250" fmla="*/ 1069086 h 10322882"/>
              <a:gd name="connsiteX251" fmla="*/ 4306814 w 7129607"/>
              <a:gd name="connsiteY251" fmla="*/ 1092660 h 10322882"/>
              <a:gd name="connsiteX252" fmla="*/ 4313548 w 7129607"/>
              <a:gd name="connsiteY252" fmla="*/ 1119603 h 10322882"/>
              <a:gd name="connsiteX253" fmla="*/ 4343857 w 7129607"/>
              <a:gd name="connsiteY253" fmla="*/ 1106131 h 10322882"/>
              <a:gd name="connsiteX254" fmla="*/ 4333754 w 7129607"/>
              <a:gd name="connsiteY254" fmla="*/ 1119603 h 10322882"/>
              <a:gd name="connsiteX255" fmla="*/ 4320283 w 7129607"/>
              <a:gd name="connsiteY255" fmla="*/ 1126339 h 10322882"/>
              <a:gd name="connsiteX256" fmla="*/ 4316916 w 7129607"/>
              <a:gd name="connsiteY256" fmla="*/ 1136442 h 10322882"/>
              <a:gd name="connsiteX257" fmla="*/ 4289976 w 7129607"/>
              <a:gd name="connsiteY257" fmla="*/ 1163385 h 10322882"/>
              <a:gd name="connsiteX258" fmla="*/ 4306814 w 7129607"/>
              <a:gd name="connsiteY258" fmla="*/ 1129707 h 10322882"/>
              <a:gd name="connsiteX259" fmla="*/ 4293344 w 7129607"/>
              <a:gd name="connsiteY259" fmla="*/ 1126339 h 10322882"/>
              <a:gd name="connsiteX260" fmla="*/ 4273139 w 7129607"/>
              <a:gd name="connsiteY260" fmla="*/ 1146544 h 10322882"/>
              <a:gd name="connsiteX261" fmla="*/ 4246198 w 7129607"/>
              <a:gd name="connsiteY261" fmla="*/ 1149913 h 10322882"/>
              <a:gd name="connsiteX262" fmla="*/ 4239464 w 7129607"/>
              <a:gd name="connsiteY262" fmla="*/ 1170120 h 10322882"/>
              <a:gd name="connsiteX263" fmla="*/ 4259669 w 7129607"/>
              <a:gd name="connsiteY263" fmla="*/ 1203799 h 10322882"/>
              <a:gd name="connsiteX264" fmla="*/ 4273139 w 7129607"/>
              <a:gd name="connsiteY264" fmla="*/ 1207165 h 10322882"/>
              <a:gd name="connsiteX265" fmla="*/ 4276505 w 7129607"/>
              <a:gd name="connsiteY265" fmla="*/ 1227371 h 10322882"/>
              <a:gd name="connsiteX266" fmla="*/ 4283241 w 7129607"/>
              <a:gd name="connsiteY266" fmla="*/ 1247579 h 10322882"/>
              <a:gd name="connsiteX267" fmla="*/ 4306814 w 7129607"/>
              <a:gd name="connsiteY267" fmla="*/ 1250947 h 10322882"/>
              <a:gd name="connsiteX268" fmla="*/ 4296711 w 7129607"/>
              <a:gd name="connsiteY268" fmla="*/ 1257682 h 10322882"/>
              <a:gd name="connsiteX269" fmla="*/ 4286608 w 7129607"/>
              <a:gd name="connsiteY269" fmla="*/ 1274521 h 10322882"/>
              <a:gd name="connsiteX270" fmla="*/ 4263036 w 7129607"/>
              <a:gd name="connsiteY270" fmla="*/ 1304831 h 10322882"/>
              <a:gd name="connsiteX271" fmla="*/ 4242830 w 7129607"/>
              <a:gd name="connsiteY271" fmla="*/ 1355348 h 10322882"/>
              <a:gd name="connsiteX272" fmla="*/ 4279873 w 7129607"/>
              <a:gd name="connsiteY272" fmla="*/ 1378922 h 10322882"/>
              <a:gd name="connsiteX273" fmla="*/ 4279873 w 7129607"/>
              <a:gd name="connsiteY273" fmla="*/ 1392393 h 10322882"/>
              <a:gd name="connsiteX274" fmla="*/ 4270947 w 7129607"/>
              <a:gd name="connsiteY274" fmla="*/ 1399090 h 10322882"/>
              <a:gd name="connsiteX275" fmla="*/ 4272050 w 7129607"/>
              <a:gd name="connsiteY275" fmla="*/ 1399833 h 10322882"/>
              <a:gd name="connsiteX276" fmla="*/ 4280580 w 7129607"/>
              <a:gd name="connsiteY276" fmla="*/ 1393439 h 10322882"/>
              <a:gd name="connsiteX277" fmla="*/ 4280580 w 7129607"/>
              <a:gd name="connsiteY277" fmla="*/ 1379974 h 10322882"/>
              <a:gd name="connsiteX278" fmla="*/ 4310896 w 7129607"/>
              <a:gd name="connsiteY278" fmla="*/ 1396805 h 10322882"/>
              <a:gd name="connsiteX279" fmla="*/ 4351318 w 7129607"/>
              <a:gd name="connsiteY279" fmla="*/ 1460765 h 10322882"/>
              <a:gd name="connsiteX280" fmla="*/ 4395107 w 7129607"/>
              <a:gd name="connsiteY280" fmla="*/ 1464130 h 10322882"/>
              <a:gd name="connsiteX281" fmla="*/ 4438896 w 7129607"/>
              <a:gd name="connsiteY281" fmla="*/ 1464130 h 10322882"/>
              <a:gd name="connsiteX282" fmla="*/ 4469213 w 7129607"/>
              <a:gd name="connsiteY282" fmla="*/ 1433834 h 10322882"/>
              <a:gd name="connsiteX283" fmla="*/ 4489423 w 7129607"/>
              <a:gd name="connsiteY283" fmla="*/ 1396805 h 10322882"/>
              <a:gd name="connsiteX284" fmla="*/ 4523108 w 7129607"/>
              <a:gd name="connsiteY284" fmla="*/ 1413636 h 10322882"/>
              <a:gd name="connsiteX285" fmla="*/ 4553423 w 7129607"/>
              <a:gd name="connsiteY285" fmla="*/ 1423736 h 10322882"/>
              <a:gd name="connsiteX286" fmla="*/ 4607318 w 7129607"/>
              <a:gd name="connsiteY286" fmla="*/ 1430469 h 10322882"/>
              <a:gd name="connsiteX287" fmla="*/ 4607318 w 7129607"/>
              <a:gd name="connsiteY287" fmla="*/ 1467498 h 10322882"/>
              <a:gd name="connsiteX288" fmla="*/ 4607318 w 7129607"/>
              <a:gd name="connsiteY288" fmla="*/ 1504527 h 10322882"/>
              <a:gd name="connsiteX289" fmla="*/ 4620792 w 7129607"/>
              <a:gd name="connsiteY289" fmla="*/ 1548288 h 10322882"/>
              <a:gd name="connsiteX290" fmla="*/ 4630897 w 7129607"/>
              <a:gd name="connsiteY290" fmla="*/ 1565118 h 10322882"/>
              <a:gd name="connsiteX291" fmla="*/ 4651107 w 7129607"/>
              <a:gd name="connsiteY291" fmla="*/ 1565118 h 10322882"/>
              <a:gd name="connsiteX292" fmla="*/ 4671318 w 7129607"/>
              <a:gd name="connsiteY292" fmla="*/ 1568484 h 10322882"/>
              <a:gd name="connsiteX293" fmla="*/ 4681424 w 7129607"/>
              <a:gd name="connsiteY293" fmla="*/ 1585317 h 10322882"/>
              <a:gd name="connsiteX294" fmla="*/ 4708372 w 7129607"/>
              <a:gd name="connsiteY294" fmla="*/ 1622346 h 10322882"/>
              <a:gd name="connsiteX295" fmla="*/ 4721779 w 7129607"/>
              <a:gd name="connsiteY295" fmla="*/ 1625695 h 10322882"/>
              <a:gd name="connsiteX296" fmla="*/ 4721779 w 7129607"/>
              <a:gd name="connsiteY296" fmla="*/ 1625255 h 10322882"/>
              <a:gd name="connsiteX297" fmla="*/ 4741974 w 7129607"/>
              <a:gd name="connsiteY297" fmla="*/ 1631995 h 10322882"/>
              <a:gd name="connsiteX298" fmla="*/ 4778999 w 7129607"/>
              <a:gd name="connsiteY298" fmla="*/ 1652214 h 10322882"/>
              <a:gd name="connsiteX299" fmla="*/ 4809294 w 7129607"/>
              <a:gd name="connsiteY299" fmla="*/ 1652214 h 10322882"/>
              <a:gd name="connsiteX300" fmla="*/ 4819391 w 7129607"/>
              <a:gd name="connsiteY300" fmla="*/ 1662324 h 10322882"/>
              <a:gd name="connsiteX301" fmla="*/ 4836221 w 7129607"/>
              <a:gd name="connsiteY301" fmla="*/ 1669063 h 10322882"/>
              <a:gd name="connsiteX302" fmla="*/ 4856418 w 7129607"/>
              <a:gd name="connsiteY302" fmla="*/ 1679172 h 10322882"/>
              <a:gd name="connsiteX303" fmla="*/ 4839587 w 7129607"/>
              <a:gd name="connsiteY303" fmla="*/ 1722980 h 10322882"/>
              <a:gd name="connsiteX304" fmla="*/ 4853052 w 7129607"/>
              <a:gd name="connsiteY304" fmla="*/ 1760048 h 10322882"/>
              <a:gd name="connsiteX305" fmla="*/ 4863148 w 7129607"/>
              <a:gd name="connsiteY305" fmla="*/ 1763417 h 10322882"/>
              <a:gd name="connsiteX306" fmla="*/ 4869880 w 7129607"/>
              <a:gd name="connsiteY306" fmla="*/ 1780268 h 10322882"/>
              <a:gd name="connsiteX307" fmla="*/ 4896809 w 7129607"/>
              <a:gd name="connsiteY307" fmla="*/ 1810595 h 10322882"/>
              <a:gd name="connsiteX308" fmla="*/ 4927102 w 7129607"/>
              <a:gd name="connsiteY308" fmla="*/ 1776897 h 10322882"/>
              <a:gd name="connsiteX309" fmla="*/ 4940566 w 7129607"/>
              <a:gd name="connsiteY309" fmla="*/ 1790376 h 10322882"/>
              <a:gd name="connsiteX310" fmla="*/ 4970860 w 7129607"/>
              <a:gd name="connsiteY310" fmla="*/ 1790376 h 10322882"/>
              <a:gd name="connsiteX311" fmla="*/ 5001153 w 7129607"/>
              <a:gd name="connsiteY311" fmla="*/ 1770158 h 10322882"/>
              <a:gd name="connsiteX312" fmla="*/ 5038178 w 7129607"/>
              <a:gd name="connsiteY312" fmla="*/ 1800485 h 10322882"/>
              <a:gd name="connsiteX313" fmla="*/ 5058375 w 7129607"/>
              <a:gd name="connsiteY313" fmla="*/ 1790376 h 10322882"/>
              <a:gd name="connsiteX314" fmla="*/ 5085302 w 7129607"/>
              <a:gd name="connsiteY314" fmla="*/ 1780268 h 10322882"/>
              <a:gd name="connsiteX315" fmla="*/ 5135791 w 7129607"/>
              <a:gd name="connsiteY315" fmla="*/ 1780268 h 10322882"/>
              <a:gd name="connsiteX316" fmla="*/ 5176183 w 7129607"/>
              <a:gd name="connsiteY316" fmla="*/ 1793746 h 10322882"/>
              <a:gd name="connsiteX317" fmla="*/ 5199745 w 7129607"/>
              <a:gd name="connsiteY317" fmla="*/ 1790376 h 10322882"/>
              <a:gd name="connsiteX318" fmla="*/ 5236771 w 7129607"/>
              <a:gd name="connsiteY318" fmla="*/ 1790376 h 10322882"/>
              <a:gd name="connsiteX319" fmla="*/ 5240137 w 7129607"/>
              <a:gd name="connsiteY319" fmla="*/ 1790376 h 10322882"/>
              <a:gd name="connsiteX320" fmla="*/ 5243503 w 7129607"/>
              <a:gd name="connsiteY320" fmla="*/ 1797117 h 10322882"/>
              <a:gd name="connsiteX321" fmla="*/ 5246869 w 7129607"/>
              <a:gd name="connsiteY321" fmla="*/ 1807225 h 10322882"/>
              <a:gd name="connsiteX322" fmla="*/ 5247151 w 7129607"/>
              <a:gd name="connsiteY322" fmla="*/ 1807509 h 10322882"/>
              <a:gd name="connsiteX323" fmla="*/ 5243954 w 7129607"/>
              <a:gd name="connsiteY323" fmla="*/ 1797824 h 10322882"/>
              <a:gd name="connsiteX324" fmla="*/ 5240603 w 7129607"/>
              <a:gd name="connsiteY324" fmla="*/ 1791061 h 10322882"/>
              <a:gd name="connsiteX325" fmla="*/ 5247304 w 7129607"/>
              <a:gd name="connsiteY325" fmla="*/ 1770769 h 10322882"/>
              <a:gd name="connsiteX326" fmla="*/ 5274244 w 7129607"/>
              <a:gd name="connsiteY326" fmla="*/ 1750736 h 10322882"/>
              <a:gd name="connsiteX327" fmla="*/ 5324771 w 7129607"/>
              <a:gd name="connsiteY327" fmla="*/ 1716914 h 10322882"/>
              <a:gd name="connsiteX328" fmla="*/ 5324771 w 7129607"/>
              <a:gd name="connsiteY328" fmla="*/ 1672947 h 10322882"/>
              <a:gd name="connsiteX329" fmla="*/ 5334822 w 7129607"/>
              <a:gd name="connsiteY329" fmla="*/ 1646150 h 10322882"/>
              <a:gd name="connsiteX330" fmla="*/ 5328122 w 7129607"/>
              <a:gd name="connsiteY330" fmla="*/ 1632622 h 10322882"/>
              <a:gd name="connsiteX331" fmla="*/ 5324771 w 7129607"/>
              <a:gd name="connsiteY331" fmla="*/ 1612330 h 10322882"/>
              <a:gd name="connsiteX332" fmla="*/ 5328122 w 7129607"/>
              <a:gd name="connsiteY332" fmla="*/ 1578767 h 10322882"/>
              <a:gd name="connsiteX333" fmla="*/ 5331611 w 7129607"/>
              <a:gd name="connsiteY333" fmla="*/ 1524913 h 10322882"/>
              <a:gd name="connsiteX334" fmla="*/ 5307883 w 7129607"/>
              <a:gd name="connsiteY334" fmla="*/ 1518149 h 10322882"/>
              <a:gd name="connsiteX335" fmla="*/ 5274244 w 7129607"/>
              <a:gd name="connsiteY335" fmla="*/ 1497857 h 10322882"/>
              <a:gd name="connsiteX336" fmla="*/ 5227204 w 7129607"/>
              <a:gd name="connsiteY336" fmla="*/ 1491353 h 10322882"/>
              <a:gd name="connsiteX337" fmla="*/ 5203614 w 7129607"/>
              <a:gd name="connsiteY337" fmla="*/ 1511386 h 10322882"/>
              <a:gd name="connsiteX338" fmla="*/ 5173324 w 7129607"/>
              <a:gd name="connsiteY338" fmla="*/ 1524913 h 10322882"/>
              <a:gd name="connsiteX339" fmla="*/ 5159786 w 7129607"/>
              <a:gd name="connsiteY339" fmla="*/ 1551711 h 10322882"/>
              <a:gd name="connsiteX340" fmla="*/ 5149735 w 7129607"/>
              <a:gd name="connsiteY340" fmla="*/ 1572003 h 10322882"/>
              <a:gd name="connsiteX341" fmla="*/ 5132846 w 7129607"/>
              <a:gd name="connsiteY341" fmla="*/ 1568622 h 10322882"/>
              <a:gd name="connsiteX342" fmla="*/ 5136197 w 7129607"/>
              <a:gd name="connsiteY342" fmla="*/ 1541824 h 10322882"/>
              <a:gd name="connsiteX343" fmla="*/ 5152947 w 7129607"/>
              <a:gd name="connsiteY343" fmla="*/ 1524913 h 10322882"/>
              <a:gd name="connsiteX344" fmla="*/ 5159786 w 7129607"/>
              <a:gd name="connsiteY344" fmla="*/ 1497857 h 10322882"/>
              <a:gd name="connsiteX345" fmla="*/ 5152947 w 7129607"/>
              <a:gd name="connsiteY345" fmla="*/ 1471061 h 10322882"/>
              <a:gd name="connsiteX346" fmla="*/ 5132846 w 7129607"/>
              <a:gd name="connsiteY346" fmla="*/ 1450767 h 10322882"/>
              <a:gd name="connsiteX347" fmla="*/ 5126146 w 7129607"/>
              <a:gd name="connsiteY347" fmla="*/ 1491353 h 10322882"/>
              <a:gd name="connsiteX348" fmla="*/ 5099206 w 7129607"/>
              <a:gd name="connsiteY348" fmla="*/ 1521532 h 10322882"/>
              <a:gd name="connsiteX349" fmla="*/ 5082317 w 7129607"/>
              <a:gd name="connsiteY349" fmla="*/ 1548329 h 10322882"/>
              <a:gd name="connsiteX350" fmla="*/ 5092367 w 7129607"/>
              <a:gd name="connsiteY350" fmla="*/ 1568622 h 10322882"/>
              <a:gd name="connsiteX351" fmla="*/ 5075617 w 7129607"/>
              <a:gd name="connsiteY351" fmla="*/ 1565240 h 10322882"/>
              <a:gd name="connsiteX352" fmla="*/ 5072268 w 7129607"/>
              <a:gd name="connsiteY352" fmla="*/ 1545206 h 10322882"/>
              <a:gd name="connsiteX353" fmla="*/ 5082317 w 7129607"/>
              <a:gd name="connsiteY353" fmla="*/ 1521532 h 10322882"/>
              <a:gd name="connsiteX354" fmla="*/ 5072268 w 7129607"/>
              <a:gd name="connsiteY354" fmla="*/ 1497857 h 10322882"/>
              <a:gd name="connsiteX355" fmla="*/ 5092367 w 7129607"/>
              <a:gd name="connsiteY355" fmla="*/ 1474442 h 10322882"/>
              <a:gd name="connsiteX356" fmla="*/ 5105907 w 7129607"/>
              <a:gd name="connsiteY356" fmla="*/ 1444002 h 10322882"/>
              <a:gd name="connsiteX357" fmla="*/ 5115956 w 7129607"/>
              <a:gd name="connsiteY357" fmla="*/ 1410181 h 10322882"/>
              <a:gd name="connsiteX358" fmla="*/ 5119447 w 7129607"/>
              <a:gd name="connsiteY358" fmla="*/ 1376620 h 10322882"/>
              <a:gd name="connsiteX359" fmla="*/ 5122795 w 7129607"/>
              <a:gd name="connsiteY359" fmla="*/ 1336034 h 10322882"/>
              <a:gd name="connsiteX360" fmla="*/ 5132846 w 7129607"/>
              <a:gd name="connsiteY360" fmla="*/ 1322766 h 10322882"/>
              <a:gd name="connsiteX361" fmla="*/ 5132846 w 7129607"/>
              <a:gd name="connsiteY361" fmla="*/ 1302474 h 10322882"/>
              <a:gd name="connsiteX362" fmla="*/ 5166485 w 7129607"/>
              <a:gd name="connsiteY362" fmla="*/ 1305855 h 10322882"/>
              <a:gd name="connsiteX363" fmla="*/ 5186724 w 7129607"/>
              <a:gd name="connsiteY363" fmla="*/ 1285563 h 10322882"/>
              <a:gd name="connsiteX364" fmla="*/ 5213664 w 7129607"/>
              <a:gd name="connsiteY364" fmla="*/ 1285563 h 10322882"/>
              <a:gd name="connsiteX365" fmla="*/ 5250653 w 7129607"/>
              <a:gd name="connsiteY365" fmla="*/ 1279058 h 10322882"/>
              <a:gd name="connsiteX366" fmla="*/ 5294342 w 7129607"/>
              <a:gd name="connsiteY366" fmla="*/ 1268914 h 10322882"/>
              <a:gd name="connsiteX367" fmla="*/ 5304673 w 7129607"/>
              <a:gd name="connsiteY367" fmla="*/ 1231709 h 10322882"/>
              <a:gd name="connsiteX368" fmla="*/ 5284293 w 7129607"/>
              <a:gd name="connsiteY368" fmla="*/ 1204911 h 10322882"/>
              <a:gd name="connsiteX369" fmla="*/ 5217014 w 7129607"/>
              <a:gd name="connsiteY369" fmla="*/ 1154442 h 10322882"/>
              <a:gd name="connsiteX370" fmla="*/ 5220364 w 7129607"/>
              <a:gd name="connsiteY370" fmla="*/ 1117237 h 10322882"/>
              <a:gd name="connsiteX371" fmla="*/ 5220364 w 7129607"/>
              <a:gd name="connsiteY371" fmla="*/ 1083416 h 10322882"/>
              <a:gd name="connsiteX372" fmla="*/ 5250653 w 7129607"/>
              <a:gd name="connsiteY372" fmla="*/ 1056620 h 10322882"/>
              <a:gd name="connsiteX373" fmla="*/ 5280943 w 7129607"/>
              <a:gd name="connsiteY373" fmla="*/ 1032945 h 10322882"/>
              <a:gd name="connsiteX374" fmla="*/ 5318072 w 7129607"/>
              <a:gd name="connsiteY374" fmla="*/ 1022799 h 10322882"/>
              <a:gd name="connsiteX375" fmla="*/ 5341662 w 7129607"/>
              <a:gd name="connsiteY375" fmla="*/ 992620 h 10322882"/>
              <a:gd name="connsiteX376" fmla="*/ 5365111 w 7129607"/>
              <a:gd name="connsiteY376" fmla="*/ 999383 h 10322882"/>
              <a:gd name="connsiteX377" fmla="*/ 5368601 w 7129607"/>
              <a:gd name="connsiteY377" fmla="*/ 1019417 h 10322882"/>
              <a:gd name="connsiteX378" fmla="*/ 5392191 w 7129607"/>
              <a:gd name="connsiteY378" fmla="*/ 1069888 h 10322882"/>
              <a:gd name="connsiteX379" fmla="*/ 5412289 w 7129607"/>
              <a:gd name="connsiteY379" fmla="*/ 1107091 h 10322882"/>
              <a:gd name="connsiteX380" fmla="*/ 5439229 w 7129607"/>
              <a:gd name="connsiteY380" fmla="*/ 1127124 h 10322882"/>
              <a:gd name="connsiteX381" fmla="*/ 5462818 w 7129607"/>
              <a:gd name="connsiteY381" fmla="*/ 1103708 h 10322882"/>
              <a:gd name="connsiteX382" fmla="*/ 5476220 w 7129607"/>
              <a:gd name="connsiteY382" fmla="*/ 1086797 h 10322882"/>
              <a:gd name="connsiteX383" fmla="*/ 5493108 w 7129607"/>
              <a:gd name="connsiteY383" fmla="*/ 1096945 h 10322882"/>
              <a:gd name="connsiteX384" fmla="*/ 5533587 w 7129607"/>
              <a:gd name="connsiteY384" fmla="*/ 1076653 h 10322882"/>
              <a:gd name="connsiteX385" fmla="*/ 5553687 w 7129607"/>
              <a:gd name="connsiteY385" fmla="*/ 1076653 h 10322882"/>
              <a:gd name="connsiteX386" fmla="*/ 5573926 w 7129607"/>
              <a:gd name="connsiteY386" fmla="*/ 1069888 h 10322882"/>
              <a:gd name="connsiteX387" fmla="*/ 5590676 w 7129607"/>
              <a:gd name="connsiteY387" fmla="*/ 1080034 h 10322882"/>
              <a:gd name="connsiteX388" fmla="*/ 5607566 w 7129607"/>
              <a:gd name="connsiteY388" fmla="*/ 1073270 h 10322882"/>
              <a:gd name="connsiteX389" fmla="*/ 5627805 w 7129607"/>
              <a:gd name="connsiteY389" fmla="*/ 1083416 h 10322882"/>
              <a:gd name="connsiteX390" fmla="*/ 5681685 w 7129607"/>
              <a:gd name="connsiteY390" fmla="*/ 1076653 h 10322882"/>
              <a:gd name="connsiteX391" fmla="*/ 5685035 w 7129607"/>
              <a:gd name="connsiteY391" fmla="*/ 1107091 h 10322882"/>
              <a:gd name="connsiteX392" fmla="*/ 5698435 w 7129607"/>
              <a:gd name="connsiteY392" fmla="*/ 1127124 h 10322882"/>
              <a:gd name="connsiteX393" fmla="*/ 5705134 w 7129607"/>
              <a:gd name="connsiteY393" fmla="*/ 1181238 h 10322882"/>
              <a:gd name="connsiteX394" fmla="*/ 5735562 w 7129607"/>
              <a:gd name="connsiteY394" fmla="*/ 1228327 h 10322882"/>
              <a:gd name="connsiteX395" fmla="*/ 5725374 w 7129607"/>
              <a:gd name="connsiteY395" fmla="*/ 1248620 h 10322882"/>
              <a:gd name="connsiteX396" fmla="*/ 5718674 w 7129607"/>
              <a:gd name="connsiteY396" fmla="*/ 1265530 h 10322882"/>
              <a:gd name="connsiteX397" fmla="*/ 5705134 w 7129607"/>
              <a:gd name="connsiteY397" fmla="*/ 1309238 h 10322882"/>
              <a:gd name="connsiteX398" fmla="*/ 5688384 w 7129607"/>
              <a:gd name="connsiteY398" fmla="*/ 1342799 h 10322882"/>
              <a:gd name="connsiteX399" fmla="*/ 5685035 w 7129607"/>
              <a:gd name="connsiteY399" fmla="*/ 1366472 h 10322882"/>
              <a:gd name="connsiteX400" fmla="*/ 5678334 w 7129607"/>
              <a:gd name="connsiteY400" fmla="*/ 1383383 h 10322882"/>
              <a:gd name="connsiteX401" fmla="*/ 5671495 w 7129607"/>
              <a:gd name="connsiteY401" fmla="*/ 1393270 h 10322882"/>
              <a:gd name="connsiteX402" fmla="*/ 5661446 w 7129607"/>
              <a:gd name="connsiteY402" fmla="*/ 1430734 h 10322882"/>
              <a:gd name="connsiteX403" fmla="*/ 5678334 w 7129607"/>
              <a:gd name="connsiteY403" fmla="*/ 1450767 h 10322882"/>
              <a:gd name="connsiteX404" fmla="*/ 5651395 w 7129607"/>
              <a:gd name="connsiteY404" fmla="*/ 1450767 h 10322882"/>
              <a:gd name="connsiteX405" fmla="*/ 5648044 w 7129607"/>
              <a:gd name="connsiteY405" fmla="*/ 1484586 h 10322882"/>
              <a:gd name="connsiteX406" fmla="*/ 5624455 w 7129607"/>
              <a:gd name="connsiteY406" fmla="*/ 1487970 h 10322882"/>
              <a:gd name="connsiteX407" fmla="*/ 5614406 w 7129607"/>
              <a:gd name="connsiteY407" fmla="*/ 1511386 h 10322882"/>
              <a:gd name="connsiteX408" fmla="*/ 5614406 w 7129607"/>
              <a:gd name="connsiteY408" fmla="*/ 1524913 h 10322882"/>
              <a:gd name="connsiteX409" fmla="*/ 5607566 w 7129607"/>
              <a:gd name="connsiteY409" fmla="*/ 1538441 h 10322882"/>
              <a:gd name="connsiteX410" fmla="*/ 5590676 w 7129607"/>
              <a:gd name="connsiteY410" fmla="*/ 1545206 h 10322882"/>
              <a:gd name="connsiteX411" fmla="*/ 5573926 w 7129607"/>
              <a:gd name="connsiteY411" fmla="*/ 1541824 h 10322882"/>
              <a:gd name="connsiteX412" fmla="*/ 5550477 w 7129607"/>
              <a:gd name="connsiteY412" fmla="*/ 1575386 h 10322882"/>
              <a:gd name="connsiteX413" fmla="*/ 5536937 w 7129607"/>
              <a:gd name="connsiteY413" fmla="*/ 1608947 h 10322882"/>
              <a:gd name="connsiteX414" fmla="*/ 5543638 w 7129607"/>
              <a:gd name="connsiteY414" fmla="*/ 1619091 h 10322882"/>
              <a:gd name="connsiteX415" fmla="*/ 5526747 w 7129607"/>
              <a:gd name="connsiteY415" fmla="*/ 1632622 h 10322882"/>
              <a:gd name="connsiteX416" fmla="*/ 5590676 w 7129607"/>
              <a:gd name="connsiteY416" fmla="*/ 1649533 h 10322882"/>
              <a:gd name="connsiteX417" fmla="*/ 5617616 w 7129607"/>
              <a:gd name="connsiteY417" fmla="*/ 1636002 h 10322882"/>
              <a:gd name="connsiteX418" fmla="*/ 5661446 w 7129607"/>
              <a:gd name="connsiteY418" fmla="*/ 1636002 h 10322882"/>
              <a:gd name="connsiteX419" fmla="*/ 5705134 w 7129607"/>
              <a:gd name="connsiteY419" fmla="*/ 1642768 h 10322882"/>
              <a:gd name="connsiteX420" fmla="*/ 5725374 w 7129607"/>
              <a:gd name="connsiteY420" fmla="*/ 1615711 h 10322882"/>
              <a:gd name="connsiteX421" fmla="*/ 5772553 w 7129607"/>
              <a:gd name="connsiteY421" fmla="*/ 1568622 h 10322882"/>
              <a:gd name="connsiteX422" fmla="*/ 5802841 w 7129607"/>
              <a:gd name="connsiteY422" fmla="*/ 1551711 h 10322882"/>
              <a:gd name="connsiteX423" fmla="*/ 5819662 w 7129607"/>
              <a:gd name="connsiteY423" fmla="*/ 1559320 h 10322882"/>
              <a:gd name="connsiteX424" fmla="*/ 5836147 w 7129607"/>
              <a:gd name="connsiteY424" fmla="*/ 1561807 h 10322882"/>
              <a:gd name="connsiteX425" fmla="*/ 5836108 w 7129607"/>
              <a:gd name="connsiteY425" fmla="*/ 1561715 h 10322882"/>
              <a:gd name="connsiteX426" fmla="*/ 5842848 w 7129607"/>
              <a:gd name="connsiteY426" fmla="*/ 1558348 h 10322882"/>
              <a:gd name="connsiteX427" fmla="*/ 5873177 w 7129607"/>
              <a:gd name="connsiteY427" fmla="*/ 1548242 h 10322882"/>
              <a:gd name="connsiteX428" fmla="*/ 5906878 w 7129607"/>
              <a:gd name="connsiteY428" fmla="*/ 1561715 h 10322882"/>
              <a:gd name="connsiteX429" fmla="*/ 5920356 w 7129607"/>
              <a:gd name="connsiteY429" fmla="*/ 1588660 h 10322882"/>
              <a:gd name="connsiteX430" fmla="*/ 5950686 w 7129607"/>
              <a:gd name="connsiteY430" fmla="*/ 1585293 h 10322882"/>
              <a:gd name="connsiteX431" fmla="*/ 5977646 w 7129607"/>
              <a:gd name="connsiteY431" fmla="*/ 1598765 h 10322882"/>
              <a:gd name="connsiteX432" fmla="*/ 5997866 w 7129607"/>
              <a:gd name="connsiteY432" fmla="*/ 1608870 h 10322882"/>
              <a:gd name="connsiteX433" fmla="*/ 6007975 w 7129607"/>
              <a:gd name="connsiteY433" fmla="*/ 1625709 h 10322882"/>
              <a:gd name="connsiteX434" fmla="*/ 6031565 w 7129607"/>
              <a:gd name="connsiteY434" fmla="*/ 1649289 h 10322882"/>
              <a:gd name="connsiteX435" fmla="*/ 6055154 w 7129607"/>
              <a:gd name="connsiteY435" fmla="*/ 1659391 h 10322882"/>
              <a:gd name="connsiteX436" fmla="*/ 6065265 w 7129607"/>
              <a:gd name="connsiteY436" fmla="*/ 1672865 h 10322882"/>
              <a:gd name="connsiteX437" fmla="*/ 6082114 w 7129607"/>
              <a:gd name="connsiteY437" fmla="*/ 1696441 h 10322882"/>
              <a:gd name="connsiteX438" fmla="*/ 6082114 w 7129607"/>
              <a:gd name="connsiteY438" fmla="*/ 1736859 h 10322882"/>
              <a:gd name="connsiteX439" fmla="*/ 6105704 w 7129607"/>
              <a:gd name="connsiteY439" fmla="*/ 1770541 h 10322882"/>
              <a:gd name="connsiteX440" fmla="*/ 6115813 w 7129607"/>
              <a:gd name="connsiteY440" fmla="*/ 1794117 h 10322882"/>
              <a:gd name="connsiteX441" fmla="*/ 6105704 w 7129607"/>
              <a:gd name="connsiteY441" fmla="*/ 1787382 h 10322882"/>
              <a:gd name="connsiteX442" fmla="*/ 6065265 w 7129607"/>
              <a:gd name="connsiteY442" fmla="*/ 1790750 h 10322882"/>
              <a:gd name="connsiteX443" fmla="*/ 6055154 w 7129607"/>
              <a:gd name="connsiteY443" fmla="*/ 1794117 h 10322882"/>
              <a:gd name="connsiteX444" fmla="*/ 6058525 w 7129607"/>
              <a:gd name="connsiteY444" fmla="*/ 1807590 h 10322882"/>
              <a:gd name="connsiteX445" fmla="*/ 6055154 w 7129607"/>
              <a:gd name="connsiteY445" fmla="*/ 1827799 h 10322882"/>
              <a:gd name="connsiteX446" fmla="*/ 6058525 w 7129607"/>
              <a:gd name="connsiteY446" fmla="*/ 1854746 h 10322882"/>
              <a:gd name="connsiteX447" fmla="*/ 6058525 w 7129607"/>
              <a:gd name="connsiteY447" fmla="*/ 1881689 h 10322882"/>
              <a:gd name="connsiteX448" fmla="*/ 6085483 w 7129607"/>
              <a:gd name="connsiteY448" fmla="*/ 1885057 h 10322882"/>
              <a:gd name="connsiteX449" fmla="*/ 6112444 w 7129607"/>
              <a:gd name="connsiteY449" fmla="*/ 1888426 h 10322882"/>
              <a:gd name="connsiteX450" fmla="*/ 6132664 w 7129607"/>
              <a:gd name="connsiteY450" fmla="*/ 1901898 h 10322882"/>
              <a:gd name="connsiteX451" fmla="*/ 6156253 w 7129607"/>
              <a:gd name="connsiteY451" fmla="*/ 1925476 h 10322882"/>
              <a:gd name="connsiteX452" fmla="*/ 6200063 w 7129607"/>
              <a:gd name="connsiteY452" fmla="*/ 1959158 h 10322882"/>
              <a:gd name="connsiteX453" fmla="*/ 6216912 w 7129607"/>
              <a:gd name="connsiteY453" fmla="*/ 1942319 h 10322882"/>
              <a:gd name="connsiteX454" fmla="*/ 6230392 w 7129607"/>
              <a:gd name="connsiteY454" fmla="*/ 1982734 h 10322882"/>
              <a:gd name="connsiteX455" fmla="*/ 6243871 w 7129607"/>
              <a:gd name="connsiteY455" fmla="*/ 1959158 h 10322882"/>
              <a:gd name="connsiteX456" fmla="*/ 6280940 w 7129607"/>
              <a:gd name="connsiteY456" fmla="*/ 1962525 h 10322882"/>
              <a:gd name="connsiteX457" fmla="*/ 6307900 w 7129607"/>
              <a:gd name="connsiteY457" fmla="*/ 1979366 h 10322882"/>
              <a:gd name="connsiteX458" fmla="*/ 6331490 w 7129607"/>
              <a:gd name="connsiteY458" fmla="*/ 2006313 h 10322882"/>
              <a:gd name="connsiteX459" fmla="*/ 6358450 w 7129607"/>
              <a:gd name="connsiteY459" fmla="*/ 2019785 h 10322882"/>
              <a:gd name="connsiteX460" fmla="*/ 6361819 w 7129607"/>
              <a:gd name="connsiteY460" fmla="*/ 2036626 h 10322882"/>
              <a:gd name="connsiteX461" fmla="*/ 6361819 w 7129607"/>
              <a:gd name="connsiteY461" fmla="*/ 2077043 h 10322882"/>
              <a:gd name="connsiteX462" fmla="*/ 6375299 w 7129607"/>
              <a:gd name="connsiteY462" fmla="*/ 2093884 h 10322882"/>
              <a:gd name="connsiteX463" fmla="*/ 6395518 w 7129607"/>
              <a:gd name="connsiteY463" fmla="*/ 2137670 h 10322882"/>
              <a:gd name="connsiteX464" fmla="*/ 6419109 w 7129607"/>
              <a:gd name="connsiteY464" fmla="*/ 2164615 h 10322882"/>
              <a:gd name="connsiteX465" fmla="*/ 6425847 w 7129607"/>
              <a:gd name="connsiteY465" fmla="*/ 2194927 h 10322882"/>
              <a:gd name="connsiteX466" fmla="*/ 6405629 w 7129607"/>
              <a:gd name="connsiteY466" fmla="*/ 2255556 h 10322882"/>
              <a:gd name="connsiteX467" fmla="*/ 6404784 w 7129607"/>
              <a:gd name="connsiteY467" fmla="*/ 2259122 h 10322882"/>
              <a:gd name="connsiteX468" fmla="*/ 6400610 w 7129607"/>
              <a:gd name="connsiteY468" fmla="*/ 2269116 h 10322882"/>
              <a:gd name="connsiteX469" fmla="*/ 6385408 w 7129607"/>
              <a:gd name="connsiteY469" fmla="*/ 2319549 h 10322882"/>
              <a:gd name="connsiteX470" fmla="*/ 6398047 w 7129607"/>
              <a:gd name="connsiteY470" fmla="*/ 2287552 h 10322882"/>
              <a:gd name="connsiteX471" fmla="*/ 6404784 w 7129607"/>
              <a:gd name="connsiteY471" fmla="*/ 2259122 h 10322882"/>
              <a:gd name="connsiteX472" fmla="*/ 6406269 w 7129607"/>
              <a:gd name="connsiteY472" fmla="*/ 2255566 h 10322882"/>
              <a:gd name="connsiteX473" fmla="*/ 6419752 w 7129607"/>
              <a:gd name="connsiteY473" fmla="*/ 2269040 h 10322882"/>
              <a:gd name="connsiteX474" fmla="*/ 6436605 w 7129607"/>
              <a:gd name="connsiteY474" fmla="*/ 2292620 h 10322882"/>
              <a:gd name="connsiteX475" fmla="*/ 6433236 w 7129607"/>
              <a:gd name="connsiteY475" fmla="*/ 2326305 h 10322882"/>
              <a:gd name="connsiteX476" fmla="*/ 6426494 w 7129607"/>
              <a:gd name="connsiteY476" fmla="*/ 2363361 h 10322882"/>
              <a:gd name="connsiteX477" fmla="*/ 6446717 w 7129607"/>
              <a:gd name="connsiteY477" fmla="*/ 2386941 h 10322882"/>
              <a:gd name="connsiteX478" fmla="*/ 6480424 w 7129607"/>
              <a:gd name="connsiteY478" fmla="*/ 2410520 h 10322882"/>
              <a:gd name="connsiteX479" fmla="*/ 6517501 w 7129607"/>
              <a:gd name="connsiteY479" fmla="*/ 2420626 h 10322882"/>
              <a:gd name="connsiteX480" fmla="*/ 6530984 w 7129607"/>
              <a:gd name="connsiteY480" fmla="*/ 2467784 h 10322882"/>
              <a:gd name="connsiteX481" fmla="*/ 6534355 w 7129607"/>
              <a:gd name="connsiteY481" fmla="*/ 2528421 h 10322882"/>
              <a:gd name="connsiteX482" fmla="*/ 6557949 w 7129607"/>
              <a:gd name="connsiteY482" fmla="*/ 2528421 h 10322882"/>
              <a:gd name="connsiteX483" fmla="*/ 6554578 w 7129607"/>
              <a:gd name="connsiteY483" fmla="*/ 2541892 h 10322882"/>
              <a:gd name="connsiteX484" fmla="*/ 6524243 w 7129607"/>
              <a:gd name="connsiteY484" fmla="*/ 2599158 h 10322882"/>
              <a:gd name="connsiteX485" fmla="*/ 6541097 w 7129607"/>
              <a:gd name="connsiteY485" fmla="*/ 2619370 h 10322882"/>
              <a:gd name="connsiteX486" fmla="*/ 6537726 w 7129607"/>
              <a:gd name="connsiteY486" fmla="*/ 2646318 h 10322882"/>
              <a:gd name="connsiteX487" fmla="*/ 6561320 w 7129607"/>
              <a:gd name="connsiteY487" fmla="*/ 2666530 h 10322882"/>
              <a:gd name="connsiteX488" fmla="*/ 6568062 w 7129607"/>
              <a:gd name="connsiteY488" fmla="*/ 2703583 h 10322882"/>
              <a:gd name="connsiteX489" fmla="*/ 6601768 w 7129607"/>
              <a:gd name="connsiteY489" fmla="*/ 2683374 h 10322882"/>
              <a:gd name="connsiteX490" fmla="*/ 6638846 w 7129607"/>
              <a:gd name="connsiteY490" fmla="*/ 2663161 h 10322882"/>
              <a:gd name="connsiteX491" fmla="*/ 6672552 w 7129607"/>
              <a:gd name="connsiteY491" fmla="*/ 2659793 h 10322882"/>
              <a:gd name="connsiteX492" fmla="*/ 6682665 w 7129607"/>
              <a:gd name="connsiteY492" fmla="*/ 2673267 h 10322882"/>
              <a:gd name="connsiteX493" fmla="*/ 6702888 w 7129607"/>
              <a:gd name="connsiteY493" fmla="*/ 2683374 h 10322882"/>
              <a:gd name="connsiteX494" fmla="*/ 6719742 w 7129607"/>
              <a:gd name="connsiteY494" fmla="*/ 2706953 h 10322882"/>
              <a:gd name="connsiteX495" fmla="*/ 6733224 w 7129607"/>
              <a:gd name="connsiteY495" fmla="*/ 2733901 h 10322882"/>
              <a:gd name="connsiteX496" fmla="*/ 6729853 w 7129607"/>
              <a:gd name="connsiteY496" fmla="*/ 2747375 h 10322882"/>
              <a:gd name="connsiteX497" fmla="*/ 6743336 w 7129607"/>
              <a:gd name="connsiteY497" fmla="*/ 2754112 h 10322882"/>
              <a:gd name="connsiteX498" fmla="*/ 6750078 w 7129607"/>
              <a:gd name="connsiteY498" fmla="*/ 2770955 h 10322882"/>
              <a:gd name="connsiteX499" fmla="*/ 6743336 w 7129607"/>
              <a:gd name="connsiteY499" fmla="*/ 2794535 h 10322882"/>
              <a:gd name="connsiteX500" fmla="*/ 6756819 w 7129607"/>
              <a:gd name="connsiteY500" fmla="*/ 2811378 h 10322882"/>
              <a:gd name="connsiteX501" fmla="*/ 6770301 w 7129607"/>
              <a:gd name="connsiteY501" fmla="*/ 2811378 h 10322882"/>
              <a:gd name="connsiteX502" fmla="*/ 6780413 w 7129607"/>
              <a:gd name="connsiteY502" fmla="*/ 2821485 h 10322882"/>
              <a:gd name="connsiteX503" fmla="*/ 6797266 w 7129607"/>
              <a:gd name="connsiteY503" fmla="*/ 2855171 h 10322882"/>
              <a:gd name="connsiteX504" fmla="*/ 6810749 w 7129607"/>
              <a:gd name="connsiteY504" fmla="*/ 2868643 h 10322882"/>
              <a:gd name="connsiteX505" fmla="*/ 6814120 w 7129607"/>
              <a:gd name="connsiteY505" fmla="*/ 2892224 h 10322882"/>
              <a:gd name="connsiteX506" fmla="*/ 6820862 w 7129607"/>
              <a:gd name="connsiteY506" fmla="*/ 2909067 h 10322882"/>
              <a:gd name="connsiteX507" fmla="*/ 6830974 w 7129607"/>
              <a:gd name="connsiteY507" fmla="*/ 2922541 h 10322882"/>
              <a:gd name="connsiteX508" fmla="*/ 6844456 w 7129607"/>
              <a:gd name="connsiteY508" fmla="*/ 2949488 h 10322882"/>
              <a:gd name="connsiteX509" fmla="*/ 6871421 w 7129607"/>
              <a:gd name="connsiteY509" fmla="*/ 2973071 h 10322882"/>
              <a:gd name="connsiteX510" fmla="*/ 6878162 w 7129607"/>
              <a:gd name="connsiteY510" fmla="*/ 3010123 h 10322882"/>
              <a:gd name="connsiteX511" fmla="*/ 6901758 w 7129607"/>
              <a:gd name="connsiteY511" fmla="*/ 3033701 h 10322882"/>
              <a:gd name="connsiteX512" fmla="*/ 6938835 w 7129607"/>
              <a:gd name="connsiteY512" fmla="*/ 3040441 h 10322882"/>
              <a:gd name="connsiteX513" fmla="*/ 6975913 w 7129607"/>
              <a:gd name="connsiteY513" fmla="*/ 3043809 h 10322882"/>
              <a:gd name="connsiteX514" fmla="*/ 6986024 w 7129607"/>
              <a:gd name="connsiteY514" fmla="*/ 3060652 h 10322882"/>
              <a:gd name="connsiteX515" fmla="*/ 7002878 w 7129607"/>
              <a:gd name="connsiteY515" fmla="*/ 3074125 h 10322882"/>
              <a:gd name="connsiteX516" fmla="*/ 7016359 w 7129607"/>
              <a:gd name="connsiteY516" fmla="*/ 3104442 h 10322882"/>
              <a:gd name="connsiteX517" fmla="*/ 7023101 w 7129607"/>
              <a:gd name="connsiteY517" fmla="*/ 3148232 h 10322882"/>
              <a:gd name="connsiteX518" fmla="*/ 7039955 w 7129607"/>
              <a:gd name="connsiteY518" fmla="*/ 3175181 h 10322882"/>
              <a:gd name="connsiteX519" fmla="*/ 7046697 w 7129607"/>
              <a:gd name="connsiteY519" fmla="*/ 3188655 h 10322882"/>
              <a:gd name="connsiteX520" fmla="*/ 7060178 w 7129607"/>
              <a:gd name="connsiteY520" fmla="*/ 3205497 h 10322882"/>
              <a:gd name="connsiteX521" fmla="*/ 7083774 w 7129607"/>
              <a:gd name="connsiteY521" fmla="*/ 3239183 h 10322882"/>
              <a:gd name="connsiteX522" fmla="*/ 7093885 w 7129607"/>
              <a:gd name="connsiteY522" fmla="*/ 3269502 h 10322882"/>
              <a:gd name="connsiteX523" fmla="*/ 7120850 w 7129607"/>
              <a:gd name="connsiteY523" fmla="*/ 3289713 h 10322882"/>
              <a:gd name="connsiteX524" fmla="*/ 7127591 w 7129607"/>
              <a:gd name="connsiteY524" fmla="*/ 3336872 h 10322882"/>
              <a:gd name="connsiteX525" fmla="*/ 7114110 w 7129607"/>
              <a:gd name="connsiteY525" fmla="*/ 3373926 h 10322882"/>
              <a:gd name="connsiteX526" fmla="*/ 7100626 w 7129607"/>
              <a:gd name="connsiteY526" fmla="*/ 3404244 h 10322882"/>
              <a:gd name="connsiteX527" fmla="*/ 7080403 w 7129607"/>
              <a:gd name="connsiteY527" fmla="*/ 3427823 h 10322882"/>
              <a:gd name="connsiteX528" fmla="*/ 7056807 w 7129607"/>
              <a:gd name="connsiteY528" fmla="*/ 3451403 h 10322882"/>
              <a:gd name="connsiteX529" fmla="*/ 7063549 w 7129607"/>
              <a:gd name="connsiteY529" fmla="*/ 3491826 h 10322882"/>
              <a:gd name="connsiteX530" fmla="*/ 7033213 w 7129607"/>
              <a:gd name="connsiteY530" fmla="*/ 3512038 h 10322882"/>
              <a:gd name="connsiteX531" fmla="*/ 7009619 w 7129607"/>
              <a:gd name="connsiteY531" fmla="*/ 3545722 h 10322882"/>
              <a:gd name="connsiteX532" fmla="*/ 6972542 w 7129607"/>
              <a:gd name="connsiteY532" fmla="*/ 3576038 h 10322882"/>
              <a:gd name="connsiteX533" fmla="*/ 6952317 w 7129607"/>
              <a:gd name="connsiteY533" fmla="*/ 3602988 h 10322882"/>
              <a:gd name="connsiteX534" fmla="*/ 6928723 w 7129607"/>
              <a:gd name="connsiteY534" fmla="*/ 3643411 h 10322882"/>
              <a:gd name="connsiteX535" fmla="*/ 6915240 w 7129607"/>
              <a:gd name="connsiteY535" fmla="*/ 3660254 h 10322882"/>
              <a:gd name="connsiteX536" fmla="*/ 6891646 w 7129607"/>
              <a:gd name="connsiteY536" fmla="*/ 3663622 h 10322882"/>
              <a:gd name="connsiteX537" fmla="*/ 6844456 w 7129607"/>
              <a:gd name="connsiteY537" fmla="*/ 3677096 h 10322882"/>
              <a:gd name="connsiteX538" fmla="*/ 6820862 w 7129607"/>
              <a:gd name="connsiteY538" fmla="*/ 3650148 h 10322882"/>
              <a:gd name="connsiteX539" fmla="*/ 6800637 w 7129607"/>
              <a:gd name="connsiteY539" fmla="*/ 3609725 h 10322882"/>
              <a:gd name="connsiteX540" fmla="*/ 6766930 w 7129607"/>
              <a:gd name="connsiteY540" fmla="*/ 3602988 h 10322882"/>
              <a:gd name="connsiteX541" fmla="*/ 6753449 w 7129607"/>
              <a:gd name="connsiteY541" fmla="*/ 3592882 h 10322882"/>
              <a:gd name="connsiteX542" fmla="*/ 6753449 w 7129607"/>
              <a:gd name="connsiteY542" fmla="*/ 3589515 h 10322882"/>
              <a:gd name="connsiteX543" fmla="*/ 6766930 w 7129607"/>
              <a:gd name="connsiteY543" fmla="*/ 3572672 h 10322882"/>
              <a:gd name="connsiteX544" fmla="*/ 6790526 w 7129607"/>
              <a:gd name="connsiteY544" fmla="*/ 3559198 h 10322882"/>
              <a:gd name="connsiteX545" fmla="*/ 6790398 w 7129607"/>
              <a:gd name="connsiteY545" fmla="*/ 3558391 h 10322882"/>
              <a:gd name="connsiteX546" fmla="*/ 6790398 w 7129607"/>
              <a:gd name="connsiteY546" fmla="*/ 3546274 h 10322882"/>
              <a:gd name="connsiteX547" fmla="*/ 6790526 w 7129607"/>
              <a:gd name="connsiteY547" fmla="*/ 3545722 h 10322882"/>
              <a:gd name="connsiteX548" fmla="*/ 6800637 w 7129607"/>
              <a:gd name="connsiteY548" fmla="*/ 3535618 h 10322882"/>
              <a:gd name="connsiteX549" fmla="*/ 6804008 w 7129607"/>
              <a:gd name="connsiteY549" fmla="*/ 3512038 h 10322882"/>
              <a:gd name="connsiteX550" fmla="*/ 6804850 w 7129607"/>
              <a:gd name="connsiteY550" fmla="*/ 3500247 h 10322882"/>
              <a:gd name="connsiteX551" fmla="*/ 6804711 w 7129607"/>
              <a:gd name="connsiteY551" fmla="*/ 3499859 h 10322882"/>
              <a:gd name="connsiteX552" fmla="*/ 6803878 w 7129607"/>
              <a:gd name="connsiteY552" fmla="*/ 3511539 h 10322882"/>
              <a:gd name="connsiteX553" fmla="*/ 6800507 w 7129607"/>
              <a:gd name="connsiteY553" fmla="*/ 3535149 h 10322882"/>
              <a:gd name="connsiteX554" fmla="*/ 6790398 w 7129607"/>
              <a:gd name="connsiteY554" fmla="*/ 3545270 h 10322882"/>
              <a:gd name="connsiteX555" fmla="*/ 6790398 w 7129607"/>
              <a:gd name="connsiteY555" fmla="*/ 3546274 h 10322882"/>
              <a:gd name="connsiteX556" fmla="*/ 6789262 w 7129607"/>
              <a:gd name="connsiteY556" fmla="*/ 3551197 h 10322882"/>
              <a:gd name="connsiteX557" fmla="*/ 6790398 w 7129607"/>
              <a:gd name="connsiteY557" fmla="*/ 3558391 h 10322882"/>
              <a:gd name="connsiteX558" fmla="*/ 6790398 w 7129607"/>
              <a:gd name="connsiteY558" fmla="*/ 3558759 h 10322882"/>
              <a:gd name="connsiteX559" fmla="*/ 6766809 w 7129607"/>
              <a:gd name="connsiteY559" fmla="*/ 3572250 h 10322882"/>
              <a:gd name="connsiteX560" fmla="*/ 6753329 w 7129607"/>
              <a:gd name="connsiteY560" fmla="*/ 3589116 h 10322882"/>
              <a:gd name="connsiteX561" fmla="*/ 6739849 w 7129607"/>
              <a:gd name="connsiteY561" fmla="*/ 3595860 h 10322882"/>
              <a:gd name="connsiteX562" fmla="*/ 6733109 w 7129607"/>
              <a:gd name="connsiteY562" fmla="*/ 3619472 h 10322882"/>
              <a:gd name="connsiteX563" fmla="*/ 6719628 w 7129607"/>
              <a:gd name="connsiteY563" fmla="*/ 3663318 h 10322882"/>
              <a:gd name="connsiteX564" fmla="*/ 6699408 w 7129607"/>
              <a:gd name="connsiteY564" fmla="*/ 3693674 h 10322882"/>
              <a:gd name="connsiteX565" fmla="*/ 6709518 w 7129607"/>
              <a:gd name="connsiteY565" fmla="*/ 3713910 h 10322882"/>
              <a:gd name="connsiteX566" fmla="*/ 6733109 w 7129607"/>
              <a:gd name="connsiteY566" fmla="*/ 3720656 h 10322882"/>
              <a:gd name="connsiteX567" fmla="*/ 6716258 w 7129607"/>
              <a:gd name="connsiteY567" fmla="*/ 3754384 h 10322882"/>
              <a:gd name="connsiteX568" fmla="*/ 6716258 w 7129607"/>
              <a:gd name="connsiteY568" fmla="*/ 3794858 h 10322882"/>
              <a:gd name="connsiteX569" fmla="*/ 6719628 w 7129607"/>
              <a:gd name="connsiteY569" fmla="*/ 3845450 h 10322882"/>
              <a:gd name="connsiteX570" fmla="*/ 6729738 w 7129607"/>
              <a:gd name="connsiteY570" fmla="*/ 3869060 h 10322882"/>
              <a:gd name="connsiteX571" fmla="*/ 6726368 w 7129607"/>
              <a:gd name="connsiteY571" fmla="*/ 3902789 h 10322882"/>
              <a:gd name="connsiteX572" fmla="*/ 6733109 w 7129607"/>
              <a:gd name="connsiteY572" fmla="*/ 3946635 h 10322882"/>
              <a:gd name="connsiteX573" fmla="*/ 6709518 w 7129607"/>
              <a:gd name="connsiteY573" fmla="*/ 3973618 h 10322882"/>
              <a:gd name="connsiteX574" fmla="*/ 6672448 w 7129607"/>
              <a:gd name="connsiteY574" fmla="*/ 4014086 h 10322882"/>
              <a:gd name="connsiteX575" fmla="*/ 6638749 w 7129607"/>
              <a:gd name="connsiteY575" fmla="*/ 3993856 h 10322882"/>
              <a:gd name="connsiteX576" fmla="*/ 6618529 w 7129607"/>
              <a:gd name="connsiteY576" fmla="*/ 4003973 h 10322882"/>
              <a:gd name="connsiteX577" fmla="*/ 6598309 w 7129607"/>
              <a:gd name="connsiteY577" fmla="*/ 4010713 h 10322882"/>
              <a:gd name="connsiteX578" fmla="*/ 6605049 w 7129607"/>
              <a:gd name="connsiteY578" fmla="*/ 4078169 h 10322882"/>
              <a:gd name="connsiteX579" fmla="*/ 6591724 w 7129607"/>
              <a:gd name="connsiteY579" fmla="*/ 4084838 h 10322882"/>
              <a:gd name="connsiteX580" fmla="*/ 6591724 w 7129607"/>
              <a:gd name="connsiteY580" fmla="*/ 4101574 h 10322882"/>
              <a:gd name="connsiteX581" fmla="*/ 6591724 w 7129607"/>
              <a:gd name="connsiteY581" fmla="*/ 4121781 h 10322882"/>
              <a:gd name="connsiteX582" fmla="*/ 6598470 w 7129607"/>
              <a:gd name="connsiteY582" fmla="*/ 4145356 h 10322882"/>
              <a:gd name="connsiteX583" fmla="*/ 6615335 w 7129607"/>
              <a:gd name="connsiteY583" fmla="*/ 4177352 h 10322882"/>
              <a:gd name="connsiteX584" fmla="*/ 6622081 w 7129607"/>
              <a:gd name="connsiteY584" fmla="*/ 4209347 h 10322882"/>
              <a:gd name="connsiteX585" fmla="*/ 6642321 w 7129607"/>
              <a:gd name="connsiteY585" fmla="*/ 4307018 h 10322882"/>
              <a:gd name="connsiteX586" fmla="*/ 6662560 w 7129607"/>
              <a:gd name="connsiteY586" fmla="*/ 4337329 h 10322882"/>
              <a:gd name="connsiteX587" fmla="*/ 6655813 w 7129607"/>
              <a:gd name="connsiteY587" fmla="*/ 4364273 h 10322882"/>
              <a:gd name="connsiteX588" fmla="*/ 6591724 w 7129607"/>
              <a:gd name="connsiteY588" fmla="*/ 4404688 h 10322882"/>
              <a:gd name="connsiteX589" fmla="*/ 6568112 w 7129607"/>
              <a:gd name="connsiteY589" fmla="*/ 4428262 h 10322882"/>
              <a:gd name="connsiteX590" fmla="*/ 6537753 w 7129607"/>
              <a:gd name="connsiteY590" fmla="*/ 4458572 h 10322882"/>
              <a:gd name="connsiteX591" fmla="*/ 6510767 w 7129607"/>
              <a:gd name="connsiteY591" fmla="*/ 4482149 h 10322882"/>
              <a:gd name="connsiteX592" fmla="*/ 6483782 w 7129607"/>
              <a:gd name="connsiteY592" fmla="*/ 4515827 h 10322882"/>
              <a:gd name="connsiteX593" fmla="*/ 6439931 w 7129607"/>
              <a:gd name="connsiteY593" fmla="*/ 4515827 h 10322882"/>
              <a:gd name="connsiteX594" fmla="*/ 6409574 w 7129607"/>
              <a:gd name="connsiteY594" fmla="*/ 4542772 h 10322882"/>
              <a:gd name="connsiteX595" fmla="*/ 6355603 w 7129607"/>
              <a:gd name="connsiteY595" fmla="*/ 4613497 h 10322882"/>
              <a:gd name="connsiteX596" fmla="*/ 6345482 w 7129607"/>
              <a:gd name="connsiteY596" fmla="*/ 4626966 h 10322882"/>
              <a:gd name="connsiteX597" fmla="*/ 6332559 w 7129607"/>
              <a:gd name="connsiteY597" fmla="*/ 4636643 h 10322882"/>
              <a:gd name="connsiteX598" fmla="*/ 6332640 w 7129607"/>
              <a:gd name="connsiteY598" fmla="*/ 4637131 h 10322882"/>
              <a:gd name="connsiteX599" fmla="*/ 6329270 w 7129607"/>
              <a:gd name="connsiteY599" fmla="*/ 4653969 h 10322882"/>
              <a:gd name="connsiteX600" fmla="*/ 6309055 w 7129607"/>
              <a:gd name="connsiteY600" fmla="*/ 4657340 h 10322882"/>
              <a:gd name="connsiteX601" fmla="*/ 6308929 w 7129607"/>
              <a:gd name="connsiteY601" fmla="*/ 4657376 h 10322882"/>
              <a:gd name="connsiteX602" fmla="*/ 6328269 w 7129607"/>
              <a:gd name="connsiteY602" fmla="*/ 4654155 h 10322882"/>
              <a:gd name="connsiteX603" fmla="*/ 6335006 w 7129607"/>
              <a:gd name="connsiteY603" fmla="*/ 4670994 h 10322882"/>
              <a:gd name="connsiteX604" fmla="*/ 6328269 w 7129607"/>
              <a:gd name="connsiteY604" fmla="*/ 4758559 h 10322882"/>
              <a:gd name="connsiteX605" fmla="*/ 6335006 w 7129607"/>
              <a:gd name="connsiteY605" fmla="*/ 4798972 h 10322882"/>
              <a:gd name="connsiteX606" fmla="*/ 6358584 w 7129607"/>
              <a:gd name="connsiteY606" fmla="*/ 4825915 h 10322882"/>
              <a:gd name="connsiteX607" fmla="*/ 6375425 w 7129607"/>
              <a:gd name="connsiteY607" fmla="*/ 4866332 h 10322882"/>
              <a:gd name="connsiteX608" fmla="*/ 6382162 w 7129607"/>
              <a:gd name="connsiteY608" fmla="*/ 4910115 h 10322882"/>
              <a:gd name="connsiteX609" fmla="*/ 6392267 w 7129607"/>
              <a:gd name="connsiteY609" fmla="*/ 4953897 h 10322882"/>
              <a:gd name="connsiteX610" fmla="*/ 6372058 w 7129607"/>
              <a:gd name="connsiteY610" fmla="*/ 4987576 h 10322882"/>
              <a:gd name="connsiteX611" fmla="*/ 6358584 w 7129607"/>
              <a:gd name="connsiteY611" fmla="*/ 5021254 h 10322882"/>
              <a:gd name="connsiteX612" fmla="*/ 6338373 w 7129607"/>
              <a:gd name="connsiteY612" fmla="*/ 5065036 h 10322882"/>
              <a:gd name="connsiteX613" fmla="*/ 6308058 w 7129607"/>
              <a:gd name="connsiteY613" fmla="*/ 5102084 h 10322882"/>
              <a:gd name="connsiteX614" fmla="*/ 6304690 w 7129607"/>
              <a:gd name="connsiteY614" fmla="*/ 5139130 h 10322882"/>
              <a:gd name="connsiteX615" fmla="*/ 6304690 w 7129607"/>
              <a:gd name="connsiteY615" fmla="*/ 5169440 h 10322882"/>
              <a:gd name="connsiteX616" fmla="*/ 6294584 w 7129607"/>
              <a:gd name="connsiteY616" fmla="*/ 5203120 h 10322882"/>
              <a:gd name="connsiteX617" fmla="*/ 6284480 w 7129607"/>
              <a:gd name="connsiteY617" fmla="*/ 5236800 h 10322882"/>
              <a:gd name="connsiteX618" fmla="*/ 6264269 w 7129607"/>
              <a:gd name="connsiteY618" fmla="*/ 5273845 h 10322882"/>
              <a:gd name="connsiteX619" fmla="*/ 6237321 w 7129607"/>
              <a:gd name="connsiteY619" fmla="*/ 5297421 h 10322882"/>
              <a:gd name="connsiteX620" fmla="*/ 6233954 w 7129607"/>
              <a:gd name="connsiteY620" fmla="*/ 5317628 h 10322882"/>
              <a:gd name="connsiteX621" fmla="*/ 6244058 w 7129607"/>
              <a:gd name="connsiteY621" fmla="*/ 5331100 h 10322882"/>
              <a:gd name="connsiteX622" fmla="*/ 6247428 w 7129607"/>
              <a:gd name="connsiteY622" fmla="*/ 5364780 h 10322882"/>
              <a:gd name="connsiteX623" fmla="*/ 6247428 w 7129607"/>
              <a:gd name="connsiteY623" fmla="*/ 5408563 h 10322882"/>
              <a:gd name="connsiteX624" fmla="*/ 6233954 w 7129607"/>
              <a:gd name="connsiteY624" fmla="*/ 5418666 h 10322882"/>
              <a:gd name="connsiteX625" fmla="*/ 6231124 w 7129607"/>
              <a:gd name="connsiteY625" fmla="*/ 5421496 h 10322882"/>
              <a:gd name="connsiteX626" fmla="*/ 6231124 w 7129607"/>
              <a:gd name="connsiteY626" fmla="*/ 5431561 h 10322882"/>
              <a:gd name="connsiteX627" fmla="*/ 6214279 w 7129607"/>
              <a:gd name="connsiteY627" fmla="*/ 5468654 h 10322882"/>
              <a:gd name="connsiteX628" fmla="*/ 6217649 w 7129607"/>
              <a:gd name="connsiteY628" fmla="*/ 5515864 h 10322882"/>
              <a:gd name="connsiteX629" fmla="*/ 6204172 w 7129607"/>
              <a:gd name="connsiteY629" fmla="*/ 5532724 h 10322882"/>
              <a:gd name="connsiteX630" fmla="*/ 6224386 w 7129607"/>
              <a:gd name="connsiteY630" fmla="*/ 5563074 h 10322882"/>
              <a:gd name="connsiteX631" fmla="*/ 6217649 w 7129607"/>
              <a:gd name="connsiteY631" fmla="*/ 5610283 h 10322882"/>
              <a:gd name="connsiteX632" fmla="*/ 6190695 w 7129607"/>
              <a:gd name="connsiteY632" fmla="*/ 5670981 h 10322882"/>
              <a:gd name="connsiteX633" fmla="*/ 6180587 w 7129607"/>
              <a:gd name="connsiteY633" fmla="*/ 5691214 h 10322882"/>
              <a:gd name="connsiteX634" fmla="*/ 6170481 w 7129607"/>
              <a:gd name="connsiteY634" fmla="*/ 5748542 h 10322882"/>
              <a:gd name="connsiteX635" fmla="*/ 6170481 w 7129607"/>
              <a:gd name="connsiteY635" fmla="*/ 5789007 h 10322882"/>
              <a:gd name="connsiteX636" fmla="*/ 6157004 w 7129607"/>
              <a:gd name="connsiteY636" fmla="*/ 5815983 h 10322882"/>
              <a:gd name="connsiteX637" fmla="*/ 6143527 w 7129607"/>
              <a:gd name="connsiteY637" fmla="*/ 5839588 h 10322882"/>
              <a:gd name="connsiteX638" fmla="*/ 6109836 w 7129607"/>
              <a:gd name="connsiteY638" fmla="*/ 5849705 h 10322882"/>
              <a:gd name="connsiteX639" fmla="*/ 6089622 w 7129607"/>
              <a:gd name="connsiteY639" fmla="*/ 5859821 h 10322882"/>
              <a:gd name="connsiteX640" fmla="*/ 6079515 w 7129607"/>
              <a:gd name="connsiteY640" fmla="*/ 5880054 h 10322882"/>
              <a:gd name="connsiteX641" fmla="*/ 6096361 w 7129607"/>
              <a:gd name="connsiteY641" fmla="*/ 5900287 h 10322882"/>
              <a:gd name="connsiteX642" fmla="*/ 6086253 w 7129607"/>
              <a:gd name="connsiteY642" fmla="*/ 5913776 h 10322882"/>
              <a:gd name="connsiteX643" fmla="*/ 6086253 w 7129607"/>
              <a:gd name="connsiteY643" fmla="*/ 5913866 h 10322882"/>
              <a:gd name="connsiteX644" fmla="*/ 6096232 w 7129607"/>
              <a:gd name="connsiteY644" fmla="*/ 5900548 h 10322882"/>
              <a:gd name="connsiteX645" fmla="*/ 6102962 w 7129607"/>
              <a:gd name="connsiteY645" fmla="*/ 5910653 h 10322882"/>
              <a:gd name="connsiteX646" fmla="*/ 6113056 w 7129607"/>
              <a:gd name="connsiteY646" fmla="*/ 5944331 h 10322882"/>
              <a:gd name="connsiteX647" fmla="*/ 6163528 w 7129607"/>
              <a:gd name="connsiteY647" fmla="*/ 5954436 h 10322882"/>
              <a:gd name="connsiteX648" fmla="*/ 6247647 w 7129607"/>
              <a:gd name="connsiteY648" fmla="*/ 5957803 h 10322882"/>
              <a:gd name="connsiteX649" fmla="*/ 6271200 w 7129607"/>
              <a:gd name="connsiteY649" fmla="*/ 5954436 h 10322882"/>
              <a:gd name="connsiteX650" fmla="*/ 6288024 w 7129607"/>
              <a:gd name="connsiteY650" fmla="*/ 5951068 h 10322882"/>
              <a:gd name="connsiteX651" fmla="*/ 6318308 w 7129607"/>
              <a:gd name="connsiteY651" fmla="*/ 5940963 h 10322882"/>
              <a:gd name="connsiteX652" fmla="*/ 6351954 w 7129607"/>
              <a:gd name="connsiteY652" fmla="*/ 5967906 h 10322882"/>
              <a:gd name="connsiteX653" fmla="*/ 6348590 w 7129607"/>
              <a:gd name="connsiteY653" fmla="*/ 5988114 h 10322882"/>
              <a:gd name="connsiteX654" fmla="*/ 6365414 w 7129607"/>
              <a:gd name="connsiteY654" fmla="*/ 6021794 h 10322882"/>
              <a:gd name="connsiteX655" fmla="*/ 6368778 w 7129607"/>
              <a:gd name="connsiteY655" fmla="*/ 6045369 h 10322882"/>
              <a:gd name="connsiteX656" fmla="*/ 6382238 w 7129607"/>
              <a:gd name="connsiteY656" fmla="*/ 6068944 h 10322882"/>
              <a:gd name="connsiteX657" fmla="*/ 6388967 w 7129607"/>
              <a:gd name="connsiteY657" fmla="*/ 6102624 h 10322882"/>
              <a:gd name="connsiteX658" fmla="*/ 6375509 w 7129607"/>
              <a:gd name="connsiteY658" fmla="*/ 6132934 h 10322882"/>
              <a:gd name="connsiteX659" fmla="*/ 6402427 w 7129607"/>
              <a:gd name="connsiteY659" fmla="*/ 6153142 h 10322882"/>
              <a:gd name="connsiteX660" fmla="*/ 6409156 w 7129607"/>
              <a:gd name="connsiteY660" fmla="*/ 6186821 h 10322882"/>
              <a:gd name="connsiteX661" fmla="*/ 6419251 w 7129607"/>
              <a:gd name="connsiteY661" fmla="*/ 6210397 h 10322882"/>
              <a:gd name="connsiteX662" fmla="*/ 6378873 w 7129607"/>
              <a:gd name="connsiteY662" fmla="*/ 6240707 h 10322882"/>
              <a:gd name="connsiteX663" fmla="*/ 6348590 w 7129607"/>
              <a:gd name="connsiteY663" fmla="*/ 6260915 h 10322882"/>
              <a:gd name="connsiteX664" fmla="*/ 6308213 w 7129607"/>
              <a:gd name="connsiteY664" fmla="*/ 6257547 h 10322882"/>
              <a:gd name="connsiteX665" fmla="*/ 6311577 w 7129607"/>
              <a:gd name="connsiteY665" fmla="*/ 6264284 h 10322882"/>
              <a:gd name="connsiteX666" fmla="*/ 6308213 w 7129607"/>
              <a:gd name="connsiteY666" fmla="*/ 6281122 h 10322882"/>
              <a:gd name="connsiteX667" fmla="*/ 6314942 w 7129607"/>
              <a:gd name="connsiteY667" fmla="*/ 6294594 h 10322882"/>
              <a:gd name="connsiteX668" fmla="*/ 6301484 w 7129607"/>
              <a:gd name="connsiteY668" fmla="*/ 6308067 h 10322882"/>
              <a:gd name="connsiteX669" fmla="*/ 6314942 w 7129607"/>
              <a:gd name="connsiteY669" fmla="*/ 6338377 h 10322882"/>
              <a:gd name="connsiteX670" fmla="*/ 6311577 w 7129607"/>
              <a:gd name="connsiteY670" fmla="*/ 6385529 h 10322882"/>
              <a:gd name="connsiteX671" fmla="*/ 6234187 w 7129607"/>
              <a:gd name="connsiteY671" fmla="*/ 6419207 h 10322882"/>
              <a:gd name="connsiteX672" fmla="*/ 6207270 w 7129607"/>
              <a:gd name="connsiteY672" fmla="*/ 6442782 h 10322882"/>
              <a:gd name="connsiteX673" fmla="*/ 6176988 w 7129607"/>
              <a:gd name="connsiteY673" fmla="*/ 6466358 h 10322882"/>
              <a:gd name="connsiteX674" fmla="*/ 6163528 w 7129607"/>
              <a:gd name="connsiteY674" fmla="*/ 6496670 h 10322882"/>
              <a:gd name="connsiteX675" fmla="*/ 6160163 w 7129607"/>
              <a:gd name="connsiteY675" fmla="*/ 6537085 h 10322882"/>
              <a:gd name="connsiteX676" fmla="*/ 6153433 w 7129607"/>
              <a:gd name="connsiteY676" fmla="*/ 6570763 h 10322882"/>
              <a:gd name="connsiteX677" fmla="*/ 6126515 w 7129607"/>
              <a:gd name="connsiteY677" fmla="*/ 6597707 h 10322882"/>
              <a:gd name="connsiteX678" fmla="*/ 6143339 w 7129607"/>
              <a:gd name="connsiteY678" fmla="*/ 6604443 h 10322882"/>
              <a:gd name="connsiteX679" fmla="*/ 6150068 w 7129607"/>
              <a:gd name="connsiteY679" fmla="*/ 6624650 h 10322882"/>
              <a:gd name="connsiteX680" fmla="*/ 6136609 w 7129607"/>
              <a:gd name="connsiteY680" fmla="*/ 6668433 h 10322882"/>
              <a:gd name="connsiteX681" fmla="*/ 6116420 w 7129607"/>
              <a:gd name="connsiteY681" fmla="*/ 6692008 h 10322882"/>
              <a:gd name="connsiteX682" fmla="*/ 6102962 w 7129607"/>
              <a:gd name="connsiteY682" fmla="*/ 6671800 h 10322882"/>
              <a:gd name="connsiteX683" fmla="*/ 6102729 w 7129607"/>
              <a:gd name="connsiteY683" fmla="*/ 6671854 h 10322882"/>
              <a:gd name="connsiteX684" fmla="*/ 6115671 w 7129607"/>
              <a:gd name="connsiteY684" fmla="*/ 6691281 h 10322882"/>
              <a:gd name="connsiteX685" fmla="*/ 6108934 w 7129607"/>
              <a:gd name="connsiteY685" fmla="*/ 6694650 h 10322882"/>
              <a:gd name="connsiteX686" fmla="*/ 6085357 w 7129607"/>
              <a:gd name="connsiteY686" fmla="*/ 6735092 h 10322882"/>
              <a:gd name="connsiteX687" fmla="*/ 6108934 w 7129607"/>
              <a:gd name="connsiteY687" fmla="*/ 6762052 h 10322882"/>
              <a:gd name="connsiteX688" fmla="*/ 6142615 w 7129607"/>
              <a:gd name="connsiteY688" fmla="*/ 6758683 h 10322882"/>
              <a:gd name="connsiteX689" fmla="*/ 6159457 w 7129607"/>
              <a:gd name="connsiteY689" fmla="*/ 6745201 h 10322882"/>
              <a:gd name="connsiteX690" fmla="*/ 6172929 w 7129607"/>
              <a:gd name="connsiteY690" fmla="*/ 6735092 h 10322882"/>
              <a:gd name="connsiteX691" fmla="*/ 6183034 w 7129607"/>
              <a:gd name="connsiteY691" fmla="*/ 6748572 h 10322882"/>
              <a:gd name="connsiteX692" fmla="*/ 6189769 w 7129607"/>
              <a:gd name="connsiteY692" fmla="*/ 6768792 h 10322882"/>
              <a:gd name="connsiteX693" fmla="*/ 6189769 w 7129607"/>
              <a:gd name="connsiteY693" fmla="*/ 6771551 h 10322882"/>
              <a:gd name="connsiteX694" fmla="*/ 6190277 w 7129607"/>
              <a:gd name="connsiteY694" fmla="*/ 6769015 h 10322882"/>
              <a:gd name="connsiteX695" fmla="*/ 6190277 w 7129607"/>
              <a:gd name="connsiteY695" fmla="*/ 6772384 h 10322882"/>
              <a:gd name="connsiteX696" fmla="*/ 6189603 w 7129607"/>
              <a:gd name="connsiteY696" fmla="*/ 6772384 h 10322882"/>
              <a:gd name="connsiteX697" fmla="*/ 6189647 w 7129607"/>
              <a:gd name="connsiteY697" fmla="*/ 6772163 h 10322882"/>
              <a:gd name="connsiteX698" fmla="*/ 6176297 w 7129607"/>
              <a:gd name="connsiteY698" fmla="*/ 6772163 h 10322882"/>
              <a:gd name="connsiteX699" fmla="*/ 6156088 w 7129607"/>
              <a:gd name="connsiteY699" fmla="*/ 6789012 h 10322882"/>
              <a:gd name="connsiteX700" fmla="*/ 6139248 w 7129607"/>
              <a:gd name="connsiteY700" fmla="*/ 6809234 h 10322882"/>
              <a:gd name="connsiteX701" fmla="*/ 6138258 w 7129607"/>
              <a:gd name="connsiteY701" fmla="*/ 6816168 h 10322882"/>
              <a:gd name="connsiteX702" fmla="*/ 6139748 w 7129607"/>
              <a:gd name="connsiteY702" fmla="*/ 6809445 h 10322882"/>
              <a:gd name="connsiteX703" fmla="*/ 6156591 w 7129607"/>
              <a:gd name="connsiteY703" fmla="*/ 6789230 h 10322882"/>
              <a:gd name="connsiteX704" fmla="*/ 6176801 w 7129607"/>
              <a:gd name="connsiteY704" fmla="*/ 6772384 h 10322882"/>
              <a:gd name="connsiteX705" fmla="*/ 6189603 w 7129607"/>
              <a:gd name="connsiteY705" fmla="*/ 6772384 h 10322882"/>
              <a:gd name="connsiteX706" fmla="*/ 6186908 w 7129607"/>
              <a:gd name="connsiteY706" fmla="*/ 6785861 h 10322882"/>
              <a:gd name="connsiteX707" fmla="*/ 6200381 w 7129607"/>
              <a:gd name="connsiteY707" fmla="*/ 6816184 h 10322882"/>
              <a:gd name="connsiteX708" fmla="*/ 6210487 w 7129607"/>
              <a:gd name="connsiteY708" fmla="*/ 6853244 h 10322882"/>
              <a:gd name="connsiteX709" fmla="*/ 6207118 w 7129607"/>
              <a:gd name="connsiteY709" fmla="*/ 6897042 h 10322882"/>
              <a:gd name="connsiteX710" fmla="*/ 6213857 w 7129607"/>
              <a:gd name="connsiteY710" fmla="*/ 6920627 h 10322882"/>
              <a:gd name="connsiteX711" fmla="*/ 6237437 w 7129607"/>
              <a:gd name="connsiteY711" fmla="*/ 6913889 h 10322882"/>
              <a:gd name="connsiteX712" fmla="*/ 6261016 w 7129607"/>
              <a:gd name="connsiteY712" fmla="*/ 6917258 h 10322882"/>
              <a:gd name="connsiteX713" fmla="*/ 6291333 w 7129607"/>
              <a:gd name="connsiteY713" fmla="*/ 6907150 h 10322882"/>
              <a:gd name="connsiteX714" fmla="*/ 6318281 w 7129607"/>
              <a:gd name="connsiteY714" fmla="*/ 6920627 h 10322882"/>
              <a:gd name="connsiteX715" fmla="*/ 6345230 w 7129607"/>
              <a:gd name="connsiteY715" fmla="*/ 6950949 h 10322882"/>
              <a:gd name="connsiteX716" fmla="*/ 6375547 w 7129607"/>
              <a:gd name="connsiteY716" fmla="*/ 6981272 h 10322882"/>
              <a:gd name="connsiteX717" fmla="*/ 6365441 w 7129607"/>
              <a:gd name="connsiteY717" fmla="*/ 6998118 h 10322882"/>
              <a:gd name="connsiteX718" fmla="*/ 6362073 w 7129607"/>
              <a:gd name="connsiteY718" fmla="*/ 7028439 h 10322882"/>
              <a:gd name="connsiteX719" fmla="*/ 6375547 w 7129607"/>
              <a:gd name="connsiteY719" fmla="*/ 7075607 h 10322882"/>
              <a:gd name="connsiteX720" fmla="*/ 6372179 w 7129607"/>
              <a:gd name="connsiteY720" fmla="*/ 7122776 h 10322882"/>
              <a:gd name="connsiteX721" fmla="*/ 6378916 w 7129607"/>
              <a:gd name="connsiteY721" fmla="*/ 7173313 h 10322882"/>
              <a:gd name="connsiteX722" fmla="*/ 6365441 w 7129607"/>
              <a:gd name="connsiteY722" fmla="*/ 7203635 h 10322882"/>
              <a:gd name="connsiteX723" fmla="*/ 6365441 w 7129607"/>
              <a:gd name="connsiteY723" fmla="*/ 7227220 h 10322882"/>
              <a:gd name="connsiteX724" fmla="*/ 6358704 w 7129607"/>
              <a:gd name="connsiteY724" fmla="*/ 7233958 h 10322882"/>
              <a:gd name="connsiteX725" fmla="*/ 6358387 w 7129607"/>
              <a:gd name="connsiteY725" fmla="*/ 7233988 h 10322882"/>
              <a:gd name="connsiteX726" fmla="*/ 6341856 w 7129607"/>
              <a:gd name="connsiteY726" fmla="*/ 7257114 h 10322882"/>
              <a:gd name="connsiteX727" fmla="*/ 6335116 w 7129607"/>
              <a:gd name="connsiteY727" fmla="*/ 7284056 h 10322882"/>
              <a:gd name="connsiteX728" fmla="*/ 6372187 w 7129607"/>
              <a:gd name="connsiteY728" fmla="*/ 7304262 h 10322882"/>
              <a:gd name="connsiteX729" fmla="*/ 6385669 w 7129607"/>
              <a:gd name="connsiteY729" fmla="*/ 7324470 h 10322882"/>
              <a:gd name="connsiteX730" fmla="*/ 6395778 w 7129607"/>
              <a:gd name="connsiteY730" fmla="*/ 7368251 h 10322882"/>
              <a:gd name="connsiteX731" fmla="*/ 6405889 w 7129607"/>
              <a:gd name="connsiteY731" fmla="*/ 7378354 h 10322882"/>
              <a:gd name="connsiteX732" fmla="*/ 6399149 w 7129607"/>
              <a:gd name="connsiteY732" fmla="*/ 7395194 h 10322882"/>
              <a:gd name="connsiteX733" fmla="*/ 6409258 w 7129607"/>
              <a:gd name="connsiteY733" fmla="*/ 7449078 h 10322882"/>
              <a:gd name="connsiteX734" fmla="*/ 6436220 w 7129607"/>
              <a:gd name="connsiteY734" fmla="*/ 7476021 h 10322882"/>
              <a:gd name="connsiteX735" fmla="*/ 6453071 w 7129607"/>
              <a:gd name="connsiteY735" fmla="*/ 7502964 h 10322882"/>
              <a:gd name="connsiteX736" fmla="*/ 6456440 w 7129607"/>
              <a:gd name="connsiteY736" fmla="*/ 7526537 h 10322882"/>
              <a:gd name="connsiteX737" fmla="*/ 6446331 w 7129607"/>
              <a:gd name="connsiteY737" fmla="*/ 7543377 h 10322882"/>
              <a:gd name="connsiteX738" fmla="*/ 6436220 w 7129607"/>
              <a:gd name="connsiteY738" fmla="*/ 7553480 h 10322882"/>
              <a:gd name="connsiteX739" fmla="*/ 6422740 w 7129607"/>
              <a:gd name="connsiteY739" fmla="*/ 7563583 h 10322882"/>
              <a:gd name="connsiteX740" fmla="*/ 6426109 w 7129607"/>
              <a:gd name="connsiteY740" fmla="*/ 7603997 h 10322882"/>
              <a:gd name="connsiteX741" fmla="*/ 6442960 w 7129607"/>
              <a:gd name="connsiteY741" fmla="*/ 7637675 h 10322882"/>
              <a:gd name="connsiteX742" fmla="*/ 6436220 w 7129607"/>
              <a:gd name="connsiteY742" fmla="*/ 7678088 h 10322882"/>
              <a:gd name="connsiteX743" fmla="*/ 6436220 w 7129607"/>
              <a:gd name="connsiteY743" fmla="*/ 7718502 h 10322882"/>
              <a:gd name="connsiteX744" fmla="*/ 6429480 w 7129607"/>
              <a:gd name="connsiteY744" fmla="*/ 7765652 h 10322882"/>
              <a:gd name="connsiteX745" fmla="*/ 6429480 w 7129607"/>
              <a:gd name="connsiteY745" fmla="*/ 7772286 h 10322882"/>
              <a:gd name="connsiteX746" fmla="*/ 6430097 w 7129607"/>
              <a:gd name="connsiteY746" fmla="*/ 7772902 h 10322882"/>
              <a:gd name="connsiteX747" fmla="*/ 6426723 w 7129607"/>
              <a:gd name="connsiteY747" fmla="*/ 7816705 h 10322882"/>
              <a:gd name="connsiteX748" fmla="*/ 6436841 w 7129607"/>
              <a:gd name="connsiteY748" fmla="*/ 7863877 h 10322882"/>
              <a:gd name="connsiteX749" fmla="*/ 6433469 w 7129607"/>
              <a:gd name="connsiteY749" fmla="*/ 7894202 h 10322882"/>
              <a:gd name="connsiteX750" fmla="*/ 6463822 w 7129607"/>
              <a:gd name="connsiteY750" fmla="*/ 7927896 h 10322882"/>
              <a:gd name="connsiteX751" fmla="*/ 6477312 w 7129607"/>
              <a:gd name="connsiteY751" fmla="*/ 7964961 h 10322882"/>
              <a:gd name="connsiteX752" fmla="*/ 6467194 w 7129607"/>
              <a:gd name="connsiteY752" fmla="*/ 8012132 h 10322882"/>
              <a:gd name="connsiteX753" fmla="*/ 6433469 w 7129607"/>
              <a:gd name="connsiteY753" fmla="*/ 8049196 h 10322882"/>
              <a:gd name="connsiteX754" fmla="*/ 6416605 w 7129607"/>
              <a:gd name="connsiteY754" fmla="*/ 8092999 h 10322882"/>
              <a:gd name="connsiteX755" fmla="*/ 6426723 w 7129607"/>
              <a:gd name="connsiteY755" fmla="*/ 8136801 h 10322882"/>
              <a:gd name="connsiteX756" fmla="*/ 6406488 w 7129607"/>
              <a:gd name="connsiteY756" fmla="*/ 8170497 h 10322882"/>
              <a:gd name="connsiteX757" fmla="*/ 6379508 w 7129607"/>
              <a:gd name="connsiteY757" fmla="*/ 8217669 h 10322882"/>
              <a:gd name="connsiteX758" fmla="*/ 6352527 w 7129607"/>
              <a:gd name="connsiteY758" fmla="*/ 8244624 h 10322882"/>
              <a:gd name="connsiteX759" fmla="*/ 6335665 w 7129607"/>
              <a:gd name="connsiteY759" fmla="*/ 8271580 h 10322882"/>
              <a:gd name="connsiteX760" fmla="*/ 6312057 w 7129607"/>
              <a:gd name="connsiteY760" fmla="*/ 8288426 h 10322882"/>
              <a:gd name="connsiteX761" fmla="*/ 6288448 w 7129607"/>
              <a:gd name="connsiteY761" fmla="*/ 8281688 h 10322882"/>
              <a:gd name="connsiteX762" fmla="*/ 6268212 w 7129607"/>
              <a:gd name="connsiteY762" fmla="*/ 8298535 h 10322882"/>
              <a:gd name="connsiteX763" fmla="*/ 6247978 w 7129607"/>
              <a:gd name="connsiteY763" fmla="*/ 8335598 h 10322882"/>
              <a:gd name="connsiteX764" fmla="*/ 6258095 w 7129607"/>
              <a:gd name="connsiteY764" fmla="*/ 8372663 h 10322882"/>
              <a:gd name="connsiteX765" fmla="*/ 6264840 w 7129607"/>
              <a:gd name="connsiteY765" fmla="*/ 8402988 h 10322882"/>
              <a:gd name="connsiteX766" fmla="*/ 6281704 w 7129607"/>
              <a:gd name="connsiteY766" fmla="*/ 8429943 h 10322882"/>
              <a:gd name="connsiteX767" fmla="*/ 6301938 w 7129607"/>
              <a:gd name="connsiteY767" fmla="*/ 8456899 h 10322882"/>
              <a:gd name="connsiteX768" fmla="*/ 6342410 w 7129607"/>
              <a:gd name="connsiteY768" fmla="*/ 8460268 h 10322882"/>
              <a:gd name="connsiteX769" fmla="*/ 6379508 w 7129607"/>
              <a:gd name="connsiteY769" fmla="*/ 8453530 h 10322882"/>
              <a:gd name="connsiteX770" fmla="*/ 6386252 w 7129607"/>
              <a:gd name="connsiteY770" fmla="*/ 8487223 h 10322882"/>
              <a:gd name="connsiteX771" fmla="*/ 6406488 w 7129607"/>
              <a:gd name="connsiteY771" fmla="*/ 8510810 h 10322882"/>
              <a:gd name="connsiteX772" fmla="*/ 6362644 w 7129607"/>
              <a:gd name="connsiteY772" fmla="*/ 8568090 h 10322882"/>
              <a:gd name="connsiteX773" fmla="*/ 6362644 w 7129607"/>
              <a:gd name="connsiteY773" fmla="*/ 8588307 h 10322882"/>
              <a:gd name="connsiteX774" fmla="*/ 6369390 w 7129607"/>
              <a:gd name="connsiteY774" fmla="*/ 8611893 h 10322882"/>
              <a:gd name="connsiteX775" fmla="*/ 6345782 w 7129607"/>
              <a:gd name="connsiteY775" fmla="*/ 8645587 h 10322882"/>
              <a:gd name="connsiteX776" fmla="*/ 6301938 w 7129607"/>
              <a:gd name="connsiteY776" fmla="*/ 8655696 h 10322882"/>
              <a:gd name="connsiteX777" fmla="*/ 6254723 w 7129607"/>
              <a:gd name="connsiteY777" fmla="*/ 8672542 h 10322882"/>
              <a:gd name="connsiteX778" fmla="*/ 6231115 w 7129607"/>
              <a:gd name="connsiteY778" fmla="*/ 8669173 h 10322882"/>
              <a:gd name="connsiteX779" fmla="*/ 6224370 w 7129607"/>
              <a:gd name="connsiteY779" fmla="*/ 8679282 h 10322882"/>
              <a:gd name="connsiteX780" fmla="*/ 6223800 w 7129607"/>
              <a:gd name="connsiteY780" fmla="*/ 8679282 h 10322882"/>
              <a:gd name="connsiteX781" fmla="*/ 6220627 w 7129607"/>
              <a:gd name="connsiteY781" fmla="*/ 8685630 h 10322882"/>
              <a:gd name="connsiteX782" fmla="*/ 6207154 w 7129607"/>
              <a:gd name="connsiteY782" fmla="*/ 8729412 h 10322882"/>
              <a:gd name="connsiteX783" fmla="*/ 6183579 w 7129607"/>
              <a:gd name="connsiteY783" fmla="*/ 8749620 h 10322882"/>
              <a:gd name="connsiteX784" fmla="*/ 6170107 w 7129607"/>
              <a:gd name="connsiteY784" fmla="*/ 8790035 h 10322882"/>
              <a:gd name="connsiteX785" fmla="*/ 6139795 w 7129607"/>
              <a:gd name="connsiteY785" fmla="*/ 8823713 h 10322882"/>
              <a:gd name="connsiteX786" fmla="*/ 6116220 w 7129607"/>
              <a:gd name="connsiteY786" fmla="*/ 8850658 h 10322882"/>
              <a:gd name="connsiteX787" fmla="*/ 6072437 w 7129607"/>
              <a:gd name="connsiteY787" fmla="*/ 8847288 h 10322882"/>
              <a:gd name="connsiteX788" fmla="*/ 6025285 w 7129607"/>
              <a:gd name="connsiteY788" fmla="*/ 8854025 h 10322882"/>
              <a:gd name="connsiteX789" fmla="*/ 5961293 w 7129607"/>
              <a:gd name="connsiteY789" fmla="*/ 8864128 h 10322882"/>
              <a:gd name="connsiteX790" fmla="*/ 5937718 w 7129607"/>
              <a:gd name="connsiteY790" fmla="*/ 8874233 h 10322882"/>
              <a:gd name="connsiteX791" fmla="*/ 5917511 w 7129607"/>
              <a:gd name="connsiteY791" fmla="*/ 8874233 h 10322882"/>
              <a:gd name="connsiteX792" fmla="*/ 5900671 w 7129607"/>
              <a:gd name="connsiteY792" fmla="*/ 8864128 h 10322882"/>
              <a:gd name="connsiteX793" fmla="*/ 5870359 w 7129607"/>
              <a:gd name="connsiteY793" fmla="*/ 8854025 h 10322882"/>
              <a:gd name="connsiteX794" fmla="*/ 5840047 w 7129607"/>
              <a:gd name="connsiteY794" fmla="*/ 8850658 h 10322882"/>
              <a:gd name="connsiteX795" fmla="*/ 5823207 w 7129607"/>
              <a:gd name="connsiteY795" fmla="*/ 8847288 h 10322882"/>
              <a:gd name="connsiteX796" fmla="*/ 5786159 w 7129607"/>
              <a:gd name="connsiteY796" fmla="*/ 8847288 h 10322882"/>
              <a:gd name="connsiteX797" fmla="*/ 5742377 w 7129607"/>
              <a:gd name="connsiteY797" fmla="*/ 8837185 h 10322882"/>
              <a:gd name="connsiteX798" fmla="*/ 5728904 w 7129607"/>
              <a:gd name="connsiteY798" fmla="*/ 8870864 h 10322882"/>
              <a:gd name="connsiteX799" fmla="*/ 5708697 w 7129607"/>
              <a:gd name="connsiteY799" fmla="*/ 8901176 h 10322882"/>
              <a:gd name="connsiteX800" fmla="*/ 5685120 w 7129607"/>
              <a:gd name="connsiteY800" fmla="*/ 8941591 h 10322882"/>
              <a:gd name="connsiteX801" fmla="*/ 5627865 w 7129607"/>
              <a:gd name="connsiteY801" fmla="*/ 8928118 h 10322882"/>
              <a:gd name="connsiteX802" fmla="*/ 5577346 w 7129607"/>
              <a:gd name="connsiteY802" fmla="*/ 8928118 h 10322882"/>
              <a:gd name="connsiteX803" fmla="*/ 5553770 w 7129607"/>
              <a:gd name="connsiteY803" fmla="*/ 8911279 h 10322882"/>
              <a:gd name="connsiteX804" fmla="*/ 5489779 w 7129607"/>
              <a:gd name="connsiteY804" fmla="*/ 8911279 h 10322882"/>
              <a:gd name="connsiteX805" fmla="*/ 5486411 w 7129607"/>
              <a:gd name="connsiteY805" fmla="*/ 8944958 h 10322882"/>
              <a:gd name="connsiteX806" fmla="*/ 5459467 w 7129607"/>
              <a:gd name="connsiteY806" fmla="*/ 8965166 h 10322882"/>
              <a:gd name="connsiteX807" fmla="*/ 5419052 w 7129607"/>
              <a:gd name="connsiteY807" fmla="*/ 8955061 h 10322882"/>
              <a:gd name="connsiteX808" fmla="*/ 5368532 w 7129607"/>
              <a:gd name="connsiteY808" fmla="*/ 8948326 h 10322882"/>
              <a:gd name="connsiteX809" fmla="*/ 5328117 w 7129607"/>
              <a:gd name="connsiteY809" fmla="*/ 8941591 h 10322882"/>
              <a:gd name="connsiteX810" fmla="*/ 5307909 w 7129607"/>
              <a:gd name="connsiteY810" fmla="*/ 8951694 h 10322882"/>
              <a:gd name="connsiteX811" fmla="*/ 5287702 w 7129607"/>
              <a:gd name="connsiteY811" fmla="*/ 8951694 h 10322882"/>
              <a:gd name="connsiteX812" fmla="*/ 5264125 w 7129607"/>
              <a:gd name="connsiteY812" fmla="*/ 8975269 h 10322882"/>
              <a:gd name="connsiteX813" fmla="*/ 5237182 w 7129607"/>
              <a:gd name="connsiteY813" fmla="*/ 8998846 h 10322882"/>
              <a:gd name="connsiteX814" fmla="*/ 5203502 w 7129607"/>
              <a:gd name="connsiteY814" fmla="*/ 9012316 h 10322882"/>
              <a:gd name="connsiteX815" fmla="*/ 5176558 w 7129607"/>
              <a:gd name="connsiteY815" fmla="*/ 9008949 h 10322882"/>
              <a:gd name="connsiteX816" fmla="*/ 5146246 w 7129607"/>
              <a:gd name="connsiteY816" fmla="*/ 9032524 h 10322882"/>
              <a:gd name="connsiteX817" fmla="*/ 5119303 w 7129607"/>
              <a:gd name="connsiteY817" fmla="*/ 9066204 h 10322882"/>
              <a:gd name="connsiteX818" fmla="*/ 5102463 w 7129607"/>
              <a:gd name="connsiteY818" fmla="*/ 9093146 h 10322882"/>
              <a:gd name="connsiteX819" fmla="*/ 5088991 w 7129607"/>
              <a:gd name="connsiteY819" fmla="*/ 9099882 h 10322882"/>
              <a:gd name="connsiteX820" fmla="*/ 5075519 w 7129607"/>
              <a:gd name="connsiteY820" fmla="*/ 9113354 h 10322882"/>
              <a:gd name="connsiteX821" fmla="*/ 5062048 w 7129607"/>
              <a:gd name="connsiteY821" fmla="*/ 9147034 h 10322882"/>
              <a:gd name="connsiteX822" fmla="*/ 5025001 w 7129607"/>
              <a:gd name="connsiteY822" fmla="*/ 9170609 h 10322882"/>
              <a:gd name="connsiteX823" fmla="*/ 5001424 w 7129607"/>
              <a:gd name="connsiteY823" fmla="*/ 9177344 h 10322882"/>
              <a:gd name="connsiteX824" fmla="*/ 4971112 w 7129607"/>
              <a:gd name="connsiteY824" fmla="*/ 9200919 h 10322882"/>
              <a:gd name="connsiteX825" fmla="*/ 4923962 w 7129607"/>
              <a:gd name="connsiteY825" fmla="*/ 9207655 h 10322882"/>
              <a:gd name="connsiteX826" fmla="*/ 4886914 w 7129607"/>
              <a:gd name="connsiteY826" fmla="*/ 9190816 h 10322882"/>
              <a:gd name="connsiteX827" fmla="*/ 4829658 w 7129607"/>
              <a:gd name="connsiteY827" fmla="*/ 9251437 h 10322882"/>
              <a:gd name="connsiteX828" fmla="*/ 4785875 w 7129607"/>
              <a:gd name="connsiteY828" fmla="*/ 9271645 h 10322882"/>
              <a:gd name="connsiteX829" fmla="*/ 4758931 w 7129607"/>
              <a:gd name="connsiteY829" fmla="*/ 9275014 h 10322882"/>
              <a:gd name="connsiteX830" fmla="*/ 4738723 w 7129607"/>
              <a:gd name="connsiteY830" fmla="*/ 9275014 h 10322882"/>
              <a:gd name="connsiteX831" fmla="*/ 4731988 w 7129607"/>
              <a:gd name="connsiteY831" fmla="*/ 9281749 h 10322882"/>
              <a:gd name="connsiteX832" fmla="*/ 4678101 w 7129607"/>
              <a:gd name="connsiteY832" fmla="*/ 9345740 h 10322882"/>
              <a:gd name="connsiteX833" fmla="*/ 4600636 w 7129607"/>
              <a:gd name="connsiteY833" fmla="*/ 9419833 h 10322882"/>
              <a:gd name="connsiteX834" fmla="*/ 4523174 w 7129607"/>
              <a:gd name="connsiteY834" fmla="*/ 9470352 h 10322882"/>
              <a:gd name="connsiteX835" fmla="*/ 4482757 w 7129607"/>
              <a:gd name="connsiteY835" fmla="*/ 9466985 h 10322882"/>
              <a:gd name="connsiteX836" fmla="*/ 4476022 w 7129607"/>
              <a:gd name="connsiteY836" fmla="*/ 9443410 h 10322882"/>
              <a:gd name="connsiteX837" fmla="*/ 4486127 w 7129607"/>
              <a:gd name="connsiteY837" fmla="*/ 9376050 h 10322882"/>
              <a:gd name="connsiteX838" fmla="*/ 4472654 w 7129607"/>
              <a:gd name="connsiteY838" fmla="*/ 9355843 h 10322882"/>
              <a:gd name="connsiteX839" fmla="*/ 4476022 w 7129607"/>
              <a:gd name="connsiteY839" fmla="*/ 9318797 h 10322882"/>
              <a:gd name="connsiteX840" fmla="*/ 4455815 w 7129607"/>
              <a:gd name="connsiteY840" fmla="*/ 9288485 h 10322882"/>
              <a:gd name="connsiteX841" fmla="*/ 4428870 w 7129607"/>
              <a:gd name="connsiteY841" fmla="*/ 9278382 h 10322882"/>
              <a:gd name="connsiteX842" fmla="*/ 4418767 w 7129607"/>
              <a:gd name="connsiteY842" fmla="*/ 9258174 h 10322882"/>
              <a:gd name="connsiteX843" fmla="*/ 4368248 w 7129607"/>
              <a:gd name="connsiteY843" fmla="*/ 9231231 h 10322882"/>
              <a:gd name="connsiteX844" fmla="*/ 4327833 w 7129607"/>
              <a:gd name="connsiteY844" fmla="*/ 9214392 h 10322882"/>
              <a:gd name="connsiteX845" fmla="*/ 4310993 w 7129607"/>
              <a:gd name="connsiteY845" fmla="*/ 9173976 h 10322882"/>
              <a:gd name="connsiteX846" fmla="*/ 4287416 w 7129607"/>
              <a:gd name="connsiteY846" fmla="*/ 9133561 h 10322882"/>
              <a:gd name="connsiteX847" fmla="*/ 4287416 w 7129607"/>
              <a:gd name="connsiteY847" fmla="*/ 9130962 h 10322882"/>
              <a:gd name="connsiteX848" fmla="*/ 4274619 w 7129607"/>
              <a:gd name="connsiteY848" fmla="*/ 9131788 h 10322882"/>
              <a:gd name="connsiteX849" fmla="*/ 4264095 w 7129607"/>
              <a:gd name="connsiteY849" fmla="*/ 9147789 h 10322882"/>
              <a:gd name="connsiteX850" fmla="*/ 4247255 w 7129607"/>
              <a:gd name="connsiteY850" fmla="*/ 9157894 h 10322882"/>
              <a:gd name="connsiteX851" fmla="*/ 4237152 w 7129607"/>
              <a:gd name="connsiteY851" fmla="*/ 9178104 h 10322882"/>
              <a:gd name="connsiteX852" fmla="*/ 4203474 w 7129607"/>
              <a:gd name="connsiteY852" fmla="*/ 9205054 h 10322882"/>
              <a:gd name="connsiteX853" fmla="*/ 4200106 w 7129607"/>
              <a:gd name="connsiteY853" fmla="*/ 9242107 h 10322882"/>
              <a:gd name="connsiteX854" fmla="*/ 4159691 w 7129607"/>
              <a:gd name="connsiteY854" fmla="*/ 9255581 h 10322882"/>
              <a:gd name="connsiteX855" fmla="*/ 4126013 w 7129607"/>
              <a:gd name="connsiteY855" fmla="*/ 9275792 h 10322882"/>
              <a:gd name="connsiteX856" fmla="*/ 4092335 w 7129607"/>
              <a:gd name="connsiteY856" fmla="*/ 9299372 h 10322882"/>
              <a:gd name="connsiteX857" fmla="*/ 4065392 w 7129607"/>
              <a:gd name="connsiteY857" fmla="*/ 9326319 h 10322882"/>
              <a:gd name="connsiteX858" fmla="*/ 4045186 w 7129607"/>
              <a:gd name="connsiteY858" fmla="*/ 9316213 h 10322882"/>
              <a:gd name="connsiteX859" fmla="*/ 4021611 w 7129607"/>
              <a:gd name="connsiteY859" fmla="*/ 9322952 h 10322882"/>
              <a:gd name="connsiteX860" fmla="*/ 3974460 w 7129607"/>
              <a:gd name="connsiteY860" fmla="*/ 9322952 h 10322882"/>
              <a:gd name="connsiteX861" fmla="*/ 3944150 w 7129607"/>
              <a:gd name="connsiteY861" fmla="*/ 9299372 h 10322882"/>
              <a:gd name="connsiteX862" fmla="*/ 3934047 w 7129607"/>
              <a:gd name="connsiteY862" fmla="*/ 9296002 h 10322882"/>
              <a:gd name="connsiteX863" fmla="*/ 3950887 w 7129607"/>
              <a:gd name="connsiteY863" fmla="*/ 9285898 h 10322882"/>
              <a:gd name="connsiteX864" fmla="*/ 3968567 w 7129607"/>
              <a:gd name="connsiteY864" fmla="*/ 9272844 h 10322882"/>
              <a:gd name="connsiteX865" fmla="*/ 3968674 w 7129607"/>
              <a:gd name="connsiteY865" fmla="*/ 9271967 h 10322882"/>
              <a:gd name="connsiteX866" fmla="*/ 3951006 w 7129607"/>
              <a:gd name="connsiteY866" fmla="*/ 9284997 h 10322882"/>
              <a:gd name="connsiteX867" fmla="*/ 3934156 w 7129607"/>
              <a:gd name="connsiteY867" fmla="*/ 9295100 h 10322882"/>
              <a:gd name="connsiteX868" fmla="*/ 3920674 w 7129607"/>
              <a:gd name="connsiteY868" fmla="*/ 9301835 h 10322882"/>
              <a:gd name="connsiteX869" fmla="*/ 3903823 w 7129607"/>
              <a:gd name="connsiteY869" fmla="*/ 9301835 h 10322882"/>
              <a:gd name="connsiteX870" fmla="*/ 3876861 w 7129607"/>
              <a:gd name="connsiteY870" fmla="*/ 9305203 h 10322882"/>
              <a:gd name="connsiteX871" fmla="*/ 3843158 w 7129607"/>
              <a:gd name="connsiteY871" fmla="*/ 9318675 h 10322882"/>
              <a:gd name="connsiteX872" fmla="*/ 3799344 w 7129607"/>
              <a:gd name="connsiteY872" fmla="*/ 9322043 h 10322882"/>
              <a:gd name="connsiteX873" fmla="*/ 3772382 w 7129607"/>
              <a:gd name="connsiteY873" fmla="*/ 9322043 h 10322882"/>
              <a:gd name="connsiteX874" fmla="*/ 3755529 w 7129607"/>
              <a:gd name="connsiteY874" fmla="*/ 9315308 h 10322882"/>
              <a:gd name="connsiteX875" fmla="*/ 3725197 w 7129607"/>
              <a:gd name="connsiteY875" fmla="*/ 9318675 h 10322882"/>
              <a:gd name="connsiteX876" fmla="*/ 3715086 w 7129607"/>
              <a:gd name="connsiteY876" fmla="*/ 9295100 h 10322882"/>
              <a:gd name="connsiteX877" fmla="*/ 3714244 w 7129607"/>
              <a:gd name="connsiteY877" fmla="*/ 9274893 h 10322882"/>
              <a:gd name="connsiteX878" fmla="*/ 3711808 w 7129607"/>
              <a:gd name="connsiteY878" fmla="*/ 9266546 h 10322882"/>
              <a:gd name="connsiteX879" fmla="*/ 3710850 w 7129607"/>
              <a:gd name="connsiteY879" fmla="*/ 9266546 h 10322882"/>
              <a:gd name="connsiteX880" fmla="*/ 3713183 w 7129607"/>
              <a:gd name="connsiteY880" fmla="*/ 9274550 h 10322882"/>
              <a:gd name="connsiteX881" fmla="*/ 3714024 w 7129607"/>
              <a:gd name="connsiteY881" fmla="*/ 9294763 h 10322882"/>
              <a:gd name="connsiteX882" fmla="*/ 3724126 w 7129607"/>
              <a:gd name="connsiteY882" fmla="*/ 9318344 h 10322882"/>
              <a:gd name="connsiteX883" fmla="*/ 3714024 w 7129607"/>
              <a:gd name="connsiteY883" fmla="*/ 9321712 h 10322882"/>
              <a:gd name="connsiteX884" fmla="*/ 3676990 w 7129607"/>
              <a:gd name="connsiteY884" fmla="*/ 9341926 h 10322882"/>
              <a:gd name="connsiteX885" fmla="*/ 3672308 w 7129607"/>
              <a:gd name="connsiteY885" fmla="*/ 9346903 h 10322882"/>
              <a:gd name="connsiteX886" fmla="*/ 3672308 w 7129607"/>
              <a:gd name="connsiteY886" fmla="*/ 9353896 h 10322882"/>
              <a:gd name="connsiteX887" fmla="*/ 3665730 w 7129607"/>
              <a:gd name="connsiteY887" fmla="*/ 9353896 h 10322882"/>
              <a:gd name="connsiteX888" fmla="*/ 3663523 w 7129607"/>
              <a:gd name="connsiteY888" fmla="*/ 9356242 h 10322882"/>
              <a:gd name="connsiteX889" fmla="*/ 3660156 w 7129607"/>
              <a:gd name="connsiteY889" fmla="*/ 9375612 h 10322882"/>
              <a:gd name="connsiteX890" fmla="*/ 3643321 w 7129607"/>
              <a:gd name="connsiteY890" fmla="*/ 9412668 h 10322882"/>
              <a:gd name="connsiteX891" fmla="*/ 3589452 w 7129607"/>
              <a:gd name="connsiteY891" fmla="*/ 9426144 h 10322882"/>
              <a:gd name="connsiteX892" fmla="*/ 3555784 w 7129607"/>
              <a:gd name="connsiteY892" fmla="*/ 9422775 h 10322882"/>
              <a:gd name="connsiteX893" fmla="*/ 3522115 w 7129607"/>
              <a:gd name="connsiteY893" fmla="*/ 9422775 h 10322882"/>
              <a:gd name="connsiteX894" fmla="*/ 3458145 w 7129607"/>
              <a:gd name="connsiteY894" fmla="*/ 9395825 h 10322882"/>
              <a:gd name="connsiteX895" fmla="*/ 3454779 w 7129607"/>
              <a:gd name="connsiteY895" fmla="*/ 9399193 h 10322882"/>
              <a:gd name="connsiteX896" fmla="*/ 3454779 w 7129607"/>
              <a:gd name="connsiteY896" fmla="*/ 9392456 h 10322882"/>
              <a:gd name="connsiteX897" fmla="*/ 3450571 w 7129607"/>
              <a:gd name="connsiteY897" fmla="*/ 9367191 h 10322882"/>
              <a:gd name="connsiteX898" fmla="*/ 3445699 w 7129607"/>
              <a:gd name="connsiteY898" fmla="*/ 9353896 h 10322882"/>
              <a:gd name="connsiteX899" fmla="*/ 3445308 w 7129607"/>
              <a:gd name="connsiteY899" fmla="*/ 9353896 h 10322882"/>
              <a:gd name="connsiteX900" fmla="*/ 3450395 w 7129607"/>
              <a:gd name="connsiteY900" fmla="*/ 9367785 h 10322882"/>
              <a:gd name="connsiteX901" fmla="*/ 3454601 w 7129607"/>
              <a:gd name="connsiteY901" fmla="*/ 9393051 h 10322882"/>
              <a:gd name="connsiteX902" fmla="*/ 3454601 w 7129607"/>
              <a:gd name="connsiteY902" fmla="*/ 9399789 h 10322882"/>
              <a:gd name="connsiteX903" fmla="*/ 3444504 w 7129607"/>
              <a:gd name="connsiteY903" fmla="*/ 9426740 h 10322882"/>
              <a:gd name="connsiteX904" fmla="*/ 3431043 w 7129607"/>
              <a:gd name="connsiteY904" fmla="*/ 9443583 h 10322882"/>
              <a:gd name="connsiteX905" fmla="*/ 3431043 w 7129607"/>
              <a:gd name="connsiteY905" fmla="*/ 9467166 h 10322882"/>
              <a:gd name="connsiteX906" fmla="*/ 3417582 w 7129607"/>
              <a:gd name="connsiteY906" fmla="*/ 9497485 h 10322882"/>
              <a:gd name="connsiteX907" fmla="*/ 3397390 w 7129607"/>
              <a:gd name="connsiteY907" fmla="*/ 9504223 h 10322882"/>
              <a:gd name="connsiteX908" fmla="*/ 3363737 w 7129607"/>
              <a:gd name="connsiteY908" fmla="*/ 9517698 h 10322882"/>
              <a:gd name="connsiteX909" fmla="*/ 3333449 w 7129607"/>
              <a:gd name="connsiteY909" fmla="*/ 9531174 h 10322882"/>
              <a:gd name="connsiteX910" fmla="*/ 3306527 w 7129607"/>
              <a:gd name="connsiteY910" fmla="*/ 9544649 h 10322882"/>
              <a:gd name="connsiteX911" fmla="*/ 3276238 w 7129607"/>
              <a:gd name="connsiteY911" fmla="*/ 9534541 h 10322882"/>
              <a:gd name="connsiteX912" fmla="*/ 3242585 w 7129607"/>
              <a:gd name="connsiteY912" fmla="*/ 9521066 h 10322882"/>
              <a:gd name="connsiteX913" fmla="*/ 3202200 w 7129607"/>
              <a:gd name="connsiteY913" fmla="*/ 9571600 h 10322882"/>
              <a:gd name="connsiteX914" fmla="*/ 3161817 w 7129607"/>
              <a:gd name="connsiteY914" fmla="*/ 9564861 h 10322882"/>
              <a:gd name="connsiteX915" fmla="*/ 3121433 w 7129607"/>
              <a:gd name="connsiteY915" fmla="*/ 9568231 h 10322882"/>
              <a:gd name="connsiteX916" fmla="*/ 3067587 w 7129607"/>
              <a:gd name="connsiteY916" fmla="*/ 9544649 h 10322882"/>
              <a:gd name="connsiteX917" fmla="*/ 3033934 w 7129607"/>
              <a:gd name="connsiteY917" fmla="*/ 9551386 h 10322882"/>
              <a:gd name="connsiteX918" fmla="*/ 3000285 w 7129607"/>
              <a:gd name="connsiteY918" fmla="*/ 9541280 h 10322882"/>
              <a:gd name="connsiteX919" fmla="*/ 2966631 w 7129607"/>
              <a:gd name="connsiteY919" fmla="*/ 9558125 h 10322882"/>
              <a:gd name="connsiteX920" fmla="*/ 2929612 w 7129607"/>
              <a:gd name="connsiteY920" fmla="*/ 9558125 h 10322882"/>
              <a:gd name="connsiteX921" fmla="*/ 2872403 w 7129607"/>
              <a:gd name="connsiteY921" fmla="*/ 9517698 h 10322882"/>
              <a:gd name="connsiteX922" fmla="*/ 2848844 w 7129607"/>
              <a:gd name="connsiteY922" fmla="*/ 9534541 h 10322882"/>
              <a:gd name="connsiteX923" fmla="*/ 2801730 w 7129607"/>
              <a:gd name="connsiteY923" fmla="*/ 9537911 h 10322882"/>
              <a:gd name="connsiteX924" fmla="*/ 2771442 w 7129607"/>
              <a:gd name="connsiteY924" fmla="*/ 9548017 h 10322882"/>
              <a:gd name="connsiteX925" fmla="*/ 2751248 w 7129607"/>
              <a:gd name="connsiteY925" fmla="*/ 9524435 h 10322882"/>
              <a:gd name="connsiteX926" fmla="*/ 2724327 w 7129607"/>
              <a:gd name="connsiteY926" fmla="*/ 9487378 h 10322882"/>
              <a:gd name="connsiteX927" fmla="*/ 2704134 w 7129607"/>
              <a:gd name="connsiteY927" fmla="*/ 9487378 h 10322882"/>
              <a:gd name="connsiteX928" fmla="*/ 2705398 w 7129607"/>
              <a:gd name="connsiteY928" fmla="*/ 9466744 h 10322882"/>
              <a:gd name="connsiteX929" fmla="*/ 2704713 w 7129607"/>
              <a:gd name="connsiteY929" fmla="*/ 9454206 h 10322882"/>
              <a:gd name="connsiteX930" fmla="*/ 2704562 w 7129607"/>
              <a:gd name="connsiteY930" fmla="*/ 9454287 h 10322882"/>
              <a:gd name="connsiteX931" fmla="*/ 2705248 w 7129607"/>
              <a:gd name="connsiteY931" fmla="*/ 9466885 h 10322882"/>
              <a:gd name="connsiteX932" fmla="*/ 2703984 w 7129607"/>
              <a:gd name="connsiteY932" fmla="*/ 9487511 h 10322882"/>
              <a:gd name="connsiteX933" fmla="*/ 2673659 w 7129607"/>
              <a:gd name="connsiteY933" fmla="*/ 9487511 h 10322882"/>
              <a:gd name="connsiteX934" fmla="*/ 2683767 w 7129607"/>
              <a:gd name="connsiteY934" fmla="*/ 9511085 h 10322882"/>
              <a:gd name="connsiteX935" fmla="*/ 2693876 w 7129607"/>
              <a:gd name="connsiteY935" fmla="*/ 9554863 h 10322882"/>
              <a:gd name="connsiteX936" fmla="*/ 2663553 w 7129607"/>
              <a:gd name="connsiteY936" fmla="*/ 9591907 h 10322882"/>
              <a:gd name="connsiteX937" fmla="*/ 2626489 w 7129607"/>
              <a:gd name="connsiteY937" fmla="*/ 9615480 h 10322882"/>
              <a:gd name="connsiteX938" fmla="*/ 2589425 w 7129607"/>
              <a:gd name="connsiteY938" fmla="*/ 9625583 h 10322882"/>
              <a:gd name="connsiteX939" fmla="*/ 2575949 w 7129607"/>
              <a:gd name="connsiteY939" fmla="*/ 9659258 h 10322882"/>
              <a:gd name="connsiteX940" fmla="*/ 2596165 w 7129607"/>
              <a:gd name="connsiteY940" fmla="*/ 9689567 h 10322882"/>
              <a:gd name="connsiteX941" fmla="*/ 2599535 w 7129607"/>
              <a:gd name="connsiteY941" fmla="*/ 9726610 h 10322882"/>
              <a:gd name="connsiteX942" fmla="*/ 2579317 w 7129607"/>
              <a:gd name="connsiteY942" fmla="*/ 9709772 h 10322882"/>
              <a:gd name="connsiteX943" fmla="*/ 2535518 w 7129607"/>
              <a:gd name="connsiteY943" fmla="*/ 9703038 h 10322882"/>
              <a:gd name="connsiteX944" fmla="*/ 2501824 w 7129607"/>
              <a:gd name="connsiteY944" fmla="*/ 9723242 h 10322882"/>
              <a:gd name="connsiteX945" fmla="*/ 2461393 w 7129607"/>
              <a:gd name="connsiteY945" fmla="*/ 9736713 h 10322882"/>
              <a:gd name="connsiteX946" fmla="*/ 2447914 w 7129607"/>
              <a:gd name="connsiteY946" fmla="*/ 9746816 h 10322882"/>
              <a:gd name="connsiteX947" fmla="*/ 2431066 w 7129607"/>
              <a:gd name="connsiteY947" fmla="*/ 9750184 h 10322882"/>
              <a:gd name="connsiteX948" fmla="*/ 2394004 w 7129607"/>
              <a:gd name="connsiteY948" fmla="*/ 9770389 h 10322882"/>
              <a:gd name="connsiteX949" fmla="*/ 2356941 w 7129607"/>
              <a:gd name="connsiteY949" fmla="*/ 9767022 h 10322882"/>
              <a:gd name="connsiteX950" fmla="*/ 2309770 w 7129607"/>
              <a:gd name="connsiteY950" fmla="*/ 9773757 h 10322882"/>
              <a:gd name="connsiteX951" fmla="*/ 2316507 w 7129607"/>
              <a:gd name="connsiteY951" fmla="*/ 9814167 h 10322882"/>
              <a:gd name="connsiteX952" fmla="*/ 2299662 w 7129607"/>
              <a:gd name="connsiteY952" fmla="*/ 9861315 h 10322882"/>
              <a:gd name="connsiteX953" fmla="*/ 2286186 w 7129607"/>
              <a:gd name="connsiteY953" fmla="*/ 9894990 h 10322882"/>
              <a:gd name="connsiteX954" fmla="*/ 2265969 w 7129607"/>
              <a:gd name="connsiteY954" fmla="*/ 9918563 h 10322882"/>
              <a:gd name="connsiteX955" fmla="*/ 2242383 w 7129607"/>
              <a:gd name="connsiteY955" fmla="*/ 9932034 h 10322882"/>
              <a:gd name="connsiteX956" fmla="*/ 2232274 w 7129607"/>
              <a:gd name="connsiteY956" fmla="*/ 9942137 h 10322882"/>
              <a:gd name="connsiteX957" fmla="*/ 2222167 w 7129607"/>
              <a:gd name="connsiteY957" fmla="*/ 9942137 h 10322882"/>
              <a:gd name="connsiteX958" fmla="*/ 2198580 w 7129607"/>
              <a:gd name="connsiteY958" fmla="*/ 9955606 h 10322882"/>
              <a:gd name="connsiteX959" fmla="*/ 2174999 w 7129607"/>
              <a:gd name="connsiteY959" fmla="*/ 9955606 h 10322882"/>
              <a:gd name="connsiteX960" fmla="*/ 2154781 w 7129607"/>
              <a:gd name="connsiteY960" fmla="*/ 9925299 h 10322882"/>
              <a:gd name="connsiteX961" fmla="*/ 2134563 w 7129607"/>
              <a:gd name="connsiteY961" fmla="*/ 9888254 h 10322882"/>
              <a:gd name="connsiteX962" fmla="*/ 2124455 w 7129607"/>
              <a:gd name="connsiteY962" fmla="*/ 9851212 h 10322882"/>
              <a:gd name="connsiteX963" fmla="*/ 2117714 w 7129607"/>
              <a:gd name="connsiteY963" fmla="*/ 9804064 h 10322882"/>
              <a:gd name="connsiteX964" fmla="*/ 2110978 w 7129607"/>
              <a:gd name="connsiteY964" fmla="*/ 9760287 h 10322882"/>
              <a:gd name="connsiteX965" fmla="*/ 2087393 w 7129607"/>
              <a:gd name="connsiteY965" fmla="*/ 9726610 h 10322882"/>
              <a:gd name="connsiteX966" fmla="*/ 2080654 w 7129607"/>
              <a:gd name="connsiteY966" fmla="*/ 9723242 h 10322882"/>
              <a:gd name="connsiteX967" fmla="*/ 2080571 w 7129607"/>
              <a:gd name="connsiteY967" fmla="*/ 9722990 h 10322882"/>
              <a:gd name="connsiteX968" fmla="*/ 2054359 w 7129607"/>
              <a:gd name="connsiteY968" fmla="*/ 9732807 h 10322882"/>
              <a:gd name="connsiteX969" fmla="*/ 2027404 w 7129607"/>
              <a:gd name="connsiteY969" fmla="*/ 9742904 h 10322882"/>
              <a:gd name="connsiteX970" fmla="*/ 2007188 w 7129607"/>
              <a:gd name="connsiteY970" fmla="*/ 9763097 h 10322882"/>
              <a:gd name="connsiteX971" fmla="*/ 1973496 w 7129607"/>
              <a:gd name="connsiteY971" fmla="*/ 9786655 h 10322882"/>
              <a:gd name="connsiteX972" fmla="*/ 1946540 w 7129607"/>
              <a:gd name="connsiteY972" fmla="*/ 9786655 h 10322882"/>
              <a:gd name="connsiteX973" fmla="*/ 1885891 w 7129607"/>
              <a:gd name="connsiteY973" fmla="*/ 9779925 h 10322882"/>
              <a:gd name="connsiteX974" fmla="*/ 1848825 w 7129607"/>
              <a:gd name="connsiteY974" fmla="*/ 9783289 h 10322882"/>
              <a:gd name="connsiteX975" fmla="*/ 1825240 w 7129607"/>
              <a:gd name="connsiteY975" fmla="*/ 9759731 h 10322882"/>
              <a:gd name="connsiteX976" fmla="*/ 1788177 w 7129607"/>
              <a:gd name="connsiteY976" fmla="*/ 9746270 h 10322882"/>
              <a:gd name="connsiteX977" fmla="*/ 1734265 w 7129607"/>
              <a:gd name="connsiteY977" fmla="*/ 9756367 h 10322882"/>
              <a:gd name="connsiteX978" fmla="*/ 1700571 w 7129607"/>
              <a:gd name="connsiteY978" fmla="*/ 9773194 h 10322882"/>
              <a:gd name="connsiteX979" fmla="*/ 1683726 w 7129607"/>
              <a:gd name="connsiteY979" fmla="*/ 9779925 h 10322882"/>
              <a:gd name="connsiteX980" fmla="*/ 1666879 w 7129607"/>
              <a:gd name="connsiteY980" fmla="*/ 9803482 h 10322882"/>
              <a:gd name="connsiteX981" fmla="*/ 1616337 w 7129607"/>
              <a:gd name="connsiteY981" fmla="*/ 9847234 h 10322882"/>
              <a:gd name="connsiteX982" fmla="*/ 1565797 w 7129607"/>
              <a:gd name="connsiteY982" fmla="*/ 9894351 h 10322882"/>
              <a:gd name="connsiteX983" fmla="*/ 1515257 w 7129607"/>
              <a:gd name="connsiteY983" fmla="*/ 9921275 h 10322882"/>
              <a:gd name="connsiteX984" fmla="*/ 1444500 w 7129607"/>
              <a:gd name="connsiteY984" fmla="*/ 9938102 h 10322882"/>
              <a:gd name="connsiteX985" fmla="*/ 1404067 w 7129607"/>
              <a:gd name="connsiteY985" fmla="*/ 9894351 h 10322882"/>
              <a:gd name="connsiteX986" fmla="*/ 1333308 w 7129607"/>
              <a:gd name="connsiteY986" fmla="*/ 9877524 h 10322882"/>
              <a:gd name="connsiteX987" fmla="*/ 1289507 w 7129607"/>
              <a:gd name="connsiteY987" fmla="*/ 9853964 h 10322882"/>
              <a:gd name="connsiteX988" fmla="*/ 1269291 w 7129607"/>
              <a:gd name="connsiteY988" fmla="*/ 9840503 h 10322882"/>
              <a:gd name="connsiteX989" fmla="*/ 1265921 w 7129607"/>
              <a:gd name="connsiteY989" fmla="*/ 9843869 h 10322882"/>
              <a:gd name="connsiteX990" fmla="*/ 1265921 w 7129607"/>
              <a:gd name="connsiteY990" fmla="*/ 9840503 h 10322882"/>
              <a:gd name="connsiteX991" fmla="*/ 1264934 w 7129607"/>
              <a:gd name="connsiteY991" fmla="*/ 9839516 h 10322882"/>
              <a:gd name="connsiteX992" fmla="*/ 1264256 w 7129607"/>
              <a:gd name="connsiteY992" fmla="*/ 9833775 h 10322882"/>
              <a:gd name="connsiteX993" fmla="*/ 1259523 w 7129607"/>
              <a:gd name="connsiteY993" fmla="*/ 9834112 h 10322882"/>
              <a:gd name="connsiteX994" fmla="*/ 1259182 w 7129607"/>
              <a:gd name="connsiteY994" fmla="*/ 9833772 h 10322882"/>
              <a:gd name="connsiteX995" fmla="*/ 1246012 w 7129607"/>
              <a:gd name="connsiteY995" fmla="*/ 9836403 h 10322882"/>
              <a:gd name="connsiteX996" fmla="*/ 1246012 w 7129607"/>
              <a:gd name="connsiteY996" fmla="*/ 9836664 h 10322882"/>
              <a:gd name="connsiteX997" fmla="*/ 1258363 w 7129607"/>
              <a:gd name="connsiteY997" fmla="*/ 9834195 h 10322882"/>
              <a:gd name="connsiteX998" fmla="*/ 1259523 w 7129607"/>
              <a:gd name="connsiteY998" fmla="*/ 9834112 h 10322882"/>
              <a:gd name="connsiteX999" fmla="*/ 1264934 w 7129607"/>
              <a:gd name="connsiteY999" fmla="*/ 9839516 h 10322882"/>
              <a:gd name="connsiteX1000" fmla="*/ 1265100 w 7129607"/>
              <a:gd name="connsiteY1000" fmla="*/ 9840927 h 10322882"/>
              <a:gd name="connsiteX1001" fmla="*/ 1265100 w 7129607"/>
              <a:gd name="connsiteY1001" fmla="*/ 9844293 h 10322882"/>
              <a:gd name="connsiteX1002" fmla="*/ 1268466 w 7129607"/>
              <a:gd name="connsiteY1002" fmla="*/ 9864487 h 10322882"/>
              <a:gd name="connsiteX1003" fmla="*/ 1265100 w 7129607"/>
              <a:gd name="connsiteY1003" fmla="*/ 9891412 h 10322882"/>
              <a:gd name="connsiteX1004" fmla="*/ 1265100 w 7129607"/>
              <a:gd name="connsiteY1004" fmla="*/ 9921704 h 10322882"/>
              <a:gd name="connsiteX1005" fmla="*/ 1224688 w 7129607"/>
              <a:gd name="connsiteY1005" fmla="*/ 9968824 h 10322882"/>
              <a:gd name="connsiteX1006" fmla="*/ 1228053 w 7129607"/>
              <a:gd name="connsiteY1006" fmla="*/ 10039504 h 10322882"/>
              <a:gd name="connsiteX1007" fmla="*/ 1224688 w 7129607"/>
              <a:gd name="connsiteY1007" fmla="*/ 10073160 h 10322882"/>
              <a:gd name="connsiteX1008" fmla="*/ 1231423 w 7129607"/>
              <a:gd name="connsiteY1008" fmla="*/ 10106818 h 10322882"/>
              <a:gd name="connsiteX1009" fmla="*/ 1197747 w 7129607"/>
              <a:gd name="connsiteY1009" fmla="*/ 10113548 h 10322882"/>
              <a:gd name="connsiteX1010" fmla="*/ 1180909 w 7129607"/>
              <a:gd name="connsiteY1010" fmla="*/ 10110184 h 10322882"/>
              <a:gd name="connsiteX1011" fmla="*/ 1157335 w 7129607"/>
              <a:gd name="connsiteY1011" fmla="*/ 10110184 h 10322882"/>
              <a:gd name="connsiteX1012" fmla="*/ 1133762 w 7129607"/>
              <a:gd name="connsiteY1012" fmla="*/ 10133743 h 10322882"/>
              <a:gd name="connsiteX1013" fmla="*/ 1103455 w 7129607"/>
              <a:gd name="connsiteY1013" fmla="*/ 10123647 h 10322882"/>
              <a:gd name="connsiteX1014" fmla="*/ 1066412 w 7129607"/>
              <a:gd name="connsiteY1014" fmla="*/ 10177498 h 10322882"/>
              <a:gd name="connsiteX1015" fmla="*/ 1036105 w 7129607"/>
              <a:gd name="connsiteY1015" fmla="*/ 10177498 h 10322882"/>
              <a:gd name="connsiteX1016" fmla="*/ 1032737 w 7129607"/>
              <a:gd name="connsiteY1016" fmla="*/ 10187594 h 10322882"/>
              <a:gd name="connsiteX1017" fmla="*/ 1015897 w 7129607"/>
              <a:gd name="connsiteY1017" fmla="*/ 10201057 h 10322882"/>
              <a:gd name="connsiteX1018" fmla="*/ 1002427 w 7129607"/>
              <a:gd name="connsiteY1018" fmla="*/ 10231349 h 10322882"/>
              <a:gd name="connsiteX1019" fmla="*/ 965383 w 7129607"/>
              <a:gd name="connsiteY1019" fmla="*/ 10217886 h 10322882"/>
              <a:gd name="connsiteX1020" fmla="*/ 948545 w 7129607"/>
              <a:gd name="connsiteY1020" fmla="*/ 10231349 h 10322882"/>
              <a:gd name="connsiteX1021" fmla="*/ 914870 w 7129607"/>
              <a:gd name="connsiteY1021" fmla="*/ 10217886 h 10322882"/>
              <a:gd name="connsiteX1022" fmla="*/ 864356 w 7129607"/>
              <a:gd name="connsiteY1022" fmla="*/ 10211154 h 10322882"/>
              <a:gd name="connsiteX1023" fmla="*/ 817211 w 7129607"/>
              <a:gd name="connsiteY1023" fmla="*/ 10217886 h 10322882"/>
              <a:gd name="connsiteX1024" fmla="*/ 786902 w 7129607"/>
              <a:gd name="connsiteY1024" fmla="*/ 10234715 h 10322882"/>
              <a:gd name="connsiteX1025" fmla="*/ 746490 w 7129607"/>
              <a:gd name="connsiteY1025" fmla="*/ 10244811 h 10322882"/>
              <a:gd name="connsiteX1026" fmla="*/ 733021 w 7129607"/>
              <a:gd name="connsiteY1026" fmla="*/ 10251543 h 10322882"/>
              <a:gd name="connsiteX1027" fmla="*/ 716182 w 7129607"/>
              <a:gd name="connsiteY1027" fmla="*/ 10254908 h 10322882"/>
              <a:gd name="connsiteX1028" fmla="*/ 682506 w 7129607"/>
              <a:gd name="connsiteY1028" fmla="*/ 10281833 h 10322882"/>
              <a:gd name="connsiteX1029" fmla="*/ 658933 w 7129607"/>
              <a:gd name="connsiteY1029" fmla="*/ 10285200 h 10322882"/>
              <a:gd name="connsiteX1030" fmla="*/ 675771 w 7129607"/>
              <a:gd name="connsiteY1030" fmla="*/ 10261640 h 10322882"/>
              <a:gd name="connsiteX1031" fmla="*/ 672403 w 7129607"/>
              <a:gd name="connsiteY1031" fmla="*/ 10224616 h 10322882"/>
              <a:gd name="connsiteX1032" fmla="*/ 685874 w 7129607"/>
              <a:gd name="connsiteY1032" fmla="*/ 10201057 h 10322882"/>
              <a:gd name="connsiteX1033" fmla="*/ 672403 w 7129607"/>
              <a:gd name="connsiteY1033" fmla="*/ 10194326 h 10322882"/>
              <a:gd name="connsiteX1034" fmla="*/ 669036 w 7129607"/>
              <a:gd name="connsiteY1034" fmla="*/ 10180864 h 10322882"/>
              <a:gd name="connsiteX1035" fmla="*/ 642094 w 7129607"/>
              <a:gd name="connsiteY1035" fmla="*/ 10187594 h 10322882"/>
              <a:gd name="connsiteX1036" fmla="*/ 615155 w 7129607"/>
              <a:gd name="connsiteY1036" fmla="*/ 10167401 h 10322882"/>
              <a:gd name="connsiteX1037" fmla="*/ 584846 w 7129607"/>
              <a:gd name="connsiteY1037" fmla="*/ 10184228 h 10322882"/>
              <a:gd name="connsiteX1038" fmla="*/ 557905 w 7129607"/>
              <a:gd name="connsiteY1038" fmla="*/ 10207789 h 10322882"/>
              <a:gd name="connsiteX1039" fmla="*/ 530965 w 7129607"/>
              <a:gd name="connsiteY1039" fmla="*/ 10187594 h 10322882"/>
              <a:gd name="connsiteX1040" fmla="*/ 514128 w 7129607"/>
              <a:gd name="connsiteY1040" fmla="*/ 10204423 h 10322882"/>
              <a:gd name="connsiteX1041" fmla="*/ 507391 w 7129607"/>
              <a:gd name="connsiteY1041" fmla="*/ 10241445 h 10322882"/>
              <a:gd name="connsiteX1042" fmla="*/ 504024 w 7129607"/>
              <a:gd name="connsiteY1042" fmla="*/ 10261640 h 10322882"/>
              <a:gd name="connsiteX1043" fmla="*/ 500656 w 7129607"/>
              <a:gd name="connsiteY1043" fmla="*/ 10278469 h 10322882"/>
              <a:gd name="connsiteX1044" fmla="*/ 480450 w 7129607"/>
              <a:gd name="connsiteY1044" fmla="*/ 10302028 h 10322882"/>
              <a:gd name="connsiteX1045" fmla="*/ 402995 w 7129607"/>
              <a:gd name="connsiteY1045" fmla="*/ 10285200 h 10322882"/>
              <a:gd name="connsiteX1046" fmla="*/ 396260 w 7129607"/>
              <a:gd name="connsiteY1046" fmla="*/ 10265006 h 10322882"/>
              <a:gd name="connsiteX1047" fmla="*/ 379423 w 7129607"/>
              <a:gd name="connsiteY1047" fmla="*/ 10261640 h 10322882"/>
              <a:gd name="connsiteX1048" fmla="*/ 365954 w 7129607"/>
              <a:gd name="connsiteY1048" fmla="*/ 10248177 h 10322882"/>
              <a:gd name="connsiteX1049" fmla="*/ 345747 w 7129607"/>
              <a:gd name="connsiteY1049" fmla="*/ 10261640 h 10322882"/>
              <a:gd name="connsiteX1050" fmla="*/ 332276 w 7129607"/>
              <a:gd name="connsiteY1050" fmla="*/ 10281833 h 10322882"/>
              <a:gd name="connsiteX1051" fmla="*/ 322173 w 7129607"/>
              <a:gd name="connsiteY1051" fmla="*/ 10285200 h 10322882"/>
              <a:gd name="connsiteX1052" fmla="*/ 305338 w 7129607"/>
              <a:gd name="connsiteY1052" fmla="*/ 10298662 h 10322882"/>
              <a:gd name="connsiteX1053" fmla="*/ 275028 w 7129607"/>
              <a:gd name="connsiteY1053" fmla="*/ 10302028 h 10322882"/>
              <a:gd name="connsiteX1054" fmla="*/ 241353 w 7129607"/>
              <a:gd name="connsiteY1054" fmla="*/ 10291932 h 10322882"/>
              <a:gd name="connsiteX1055" fmla="*/ 221147 w 7129607"/>
              <a:gd name="connsiteY1055" fmla="*/ 10298662 h 10322882"/>
              <a:gd name="connsiteX1056" fmla="*/ 214411 w 7129607"/>
              <a:gd name="connsiteY1056" fmla="*/ 10322222 h 10322882"/>
              <a:gd name="connsiteX1057" fmla="*/ 197573 w 7129607"/>
              <a:gd name="connsiteY1057" fmla="*/ 10305394 h 10322882"/>
              <a:gd name="connsiteX1058" fmla="*/ 184102 w 7129607"/>
              <a:gd name="connsiteY1058" fmla="*/ 10275103 h 10322882"/>
              <a:gd name="connsiteX1059" fmla="*/ 177367 w 7129607"/>
              <a:gd name="connsiteY1059" fmla="*/ 10244811 h 10322882"/>
              <a:gd name="connsiteX1060" fmla="*/ 173999 w 7129607"/>
              <a:gd name="connsiteY1060" fmla="*/ 10211154 h 10322882"/>
              <a:gd name="connsiteX1061" fmla="*/ 177367 w 7129607"/>
              <a:gd name="connsiteY1061" fmla="*/ 10157303 h 10322882"/>
              <a:gd name="connsiteX1062" fmla="*/ 143692 w 7129607"/>
              <a:gd name="connsiteY1062" fmla="*/ 10150572 h 10322882"/>
              <a:gd name="connsiteX1063" fmla="*/ 120120 w 7129607"/>
              <a:gd name="connsiteY1063" fmla="*/ 10133743 h 10322882"/>
              <a:gd name="connsiteX1064" fmla="*/ 99913 w 7129607"/>
              <a:gd name="connsiteY1064" fmla="*/ 10120280 h 10322882"/>
              <a:gd name="connsiteX1065" fmla="*/ 76342 w 7129607"/>
              <a:gd name="connsiteY1065" fmla="*/ 10089989 h 10322882"/>
              <a:gd name="connsiteX1066" fmla="*/ 86444 w 7129607"/>
              <a:gd name="connsiteY1066" fmla="*/ 10046235 h 10322882"/>
              <a:gd name="connsiteX1067" fmla="*/ 66238 w 7129607"/>
              <a:gd name="connsiteY1067" fmla="*/ 10012579 h 10322882"/>
              <a:gd name="connsiteX1068" fmla="*/ 89811 w 7129607"/>
              <a:gd name="connsiteY1068" fmla="*/ 9955361 h 10322882"/>
              <a:gd name="connsiteX1069" fmla="*/ 130221 w 7129607"/>
              <a:gd name="connsiteY1069" fmla="*/ 9921704 h 10322882"/>
              <a:gd name="connsiteX1070" fmla="*/ 143692 w 7129607"/>
              <a:gd name="connsiteY1070" fmla="*/ 9888048 h 10322882"/>
              <a:gd name="connsiteX1071" fmla="*/ 157164 w 7129607"/>
              <a:gd name="connsiteY1071" fmla="*/ 9867853 h 10322882"/>
              <a:gd name="connsiteX1072" fmla="*/ 147060 w 7129607"/>
              <a:gd name="connsiteY1072" fmla="*/ 9837561 h 10322882"/>
              <a:gd name="connsiteX1073" fmla="*/ 130221 w 7129607"/>
              <a:gd name="connsiteY1073" fmla="*/ 9817368 h 10322882"/>
              <a:gd name="connsiteX1074" fmla="*/ 106648 w 7129607"/>
              <a:gd name="connsiteY1074" fmla="*/ 9820732 h 10322882"/>
              <a:gd name="connsiteX1075" fmla="*/ 72973 w 7129607"/>
              <a:gd name="connsiteY1075" fmla="*/ 9830831 h 10322882"/>
              <a:gd name="connsiteX1076" fmla="*/ 49399 w 7129607"/>
              <a:gd name="connsiteY1076" fmla="*/ 9834195 h 10322882"/>
              <a:gd name="connsiteX1077" fmla="*/ 19093 w 7129607"/>
              <a:gd name="connsiteY1077" fmla="*/ 9783710 h 10322882"/>
              <a:gd name="connsiteX1078" fmla="*/ 22458 w 7129607"/>
              <a:gd name="connsiteY1078" fmla="*/ 9763517 h 10322882"/>
              <a:gd name="connsiteX1079" fmla="*/ 2254 w 7129607"/>
              <a:gd name="connsiteY1079" fmla="*/ 9756785 h 10322882"/>
              <a:gd name="connsiteX1080" fmla="*/ 69605 w 7129607"/>
              <a:gd name="connsiteY1080" fmla="*/ 9756785 h 10322882"/>
              <a:gd name="connsiteX1081" fmla="*/ 86444 w 7129607"/>
              <a:gd name="connsiteY1081" fmla="*/ 9733225 h 10322882"/>
              <a:gd name="connsiteX1082" fmla="*/ 106648 w 7129607"/>
              <a:gd name="connsiteY1082" fmla="*/ 9699568 h 10322882"/>
              <a:gd name="connsiteX1083" fmla="*/ 133590 w 7129607"/>
              <a:gd name="connsiteY1083" fmla="*/ 9682739 h 10322882"/>
              <a:gd name="connsiteX1084" fmla="*/ 157164 w 7129607"/>
              <a:gd name="connsiteY1084" fmla="*/ 9679374 h 10322882"/>
              <a:gd name="connsiteX1085" fmla="*/ 170632 w 7129607"/>
              <a:gd name="connsiteY1085" fmla="*/ 9669276 h 10322882"/>
              <a:gd name="connsiteX1086" fmla="*/ 221147 w 7129607"/>
              <a:gd name="connsiteY1086" fmla="*/ 9665912 h 10322882"/>
              <a:gd name="connsiteX1087" fmla="*/ 261558 w 7129607"/>
              <a:gd name="connsiteY1087" fmla="*/ 9645717 h 10322882"/>
              <a:gd name="connsiteX1088" fmla="*/ 308704 w 7129607"/>
              <a:gd name="connsiteY1088" fmla="*/ 9672642 h 10322882"/>
              <a:gd name="connsiteX1089" fmla="*/ 318808 w 7129607"/>
              <a:gd name="connsiteY1089" fmla="*/ 9638985 h 10322882"/>
              <a:gd name="connsiteX1090" fmla="*/ 355850 w 7129607"/>
              <a:gd name="connsiteY1090" fmla="*/ 9622157 h 10322882"/>
              <a:gd name="connsiteX1091" fmla="*/ 372688 w 7129607"/>
              <a:gd name="connsiteY1091" fmla="*/ 9618791 h 10322882"/>
              <a:gd name="connsiteX1092" fmla="*/ 382791 w 7129607"/>
              <a:gd name="connsiteY1092" fmla="*/ 9628888 h 10322882"/>
              <a:gd name="connsiteX1093" fmla="*/ 419834 w 7129607"/>
              <a:gd name="connsiteY1093" fmla="*/ 9605329 h 10322882"/>
              <a:gd name="connsiteX1094" fmla="*/ 443408 w 7129607"/>
              <a:gd name="connsiteY1094" fmla="*/ 9638985 h 10322882"/>
              <a:gd name="connsiteX1095" fmla="*/ 416466 w 7129607"/>
              <a:gd name="connsiteY1095" fmla="*/ 9669276 h 10322882"/>
              <a:gd name="connsiteX1096" fmla="*/ 440040 w 7129607"/>
              <a:gd name="connsiteY1096" fmla="*/ 9689471 h 10322882"/>
              <a:gd name="connsiteX1097" fmla="*/ 477082 w 7129607"/>
              <a:gd name="connsiteY1097" fmla="*/ 9702934 h 10322882"/>
              <a:gd name="connsiteX1098" fmla="*/ 507391 w 7129607"/>
              <a:gd name="connsiteY1098" fmla="*/ 9699568 h 10322882"/>
              <a:gd name="connsiteX1099" fmla="*/ 541068 w 7129607"/>
              <a:gd name="connsiteY1099" fmla="*/ 9706300 h 10322882"/>
              <a:gd name="connsiteX1100" fmla="*/ 561272 w 7129607"/>
              <a:gd name="connsiteY1100" fmla="*/ 9669276 h 10322882"/>
              <a:gd name="connsiteX1101" fmla="*/ 608420 w 7129607"/>
              <a:gd name="connsiteY1101" fmla="*/ 9649083 h 10322882"/>
              <a:gd name="connsiteX1102" fmla="*/ 598316 w 7129607"/>
              <a:gd name="connsiteY1102" fmla="*/ 9612059 h 10322882"/>
              <a:gd name="connsiteX1103" fmla="*/ 628624 w 7129607"/>
              <a:gd name="connsiteY1103" fmla="*/ 9595232 h 10322882"/>
              <a:gd name="connsiteX1104" fmla="*/ 652197 w 7129607"/>
              <a:gd name="connsiteY1104" fmla="*/ 9561574 h 10322882"/>
              <a:gd name="connsiteX1105" fmla="*/ 722918 w 7129607"/>
              <a:gd name="connsiteY1105" fmla="*/ 9538015 h 10322882"/>
              <a:gd name="connsiteX1106" fmla="*/ 759962 w 7129607"/>
              <a:gd name="connsiteY1106" fmla="*/ 9541379 h 10322882"/>
              <a:gd name="connsiteX1107" fmla="*/ 797005 w 7129607"/>
              <a:gd name="connsiteY1107" fmla="*/ 9527917 h 10322882"/>
              <a:gd name="connsiteX1108" fmla="*/ 823945 w 7129607"/>
              <a:gd name="connsiteY1108" fmla="*/ 9497627 h 10322882"/>
              <a:gd name="connsiteX1109" fmla="*/ 837415 w 7129607"/>
              <a:gd name="connsiteY1109" fmla="*/ 9480798 h 10322882"/>
              <a:gd name="connsiteX1110" fmla="*/ 854253 w 7129607"/>
              <a:gd name="connsiteY1110" fmla="*/ 9477432 h 10322882"/>
              <a:gd name="connsiteX1111" fmla="*/ 914870 w 7129607"/>
              <a:gd name="connsiteY1111" fmla="*/ 9453872 h 10322882"/>
              <a:gd name="connsiteX1112" fmla="*/ 935075 w 7129607"/>
              <a:gd name="connsiteY1112" fmla="*/ 9460603 h 10322882"/>
              <a:gd name="connsiteX1113" fmla="*/ 978853 w 7129607"/>
              <a:gd name="connsiteY1113" fmla="*/ 9470701 h 10322882"/>
              <a:gd name="connsiteX1114" fmla="*/ 1093352 w 7129607"/>
              <a:gd name="connsiteY1114" fmla="*/ 9450506 h 10322882"/>
              <a:gd name="connsiteX1115" fmla="*/ 1100086 w 7129607"/>
              <a:gd name="connsiteY1115" fmla="*/ 9447140 h 10322882"/>
              <a:gd name="connsiteX1116" fmla="*/ 1106823 w 7129607"/>
              <a:gd name="connsiteY1116" fmla="*/ 9457238 h 10322882"/>
              <a:gd name="connsiteX1117" fmla="*/ 1110191 w 7129607"/>
              <a:gd name="connsiteY1117" fmla="*/ 9467335 h 10322882"/>
              <a:gd name="connsiteX1118" fmla="*/ 1103488 w 7129607"/>
              <a:gd name="connsiteY1118" fmla="*/ 9477383 h 10322882"/>
              <a:gd name="connsiteX1119" fmla="*/ 1104190 w 7129607"/>
              <a:gd name="connsiteY1119" fmla="*/ 9477031 h 10322882"/>
              <a:gd name="connsiteX1120" fmla="*/ 1100821 w 7129607"/>
              <a:gd name="connsiteY1120" fmla="*/ 9446741 h 10322882"/>
              <a:gd name="connsiteX1121" fmla="*/ 1144624 w 7129607"/>
              <a:gd name="connsiteY1121" fmla="*/ 9429914 h 10322882"/>
              <a:gd name="connsiteX1122" fmla="*/ 1198533 w 7129607"/>
              <a:gd name="connsiteY1122" fmla="*/ 9399625 h 10322882"/>
              <a:gd name="connsiteX1123" fmla="*/ 1228857 w 7129607"/>
              <a:gd name="connsiteY1123" fmla="*/ 9406356 h 10322882"/>
              <a:gd name="connsiteX1124" fmla="*/ 1255814 w 7129607"/>
              <a:gd name="connsiteY1124" fmla="*/ 9382798 h 10322882"/>
              <a:gd name="connsiteX1125" fmla="*/ 1296246 w 7129607"/>
              <a:gd name="connsiteY1125" fmla="*/ 9376066 h 10322882"/>
              <a:gd name="connsiteX1126" fmla="*/ 1356895 w 7129607"/>
              <a:gd name="connsiteY1126" fmla="*/ 9365971 h 10322882"/>
              <a:gd name="connsiteX1127" fmla="*/ 1498410 w 7129607"/>
              <a:gd name="connsiteY1127" fmla="*/ 9244812 h 10322882"/>
              <a:gd name="connsiteX1128" fmla="*/ 1559057 w 7129607"/>
              <a:gd name="connsiteY1128" fmla="*/ 9150580 h 10322882"/>
              <a:gd name="connsiteX1129" fmla="*/ 1636554 w 7129607"/>
              <a:gd name="connsiteY1129" fmla="*/ 9059711 h 10322882"/>
              <a:gd name="connsiteX1130" fmla="*/ 1700571 w 7129607"/>
              <a:gd name="connsiteY1130" fmla="*/ 8968843 h 10322882"/>
              <a:gd name="connsiteX1131" fmla="*/ 1726997 w 7129607"/>
              <a:gd name="connsiteY1131" fmla="*/ 8935852 h 10322882"/>
              <a:gd name="connsiteX1132" fmla="*/ 1726871 w 7129607"/>
              <a:gd name="connsiteY1132" fmla="*/ 8935226 h 10322882"/>
              <a:gd name="connsiteX1133" fmla="*/ 1727499 w 7129607"/>
              <a:gd name="connsiteY1133" fmla="*/ 8935226 h 10322882"/>
              <a:gd name="connsiteX1134" fmla="*/ 1727528 w 7129607"/>
              <a:gd name="connsiteY1134" fmla="*/ 8935188 h 10322882"/>
              <a:gd name="connsiteX1135" fmla="*/ 1727535 w 7129607"/>
              <a:gd name="connsiteY1135" fmla="*/ 8935226 h 10322882"/>
              <a:gd name="connsiteX1136" fmla="*/ 1730242 w 7129607"/>
              <a:gd name="connsiteY1136" fmla="*/ 8935226 h 10322882"/>
              <a:gd name="connsiteX1137" fmla="*/ 1780781 w 7129607"/>
              <a:gd name="connsiteY1137" fmla="*/ 8898183 h 10322882"/>
              <a:gd name="connsiteX1138" fmla="*/ 1807736 w 7129607"/>
              <a:gd name="connsiteY1138" fmla="*/ 8877977 h 10322882"/>
              <a:gd name="connsiteX1139" fmla="*/ 1854907 w 7129607"/>
              <a:gd name="connsiteY1139" fmla="*/ 8888080 h 10322882"/>
              <a:gd name="connsiteX1140" fmla="*/ 1891970 w 7129607"/>
              <a:gd name="connsiteY1140" fmla="*/ 8861139 h 10322882"/>
              <a:gd name="connsiteX1141" fmla="*/ 1929032 w 7129607"/>
              <a:gd name="connsiteY1141" fmla="*/ 8813994 h 10322882"/>
              <a:gd name="connsiteX1142" fmla="*/ 2013267 w 7129607"/>
              <a:gd name="connsiteY1142" fmla="*/ 8733171 h 10322882"/>
              <a:gd name="connsiteX1143" fmla="*/ 2046960 w 7129607"/>
              <a:gd name="connsiteY1143" fmla="*/ 8692759 h 10322882"/>
              <a:gd name="connsiteX1144" fmla="*/ 2079628 w 7129607"/>
              <a:gd name="connsiteY1144" fmla="*/ 8725038 h 10322882"/>
              <a:gd name="connsiteX1145" fmla="*/ 2085499 w 7129607"/>
              <a:gd name="connsiteY1145" fmla="*/ 8737054 h 10322882"/>
              <a:gd name="connsiteX1146" fmla="*/ 2086292 w 7129607"/>
              <a:gd name="connsiteY1146" fmla="*/ 8735910 h 10322882"/>
              <a:gd name="connsiteX1147" fmla="*/ 2084024 w 7129607"/>
              <a:gd name="connsiteY1147" fmla="*/ 8729383 h 10322882"/>
              <a:gd name="connsiteX1148" fmla="*/ 2079628 w 7129607"/>
              <a:gd name="connsiteY1148" fmla="*/ 8725038 h 10322882"/>
              <a:gd name="connsiteX1149" fmla="*/ 2076716 w 7129607"/>
              <a:gd name="connsiteY1149" fmla="*/ 8719081 h 10322882"/>
              <a:gd name="connsiteX1150" fmla="*/ 2047091 w 7129607"/>
              <a:gd name="connsiteY1150" fmla="*/ 8692240 h 10322882"/>
              <a:gd name="connsiteX1151" fmla="*/ 2094282 w 7129607"/>
              <a:gd name="connsiteY1151" fmla="*/ 8651792 h 10322882"/>
              <a:gd name="connsiteX1152" fmla="*/ 2131358 w 7129607"/>
              <a:gd name="connsiteY1152" fmla="*/ 8648423 h 10322882"/>
              <a:gd name="connsiteX1153" fmla="*/ 2114506 w 7129607"/>
              <a:gd name="connsiteY1153" fmla="*/ 8634940 h 10322882"/>
              <a:gd name="connsiteX1154" fmla="*/ 2117875 w 7129607"/>
              <a:gd name="connsiteY1154" fmla="*/ 8607975 h 10322882"/>
              <a:gd name="connsiteX1155" fmla="*/ 2144840 w 7129607"/>
              <a:gd name="connsiteY1155" fmla="*/ 8584379 h 10322882"/>
              <a:gd name="connsiteX1156" fmla="*/ 2148212 w 7129607"/>
              <a:gd name="connsiteY1156" fmla="*/ 8587750 h 10322882"/>
              <a:gd name="connsiteX1157" fmla="*/ 2165065 w 7129607"/>
              <a:gd name="connsiteY1157" fmla="*/ 8604604 h 10322882"/>
              <a:gd name="connsiteX1158" fmla="*/ 2185288 w 7129607"/>
              <a:gd name="connsiteY1158" fmla="*/ 8621457 h 10322882"/>
              <a:gd name="connsiteX1159" fmla="*/ 2205515 w 7129607"/>
              <a:gd name="connsiteY1159" fmla="*/ 8638311 h 10322882"/>
              <a:gd name="connsiteX1160" fmla="*/ 2209361 w 7129607"/>
              <a:gd name="connsiteY1160" fmla="*/ 8639272 h 10322882"/>
              <a:gd name="connsiteX1161" fmla="*/ 2209382 w 7129607"/>
              <a:gd name="connsiteY1161" fmla="*/ 8639261 h 10322882"/>
              <a:gd name="connsiteX1162" fmla="*/ 2206065 w 7129607"/>
              <a:gd name="connsiteY1162" fmla="*/ 8638430 h 10322882"/>
              <a:gd name="connsiteX1163" fmla="*/ 2185871 w 7129607"/>
              <a:gd name="connsiteY1163" fmla="*/ 8621587 h 10322882"/>
              <a:gd name="connsiteX1164" fmla="*/ 2165681 w 7129607"/>
              <a:gd name="connsiteY1164" fmla="*/ 8604743 h 10322882"/>
              <a:gd name="connsiteX1165" fmla="*/ 2148854 w 7129607"/>
              <a:gd name="connsiteY1165" fmla="*/ 8587898 h 10322882"/>
              <a:gd name="connsiteX1166" fmla="*/ 2145489 w 7129607"/>
              <a:gd name="connsiteY1166" fmla="*/ 8584531 h 10322882"/>
              <a:gd name="connsiteX1167" fmla="*/ 2169047 w 7129607"/>
              <a:gd name="connsiteY1167" fmla="*/ 8567686 h 10322882"/>
              <a:gd name="connsiteX1168" fmla="*/ 2192605 w 7129607"/>
              <a:gd name="connsiteY1168" fmla="*/ 8490203 h 10322882"/>
              <a:gd name="connsiteX1169" fmla="*/ 2216162 w 7129607"/>
              <a:gd name="connsiteY1169" fmla="*/ 8432932 h 10322882"/>
              <a:gd name="connsiteX1170" fmla="*/ 2276737 w 7129607"/>
              <a:gd name="connsiteY1170" fmla="*/ 8422826 h 10322882"/>
              <a:gd name="connsiteX1171" fmla="*/ 2337314 w 7129607"/>
              <a:gd name="connsiteY1171" fmla="*/ 8375662 h 10322882"/>
              <a:gd name="connsiteX1172" fmla="*/ 2364234 w 7129607"/>
              <a:gd name="connsiteY1172" fmla="*/ 8402612 h 10322882"/>
              <a:gd name="connsiteX1173" fmla="*/ 2387791 w 7129607"/>
              <a:gd name="connsiteY1173" fmla="*/ 8392506 h 10322882"/>
              <a:gd name="connsiteX1174" fmla="*/ 2424812 w 7129607"/>
              <a:gd name="connsiteY1174" fmla="*/ 8365556 h 10322882"/>
              <a:gd name="connsiteX1175" fmla="*/ 2448370 w 7129607"/>
              <a:gd name="connsiteY1175" fmla="*/ 8372292 h 10322882"/>
              <a:gd name="connsiteX1176" fmla="*/ 2478657 w 7129607"/>
              <a:gd name="connsiteY1176" fmla="*/ 8355450 h 10322882"/>
              <a:gd name="connsiteX1177" fmla="*/ 2478657 w 7129607"/>
              <a:gd name="connsiteY1177" fmla="*/ 8331866 h 10322882"/>
              <a:gd name="connsiteX1178" fmla="*/ 2418083 w 7129607"/>
              <a:gd name="connsiteY1178" fmla="*/ 8281334 h 10322882"/>
              <a:gd name="connsiteX1179" fmla="*/ 2471927 w 7129607"/>
              <a:gd name="connsiteY1179" fmla="*/ 8227432 h 10322882"/>
              <a:gd name="connsiteX1180" fmla="*/ 2512310 w 7129607"/>
              <a:gd name="connsiteY1180" fmla="*/ 8261122 h 10322882"/>
              <a:gd name="connsiteX1181" fmla="*/ 2492118 w 7129607"/>
              <a:gd name="connsiteY1181" fmla="*/ 8291440 h 10322882"/>
              <a:gd name="connsiteX1182" fmla="*/ 2519041 w 7129607"/>
              <a:gd name="connsiteY1182" fmla="*/ 8308285 h 10322882"/>
              <a:gd name="connsiteX1183" fmla="*/ 2556060 w 7129607"/>
              <a:gd name="connsiteY1183" fmla="*/ 8264490 h 10322882"/>
              <a:gd name="connsiteX1184" fmla="*/ 2576252 w 7129607"/>
              <a:gd name="connsiteY1184" fmla="*/ 8237539 h 10322882"/>
              <a:gd name="connsiteX1185" fmla="*/ 2556060 w 7129607"/>
              <a:gd name="connsiteY1185" fmla="*/ 8220696 h 10322882"/>
              <a:gd name="connsiteX1186" fmla="*/ 2539235 w 7129607"/>
              <a:gd name="connsiteY1186" fmla="*/ 8234171 h 10322882"/>
              <a:gd name="connsiteX1187" fmla="*/ 2508944 w 7129607"/>
              <a:gd name="connsiteY1187" fmla="*/ 8207220 h 10322882"/>
              <a:gd name="connsiteX1188" fmla="*/ 2508944 w 7129607"/>
              <a:gd name="connsiteY1188" fmla="*/ 8180270 h 10322882"/>
              <a:gd name="connsiteX1189" fmla="*/ 2535868 w 7129607"/>
              <a:gd name="connsiteY1189" fmla="*/ 8146581 h 10322882"/>
              <a:gd name="connsiteX1190" fmla="*/ 2579617 w 7129607"/>
              <a:gd name="connsiteY1190" fmla="*/ 8176901 h 10322882"/>
              <a:gd name="connsiteX1191" fmla="*/ 2586349 w 7129607"/>
              <a:gd name="connsiteY1191" fmla="*/ 8180270 h 10322882"/>
              <a:gd name="connsiteX1192" fmla="*/ 2599809 w 7129607"/>
              <a:gd name="connsiteY1192" fmla="*/ 8190376 h 10322882"/>
              <a:gd name="connsiteX1193" fmla="*/ 2620002 w 7129607"/>
              <a:gd name="connsiteY1193" fmla="*/ 8203851 h 10322882"/>
              <a:gd name="connsiteX1194" fmla="*/ 2650289 w 7129607"/>
              <a:gd name="connsiteY1194" fmla="*/ 8217326 h 10322882"/>
              <a:gd name="connsiteX1195" fmla="*/ 2662169 w 7129607"/>
              <a:gd name="connsiteY1195" fmla="*/ 8214725 h 10322882"/>
              <a:gd name="connsiteX1196" fmla="*/ 2662616 w 7129607"/>
              <a:gd name="connsiteY1196" fmla="*/ 8214026 h 10322882"/>
              <a:gd name="connsiteX1197" fmla="*/ 2650110 w 7129607"/>
              <a:gd name="connsiteY1197" fmla="*/ 8216764 h 10322882"/>
              <a:gd name="connsiteX1198" fmla="*/ 2619809 w 7129607"/>
              <a:gd name="connsiteY1198" fmla="*/ 8203288 h 10322882"/>
              <a:gd name="connsiteX1199" fmla="*/ 2599608 w 7129607"/>
              <a:gd name="connsiteY1199" fmla="*/ 8189813 h 10322882"/>
              <a:gd name="connsiteX1200" fmla="*/ 2586140 w 7129607"/>
              <a:gd name="connsiteY1200" fmla="*/ 8179707 h 10322882"/>
              <a:gd name="connsiteX1201" fmla="*/ 2592873 w 7129607"/>
              <a:gd name="connsiteY1201" fmla="*/ 8176339 h 10322882"/>
              <a:gd name="connsiteX1202" fmla="*/ 2602973 w 7129607"/>
              <a:gd name="connsiteY1202" fmla="*/ 8183076 h 10322882"/>
              <a:gd name="connsiteX1203" fmla="*/ 2629908 w 7129607"/>
              <a:gd name="connsiteY1203" fmla="*/ 8152758 h 10322882"/>
              <a:gd name="connsiteX1204" fmla="*/ 2653475 w 7129607"/>
              <a:gd name="connsiteY1204" fmla="*/ 8112332 h 10322882"/>
              <a:gd name="connsiteX1205" fmla="*/ 2673676 w 7129607"/>
              <a:gd name="connsiteY1205" fmla="*/ 8088752 h 10322882"/>
              <a:gd name="connsiteX1206" fmla="*/ 2683778 w 7129607"/>
              <a:gd name="connsiteY1206" fmla="*/ 8075276 h 10322882"/>
              <a:gd name="connsiteX1207" fmla="*/ 2677044 w 7129607"/>
              <a:gd name="connsiteY1207" fmla="*/ 8058432 h 10322882"/>
              <a:gd name="connsiteX1208" fmla="*/ 2673676 w 7129607"/>
              <a:gd name="connsiteY1208" fmla="*/ 8024746 h 10322882"/>
              <a:gd name="connsiteX1209" fmla="*/ 2744381 w 7129607"/>
              <a:gd name="connsiteY1209" fmla="*/ 7974213 h 10322882"/>
              <a:gd name="connsiteX1210" fmla="*/ 2774683 w 7129607"/>
              <a:gd name="connsiteY1210" fmla="*/ 7991058 h 10322882"/>
              <a:gd name="connsiteX1211" fmla="*/ 2811718 w 7129607"/>
              <a:gd name="connsiteY1211" fmla="*/ 7947264 h 10322882"/>
              <a:gd name="connsiteX1212" fmla="*/ 2821817 w 7129607"/>
              <a:gd name="connsiteY1212" fmla="*/ 7910207 h 10322882"/>
              <a:gd name="connsiteX1213" fmla="*/ 2835285 w 7129607"/>
              <a:gd name="connsiteY1213" fmla="*/ 7866414 h 10322882"/>
              <a:gd name="connsiteX1214" fmla="*/ 2848752 w 7129607"/>
              <a:gd name="connsiteY1214" fmla="*/ 7879889 h 10322882"/>
              <a:gd name="connsiteX1215" fmla="*/ 2842020 w 7129607"/>
              <a:gd name="connsiteY1215" fmla="*/ 7910207 h 10322882"/>
              <a:gd name="connsiteX1216" fmla="*/ 2831919 w 7129607"/>
              <a:gd name="connsiteY1216" fmla="*/ 7943895 h 10322882"/>
              <a:gd name="connsiteX1217" fmla="*/ 2848752 w 7129607"/>
              <a:gd name="connsiteY1217" fmla="*/ 7957370 h 10322882"/>
              <a:gd name="connsiteX1218" fmla="*/ 2865588 w 7129607"/>
              <a:gd name="connsiteY1218" fmla="*/ 7930420 h 10322882"/>
              <a:gd name="connsiteX1219" fmla="*/ 2882422 w 7129607"/>
              <a:gd name="connsiteY1219" fmla="*/ 7903471 h 10322882"/>
              <a:gd name="connsiteX1220" fmla="*/ 2885788 w 7129607"/>
              <a:gd name="connsiteY1220" fmla="*/ 7886626 h 10322882"/>
              <a:gd name="connsiteX1221" fmla="*/ 2912724 w 7129607"/>
              <a:gd name="connsiteY1221" fmla="*/ 7846201 h 10322882"/>
              <a:gd name="connsiteX1222" fmla="*/ 2912724 w 7129607"/>
              <a:gd name="connsiteY1222" fmla="*/ 7842832 h 10322882"/>
              <a:gd name="connsiteX1223" fmla="*/ 2913211 w 7129607"/>
              <a:gd name="connsiteY1223" fmla="*/ 7843200 h 10322882"/>
              <a:gd name="connsiteX1224" fmla="*/ 2929811 w 7129607"/>
              <a:gd name="connsiteY1224" fmla="*/ 7819978 h 10322882"/>
              <a:gd name="connsiteX1225" fmla="*/ 2906218 w 7129607"/>
              <a:gd name="connsiteY1225" fmla="*/ 7809873 h 10322882"/>
              <a:gd name="connsiteX1226" fmla="*/ 2885996 w 7129607"/>
              <a:gd name="connsiteY1226" fmla="*/ 7823346 h 10322882"/>
              <a:gd name="connsiteX1227" fmla="*/ 2855664 w 7129607"/>
              <a:gd name="connsiteY1227" fmla="*/ 7803138 h 10322882"/>
              <a:gd name="connsiteX1228" fmla="*/ 2902847 w 7129607"/>
              <a:gd name="connsiteY1228" fmla="*/ 7755988 h 10322882"/>
              <a:gd name="connsiteX1229" fmla="*/ 2950031 w 7129607"/>
              <a:gd name="connsiteY1229" fmla="*/ 7678527 h 10322882"/>
              <a:gd name="connsiteX1230" fmla="*/ 2973622 w 7129607"/>
              <a:gd name="connsiteY1230" fmla="*/ 7705470 h 10322882"/>
              <a:gd name="connsiteX1231" fmla="*/ 2956772 w 7129607"/>
              <a:gd name="connsiteY1231" fmla="*/ 7732412 h 10322882"/>
              <a:gd name="connsiteX1232" fmla="*/ 2946661 w 7129607"/>
              <a:gd name="connsiteY1232" fmla="*/ 7759355 h 10322882"/>
              <a:gd name="connsiteX1233" fmla="*/ 2970254 w 7129607"/>
              <a:gd name="connsiteY1233" fmla="*/ 7742517 h 10322882"/>
              <a:gd name="connsiteX1234" fmla="*/ 2997215 w 7129607"/>
              <a:gd name="connsiteY1234" fmla="*/ 7735782 h 10322882"/>
              <a:gd name="connsiteX1235" fmla="*/ 3010693 w 7129607"/>
              <a:gd name="connsiteY1235" fmla="*/ 7735782 h 10322882"/>
              <a:gd name="connsiteX1236" fmla="*/ 3024175 w 7129607"/>
              <a:gd name="connsiteY1236" fmla="*/ 7742517 h 10322882"/>
              <a:gd name="connsiteX1237" fmla="*/ 3034286 w 7129607"/>
              <a:gd name="connsiteY1237" fmla="*/ 7715574 h 10322882"/>
              <a:gd name="connsiteX1238" fmla="*/ 3054508 w 7129607"/>
              <a:gd name="connsiteY1238" fmla="*/ 7685264 h 10322882"/>
              <a:gd name="connsiteX1239" fmla="*/ 3003957 w 7129607"/>
              <a:gd name="connsiteY1239" fmla="*/ 7691999 h 10322882"/>
              <a:gd name="connsiteX1240" fmla="*/ 3007322 w 7129607"/>
              <a:gd name="connsiteY1240" fmla="*/ 7681894 h 10322882"/>
              <a:gd name="connsiteX1241" fmla="*/ 3000586 w 7129607"/>
              <a:gd name="connsiteY1241" fmla="*/ 7671791 h 10322882"/>
              <a:gd name="connsiteX1242" fmla="*/ 2973622 w 7129607"/>
              <a:gd name="connsiteY1242" fmla="*/ 7628009 h 10322882"/>
              <a:gd name="connsiteX1243" fmla="*/ 2966883 w 7129607"/>
              <a:gd name="connsiteY1243" fmla="*/ 7604435 h 10322882"/>
              <a:gd name="connsiteX1244" fmla="*/ 2987104 w 7129607"/>
              <a:gd name="connsiteY1244" fmla="*/ 7570755 h 10322882"/>
              <a:gd name="connsiteX1245" fmla="*/ 3064618 w 7129607"/>
              <a:gd name="connsiteY1245" fmla="*/ 7621273 h 10322882"/>
              <a:gd name="connsiteX1246" fmla="*/ 3071358 w 7129607"/>
              <a:gd name="connsiteY1246" fmla="*/ 7641481 h 10322882"/>
              <a:gd name="connsiteX1247" fmla="*/ 3094951 w 7129607"/>
              <a:gd name="connsiteY1247" fmla="*/ 7665056 h 10322882"/>
              <a:gd name="connsiteX1248" fmla="*/ 3105062 w 7129607"/>
              <a:gd name="connsiteY1248" fmla="*/ 7638113 h 10322882"/>
              <a:gd name="connsiteX1249" fmla="*/ 3101691 w 7129607"/>
              <a:gd name="connsiteY1249" fmla="*/ 7604435 h 10322882"/>
              <a:gd name="connsiteX1250" fmla="*/ 3088209 w 7129607"/>
              <a:gd name="connsiteY1250" fmla="*/ 7584228 h 10322882"/>
              <a:gd name="connsiteX1251" fmla="*/ 3051137 w 7129607"/>
              <a:gd name="connsiteY1251" fmla="*/ 7560652 h 10322882"/>
              <a:gd name="connsiteX1252" fmla="*/ 3057877 w 7129607"/>
              <a:gd name="connsiteY1252" fmla="*/ 7533710 h 10322882"/>
              <a:gd name="connsiteX1253" fmla="*/ 3094951 w 7129607"/>
              <a:gd name="connsiteY1253" fmla="*/ 7547180 h 10322882"/>
              <a:gd name="connsiteX1254" fmla="*/ 3108431 w 7129607"/>
              <a:gd name="connsiteY1254" fmla="*/ 7493295 h 10322882"/>
              <a:gd name="connsiteX1255" fmla="*/ 3081469 w 7129607"/>
              <a:gd name="connsiteY1255" fmla="*/ 7469719 h 10322882"/>
              <a:gd name="connsiteX1256" fmla="*/ 3034286 w 7129607"/>
              <a:gd name="connsiteY1256" fmla="*/ 7442776 h 10322882"/>
              <a:gd name="connsiteX1257" fmla="*/ 3051137 w 7129607"/>
              <a:gd name="connsiteY1257" fmla="*/ 7395628 h 10322882"/>
              <a:gd name="connsiteX1258" fmla="*/ 3037655 w 7129607"/>
              <a:gd name="connsiteY1258" fmla="*/ 7365316 h 10322882"/>
              <a:gd name="connsiteX1259" fmla="*/ 3041026 w 7129607"/>
              <a:gd name="connsiteY1259" fmla="*/ 7308062 h 10322882"/>
              <a:gd name="connsiteX1260" fmla="*/ 3051137 w 7129607"/>
              <a:gd name="connsiteY1260" fmla="*/ 7314799 h 10322882"/>
              <a:gd name="connsiteX1261" fmla="*/ 3072530 w 7129607"/>
              <a:gd name="connsiteY1261" fmla="*/ 7326310 h 10322882"/>
              <a:gd name="connsiteX1262" fmla="*/ 3072530 w 7129607"/>
              <a:gd name="connsiteY1262" fmla="*/ 7325889 h 10322882"/>
              <a:gd name="connsiteX1263" fmla="*/ 3051664 w 7129607"/>
              <a:gd name="connsiteY1263" fmla="*/ 7314645 h 10322882"/>
              <a:gd name="connsiteX1264" fmla="*/ 3041562 w 7129607"/>
              <a:gd name="connsiteY1264" fmla="*/ 7307905 h 10322882"/>
              <a:gd name="connsiteX1265" fmla="*/ 3041562 w 7129607"/>
              <a:gd name="connsiteY1265" fmla="*/ 7304535 h 10322882"/>
              <a:gd name="connsiteX1266" fmla="*/ 3044928 w 7129607"/>
              <a:gd name="connsiteY1266" fmla="*/ 7267469 h 10322882"/>
              <a:gd name="connsiteX1267" fmla="*/ 3071868 w 7129607"/>
              <a:gd name="connsiteY1267" fmla="*/ 7216923 h 10322882"/>
              <a:gd name="connsiteX1268" fmla="*/ 3098806 w 7129607"/>
              <a:gd name="connsiteY1268" fmla="*/ 7227032 h 10322882"/>
              <a:gd name="connsiteX1269" fmla="*/ 3118700 w 7129607"/>
              <a:gd name="connsiteY1269" fmla="*/ 7207126 h 10322882"/>
              <a:gd name="connsiteX1270" fmla="*/ 3118245 w 7129607"/>
              <a:gd name="connsiteY1270" fmla="*/ 7206640 h 10322882"/>
              <a:gd name="connsiteX1271" fmla="*/ 3114873 w 7129607"/>
              <a:gd name="connsiteY1271" fmla="*/ 7193175 h 10322882"/>
              <a:gd name="connsiteX1272" fmla="*/ 3118245 w 7129607"/>
              <a:gd name="connsiteY1272" fmla="*/ 7162881 h 10322882"/>
              <a:gd name="connsiteX1273" fmla="*/ 3087894 w 7129607"/>
              <a:gd name="connsiteY1273" fmla="*/ 7166247 h 10322882"/>
              <a:gd name="connsiteX1274" fmla="*/ 3017074 w 7129607"/>
              <a:gd name="connsiteY1274" fmla="*/ 7102293 h 10322882"/>
              <a:gd name="connsiteX1275" fmla="*/ 3000215 w 7129607"/>
              <a:gd name="connsiteY1275" fmla="*/ 7085462 h 10322882"/>
              <a:gd name="connsiteX1276" fmla="*/ 3017074 w 7129607"/>
              <a:gd name="connsiteY1276" fmla="*/ 7058534 h 10322882"/>
              <a:gd name="connsiteX1277" fmla="*/ 3121618 w 7129607"/>
              <a:gd name="connsiteY1277" fmla="*/ 6890230 h 10322882"/>
              <a:gd name="connsiteX1278" fmla="*/ 3148598 w 7129607"/>
              <a:gd name="connsiteY1278" fmla="*/ 6917158 h 10322882"/>
              <a:gd name="connsiteX1279" fmla="*/ 3158716 w 7129607"/>
              <a:gd name="connsiteY1279" fmla="*/ 6950819 h 10322882"/>
              <a:gd name="connsiteX1280" fmla="*/ 3189067 w 7129607"/>
              <a:gd name="connsiteY1280" fmla="*/ 7058534 h 10322882"/>
              <a:gd name="connsiteX1281" fmla="*/ 3202557 w 7129607"/>
              <a:gd name="connsiteY1281" fmla="*/ 7078730 h 10322882"/>
              <a:gd name="connsiteX1282" fmla="*/ 3182322 w 7129607"/>
              <a:gd name="connsiteY1282" fmla="*/ 7115757 h 10322882"/>
              <a:gd name="connsiteX1283" fmla="*/ 3158716 w 7129607"/>
              <a:gd name="connsiteY1283" fmla="*/ 7156149 h 10322882"/>
              <a:gd name="connsiteX1284" fmla="*/ 3185695 w 7129607"/>
              <a:gd name="connsiteY1284" fmla="*/ 7183077 h 10322882"/>
              <a:gd name="connsiteX1285" fmla="*/ 3222791 w 7129607"/>
              <a:gd name="connsiteY1285" fmla="*/ 7122489 h 10322882"/>
              <a:gd name="connsiteX1286" fmla="*/ 3236281 w 7129607"/>
              <a:gd name="connsiteY1286" fmla="*/ 7152782 h 10322882"/>
              <a:gd name="connsiteX1287" fmla="*/ 3205929 w 7129607"/>
              <a:gd name="connsiteY1287" fmla="*/ 7199908 h 10322882"/>
              <a:gd name="connsiteX1288" fmla="*/ 3243025 w 7129607"/>
              <a:gd name="connsiteY1288" fmla="*/ 7233568 h 10322882"/>
              <a:gd name="connsiteX1289" fmla="*/ 3273377 w 7129607"/>
              <a:gd name="connsiteY1289" fmla="*/ 7213372 h 10322882"/>
              <a:gd name="connsiteX1290" fmla="*/ 3253143 w 7129607"/>
              <a:gd name="connsiteY1290" fmla="*/ 7189809 h 10322882"/>
              <a:gd name="connsiteX1291" fmla="*/ 3276749 w 7129607"/>
              <a:gd name="connsiteY1291" fmla="*/ 7149416 h 10322882"/>
              <a:gd name="connsiteX1292" fmla="*/ 3296984 w 7129607"/>
              <a:gd name="connsiteY1292" fmla="*/ 7162881 h 10322882"/>
              <a:gd name="connsiteX1293" fmla="*/ 3320590 w 7129607"/>
              <a:gd name="connsiteY1293" fmla="*/ 7146050 h 10322882"/>
              <a:gd name="connsiteX1294" fmla="*/ 3320590 w 7129607"/>
              <a:gd name="connsiteY1294" fmla="*/ 7189809 h 10322882"/>
              <a:gd name="connsiteX1295" fmla="*/ 3361061 w 7129607"/>
              <a:gd name="connsiteY1295" fmla="*/ 7169613 h 10322882"/>
              <a:gd name="connsiteX1296" fmla="*/ 3327337 w 7129607"/>
              <a:gd name="connsiteY1296" fmla="*/ 7125855 h 10322882"/>
              <a:gd name="connsiteX1297" fmla="*/ 3340826 w 7129607"/>
              <a:gd name="connsiteY1297" fmla="*/ 7119123 h 10322882"/>
              <a:gd name="connsiteX1298" fmla="*/ 3361061 w 7129607"/>
              <a:gd name="connsiteY1298" fmla="*/ 7095561 h 10322882"/>
              <a:gd name="connsiteX1299" fmla="*/ 3377923 w 7129607"/>
              <a:gd name="connsiteY1299" fmla="*/ 7068632 h 10322882"/>
              <a:gd name="connsiteX1300" fmla="*/ 3381295 w 7129607"/>
              <a:gd name="connsiteY1300" fmla="*/ 7102293 h 10322882"/>
              <a:gd name="connsiteX1301" fmla="*/ 3384667 w 7129607"/>
              <a:gd name="connsiteY1301" fmla="*/ 7139318 h 10322882"/>
              <a:gd name="connsiteX1302" fmla="*/ 3404902 w 7129607"/>
              <a:gd name="connsiteY1302" fmla="*/ 7095561 h 10322882"/>
              <a:gd name="connsiteX1303" fmla="*/ 3408274 w 7129607"/>
              <a:gd name="connsiteY1303" fmla="*/ 7139318 h 10322882"/>
              <a:gd name="connsiteX1304" fmla="*/ 3415019 w 7129607"/>
              <a:gd name="connsiteY1304" fmla="*/ 7176345 h 10322882"/>
              <a:gd name="connsiteX1305" fmla="*/ 3448743 w 7129607"/>
              <a:gd name="connsiteY1305" fmla="*/ 7142684 h 10322882"/>
              <a:gd name="connsiteX1306" fmla="*/ 3455488 w 7129607"/>
              <a:gd name="connsiteY1306" fmla="*/ 7115757 h 10322882"/>
              <a:gd name="connsiteX1307" fmla="*/ 3425136 w 7129607"/>
              <a:gd name="connsiteY1307" fmla="*/ 7085462 h 10322882"/>
              <a:gd name="connsiteX1308" fmla="*/ 3452115 w 7129607"/>
              <a:gd name="connsiteY1308" fmla="*/ 7041703 h 10322882"/>
              <a:gd name="connsiteX1309" fmla="*/ 3468977 w 7129607"/>
              <a:gd name="connsiteY1309" fmla="*/ 7008043 h 10322882"/>
              <a:gd name="connsiteX1310" fmla="*/ 3509447 w 7129607"/>
              <a:gd name="connsiteY1310" fmla="*/ 7031605 h 10322882"/>
              <a:gd name="connsiteX1311" fmla="*/ 3556661 w 7129607"/>
              <a:gd name="connsiteY1311" fmla="*/ 7055168 h 10322882"/>
              <a:gd name="connsiteX1312" fmla="*/ 3563406 w 7129607"/>
              <a:gd name="connsiteY1312" fmla="*/ 7055168 h 10322882"/>
              <a:gd name="connsiteX1313" fmla="*/ 3566642 w 7129607"/>
              <a:gd name="connsiteY1313" fmla="*/ 7055168 h 10322882"/>
              <a:gd name="connsiteX1314" fmla="*/ 3566347 w 7129607"/>
              <a:gd name="connsiteY1314" fmla="*/ 7054956 h 10322882"/>
              <a:gd name="connsiteX1315" fmla="*/ 3562981 w 7129607"/>
              <a:gd name="connsiteY1315" fmla="*/ 7054956 h 10322882"/>
              <a:gd name="connsiteX1316" fmla="*/ 3569715 w 7129607"/>
              <a:gd name="connsiteY1316" fmla="*/ 7044864 h 10322882"/>
              <a:gd name="connsiteX1317" fmla="*/ 3647151 w 7129607"/>
              <a:gd name="connsiteY1317" fmla="*/ 6954035 h 10322882"/>
              <a:gd name="connsiteX1318" fmla="*/ 3677452 w 7129607"/>
              <a:gd name="connsiteY1318" fmla="*/ 6917032 h 10322882"/>
              <a:gd name="connsiteX1319" fmla="*/ 3687551 w 7129607"/>
              <a:gd name="connsiteY1319" fmla="*/ 6896848 h 10322882"/>
              <a:gd name="connsiteX1320" fmla="*/ 3704385 w 7129607"/>
              <a:gd name="connsiteY1320" fmla="*/ 6900211 h 10322882"/>
              <a:gd name="connsiteX1321" fmla="*/ 3704385 w 7129607"/>
              <a:gd name="connsiteY1321" fmla="*/ 6886755 h 10322882"/>
              <a:gd name="connsiteX1322" fmla="*/ 3717853 w 7129607"/>
              <a:gd name="connsiteY1322" fmla="*/ 6863208 h 10322882"/>
              <a:gd name="connsiteX1323" fmla="*/ 3764987 w 7129607"/>
              <a:gd name="connsiteY1323" fmla="*/ 6769015 h 10322882"/>
              <a:gd name="connsiteX1324" fmla="*/ 3768353 w 7129607"/>
              <a:gd name="connsiteY1324" fmla="*/ 6769015 h 10322882"/>
              <a:gd name="connsiteX1325" fmla="*/ 3778455 w 7129607"/>
              <a:gd name="connsiteY1325" fmla="*/ 6772379 h 10322882"/>
              <a:gd name="connsiteX1326" fmla="*/ 3775087 w 7129607"/>
              <a:gd name="connsiteY1326" fmla="*/ 6785836 h 10322882"/>
              <a:gd name="connsiteX1327" fmla="*/ 3775273 w 7129607"/>
              <a:gd name="connsiteY1327" fmla="*/ 6785887 h 10322882"/>
              <a:gd name="connsiteX1328" fmla="*/ 3785339 w 7129607"/>
              <a:gd name="connsiteY1328" fmla="*/ 6789524 h 10322882"/>
              <a:gd name="connsiteX1329" fmla="*/ 3793605 w 7129607"/>
              <a:gd name="connsiteY1329" fmla="*/ 6790881 h 10322882"/>
              <a:gd name="connsiteX1330" fmla="*/ 3775273 w 7129607"/>
              <a:gd name="connsiteY1330" fmla="*/ 6785887 h 10322882"/>
              <a:gd name="connsiteX1331" fmla="*/ 3775180 w 7129607"/>
              <a:gd name="connsiteY1331" fmla="*/ 6785853 h 10322882"/>
              <a:gd name="connsiteX1332" fmla="*/ 3778549 w 7129607"/>
              <a:gd name="connsiteY1332" fmla="*/ 6772385 h 10322882"/>
              <a:gd name="connsiteX1333" fmla="*/ 3768442 w 7129607"/>
              <a:gd name="connsiteY1333" fmla="*/ 6769019 h 10322882"/>
              <a:gd name="connsiteX1334" fmla="*/ 3818982 w 7129607"/>
              <a:gd name="connsiteY1334" fmla="*/ 6671382 h 10322882"/>
              <a:gd name="connsiteX1335" fmla="*/ 3822351 w 7129607"/>
              <a:gd name="connsiteY1335" fmla="*/ 6651181 h 10322882"/>
              <a:gd name="connsiteX1336" fmla="*/ 3835829 w 7129607"/>
              <a:gd name="connsiteY1336" fmla="*/ 6617514 h 10322882"/>
              <a:gd name="connsiteX1337" fmla="*/ 3842568 w 7129607"/>
              <a:gd name="connsiteY1337" fmla="*/ 6573746 h 10322882"/>
              <a:gd name="connsiteX1338" fmla="*/ 3832460 w 7129607"/>
              <a:gd name="connsiteY1338" fmla="*/ 6550178 h 10322882"/>
              <a:gd name="connsiteX1339" fmla="*/ 3741486 w 7129607"/>
              <a:gd name="connsiteY1339" fmla="*/ 6519877 h 10322882"/>
              <a:gd name="connsiteX1340" fmla="*/ 3677469 w 7129607"/>
              <a:gd name="connsiteY1340" fmla="*/ 6509777 h 10322882"/>
              <a:gd name="connsiteX1341" fmla="*/ 3559541 w 7129607"/>
              <a:gd name="connsiteY1341" fmla="*/ 6506410 h 10322882"/>
              <a:gd name="connsiteX1342" fmla="*/ 3471936 w 7129607"/>
              <a:gd name="connsiteY1342" fmla="*/ 6506410 h 10322882"/>
              <a:gd name="connsiteX1343" fmla="*/ 3465198 w 7129607"/>
              <a:gd name="connsiteY1343" fmla="*/ 6472743 h 10322882"/>
              <a:gd name="connsiteX1344" fmla="*/ 3377594 w 7129607"/>
              <a:gd name="connsiteY1344" fmla="*/ 5987925 h 10322882"/>
              <a:gd name="connsiteX1345" fmla="*/ 3458459 w 7129607"/>
              <a:gd name="connsiteY1345" fmla="*/ 6031693 h 10322882"/>
              <a:gd name="connsiteX1346" fmla="*/ 3508999 w 7129607"/>
              <a:gd name="connsiteY1346" fmla="*/ 6061994 h 10322882"/>
              <a:gd name="connsiteX1347" fmla="*/ 3529216 w 7129607"/>
              <a:gd name="connsiteY1347" fmla="*/ 6072094 h 10322882"/>
              <a:gd name="connsiteX1348" fmla="*/ 3562910 w 7129607"/>
              <a:gd name="connsiteY1348" fmla="*/ 6267368 h 10322882"/>
              <a:gd name="connsiteX1349" fmla="*/ 3579756 w 7129607"/>
              <a:gd name="connsiteY1349" fmla="*/ 6371738 h 10322882"/>
              <a:gd name="connsiteX1350" fmla="*/ 3583126 w 7129607"/>
              <a:gd name="connsiteY1350" fmla="*/ 6391939 h 10322882"/>
              <a:gd name="connsiteX1351" fmla="*/ 3616820 w 7129607"/>
              <a:gd name="connsiteY1351" fmla="*/ 6385206 h 10322882"/>
              <a:gd name="connsiteX1352" fmla="*/ 3670729 w 7129607"/>
              <a:gd name="connsiteY1352" fmla="*/ 6378472 h 10322882"/>
              <a:gd name="connsiteX1353" fmla="*/ 3674100 w 7129607"/>
              <a:gd name="connsiteY1353" fmla="*/ 6365004 h 10322882"/>
              <a:gd name="connsiteX1354" fmla="*/ 3660621 w 7129607"/>
              <a:gd name="connsiteY1354" fmla="*/ 6260634 h 10322882"/>
              <a:gd name="connsiteX1355" fmla="*/ 3640406 w 7129607"/>
              <a:gd name="connsiteY1355" fmla="*/ 6125964 h 10322882"/>
              <a:gd name="connsiteX1356" fmla="*/ 3711161 w 7129607"/>
              <a:gd name="connsiteY1356" fmla="*/ 6159631 h 10322882"/>
              <a:gd name="connsiteX1357" fmla="*/ 3728009 w 7129607"/>
              <a:gd name="connsiteY1357" fmla="*/ 6213499 h 10322882"/>
              <a:gd name="connsiteX1358" fmla="*/ 3798766 w 7129607"/>
              <a:gd name="connsiteY1358" fmla="*/ 6213499 h 10322882"/>
              <a:gd name="connsiteX1359" fmla="*/ 3812243 w 7129607"/>
              <a:gd name="connsiteY1359" fmla="*/ 6243800 h 10322882"/>
              <a:gd name="connsiteX1360" fmla="*/ 3845937 w 7129607"/>
              <a:gd name="connsiteY1360" fmla="*/ 6415507 h 10322882"/>
              <a:gd name="connsiteX1361" fmla="*/ 3883000 w 7129607"/>
              <a:gd name="connsiteY1361" fmla="*/ 6435708 h 10322882"/>
              <a:gd name="connsiteX1362" fmla="*/ 3923433 w 7129607"/>
              <a:gd name="connsiteY1362" fmla="*/ 6452541 h 10322882"/>
              <a:gd name="connsiteX1363" fmla="*/ 3936910 w 7129607"/>
              <a:gd name="connsiteY1363" fmla="*/ 6432340 h 10322882"/>
              <a:gd name="connsiteX1364" fmla="*/ 3896477 w 7129607"/>
              <a:gd name="connsiteY1364" fmla="*/ 6408773 h 10322882"/>
              <a:gd name="connsiteX1365" fmla="*/ 3913325 w 7129607"/>
              <a:gd name="connsiteY1365" fmla="*/ 6334703 h 10322882"/>
              <a:gd name="connsiteX1366" fmla="*/ 3947019 w 7129607"/>
              <a:gd name="connsiteY1366" fmla="*/ 6307770 h 10322882"/>
              <a:gd name="connsiteX1367" fmla="*/ 3960496 w 7129607"/>
              <a:gd name="connsiteY1367" fmla="*/ 6324604 h 10322882"/>
              <a:gd name="connsiteX1368" fmla="*/ 3973973 w 7129607"/>
              <a:gd name="connsiteY1368" fmla="*/ 6348171 h 10322882"/>
              <a:gd name="connsiteX1369" fmla="*/ 3980713 w 7129607"/>
              <a:gd name="connsiteY1369" fmla="*/ 6307770 h 10322882"/>
              <a:gd name="connsiteX1370" fmla="*/ 3930171 w 7129607"/>
              <a:gd name="connsiteY1370" fmla="*/ 6297669 h 10322882"/>
              <a:gd name="connsiteX1371" fmla="*/ 3899846 w 7129607"/>
              <a:gd name="connsiteY1371" fmla="*/ 6206766 h 10322882"/>
              <a:gd name="connsiteX1372" fmla="*/ 3963865 w 7129607"/>
              <a:gd name="connsiteY1372" fmla="*/ 6220233 h 10322882"/>
              <a:gd name="connsiteX1373" fmla="*/ 3990821 w 7129607"/>
              <a:gd name="connsiteY1373" fmla="*/ 6210133 h 10322882"/>
              <a:gd name="connsiteX1374" fmla="*/ 4024514 w 7129607"/>
              <a:gd name="connsiteY1374" fmla="*/ 6213499 h 10322882"/>
              <a:gd name="connsiteX1375" fmla="*/ 4048099 w 7129607"/>
              <a:gd name="connsiteY1375" fmla="*/ 6230333 h 10322882"/>
              <a:gd name="connsiteX1376" fmla="*/ 4071685 w 7129607"/>
              <a:gd name="connsiteY1376" fmla="*/ 6216867 h 10322882"/>
              <a:gd name="connsiteX1377" fmla="*/ 4071685 w 7129607"/>
              <a:gd name="connsiteY1377" fmla="*/ 6189932 h 10322882"/>
              <a:gd name="connsiteX1378" fmla="*/ 4041361 w 7129607"/>
              <a:gd name="connsiteY1378" fmla="*/ 6193300 h 10322882"/>
              <a:gd name="connsiteX1379" fmla="*/ 4051468 w 7129607"/>
              <a:gd name="connsiteY1379" fmla="*/ 6210133 h 10322882"/>
              <a:gd name="connsiteX1380" fmla="*/ 3893108 w 7129607"/>
              <a:gd name="connsiteY1380" fmla="*/ 6162999 h 10322882"/>
              <a:gd name="connsiteX1381" fmla="*/ 3936910 w 7129607"/>
              <a:gd name="connsiteY1381" fmla="*/ 6122596 h 10322882"/>
              <a:gd name="connsiteX1382" fmla="*/ 4024514 w 7129607"/>
              <a:gd name="connsiteY1382" fmla="*/ 6152897 h 10322882"/>
              <a:gd name="connsiteX1383" fmla="*/ 4041361 w 7129607"/>
              <a:gd name="connsiteY1383" fmla="*/ 6102395 h 10322882"/>
              <a:gd name="connsiteX1384" fmla="*/ 4021145 w 7129607"/>
              <a:gd name="connsiteY1384" fmla="*/ 6082195 h 10322882"/>
              <a:gd name="connsiteX1385" fmla="*/ 4004297 w 7129607"/>
              <a:gd name="connsiteY1385" fmla="*/ 6055260 h 10322882"/>
              <a:gd name="connsiteX1386" fmla="*/ 3997559 w 7129607"/>
              <a:gd name="connsiteY1386" fmla="*/ 6119230 h 10322882"/>
              <a:gd name="connsiteX1387" fmla="*/ 3953757 w 7129607"/>
              <a:gd name="connsiteY1387" fmla="*/ 6105763 h 10322882"/>
              <a:gd name="connsiteX1388" fmla="*/ 3916694 w 7129607"/>
              <a:gd name="connsiteY1388" fmla="*/ 6095663 h 10322882"/>
              <a:gd name="connsiteX1389" fmla="*/ 3883000 w 7129607"/>
              <a:gd name="connsiteY1389" fmla="*/ 6109129 h 10322882"/>
              <a:gd name="connsiteX1390" fmla="*/ 3839199 w 7129607"/>
              <a:gd name="connsiteY1390" fmla="*/ 6129330 h 10322882"/>
              <a:gd name="connsiteX1391" fmla="*/ 3825720 w 7129607"/>
              <a:gd name="connsiteY1391" fmla="*/ 6115862 h 10322882"/>
              <a:gd name="connsiteX1392" fmla="*/ 3775180 w 7129607"/>
              <a:gd name="connsiteY1392" fmla="*/ 6136064 h 10322882"/>
              <a:gd name="connsiteX1393" fmla="*/ 3714532 w 7129607"/>
              <a:gd name="connsiteY1393" fmla="*/ 6115862 h 10322882"/>
              <a:gd name="connsiteX1394" fmla="*/ 3637037 w 7129607"/>
              <a:gd name="connsiteY1394" fmla="*/ 6078828 h 10322882"/>
              <a:gd name="connsiteX1395" fmla="*/ 3623558 w 7129607"/>
              <a:gd name="connsiteY1395" fmla="*/ 6008126 h 10322882"/>
              <a:gd name="connsiteX1396" fmla="*/ 3613450 w 7129607"/>
              <a:gd name="connsiteY1396" fmla="*/ 5923956 h 10322882"/>
              <a:gd name="connsiteX1397" fmla="*/ 3724640 w 7129607"/>
              <a:gd name="connsiteY1397" fmla="*/ 5957624 h 10322882"/>
              <a:gd name="connsiteX1398" fmla="*/ 3721271 w 7129607"/>
              <a:gd name="connsiteY1398" fmla="*/ 5981191 h 10322882"/>
              <a:gd name="connsiteX1399" fmla="*/ 3768442 w 7129607"/>
              <a:gd name="connsiteY1399" fmla="*/ 5994658 h 10322882"/>
              <a:gd name="connsiteX1400" fmla="*/ 3849306 w 7129607"/>
              <a:gd name="connsiteY1400" fmla="*/ 6014860 h 10322882"/>
              <a:gd name="connsiteX1401" fmla="*/ 3862783 w 7129607"/>
              <a:gd name="connsiteY1401" fmla="*/ 5974459 h 10322882"/>
              <a:gd name="connsiteX1402" fmla="*/ 3849306 w 7129607"/>
              <a:gd name="connsiteY1402" fmla="*/ 5960991 h 10322882"/>
              <a:gd name="connsiteX1403" fmla="*/ 3758334 w 7129607"/>
              <a:gd name="connsiteY1403" fmla="*/ 5923956 h 10322882"/>
              <a:gd name="connsiteX1404" fmla="*/ 3765072 w 7129607"/>
              <a:gd name="connsiteY1404" fmla="*/ 5893655 h 10322882"/>
              <a:gd name="connsiteX1405" fmla="*/ 3765072 w 7129607"/>
              <a:gd name="connsiteY1405" fmla="*/ 5880312 h 10322882"/>
              <a:gd name="connsiteX1406" fmla="*/ 3764984 w 7129607"/>
              <a:gd name="connsiteY1406" fmla="*/ 5880320 h 10322882"/>
              <a:gd name="connsiteX1407" fmla="*/ 3764984 w 7129607"/>
              <a:gd name="connsiteY1407" fmla="*/ 5849997 h 10322882"/>
              <a:gd name="connsiteX1408" fmla="*/ 3670669 w 7129607"/>
              <a:gd name="connsiteY1408" fmla="*/ 5846628 h 10322882"/>
              <a:gd name="connsiteX1409" fmla="*/ 3620143 w 7129607"/>
              <a:gd name="connsiteY1409" fmla="*/ 5846628 h 10322882"/>
              <a:gd name="connsiteX1410" fmla="*/ 3610039 w 7129607"/>
              <a:gd name="connsiteY1410" fmla="*/ 5836520 h 10322882"/>
              <a:gd name="connsiteX1411" fmla="*/ 3613406 w 7129607"/>
              <a:gd name="connsiteY1411" fmla="*/ 5735443 h 10322882"/>
              <a:gd name="connsiteX1412" fmla="*/ 3636985 w 7129607"/>
              <a:gd name="connsiteY1412" fmla="*/ 5752289 h 10322882"/>
              <a:gd name="connsiteX1413" fmla="*/ 3640354 w 7129607"/>
              <a:gd name="connsiteY1413" fmla="*/ 5779243 h 10322882"/>
              <a:gd name="connsiteX1414" fmla="*/ 3647091 w 7129607"/>
              <a:gd name="connsiteY1414" fmla="*/ 5816305 h 10322882"/>
              <a:gd name="connsiteX1415" fmla="*/ 3667301 w 7129607"/>
              <a:gd name="connsiteY1415" fmla="*/ 5816305 h 10322882"/>
              <a:gd name="connsiteX1416" fmla="*/ 3707721 w 7129607"/>
              <a:gd name="connsiteY1416" fmla="*/ 5816305 h 10322882"/>
              <a:gd name="connsiteX1417" fmla="*/ 3714458 w 7129607"/>
              <a:gd name="connsiteY1417" fmla="*/ 5792720 h 10322882"/>
              <a:gd name="connsiteX1418" fmla="*/ 3687510 w 7129607"/>
              <a:gd name="connsiteY1418" fmla="*/ 5779243 h 10322882"/>
              <a:gd name="connsiteX1419" fmla="*/ 3684143 w 7129607"/>
              <a:gd name="connsiteY1419" fmla="*/ 5752289 h 10322882"/>
              <a:gd name="connsiteX1420" fmla="*/ 3700984 w 7129607"/>
              <a:gd name="connsiteY1420" fmla="*/ 5759028 h 10322882"/>
              <a:gd name="connsiteX1421" fmla="*/ 3697617 w 7129607"/>
              <a:gd name="connsiteY1421" fmla="*/ 5708489 h 10322882"/>
              <a:gd name="connsiteX1422" fmla="*/ 3704354 w 7129607"/>
              <a:gd name="connsiteY1422" fmla="*/ 5695012 h 10322882"/>
              <a:gd name="connsiteX1423" fmla="*/ 3714458 w 7129607"/>
              <a:gd name="connsiteY1423" fmla="*/ 5681535 h 10322882"/>
              <a:gd name="connsiteX1424" fmla="*/ 3734669 w 7129607"/>
              <a:gd name="connsiteY1424" fmla="*/ 5678166 h 10322882"/>
              <a:gd name="connsiteX1425" fmla="*/ 3758247 w 7129607"/>
              <a:gd name="connsiteY1425" fmla="*/ 5664689 h 10322882"/>
              <a:gd name="connsiteX1426" fmla="*/ 3805405 w 7129607"/>
              <a:gd name="connsiteY1426" fmla="*/ 5641106 h 10322882"/>
              <a:gd name="connsiteX1427" fmla="*/ 3818879 w 7129607"/>
              <a:gd name="connsiteY1427" fmla="*/ 5728705 h 10322882"/>
              <a:gd name="connsiteX1428" fmla="*/ 3835721 w 7129607"/>
              <a:gd name="connsiteY1428" fmla="*/ 5745551 h 10322882"/>
              <a:gd name="connsiteX1429" fmla="*/ 3872773 w 7129607"/>
              <a:gd name="connsiteY1429" fmla="*/ 5752289 h 10322882"/>
              <a:gd name="connsiteX1430" fmla="*/ 3882877 w 7129607"/>
              <a:gd name="connsiteY1430" fmla="*/ 5657951 h 10322882"/>
              <a:gd name="connsiteX1431" fmla="*/ 3879510 w 7129607"/>
              <a:gd name="connsiteY1431" fmla="*/ 5580460 h 10322882"/>
              <a:gd name="connsiteX1432" fmla="*/ 3936772 w 7129607"/>
              <a:gd name="connsiteY1432" fmla="*/ 5604045 h 10322882"/>
              <a:gd name="connsiteX1433" fmla="*/ 3930035 w 7129607"/>
              <a:gd name="connsiteY1433" fmla="*/ 5529921 h 10322882"/>
              <a:gd name="connsiteX1434" fmla="*/ 3882877 w 7129607"/>
              <a:gd name="connsiteY1434" fmla="*/ 5526552 h 10322882"/>
              <a:gd name="connsiteX1435" fmla="*/ 3869405 w 7129607"/>
              <a:gd name="connsiteY1435" fmla="*/ 5449060 h 10322882"/>
              <a:gd name="connsiteX1436" fmla="*/ 3913194 w 7129607"/>
              <a:gd name="connsiteY1436" fmla="*/ 5418737 h 10322882"/>
              <a:gd name="connsiteX1437" fmla="*/ 3906457 w 7129607"/>
              <a:gd name="connsiteY1437" fmla="*/ 5385044 h 10322882"/>
              <a:gd name="connsiteX1438" fmla="*/ 3886246 w 7129607"/>
              <a:gd name="connsiteY1438" fmla="*/ 5378306 h 10322882"/>
              <a:gd name="connsiteX1439" fmla="*/ 3842457 w 7129607"/>
              <a:gd name="connsiteY1439" fmla="*/ 5398521 h 10322882"/>
              <a:gd name="connsiteX1440" fmla="*/ 3812142 w 7129607"/>
              <a:gd name="connsiteY1440" fmla="*/ 5388414 h 10322882"/>
              <a:gd name="connsiteX1441" fmla="*/ 3845825 w 7129607"/>
              <a:gd name="connsiteY1441" fmla="*/ 5371567 h 10322882"/>
              <a:gd name="connsiteX1442" fmla="*/ 3869405 w 7129607"/>
              <a:gd name="connsiteY1442" fmla="*/ 5368198 h 10322882"/>
              <a:gd name="connsiteX1443" fmla="*/ 3835721 w 7129607"/>
              <a:gd name="connsiteY1443" fmla="*/ 5354721 h 10322882"/>
              <a:gd name="connsiteX1444" fmla="*/ 3805405 w 7129607"/>
              <a:gd name="connsiteY1444" fmla="*/ 5368198 h 10322882"/>
              <a:gd name="connsiteX1445" fmla="*/ 3781827 w 7129607"/>
              <a:gd name="connsiteY1445" fmla="*/ 5371567 h 10322882"/>
              <a:gd name="connsiteX1446" fmla="*/ 3741406 w 7129607"/>
              <a:gd name="connsiteY1446" fmla="*/ 5351352 h 10322882"/>
              <a:gd name="connsiteX1447" fmla="*/ 3785195 w 7129607"/>
              <a:gd name="connsiteY1447" fmla="*/ 5337875 h 10322882"/>
              <a:gd name="connsiteX1448" fmla="*/ 3795299 w 7129607"/>
              <a:gd name="connsiteY1448" fmla="*/ 5341244 h 10322882"/>
              <a:gd name="connsiteX1449" fmla="*/ 3798668 w 7129607"/>
              <a:gd name="connsiteY1449" fmla="*/ 5331137 h 10322882"/>
              <a:gd name="connsiteX1450" fmla="*/ 3768353 w 7129607"/>
              <a:gd name="connsiteY1450" fmla="*/ 5314290 h 10322882"/>
              <a:gd name="connsiteX1451" fmla="*/ 3721195 w 7129607"/>
              <a:gd name="connsiteY1451" fmla="*/ 5337875 h 10322882"/>
              <a:gd name="connsiteX1452" fmla="*/ 3677406 w 7129607"/>
              <a:gd name="connsiteY1452" fmla="*/ 5310921 h 10322882"/>
              <a:gd name="connsiteX1453" fmla="*/ 3640354 w 7129607"/>
              <a:gd name="connsiteY1453" fmla="*/ 5324398 h 10322882"/>
              <a:gd name="connsiteX1454" fmla="*/ 3663932 w 7129607"/>
              <a:gd name="connsiteY1454" fmla="*/ 5297444 h 10322882"/>
              <a:gd name="connsiteX1455" fmla="*/ 3667301 w 7129607"/>
              <a:gd name="connsiteY1455" fmla="*/ 5283967 h 10322882"/>
              <a:gd name="connsiteX1456" fmla="*/ 3657195 w 7129607"/>
              <a:gd name="connsiteY1456" fmla="*/ 5260383 h 10322882"/>
              <a:gd name="connsiteX1457" fmla="*/ 3610039 w 7129607"/>
              <a:gd name="connsiteY1457" fmla="*/ 5230060 h 10322882"/>
              <a:gd name="connsiteX1458" fmla="*/ 3593196 w 7129607"/>
              <a:gd name="connsiteY1458" fmla="*/ 5267121 h 10322882"/>
              <a:gd name="connsiteX1459" fmla="*/ 3566250 w 7129607"/>
              <a:gd name="connsiteY1459" fmla="*/ 5280598 h 10322882"/>
              <a:gd name="connsiteX1460" fmla="*/ 3579723 w 7129607"/>
              <a:gd name="connsiteY1460" fmla="*/ 5193000 h 10322882"/>
              <a:gd name="connsiteX1461" fmla="*/ 3552776 w 7129607"/>
              <a:gd name="connsiteY1461" fmla="*/ 5203107 h 10322882"/>
              <a:gd name="connsiteX1462" fmla="*/ 3542670 w 7129607"/>
              <a:gd name="connsiteY1462" fmla="*/ 5250275 h 10322882"/>
              <a:gd name="connsiteX1463" fmla="*/ 3532565 w 7129607"/>
              <a:gd name="connsiteY1463" fmla="*/ 5277229 h 10322882"/>
              <a:gd name="connsiteX1464" fmla="*/ 3508987 w 7129607"/>
              <a:gd name="connsiteY1464" fmla="*/ 5307552 h 10322882"/>
              <a:gd name="connsiteX1465" fmla="*/ 3522461 w 7129607"/>
              <a:gd name="connsiteY1465" fmla="*/ 5230060 h 10322882"/>
              <a:gd name="connsiteX1466" fmla="*/ 3532565 w 7129607"/>
              <a:gd name="connsiteY1466" fmla="*/ 5186261 h 10322882"/>
              <a:gd name="connsiteX1467" fmla="*/ 3549407 w 7129607"/>
              <a:gd name="connsiteY1467" fmla="*/ 5172784 h 10322882"/>
              <a:gd name="connsiteX1468" fmla="*/ 3579723 w 7129607"/>
              <a:gd name="connsiteY1468" fmla="*/ 5162676 h 10322882"/>
              <a:gd name="connsiteX1469" fmla="*/ 3616775 w 7129607"/>
              <a:gd name="connsiteY1469" fmla="*/ 5145830 h 10322882"/>
              <a:gd name="connsiteX1470" fmla="*/ 3636985 w 7129607"/>
              <a:gd name="connsiteY1470" fmla="*/ 5085184 h 10322882"/>
              <a:gd name="connsiteX1471" fmla="*/ 3610039 w 7129607"/>
              <a:gd name="connsiteY1471" fmla="*/ 5125615 h 10322882"/>
              <a:gd name="connsiteX1472" fmla="*/ 3539302 w 7129607"/>
              <a:gd name="connsiteY1472" fmla="*/ 5145830 h 10322882"/>
              <a:gd name="connsiteX1473" fmla="*/ 3542670 w 7129607"/>
              <a:gd name="connsiteY1473" fmla="*/ 5081816 h 10322882"/>
              <a:gd name="connsiteX1474" fmla="*/ 3552776 w 7129607"/>
              <a:gd name="connsiteY1474" fmla="*/ 5061599 h 10322882"/>
              <a:gd name="connsiteX1475" fmla="*/ 3549407 w 7129607"/>
              <a:gd name="connsiteY1475" fmla="*/ 5041384 h 10322882"/>
              <a:gd name="connsiteX1476" fmla="*/ 3535934 w 7129607"/>
              <a:gd name="connsiteY1476" fmla="*/ 5017799 h 10322882"/>
              <a:gd name="connsiteX1477" fmla="*/ 3508987 w 7129607"/>
              <a:gd name="connsiteY1477" fmla="*/ 5027907 h 10322882"/>
              <a:gd name="connsiteX1478" fmla="*/ 3461829 w 7129607"/>
              <a:gd name="connsiteY1478" fmla="*/ 5054861 h 10322882"/>
              <a:gd name="connsiteX1479" fmla="*/ 3421409 w 7129607"/>
              <a:gd name="connsiteY1479" fmla="*/ 5014432 h 10322882"/>
              <a:gd name="connsiteX1480" fmla="*/ 3461829 w 7129607"/>
              <a:gd name="connsiteY1480" fmla="*/ 4987476 h 10322882"/>
              <a:gd name="connsiteX1481" fmla="*/ 3599932 w 7129607"/>
              <a:gd name="connsiteY1481" fmla="*/ 4933570 h 10322882"/>
              <a:gd name="connsiteX1482" fmla="*/ 3556143 w 7129607"/>
              <a:gd name="connsiteY1482" fmla="*/ 4842601 h 10322882"/>
              <a:gd name="connsiteX1483" fmla="*/ 3482039 w 7129607"/>
              <a:gd name="connsiteY1483" fmla="*/ 4781954 h 10322882"/>
              <a:gd name="connsiteX1484" fmla="*/ 3455092 w 7129607"/>
              <a:gd name="connsiteY1484" fmla="*/ 4741524 h 10322882"/>
              <a:gd name="connsiteX1485" fmla="*/ 3441618 w 7129607"/>
              <a:gd name="connsiteY1485" fmla="*/ 4701093 h 10322882"/>
              <a:gd name="connsiteX1486" fmla="*/ 3495513 w 7129607"/>
              <a:gd name="connsiteY1486" fmla="*/ 4637077 h 10322882"/>
              <a:gd name="connsiteX1487" fmla="*/ 3532565 w 7129607"/>
              <a:gd name="connsiteY1487" fmla="*/ 4620233 h 10322882"/>
              <a:gd name="connsiteX1488" fmla="*/ 3576354 w 7129607"/>
              <a:gd name="connsiteY1488" fmla="*/ 4603385 h 10322882"/>
              <a:gd name="connsiteX1489" fmla="*/ 3650458 w 7129607"/>
              <a:gd name="connsiteY1489" fmla="*/ 4552848 h 10322882"/>
              <a:gd name="connsiteX1490" fmla="*/ 3721195 w 7129607"/>
              <a:gd name="connsiteY1490" fmla="*/ 4485463 h 10322882"/>
              <a:gd name="connsiteX1491" fmla="*/ 3812142 w 7129607"/>
              <a:gd name="connsiteY1491" fmla="*/ 4445032 h 10322882"/>
              <a:gd name="connsiteX1492" fmla="*/ 3876142 w 7129607"/>
              <a:gd name="connsiteY1492" fmla="*/ 4401232 h 10322882"/>
              <a:gd name="connsiteX1493" fmla="*/ 3862668 w 7129607"/>
              <a:gd name="connsiteY1493" fmla="*/ 4317001 h 10322882"/>
              <a:gd name="connsiteX1494" fmla="*/ 3869405 w 7129607"/>
              <a:gd name="connsiteY1494" fmla="*/ 4229403 h 10322882"/>
              <a:gd name="connsiteX1495" fmla="*/ 3956983 w 7129607"/>
              <a:gd name="connsiteY1495" fmla="*/ 4209188 h 10322882"/>
              <a:gd name="connsiteX1496" fmla="*/ 4004140 w 7129607"/>
              <a:gd name="connsiteY1496" fmla="*/ 4222663 h 10322882"/>
              <a:gd name="connsiteX1497" fmla="*/ 4007509 w 7129607"/>
              <a:gd name="connsiteY1497" fmla="*/ 4222663 h 10322882"/>
              <a:gd name="connsiteX1498" fmla="*/ 4014246 w 7129607"/>
              <a:gd name="connsiteY1498" fmla="*/ 4229403 h 10322882"/>
              <a:gd name="connsiteX1499" fmla="*/ 4031087 w 7129607"/>
              <a:gd name="connsiteY1499" fmla="*/ 4232771 h 10322882"/>
              <a:gd name="connsiteX1500" fmla="*/ 4032447 w 7129607"/>
              <a:gd name="connsiteY1500" fmla="*/ 4233376 h 10322882"/>
              <a:gd name="connsiteX1501" fmla="*/ 4032447 w 7129607"/>
              <a:gd name="connsiteY1501" fmla="*/ 4232704 h 10322882"/>
              <a:gd name="connsiteX1502" fmla="*/ 4031357 w 7129607"/>
              <a:gd name="connsiteY1502" fmla="*/ 4232219 h 10322882"/>
              <a:gd name="connsiteX1503" fmla="*/ 4014533 w 7129607"/>
              <a:gd name="connsiteY1503" fmla="*/ 4228851 h 10322882"/>
              <a:gd name="connsiteX1504" fmla="*/ 4007804 w 7129607"/>
              <a:gd name="connsiteY1504" fmla="*/ 4222114 h 10322882"/>
              <a:gd name="connsiteX1505" fmla="*/ 3997710 w 7129607"/>
              <a:gd name="connsiteY1505" fmla="*/ 4201905 h 10322882"/>
              <a:gd name="connsiteX1506" fmla="*/ 4001075 w 7129607"/>
              <a:gd name="connsiteY1506" fmla="*/ 4154750 h 10322882"/>
              <a:gd name="connsiteX1507" fmla="*/ 4004439 w 7129607"/>
              <a:gd name="connsiteY1507" fmla="*/ 4100858 h 10322882"/>
              <a:gd name="connsiteX1508" fmla="*/ 4001075 w 7129607"/>
              <a:gd name="connsiteY1508" fmla="*/ 3999817 h 10322882"/>
              <a:gd name="connsiteX1509" fmla="*/ 4001075 w 7129607"/>
              <a:gd name="connsiteY1509" fmla="*/ 3972871 h 10322882"/>
              <a:gd name="connsiteX1510" fmla="*/ 3977522 w 7129607"/>
              <a:gd name="connsiteY1510" fmla="*/ 3986345 h 10322882"/>
              <a:gd name="connsiteX1511" fmla="*/ 3964064 w 7129607"/>
              <a:gd name="connsiteY1511" fmla="*/ 3939189 h 10322882"/>
              <a:gd name="connsiteX1512" fmla="*/ 3974157 w 7129607"/>
              <a:gd name="connsiteY1512" fmla="*/ 3881928 h 10322882"/>
              <a:gd name="connsiteX1513" fmla="*/ 3943875 w 7129607"/>
              <a:gd name="connsiteY1513" fmla="*/ 3871824 h 10322882"/>
              <a:gd name="connsiteX1514" fmla="*/ 3913593 w 7129607"/>
              <a:gd name="connsiteY1514" fmla="*/ 3888665 h 10322882"/>
              <a:gd name="connsiteX1515" fmla="*/ 3903498 w 7129607"/>
              <a:gd name="connsiteY1515" fmla="*/ 3851615 h 10322882"/>
              <a:gd name="connsiteX1516" fmla="*/ 3896769 w 7129607"/>
              <a:gd name="connsiteY1516" fmla="*/ 3801090 h 10322882"/>
              <a:gd name="connsiteX1517" fmla="*/ 3906863 w 7129607"/>
              <a:gd name="connsiteY1517" fmla="*/ 3780881 h 10322882"/>
              <a:gd name="connsiteX1518" fmla="*/ 3893405 w 7129607"/>
              <a:gd name="connsiteY1518" fmla="*/ 3764039 h 10322882"/>
              <a:gd name="connsiteX1519" fmla="*/ 3839569 w 7129607"/>
              <a:gd name="connsiteY1519" fmla="*/ 3753935 h 10322882"/>
              <a:gd name="connsiteX1520" fmla="*/ 3849663 w 7129607"/>
              <a:gd name="connsiteY1520" fmla="*/ 3716885 h 10322882"/>
              <a:gd name="connsiteX1521" fmla="*/ 3856393 w 7129607"/>
              <a:gd name="connsiteY1521" fmla="*/ 3669731 h 10322882"/>
              <a:gd name="connsiteX1522" fmla="*/ 3853029 w 7129607"/>
              <a:gd name="connsiteY1522" fmla="*/ 3639416 h 10322882"/>
              <a:gd name="connsiteX1523" fmla="*/ 3846298 w 7129607"/>
              <a:gd name="connsiteY1523" fmla="*/ 3598998 h 10322882"/>
              <a:gd name="connsiteX1524" fmla="*/ 3832840 w 7129607"/>
              <a:gd name="connsiteY1524" fmla="*/ 3568682 h 10322882"/>
              <a:gd name="connsiteX1525" fmla="*/ 3829476 w 7129607"/>
              <a:gd name="connsiteY1525" fmla="*/ 3548473 h 10322882"/>
              <a:gd name="connsiteX1526" fmla="*/ 3819381 w 7129607"/>
              <a:gd name="connsiteY1526" fmla="*/ 3531632 h 10322882"/>
              <a:gd name="connsiteX1527" fmla="*/ 3812652 w 7129607"/>
              <a:gd name="connsiteY1527" fmla="*/ 3484477 h 10322882"/>
              <a:gd name="connsiteX1528" fmla="*/ 3819381 w 7129607"/>
              <a:gd name="connsiteY1528" fmla="*/ 3474372 h 10322882"/>
              <a:gd name="connsiteX1529" fmla="*/ 3805923 w 7129607"/>
              <a:gd name="connsiteY1529" fmla="*/ 3460900 h 10322882"/>
              <a:gd name="connsiteX1530" fmla="*/ 3812652 w 7129607"/>
              <a:gd name="connsiteY1530" fmla="*/ 3450794 h 10322882"/>
              <a:gd name="connsiteX1531" fmla="*/ 3802558 w 7129607"/>
              <a:gd name="connsiteY1531" fmla="*/ 3444057 h 10322882"/>
              <a:gd name="connsiteX1532" fmla="*/ 3802632 w 7129607"/>
              <a:gd name="connsiteY1532" fmla="*/ 3443909 h 10322882"/>
              <a:gd name="connsiteX1533" fmla="*/ 3789321 w 7129607"/>
              <a:gd name="connsiteY1533" fmla="*/ 3447234 h 10322882"/>
              <a:gd name="connsiteX1534" fmla="*/ 3728680 w 7129607"/>
              <a:gd name="connsiteY1534" fmla="*/ 3383264 h 10322882"/>
              <a:gd name="connsiteX1535" fmla="*/ 3725310 w 7129607"/>
              <a:gd name="connsiteY1535" fmla="*/ 3363063 h 10322882"/>
              <a:gd name="connsiteX1536" fmla="*/ 3698360 w 7129607"/>
              <a:gd name="connsiteY1536" fmla="*/ 3359695 h 10322882"/>
              <a:gd name="connsiteX1537" fmla="*/ 3684884 w 7129607"/>
              <a:gd name="connsiteY1537" fmla="*/ 3332760 h 10322882"/>
              <a:gd name="connsiteX1538" fmla="*/ 3668040 w 7129607"/>
              <a:gd name="connsiteY1538" fmla="*/ 3302459 h 10322882"/>
              <a:gd name="connsiteX1539" fmla="*/ 3644457 w 7129607"/>
              <a:gd name="connsiteY1539" fmla="*/ 3305825 h 10322882"/>
              <a:gd name="connsiteX1540" fmla="*/ 3610767 w 7129607"/>
              <a:gd name="connsiteY1540" fmla="*/ 3305825 h 10322882"/>
              <a:gd name="connsiteX1541" fmla="*/ 3593923 w 7129607"/>
              <a:gd name="connsiteY1541" fmla="*/ 3265423 h 10322882"/>
              <a:gd name="connsiteX1542" fmla="*/ 3566972 w 7129607"/>
              <a:gd name="connsiteY1542" fmla="*/ 3214924 h 10322882"/>
              <a:gd name="connsiteX1543" fmla="*/ 3536650 w 7129607"/>
              <a:gd name="connsiteY1543" fmla="*/ 3124019 h 10322882"/>
              <a:gd name="connsiteX1544" fmla="*/ 3553495 w 7129607"/>
              <a:gd name="connsiteY1544" fmla="*/ 3036485 h 10322882"/>
              <a:gd name="connsiteX1545" fmla="*/ 3583817 w 7129607"/>
              <a:gd name="connsiteY1545" fmla="*/ 3009550 h 10322882"/>
              <a:gd name="connsiteX1546" fmla="*/ 3607398 w 7129607"/>
              <a:gd name="connsiteY1546" fmla="*/ 2959047 h 10322882"/>
              <a:gd name="connsiteX1547" fmla="*/ 3617506 w 7129607"/>
              <a:gd name="connsiteY1547" fmla="*/ 2908544 h 10322882"/>
              <a:gd name="connsiteX1548" fmla="*/ 3620875 w 7129607"/>
              <a:gd name="connsiteY1548" fmla="*/ 2858042 h 10322882"/>
              <a:gd name="connsiteX1549" fmla="*/ 3597292 w 7129607"/>
              <a:gd name="connsiteY1549" fmla="*/ 2763769 h 10322882"/>
              <a:gd name="connsiteX1550" fmla="*/ 3580447 w 7129607"/>
              <a:gd name="connsiteY1550" fmla="*/ 2720001 h 10322882"/>
              <a:gd name="connsiteX1551" fmla="*/ 3553495 w 7129607"/>
              <a:gd name="connsiteY1551" fmla="*/ 2669498 h 10322882"/>
              <a:gd name="connsiteX1552" fmla="*/ 3543389 w 7129607"/>
              <a:gd name="connsiteY1552" fmla="*/ 2642563 h 10322882"/>
              <a:gd name="connsiteX1553" fmla="*/ 3566972 w 7129607"/>
              <a:gd name="connsiteY1553" fmla="*/ 2652665 h 10322882"/>
              <a:gd name="connsiteX1554" fmla="*/ 3607398 w 7129607"/>
              <a:gd name="connsiteY1554" fmla="*/ 2649298 h 10322882"/>
              <a:gd name="connsiteX1555" fmla="*/ 3644457 w 7129607"/>
              <a:gd name="connsiteY1555" fmla="*/ 2625730 h 10322882"/>
              <a:gd name="connsiteX1556" fmla="*/ 3701729 w 7129607"/>
              <a:gd name="connsiteY1556" fmla="*/ 2568494 h 10322882"/>
              <a:gd name="connsiteX1557" fmla="*/ 3681515 w 7129607"/>
              <a:gd name="connsiteY1557" fmla="*/ 2528092 h 10322882"/>
              <a:gd name="connsiteX1558" fmla="*/ 3705098 w 7129607"/>
              <a:gd name="connsiteY1558" fmla="*/ 2491056 h 10322882"/>
              <a:gd name="connsiteX1559" fmla="*/ 3718573 w 7129607"/>
              <a:gd name="connsiteY1559" fmla="*/ 2447288 h 10322882"/>
              <a:gd name="connsiteX1560" fmla="*/ 3732049 w 7129607"/>
              <a:gd name="connsiteY1560" fmla="*/ 2413618 h 10322882"/>
              <a:gd name="connsiteX1561" fmla="*/ 3728680 w 7129607"/>
              <a:gd name="connsiteY1561" fmla="*/ 2373217 h 10322882"/>
              <a:gd name="connsiteX1562" fmla="*/ 3759001 w 7129607"/>
              <a:gd name="connsiteY1562" fmla="*/ 2332817 h 10322882"/>
              <a:gd name="connsiteX1563" fmla="*/ 3762282 w 7129607"/>
              <a:gd name="connsiteY1563" fmla="*/ 2313135 h 10322882"/>
              <a:gd name="connsiteX1564" fmla="*/ 3761720 w 7129607"/>
              <a:gd name="connsiteY1564" fmla="*/ 2312574 h 10322882"/>
              <a:gd name="connsiteX1565" fmla="*/ 3758351 w 7129607"/>
              <a:gd name="connsiteY1565" fmla="*/ 2299093 h 10322882"/>
              <a:gd name="connsiteX1566" fmla="*/ 3771827 w 7129607"/>
              <a:gd name="connsiteY1566" fmla="*/ 2245167 h 10322882"/>
              <a:gd name="connsiteX1567" fmla="*/ 3785302 w 7129607"/>
              <a:gd name="connsiteY1567" fmla="*/ 2208093 h 10322882"/>
              <a:gd name="connsiteX1568" fmla="*/ 3795408 w 7129607"/>
              <a:gd name="connsiteY1568" fmla="*/ 2160908 h 10322882"/>
              <a:gd name="connsiteX1569" fmla="*/ 3815622 w 7129607"/>
              <a:gd name="connsiteY1569" fmla="*/ 2130576 h 10322882"/>
              <a:gd name="connsiteX1570" fmla="*/ 3839203 w 7129607"/>
              <a:gd name="connsiteY1570" fmla="*/ 2110351 h 10322882"/>
              <a:gd name="connsiteX1571" fmla="*/ 3839203 w 7129607"/>
              <a:gd name="connsiteY1571" fmla="*/ 2080019 h 10322882"/>
              <a:gd name="connsiteX1572" fmla="*/ 3842573 w 7129607"/>
              <a:gd name="connsiteY1572" fmla="*/ 2076649 h 10322882"/>
              <a:gd name="connsiteX1573" fmla="*/ 3842778 w 7129607"/>
              <a:gd name="connsiteY1573" fmla="*/ 2076649 h 10322882"/>
              <a:gd name="connsiteX1574" fmla="*/ 3854893 w 7129607"/>
              <a:gd name="connsiteY1574" fmla="*/ 2058279 h 10322882"/>
              <a:gd name="connsiteX1575" fmla="*/ 3849420 w 7129607"/>
              <a:gd name="connsiteY1575" fmla="*/ 2039764 h 10322882"/>
              <a:gd name="connsiteX1576" fmla="*/ 3822474 w 7129607"/>
              <a:gd name="connsiteY1576" fmla="*/ 2029666 h 10322882"/>
              <a:gd name="connsiteX1577" fmla="*/ 3809000 w 7129607"/>
              <a:gd name="connsiteY1577" fmla="*/ 2046496 h 10322882"/>
              <a:gd name="connsiteX1578" fmla="*/ 3795526 w 7129607"/>
              <a:gd name="connsiteY1578" fmla="*/ 2053229 h 10322882"/>
              <a:gd name="connsiteX1579" fmla="*/ 3765210 w 7129607"/>
              <a:gd name="connsiteY1579" fmla="*/ 2066695 h 10322882"/>
              <a:gd name="connsiteX1580" fmla="*/ 3731525 w 7129607"/>
              <a:gd name="connsiteY1580" fmla="*/ 2096989 h 10322882"/>
              <a:gd name="connsiteX1581" fmla="*/ 3711314 w 7129607"/>
              <a:gd name="connsiteY1581" fmla="*/ 2120553 h 10322882"/>
              <a:gd name="connsiteX1582" fmla="*/ 3687736 w 7129607"/>
              <a:gd name="connsiteY1582" fmla="*/ 2100357 h 10322882"/>
              <a:gd name="connsiteX1583" fmla="*/ 3707947 w 7129607"/>
              <a:gd name="connsiteY1583" fmla="*/ 2066695 h 10322882"/>
              <a:gd name="connsiteX1584" fmla="*/ 3697841 w 7129607"/>
              <a:gd name="connsiteY1584" fmla="*/ 2053229 h 10322882"/>
              <a:gd name="connsiteX1585" fmla="*/ 3687736 w 7129607"/>
              <a:gd name="connsiteY1585" fmla="*/ 2033031 h 10322882"/>
              <a:gd name="connsiteX1586" fmla="*/ 3654052 w 7129607"/>
              <a:gd name="connsiteY1586" fmla="*/ 1958970 h 10322882"/>
              <a:gd name="connsiteX1587" fmla="*/ 3647315 w 7129607"/>
              <a:gd name="connsiteY1587" fmla="*/ 1928678 h 10322882"/>
              <a:gd name="connsiteX1588" fmla="*/ 3603526 w 7129607"/>
              <a:gd name="connsiteY1588" fmla="*/ 1928678 h 10322882"/>
              <a:gd name="connsiteX1589" fmla="*/ 3569841 w 7129607"/>
              <a:gd name="connsiteY1589" fmla="*/ 1915212 h 10322882"/>
              <a:gd name="connsiteX1590" fmla="*/ 3566472 w 7129607"/>
              <a:gd name="connsiteY1590" fmla="*/ 1881547 h 10322882"/>
              <a:gd name="connsiteX1591" fmla="*/ 3603526 w 7129607"/>
              <a:gd name="connsiteY1591" fmla="*/ 1871448 h 10322882"/>
              <a:gd name="connsiteX1592" fmla="*/ 3627104 w 7129607"/>
              <a:gd name="connsiteY1592" fmla="*/ 1831053 h 10322882"/>
              <a:gd name="connsiteX1593" fmla="*/ 3657419 w 7129607"/>
              <a:gd name="connsiteY1593" fmla="*/ 1814222 h 10322882"/>
              <a:gd name="connsiteX1594" fmla="*/ 3691104 w 7129607"/>
              <a:gd name="connsiteY1594" fmla="*/ 1790658 h 10322882"/>
              <a:gd name="connsiteX1595" fmla="*/ 3731525 w 7129607"/>
              <a:gd name="connsiteY1595" fmla="*/ 1787292 h 10322882"/>
              <a:gd name="connsiteX1596" fmla="*/ 3768579 w 7129607"/>
              <a:gd name="connsiteY1596" fmla="*/ 1753630 h 10322882"/>
              <a:gd name="connsiteX1597" fmla="*/ 3805631 w 7129607"/>
              <a:gd name="connsiteY1597" fmla="*/ 1743530 h 10322882"/>
              <a:gd name="connsiteX1598" fmla="*/ 3856157 w 7129607"/>
              <a:gd name="connsiteY1598" fmla="*/ 1740165 h 10322882"/>
              <a:gd name="connsiteX1599" fmla="*/ 3899947 w 7129607"/>
              <a:gd name="connsiteY1599" fmla="*/ 1746896 h 10322882"/>
              <a:gd name="connsiteX1600" fmla="*/ 3947106 w 7129607"/>
              <a:gd name="connsiteY1600" fmla="*/ 1756996 h 10322882"/>
              <a:gd name="connsiteX1601" fmla="*/ 3977421 w 7129607"/>
              <a:gd name="connsiteY1601" fmla="*/ 1773827 h 10322882"/>
              <a:gd name="connsiteX1602" fmla="*/ 4014475 w 7129607"/>
              <a:gd name="connsiteY1602" fmla="*/ 1767094 h 10322882"/>
              <a:gd name="connsiteX1603" fmla="*/ 4038053 w 7129607"/>
              <a:gd name="connsiteY1603" fmla="*/ 1770460 h 10322882"/>
              <a:gd name="connsiteX1604" fmla="*/ 4051527 w 7129607"/>
              <a:gd name="connsiteY1604" fmla="*/ 1760362 h 10322882"/>
              <a:gd name="connsiteX1605" fmla="*/ 4078474 w 7129607"/>
              <a:gd name="connsiteY1605" fmla="*/ 1730067 h 10322882"/>
              <a:gd name="connsiteX1606" fmla="*/ 4075105 w 7129607"/>
              <a:gd name="connsiteY1606" fmla="*/ 1689670 h 10322882"/>
              <a:gd name="connsiteX1607" fmla="*/ 4102053 w 7129607"/>
              <a:gd name="connsiteY1607" fmla="*/ 1669473 h 10322882"/>
              <a:gd name="connsiteX1608" fmla="*/ 4091948 w 7129607"/>
              <a:gd name="connsiteY1608" fmla="*/ 1639177 h 10322882"/>
              <a:gd name="connsiteX1609" fmla="*/ 4081842 w 7129607"/>
              <a:gd name="connsiteY1609" fmla="*/ 1635812 h 10322882"/>
              <a:gd name="connsiteX1610" fmla="*/ 4088579 w 7129607"/>
              <a:gd name="connsiteY1610" fmla="*/ 1625711 h 10322882"/>
              <a:gd name="connsiteX1611" fmla="*/ 4098797 w 7129607"/>
              <a:gd name="connsiteY1611" fmla="*/ 1624009 h 10322882"/>
              <a:gd name="connsiteX1612" fmla="*/ 4097550 w 7129607"/>
              <a:gd name="connsiteY1612" fmla="*/ 1623168 h 10322882"/>
              <a:gd name="connsiteX1613" fmla="*/ 4087926 w 7129607"/>
              <a:gd name="connsiteY1613" fmla="*/ 1624772 h 10322882"/>
              <a:gd name="connsiteX1614" fmla="*/ 4081190 w 7129607"/>
              <a:gd name="connsiteY1614" fmla="*/ 1634875 h 10322882"/>
              <a:gd name="connsiteX1615" fmla="*/ 4050883 w 7129607"/>
              <a:gd name="connsiteY1615" fmla="*/ 1644980 h 10322882"/>
              <a:gd name="connsiteX1616" fmla="*/ 4017208 w 7129607"/>
              <a:gd name="connsiteY1616" fmla="*/ 1658451 h 10322882"/>
              <a:gd name="connsiteX1617" fmla="*/ 4007105 w 7129607"/>
              <a:gd name="connsiteY1617" fmla="*/ 1648349 h 10322882"/>
              <a:gd name="connsiteX1618" fmla="*/ 3990267 w 7129607"/>
              <a:gd name="connsiteY1618" fmla="*/ 1638243 h 10322882"/>
              <a:gd name="connsiteX1619" fmla="*/ 3953224 w 7129607"/>
              <a:gd name="connsiteY1619" fmla="*/ 1624772 h 10322882"/>
              <a:gd name="connsiteX1620" fmla="*/ 3919549 w 7129607"/>
              <a:gd name="connsiteY1620" fmla="*/ 1601199 h 10322882"/>
              <a:gd name="connsiteX1621" fmla="*/ 3899345 w 7129607"/>
              <a:gd name="connsiteY1621" fmla="*/ 1577624 h 10322882"/>
              <a:gd name="connsiteX1622" fmla="*/ 3892610 w 7129607"/>
              <a:gd name="connsiteY1622" fmla="*/ 1560785 h 10322882"/>
              <a:gd name="connsiteX1623" fmla="*/ 3875773 w 7129607"/>
              <a:gd name="connsiteY1623" fmla="*/ 1554048 h 10322882"/>
              <a:gd name="connsiteX1624" fmla="*/ 3808423 w 7129607"/>
              <a:gd name="connsiteY1624" fmla="*/ 1490062 h 10322882"/>
              <a:gd name="connsiteX1625" fmla="*/ 3784849 w 7129607"/>
              <a:gd name="connsiteY1625" fmla="*/ 1503533 h 10322882"/>
              <a:gd name="connsiteX1626" fmla="*/ 3754542 w 7129607"/>
              <a:gd name="connsiteY1626" fmla="*/ 1513635 h 10322882"/>
              <a:gd name="connsiteX1627" fmla="*/ 3744439 w 7129607"/>
              <a:gd name="connsiteY1627" fmla="*/ 1506901 h 10322882"/>
              <a:gd name="connsiteX1628" fmla="*/ 3720867 w 7129607"/>
              <a:gd name="connsiteY1628" fmla="*/ 1503533 h 10322882"/>
              <a:gd name="connsiteX1629" fmla="*/ 3710764 w 7129607"/>
              <a:gd name="connsiteY1629" fmla="*/ 1517003 h 10322882"/>
              <a:gd name="connsiteX1630" fmla="*/ 3690560 w 7129607"/>
              <a:gd name="connsiteY1630" fmla="*/ 1520370 h 10322882"/>
              <a:gd name="connsiteX1631" fmla="*/ 3660252 w 7129607"/>
              <a:gd name="connsiteY1631" fmla="*/ 1523739 h 10322882"/>
              <a:gd name="connsiteX1632" fmla="*/ 3636679 w 7129607"/>
              <a:gd name="connsiteY1632" fmla="*/ 1527107 h 10322882"/>
              <a:gd name="connsiteX1633" fmla="*/ 3619842 w 7129607"/>
              <a:gd name="connsiteY1633" fmla="*/ 1540578 h 10322882"/>
              <a:gd name="connsiteX1634" fmla="*/ 3589535 w 7129607"/>
              <a:gd name="connsiteY1634" fmla="*/ 1560785 h 10322882"/>
              <a:gd name="connsiteX1635" fmla="*/ 3569329 w 7129607"/>
              <a:gd name="connsiteY1635" fmla="*/ 1560785 h 10322882"/>
              <a:gd name="connsiteX1636" fmla="*/ 3555860 w 7129607"/>
              <a:gd name="connsiteY1636" fmla="*/ 1550681 h 10322882"/>
              <a:gd name="connsiteX1637" fmla="*/ 3542389 w 7129607"/>
              <a:gd name="connsiteY1637" fmla="*/ 1510266 h 10322882"/>
              <a:gd name="connsiteX1638" fmla="*/ 3542389 w 7129607"/>
              <a:gd name="connsiteY1638" fmla="*/ 1456384 h 10322882"/>
              <a:gd name="connsiteX1639" fmla="*/ 3491876 w 7129607"/>
              <a:gd name="connsiteY1639" fmla="*/ 1476588 h 10322882"/>
              <a:gd name="connsiteX1640" fmla="*/ 3458201 w 7129607"/>
              <a:gd name="connsiteY1640" fmla="*/ 1459751 h 10322882"/>
              <a:gd name="connsiteX1641" fmla="*/ 3488508 w 7129607"/>
              <a:gd name="connsiteY1641" fmla="*/ 1432808 h 10322882"/>
              <a:gd name="connsiteX1642" fmla="*/ 3444732 w 7129607"/>
              <a:gd name="connsiteY1642" fmla="*/ 1405865 h 10322882"/>
              <a:gd name="connsiteX1643" fmla="*/ 3468304 w 7129607"/>
              <a:gd name="connsiteY1643" fmla="*/ 1422704 h 10322882"/>
              <a:gd name="connsiteX1644" fmla="*/ 3471671 w 7129607"/>
              <a:gd name="connsiteY1644" fmla="*/ 1439543 h 10322882"/>
              <a:gd name="connsiteX1645" fmla="*/ 3451465 w 7129607"/>
              <a:gd name="connsiteY1645" fmla="*/ 1446279 h 10322882"/>
              <a:gd name="connsiteX1646" fmla="*/ 3444732 w 7129607"/>
              <a:gd name="connsiteY1646" fmla="*/ 1439543 h 10322882"/>
              <a:gd name="connsiteX1647" fmla="*/ 3421158 w 7129607"/>
              <a:gd name="connsiteY1647" fmla="*/ 1429441 h 10322882"/>
              <a:gd name="connsiteX1648" fmla="*/ 3397586 w 7129607"/>
              <a:gd name="connsiteY1648" fmla="*/ 1432808 h 10322882"/>
              <a:gd name="connsiteX1649" fmla="*/ 3336971 w 7129607"/>
              <a:gd name="connsiteY1649" fmla="*/ 1429441 h 10322882"/>
              <a:gd name="connsiteX1650" fmla="*/ 3296561 w 7129607"/>
              <a:gd name="connsiteY1650" fmla="*/ 1429441 h 10322882"/>
              <a:gd name="connsiteX1651" fmla="*/ 3296561 w 7129607"/>
              <a:gd name="connsiteY1651" fmla="*/ 1436174 h 10322882"/>
              <a:gd name="connsiteX1652" fmla="*/ 3289826 w 7129607"/>
              <a:gd name="connsiteY1652" fmla="*/ 1449647 h 10322882"/>
              <a:gd name="connsiteX1653" fmla="*/ 3256151 w 7129607"/>
              <a:gd name="connsiteY1653" fmla="*/ 1439543 h 10322882"/>
              <a:gd name="connsiteX1654" fmla="*/ 3232579 w 7129607"/>
              <a:gd name="connsiteY1654" fmla="*/ 1432808 h 10322882"/>
              <a:gd name="connsiteX1655" fmla="*/ 3219108 w 7129607"/>
              <a:gd name="connsiteY1655" fmla="*/ 1405865 h 10322882"/>
              <a:gd name="connsiteX1656" fmla="*/ 3219108 w 7129607"/>
              <a:gd name="connsiteY1656" fmla="*/ 1362085 h 10322882"/>
              <a:gd name="connsiteX1657" fmla="*/ 3222476 w 7129607"/>
              <a:gd name="connsiteY1657" fmla="*/ 1338509 h 10322882"/>
              <a:gd name="connsiteX1658" fmla="*/ 3209005 w 7129607"/>
              <a:gd name="connsiteY1658" fmla="*/ 1321672 h 10322882"/>
              <a:gd name="connsiteX1659" fmla="*/ 3192168 w 7129607"/>
              <a:gd name="connsiteY1659" fmla="*/ 1287992 h 10322882"/>
              <a:gd name="connsiteX1660" fmla="*/ 3165227 w 7129607"/>
              <a:gd name="connsiteY1660" fmla="*/ 1267786 h 10322882"/>
              <a:gd name="connsiteX1661" fmla="*/ 3121451 w 7129607"/>
              <a:gd name="connsiteY1661" fmla="*/ 1277890 h 10322882"/>
              <a:gd name="connsiteX1662" fmla="*/ 3087776 w 7129607"/>
              <a:gd name="connsiteY1662" fmla="*/ 1264417 h 10322882"/>
              <a:gd name="connsiteX1663" fmla="*/ 3064202 w 7129607"/>
              <a:gd name="connsiteY1663" fmla="*/ 1294729 h 10322882"/>
              <a:gd name="connsiteX1664" fmla="*/ 3043998 w 7129607"/>
              <a:gd name="connsiteY1664" fmla="*/ 1291360 h 10322882"/>
              <a:gd name="connsiteX1665" fmla="*/ 3037262 w 7129607"/>
              <a:gd name="connsiteY1665" fmla="*/ 1287992 h 10322882"/>
              <a:gd name="connsiteX1666" fmla="*/ 3030527 w 7129607"/>
              <a:gd name="connsiteY1666" fmla="*/ 1274521 h 10322882"/>
              <a:gd name="connsiteX1667" fmla="*/ 2980019 w 7129607"/>
              <a:gd name="connsiteY1667" fmla="*/ 1267786 h 10322882"/>
              <a:gd name="connsiteX1668" fmla="*/ 2929506 w 7129607"/>
              <a:gd name="connsiteY1668" fmla="*/ 1287992 h 10322882"/>
              <a:gd name="connsiteX1669" fmla="*/ 2899198 w 7129607"/>
              <a:gd name="connsiteY1669" fmla="*/ 1250947 h 10322882"/>
              <a:gd name="connsiteX1670" fmla="*/ 2865525 w 7129607"/>
              <a:gd name="connsiteY1670" fmla="*/ 1186958 h 10322882"/>
              <a:gd name="connsiteX1671" fmla="*/ 2841950 w 7129607"/>
              <a:gd name="connsiteY1671" fmla="*/ 1173487 h 10322882"/>
              <a:gd name="connsiteX1672" fmla="*/ 2811643 w 7129607"/>
              <a:gd name="connsiteY1672" fmla="*/ 1163385 h 10322882"/>
              <a:gd name="connsiteX1673" fmla="*/ 2798173 w 7129607"/>
              <a:gd name="connsiteY1673" fmla="*/ 1146544 h 10322882"/>
              <a:gd name="connsiteX1674" fmla="*/ 2771231 w 7129607"/>
              <a:gd name="connsiteY1674" fmla="*/ 1149913 h 10322882"/>
              <a:gd name="connsiteX1675" fmla="*/ 2761131 w 7129607"/>
              <a:gd name="connsiteY1675" fmla="*/ 1109499 h 10322882"/>
              <a:gd name="connsiteX1676" fmla="*/ 2771231 w 7129607"/>
              <a:gd name="connsiteY1676" fmla="*/ 1096029 h 10322882"/>
              <a:gd name="connsiteX1677" fmla="*/ 2774599 w 7129607"/>
              <a:gd name="connsiteY1677" fmla="*/ 1082557 h 10322882"/>
              <a:gd name="connsiteX1678" fmla="*/ 2794805 w 7129607"/>
              <a:gd name="connsiteY1678" fmla="*/ 1018569 h 10322882"/>
              <a:gd name="connsiteX1679" fmla="*/ 2801540 w 7129607"/>
              <a:gd name="connsiteY1679" fmla="*/ 978156 h 10322882"/>
              <a:gd name="connsiteX1680" fmla="*/ 2815010 w 7129607"/>
              <a:gd name="connsiteY1680" fmla="*/ 947846 h 10322882"/>
              <a:gd name="connsiteX1681" fmla="*/ 2838583 w 7129607"/>
              <a:gd name="connsiteY1681" fmla="*/ 954582 h 10322882"/>
              <a:gd name="connsiteX1682" fmla="*/ 2852052 w 7129607"/>
              <a:gd name="connsiteY1682" fmla="*/ 951213 h 10322882"/>
              <a:gd name="connsiteX1683" fmla="*/ 2878992 w 7129607"/>
              <a:gd name="connsiteY1683" fmla="*/ 934374 h 10322882"/>
              <a:gd name="connsiteX1684" fmla="*/ 2912669 w 7129607"/>
              <a:gd name="connsiteY1684" fmla="*/ 917537 h 10322882"/>
              <a:gd name="connsiteX1685" fmla="*/ 2899198 w 7129607"/>
              <a:gd name="connsiteY1685" fmla="*/ 890594 h 10322882"/>
              <a:gd name="connsiteX1686" fmla="*/ 2868890 w 7129607"/>
              <a:gd name="connsiteY1686" fmla="*/ 867018 h 10322882"/>
              <a:gd name="connsiteX1687" fmla="*/ 2841950 w 7129607"/>
              <a:gd name="connsiteY1687" fmla="*/ 823238 h 10322882"/>
              <a:gd name="connsiteX1688" fmla="*/ 2852052 w 7129607"/>
              <a:gd name="connsiteY1688" fmla="*/ 789560 h 10322882"/>
              <a:gd name="connsiteX1689" fmla="*/ 2841950 w 7129607"/>
              <a:gd name="connsiteY1689" fmla="*/ 772721 h 10322882"/>
              <a:gd name="connsiteX1690" fmla="*/ 2841950 w 7129607"/>
              <a:gd name="connsiteY1690" fmla="*/ 752514 h 10322882"/>
              <a:gd name="connsiteX1691" fmla="*/ 2848686 w 7129607"/>
              <a:gd name="connsiteY1691" fmla="*/ 708733 h 10322882"/>
              <a:gd name="connsiteX1692" fmla="*/ 2841950 w 7129607"/>
              <a:gd name="connsiteY1692" fmla="*/ 695261 h 10322882"/>
              <a:gd name="connsiteX1693" fmla="*/ 2848686 w 7129607"/>
              <a:gd name="connsiteY1693" fmla="*/ 671687 h 10322882"/>
              <a:gd name="connsiteX1694" fmla="*/ 2841950 w 7129607"/>
              <a:gd name="connsiteY1694" fmla="*/ 661583 h 10322882"/>
              <a:gd name="connsiteX1695" fmla="*/ 2838583 w 7129607"/>
              <a:gd name="connsiteY1695" fmla="*/ 644746 h 10322882"/>
              <a:gd name="connsiteX1696" fmla="*/ 2831849 w 7129607"/>
              <a:gd name="connsiteY1696" fmla="*/ 617803 h 10322882"/>
              <a:gd name="connsiteX1697" fmla="*/ 2848686 w 7129607"/>
              <a:gd name="connsiteY1697" fmla="*/ 604331 h 10322882"/>
              <a:gd name="connsiteX1698" fmla="*/ 2855422 w 7129607"/>
              <a:gd name="connsiteY1698" fmla="*/ 567286 h 10322882"/>
              <a:gd name="connsiteX1699" fmla="*/ 2848686 w 7129607"/>
              <a:gd name="connsiteY1699" fmla="*/ 523504 h 10322882"/>
              <a:gd name="connsiteX1700" fmla="*/ 2862157 w 7129607"/>
              <a:gd name="connsiteY1700" fmla="*/ 493194 h 10322882"/>
              <a:gd name="connsiteX1701" fmla="*/ 2868890 w 7129607"/>
              <a:gd name="connsiteY1701" fmla="*/ 449412 h 10322882"/>
              <a:gd name="connsiteX1702" fmla="*/ 2862157 w 7129607"/>
              <a:gd name="connsiteY1702" fmla="*/ 432574 h 10322882"/>
              <a:gd name="connsiteX1703" fmla="*/ 2868890 w 7129607"/>
              <a:gd name="connsiteY1703" fmla="*/ 419103 h 10322882"/>
              <a:gd name="connsiteX1704" fmla="*/ 2862157 w 7129607"/>
              <a:gd name="connsiteY1704" fmla="*/ 402264 h 10322882"/>
              <a:gd name="connsiteX1705" fmla="*/ 2858789 w 7129607"/>
              <a:gd name="connsiteY1705" fmla="*/ 382056 h 10322882"/>
              <a:gd name="connsiteX1706" fmla="*/ 2852052 w 7129607"/>
              <a:gd name="connsiteY1706" fmla="*/ 348380 h 10322882"/>
              <a:gd name="connsiteX1707" fmla="*/ 2821746 w 7129607"/>
              <a:gd name="connsiteY1707" fmla="*/ 338275 h 10322882"/>
              <a:gd name="connsiteX1708" fmla="*/ 2804907 w 7129607"/>
              <a:gd name="connsiteY1708" fmla="*/ 338275 h 10322882"/>
              <a:gd name="connsiteX1709" fmla="*/ 2798173 w 7129607"/>
              <a:gd name="connsiteY1709" fmla="*/ 324804 h 10322882"/>
              <a:gd name="connsiteX1710" fmla="*/ 2767866 w 7129607"/>
              <a:gd name="connsiteY1710" fmla="*/ 331540 h 10322882"/>
              <a:gd name="connsiteX1711" fmla="*/ 2737555 w 7129607"/>
              <a:gd name="connsiteY1711" fmla="*/ 345012 h 10322882"/>
              <a:gd name="connsiteX1712" fmla="*/ 2727456 w 7129607"/>
              <a:gd name="connsiteY1712" fmla="*/ 338275 h 10322882"/>
              <a:gd name="connsiteX1713" fmla="*/ 2707250 w 7129607"/>
              <a:gd name="connsiteY1713" fmla="*/ 338275 h 10322882"/>
              <a:gd name="connsiteX1714" fmla="*/ 2687044 w 7129607"/>
              <a:gd name="connsiteY1714" fmla="*/ 307967 h 10322882"/>
              <a:gd name="connsiteX1715" fmla="*/ 2646635 w 7129607"/>
              <a:gd name="connsiteY1715" fmla="*/ 233874 h 10322882"/>
              <a:gd name="connsiteX1716" fmla="*/ 2619693 w 7129607"/>
              <a:gd name="connsiteY1716" fmla="*/ 217034 h 10322882"/>
              <a:gd name="connsiteX1717" fmla="*/ 2596121 w 7129607"/>
              <a:gd name="connsiteY1717" fmla="*/ 213668 h 10322882"/>
              <a:gd name="connsiteX1718" fmla="*/ 2616327 w 7129607"/>
              <a:gd name="connsiteY1718" fmla="*/ 193461 h 10322882"/>
              <a:gd name="connsiteX1719" fmla="*/ 2629797 w 7129607"/>
              <a:gd name="connsiteY1719" fmla="*/ 163151 h 10322882"/>
              <a:gd name="connsiteX1720" fmla="*/ 2656738 w 7129607"/>
              <a:gd name="connsiteY1720" fmla="*/ 142945 h 10322882"/>
              <a:gd name="connsiteX1721" fmla="*/ 2673574 w 7129607"/>
              <a:gd name="connsiteY1721" fmla="*/ 119371 h 10322882"/>
              <a:gd name="connsiteX1722" fmla="*/ 2683676 w 7129607"/>
              <a:gd name="connsiteY1722" fmla="*/ 102534 h 10322882"/>
              <a:gd name="connsiteX1723" fmla="*/ 2697146 w 7129607"/>
              <a:gd name="connsiteY1723" fmla="*/ 105899 h 10322882"/>
              <a:gd name="connsiteX1724" fmla="*/ 2710618 w 7129607"/>
              <a:gd name="connsiteY1724" fmla="*/ 109267 h 10322882"/>
              <a:gd name="connsiteX1725" fmla="*/ 2734190 w 7129607"/>
              <a:gd name="connsiteY1725" fmla="*/ 99165 h 10322882"/>
              <a:gd name="connsiteX1726" fmla="*/ 2754397 w 7129607"/>
              <a:gd name="connsiteY1726" fmla="*/ 89059 h 10322882"/>
              <a:gd name="connsiteX1727" fmla="*/ 2788071 w 7129607"/>
              <a:gd name="connsiteY1727" fmla="*/ 78956 h 10322882"/>
              <a:gd name="connsiteX1728" fmla="*/ 2801540 w 7129607"/>
              <a:gd name="connsiteY1728" fmla="*/ 52013 h 10322882"/>
              <a:gd name="connsiteX1729" fmla="*/ 2811643 w 7129607"/>
              <a:gd name="connsiteY1729" fmla="*/ 31809 h 10322882"/>
              <a:gd name="connsiteX1730" fmla="*/ 2808275 w 7129607"/>
              <a:gd name="connsiteY1730" fmla="*/ 1498 h 10322882"/>
              <a:gd name="connsiteX0" fmla="*/ 1727528 w 7129607"/>
              <a:gd name="connsiteY0" fmla="*/ 8975575 h 10322882"/>
              <a:gd name="connsiteX1" fmla="*/ 1727574 w 7129607"/>
              <a:gd name="connsiteY1" fmla="*/ 8975638 h 10322882"/>
              <a:gd name="connsiteX2" fmla="*/ 1747089 w 7129607"/>
              <a:gd name="connsiteY2" fmla="*/ 8975638 h 10322882"/>
              <a:gd name="connsiteX3" fmla="*/ 1747089 w 7129607"/>
              <a:gd name="connsiteY3" fmla="*/ 8982373 h 10322882"/>
              <a:gd name="connsiteX4" fmla="*/ 1753828 w 7129607"/>
              <a:gd name="connsiteY4" fmla="*/ 8985741 h 10322882"/>
              <a:gd name="connsiteX5" fmla="*/ 1753999 w 7129607"/>
              <a:gd name="connsiteY5" fmla="*/ 8985429 h 10322882"/>
              <a:gd name="connsiteX6" fmla="*/ 1747745 w 7129607"/>
              <a:gd name="connsiteY6" fmla="*/ 8982305 h 10322882"/>
              <a:gd name="connsiteX7" fmla="*/ 1727528 w 7129607"/>
              <a:gd name="connsiteY7" fmla="*/ 8975575 h 10322882"/>
              <a:gd name="connsiteX8" fmla="*/ 2939394 w 7129607"/>
              <a:gd name="connsiteY8" fmla="*/ 7863365 h 10322882"/>
              <a:gd name="connsiteX9" fmla="*/ 2933765 w 7129607"/>
              <a:gd name="connsiteY9" fmla="*/ 7870204 h 10322882"/>
              <a:gd name="connsiteX10" fmla="*/ 2932948 w 7129607"/>
              <a:gd name="connsiteY10" fmla="*/ 7879615 h 10322882"/>
              <a:gd name="connsiteX11" fmla="*/ 2933297 w 7129607"/>
              <a:gd name="connsiteY11" fmla="*/ 7879269 h 10322882"/>
              <a:gd name="connsiteX12" fmla="*/ 2934022 w 7129607"/>
              <a:gd name="connsiteY12" fmla="*/ 7870917 h 10322882"/>
              <a:gd name="connsiteX13" fmla="*/ 2939920 w 7129607"/>
              <a:gd name="connsiteY13" fmla="*/ 7863759 h 10322882"/>
              <a:gd name="connsiteX14" fmla="*/ 2939394 w 7129607"/>
              <a:gd name="connsiteY14" fmla="*/ 7863365 h 10322882"/>
              <a:gd name="connsiteX15" fmla="*/ 6408711 w 7129607"/>
              <a:gd name="connsiteY15" fmla="*/ 7753763 h 10322882"/>
              <a:gd name="connsiteX16" fmla="*/ 6408711 w 7129607"/>
              <a:gd name="connsiteY16" fmla="*/ 7753788 h 10322882"/>
              <a:gd name="connsiteX17" fmla="*/ 6419483 w 7129607"/>
              <a:gd name="connsiteY17" fmla="*/ 7762398 h 10322882"/>
              <a:gd name="connsiteX18" fmla="*/ 6419369 w 7129607"/>
              <a:gd name="connsiteY18" fmla="*/ 7762284 h 10322882"/>
              <a:gd name="connsiteX19" fmla="*/ 6408711 w 7129607"/>
              <a:gd name="connsiteY19" fmla="*/ 7753763 h 10322882"/>
              <a:gd name="connsiteX20" fmla="*/ 2714483 w 7129607"/>
              <a:gd name="connsiteY20" fmla="*/ 7748713 h 10322882"/>
              <a:gd name="connsiteX21" fmla="*/ 2781509 w 7129607"/>
              <a:gd name="connsiteY21" fmla="*/ 7857093 h 10322882"/>
              <a:gd name="connsiteX22" fmla="*/ 2768674 w 7129607"/>
              <a:gd name="connsiteY22" fmla="*/ 7911283 h 10322882"/>
              <a:gd name="connsiteX23" fmla="*/ 2731596 w 7129607"/>
              <a:gd name="connsiteY23" fmla="*/ 7961196 h 10322882"/>
              <a:gd name="connsiteX24" fmla="*/ 2626069 w 7129607"/>
              <a:gd name="connsiteY24" fmla="*/ 8042480 h 10322882"/>
              <a:gd name="connsiteX25" fmla="*/ 2576157 w 7129607"/>
              <a:gd name="connsiteY25" fmla="*/ 7971177 h 10322882"/>
              <a:gd name="connsiteX26" fmla="*/ 2714483 w 7129607"/>
              <a:gd name="connsiteY26" fmla="*/ 7748713 h 10322882"/>
              <a:gd name="connsiteX27" fmla="*/ 2842828 w 7129607"/>
              <a:gd name="connsiteY27" fmla="*/ 7570456 h 10322882"/>
              <a:gd name="connsiteX28" fmla="*/ 2919835 w 7129607"/>
              <a:gd name="connsiteY28" fmla="*/ 7661723 h 10322882"/>
              <a:gd name="connsiteX29" fmla="*/ 2865645 w 7129607"/>
              <a:gd name="connsiteY29" fmla="*/ 7743009 h 10322882"/>
              <a:gd name="connsiteX30" fmla="*/ 2821437 w 7129607"/>
              <a:gd name="connsiteY30" fmla="*/ 7762974 h 10322882"/>
              <a:gd name="connsiteX31" fmla="*/ 2798621 w 7129607"/>
              <a:gd name="connsiteY31" fmla="*/ 7733028 h 10322882"/>
              <a:gd name="connsiteX32" fmla="*/ 2828568 w 7129607"/>
              <a:gd name="connsiteY32" fmla="*/ 7721619 h 10322882"/>
              <a:gd name="connsiteX33" fmla="*/ 2815733 w 7129607"/>
              <a:gd name="connsiteY33" fmla="*/ 7688819 h 10322882"/>
              <a:gd name="connsiteX34" fmla="*/ 2828568 w 7129607"/>
              <a:gd name="connsiteY34" fmla="*/ 7671706 h 10322882"/>
              <a:gd name="connsiteX35" fmla="*/ 2828568 w 7129607"/>
              <a:gd name="connsiteY35" fmla="*/ 7664577 h 10322882"/>
              <a:gd name="connsiteX36" fmla="*/ 2828568 w 7129607"/>
              <a:gd name="connsiteY36" fmla="*/ 7651742 h 10322882"/>
              <a:gd name="connsiteX37" fmla="*/ 2818585 w 7129607"/>
              <a:gd name="connsiteY37" fmla="*/ 7631777 h 10322882"/>
              <a:gd name="connsiteX38" fmla="*/ 2845681 w 7129607"/>
              <a:gd name="connsiteY38" fmla="*/ 7587568 h 10322882"/>
              <a:gd name="connsiteX39" fmla="*/ 2842828 w 7129607"/>
              <a:gd name="connsiteY39" fmla="*/ 7580439 h 10322882"/>
              <a:gd name="connsiteX40" fmla="*/ 2842828 w 7129607"/>
              <a:gd name="connsiteY40" fmla="*/ 7570456 h 10322882"/>
              <a:gd name="connsiteX41" fmla="*/ 3296309 w 7129607"/>
              <a:gd name="connsiteY41" fmla="*/ 6883099 h 10322882"/>
              <a:gd name="connsiteX42" fmla="*/ 3320551 w 7129607"/>
              <a:gd name="connsiteY42" fmla="*/ 6883099 h 10322882"/>
              <a:gd name="connsiteX43" fmla="*/ 3364760 w 7129607"/>
              <a:gd name="connsiteY43" fmla="*/ 6947272 h 10322882"/>
              <a:gd name="connsiteX44" fmla="*/ 3384724 w 7129607"/>
              <a:gd name="connsiteY44" fmla="*/ 6974366 h 10322882"/>
              <a:gd name="connsiteX45" fmla="*/ 3364760 w 7129607"/>
              <a:gd name="connsiteY45" fmla="*/ 7058504 h 10322882"/>
              <a:gd name="connsiteX46" fmla="*/ 3303440 w 7129607"/>
              <a:gd name="connsiteY46" fmla="*/ 7085598 h 10322882"/>
              <a:gd name="connsiteX47" fmla="*/ 3283475 w 7129607"/>
              <a:gd name="connsiteY47" fmla="*/ 7058504 h 10322882"/>
              <a:gd name="connsiteX48" fmla="*/ 3317699 w 7129607"/>
              <a:gd name="connsiteY48" fmla="*/ 7031408 h 10322882"/>
              <a:gd name="connsiteX49" fmla="*/ 3307718 w 7129607"/>
              <a:gd name="connsiteY49" fmla="*/ 7014295 h 10322882"/>
              <a:gd name="connsiteX50" fmla="*/ 3270640 w 7129607"/>
              <a:gd name="connsiteY50" fmla="*/ 7041391 h 10322882"/>
              <a:gd name="connsiteX51" fmla="*/ 3253527 w 7129607"/>
              <a:gd name="connsiteY51" fmla="*/ 7024278 h 10322882"/>
              <a:gd name="connsiteX52" fmla="*/ 3290605 w 7129607"/>
              <a:gd name="connsiteY52" fmla="*/ 6998610 h 10322882"/>
              <a:gd name="connsiteX53" fmla="*/ 3276344 w 7129607"/>
              <a:gd name="connsiteY53" fmla="*/ 6981497 h 10322882"/>
              <a:gd name="connsiteX54" fmla="*/ 3239267 w 7129607"/>
              <a:gd name="connsiteY54" fmla="*/ 7008592 h 10322882"/>
              <a:gd name="connsiteX55" fmla="*/ 3226433 w 7129607"/>
              <a:gd name="connsiteY55" fmla="*/ 6994331 h 10322882"/>
              <a:gd name="connsiteX56" fmla="*/ 3286327 w 7129607"/>
              <a:gd name="connsiteY56" fmla="*/ 6897359 h 10322882"/>
              <a:gd name="connsiteX57" fmla="*/ 3296309 w 7129607"/>
              <a:gd name="connsiteY57" fmla="*/ 6883099 h 10322882"/>
              <a:gd name="connsiteX58" fmla="*/ 3758351 w 7129607"/>
              <a:gd name="connsiteY58" fmla="*/ 6576498 h 10322882"/>
              <a:gd name="connsiteX59" fmla="*/ 3802558 w 7129607"/>
              <a:gd name="connsiteY59" fmla="*/ 6593611 h 10322882"/>
              <a:gd name="connsiteX60" fmla="*/ 3798280 w 7129607"/>
              <a:gd name="connsiteY60" fmla="*/ 6670619 h 10322882"/>
              <a:gd name="connsiteX61" fmla="*/ 3792575 w 7129607"/>
              <a:gd name="connsiteY61" fmla="*/ 6674897 h 10322882"/>
              <a:gd name="connsiteX62" fmla="*/ 3751220 w 7129607"/>
              <a:gd name="connsiteY62" fmla="*/ 6749052 h 10322882"/>
              <a:gd name="connsiteX63" fmla="*/ 3751218 w 7129607"/>
              <a:gd name="connsiteY63" fmla="*/ 6749052 h 10322882"/>
              <a:gd name="connsiteX64" fmla="*/ 3698456 w 7129607"/>
              <a:gd name="connsiteY64" fmla="*/ 6853152 h 10322882"/>
              <a:gd name="connsiteX65" fmla="*/ 3592929 w 7129607"/>
              <a:gd name="connsiteY65" fmla="*/ 6981497 h 10322882"/>
              <a:gd name="connsiteX66" fmla="*/ 3550146 w 7129607"/>
              <a:gd name="connsiteY66" fmla="*/ 6991479 h 10322882"/>
              <a:gd name="connsiteX67" fmla="*/ 3407542 w 7129607"/>
              <a:gd name="connsiteY67" fmla="*/ 6917324 h 10322882"/>
              <a:gd name="connsiteX68" fmla="*/ 3438916 w 7129607"/>
              <a:gd name="connsiteY68" fmla="*/ 6850301 h 10322882"/>
              <a:gd name="connsiteX69" fmla="*/ 3404690 w 7129607"/>
              <a:gd name="connsiteY69" fmla="*/ 6833188 h 10322882"/>
              <a:gd name="connsiteX70" fmla="*/ 3367613 w 7129607"/>
              <a:gd name="connsiteY70" fmla="*/ 6860282 h 10322882"/>
              <a:gd name="connsiteX71" fmla="*/ 3347648 w 7129607"/>
              <a:gd name="connsiteY71" fmla="*/ 6826058 h 10322882"/>
              <a:gd name="connsiteX72" fmla="*/ 3411820 w 7129607"/>
              <a:gd name="connsiteY72" fmla="*/ 6687732 h 10322882"/>
              <a:gd name="connsiteX73" fmla="*/ 3458879 w 7129607"/>
              <a:gd name="connsiteY73" fmla="*/ 6590759 h 10322882"/>
              <a:gd name="connsiteX74" fmla="*/ 3528756 w 7129607"/>
              <a:gd name="connsiteY74" fmla="*/ 6650654 h 10322882"/>
              <a:gd name="connsiteX75" fmla="*/ 3491678 w 7129607"/>
              <a:gd name="connsiteY75" fmla="*/ 6734791 h 10322882"/>
              <a:gd name="connsiteX76" fmla="*/ 3481697 w 7129607"/>
              <a:gd name="connsiteY76" fmla="*/ 6756181 h 10322882"/>
              <a:gd name="connsiteX77" fmla="*/ 3580094 w 7129607"/>
              <a:gd name="connsiteY77" fmla="*/ 6808945 h 10322882"/>
              <a:gd name="connsiteX78" fmla="*/ 3644266 w 7129607"/>
              <a:gd name="connsiteY78" fmla="*/ 6687730 h 10322882"/>
              <a:gd name="connsiteX79" fmla="*/ 3644267 w 7129607"/>
              <a:gd name="connsiteY79" fmla="*/ 6687732 h 10322882"/>
              <a:gd name="connsiteX80" fmla="*/ 3691326 w 7129607"/>
              <a:gd name="connsiteY80" fmla="*/ 6600742 h 10322882"/>
              <a:gd name="connsiteX81" fmla="*/ 3738387 w 7129607"/>
              <a:gd name="connsiteY81" fmla="*/ 6613575 h 10322882"/>
              <a:gd name="connsiteX82" fmla="*/ 3758351 w 7129607"/>
              <a:gd name="connsiteY82" fmla="*/ 6576498 h 10322882"/>
              <a:gd name="connsiteX83" fmla="*/ 6082766 w 7129607"/>
              <a:gd name="connsiteY83" fmla="*/ 5967879 h 10322882"/>
              <a:gd name="connsiteX84" fmla="*/ 6069407 w 7129607"/>
              <a:gd name="connsiteY84" fmla="*/ 5984590 h 10322882"/>
              <a:gd name="connsiteX85" fmla="*/ 6049193 w 7129607"/>
              <a:gd name="connsiteY85" fmla="*/ 5998078 h 10322882"/>
              <a:gd name="connsiteX86" fmla="*/ 6032347 w 7129607"/>
              <a:gd name="connsiteY86" fmla="*/ 5984590 h 10322882"/>
              <a:gd name="connsiteX87" fmla="*/ 6012133 w 7129607"/>
              <a:gd name="connsiteY87" fmla="*/ 5987962 h 10322882"/>
              <a:gd name="connsiteX88" fmla="*/ 5995189 w 7129607"/>
              <a:gd name="connsiteY88" fmla="*/ 5987962 h 10322882"/>
              <a:gd name="connsiteX89" fmla="*/ 5995112 w 7129607"/>
              <a:gd name="connsiteY89" fmla="*/ 5988114 h 10322882"/>
              <a:gd name="connsiteX90" fmla="*/ 6012113 w 7129607"/>
              <a:gd name="connsiteY90" fmla="*/ 5988114 h 10322882"/>
              <a:gd name="connsiteX91" fmla="*/ 6032301 w 7129607"/>
              <a:gd name="connsiteY91" fmla="*/ 5984746 h 10322882"/>
              <a:gd name="connsiteX92" fmla="*/ 6049125 w 7129607"/>
              <a:gd name="connsiteY92" fmla="*/ 5998218 h 10322882"/>
              <a:gd name="connsiteX93" fmla="*/ 6069314 w 7129607"/>
              <a:gd name="connsiteY93" fmla="*/ 5984746 h 10322882"/>
              <a:gd name="connsiteX94" fmla="*/ 6082774 w 7129607"/>
              <a:gd name="connsiteY94" fmla="*/ 5967906 h 10322882"/>
              <a:gd name="connsiteX95" fmla="*/ 6082766 w 7129607"/>
              <a:gd name="connsiteY95" fmla="*/ 5967879 h 10322882"/>
              <a:gd name="connsiteX96" fmla="*/ 3350500 w 7129607"/>
              <a:gd name="connsiteY96" fmla="*/ 5715163 h 10322882"/>
              <a:gd name="connsiteX97" fmla="*/ 3381872 w 7129607"/>
              <a:gd name="connsiteY97" fmla="*/ 5718015 h 10322882"/>
              <a:gd name="connsiteX98" fmla="*/ 3411820 w 7129607"/>
              <a:gd name="connsiteY98" fmla="*/ 5730850 h 10322882"/>
              <a:gd name="connsiteX99" fmla="*/ 3421801 w 7129607"/>
              <a:gd name="connsiteY99" fmla="*/ 5727998 h 10322882"/>
              <a:gd name="connsiteX100" fmla="*/ 3560129 w 7129607"/>
              <a:gd name="connsiteY100" fmla="*/ 5730850 h 10322882"/>
              <a:gd name="connsiteX101" fmla="*/ 3580094 w 7129607"/>
              <a:gd name="connsiteY101" fmla="*/ 5819266 h 10322882"/>
              <a:gd name="connsiteX102" fmla="*/ 3562981 w 7129607"/>
              <a:gd name="connsiteY102" fmla="*/ 5819266 h 10322882"/>
              <a:gd name="connsiteX103" fmla="*/ 3562981 w 7129607"/>
              <a:gd name="connsiteY103" fmla="*/ 5846360 h 10322882"/>
              <a:gd name="connsiteX104" fmla="*/ 3545869 w 7129607"/>
              <a:gd name="connsiteY104" fmla="*/ 5846360 h 10322882"/>
              <a:gd name="connsiteX105" fmla="*/ 3540165 w 7129607"/>
              <a:gd name="connsiteY105" fmla="*/ 5829247 h 10322882"/>
              <a:gd name="connsiteX106" fmla="*/ 3384726 w 7129607"/>
              <a:gd name="connsiteY106" fmla="*/ 5829247 h 10322882"/>
              <a:gd name="connsiteX107" fmla="*/ 3360482 w 7129607"/>
              <a:gd name="connsiteY107" fmla="*/ 5755092 h 10322882"/>
              <a:gd name="connsiteX108" fmla="*/ 3370465 w 7129607"/>
              <a:gd name="connsiteY108" fmla="*/ 5745111 h 10322882"/>
              <a:gd name="connsiteX109" fmla="*/ 3357630 w 7129607"/>
              <a:gd name="connsiteY109" fmla="*/ 5742259 h 10322882"/>
              <a:gd name="connsiteX110" fmla="*/ 3350500 w 7129607"/>
              <a:gd name="connsiteY110" fmla="*/ 5715163 h 10322882"/>
              <a:gd name="connsiteX111" fmla="*/ 6194670 w 7129607"/>
              <a:gd name="connsiteY111" fmla="*/ 5418453 h 10322882"/>
              <a:gd name="connsiteX112" fmla="*/ 6194376 w 7129607"/>
              <a:gd name="connsiteY112" fmla="*/ 5418666 h 10322882"/>
              <a:gd name="connsiteX113" fmla="*/ 6190564 w 7129607"/>
              <a:gd name="connsiteY113" fmla="*/ 5424764 h 10322882"/>
              <a:gd name="connsiteX114" fmla="*/ 6190695 w 7129607"/>
              <a:gd name="connsiteY114" fmla="*/ 5424817 h 10322882"/>
              <a:gd name="connsiteX115" fmla="*/ 6194670 w 7129607"/>
              <a:gd name="connsiteY115" fmla="*/ 5418453 h 10322882"/>
              <a:gd name="connsiteX116" fmla="*/ 3536068 w 7129607"/>
              <a:gd name="connsiteY116" fmla="*/ 5394300 h 10322882"/>
              <a:gd name="connsiteX117" fmla="*/ 3546184 w 7129607"/>
              <a:gd name="connsiteY117" fmla="*/ 5401050 h 10322882"/>
              <a:gd name="connsiteX118" fmla="*/ 3552927 w 7129607"/>
              <a:gd name="connsiteY118" fmla="*/ 5397676 h 10322882"/>
              <a:gd name="connsiteX119" fmla="*/ 3616987 w 7129607"/>
              <a:gd name="connsiteY119" fmla="*/ 5424675 h 10322882"/>
              <a:gd name="connsiteX120" fmla="*/ 3704648 w 7129607"/>
              <a:gd name="connsiteY120" fmla="*/ 5407801 h 10322882"/>
              <a:gd name="connsiteX121" fmla="*/ 3711392 w 7129607"/>
              <a:gd name="connsiteY121" fmla="*/ 5417926 h 10322882"/>
              <a:gd name="connsiteX122" fmla="*/ 3728249 w 7129607"/>
              <a:gd name="connsiteY122" fmla="*/ 5411175 h 10322882"/>
              <a:gd name="connsiteX123" fmla="*/ 3772081 w 7129607"/>
              <a:gd name="connsiteY123" fmla="*/ 5438176 h 10322882"/>
              <a:gd name="connsiteX124" fmla="*/ 3772081 w 7129607"/>
              <a:gd name="connsiteY124" fmla="*/ 5444926 h 10322882"/>
              <a:gd name="connsiteX125" fmla="*/ 3785567 w 7129607"/>
              <a:gd name="connsiteY125" fmla="*/ 5441550 h 10322882"/>
              <a:gd name="connsiteX126" fmla="*/ 3812540 w 7129607"/>
              <a:gd name="connsiteY126" fmla="*/ 5606925 h 10322882"/>
              <a:gd name="connsiteX127" fmla="*/ 3799053 w 7129607"/>
              <a:gd name="connsiteY127" fmla="*/ 5620426 h 10322882"/>
              <a:gd name="connsiteX128" fmla="*/ 3721506 w 7129607"/>
              <a:gd name="connsiteY128" fmla="*/ 5654176 h 10322882"/>
              <a:gd name="connsiteX129" fmla="*/ 3714762 w 7129607"/>
              <a:gd name="connsiteY129" fmla="*/ 5664301 h 10322882"/>
              <a:gd name="connsiteX130" fmla="*/ 3701276 w 7129607"/>
              <a:gd name="connsiteY130" fmla="*/ 5664301 h 10322882"/>
              <a:gd name="connsiteX131" fmla="*/ 3596757 w 7129607"/>
              <a:gd name="connsiteY131" fmla="*/ 5698050 h 10322882"/>
              <a:gd name="connsiteX132" fmla="*/ 3579900 w 7129607"/>
              <a:gd name="connsiteY132" fmla="*/ 5647425 h 10322882"/>
              <a:gd name="connsiteX133" fmla="*/ 3468636 w 7129607"/>
              <a:gd name="connsiteY133" fmla="*/ 5644051 h 10322882"/>
              <a:gd name="connsiteX134" fmla="*/ 3438293 w 7129607"/>
              <a:gd name="connsiteY134" fmla="*/ 5600175 h 10322882"/>
              <a:gd name="connsiteX135" fmla="*/ 3515839 w 7129607"/>
              <a:gd name="connsiteY135" fmla="*/ 5525926 h 10322882"/>
              <a:gd name="connsiteX136" fmla="*/ 3488866 w 7129607"/>
              <a:gd name="connsiteY136" fmla="*/ 5498925 h 10322882"/>
              <a:gd name="connsiteX137" fmla="*/ 3407949 w 7129607"/>
              <a:gd name="connsiteY137" fmla="*/ 5573176 h 10322882"/>
              <a:gd name="connsiteX138" fmla="*/ 3340517 w 7129607"/>
              <a:gd name="connsiteY138" fmla="*/ 5573176 h 10322882"/>
              <a:gd name="connsiteX139" fmla="*/ 3340517 w 7129607"/>
              <a:gd name="connsiteY139" fmla="*/ 5482050 h 10322882"/>
              <a:gd name="connsiteX140" fmla="*/ 3374233 w 7129607"/>
              <a:gd name="connsiteY140" fmla="*/ 5461800 h 10322882"/>
              <a:gd name="connsiteX141" fmla="*/ 3414692 w 7129607"/>
              <a:gd name="connsiteY141" fmla="*/ 5448301 h 10322882"/>
              <a:gd name="connsiteX142" fmla="*/ 3536068 w 7129607"/>
              <a:gd name="connsiteY142" fmla="*/ 5394300 h 10322882"/>
              <a:gd name="connsiteX143" fmla="*/ 3128034 w 7129607"/>
              <a:gd name="connsiteY143" fmla="*/ 5196080 h 10322882"/>
              <a:gd name="connsiteX144" fmla="*/ 3350499 w 7129607"/>
              <a:gd name="connsiteY144" fmla="*/ 5236009 h 10322882"/>
              <a:gd name="connsiteX145" fmla="*/ 3401837 w 7129607"/>
              <a:gd name="connsiteY145" fmla="*/ 5277366 h 10322882"/>
              <a:gd name="connsiteX146" fmla="*/ 3273492 w 7129607"/>
              <a:gd name="connsiteY146" fmla="*/ 5431379 h 10322882"/>
              <a:gd name="connsiteX147" fmla="*/ 3125183 w 7129607"/>
              <a:gd name="connsiteY147" fmla="*/ 5414266 h 10322882"/>
              <a:gd name="connsiteX148" fmla="*/ 3061011 w 7129607"/>
              <a:gd name="connsiteY148" fmla="*/ 5303034 h 10322882"/>
              <a:gd name="connsiteX149" fmla="*/ 3128034 w 7129607"/>
              <a:gd name="connsiteY149" fmla="*/ 5196080 h 10322882"/>
              <a:gd name="connsiteX150" fmla="*/ 3384724 w 7129607"/>
              <a:gd name="connsiteY150" fmla="*/ 5023527 h 10322882"/>
              <a:gd name="connsiteX151" fmla="*/ 3458879 w 7129607"/>
              <a:gd name="connsiteY151" fmla="*/ 5081996 h 10322882"/>
              <a:gd name="connsiteX152" fmla="*/ 3454601 w 7129607"/>
              <a:gd name="connsiteY152" fmla="*/ 5114794 h 10322882"/>
              <a:gd name="connsiteX153" fmla="*/ 3475992 w 7129607"/>
              <a:gd name="connsiteY153" fmla="*/ 5119072 h 10322882"/>
              <a:gd name="connsiteX154" fmla="*/ 3461731 w 7129607"/>
              <a:gd name="connsiteY154" fmla="*/ 5208913 h 10322882"/>
              <a:gd name="connsiteX155" fmla="*/ 3212172 w 7129607"/>
              <a:gd name="connsiteY155" fmla="*/ 5161855 h 10322882"/>
              <a:gd name="connsiteX156" fmla="*/ 3226433 w 7129607"/>
              <a:gd name="connsiteY156" fmla="*/ 5084848 h 10322882"/>
              <a:gd name="connsiteX157" fmla="*/ 3384724 w 7129607"/>
              <a:gd name="connsiteY157" fmla="*/ 5023527 h 10322882"/>
              <a:gd name="connsiteX158" fmla="*/ 6786974 w 7129607"/>
              <a:gd name="connsiteY158" fmla="*/ 3447672 h 10322882"/>
              <a:gd name="connsiteX159" fmla="*/ 6783658 w 7129607"/>
              <a:gd name="connsiteY159" fmla="*/ 3460947 h 10322882"/>
              <a:gd name="connsiteX160" fmla="*/ 6783835 w 7129607"/>
              <a:gd name="connsiteY160" fmla="*/ 3461304 h 10322882"/>
              <a:gd name="connsiteX161" fmla="*/ 6787155 w 7129607"/>
              <a:gd name="connsiteY161" fmla="*/ 3448035 h 10322882"/>
              <a:gd name="connsiteX162" fmla="*/ 6786974 w 7129607"/>
              <a:gd name="connsiteY162" fmla="*/ 3447672 h 10322882"/>
              <a:gd name="connsiteX163" fmla="*/ 5253470 w 7129607"/>
              <a:gd name="connsiteY163" fmla="*/ 1813834 h 10322882"/>
              <a:gd name="connsiteX164" fmla="*/ 5253599 w 7129607"/>
              <a:gd name="connsiteY164" fmla="*/ 1813966 h 10322882"/>
              <a:gd name="connsiteX165" fmla="*/ 5255652 w 7129607"/>
              <a:gd name="connsiteY165" fmla="*/ 1816331 h 10322882"/>
              <a:gd name="connsiteX166" fmla="*/ 5255733 w 7129607"/>
              <a:gd name="connsiteY166" fmla="*/ 1816322 h 10322882"/>
              <a:gd name="connsiteX167" fmla="*/ 5254144 w 7129607"/>
              <a:gd name="connsiteY167" fmla="*/ 1814475 h 10322882"/>
              <a:gd name="connsiteX168" fmla="*/ 5253470 w 7129607"/>
              <a:gd name="connsiteY168" fmla="*/ 1813834 h 10322882"/>
              <a:gd name="connsiteX169" fmla="*/ 4718574 w 7129607"/>
              <a:gd name="connsiteY169" fmla="*/ 1642347 h 10322882"/>
              <a:gd name="connsiteX170" fmla="*/ 4718476 w 7129607"/>
              <a:gd name="connsiteY170" fmla="*/ 1642543 h 10322882"/>
              <a:gd name="connsiteX171" fmla="*/ 4725052 w 7129607"/>
              <a:gd name="connsiteY171" fmla="*/ 1652401 h 10322882"/>
              <a:gd name="connsiteX172" fmla="*/ 4725145 w 7129607"/>
              <a:gd name="connsiteY172" fmla="*/ 1652214 h 10322882"/>
              <a:gd name="connsiteX173" fmla="*/ 4718574 w 7129607"/>
              <a:gd name="connsiteY173" fmla="*/ 1642347 h 10322882"/>
              <a:gd name="connsiteX174" fmla="*/ 2808275 w 7129607"/>
              <a:gd name="connsiteY174" fmla="*/ 1498 h 10322882"/>
              <a:gd name="connsiteX175" fmla="*/ 2845318 w 7129607"/>
              <a:gd name="connsiteY175" fmla="*/ 1498 h 10322882"/>
              <a:gd name="connsiteX176" fmla="*/ 2885728 w 7129607"/>
              <a:gd name="connsiteY176" fmla="*/ 14968 h 10322882"/>
              <a:gd name="connsiteX177" fmla="*/ 2926138 w 7129607"/>
              <a:gd name="connsiteY177" fmla="*/ 28439 h 10322882"/>
              <a:gd name="connsiteX178" fmla="*/ 2939609 w 7129607"/>
              <a:gd name="connsiteY178" fmla="*/ 48645 h 10322882"/>
              <a:gd name="connsiteX179" fmla="*/ 2936241 w 7129607"/>
              <a:gd name="connsiteY179" fmla="*/ 62119 h 10322882"/>
              <a:gd name="connsiteX180" fmla="*/ 2976651 w 7129607"/>
              <a:gd name="connsiteY180" fmla="*/ 78956 h 10322882"/>
              <a:gd name="connsiteX181" fmla="*/ 3010323 w 7129607"/>
              <a:gd name="connsiteY181" fmla="*/ 92426 h 10322882"/>
              <a:gd name="connsiteX182" fmla="*/ 3094509 w 7129607"/>
              <a:gd name="connsiteY182" fmla="*/ 95795 h 10322882"/>
              <a:gd name="connsiteX183" fmla="*/ 3101245 w 7129607"/>
              <a:gd name="connsiteY183" fmla="*/ 112634 h 10322882"/>
              <a:gd name="connsiteX184" fmla="*/ 3111348 w 7129607"/>
              <a:gd name="connsiteY184" fmla="*/ 129473 h 10322882"/>
              <a:gd name="connsiteX185" fmla="*/ 3131552 w 7129607"/>
              <a:gd name="connsiteY185" fmla="*/ 156416 h 10322882"/>
              <a:gd name="connsiteX186" fmla="*/ 3141655 w 7129607"/>
              <a:gd name="connsiteY186" fmla="*/ 193461 h 10322882"/>
              <a:gd name="connsiteX187" fmla="*/ 3134920 w 7129607"/>
              <a:gd name="connsiteY187" fmla="*/ 213668 h 10322882"/>
              <a:gd name="connsiteX188" fmla="*/ 3145023 w 7129607"/>
              <a:gd name="connsiteY188" fmla="*/ 237242 h 10322882"/>
              <a:gd name="connsiteX189" fmla="*/ 3158493 w 7129607"/>
              <a:gd name="connsiteY189" fmla="*/ 267554 h 10322882"/>
              <a:gd name="connsiteX190" fmla="*/ 3155126 w 7129607"/>
              <a:gd name="connsiteY190" fmla="*/ 284391 h 10322882"/>
              <a:gd name="connsiteX191" fmla="*/ 3158493 w 7129607"/>
              <a:gd name="connsiteY191" fmla="*/ 304598 h 10322882"/>
              <a:gd name="connsiteX192" fmla="*/ 3145023 w 7129607"/>
              <a:gd name="connsiteY192" fmla="*/ 341643 h 10322882"/>
              <a:gd name="connsiteX193" fmla="*/ 3134920 w 7129607"/>
              <a:gd name="connsiteY193" fmla="*/ 371953 h 10322882"/>
              <a:gd name="connsiteX194" fmla="*/ 3124818 w 7129607"/>
              <a:gd name="connsiteY194" fmla="*/ 398896 h 10322882"/>
              <a:gd name="connsiteX195" fmla="*/ 3114715 w 7129607"/>
              <a:gd name="connsiteY195" fmla="*/ 425840 h 10322882"/>
              <a:gd name="connsiteX196" fmla="*/ 3114715 w 7129607"/>
              <a:gd name="connsiteY196" fmla="*/ 442677 h 10322882"/>
              <a:gd name="connsiteX197" fmla="*/ 3121451 w 7129607"/>
              <a:gd name="connsiteY197" fmla="*/ 452781 h 10322882"/>
              <a:gd name="connsiteX198" fmla="*/ 3138287 w 7129607"/>
              <a:gd name="connsiteY198" fmla="*/ 479724 h 10322882"/>
              <a:gd name="connsiteX199" fmla="*/ 3145023 w 7129607"/>
              <a:gd name="connsiteY199" fmla="*/ 493194 h 10322882"/>
              <a:gd name="connsiteX200" fmla="*/ 3151758 w 7129607"/>
              <a:gd name="connsiteY200" fmla="*/ 506667 h 10322882"/>
              <a:gd name="connsiteX201" fmla="*/ 3151758 w 7129607"/>
              <a:gd name="connsiteY201" fmla="*/ 540343 h 10322882"/>
              <a:gd name="connsiteX202" fmla="*/ 3192168 w 7129607"/>
              <a:gd name="connsiteY202" fmla="*/ 536975 h 10322882"/>
              <a:gd name="connsiteX203" fmla="*/ 3235945 w 7129607"/>
              <a:gd name="connsiteY203" fmla="*/ 533608 h 10322882"/>
              <a:gd name="connsiteX204" fmla="*/ 3266254 w 7129607"/>
              <a:gd name="connsiteY204" fmla="*/ 557182 h 10322882"/>
              <a:gd name="connsiteX205" fmla="*/ 3303296 w 7129607"/>
              <a:gd name="connsiteY205" fmla="*/ 563917 h 10322882"/>
              <a:gd name="connsiteX206" fmla="*/ 3330236 w 7129607"/>
              <a:gd name="connsiteY206" fmla="*/ 543710 h 10322882"/>
              <a:gd name="connsiteX207" fmla="*/ 3353808 w 7129607"/>
              <a:gd name="connsiteY207" fmla="*/ 574021 h 10322882"/>
              <a:gd name="connsiteX208" fmla="*/ 3394218 w 7129607"/>
              <a:gd name="connsiteY208" fmla="*/ 590860 h 10322882"/>
              <a:gd name="connsiteX209" fmla="*/ 3424526 w 7129607"/>
              <a:gd name="connsiteY209" fmla="*/ 563917 h 10322882"/>
              <a:gd name="connsiteX210" fmla="*/ 3451465 w 7129607"/>
              <a:gd name="connsiteY210" fmla="*/ 533608 h 10322882"/>
              <a:gd name="connsiteX211" fmla="*/ 3475039 w 7129607"/>
              <a:gd name="connsiteY211" fmla="*/ 543710 h 10322882"/>
              <a:gd name="connsiteX212" fmla="*/ 3481774 w 7129607"/>
              <a:gd name="connsiteY212" fmla="*/ 553815 h 10322882"/>
              <a:gd name="connsiteX213" fmla="*/ 3501979 w 7129607"/>
              <a:gd name="connsiteY213" fmla="*/ 560550 h 10322882"/>
              <a:gd name="connsiteX214" fmla="*/ 3522183 w 7129607"/>
              <a:gd name="connsiteY214" fmla="*/ 594229 h 10322882"/>
              <a:gd name="connsiteX215" fmla="*/ 3549124 w 7129607"/>
              <a:gd name="connsiteY215" fmla="*/ 631274 h 10322882"/>
              <a:gd name="connsiteX216" fmla="*/ 3619842 w 7129607"/>
              <a:gd name="connsiteY216" fmla="*/ 641377 h 10322882"/>
              <a:gd name="connsiteX217" fmla="*/ 3633311 w 7129607"/>
              <a:gd name="connsiteY217" fmla="*/ 631274 h 10322882"/>
              <a:gd name="connsiteX218" fmla="*/ 3656885 w 7129607"/>
              <a:gd name="connsiteY218" fmla="*/ 624538 h 10322882"/>
              <a:gd name="connsiteX219" fmla="*/ 3666986 w 7129607"/>
              <a:gd name="connsiteY219" fmla="*/ 611066 h 10322882"/>
              <a:gd name="connsiteX220" fmla="*/ 3690560 w 7129607"/>
              <a:gd name="connsiteY220" fmla="*/ 594229 h 10322882"/>
              <a:gd name="connsiteX221" fmla="*/ 3768012 w 7129607"/>
              <a:gd name="connsiteY221" fmla="*/ 577388 h 10322882"/>
              <a:gd name="connsiteX222" fmla="*/ 3798320 w 7129607"/>
              <a:gd name="connsiteY222" fmla="*/ 580756 h 10322882"/>
              <a:gd name="connsiteX223" fmla="*/ 3821892 w 7129607"/>
              <a:gd name="connsiteY223" fmla="*/ 604331 h 10322882"/>
              <a:gd name="connsiteX224" fmla="*/ 3855567 w 7129607"/>
              <a:gd name="connsiteY224" fmla="*/ 614434 h 10322882"/>
              <a:gd name="connsiteX225" fmla="*/ 3885874 w 7129607"/>
              <a:gd name="connsiteY225" fmla="*/ 621169 h 10322882"/>
              <a:gd name="connsiteX226" fmla="*/ 3906080 w 7129607"/>
              <a:gd name="connsiteY226" fmla="*/ 648112 h 10322882"/>
              <a:gd name="connsiteX227" fmla="*/ 3916183 w 7129607"/>
              <a:gd name="connsiteY227" fmla="*/ 658216 h 10322882"/>
              <a:gd name="connsiteX228" fmla="*/ 3929652 w 7129607"/>
              <a:gd name="connsiteY228" fmla="*/ 651481 h 10322882"/>
              <a:gd name="connsiteX229" fmla="*/ 3953224 w 7129607"/>
              <a:gd name="connsiteY229" fmla="*/ 651481 h 10322882"/>
              <a:gd name="connsiteX230" fmla="*/ 3986901 w 7129607"/>
              <a:gd name="connsiteY230" fmla="*/ 661583 h 10322882"/>
              <a:gd name="connsiteX231" fmla="*/ 4017208 w 7129607"/>
              <a:gd name="connsiteY231" fmla="*/ 668320 h 10322882"/>
              <a:gd name="connsiteX232" fmla="*/ 4054251 w 7129607"/>
              <a:gd name="connsiteY232" fmla="*/ 698629 h 10322882"/>
              <a:gd name="connsiteX233" fmla="*/ 4074455 w 7129607"/>
              <a:gd name="connsiteY233" fmla="*/ 715468 h 10322882"/>
              <a:gd name="connsiteX234" fmla="*/ 4101395 w 7129607"/>
              <a:gd name="connsiteY234" fmla="*/ 728939 h 10322882"/>
              <a:gd name="connsiteX235" fmla="*/ 4175480 w 7129607"/>
              <a:gd name="connsiteY235" fmla="*/ 755882 h 10322882"/>
              <a:gd name="connsiteX236" fmla="*/ 4205788 w 7129607"/>
              <a:gd name="connsiteY236" fmla="*/ 759250 h 10322882"/>
              <a:gd name="connsiteX237" fmla="*/ 4219258 w 7129607"/>
              <a:gd name="connsiteY237" fmla="*/ 749147 h 10322882"/>
              <a:gd name="connsiteX238" fmla="*/ 4252933 w 7129607"/>
              <a:gd name="connsiteY238" fmla="*/ 759250 h 10322882"/>
              <a:gd name="connsiteX239" fmla="*/ 4279873 w 7129607"/>
              <a:gd name="connsiteY239" fmla="*/ 782823 h 10322882"/>
              <a:gd name="connsiteX240" fmla="*/ 4310182 w 7129607"/>
              <a:gd name="connsiteY240" fmla="*/ 786191 h 10322882"/>
              <a:gd name="connsiteX241" fmla="*/ 4316916 w 7129607"/>
              <a:gd name="connsiteY241" fmla="*/ 806399 h 10322882"/>
              <a:gd name="connsiteX242" fmla="*/ 4333754 w 7129607"/>
              <a:gd name="connsiteY242" fmla="*/ 816501 h 10322882"/>
              <a:gd name="connsiteX243" fmla="*/ 4360694 w 7129607"/>
              <a:gd name="connsiteY243" fmla="*/ 850181 h 10322882"/>
              <a:gd name="connsiteX244" fmla="*/ 4289976 w 7129607"/>
              <a:gd name="connsiteY244" fmla="*/ 887225 h 10322882"/>
              <a:gd name="connsiteX245" fmla="*/ 4263036 w 7129607"/>
              <a:gd name="connsiteY245" fmla="*/ 917537 h 10322882"/>
              <a:gd name="connsiteX246" fmla="*/ 4266404 w 7129607"/>
              <a:gd name="connsiteY246" fmla="*/ 931007 h 10322882"/>
              <a:gd name="connsiteX247" fmla="*/ 4273139 w 7129607"/>
              <a:gd name="connsiteY247" fmla="*/ 957950 h 10322882"/>
              <a:gd name="connsiteX248" fmla="*/ 4289976 w 7129607"/>
              <a:gd name="connsiteY248" fmla="*/ 988258 h 10322882"/>
              <a:gd name="connsiteX249" fmla="*/ 4303447 w 7129607"/>
              <a:gd name="connsiteY249" fmla="*/ 1018569 h 10322882"/>
              <a:gd name="connsiteX250" fmla="*/ 4303447 w 7129607"/>
              <a:gd name="connsiteY250" fmla="*/ 1069086 h 10322882"/>
              <a:gd name="connsiteX251" fmla="*/ 4306814 w 7129607"/>
              <a:gd name="connsiteY251" fmla="*/ 1092660 h 10322882"/>
              <a:gd name="connsiteX252" fmla="*/ 4313548 w 7129607"/>
              <a:gd name="connsiteY252" fmla="*/ 1119603 h 10322882"/>
              <a:gd name="connsiteX253" fmla="*/ 4343857 w 7129607"/>
              <a:gd name="connsiteY253" fmla="*/ 1106131 h 10322882"/>
              <a:gd name="connsiteX254" fmla="*/ 4333754 w 7129607"/>
              <a:gd name="connsiteY254" fmla="*/ 1119603 h 10322882"/>
              <a:gd name="connsiteX255" fmla="*/ 4320283 w 7129607"/>
              <a:gd name="connsiteY255" fmla="*/ 1126339 h 10322882"/>
              <a:gd name="connsiteX256" fmla="*/ 4316916 w 7129607"/>
              <a:gd name="connsiteY256" fmla="*/ 1136442 h 10322882"/>
              <a:gd name="connsiteX257" fmla="*/ 4289976 w 7129607"/>
              <a:gd name="connsiteY257" fmla="*/ 1163385 h 10322882"/>
              <a:gd name="connsiteX258" fmla="*/ 4306814 w 7129607"/>
              <a:gd name="connsiteY258" fmla="*/ 1129707 h 10322882"/>
              <a:gd name="connsiteX259" fmla="*/ 4293344 w 7129607"/>
              <a:gd name="connsiteY259" fmla="*/ 1126339 h 10322882"/>
              <a:gd name="connsiteX260" fmla="*/ 4273139 w 7129607"/>
              <a:gd name="connsiteY260" fmla="*/ 1146544 h 10322882"/>
              <a:gd name="connsiteX261" fmla="*/ 4246198 w 7129607"/>
              <a:gd name="connsiteY261" fmla="*/ 1149913 h 10322882"/>
              <a:gd name="connsiteX262" fmla="*/ 4239464 w 7129607"/>
              <a:gd name="connsiteY262" fmla="*/ 1170120 h 10322882"/>
              <a:gd name="connsiteX263" fmla="*/ 4259669 w 7129607"/>
              <a:gd name="connsiteY263" fmla="*/ 1203799 h 10322882"/>
              <a:gd name="connsiteX264" fmla="*/ 4273139 w 7129607"/>
              <a:gd name="connsiteY264" fmla="*/ 1207165 h 10322882"/>
              <a:gd name="connsiteX265" fmla="*/ 4276505 w 7129607"/>
              <a:gd name="connsiteY265" fmla="*/ 1227371 h 10322882"/>
              <a:gd name="connsiteX266" fmla="*/ 4283241 w 7129607"/>
              <a:gd name="connsiteY266" fmla="*/ 1247579 h 10322882"/>
              <a:gd name="connsiteX267" fmla="*/ 4306814 w 7129607"/>
              <a:gd name="connsiteY267" fmla="*/ 1250947 h 10322882"/>
              <a:gd name="connsiteX268" fmla="*/ 4296711 w 7129607"/>
              <a:gd name="connsiteY268" fmla="*/ 1257682 h 10322882"/>
              <a:gd name="connsiteX269" fmla="*/ 4286608 w 7129607"/>
              <a:gd name="connsiteY269" fmla="*/ 1274521 h 10322882"/>
              <a:gd name="connsiteX270" fmla="*/ 4263036 w 7129607"/>
              <a:gd name="connsiteY270" fmla="*/ 1304831 h 10322882"/>
              <a:gd name="connsiteX271" fmla="*/ 4242830 w 7129607"/>
              <a:gd name="connsiteY271" fmla="*/ 1355348 h 10322882"/>
              <a:gd name="connsiteX272" fmla="*/ 4279873 w 7129607"/>
              <a:gd name="connsiteY272" fmla="*/ 1378922 h 10322882"/>
              <a:gd name="connsiteX273" fmla="*/ 4279873 w 7129607"/>
              <a:gd name="connsiteY273" fmla="*/ 1392393 h 10322882"/>
              <a:gd name="connsiteX274" fmla="*/ 4270947 w 7129607"/>
              <a:gd name="connsiteY274" fmla="*/ 1399090 h 10322882"/>
              <a:gd name="connsiteX275" fmla="*/ 4272050 w 7129607"/>
              <a:gd name="connsiteY275" fmla="*/ 1399833 h 10322882"/>
              <a:gd name="connsiteX276" fmla="*/ 4280580 w 7129607"/>
              <a:gd name="connsiteY276" fmla="*/ 1393439 h 10322882"/>
              <a:gd name="connsiteX277" fmla="*/ 4280580 w 7129607"/>
              <a:gd name="connsiteY277" fmla="*/ 1379974 h 10322882"/>
              <a:gd name="connsiteX278" fmla="*/ 4310896 w 7129607"/>
              <a:gd name="connsiteY278" fmla="*/ 1396805 h 10322882"/>
              <a:gd name="connsiteX279" fmla="*/ 4351318 w 7129607"/>
              <a:gd name="connsiteY279" fmla="*/ 1460765 h 10322882"/>
              <a:gd name="connsiteX280" fmla="*/ 4395107 w 7129607"/>
              <a:gd name="connsiteY280" fmla="*/ 1464130 h 10322882"/>
              <a:gd name="connsiteX281" fmla="*/ 4438896 w 7129607"/>
              <a:gd name="connsiteY281" fmla="*/ 1464130 h 10322882"/>
              <a:gd name="connsiteX282" fmla="*/ 4469213 w 7129607"/>
              <a:gd name="connsiteY282" fmla="*/ 1433834 h 10322882"/>
              <a:gd name="connsiteX283" fmla="*/ 4489423 w 7129607"/>
              <a:gd name="connsiteY283" fmla="*/ 1396805 h 10322882"/>
              <a:gd name="connsiteX284" fmla="*/ 4523108 w 7129607"/>
              <a:gd name="connsiteY284" fmla="*/ 1413636 h 10322882"/>
              <a:gd name="connsiteX285" fmla="*/ 4553423 w 7129607"/>
              <a:gd name="connsiteY285" fmla="*/ 1423736 h 10322882"/>
              <a:gd name="connsiteX286" fmla="*/ 4607318 w 7129607"/>
              <a:gd name="connsiteY286" fmla="*/ 1430469 h 10322882"/>
              <a:gd name="connsiteX287" fmla="*/ 4607318 w 7129607"/>
              <a:gd name="connsiteY287" fmla="*/ 1467498 h 10322882"/>
              <a:gd name="connsiteX288" fmla="*/ 4607318 w 7129607"/>
              <a:gd name="connsiteY288" fmla="*/ 1504527 h 10322882"/>
              <a:gd name="connsiteX289" fmla="*/ 4620792 w 7129607"/>
              <a:gd name="connsiteY289" fmla="*/ 1548288 h 10322882"/>
              <a:gd name="connsiteX290" fmla="*/ 4630897 w 7129607"/>
              <a:gd name="connsiteY290" fmla="*/ 1565118 h 10322882"/>
              <a:gd name="connsiteX291" fmla="*/ 4651107 w 7129607"/>
              <a:gd name="connsiteY291" fmla="*/ 1565118 h 10322882"/>
              <a:gd name="connsiteX292" fmla="*/ 4671318 w 7129607"/>
              <a:gd name="connsiteY292" fmla="*/ 1568484 h 10322882"/>
              <a:gd name="connsiteX293" fmla="*/ 4681424 w 7129607"/>
              <a:gd name="connsiteY293" fmla="*/ 1585317 h 10322882"/>
              <a:gd name="connsiteX294" fmla="*/ 4708372 w 7129607"/>
              <a:gd name="connsiteY294" fmla="*/ 1622346 h 10322882"/>
              <a:gd name="connsiteX295" fmla="*/ 4721779 w 7129607"/>
              <a:gd name="connsiteY295" fmla="*/ 1625695 h 10322882"/>
              <a:gd name="connsiteX296" fmla="*/ 4721779 w 7129607"/>
              <a:gd name="connsiteY296" fmla="*/ 1625255 h 10322882"/>
              <a:gd name="connsiteX297" fmla="*/ 4741974 w 7129607"/>
              <a:gd name="connsiteY297" fmla="*/ 1631995 h 10322882"/>
              <a:gd name="connsiteX298" fmla="*/ 4778999 w 7129607"/>
              <a:gd name="connsiteY298" fmla="*/ 1652214 h 10322882"/>
              <a:gd name="connsiteX299" fmla="*/ 4809294 w 7129607"/>
              <a:gd name="connsiteY299" fmla="*/ 1652214 h 10322882"/>
              <a:gd name="connsiteX300" fmla="*/ 4819391 w 7129607"/>
              <a:gd name="connsiteY300" fmla="*/ 1662324 h 10322882"/>
              <a:gd name="connsiteX301" fmla="*/ 4836221 w 7129607"/>
              <a:gd name="connsiteY301" fmla="*/ 1669063 h 10322882"/>
              <a:gd name="connsiteX302" fmla="*/ 4856418 w 7129607"/>
              <a:gd name="connsiteY302" fmla="*/ 1679172 h 10322882"/>
              <a:gd name="connsiteX303" fmla="*/ 4839587 w 7129607"/>
              <a:gd name="connsiteY303" fmla="*/ 1722980 h 10322882"/>
              <a:gd name="connsiteX304" fmla="*/ 4853052 w 7129607"/>
              <a:gd name="connsiteY304" fmla="*/ 1760048 h 10322882"/>
              <a:gd name="connsiteX305" fmla="*/ 4863148 w 7129607"/>
              <a:gd name="connsiteY305" fmla="*/ 1763417 h 10322882"/>
              <a:gd name="connsiteX306" fmla="*/ 4869880 w 7129607"/>
              <a:gd name="connsiteY306" fmla="*/ 1780268 h 10322882"/>
              <a:gd name="connsiteX307" fmla="*/ 4896809 w 7129607"/>
              <a:gd name="connsiteY307" fmla="*/ 1810595 h 10322882"/>
              <a:gd name="connsiteX308" fmla="*/ 4927102 w 7129607"/>
              <a:gd name="connsiteY308" fmla="*/ 1776897 h 10322882"/>
              <a:gd name="connsiteX309" fmla="*/ 4940566 w 7129607"/>
              <a:gd name="connsiteY309" fmla="*/ 1790376 h 10322882"/>
              <a:gd name="connsiteX310" fmla="*/ 4970860 w 7129607"/>
              <a:gd name="connsiteY310" fmla="*/ 1790376 h 10322882"/>
              <a:gd name="connsiteX311" fmla="*/ 5001153 w 7129607"/>
              <a:gd name="connsiteY311" fmla="*/ 1770158 h 10322882"/>
              <a:gd name="connsiteX312" fmla="*/ 5038178 w 7129607"/>
              <a:gd name="connsiteY312" fmla="*/ 1800485 h 10322882"/>
              <a:gd name="connsiteX313" fmla="*/ 5058375 w 7129607"/>
              <a:gd name="connsiteY313" fmla="*/ 1790376 h 10322882"/>
              <a:gd name="connsiteX314" fmla="*/ 5085302 w 7129607"/>
              <a:gd name="connsiteY314" fmla="*/ 1780268 h 10322882"/>
              <a:gd name="connsiteX315" fmla="*/ 5135791 w 7129607"/>
              <a:gd name="connsiteY315" fmla="*/ 1780268 h 10322882"/>
              <a:gd name="connsiteX316" fmla="*/ 5176183 w 7129607"/>
              <a:gd name="connsiteY316" fmla="*/ 1793746 h 10322882"/>
              <a:gd name="connsiteX317" fmla="*/ 5199745 w 7129607"/>
              <a:gd name="connsiteY317" fmla="*/ 1790376 h 10322882"/>
              <a:gd name="connsiteX318" fmla="*/ 5236771 w 7129607"/>
              <a:gd name="connsiteY318" fmla="*/ 1790376 h 10322882"/>
              <a:gd name="connsiteX319" fmla="*/ 5240137 w 7129607"/>
              <a:gd name="connsiteY319" fmla="*/ 1790376 h 10322882"/>
              <a:gd name="connsiteX320" fmla="*/ 5243503 w 7129607"/>
              <a:gd name="connsiteY320" fmla="*/ 1797117 h 10322882"/>
              <a:gd name="connsiteX321" fmla="*/ 5246869 w 7129607"/>
              <a:gd name="connsiteY321" fmla="*/ 1807225 h 10322882"/>
              <a:gd name="connsiteX322" fmla="*/ 5247151 w 7129607"/>
              <a:gd name="connsiteY322" fmla="*/ 1807509 h 10322882"/>
              <a:gd name="connsiteX323" fmla="*/ 5243954 w 7129607"/>
              <a:gd name="connsiteY323" fmla="*/ 1797824 h 10322882"/>
              <a:gd name="connsiteX324" fmla="*/ 5240603 w 7129607"/>
              <a:gd name="connsiteY324" fmla="*/ 1791061 h 10322882"/>
              <a:gd name="connsiteX325" fmla="*/ 5247304 w 7129607"/>
              <a:gd name="connsiteY325" fmla="*/ 1770769 h 10322882"/>
              <a:gd name="connsiteX326" fmla="*/ 5274244 w 7129607"/>
              <a:gd name="connsiteY326" fmla="*/ 1750736 h 10322882"/>
              <a:gd name="connsiteX327" fmla="*/ 5324771 w 7129607"/>
              <a:gd name="connsiteY327" fmla="*/ 1716914 h 10322882"/>
              <a:gd name="connsiteX328" fmla="*/ 5324771 w 7129607"/>
              <a:gd name="connsiteY328" fmla="*/ 1672947 h 10322882"/>
              <a:gd name="connsiteX329" fmla="*/ 5334822 w 7129607"/>
              <a:gd name="connsiteY329" fmla="*/ 1646150 h 10322882"/>
              <a:gd name="connsiteX330" fmla="*/ 5328122 w 7129607"/>
              <a:gd name="connsiteY330" fmla="*/ 1632622 h 10322882"/>
              <a:gd name="connsiteX331" fmla="*/ 5324771 w 7129607"/>
              <a:gd name="connsiteY331" fmla="*/ 1612330 h 10322882"/>
              <a:gd name="connsiteX332" fmla="*/ 5328122 w 7129607"/>
              <a:gd name="connsiteY332" fmla="*/ 1578767 h 10322882"/>
              <a:gd name="connsiteX333" fmla="*/ 5331611 w 7129607"/>
              <a:gd name="connsiteY333" fmla="*/ 1524913 h 10322882"/>
              <a:gd name="connsiteX334" fmla="*/ 5307883 w 7129607"/>
              <a:gd name="connsiteY334" fmla="*/ 1518149 h 10322882"/>
              <a:gd name="connsiteX335" fmla="*/ 5274244 w 7129607"/>
              <a:gd name="connsiteY335" fmla="*/ 1497857 h 10322882"/>
              <a:gd name="connsiteX336" fmla="*/ 5227204 w 7129607"/>
              <a:gd name="connsiteY336" fmla="*/ 1491353 h 10322882"/>
              <a:gd name="connsiteX337" fmla="*/ 5203614 w 7129607"/>
              <a:gd name="connsiteY337" fmla="*/ 1511386 h 10322882"/>
              <a:gd name="connsiteX338" fmla="*/ 5173324 w 7129607"/>
              <a:gd name="connsiteY338" fmla="*/ 1524913 h 10322882"/>
              <a:gd name="connsiteX339" fmla="*/ 5159786 w 7129607"/>
              <a:gd name="connsiteY339" fmla="*/ 1551711 h 10322882"/>
              <a:gd name="connsiteX340" fmla="*/ 5149735 w 7129607"/>
              <a:gd name="connsiteY340" fmla="*/ 1572003 h 10322882"/>
              <a:gd name="connsiteX341" fmla="*/ 5132846 w 7129607"/>
              <a:gd name="connsiteY341" fmla="*/ 1568622 h 10322882"/>
              <a:gd name="connsiteX342" fmla="*/ 5136197 w 7129607"/>
              <a:gd name="connsiteY342" fmla="*/ 1541824 h 10322882"/>
              <a:gd name="connsiteX343" fmla="*/ 5152947 w 7129607"/>
              <a:gd name="connsiteY343" fmla="*/ 1524913 h 10322882"/>
              <a:gd name="connsiteX344" fmla="*/ 5159786 w 7129607"/>
              <a:gd name="connsiteY344" fmla="*/ 1497857 h 10322882"/>
              <a:gd name="connsiteX345" fmla="*/ 5152947 w 7129607"/>
              <a:gd name="connsiteY345" fmla="*/ 1471061 h 10322882"/>
              <a:gd name="connsiteX346" fmla="*/ 5132846 w 7129607"/>
              <a:gd name="connsiteY346" fmla="*/ 1450767 h 10322882"/>
              <a:gd name="connsiteX347" fmla="*/ 5126146 w 7129607"/>
              <a:gd name="connsiteY347" fmla="*/ 1491353 h 10322882"/>
              <a:gd name="connsiteX348" fmla="*/ 5099206 w 7129607"/>
              <a:gd name="connsiteY348" fmla="*/ 1521532 h 10322882"/>
              <a:gd name="connsiteX349" fmla="*/ 5082317 w 7129607"/>
              <a:gd name="connsiteY349" fmla="*/ 1548329 h 10322882"/>
              <a:gd name="connsiteX350" fmla="*/ 5092367 w 7129607"/>
              <a:gd name="connsiteY350" fmla="*/ 1568622 h 10322882"/>
              <a:gd name="connsiteX351" fmla="*/ 5075617 w 7129607"/>
              <a:gd name="connsiteY351" fmla="*/ 1565240 h 10322882"/>
              <a:gd name="connsiteX352" fmla="*/ 5072268 w 7129607"/>
              <a:gd name="connsiteY352" fmla="*/ 1545206 h 10322882"/>
              <a:gd name="connsiteX353" fmla="*/ 5082317 w 7129607"/>
              <a:gd name="connsiteY353" fmla="*/ 1521532 h 10322882"/>
              <a:gd name="connsiteX354" fmla="*/ 5072268 w 7129607"/>
              <a:gd name="connsiteY354" fmla="*/ 1497857 h 10322882"/>
              <a:gd name="connsiteX355" fmla="*/ 5092367 w 7129607"/>
              <a:gd name="connsiteY355" fmla="*/ 1474442 h 10322882"/>
              <a:gd name="connsiteX356" fmla="*/ 5105907 w 7129607"/>
              <a:gd name="connsiteY356" fmla="*/ 1444002 h 10322882"/>
              <a:gd name="connsiteX357" fmla="*/ 5115956 w 7129607"/>
              <a:gd name="connsiteY357" fmla="*/ 1410181 h 10322882"/>
              <a:gd name="connsiteX358" fmla="*/ 5119447 w 7129607"/>
              <a:gd name="connsiteY358" fmla="*/ 1376620 h 10322882"/>
              <a:gd name="connsiteX359" fmla="*/ 5122795 w 7129607"/>
              <a:gd name="connsiteY359" fmla="*/ 1336034 h 10322882"/>
              <a:gd name="connsiteX360" fmla="*/ 5132846 w 7129607"/>
              <a:gd name="connsiteY360" fmla="*/ 1322766 h 10322882"/>
              <a:gd name="connsiteX361" fmla="*/ 5132846 w 7129607"/>
              <a:gd name="connsiteY361" fmla="*/ 1302474 h 10322882"/>
              <a:gd name="connsiteX362" fmla="*/ 5166485 w 7129607"/>
              <a:gd name="connsiteY362" fmla="*/ 1305855 h 10322882"/>
              <a:gd name="connsiteX363" fmla="*/ 5186724 w 7129607"/>
              <a:gd name="connsiteY363" fmla="*/ 1285563 h 10322882"/>
              <a:gd name="connsiteX364" fmla="*/ 5213664 w 7129607"/>
              <a:gd name="connsiteY364" fmla="*/ 1285563 h 10322882"/>
              <a:gd name="connsiteX365" fmla="*/ 5250653 w 7129607"/>
              <a:gd name="connsiteY365" fmla="*/ 1279058 h 10322882"/>
              <a:gd name="connsiteX366" fmla="*/ 5294342 w 7129607"/>
              <a:gd name="connsiteY366" fmla="*/ 1268914 h 10322882"/>
              <a:gd name="connsiteX367" fmla="*/ 5304673 w 7129607"/>
              <a:gd name="connsiteY367" fmla="*/ 1231709 h 10322882"/>
              <a:gd name="connsiteX368" fmla="*/ 5284293 w 7129607"/>
              <a:gd name="connsiteY368" fmla="*/ 1204911 h 10322882"/>
              <a:gd name="connsiteX369" fmla="*/ 5217014 w 7129607"/>
              <a:gd name="connsiteY369" fmla="*/ 1154442 h 10322882"/>
              <a:gd name="connsiteX370" fmla="*/ 5220364 w 7129607"/>
              <a:gd name="connsiteY370" fmla="*/ 1117237 h 10322882"/>
              <a:gd name="connsiteX371" fmla="*/ 5220364 w 7129607"/>
              <a:gd name="connsiteY371" fmla="*/ 1083416 h 10322882"/>
              <a:gd name="connsiteX372" fmla="*/ 5250653 w 7129607"/>
              <a:gd name="connsiteY372" fmla="*/ 1056620 h 10322882"/>
              <a:gd name="connsiteX373" fmla="*/ 5280943 w 7129607"/>
              <a:gd name="connsiteY373" fmla="*/ 1032945 h 10322882"/>
              <a:gd name="connsiteX374" fmla="*/ 5318072 w 7129607"/>
              <a:gd name="connsiteY374" fmla="*/ 1022799 h 10322882"/>
              <a:gd name="connsiteX375" fmla="*/ 5341662 w 7129607"/>
              <a:gd name="connsiteY375" fmla="*/ 992620 h 10322882"/>
              <a:gd name="connsiteX376" fmla="*/ 5365111 w 7129607"/>
              <a:gd name="connsiteY376" fmla="*/ 999383 h 10322882"/>
              <a:gd name="connsiteX377" fmla="*/ 5368601 w 7129607"/>
              <a:gd name="connsiteY377" fmla="*/ 1019417 h 10322882"/>
              <a:gd name="connsiteX378" fmla="*/ 5392191 w 7129607"/>
              <a:gd name="connsiteY378" fmla="*/ 1069888 h 10322882"/>
              <a:gd name="connsiteX379" fmla="*/ 5412289 w 7129607"/>
              <a:gd name="connsiteY379" fmla="*/ 1107091 h 10322882"/>
              <a:gd name="connsiteX380" fmla="*/ 5439229 w 7129607"/>
              <a:gd name="connsiteY380" fmla="*/ 1127124 h 10322882"/>
              <a:gd name="connsiteX381" fmla="*/ 5462818 w 7129607"/>
              <a:gd name="connsiteY381" fmla="*/ 1103708 h 10322882"/>
              <a:gd name="connsiteX382" fmla="*/ 5476220 w 7129607"/>
              <a:gd name="connsiteY382" fmla="*/ 1086797 h 10322882"/>
              <a:gd name="connsiteX383" fmla="*/ 5493108 w 7129607"/>
              <a:gd name="connsiteY383" fmla="*/ 1096945 h 10322882"/>
              <a:gd name="connsiteX384" fmla="*/ 5533587 w 7129607"/>
              <a:gd name="connsiteY384" fmla="*/ 1076653 h 10322882"/>
              <a:gd name="connsiteX385" fmla="*/ 5553687 w 7129607"/>
              <a:gd name="connsiteY385" fmla="*/ 1076653 h 10322882"/>
              <a:gd name="connsiteX386" fmla="*/ 5573926 w 7129607"/>
              <a:gd name="connsiteY386" fmla="*/ 1069888 h 10322882"/>
              <a:gd name="connsiteX387" fmla="*/ 5590676 w 7129607"/>
              <a:gd name="connsiteY387" fmla="*/ 1080034 h 10322882"/>
              <a:gd name="connsiteX388" fmla="*/ 5607566 w 7129607"/>
              <a:gd name="connsiteY388" fmla="*/ 1073270 h 10322882"/>
              <a:gd name="connsiteX389" fmla="*/ 5627805 w 7129607"/>
              <a:gd name="connsiteY389" fmla="*/ 1083416 h 10322882"/>
              <a:gd name="connsiteX390" fmla="*/ 5681685 w 7129607"/>
              <a:gd name="connsiteY390" fmla="*/ 1076653 h 10322882"/>
              <a:gd name="connsiteX391" fmla="*/ 5685035 w 7129607"/>
              <a:gd name="connsiteY391" fmla="*/ 1107091 h 10322882"/>
              <a:gd name="connsiteX392" fmla="*/ 5698435 w 7129607"/>
              <a:gd name="connsiteY392" fmla="*/ 1127124 h 10322882"/>
              <a:gd name="connsiteX393" fmla="*/ 5705134 w 7129607"/>
              <a:gd name="connsiteY393" fmla="*/ 1181238 h 10322882"/>
              <a:gd name="connsiteX394" fmla="*/ 5735562 w 7129607"/>
              <a:gd name="connsiteY394" fmla="*/ 1228327 h 10322882"/>
              <a:gd name="connsiteX395" fmla="*/ 5725374 w 7129607"/>
              <a:gd name="connsiteY395" fmla="*/ 1248620 h 10322882"/>
              <a:gd name="connsiteX396" fmla="*/ 5718674 w 7129607"/>
              <a:gd name="connsiteY396" fmla="*/ 1265530 h 10322882"/>
              <a:gd name="connsiteX397" fmla="*/ 5705134 w 7129607"/>
              <a:gd name="connsiteY397" fmla="*/ 1309238 h 10322882"/>
              <a:gd name="connsiteX398" fmla="*/ 5688384 w 7129607"/>
              <a:gd name="connsiteY398" fmla="*/ 1342799 h 10322882"/>
              <a:gd name="connsiteX399" fmla="*/ 5685035 w 7129607"/>
              <a:gd name="connsiteY399" fmla="*/ 1366472 h 10322882"/>
              <a:gd name="connsiteX400" fmla="*/ 5678334 w 7129607"/>
              <a:gd name="connsiteY400" fmla="*/ 1383383 h 10322882"/>
              <a:gd name="connsiteX401" fmla="*/ 5671495 w 7129607"/>
              <a:gd name="connsiteY401" fmla="*/ 1393270 h 10322882"/>
              <a:gd name="connsiteX402" fmla="*/ 5661446 w 7129607"/>
              <a:gd name="connsiteY402" fmla="*/ 1430734 h 10322882"/>
              <a:gd name="connsiteX403" fmla="*/ 5678334 w 7129607"/>
              <a:gd name="connsiteY403" fmla="*/ 1450767 h 10322882"/>
              <a:gd name="connsiteX404" fmla="*/ 5651395 w 7129607"/>
              <a:gd name="connsiteY404" fmla="*/ 1450767 h 10322882"/>
              <a:gd name="connsiteX405" fmla="*/ 5648044 w 7129607"/>
              <a:gd name="connsiteY405" fmla="*/ 1484586 h 10322882"/>
              <a:gd name="connsiteX406" fmla="*/ 5624455 w 7129607"/>
              <a:gd name="connsiteY406" fmla="*/ 1487970 h 10322882"/>
              <a:gd name="connsiteX407" fmla="*/ 5614406 w 7129607"/>
              <a:gd name="connsiteY407" fmla="*/ 1511386 h 10322882"/>
              <a:gd name="connsiteX408" fmla="*/ 5614406 w 7129607"/>
              <a:gd name="connsiteY408" fmla="*/ 1524913 h 10322882"/>
              <a:gd name="connsiteX409" fmla="*/ 5607566 w 7129607"/>
              <a:gd name="connsiteY409" fmla="*/ 1538441 h 10322882"/>
              <a:gd name="connsiteX410" fmla="*/ 5590676 w 7129607"/>
              <a:gd name="connsiteY410" fmla="*/ 1545206 h 10322882"/>
              <a:gd name="connsiteX411" fmla="*/ 5573926 w 7129607"/>
              <a:gd name="connsiteY411" fmla="*/ 1541824 h 10322882"/>
              <a:gd name="connsiteX412" fmla="*/ 5550477 w 7129607"/>
              <a:gd name="connsiteY412" fmla="*/ 1575386 h 10322882"/>
              <a:gd name="connsiteX413" fmla="*/ 5536937 w 7129607"/>
              <a:gd name="connsiteY413" fmla="*/ 1608947 h 10322882"/>
              <a:gd name="connsiteX414" fmla="*/ 5543638 w 7129607"/>
              <a:gd name="connsiteY414" fmla="*/ 1619091 h 10322882"/>
              <a:gd name="connsiteX415" fmla="*/ 5526747 w 7129607"/>
              <a:gd name="connsiteY415" fmla="*/ 1632622 h 10322882"/>
              <a:gd name="connsiteX416" fmla="*/ 5590676 w 7129607"/>
              <a:gd name="connsiteY416" fmla="*/ 1649533 h 10322882"/>
              <a:gd name="connsiteX417" fmla="*/ 5617616 w 7129607"/>
              <a:gd name="connsiteY417" fmla="*/ 1636002 h 10322882"/>
              <a:gd name="connsiteX418" fmla="*/ 5661446 w 7129607"/>
              <a:gd name="connsiteY418" fmla="*/ 1636002 h 10322882"/>
              <a:gd name="connsiteX419" fmla="*/ 5705134 w 7129607"/>
              <a:gd name="connsiteY419" fmla="*/ 1642768 h 10322882"/>
              <a:gd name="connsiteX420" fmla="*/ 5725374 w 7129607"/>
              <a:gd name="connsiteY420" fmla="*/ 1615711 h 10322882"/>
              <a:gd name="connsiteX421" fmla="*/ 5772553 w 7129607"/>
              <a:gd name="connsiteY421" fmla="*/ 1568622 h 10322882"/>
              <a:gd name="connsiteX422" fmla="*/ 5802841 w 7129607"/>
              <a:gd name="connsiteY422" fmla="*/ 1551711 h 10322882"/>
              <a:gd name="connsiteX423" fmla="*/ 5819662 w 7129607"/>
              <a:gd name="connsiteY423" fmla="*/ 1559320 h 10322882"/>
              <a:gd name="connsiteX424" fmla="*/ 5836147 w 7129607"/>
              <a:gd name="connsiteY424" fmla="*/ 1561807 h 10322882"/>
              <a:gd name="connsiteX425" fmla="*/ 5836108 w 7129607"/>
              <a:gd name="connsiteY425" fmla="*/ 1561715 h 10322882"/>
              <a:gd name="connsiteX426" fmla="*/ 5842848 w 7129607"/>
              <a:gd name="connsiteY426" fmla="*/ 1558348 h 10322882"/>
              <a:gd name="connsiteX427" fmla="*/ 5873177 w 7129607"/>
              <a:gd name="connsiteY427" fmla="*/ 1548242 h 10322882"/>
              <a:gd name="connsiteX428" fmla="*/ 5906878 w 7129607"/>
              <a:gd name="connsiteY428" fmla="*/ 1561715 h 10322882"/>
              <a:gd name="connsiteX429" fmla="*/ 5920356 w 7129607"/>
              <a:gd name="connsiteY429" fmla="*/ 1588660 h 10322882"/>
              <a:gd name="connsiteX430" fmla="*/ 5950686 w 7129607"/>
              <a:gd name="connsiteY430" fmla="*/ 1585293 h 10322882"/>
              <a:gd name="connsiteX431" fmla="*/ 5977646 w 7129607"/>
              <a:gd name="connsiteY431" fmla="*/ 1598765 h 10322882"/>
              <a:gd name="connsiteX432" fmla="*/ 5997866 w 7129607"/>
              <a:gd name="connsiteY432" fmla="*/ 1608870 h 10322882"/>
              <a:gd name="connsiteX433" fmla="*/ 6007975 w 7129607"/>
              <a:gd name="connsiteY433" fmla="*/ 1625709 h 10322882"/>
              <a:gd name="connsiteX434" fmla="*/ 6031565 w 7129607"/>
              <a:gd name="connsiteY434" fmla="*/ 1649289 h 10322882"/>
              <a:gd name="connsiteX435" fmla="*/ 6055154 w 7129607"/>
              <a:gd name="connsiteY435" fmla="*/ 1659391 h 10322882"/>
              <a:gd name="connsiteX436" fmla="*/ 6065265 w 7129607"/>
              <a:gd name="connsiteY436" fmla="*/ 1672865 h 10322882"/>
              <a:gd name="connsiteX437" fmla="*/ 6082114 w 7129607"/>
              <a:gd name="connsiteY437" fmla="*/ 1696441 h 10322882"/>
              <a:gd name="connsiteX438" fmla="*/ 6082114 w 7129607"/>
              <a:gd name="connsiteY438" fmla="*/ 1736859 h 10322882"/>
              <a:gd name="connsiteX439" fmla="*/ 6105704 w 7129607"/>
              <a:gd name="connsiteY439" fmla="*/ 1770541 h 10322882"/>
              <a:gd name="connsiteX440" fmla="*/ 6115813 w 7129607"/>
              <a:gd name="connsiteY440" fmla="*/ 1794117 h 10322882"/>
              <a:gd name="connsiteX441" fmla="*/ 6105704 w 7129607"/>
              <a:gd name="connsiteY441" fmla="*/ 1787382 h 10322882"/>
              <a:gd name="connsiteX442" fmla="*/ 6065265 w 7129607"/>
              <a:gd name="connsiteY442" fmla="*/ 1790750 h 10322882"/>
              <a:gd name="connsiteX443" fmla="*/ 6055154 w 7129607"/>
              <a:gd name="connsiteY443" fmla="*/ 1794117 h 10322882"/>
              <a:gd name="connsiteX444" fmla="*/ 6058525 w 7129607"/>
              <a:gd name="connsiteY444" fmla="*/ 1807590 h 10322882"/>
              <a:gd name="connsiteX445" fmla="*/ 6055154 w 7129607"/>
              <a:gd name="connsiteY445" fmla="*/ 1827799 h 10322882"/>
              <a:gd name="connsiteX446" fmla="*/ 6058525 w 7129607"/>
              <a:gd name="connsiteY446" fmla="*/ 1854746 h 10322882"/>
              <a:gd name="connsiteX447" fmla="*/ 6058525 w 7129607"/>
              <a:gd name="connsiteY447" fmla="*/ 1881689 h 10322882"/>
              <a:gd name="connsiteX448" fmla="*/ 6085483 w 7129607"/>
              <a:gd name="connsiteY448" fmla="*/ 1885057 h 10322882"/>
              <a:gd name="connsiteX449" fmla="*/ 6112444 w 7129607"/>
              <a:gd name="connsiteY449" fmla="*/ 1888426 h 10322882"/>
              <a:gd name="connsiteX450" fmla="*/ 6132664 w 7129607"/>
              <a:gd name="connsiteY450" fmla="*/ 1901898 h 10322882"/>
              <a:gd name="connsiteX451" fmla="*/ 6156253 w 7129607"/>
              <a:gd name="connsiteY451" fmla="*/ 1925476 h 10322882"/>
              <a:gd name="connsiteX452" fmla="*/ 6200063 w 7129607"/>
              <a:gd name="connsiteY452" fmla="*/ 1959158 h 10322882"/>
              <a:gd name="connsiteX453" fmla="*/ 6216912 w 7129607"/>
              <a:gd name="connsiteY453" fmla="*/ 1942319 h 10322882"/>
              <a:gd name="connsiteX454" fmla="*/ 6230392 w 7129607"/>
              <a:gd name="connsiteY454" fmla="*/ 1982734 h 10322882"/>
              <a:gd name="connsiteX455" fmla="*/ 6243871 w 7129607"/>
              <a:gd name="connsiteY455" fmla="*/ 1959158 h 10322882"/>
              <a:gd name="connsiteX456" fmla="*/ 6280940 w 7129607"/>
              <a:gd name="connsiteY456" fmla="*/ 1962525 h 10322882"/>
              <a:gd name="connsiteX457" fmla="*/ 6307900 w 7129607"/>
              <a:gd name="connsiteY457" fmla="*/ 1979366 h 10322882"/>
              <a:gd name="connsiteX458" fmla="*/ 6331490 w 7129607"/>
              <a:gd name="connsiteY458" fmla="*/ 2006313 h 10322882"/>
              <a:gd name="connsiteX459" fmla="*/ 6358450 w 7129607"/>
              <a:gd name="connsiteY459" fmla="*/ 2019785 h 10322882"/>
              <a:gd name="connsiteX460" fmla="*/ 6361819 w 7129607"/>
              <a:gd name="connsiteY460" fmla="*/ 2036626 h 10322882"/>
              <a:gd name="connsiteX461" fmla="*/ 6361819 w 7129607"/>
              <a:gd name="connsiteY461" fmla="*/ 2077043 h 10322882"/>
              <a:gd name="connsiteX462" fmla="*/ 6375299 w 7129607"/>
              <a:gd name="connsiteY462" fmla="*/ 2093884 h 10322882"/>
              <a:gd name="connsiteX463" fmla="*/ 6395518 w 7129607"/>
              <a:gd name="connsiteY463" fmla="*/ 2137670 h 10322882"/>
              <a:gd name="connsiteX464" fmla="*/ 6419109 w 7129607"/>
              <a:gd name="connsiteY464" fmla="*/ 2164615 h 10322882"/>
              <a:gd name="connsiteX465" fmla="*/ 6425847 w 7129607"/>
              <a:gd name="connsiteY465" fmla="*/ 2194927 h 10322882"/>
              <a:gd name="connsiteX466" fmla="*/ 6405629 w 7129607"/>
              <a:gd name="connsiteY466" fmla="*/ 2255556 h 10322882"/>
              <a:gd name="connsiteX467" fmla="*/ 6404784 w 7129607"/>
              <a:gd name="connsiteY467" fmla="*/ 2259122 h 10322882"/>
              <a:gd name="connsiteX468" fmla="*/ 6400610 w 7129607"/>
              <a:gd name="connsiteY468" fmla="*/ 2269116 h 10322882"/>
              <a:gd name="connsiteX469" fmla="*/ 6385408 w 7129607"/>
              <a:gd name="connsiteY469" fmla="*/ 2319549 h 10322882"/>
              <a:gd name="connsiteX470" fmla="*/ 6398047 w 7129607"/>
              <a:gd name="connsiteY470" fmla="*/ 2287552 h 10322882"/>
              <a:gd name="connsiteX471" fmla="*/ 6404784 w 7129607"/>
              <a:gd name="connsiteY471" fmla="*/ 2259122 h 10322882"/>
              <a:gd name="connsiteX472" fmla="*/ 6406269 w 7129607"/>
              <a:gd name="connsiteY472" fmla="*/ 2255566 h 10322882"/>
              <a:gd name="connsiteX473" fmla="*/ 6419752 w 7129607"/>
              <a:gd name="connsiteY473" fmla="*/ 2269040 h 10322882"/>
              <a:gd name="connsiteX474" fmla="*/ 6436605 w 7129607"/>
              <a:gd name="connsiteY474" fmla="*/ 2292620 h 10322882"/>
              <a:gd name="connsiteX475" fmla="*/ 6433236 w 7129607"/>
              <a:gd name="connsiteY475" fmla="*/ 2326305 h 10322882"/>
              <a:gd name="connsiteX476" fmla="*/ 6426494 w 7129607"/>
              <a:gd name="connsiteY476" fmla="*/ 2363361 h 10322882"/>
              <a:gd name="connsiteX477" fmla="*/ 6446717 w 7129607"/>
              <a:gd name="connsiteY477" fmla="*/ 2386941 h 10322882"/>
              <a:gd name="connsiteX478" fmla="*/ 6480424 w 7129607"/>
              <a:gd name="connsiteY478" fmla="*/ 2410520 h 10322882"/>
              <a:gd name="connsiteX479" fmla="*/ 6517501 w 7129607"/>
              <a:gd name="connsiteY479" fmla="*/ 2420626 h 10322882"/>
              <a:gd name="connsiteX480" fmla="*/ 6530984 w 7129607"/>
              <a:gd name="connsiteY480" fmla="*/ 2467784 h 10322882"/>
              <a:gd name="connsiteX481" fmla="*/ 6534355 w 7129607"/>
              <a:gd name="connsiteY481" fmla="*/ 2528421 h 10322882"/>
              <a:gd name="connsiteX482" fmla="*/ 6557949 w 7129607"/>
              <a:gd name="connsiteY482" fmla="*/ 2528421 h 10322882"/>
              <a:gd name="connsiteX483" fmla="*/ 6554578 w 7129607"/>
              <a:gd name="connsiteY483" fmla="*/ 2541892 h 10322882"/>
              <a:gd name="connsiteX484" fmla="*/ 6524243 w 7129607"/>
              <a:gd name="connsiteY484" fmla="*/ 2599158 h 10322882"/>
              <a:gd name="connsiteX485" fmla="*/ 6541097 w 7129607"/>
              <a:gd name="connsiteY485" fmla="*/ 2619370 h 10322882"/>
              <a:gd name="connsiteX486" fmla="*/ 6537726 w 7129607"/>
              <a:gd name="connsiteY486" fmla="*/ 2646318 h 10322882"/>
              <a:gd name="connsiteX487" fmla="*/ 6561320 w 7129607"/>
              <a:gd name="connsiteY487" fmla="*/ 2666530 h 10322882"/>
              <a:gd name="connsiteX488" fmla="*/ 6568062 w 7129607"/>
              <a:gd name="connsiteY488" fmla="*/ 2703583 h 10322882"/>
              <a:gd name="connsiteX489" fmla="*/ 6601768 w 7129607"/>
              <a:gd name="connsiteY489" fmla="*/ 2683374 h 10322882"/>
              <a:gd name="connsiteX490" fmla="*/ 6638846 w 7129607"/>
              <a:gd name="connsiteY490" fmla="*/ 2663161 h 10322882"/>
              <a:gd name="connsiteX491" fmla="*/ 6672552 w 7129607"/>
              <a:gd name="connsiteY491" fmla="*/ 2659793 h 10322882"/>
              <a:gd name="connsiteX492" fmla="*/ 6682665 w 7129607"/>
              <a:gd name="connsiteY492" fmla="*/ 2673267 h 10322882"/>
              <a:gd name="connsiteX493" fmla="*/ 6702888 w 7129607"/>
              <a:gd name="connsiteY493" fmla="*/ 2683374 h 10322882"/>
              <a:gd name="connsiteX494" fmla="*/ 6719742 w 7129607"/>
              <a:gd name="connsiteY494" fmla="*/ 2706953 h 10322882"/>
              <a:gd name="connsiteX495" fmla="*/ 6733224 w 7129607"/>
              <a:gd name="connsiteY495" fmla="*/ 2733901 h 10322882"/>
              <a:gd name="connsiteX496" fmla="*/ 6729853 w 7129607"/>
              <a:gd name="connsiteY496" fmla="*/ 2747375 h 10322882"/>
              <a:gd name="connsiteX497" fmla="*/ 6743336 w 7129607"/>
              <a:gd name="connsiteY497" fmla="*/ 2754112 h 10322882"/>
              <a:gd name="connsiteX498" fmla="*/ 6750078 w 7129607"/>
              <a:gd name="connsiteY498" fmla="*/ 2770955 h 10322882"/>
              <a:gd name="connsiteX499" fmla="*/ 6743336 w 7129607"/>
              <a:gd name="connsiteY499" fmla="*/ 2794535 h 10322882"/>
              <a:gd name="connsiteX500" fmla="*/ 6756819 w 7129607"/>
              <a:gd name="connsiteY500" fmla="*/ 2811378 h 10322882"/>
              <a:gd name="connsiteX501" fmla="*/ 6770301 w 7129607"/>
              <a:gd name="connsiteY501" fmla="*/ 2811378 h 10322882"/>
              <a:gd name="connsiteX502" fmla="*/ 6780413 w 7129607"/>
              <a:gd name="connsiteY502" fmla="*/ 2821485 h 10322882"/>
              <a:gd name="connsiteX503" fmla="*/ 6797266 w 7129607"/>
              <a:gd name="connsiteY503" fmla="*/ 2855171 h 10322882"/>
              <a:gd name="connsiteX504" fmla="*/ 6810749 w 7129607"/>
              <a:gd name="connsiteY504" fmla="*/ 2868643 h 10322882"/>
              <a:gd name="connsiteX505" fmla="*/ 6814120 w 7129607"/>
              <a:gd name="connsiteY505" fmla="*/ 2892224 h 10322882"/>
              <a:gd name="connsiteX506" fmla="*/ 6820862 w 7129607"/>
              <a:gd name="connsiteY506" fmla="*/ 2909067 h 10322882"/>
              <a:gd name="connsiteX507" fmla="*/ 6830974 w 7129607"/>
              <a:gd name="connsiteY507" fmla="*/ 2922541 h 10322882"/>
              <a:gd name="connsiteX508" fmla="*/ 6844456 w 7129607"/>
              <a:gd name="connsiteY508" fmla="*/ 2949488 h 10322882"/>
              <a:gd name="connsiteX509" fmla="*/ 6871421 w 7129607"/>
              <a:gd name="connsiteY509" fmla="*/ 2973071 h 10322882"/>
              <a:gd name="connsiteX510" fmla="*/ 6878162 w 7129607"/>
              <a:gd name="connsiteY510" fmla="*/ 3010123 h 10322882"/>
              <a:gd name="connsiteX511" fmla="*/ 6901758 w 7129607"/>
              <a:gd name="connsiteY511" fmla="*/ 3033701 h 10322882"/>
              <a:gd name="connsiteX512" fmla="*/ 6938835 w 7129607"/>
              <a:gd name="connsiteY512" fmla="*/ 3040441 h 10322882"/>
              <a:gd name="connsiteX513" fmla="*/ 6975913 w 7129607"/>
              <a:gd name="connsiteY513" fmla="*/ 3043809 h 10322882"/>
              <a:gd name="connsiteX514" fmla="*/ 6986024 w 7129607"/>
              <a:gd name="connsiteY514" fmla="*/ 3060652 h 10322882"/>
              <a:gd name="connsiteX515" fmla="*/ 7002878 w 7129607"/>
              <a:gd name="connsiteY515" fmla="*/ 3074125 h 10322882"/>
              <a:gd name="connsiteX516" fmla="*/ 7016359 w 7129607"/>
              <a:gd name="connsiteY516" fmla="*/ 3104442 h 10322882"/>
              <a:gd name="connsiteX517" fmla="*/ 7023101 w 7129607"/>
              <a:gd name="connsiteY517" fmla="*/ 3148232 h 10322882"/>
              <a:gd name="connsiteX518" fmla="*/ 7039955 w 7129607"/>
              <a:gd name="connsiteY518" fmla="*/ 3175181 h 10322882"/>
              <a:gd name="connsiteX519" fmla="*/ 7046697 w 7129607"/>
              <a:gd name="connsiteY519" fmla="*/ 3188655 h 10322882"/>
              <a:gd name="connsiteX520" fmla="*/ 7060178 w 7129607"/>
              <a:gd name="connsiteY520" fmla="*/ 3205497 h 10322882"/>
              <a:gd name="connsiteX521" fmla="*/ 7083774 w 7129607"/>
              <a:gd name="connsiteY521" fmla="*/ 3239183 h 10322882"/>
              <a:gd name="connsiteX522" fmla="*/ 7093885 w 7129607"/>
              <a:gd name="connsiteY522" fmla="*/ 3269502 h 10322882"/>
              <a:gd name="connsiteX523" fmla="*/ 7120850 w 7129607"/>
              <a:gd name="connsiteY523" fmla="*/ 3289713 h 10322882"/>
              <a:gd name="connsiteX524" fmla="*/ 7127591 w 7129607"/>
              <a:gd name="connsiteY524" fmla="*/ 3336872 h 10322882"/>
              <a:gd name="connsiteX525" fmla="*/ 7114110 w 7129607"/>
              <a:gd name="connsiteY525" fmla="*/ 3373926 h 10322882"/>
              <a:gd name="connsiteX526" fmla="*/ 7100626 w 7129607"/>
              <a:gd name="connsiteY526" fmla="*/ 3404244 h 10322882"/>
              <a:gd name="connsiteX527" fmla="*/ 7080403 w 7129607"/>
              <a:gd name="connsiteY527" fmla="*/ 3427823 h 10322882"/>
              <a:gd name="connsiteX528" fmla="*/ 7056807 w 7129607"/>
              <a:gd name="connsiteY528" fmla="*/ 3451403 h 10322882"/>
              <a:gd name="connsiteX529" fmla="*/ 7063549 w 7129607"/>
              <a:gd name="connsiteY529" fmla="*/ 3491826 h 10322882"/>
              <a:gd name="connsiteX530" fmla="*/ 7033213 w 7129607"/>
              <a:gd name="connsiteY530" fmla="*/ 3512038 h 10322882"/>
              <a:gd name="connsiteX531" fmla="*/ 7009619 w 7129607"/>
              <a:gd name="connsiteY531" fmla="*/ 3545722 h 10322882"/>
              <a:gd name="connsiteX532" fmla="*/ 6972542 w 7129607"/>
              <a:gd name="connsiteY532" fmla="*/ 3576038 h 10322882"/>
              <a:gd name="connsiteX533" fmla="*/ 6952317 w 7129607"/>
              <a:gd name="connsiteY533" fmla="*/ 3602988 h 10322882"/>
              <a:gd name="connsiteX534" fmla="*/ 6928723 w 7129607"/>
              <a:gd name="connsiteY534" fmla="*/ 3643411 h 10322882"/>
              <a:gd name="connsiteX535" fmla="*/ 6915240 w 7129607"/>
              <a:gd name="connsiteY535" fmla="*/ 3660254 h 10322882"/>
              <a:gd name="connsiteX536" fmla="*/ 6891646 w 7129607"/>
              <a:gd name="connsiteY536" fmla="*/ 3663622 h 10322882"/>
              <a:gd name="connsiteX537" fmla="*/ 6844456 w 7129607"/>
              <a:gd name="connsiteY537" fmla="*/ 3677096 h 10322882"/>
              <a:gd name="connsiteX538" fmla="*/ 6820862 w 7129607"/>
              <a:gd name="connsiteY538" fmla="*/ 3650148 h 10322882"/>
              <a:gd name="connsiteX539" fmla="*/ 6800637 w 7129607"/>
              <a:gd name="connsiteY539" fmla="*/ 3609725 h 10322882"/>
              <a:gd name="connsiteX540" fmla="*/ 6766930 w 7129607"/>
              <a:gd name="connsiteY540" fmla="*/ 3602988 h 10322882"/>
              <a:gd name="connsiteX541" fmla="*/ 6753449 w 7129607"/>
              <a:gd name="connsiteY541" fmla="*/ 3592882 h 10322882"/>
              <a:gd name="connsiteX542" fmla="*/ 6753449 w 7129607"/>
              <a:gd name="connsiteY542" fmla="*/ 3589515 h 10322882"/>
              <a:gd name="connsiteX543" fmla="*/ 6766930 w 7129607"/>
              <a:gd name="connsiteY543" fmla="*/ 3572672 h 10322882"/>
              <a:gd name="connsiteX544" fmla="*/ 6790526 w 7129607"/>
              <a:gd name="connsiteY544" fmla="*/ 3559198 h 10322882"/>
              <a:gd name="connsiteX545" fmla="*/ 6790398 w 7129607"/>
              <a:gd name="connsiteY545" fmla="*/ 3558391 h 10322882"/>
              <a:gd name="connsiteX546" fmla="*/ 6790398 w 7129607"/>
              <a:gd name="connsiteY546" fmla="*/ 3546274 h 10322882"/>
              <a:gd name="connsiteX547" fmla="*/ 6790526 w 7129607"/>
              <a:gd name="connsiteY547" fmla="*/ 3545722 h 10322882"/>
              <a:gd name="connsiteX548" fmla="*/ 6800637 w 7129607"/>
              <a:gd name="connsiteY548" fmla="*/ 3535618 h 10322882"/>
              <a:gd name="connsiteX549" fmla="*/ 6804008 w 7129607"/>
              <a:gd name="connsiteY549" fmla="*/ 3512038 h 10322882"/>
              <a:gd name="connsiteX550" fmla="*/ 6804850 w 7129607"/>
              <a:gd name="connsiteY550" fmla="*/ 3500247 h 10322882"/>
              <a:gd name="connsiteX551" fmla="*/ 6804711 w 7129607"/>
              <a:gd name="connsiteY551" fmla="*/ 3499859 h 10322882"/>
              <a:gd name="connsiteX552" fmla="*/ 6803878 w 7129607"/>
              <a:gd name="connsiteY552" fmla="*/ 3511539 h 10322882"/>
              <a:gd name="connsiteX553" fmla="*/ 6800507 w 7129607"/>
              <a:gd name="connsiteY553" fmla="*/ 3535149 h 10322882"/>
              <a:gd name="connsiteX554" fmla="*/ 6790398 w 7129607"/>
              <a:gd name="connsiteY554" fmla="*/ 3545270 h 10322882"/>
              <a:gd name="connsiteX555" fmla="*/ 6790398 w 7129607"/>
              <a:gd name="connsiteY555" fmla="*/ 3546274 h 10322882"/>
              <a:gd name="connsiteX556" fmla="*/ 6789262 w 7129607"/>
              <a:gd name="connsiteY556" fmla="*/ 3551197 h 10322882"/>
              <a:gd name="connsiteX557" fmla="*/ 6790398 w 7129607"/>
              <a:gd name="connsiteY557" fmla="*/ 3558391 h 10322882"/>
              <a:gd name="connsiteX558" fmla="*/ 6790398 w 7129607"/>
              <a:gd name="connsiteY558" fmla="*/ 3558759 h 10322882"/>
              <a:gd name="connsiteX559" fmla="*/ 6766809 w 7129607"/>
              <a:gd name="connsiteY559" fmla="*/ 3572250 h 10322882"/>
              <a:gd name="connsiteX560" fmla="*/ 6753329 w 7129607"/>
              <a:gd name="connsiteY560" fmla="*/ 3589116 h 10322882"/>
              <a:gd name="connsiteX561" fmla="*/ 6739849 w 7129607"/>
              <a:gd name="connsiteY561" fmla="*/ 3595860 h 10322882"/>
              <a:gd name="connsiteX562" fmla="*/ 6733109 w 7129607"/>
              <a:gd name="connsiteY562" fmla="*/ 3619472 h 10322882"/>
              <a:gd name="connsiteX563" fmla="*/ 6719628 w 7129607"/>
              <a:gd name="connsiteY563" fmla="*/ 3663318 h 10322882"/>
              <a:gd name="connsiteX564" fmla="*/ 6699408 w 7129607"/>
              <a:gd name="connsiteY564" fmla="*/ 3693674 h 10322882"/>
              <a:gd name="connsiteX565" fmla="*/ 6709518 w 7129607"/>
              <a:gd name="connsiteY565" fmla="*/ 3713910 h 10322882"/>
              <a:gd name="connsiteX566" fmla="*/ 6733109 w 7129607"/>
              <a:gd name="connsiteY566" fmla="*/ 3720656 h 10322882"/>
              <a:gd name="connsiteX567" fmla="*/ 6716258 w 7129607"/>
              <a:gd name="connsiteY567" fmla="*/ 3754384 h 10322882"/>
              <a:gd name="connsiteX568" fmla="*/ 6716258 w 7129607"/>
              <a:gd name="connsiteY568" fmla="*/ 3794858 h 10322882"/>
              <a:gd name="connsiteX569" fmla="*/ 6719628 w 7129607"/>
              <a:gd name="connsiteY569" fmla="*/ 3845450 h 10322882"/>
              <a:gd name="connsiteX570" fmla="*/ 6729738 w 7129607"/>
              <a:gd name="connsiteY570" fmla="*/ 3869060 h 10322882"/>
              <a:gd name="connsiteX571" fmla="*/ 6726368 w 7129607"/>
              <a:gd name="connsiteY571" fmla="*/ 3902789 h 10322882"/>
              <a:gd name="connsiteX572" fmla="*/ 6733109 w 7129607"/>
              <a:gd name="connsiteY572" fmla="*/ 3946635 h 10322882"/>
              <a:gd name="connsiteX573" fmla="*/ 6709518 w 7129607"/>
              <a:gd name="connsiteY573" fmla="*/ 3973618 h 10322882"/>
              <a:gd name="connsiteX574" fmla="*/ 6672448 w 7129607"/>
              <a:gd name="connsiteY574" fmla="*/ 4014086 h 10322882"/>
              <a:gd name="connsiteX575" fmla="*/ 6638749 w 7129607"/>
              <a:gd name="connsiteY575" fmla="*/ 3993856 h 10322882"/>
              <a:gd name="connsiteX576" fmla="*/ 6618529 w 7129607"/>
              <a:gd name="connsiteY576" fmla="*/ 4003973 h 10322882"/>
              <a:gd name="connsiteX577" fmla="*/ 6598309 w 7129607"/>
              <a:gd name="connsiteY577" fmla="*/ 4010713 h 10322882"/>
              <a:gd name="connsiteX578" fmla="*/ 6605049 w 7129607"/>
              <a:gd name="connsiteY578" fmla="*/ 4078169 h 10322882"/>
              <a:gd name="connsiteX579" fmla="*/ 6591724 w 7129607"/>
              <a:gd name="connsiteY579" fmla="*/ 4084838 h 10322882"/>
              <a:gd name="connsiteX580" fmla="*/ 6591724 w 7129607"/>
              <a:gd name="connsiteY580" fmla="*/ 4101574 h 10322882"/>
              <a:gd name="connsiteX581" fmla="*/ 6591724 w 7129607"/>
              <a:gd name="connsiteY581" fmla="*/ 4121781 h 10322882"/>
              <a:gd name="connsiteX582" fmla="*/ 6598470 w 7129607"/>
              <a:gd name="connsiteY582" fmla="*/ 4145356 h 10322882"/>
              <a:gd name="connsiteX583" fmla="*/ 6615335 w 7129607"/>
              <a:gd name="connsiteY583" fmla="*/ 4177352 h 10322882"/>
              <a:gd name="connsiteX584" fmla="*/ 6622081 w 7129607"/>
              <a:gd name="connsiteY584" fmla="*/ 4209347 h 10322882"/>
              <a:gd name="connsiteX585" fmla="*/ 6642321 w 7129607"/>
              <a:gd name="connsiteY585" fmla="*/ 4307018 h 10322882"/>
              <a:gd name="connsiteX586" fmla="*/ 6662560 w 7129607"/>
              <a:gd name="connsiteY586" fmla="*/ 4337329 h 10322882"/>
              <a:gd name="connsiteX587" fmla="*/ 6655813 w 7129607"/>
              <a:gd name="connsiteY587" fmla="*/ 4364273 h 10322882"/>
              <a:gd name="connsiteX588" fmla="*/ 6591724 w 7129607"/>
              <a:gd name="connsiteY588" fmla="*/ 4404688 h 10322882"/>
              <a:gd name="connsiteX589" fmla="*/ 6568112 w 7129607"/>
              <a:gd name="connsiteY589" fmla="*/ 4428262 h 10322882"/>
              <a:gd name="connsiteX590" fmla="*/ 6537753 w 7129607"/>
              <a:gd name="connsiteY590" fmla="*/ 4458572 h 10322882"/>
              <a:gd name="connsiteX591" fmla="*/ 6510767 w 7129607"/>
              <a:gd name="connsiteY591" fmla="*/ 4482149 h 10322882"/>
              <a:gd name="connsiteX592" fmla="*/ 6483782 w 7129607"/>
              <a:gd name="connsiteY592" fmla="*/ 4515827 h 10322882"/>
              <a:gd name="connsiteX593" fmla="*/ 6439931 w 7129607"/>
              <a:gd name="connsiteY593" fmla="*/ 4515827 h 10322882"/>
              <a:gd name="connsiteX594" fmla="*/ 6409574 w 7129607"/>
              <a:gd name="connsiteY594" fmla="*/ 4542772 h 10322882"/>
              <a:gd name="connsiteX595" fmla="*/ 6355603 w 7129607"/>
              <a:gd name="connsiteY595" fmla="*/ 4613497 h 10322882"/>
              <a:gd name="connsiteX596" fmla="*/ 6345482 w 7129607"/>
              <a:gd name="connsiteY596" fmla="*/ 4626966 h 10322882"/>
              <a:gd name="connsiteX597" fmla="*/ 6332559 w 7129607"/>
              <a:gd name="connsiteY597" fmla="*/ 4636643 h 10322882"/>
              <a:gd name="connsiteX598" fmla="*/ 6332640 w 7129607"/>
              <a:gd name="connsiteY598" fmla="*/ 4637131 h 10322882"/>
              <a:gd name="connsiteX599" fmla="*/ 6329270 w 7129607"/>
              <a:gd name="connsiteY599" fmla="*/ 4653969 h 10322882"/>
              <a:gd name="connsiteX600" fmla="*/ 6309055 w 7129607"/>
              <a:gd name="connsiteY600" fmla="*/ 4657340 h 10322882"/>
              <a:gd name="connsiteX601" fmla="*/ 6308929 w 7129607"/>
              <a:gd name="connsiteY601" fmla="*/ 4657376 h 10322882"/>
              <a:gd name="connsiteX602" fmla="*/ 6328269 w 7129607"/>
              <a:gd name="connsiteY602" fmla="*/ 4654155 h 10322882"/>
              <a:gd name="connsiteX603" fmla="*/ 6335006 w 7129607"/>
              <a:gd name="connsiteY603" fmla="*/ 4670994 h 10322882"/>
              <a:gd name="connsiteX604" fmla="*/ 6328269 w 7129607"/>
              <a:gd name="connsiteY604" fmla="*/ 4758559 h 10322882"/>
              <a:gd name="connsiteX605" fmla="*/ 6335006 w 7129607"/>
              <a:gd name="connsiteY605" fmla="*/ 4798972 h 10322882"/>
              <a:gd name="connsiteX606" fmla="*/ 6358584 w 7129607"/>
              <a:gd name="connsiteY606" fmla="*/ 4825915 h 10322882"/>
              <a:gd name="connsiteX607" fmla="*/ 6375425 w 7129607"/>
              <a:gd name="connsiteY607" fmla="*/ 4866332 h 10322882"/>
              <a:gd name="connsiteX608" fmla="*/ 6382162 w 7129607"/>
              <a:gd name="connsiteY608" fmla="*/ 4910115 h 10322882"/>
              <a:gd name="connsiteX609" fmla="*/ 6392267 w 7129607"/>
              <a:gd name="connsiteY609" fmla="*/ 4953897 h 10322882"/>
              <a:gd name="connsiteX610" fmla="*/ 6372058 w 7129607"/>
              <a:gd name="connsiteY610" fmla="*/ 4987576 h 10322882"/>
              <a:gd name="connsiteX611" fmla="*/ 6358584 w 7129607"/>
              <a:gd name="connsiteY611" fmla="*/ 5021254 h 10322882"/>
              <a:gd name="connsiteX612" fmla="*/ 6338373 w 7129607"/>
              <a:gd name="connsiteY612" fmla="*/ 5065036 h 10322882"/>
              <a:gd name="connsiteX613" fmla="*/ 6308058 w 7129607"/>
              <a:gd name="connsiteY613" fmla="*/ 5102084 h 10322882"/>
              <a:gd name="connsiteX614" fmla="*/ 6304690 w 7129607"/>
              <a:gd name="connsiteY614" fmla="*/ 5139130 h 10322882"/>
              <a:gd name="connsiteX615" fmla="*/ 6304690 w 7129607"/>
              <a:gd name="connsiteY615" fmla="*/ 5169440 h 10322882"/>
              <a:gd name="connsiteX616" fmla="*/ 6294584 w 7129607"/>
              <a:gd name="connsiteY616" fmla="*/ 5203120 h 10322882"/>
              <a:gd name="connsiteX617" fmla="*/ 6284480 w 7129607"/>
              <a:gd name="connsiteY617" fmla="*/ 5236800 h 10322882"/>
              <a:gd name="connsiteX618" fmla="*/ 6264269 w 7129607"/>
              <a:gd name="connsiteY618" fmla="*/ 5273845 h 10322882"/>
              <a:gd name="connsiteX619" fmla="*/ 6237321 w 7129607"/>
              <a:gd name="connsiteY619" fmla="*/ 5297421 h 10322882"/>
              <a:gd name="connsiteX620" fmla="*/ 6233954 w 7129607"/>
              <a:gd name="connsiteY620" fmla="*/ 5317628 h 10322882"/>
              <a:gd name="connsiteX621" fmla="*/ 6244058 w 7129607"/>
              <a:gd name="connsiteY621" fmla="*/ 5331100 h 10322882"/>
              <a:gd name="connsiteX622" fmla="*/ 6247428 w 7129607"/>
              <a:gd name="connsiteY622" fmla="*/ 5364780 h 10322882"/>
              <a:gd name="connsiteX623" fmla="*/ 6247428 w 7129607"/>
              <a:gd name="connsiteY623" fmla="*/ 5408563 h 10322882"/>
              <a:gd name="connsiteX624" fmla="*/ 6233954 w 7129607"/>
              <a:gd name="connsiteY624" fmla="*/ 5418666 h 10322882"/>
              <a:gd name="connsiteX625" fmla="*/ 6231124 w 7129607"/>
              <a:gd name="connsiteY625" fmla="*/ 5421496 h 10322882"/>
              <a:gd name="connsiteX626" fmla="*/ 6231124 w 7129607"/>
              <a:gd name="connsiteY626" fmla="*/ 5431561 h 10322882"/>
              <a:gd name="connsiteX627" fmla="*/ 6214279 w 7129607"/>
              <a:gd name="connsiteY627" fmla="*/ 5468654 h 10322882"/>
              <a:gd name="connsiteX628" fmla="*/ 6217649 w 7129607"/>
              <a:gd name="connsiteY628" fmla="*/ 5515864 h 10322882"/>
              <a:gd name="connsiteX629" fmla="*/ 6204172 w 7129607"/>
              <a:gd name="connsiteY629" fmla="*/ 5532724 h 10322882"/>
              <a:gd name="connsiteX630" fmla="*/ 6224386 w 7129607"/>
              <a:gd name="connsiteY630" fmla="*/ 5563074 h 10322882"/>
              <a:gd name="connsiteX631" fmla="*/ 6217649 w 7129607"/>
              <a:gd name="connsiteY631" fmla="*/ 5610283 h 10322882"/>
              <a:gd name="connsiteX632" fmla="*/ 6190695 w 7129607"/>
              <a:gd name="connsiteY632" fmla="*/ 5670981 h 10322882"/>
              <a:gd name="connsiteX633" fmla="*/ 6180587 w 7129607"/>
              <a:gd name="connsiteY633" fmla="*/ 5691214 h 10322882"/>
              <a:gd name="connsiteX634" fmla="*/ 6170481 w 7129607"/>
              <a:gd name="connsiteY634" fmla="*/ 5748542 h 10322882"/>
              <a:gd name="connsiteX635" fmla="*/ 6170481 w 7129607"/>
              <a:gd name="connsiteY635" fmla="*/ 5789007 h 10322882"/>
              <a:gd name="connsiteX636" fmla="*/ 6157004 w 7129607"/>
              <a:gd name="connsiteY636" fmla="*/ 5815983 h 10322882"/>
              <a:gd name="connsiteX637" fmla="*/ 6143527 w 7129607"/>
              <a:gd name="connsiteY637" fmla="*/ 5839588 h 10322882"/>
              <a:gd name="connsiteX638" fmla="*/ 6109836 w 7129607"/>
              <a:gd name="connsiteY638" fmla="*/ 5849705 h 10322882"/>
              <a:gd name="connsiteX639" fmla="*/ 6089622 w 7129607"/>
              <a:gd name="connsiteY639" fmla="*/ 5859821 h 10322882"/>
              <a:gd name="connsiteX640" fmla="*/ 6079515 w 7129607"/>
              <a:gd name="connsiteY640" fmla="*/ 5880054 h 10322882"/>
              <a:gd name="connsiteX641" fmla="*/ 6096361 w 7129607"/>
              <a:gd name="connsiteY641" fmla="*/ 5900287 h 10322882"/>
              <a:gd name="connsiteX642" fmla="*/ 6086253 w 7129607"/>
              <a:gd name="connsiteY642" fmla="*/ 5913776 h 10322882"/>
              <a:gd name="connsiteX643" fmla="*/ 6086253 w 7129607"/>
              <a:gd name="connsiteY643" fmla="*/ 5913866 h 10322882"/>
              <a:gd name="connsiteX644" fmla="*/ 6096232 w 7129607"/>
              <a:gd name="connsiteY644" fmla="*/ 5900548 h 10322882"/>
              <a:gd name="connsiteX645" fmla="*/ 6102962 w 7129607"/>
              <a:gd name="connsiteY645" fmla="*/ 5910653 h 10322882"/>
              <a:gd name="connsiteX646" fmla="*/ 6113056 w 7129607"/>
              <a:gd name="connsiteY646" fmla="*/ 5944331 h 10322882"/>
              <a:gd name="connsiteX647" fmla="*/ 6163528 w 7129607"/>
              <a:gd name="connsiteY647" fmla="*/ 5954436 h 10322882"/>
              <a:gd name="connsiteX648" fmla="*/ 6247647 w 7129607"/>
              <a:gd name="connsiteY648" fmla="*/ 5957803 h 10322882"/>
              <a:gd name="connsiteX649" fmla="*/ 6271200 w 7129607"/>
              <a:gd name="connsiteY649" fmla="*/ 5954436 h 10322882"/>
              <a:gd name="connsiteX650" fmla="*/ 6288024 w 7129607"/>
              <a:gd name="connsiteY650" fmla="*/ 5951068 h 10322882"/>
              <a:gd name="connsiteX651" fmla="*/ 6318308 w 7129607"/>
              <a:gd name="connsiteY651" fmla="*/ 5940963 h 10322882"/>
              <a:gd name="connsiteX652" fmla="*/ 6351954 w 7129607"/>
              <a:gd name="connsiteY652" fmla="*/ 5967906 h 10322882"/>
              <a:gd name="connsiteX653" fmla="*/ 6348590 w 7129607"/>
              <a:gd name="connsiteY653" fmla="*/ 5988114 h 10322882"/>
              <a:gd name="connsiteX654" fmla="*/ 6365414 w 7129607"/>
              <a:gd name="connsiteY654" fmla="*/ 6021794 h 10322882"/>
              <a:gd name="connsiteX655" fmla="*/ 6368778 w 7129607"/>
              <a:gd name="connsiteY655" fmla="*/ 6045369 h 10322882"/>
              <a:gd name="connsiteX656" fmla="*/ 6382238 w 7129607"/>
              <a:gd name="connsiteY656" fmla="*/ 6068944 h 10322882"/>
              <a:gd name="connsiteX657" fmla="*/ 6388967 w 7129607"/>
              <a:gd name="connsiteY657" fmla="*/ 6102624 h 10322882"/>
              <a:gd name="connsiteX658" fmla="*/ 6375509 w 7129607"/>
              <a:gd name="connsiteY658" fmla="*/ 6132934 h 10322882"/>
              <a:gd name="connsiteX659" fmla="*/ 6402427 w 7129607"/>
              <a:gd name="connsiteY659" fmla="*/ 6153142 h 10322882"/>
              <a:gd name="connsiteX660" fmla="*/ 6409156 w 7129607"/>
              <a:gd name="connsiteY660" fmla="*/ 6186821 h 10322882"/>
              <a:gd name="connsiteX661" fmla="*/ 6419251 w 7129607"/>
              <a:gd name="connsiteY661" fmla="*/ 6210397 h 10322882"/>
              <a:gd name="connsiteX662" fmla="*/ 6378873 w 7129607"/>
              <a:gd name="connsiteY662" fmla="*/ 6240707 h 10322882"/>
              <a:gd name="connsiteX663" fmla="*/ 6348590 w 7129607"/>
              <a:gd name="connsiteY663" fmla="*/ 6260915 h 10322882"/>
              <a:gd name="connsiteX664" fmla="*/ 6308213 w 7129607"/>
              <a:gd name="connsiteY664" fmla="*/ 6257547 h 10322882"/>
              <a:gd name="connsiteX665" fmla="*/ 6311577 w 7129607"/>
              <a:gd name="connsiteY665" fmla="*/ 6264284 h 10322882"/>
              <a:gd name="connsiteX666" fmla="*/ 6308213 w 7129607"/>
              <a:gd name="connsiteY666" fmla="*/ 6281122 h 10322882"/>
              <a:gd name="connsiteX667" fmla="*/ 6314942 w 7129607"/>
              <a:gd name="connsiteY667" fmla="*/ 6294594 h 10322882"/>
              <a:gd name="connsiteX668" fmla="*/ 6301484 w 7129607"/>
              <a:gd name="connsiteY668" fmla="*/ 6308067 h 10322882"/>
              <a:gd name="connsiteX669" fmla="*/ 6314942 w 7129607"/>
              <a:gd name="connsiteY669" fmla="*/ 6338377 h 10322882"/>
              <a:gd name="connsiteX670" fmla="*/ 6311577 w 7129607"/>
              <a:gd name="connsiteY670" fmla="*/ 6385529 h 10322882"/>
              <a:gd name="connsiteX671" fmla="*/ 6234187 w 7129607"/>
              <a:gd name="connsiteY671" fmla="*/ 6419207 h 10322882"/>
              <a:gd name="connsiteX672" fmla="*/ 6207270 w 7129607"/>
              <a:gd name="connsiteY672" fmla="*/ 6442782 h 10322882"/>
              <a:gd name="connsiteX673" fmla="*/ 6176988 w 7129607"/>
              <a:gd name="connsiteY673" fmla="*/ 6466358 h 10322882"/>
              <a:gd name="connsiteX674" fmla="*/ 6163528 w 7129607"/>
              <a:gd name="connsiteY674" fmla="*/ 6496670 h 10322882"/>
              <a:gd name="connsiteX675" fmla="*/ 6160163 w 7129607"/>
              <a:gd name="connsiteY675" fmla="*/ 6537085 h 10322882"/>
              <a:gd name="connsiteX676" fmla="*/ 6153433 w 7129607"/>
              <a:gd name="connsiteY676" fmla="*/ 6570763 h 10322882"/>
              <a:gd name="connsiteX677" fmla="*/ 6126515 w 7129607"/>
              <a:gd name="connsiteY677" fmla="*/ 6597707 h 10322882"/>
              <a:gd name="connsiteX678" fmla="*/ 6143339 w 7129607"/>
              <a:gd name="connsiteY678" fmla="*/ 6604443 h 10322882"/>
              <a:gd name="connsiteX679" fmla="*/ 6150068 w 7129607"/>
              <a:gd name="connsiteY679" fmla="*/ 6624650 h 10322882"/>
              <a:gd name="connsiteX680" fmla="*/ 6136609 w 7129607"/>
              <a:gd name="connsiteY680" fmla="*/ 6668433 h 10322882"/>
              <a:gd name="connsiteX681" fmla="*/ 6116420 w 7129607"/>
              <a:gd name="connsiteY681" fmla="*/ 6692008 h 10322882"/>
              <a:gd name="connsiteX682" fmla="*/ 6102962 w 7129607"/>
              <a:gd name="connsiteY682" fmla="*/ 6671800 h 10322882"/>
              <a:gd name="connsiteX683" fmla="*/ 6102729 w 7129607"/>
              <a:gd name="connsiteY683" fmla="*/ 6671854 h 10322882"/>
              <a:gd name="connsiteX684" fmla="*/ 6115671 w 7129607"/>
              <a:gd name="connsiteY684" fmla="*/ 6691281 h 10322882"/>
              <a:gd name="connsiteX685" fmla="*/ 6108934 w 7129607"/>
              <a:gd name="connsiteY685" fmla="*/ 6694650 h 10322882"/>
              <a:gd name="connsiteX686" fmla="*/ 6085357 w 7129607"/>
              <a:gd name="connsiteY686" fmla="*/ 6735092 h 10322882"/>
              <a:gd name="connsiteX687" fmla="*/ 6108934 w 7129607"/>
              <a:gd name="connsiteY687" fmla="*/ 6762052 h 10322882"/>
              <a:gd name="connsiteX688" fmla="*/ 6142615 w 7129607"/>
              <a:gd name="connsiteY688" fmla="*/ 6758683 h 10322882"/>
              <a:gd name="connsiteX689" fmla="*/ 6159457 w 7129607"/>
              <a:gd name="connsiteY689" fmla="*/ 6745201 h 10322882"/>
              <a:gd name="connsiteX690" fmla="*/ 6172929 w 7129607"/>
              <a:gd name="connsiteY690" fmla="*/ 6735092 h 10322882"/>
              <a:gd name="connsiteX691" fmla="*/ 6183034 w 7129607"/>
              <a:gd name="connsiteY691" fmla="*/ 6748572 h 10322882"/>
              <a:gd name="connsiteX692" fmla="*/ 6189769 w 7129607"/>
              <a:gd name="connsiteY692" fmla="*/ 6768792 h 10322882"/>
              <a:gd name="connsiteX693" fmla="*/ 6189769 w 7129607"/>
              <a:gd name="connsiteY693" fmla="*/ 6771551 h 10322882"/>
              <a:gd name="connsiteX694" fmla="*/ 6190277 w 7129607"/>
              <a:gd name="connsiteY694" fmla="*/ 6769015 h 10322882"/>
              <a:gd name="connsiteX695" fmla="*/ 6190277 w 7129607"/>
              <a:gd name="connsiteY695" fmla="*/ 6772384 h 10322882"/>
              <a:gd name="connsiteX696" fmla="*/ 6189603 w 7129607"/>
              <a:gd name="connsiteY696" fmla="*/ 6772384 h 10322882"/>
              <a:gd name="connsiteX697" fmla="*/ 6189647 w 7129607"/>
              <a:gd name="connsiteY697" fmla="*/ 6772163 h 10322882"/>
              <a:gd name="connsiteX698" fmla="*/ 6176297 w 7129607"/>
              <a:gd name="connsiteY698" fmla="*/ 6772163 h 10322882"/>
              <a:gd name="connsiteX699" fmla="*/ 6156088 w 7129607"/>
              <a:gd name="connsiteY699" fmla="*/ 6789012 h 10322882"/>
              <a:gd name="connsiteX700" fmla="*/ 6139248 w 7129607"/>
              <a:gd name="connsiteY700" fmla="*/ 6809234 h 10322882"/>
              <a:gd name="connsiteX701" fmla="*/ 6138258 w 7129607"/>
              <a:gd name="connsiteY701" fmla="*/ 6816168 h 10322882"/>
              <a:gd name="connsiteX702" fmla="*/ 6139748 w 7129607"/>
              <a:gd name="connsiteY702" fmla="*/ 6809445 h 10322882"/>
              <a:gd name="connsiteX703" fmla="*/ 6156591 w 7129607"/>
              <a:gd name="connsiteY703" fmla="*/ 6789230 h 10322882"/>
              <a:gd name="connsiteX704" fmla="*/ 6176801 w 7129607"/>
              <a:gd name="connsiteY704" fmla="*/ 6772384 h 10322882"/>
              <a:gd name="connsiteX705" fmla="*/ 6189603 w 7129607"/>
              <a:gd name="connsiteY705" fmla="*/ 6772384 h 10322882"/>
              <a:gd name="connsiteX706" fmla="*/ 6186908 w 7129607"/>
              <a:gd name="connsiteY706" fmla="*/ 6785861 h 10322882"/>
              <a:gd name="connsiteX707" fmla="*/ 6200381 w 7129607"/>
              <a:gd name="connsiteY707" fmla="*/ 6816184 h 10322882"/>
              <a:gd name="connsiteX708" fmla="*/ 6210487 w 7129607"/>
              <a:gd name="connsiteY708" fmla="*/ 6853244 h 10322882"/>
              <a:gd name="connsiteX709" fmla="*/ 6207118 w 7129607"/>
              <a:gd name="connsiteY709" fmla="*/ 6897042 h 10322882"/>
              <a:gd name="connsiteX710" fmla="*/ 6213857 w 7129607"/>
              <a:gd name="connsiteY710" fmla="*/ 6920627 h 10322882"/>
              <a:gd name="connsiteX711" fmla="*/ 6237437 w 7129607"/>
              <a:gd name="connsiteY711" fmla="*/ 6913889 h 10322882"/>
              <a:gd name="connsiteX712" fmla="*/ 6261016 w 7129607"/>
              <a:gd name="connsiteY712" fmla="*/ 6917258 h 10322882"/>
              <a:gd name="connsiteX713" fmla="*/ 6291333 w 7129607"/>
              <a:gd name="connsiteY713" fmla="*/ 6907150 h 10322882"/>
              <a:gd name="connsiteX714" fmla="*/ 6318281 w 7129607"/>
              <a:gd name="connsiteY714" fmla="*/ 6920627 h 10322882"/>
              <a:gd name="connsiteX715" fmla="*/ 6345230 w 7129607"/>
              <a:gd name="connsiteY715" fmla="*/ 6950949 h 10322882"/>
              <a:gd name="connsiteX716" fmla="*/ 6375547 w 7129607"/>
              <a:gd name="connsiteY716" fmla="*/ 6981272 h 10322882"/>
              <a:gd name="connsiteX717" fmla="*/ 6365441 w 7129607"/>
              <a:gd name="connsiteY717" fmla="*/ 6998118 h 10322882"/>
              <a:gd name="connsiteX718" fmla="*/ 6362073 w 7129607"/>
              <a:gd name="connsiteY718" fmla="*/ 7028439 h 10322882"/>
              <a:gd name="connsiteX719" fmla="*/ 6375547 w 7129607"/>
              <a:gd name="connsiteY719" fmla="*/ 7075607 h 10322882"/>
              <a:gd name="connsiteX720" fmla="*/ 6372179 w 7129607"/>
              <a:gd name="connsiteY720" fmla="*/ 7122776 h 10322882"/>
              <a:gd name="connsiteX721" fmla="*/ 6378916 w 7129607"/>
              <a:gd name="connsiteY721" fmla="*/ 7173313 h 10322882"/>
              <a:gd name="connsiteX722" fmla="*/ 6365441 w 7129607"/>
              <a:gd name="connsiteY722" fmla="*/ 7203635 h 10322882"/>
              <a:gd name="connsiteX723" fmla="*/ 6365441 w 7129607"/>
              <a:gd name="connsiteY723" fmla="*/ 7227220 h 10322882"/>
              <a:gd name="connsiteX724" fmla="*/ 6358704 w 7129607"/>
              <a:gd name="connsiteY724" fmla="*/ 7233958 h 10322882"/>
              <a:gd name="connsiteX725" fmla="*/ 6358387 w 7129607"/>
              <a:gd name="connsiteY725" fmla="*/ 7233988 h 10322882"/>
              <a:gd name="connsiteX726" fmla="*/ 6341856 w 7129607"/>
              <a:gd name="connsiteY726" fmla="*/ 7257114 h 10322882"/>
              <a:gd name="connsiteX727" fmla="*/ 6335116 w 7129607"/>
              <a:gd name="connsiteY727" fmla="*/ 7284056 h 10322882"/>
              <a:gd name="connsiteX728" fmla="*/ 6372187 w 7129607"/>
              <a:gd name="connsiteY728" fmla="*/ 7304262 h 10322882"/>
              <a:gd name="connsiteX729" fmla="*/ 6385669 w 7129607"/>
              <a:gd name="connsiteY729" fmla="*/ 7324470 h 10322882"/>
              <a:gd name="connsiteX730" fmla="*/ 6395778 w 7129607"/>
              <a:gd name="connsiteY730" fmla="*/ 7368251 h 10322882"/>
              <a:gd name="connsiteX731" fmla="*/ 6405889 w 7129607"/>
              <a:gd name="connsiteY731" fmla="*/ 7378354 h 10322882"/>
              <a:gd name="connsiteX732" fmla="*/ 6399149 w 7129607"/>
              <a:gd name="connsiteY732" fmla="*/ 7395194 h 10322882"/>
              <a:gd name="connsiteX733" fmla="*/ 6409258 w 7129607"/>
              <a:gd name="connsiteY733" fmla="*/ 7449078 h 10322882"/>
              <a:gd name="connsiteX734" fmla="*/ 6436220 w 7129607"/>
              <a:gd name="connsiteY734" fmla="*/ 7476021 h 10322882"/>
              <a:gd name="connsiteX735" fmla="*/ 6453071 w 7129607"/>
              <a:gd name="connsiteY735" fmla="*/ 7502964 h 10322882"/>
              <a:gd name="connsiteX736" fmla="*/ 6456440 w 7129607"/>
              <a:gd name="connsiteY736" fmla="*/ 7526537 h 10322882"/>
              <a:gd name="connsiteX737" fmla="*/ 6446331 w 7129607"/>
              <a:gd name="connsiteY737" fmla="*/ 7543377 h 10322882"/>
              <a:gd name="connsiteX738" fmla="*/ 6436220 w 7129607"/>
              <a:gd name="connsiteY738" fmla="*/ 7553480 h 10322882"/>
              <a:gd name="connsiteX739" fmla="*/ 6422740 w 7129607"/>
              <a:gd name="connsiteY739" fmla="*/ 7563583 h 10322882"/>
              <a:gd name="connsiteX740" fmla="*/ 6426109 w 7129607"/>
              <a:gd name="connsiteY740" fmla="*/ 7603997 h 10322882"/>
              <a:gd name="connsiteX741" fmla="*/ 6442960 w 7129607"/>
              <a:gd name="connsiteY741" fmla="*/ 7637675 h 10322882"/>
              <a:gd name="connsiteX742" fmla="*/ 6436220 w 7129607"/>
              <a:gd name="connsiteY742" fmla="*/ 7678088 h 10322882"/>
              <a:gd name="connsiteX743" fmla="*/ 6436220 w 7129607"/>
              <a:gd name="connsiteY743" fmla="*/ 7718502 h 10322882"/>
              <a:gd name="connsiteX744" fmla="*/ 6429480 w 7129607"/>
              <a:gd name="connsiteY744" fmla="*/ 7765652 h 10322882"/>
              <a:gd name="connsiteX745" fmla="*/ 6429480 w 7129607"/>
              <a:gd name="connsiteY745" fmla="*/ 7772286 h 10322882"/>
              <a:gd name="connsiteX746" fmla="*/ 6430097 w 7129607"/>
              <a:gd name="connsiteY746" fmla="*/ 7772902 h 10322882"/>
              <a:gd name="connsiteX747" fmla="*/ 6426723 w 7129607"/>
              <a:gd name="connsiteY747" fmla="*/ 7816705 h 10322882"/>
              <a:gd name="connsiteX748" fmla="*/ 6436841 w 7129607"/>
              <a:gd name="connsiteY748" fmla="*/ 7863877 h 10322882"/>
              <a:gd name="connsiteX749" fmla="*/ 6433469 w 7129607"/>
              <a:gd name="connsiteY749" fmla="*/ 7894202 h 10322882"/>
              <a:gd name="connsiteX750" fmla="*/ 6463822 w 7129607"/>
              <a:gd name="connsiteY750" fmla="*/ 7927896 h 10322882"/>
              <a:gd name="connsiteX751" fmla="*/ 6477312 w 7129607"/>
              <a:gd name="connsiteY751" fmla="*/ 7964961 h 10322882"/>
              <a:gd name="connsiteX752" fmla="*/ 6467194 w 7129607"/>
              <a:gd name="connsiteY752" fmla="*/ 8012132 h 10322882"/>
              <a:gd name="connsiteX753" fmla="*/ 6433469 w 7129607"/>
              <a:gd name="connsiteY753" fmla="*/ 8049196 h 10322882"/>
              <a:gd name="connsiteX754" fmla="*/ 6416605 w 7129607"/>
              <a:gd name="connsiteY754" fmla="*/ 8092999 h 10322882"/>
              <a:gd name="connsiteX755" fmla="*/ 6426723 w 7129607"/>
              <a:gd name="connsiteY755" fmla="*/ 8136801 h 10322882"/>
              <a:gd name="connsiteX756" fmla="*/ 6406488 w 7129607"/>
              <a:gd name="connsiteY756" fmla="*/ 8170497 h 10322882"/>
              <a:gd name="connsiteX757" fmla="*/ 6379508 w 7129607"/>
              <a:gd name="connsiteY757" fmla="*/ 8217669 h 10322882"/>
              <a:gd name="connsiteX758" fmla="*/ 6352527 w 7129607"/>
              <a:gd name="connsiteY758" fmla="*/ 8244624 h 10322882"/>
              <a:gd name="connsiteX759" fmla="*/ 6335665 w 7129607"/>
              <a:gd name="connsiteY759" fmla="*/ 8271580 h 10322882"/>
              <a:gd name="connsiteX760" fmla="*/ 6312057 w 7129607"/>
              <a:gd name="connsiteY760" fmla="*/ 8288426 h 10322882"/>
              <a:gd name="connsiteX761" fmla="*/ 6288448 w 7129607"/>
              <a:gd name="connsiteY761" fmla="*/ 8281688 h 10322882"/>
              <a:gd name="connsiteX762" fmla="*/ 6268212 w 7129607"/>
              <a:gd name="connsiteY762" fmla="*/ 8298535 h 10322882"/>
              <a:gd name="connsiteX763" fmla="*/ 6247978 w 7129607"/>
              <a:gd name="connsiteY763" fmla="*/ 8335598 h 10322882"/>
              <a:gd name="connsiteX764" fmla="*/ 6258095 w 7129607"/>
              <a:gd name="connsiteY764" fmla="*/ 8372663 h 10322882"/>
              <a:gd name="connsiteX765" fmla="*/ 6264840 w 7129607"/>
              <a:gd name="connsiteY765" fmla="*/ 8402988 h 10322882"/>
              <a:gd name="connsiteX766" fmla="*/ 6281704 w 7129607"/>
              <a:gd name="connsiteY766" fmla="*/ 8429943 h 10322882"/>
              <a:gd name="connsiteX767" fmla="*/ 6301938 w 7129607"/>
              <a:gd name="connsiteY767" fmla="*/ 8456899 h 10322882"/>
              <a:gd name="connsiteX768" fmla="*/ 6342410 w 7129607"/>
              <a:gd name="connsiteY768" fmla="*/ 8460268 h 10322882"/>
              <a:gd name="connsiteX769" fmla="*/ 6379508 w 7129607"/>
              <a:gd name="connsiteY769" fmla="*/ 8453530 h 10322882"/>
              <a:gd name="connsiteX770" fmla="*/ 6386252 w 7129607"/>
              <a:gd name="connsiteY770" fmla="*/ 8487223 h 10322882"/>
              <a:gd name="connsiteX771" fmla="*/ 6406488 w 7129607"/>
              <a:gd name="connsiteY771" fmla="*/ 8510810 h 10322882"/>
              <a:gd name="connsiteX772" fmla="*/ 6362644 w 7129607"/>
              <a:gd name="connsiteY772" fmla="*/ 8568090 h 10322882"/>
              <a:gd name="connsiteX773" fmla="*/ 6362644 w 7129607"/>
              <a:gd name="connsiteY773" fmla="*/ 8588307 h 10322882"/>
              <a:gd name="connsiteX774" fmla="*/ 6369390 w 7129607"/>
              <a:gd name="connsiteY774" fmla="*/ 8611893 h 10322882"/>
              <a:gd name="connsiteX775" fmla="*/ 6345782 w 7129607"/>
              <a:gd name="connsiteY775" fmla="*/ 8645587 h 10322882"/>
              <a:gd name="connsiteX776" fmla="*/ 6301938 w 7129607"/>
              <a:gd name="connsiteY776" fmla="*/ 8655696 h 10322882"/>
              <a:gd name="connsiteX777" fmla="*/ 6254723 w 7129607"/>
              <a:gd name="connsiteY777" fmla="*/ 8672542 h 10322882"/>
              <a:gd name="connsiteX778" fmla="*/ 6231115 w 7129607"/>
              <a:gd name="connsiteY778" fmla="*/ 8669173 h 10322882"/>
              <a:gd name="connsiteX779" fmla="*/ 6224370 w 7129607"/>
              <a:gd name="connsiteY779" fmla="*/ 8679282 h 10322882"/>
              <a:gd name="connsiteX780" fmla="*/ 6223800 w 7129607"/>
              <a:gd name="connsiteY780" fmla="*/ 8679282 h 10322882"/>
              <a:gd name="connsiteX781" fmla="*/ 6220627 w 7129607"/>
              <a:gd name="connsiteY781" fmla="*/ 8685630 h 10322882"/>
              <a:gd name="connsiteX782" fmla="*/ 6207154 w 7129607"/>
              <a:gd name="connsiteY782" fmla="*/ 8729412 h 10322882"/>
              <a:gd name="connsiteX783" fmla="*/ 6183579 w 7129607"/>
              <a:gd name="connsiteY783" fmla="*/ 8749620 h 10322882"/>
              <a:gd name="connsiteX784" fmla="*/ 6170107 w 7129607"/>
              <a:gd name="connsiteY784" fmla="*/ 8790035 h 10322882"/>
              <a:gd name="connsiteX785" fmla="*/ 6139795 w 7129607"/>
              <a:gd name="connsiteY785" fmla="*/ 8823713 h 10322882"/>
              <a:gd name="connsiteX786" fmla="*/ 6116220 w 7129607"/>
              <a:gd name="connsiteY786" fmla="*/ 8850658 h 10322882"/>
              <a:gd name="connsiteX787" fmla="*/ 6072437 w 7129607"/>
              <a:gd name="connsiteY787" fmla="*/ 8847288 h 10322882"/>
              <a:gd name="connsiteX788" fmla="*/ 6025285 w 7129607"/>
              <a:gd name="connsiteY788" fmla="*/ 8854025 h 10322882"/>
              <a:gd name="connsiteX789" fmla="*/ 5961293 w 7129607"/>
              <a:gd name="connsiteY789" fmla="*/ 8864128 h 10322882"/>
              <a:gd name="connsiteX790" fmla="*/ 5937718 w 7129607"/>
              <a:gd name="connsiteY790" fmla="*/ 8874233 h 10322882"/>
              <a:gd name="connsiteX791" fmla="*/ 5917511 w 7129607"/>
              <a:gd name="connsiteY791" fmla="*/ 8874233 h 10322882"/>
              <a:gd name="connsiteX792" fmla="*/ 5900671 w 7129607"/>
              <a:gd name="connsiteY792" fmla="*/ 8864128 h 10322882"/>
              <a:gd name="connsiteX793" fmla="*/ 5870359 w 7129607"/>
              <a:gd name="connsiteY793" fmla="*/ 8854025 h 10322882"/>
              <a:gd name="connsiteX794" fmla="*/ 5840047 w 7129607"/>
              <a:gd name="connsiteY794" fmla="*/ 8850658 h 10322882"/>
              <a:gd name="connsiteX795" fmla="*/ 5823207 w 7129607"/>
              <a:gd name="connsiteY795" fmla="*/ 8847288 h 10322882"/>
              <a:gd name="connsiteX796" fmla="*/ 5786159 w 7129607"/>
              <a:gd name="connsiteY796" fmla="*/ 8847288 h 10322882"/>
              <a:gd name="connsiteX797" fmla="*/ 5742377 w 7129607"/>
              <a:gd name="connsiteY797" fmla="*/ 8837185 h 10322882"/>
              <a:gd name="connsiteX798" fmla="*/ 5728904 w 7129607"/>
              <a:gd name="connsiteY798" fmla="*/ 8870864 h 10322882"/>
              <a:gd name="connsiteX799" fmla="*/ 5708697 w 7129607"/>
              <a:gd name="connsiteY799" fmla="*/ 8901176 h 10322882"/>
              <a:gd name="connsiteX800" fmla="*/ 5685120 w 7129607"/>
              <a:gd name="connsiteY800" fmla="*/ 8941591 h 10322882"/>
              <a:gd name="connsiteX801" fmla="*/ 5627865 w 7129607"/>
              <a:gd name="connsiteY801" fmla="*/ 8928118 h 10322882"/>
              <a:gd name="connsiteX802" fmla="*/ 5577346 w 7129607"/>
              <a:gd name="connsiteY802" fmla="*/ 8928118 h 10322882"/>
              <a:gd name="connsiteX803" fmla="*/ 5553770 w 7129607"/>
              <a:gd name="connsiteY803" fmla="*/ 8911279 h 10322882"/>
              <a:gd name="connsiteX804" fmla="*/ 5489779 w 7129607"/>
              <a:gd name="connsiteY804" fmla="*/ 8911279 h 10322882"/>
              <a:gd name="connsiteX805" fmla="*/ 5486411 w 7129607"/>
              <a:gd name="connsiteY805" fmla="*/ 8944958 h 10322882"/>
              <a:gd name="connsiteX806" fmla="*/ 5459467 w 7129607"/>
              <a:gd name="connsiteY806" fmla="*/ 8965166 h 10322882"/>
              <a:gd name="connsiteX807" fmla="*/ 5419052 w 7129607"/>
              <a:gd name="connsiteY807" fmla="*/ 8955061 h 10322882"/>
              <a:gd name="connsiteX808" fmla="*/ 5368532 w 7129607"/>
              <a:gd name="connsiteY808" fmla="*/ 8948326 h 10322882"/>
              <a:gd name="connsiteX809" fmla="*/ 5328117 w 7129607"/>
              <a:gd name="connsiteY809" fmla="*/ 8941591 h 10322882"/>
              <a:gd name="connsiteX810" fmla="*/ 5307909 w 7129607"/>
              <a:gd name="connsiteY810" fmla="*/ 8951694 h 10322882"/>
              <a:gd name="connsiteX811" fmla="*/ 5287702 w 7129607"/>
              <a:gd name="connsiteY811" fmla="*/ 8951694 h 10322882"/>
              <a:gd name="connsiteX812" fmla="*/ 5264125 w 7129607"/>
              <a:gd name="connsiteY812" fmla="*/ 8975269 h 10322882"/>
              <a:gd name="connsiteX813" fmla="*/ 5237182 w 7129607"/>
              <a:gd name="connsiteY813" fmla="*/ 8998846 h 10322882"/>
              <a:gd name="connsiteX814" fmla="*/ 5203502 w 7129607"/>
              <a:gd name="connsiteY814" fmla="*/ 9012316 h 10322882"/>
              <a:gd name="connsiteX815" fmla="*/ 5176558 w 7129607"/>
              <a:gd name="connsiteY815" fmla="*/ 9008949 h 10322882"/>
              <a:gd name="connsiteX816" fmla="*/ 5146246 w 7129607"/>
              <a:gd name="connsiteY816" fmla="*/ 9032524 h 10322882"/>
              <a:gd name="connsiteX817" fmla="*/ 5119303 w 7129607"/>
              <a:gd name="connsiteY817" fmla="*/ 9066204 h 10322882"/>
              <a:gd name="connsiteX818" fmla="*/ 5102463 w 7129607"/>
              <a:gd name="connsiteY818" fmla="*/ 9093146 h 10322882"/>
              <a:gd name="connsiteX819" fmla="*/ 5088991 w 7129607"/>
              <a:gd name="connsiteY819" fmla="*/ 9099882 h 10322882"/>
              <a:gd name="connsiteX820" fmla="*/ 5075519 w 7129607"/>
              <a:gd name="connsiteY820" fmla="*/ 9113354 h 10322882"/>
              <a:gd name="connsiteX821" fmla="*/ 5062048 w 7129607"/>
              <a:gd name="connsiteY821" fmla="*/ 9147034 h 10322882"/>
              <a:gd name="connsiteX822" fmla="*/ 5025001 w 7129607"/>
              <a:gd name="connsiteY822" fmla="*/ 9170609 h 10322882"/>
              <a:gd name="connsiteX823" fmla="*/ 5001424 w 7129607"/>
              <a:gd name="connsiteY823" fmla="*/ 9177344 h 10322882"/>
              <a:gd name="connsiteX824" fmla="*/ 4971112 w 7129607"/>
              <a:gd name="connsiteY824" fmla="*/ 9200919 h 10322882"/>
              <a:gd name="connsiteX825" fmla="*/ 4923962 w 7129607"/>
              <a:gd name="connsiteY825" fmla="*/ 9207655 h 10322882"/>
              <a:gd name="connsiteX826" fmla="*/ 4886914 w 7129607"/>
              <a:gd name="connsiteY826" fmla="*/ 9190816 h 10322882"/>
              <a:gd name="connsiteX827" fmla="*/ 4829658 w 7129607"/>
              <a:gd name="connsiteY827" fmla="*/ 9251437 h 10322882"/>
              <a:gd name="connsiteX828" fmla="*/ 4785875 w 7129607"/>
              <a:gd name="connsiteY828" fmla="*/ 9271645 h 10322882"/>
              <a:gd name="connsiteX829" fmla="*/ 4758931 w 7129607"/>
              <a:gd name="connsiteY829" fmla="*/ 9275014 h 10322882"/>
              <a:gd name="connsiteX830" fmla="*/ 4738723 w 7129607"/>
              <a:gd name="connsiteY830" fmla="*/ 9275014 h 10322882"/>
              <a:gd name="connsiteX831" fmla="*/ 4731988 w 7129607"/>
              <a:gd name="connsiteY831" fmla="*/ 9281749 h 10322882"/>
              <a:gd name="connsiteX832" fmla="*/ 4678101 w 7129607"/>
              <a:gd name="connsiteY832" fmla="*/ 9345740 h 10322882"/>
              <a:gd name="connsiteX833" fmla="*/ 4600636 w 7129607"/>
              <a:gd name="connsiteY833" fmla="*/ 9419833 h 10322882"/>
              <a:gd name="connsiteX834" fmla="*/ 4523174 w 7129607"/>
              <a:gd name="connsiteY834" fmla="*/ 9470352 h 10322882"/>
              <a:gd name="connsiteX835" fmla="*/ 4482757 w 7129607"/>
              <a:gd name="connsiteY835" fmla="*/ 9466985 h 10322882"/>
              <a:gd name="connsiteX836" fmla="*/ 4476022 w 7129607"/>
              <a:gd name="connsiteY836" fmla="*/ 9443410 h 10322882"/>
              <a:gd name="connsiteX837" fmla="*/ 4486127 w 7129607"/>
              <a:gd name="connsiteY837" fmla="*/ 9376050 h 10322882"/>
              <a:gd name="connsiteX838" fmla="*/ 4472654 w 7129607"/>
              <a:gd name="connsiteY838" fmla="*/ 9355843 h 10322882"/>
              <a:gd name="connsiteX839" fmla="*/ 4476022 w 7129607"/>
              <a:gd name="connsiteY839" fmla="*/ 9318797 h 10322882"/>
              <a:gd name="connsiteX840" fmla="*/ 4455815 w 7129607"/>
              <a:gd name="connsiteY840" fmla="*/ 9288485 h 10322882"/>
              <a:gd name="connsiteX841" fmla="*/ 4428870 w 7129607"/>
              <a:gd name="connsiteY841" fmla="*/ 9278382 h 10322882"/>
              <a:gd name="connsiteX842" fmla="*/ 4418767 w 7129607"/>
              <a:gd name="connsiteY842" fmla="*/ 9258174 h 10322882"/>
              <a:gd name="connsiteX843" fmla="*/ 4368248 w 7129607"/>
              <a:gd name="connsiteY843" fmla="*/ 9231231 h 10322882"/>
              <a:gd name="connsiteX844" fmla="*/ 4327833 w 7129607"/>
              <a:gd name="connsiteY844" fmla="*/ 9214392 h 10322882"/>
              <a:gd name="connsiteX845" fmla="*/ 4310993 w 7129607"/>
              <a:gd name="connsiteY845" fmla="*/ 9173976 h 10322882"/>
              <a:gd name="connsiteX846" fmla="*/ 4287416 w 7129607"/>
              <a:gd name="connsiteY846" fmla="*/ 9133561 h 10322882"/>
              <a:gd name="connsiteX847" fmla="*/ 4287416 w 7129607"/>
              <a:gd name="connsiteY847" fmla="*/ 9130962 h 10322882"/>
              <a:gd name="connsiteX848" fmla="*/ 4274619 w 7129607"/>
              <a:gd name="connsiteY848" fmla="*/ 9131788 h 10322882"/>
              <a:gd name="connsiteX849" fmla="*/ 4264095 w 7129607"/>
              <a:gd name="connsiteY849" fmla="*/ 9147789 h 10322882"/>
              <a:gd name="connsiteX850" fmla="*/ 4247255 w 7129607"/>
              <a:gd name="connsiteY850" fmla="*/ 9157894 h 10322882"/>
              <a:gd name="connsiteX851" fmla="*/ 4237152 w 7129607"/>
              <a:gd name="connsiteY851" fmla="*/ 9178104 h 10322882"/>
              <a:gd name="connsiteX852" fmla="*/ 4203474 w 7129607"/>
              <a:gd name="connsiteY852" fmla="*/ 9205054 h 10322882"/>
              <a:gd name="connsiteX853" fmla="*/ 4200106 w 7129607"/>
              <a:gd name="connsiteY853" fmla="*/ 9242107 h 10322882"/>
              <a:gd name="connsiteX854" fmla="*/ 4159691 w 7129607"/>
              <a:gd name="connsiteY854" fmla="*/ 9255581 h 10322882"/>
              <a:gd name="connsiteX855" fmla="*/ 4126013 w 7129607"/>
              <a:gd name="connsiteY855" fmla="*/ 9275792 h 10322882"/>
              <a:gd name="connsiteX856" fmla="*/ 4092335 w 7129607"/>
              <a:gd name="connsiteY856" fmla="*/ 9299372 h 10322882"/>
              <a:gd name="connsiteX857" fmla="*/ 4065392 w 7129607"/>
              <a:gd name="connsiteY857" fmla="*/ 9326319 h 10322882"/>
              <a:gd name="connsiteX858" fmla="*/ 4045186 w 7129607"/>
              <a:gd name="connsiteY858" fmla="*/ 9316213 h 10322882"/>
              <a:gd name="connsiteX859" fmla="*/ 4021611 w 7129607"/>
              <a:gd name="connsiteY859" fmla="*/ 9322952 h 10322882"/>
              <a:gd name="connsiteX860" fmla="*/ 3974460 w 7129607"/>
              <a:gd name="connsiteY860" fmla="*/ 9322952 h 10322882"/>
              <a:gd name="connsiteX861" fmla="*/ 3944150 w 7129607"/>
              <a:gd name="connsiteY861" fmla="*/ 9299372 h 10322882"/>
              <a:gd name="connsiteX862" fmla="*/ 3934047 w 7129607"/>
              <a:gd name="connsiteY862" fmla="*/ 9296002 h 10322882"/>
              <a:gd name="connsiteX863" fmla="*/ 3950887 w 7129607"/>
              <a:gd name="connsiteY863" fmla="*/ 9285898 h 10322882"/>
              <a:gd name="connsiteX864" fmla="*/ 3968567 w 7129607"/>
              <a:gd name="connsiteY864" fmla="*/ 9272844 h 10322882"/>
              <a:gd name="connsiteX865" fmla="*/ 3968674 w 7129607"/>
              <a:gd name="connsiteY865" fmla="*/ 9271967 h 10322882"/>
              <a:gd name="connsiteX866" fmla="*/ 3951006 w 7129607"/>
              <a:gd name="connsiteY866" fmla="*/ 9284997 h 10322882"/>
              <a:gd name="connsiteX867" fmla="*/ 3934156 w 7129607"/>
              <a:gd name="connsiteY867" fmla="*/ 9295100 h 10322882"/>
              <a:gd name="connsiteX868" fmla="*/ 3920674 w 7129607"/>
              <a:gd name="connsiteY868" fmla="*/ 9301835 h 10322882"/>
              <a:gd name="connsiteX869" fmla="*/ 3903823 w 7129607"/>
              <a:gd name="connsiteY869" fmla="*/ 9301835 h 10322882"/>
              <a:gd name="connsiteX870" fmla="*/ 3876861 w 7129607"/>
              <a:gd name="connsiteY870" fmla="*/ 9305203 h 10322882"/>
              <a:gd name="connsiteX871" fmla="*/ 3843158 w 7129607"/>
              <a:gd name="connsiteY871" fmla="*/ 9318675 h 10322882"/>
              <a:gd name="connsiteX872" fmla="*/ 3799344 w 7129607"/>
              <a:gd name="connsiteY872" fmla="*/ 9322043 h 10322882"/>
              <a:gd name="connsiteX873" fmla="*/ 3772382 w 7129607"/>
              <a:gd name="connsiteY873" fmla="*/ 9322043 h 10322882"/>
              <a:gd name="connsiteX874" fmla="*/ 3755529 w 7129607"/>
              <a:gd name="connsiteY874" fmla="*/ 9315308 h 10322882"/>
              <a:gd name="connsiteX875" fmla="*/ 3725197 w 7129607"/>
              <a:gd name="connsiteY875" fmla="*/ 9318675 h 10322882"/>
              <a:gd name="connsiteX876" fmla="*/ 3715086 w 7129607"/>
              <a:gd name="connsiteY876" fmla="*/ 9295100 h 10322882"/>
              <a:gd name="connsiteX877" fmla="*/ 3714244 w 7129607"/>
              <a:gd name="connsiteY877" fmla="*/ 9274893 h 10322882"/>
              <a:gd name="connsiteX878" fmla="*/ 3711808 w 7129607"/>
              <a:gd name="connsiteY878" fmla="*/ 9266546 h 10322882"/>
              <a:gd name="connsiteX879" fmla="*/ 3710850 w 7129607"/>
              <a:gd name="connsiteY879" fmla="*/ 9266546 h 10322882"/>
              <a:gd name="connsiteX880" fmla="*/ 3713183 w 7129607"/>
              <a:gd name="connsiteY880" fmla="*/ 9274550 h 10322882"/>
              <a:gd name="connsiteX881" fmla="*/ 3714024 w 7129607"/>
              <a:gd name="connsiteY881" fmla="*/ 9294763 h 10322882"/>
              <a:gd name="connsiteX882" fmla="*/ 3724126 w 7129607"/>
              <a:gd name="connsiteY882" fmla="*/ 9318344 h 10322882"/>
              <a:gd name="connsiteX883" fmla="*/ 3714024 w 7129607"/>
              <a:gd name="connsiteY883" fmla="*/ 9321712 h 10322882"/>
              <a:gd name="connsiteX884" fmla="*/ 3676990 w 7129607"/>
              <a:gd name="connsiteY884" fmla="*/ 9341926 h 10322882"/>
              <a:gd name="connsiteX885" fmla="*/ 3672308 w 7129607"/>
              <a:gd name="connsiteY885" fmla="*/ 9346903 h 10322882"/>
              <a:gd name="connsiteX886" fmla="*/ 3672308 w 7129607"/>
              <a:gd name="connsiteY886" fmla="*/ 9353896 h 10322882"/>
              <a:gd name="connsiteX887" fmla="*/ 3665730 w 7129607"/>
              <a:gd name="connsiteY887" fmla="*/ 9353896 h 10322882"/>
              <a:gd name="connsiteX888" fmla="*/ 3663523 w 7129607"/>
              <a:gd name="connsiteY888" fmla="*/ 9356242 h 10322882"/>
              <a:gd name="connsiteX889" fmla="*/ 3660156 w 7129607"/>
              <a:gd name="connsiteY889" fmla="*/ 9375612 h 10322882"/>
              <a:gd name="connsiteX890" fmla="*/ 3643321 w 7129607"/>
              <a:gd name="connsiteY890" fmla="*/ 9412668 h 10322882"/>
              <a:gd name="connsiteX891" fmla="*/ 3589452 w 7129607"/>
              <a:gd name="connsiteY891" fmla="*/ 9426144 h 10322882"/>
              <a:gd name="connsiteX892" fmla="*/ 3555784 w 7129607"/>
              <a:gd name="connsiteY892" fmla="*/ 9422775 h 10322882"/>
              <a:gd name="connsiteX893" fmla="*/ 3522115 w 7129607"/>
              <a:gd name="connsiteY893" fmla="*/ 9422775 h 10322882"/>
              <a:gd name="connsiteX894" fmla="*/ 3458145 w 7129607"/>
              <a:gd name="connsiteY894" fmla="*/ 9395825 h 10322882"/>
              <a:gd name="connsiteX895" fmla="*/ 3454779 w 7129607"/>
              <a:gd name="connsiteY895" fmla="*/ 9399193 h 10322882"/>
              <a:gd name="connsiteX896" fmla="*/ 3454779 w 7129607"/>
              <a:gd name="connsiteY896" fmla="*/ 9392456 h 10322882"/>
              <a:gd name="connsiteX897" fmla="*/ 3450571 w 7129607"/>
              <a:gd name="connsiteY897" fmla="*/ 9367191 h 10322882"/>
              <a:gd name="connsiteX898" fmla="*/ 3445699 w 7129607"/>
              <a:gd name="connsiteY898" fmla="*/ 9353896 h 10322882"/>
              <a:gd name="connsiteX899" fmla="*/ 3445308 w 7129607"/>
              <a:gd name="connsiteY899" fmla="*/ 9353896 h 10322882"/>
              <a:gd name="connsiteX900" fmla="*/ 3450395 w 7129607"/>
              <a:gd name="connsiteY900" fmla="*/ 9367785 h 10322882"/>
              <a:gd name="connsiteX901" fmla="*/ 3454601 w 7129607"/>
              <a:gd name="connsiteY901" fmla="*/ 9393051 h 10322882"/>
              <a:gd name="connsiteX902" fmla="*/ 3454601 w 7129607"/>
              <a:gd name="connsiteY902" fmla="*/ 9399789 h 10322882"/>
              <a:gd name="connsiteX903" fmla="*/ 3444504 w 7129607"/>
              <a:gd name="connsiteY903" fmla="*/ 9426740 h 10322882"/>
              <a:gd name="connsiteX904" fmla="*/ 3431043 w 7129607"/>
              <a:gd name="connsiteY904" fmla="*/ 9443583 h 10322882"/>
              <a:gd name="connsiteX905" fmla="*/ 3431043 w 7129607"/>
              <a:gd name="connsiteY905" fmla="*/ 9467166 h 10322882"/>
              <a:gd name="connsiteX906" fmla="*/ 3417582 w 7129607"/>
              <a:gd name="connsiteY906" fmla="*/ 9497485 h 10322882"/>
              <a:gd name="connsiteX907" fmla="*/ 3397390 w 7129607"/>
              <a:gd name="connsiteY907" fmla="*/ 9504223 h 10322882"/>
              <a:gd name="connsiteX908" fmla="*/ 3363737 w 7129607"/>
              <a:gd name="connsiteY908" fmla="*/ 9517698 h 10322882"/>
              <a:gd name="connsiteX909" fmla="*/ 3333449 w 7129607"/>
              <a:gd name="connsiteY909" fmla="*/ 9531174 h 10322882"/>
              <a:gd name="connsiteX910" fmla="*/ 3306527 w 7129607"/>
              <a:gd name="connsiteY910" fmla="*/ 9544649 h 10322882"/>
              <a:gd name="connsiteX911" fmla="*/ 3276238 w 7129607"/>
              <a:gd name="connsiteY911" fmla="*/ 9534541 h 10322882"/>
              <a:gd name="connsiteX912" fmla="*/ 3242585 w 7129607"/>
              <a:gd name="connsiteY912" fmla="*/ 9521066 h 10322882"/>
              <a:gd name="connsiteX913" fmla="*/ 3202200 w 7129607"/>
              <a:gd name="connsiteY913" fmla="*/ 9571600 h 10322882"/>
              <a:gd name="connsiteX914" fmla="*/ 3161817 w 7129607"/>
              <a:gd name="connsiteY914" fmla="*/ 9564861 h 10322882"/>
              <a:gd name="connsiteX915" fmla="*/ 3121433 w 7129607"/>
              <a:gd name="connsiteY915" fmla="*/ 9568231 h 10322882"/>
              <a:gd name="connsiteX916" fmla="*/ 3067587 w 7129607"/>
              <a:gd name="connsiteY916" fmla="*/ 9544649 h 10322882"/>
              <a:gd name="connsiteX917" fmla="*/ 3033934 w 7129607"/>
              <a:gd name="connsiteY917" fmla="*/ 9551386 h 10322882"/>
              <a:gd name="connsiteX918" fmla="*/ 3000285 w 7129607"/>
              <a:gd name="connsiteY918" fmla="*/ 9541280 h 10322882"/>
              <a:gd name="connsiteX919" fmla="*/ 2966631 w 7129607"/>
              <a:gd name="connsiteY919" fmla="*/ 9558125 h 10322882"/>
              <a:gd name="connsiteX920" fmla="*/ 2929612 w 7129607"/>
              <a:gd name="connsiteY920" fmla="*/ 9558125 h 10322882"/>
              <a:gd name="connsiteX921" fmla="*/ 2872403 w 7129607"/>
              <a:gd name="connsiteY921" fmla="*/ 9517698 h 10322882"/>
              <a:gd name="connsiteX922" fmla="*/ 2848844 w 7129607"/>
              <a:gd name="connsiteY922" fmla="*/ 9534541 h 10322882"/>
              <a:gd name="connsiteX923" fmla="*/ 2801730 w 7129607"/>
              <a:gd name="connsiteY923" fmla="*/ 9537911 h 10322882"/>
              <a:gd name="connsiteX924" fmla="*/ 2771442 w 7129607"/>
              <a:gd name="connsiteY924" fmla="*/ 9548017 h 10322882"/>
              <a:gd name="connsiteX925" fmla="*/ 2751248 w 7129607"/>
              <a:gd name="connsiteY925" fmla="*/ 9524435 h 10322882"/>
              <a:gd name="connsiteX926" fmla="*/ 2724327 w 7129607"/>
              <a:gd name="connsiteY926" fmla="*/ 9487378 h 10322882"/>
              <a:gd name="connsiteX927" fmla="*/ 2704134 w 7129607"/>
              <a:gd name="connsiteY927" fmla="*/ 9487378 h 10322882"/>
              <a:gd name="connsiteX928" fmla="*/ 2705398 w 7129607"/>
              <a:gd name="connsiteY928" fmla="*/ 9466744 h 10322882"/>
              <a:gd name="connsiteX929" fmla="*/ 2704713 w 7129607"/>
              <a:gd name="connsiteY929" fmla="*/ 9454206 h 10322882"/>
              <a:gd name="connsiteX930" fmla="*/ 2704562 w 7129607"/>
              <a:gd name="connsiteY930" fmla="*/ 9454287 h 10322882"/>
              <a:gd name="connsiteX931" fmla="*/ 2705248 w 7129607"/>
              <a:gd name="connsiteY931" fmla="*/ 9466885 h 10322882"/>
              <a:gd name="connsiteX932" fmla="*/ 2703984 w 7129607"/>
              <a:gd name="connsiteY932" fmla="*/ 9487511 h 10322882"/>
              <a:gd name="connsiteX933" fmla="*/ 2673659 w 7129607"/>
              <a:gd name="connsiteY933" fmla="*/ 9487511 h 10322882"/>
              <a:gd name="connsiteX934" fmla="*/ 2683767 w 7129607"/>
              <a:gd name="connsiteY934" fmla="*/ 9511085 h 10322882"/>
              <a:gd name="connsiteX935" fmla="*/ 2693876 w 7129607"/>
              <a:gd name="connsiteY935" fmla="*/ 9554863 h 10322882"/>
              <a:gd name="connsiteX936" fmla="*/ 2663553 w 7129607"/>
              <a:gd name="connsiteY936" fmla="*/ 9591907 h 10322882"/>
              <a:gd name="connsiteX937" fmla="*/ 2626489 w 7129607"/>
              <a:gd name="connsiteY937" fmla="*/ 9615480 h 10322882"/>
              <a:gd name="connsiteX938" fmla="*/ 2589425 w 7129607"/>
              <a:gd name="connsiteY938" fmla="*/ 9625583 h 10322882"/>
              <a:gd name="connsiteX939" fmla="*/ 2575949 w 7129607"/>
              <a:gd name="connsiteY939" fmla="*/ 9659258 h 10322882"/>
              <a:gd name="connsiteX940" fmla="*/ 2596165 w 7129607"/>
              <a:gd name="connsiteY940" fmla="*/ 9689567 h 10322882"/>
              <a:gd name="connsiteX941" fmla="*/ 2599535 w 7129607"/>
              <a:gd name="connsiteY941" fmla="*/ 9726610 h 10322882"/>
              <a:gd name="connsiteX942" fmla="*/ 2579317 w 7129607"/>
              <a:gd name="connsiteY942" fmla="*/ 9709772 h 10322882"/>
              <a:gd name="connsiteX943" fmla="*/ 2535518 w 7129607"/>
              <a:gd name="connsiteY943" fmla="*/ 9703038 h 10322882"/>
              <a:gd name="connsiteX944" fmla="*/ 2501824 w 7129607"/>
              <a:gd name="connsiteY944" fmla="*/ 9723242 h 10322882"/>
              <a:gd name="connsiteX945" fmla="*/ 2461393 w 7129607"/>
              <a:gd name="connsiteY945" fmla="*/ 9736713 h 10322882"/>
              <a:gd name="connsiteX946" fmla="*/ 2447914 w 7129607"/>
              <a:gd name="connsiteY946" fmla="*/ 9746816 h 10322882"/>
              <a:gd name="connsiteX947" fmla="*/ 2431066 w 7129607"/>
              <a:gd name="connsiteY947" fmla="*/ 9750184 h 10322882"/>
              <a:gd name="connsiteX948" fmla="*/ 2394004 w 7129607"/>
              <a:gd name="connsiteY948" fmla="*/ 9770389 h 10322882"/>
              <a:gd name="connsiteX949" fmla="*/ 2356941 w 7129607"/>
              <a:gd name="connsiteY949" fmla="*/ 9767022 h 10322882"/>
              <a:gd name="connsiteX950" fmla="*/ 2309770 w 7129607"/>
              <a:gd name="connsiteY950" fmla="*/ 9773757 h 10322882"/>
              <a:gd name="connsiteX951" fmla="*/ 2316507 w 7129607"/>
              <a:gd name="connsiteY951" fmla="*/ 9814167 h 10322882"/>
              <a:gd name="connsiteX952" fmla="*/ 2299662 w 7129607"/>
              <a:gd name="connsiteY952" fmla="*/ 9861315 h 10322882"/>
              <a:gd name="connsiteX953" fmla="*/ 2286186 w 7129607"/>
              <a:gd name="connsiteY953" fmla="*/ 9894990 h 10322882"/>
              <a:gd name="connsiteX954" fmla="*/ 2265969 w 7129607"/>
              <a:gd name="connsiteY954" fmla="*/ 9918563 h 10322882"/>
              <a:gd name="connsiteX955" fmla="*/ 2242383 w 7129607"/>
              <a:gd name="connsiteY955" fmla="*/ 9932034 h 10322882"/>
              <a:gd name="connsiteX956" fmla="*/ 2232274 w 7129607"/>
              <a:gd name="connsiteY956" fmla="*/ 9942137 h 10322882"/>
              <a:gd name="connsiteX957" fmla="*/ 2222167 w 7129607"/>
              <a:gd name="connsiteY957" fmla="*/ 9942137 h 10322882"/>
              <a:gd name="connsiteX958" fmla="*/ 2198580 w 7129607"/>
              <a:gd name="connsiteY958" fmla="*/ 9955606 h 10322882"/>
              <a:gd name="connsiteX959" fmla="*/ 2174999 w 7129607"/>
              <a:gd name="connsiteY959" fmla="*/ 9955606 h 10322882"/>
              <a:gd name="connsiteX960" fmla="*/ 2154781 w 7129607"/>
              <a:gd name="connsiteY960" fmla="*/ 9925299 h 10322882"/>
              <a:gd name="connsiteX961" fmla="*/ 2134563 w 7129607"/>
              <a:gd name="connsiteY961" fmla="*/ 9888254 h 10322882"/>
              <a:gd name="connsiteX962" fmla="*/ 2124455 w 7129607"/>
              <a:gd name="connsiteY962" fmla="*/ 9851212 h 10322882"/>
              <a:gd name="connsiteX963" fmla="*/ 2117714 w 7129607"/>
              <a:gd name="connsiteY963" fmla="*/ 9804064 h 10322882"/>
              <a:gd name="connsiteX964" fmla="*/ 2110978 w 7129607"/>
              <a:gd name="connsiteY964" fmla="*/ 9760287 h 10322882"/>
              <a:gd name="connsiteX965" fmla="*/ 2087393 w 7129607"/>
              <a:gd name="connsiteY965" fmla="*/ 9726610 h 10322882"/>
              <a:gd name="connsiteX966" fmla="*/ 2080654 w 7129607"/>
              <a:gd name="connsiteY966" fmla="*/ 9723242 h 10322882"/>
              <a:gd name="connsiteX967" fmla="*/ 2080571 w 7129607"/>
              <a:gd name="connsiteY967" fmla="*/ 9722990 h 10322882"/>
              <a:gd name="connsiteX968" fmla="*/ 2054359 w 7129607"/>
              <a:gd name="connsiteY968" fmla="*/ 9732807 h 10322882"/>
              <a:gd name="connsiteX969" fmla="*/ 2027404 w 7129607"/>
              <a:gd name="connsiteY969" fmla="*/ 9742904 h 10322882"/>
              <a:gd name="connsiteX970" fmla="*/ 2007188 w 7129607"/>
              <a:gd name="connsiteY970" fmla="*/ 9763097 h 10322882"/>
              <a:gd name="connsiteX971" fmla="*/ 1973496 w 7129607"/>
              <a:gd name="connsiteY971" fmla="*/ 9786655 h 10322882"/>
              <a:gd name="connsiteX972" fmla="*/ 1946540 w 7129607"/>
              <a:gd name="connsiteY972" fmla="*/ 9786655 h 10322882"/>
              <a:gd name="connsiteX973" fmla="*/ 1885891 w 7129607"/>
              <a:gd name="connsiteY973" fmla="*/ 9779925 h 10322882"/>
              <a:gd name="connsiteX974" fmla="*/ 1848825 w 7129607"/>
              <a:gd name="connsiteY974" fmla="*/ 9783289 h 10322882"/>
              <a:gd name="connsiteX975" fmla="*/ 1825240 w 7129607"/>
              <a:gd name="connsiteY975" fmla="*/ 9759731 h 10322882"/>
              <a:gd name="connsiteX976" fmla="*/ 1788177 w 7129607"/>
              <a:gd name="connsiteY976" fmla="*/ 9746270 h 10322882"/>
              <a:gd name="connsiteX977" fmla="*/ 1734265 w 7129607"/>
              <a:gd name="connsiteY977" fmla="*/ 9756367 h 10322882"/>
              <a:gd name="connsiteX978" fmla="*/ 1700571 w 7129607"/>
              <a:gd name="connsiteY978" fmla="*/ 9773194 h 10322882"/>
              <a:gd name="connsiteX979" fmla="*/ 1683726 w 7129607"/>
              <a:gd name="connsiteY979" fmla="*/ 9779925 h 10322882"/>
              <a:gd name="connsiteX980" fmla="*/ 1666879 w 7129607"/>
              <a:gd name="connsiteY980" fmla="*/ 9803482 h 10322882"/>
              <a:gd name="connsiteX981" fmla="*/ 1616337 w 7129607"/>
              <a:gd name="connsiteY981" fmla="*/ 9847234 h 10322882"/>
              <a:gd name="connsiteX982" fmla="*/ 1565797 w 7129607"/>
              <a:gd name="connsiteY982" fmla="*/ 9894351 h 10322882"/>
              <a:gd name="connsiteX983" fmla="*/ 1515257 w 7129607"/>
              <a:gd name="connsiteY983" fmla="*/ 9921275 h 10322882"/>
              <a:gd name="connsiteX984" fmla="*/ 1444500 w 7129607"/>
              <a:gd name="connsiteY984" fmla="*/ 9938102 h 10322882"/>
              <a:gd name="connsiteX985" fmla="*/ 1404067 w 7129607"/>
              <a:gd name="connsiteY985" fmla="*/ 9894351 h 10322882"/>
              <a:gd name="connsiteX986" fmla="*/ 1333308 w 7129607"/>
              <a:gd name="connsiteY986" fmla="*/ 9877524 h 10322882"/>
              <a:gd name="connsiteX987" fmla="*/ 1289507 w 7129607"/>
              <a:gd name="connsiteY987" fmla="*/ 9853964 h 10322882"/>
              <a:gd name="connsiteX988" fmla="*/ 1269291 w 7129607"/>
              <a:gd name="connsiteY988" fmla="*/ 9840503 h 10322882"/>
              <a:gd name="connsiteX989" fmla="*/ 1265921 w 7129607"/>
              <a:gd name="connsiteY989" fmla="*/ 9843869 h 10322882"/>
              <a:gd name="connsiteX990" fmla="*/ 1265921 w 7129607"/>
              <a:gd name="connsiteY990" fmla="*/ 9840503 h 10322882"/>
              <a:gd name="connsiteX991" fmla="*/ 1264934 w 7129607"/>
              <a:gd name="connsiteY991" fmla="*/ 9839516 h 10322882"/>
              <a:gd name="connsiteX992" fmla="*/ 1264256 w 7129607"/>
              <a:gd name="connsiteY992" fmla="*/ 9833775 h 10322882"/>
              <a:gd name="connsiteX993" fmla="*/ 1259523 w 7129607"/>
              <a:gd name="connsiteY993" fmla="*/ 9834112 h 10322882"/>
              <a:gd name="connsiteX994" fmla="*/ 1259182 w 7129607"/>
              <a:gd name="connsiteY994" fmla="*/ 9833772 h 10322882"/>
              <a:gd name="connsiteX995" fmla="*/ 1246012 w 7129607"/>
              <a:gd name="connsiteY995" fmla="*/ 9836403 h 10322882"/>
              <a:gd name="connsiteX996" fmla="*/ 1246012 w 7129607"/>
              <a:gd name="connsiteY996" fmla="*/ 9836664 h 10322882"/>
              <a:gd name="connsiteX997" fmla="*/ 1258363 w 7129607"/>
              <a:gd name="connsiteY997" fmla="*/ 9834195 h 10322882"/>
              <a:gd name="connsiteX998" fmla="*/ 1259523 w 7129607"/>
              <a:gd name="connsiteY998" fmla="*/ 9834112 h 10322882"/>
              <a:gd name="connsiteX999" fmla="*/ 1264934 w 7129607"/>
              <a:gd name="connsiteY999" fmla="*/ 9839516 h 10322882"/>
              <a:gd name="connsiteX1000" fmla="*/ 1265100 w 7129607"/>
              <a:gd name="connsiteY1000" fmla="*/ 9840927 h 10322882"/>
              <a:gd name="connsiteX1001" fmla="*/ 1265100 w 7129607"/>
              <a:gd name="connsiteY1001" fmla="*/ 9844293 h 10322882"/>
              <a:gd name="connsiteX1002" fmla="*/ 1268466 w 7129607"/>
              <a:gd name="connsiteY1002" fmla="*/ 9864487 h 10322882"/>
              <a:gd name="connsiteX1003" fmla="*/ 1265100 w 7129607"/>
              <a:gd name="connsiteY1003" fmla="*/ 9891412 h 10322882"/>
              <a:gd name="connsiteX1004" fmla="*/ 1265100 w 7129607"/>
              <a:gd name="connsiteY1004" fmla="*/ 9921704 h 10322882"/>
              <a:gd name="connsiteX1005" fmla="*/ 1224688 w 7129607"/>
              <a:gd name="connsiteY1005" fmla="*/ 9968824 h 10322882"/>
              <a:gd name="connsiteX1006" fmla="*/ 1228053 w 7129607"/>
              <a:gd name="connsiteY1006" fmla="*/ 10039504 h 10322882"/>
              <a:gd name="connsiteX1007" fmla="*/ 1224688 w 7129607"/>
              <a:gd name="connsiteY1007" fmla="*/ 10073160 h 10322882"/>
              <a:gd name="connsiteX1008" fmla="*/ 1231423 w 7129607"/>
              <a:gd name="connsiteY1008" fmla="*/ 10106818 h 10322882"/>
              <a:gd name="connsiteX1009" fmla="*/ 1197747 w 7129607"/>
              <a:gd name="connsiteY1009" fmla="*/ 10113548 h 10322882"/>
              <a:gd name="connsiteX1010" fmla="*/ 1180909 w 7129607"/>
              <a:gd name="connsiteY1010" fmla="*/ 10110184 h 10322882"/>
              <a:gd name="connsiteX1011" fmla="*/ 1157335 w 7129607"/>
              <a:gd name="connsiteY1011" fmla="*/ 10110184 h 10322882"/>
              <a:gd name="connsiteX1012" fmla="*/ 1133762 w 7129607"/>
              <a:gd name="connsiteY1012" fmla="*/ 10133743 h 10322882"/>
              <a:gd name="connsiteX1013" fmla="*/ 1103455 w 7129607"/>
              <a:gd name="connsiteY1013" fmla="*/ 10123647 h 10322882"/>
              <a:gd name="connsiteX1014" fmla="*/ 1066412 w 7129607"/>
              <a:gd name="connsiteY1014" fmla="*/ 10177498 h 10322882"/>
              <a:gd name="connsiteX1015" fmla="*/ 1036105 w 7129607"/>
              <a:gd name="connsiteY1015" fmla="*/ 10177498 h 10322882"/>
              <a:gd name="connsiteX1016" fmla="*/ 1032737 w 7129607"/>
              <a:gd name="connsiteY1016" fmla="*/ 10187594 h 10322882"/>
              <a:gd name="connsiteX1017" fmla="*/ 1015897 w 7129607"/>
              <a:gd name="connsiteY1017" fmla="*/ 10201057 h 10322882"/>
              <a:gd name="connsiteX1018" fmla="*/ 1002427 w 7129607"/>
              <a:gd name="connsiteY1018" fmla="*/ 10231349 h 10322882"/>
              <a:gd name="connsiteX1019" fmla="*/ 965383 w 7129607"/>
              <a:gd name="connsiteY1019" fmla="*/ 10217886 h 10322882"/>
              <a:gd name="connsiteX1020" fmla="*/ 948545 w 7129607"/>
              <a:gd name="connsiteY1020" fmla="*/ 10231349 h 10322882"/>
              <a:gd name="connsiteX1021" fmla="*/ 914870 w 7129607"/>
              <a:gd name="connsiteY1021" fmla="*/ 10217886 h 10322882"/>
              <a:gd name="connsiteX1022" fmla="*/ 864356 w 7129607"/>
              <a:gd name="connsiteY1022" fmla="*/ 10211154 h 10322882"/>
              <a:gd name="connsiteX1023" fmla="*/ 817211 w 7129607"/>
              <a:gd name="connsiteY1023" fmla="*/ 10217886 h 10322882"/>
              <a:gd name="connsiteX1024" fmla="*/ 786902 w 7129607"/>
              <a:gd name="connsiteY1024" fmla="*/ 10234715 h 10322882"/>
              <a:gd name="connsiteX1025" fmla="*/ 746490 w 7129607"/>
              <a:gd name="connsiteY1025" fmla="*/ 10244811 h 10322882"/>
              <a:gd name="connsiteX1026" fmla="*/ 733021 w 7129607"/>
              <a:gd name="connsiteY1026" fmla="*/ 10251543 h 10322882"/>
              <a:gd name="connsiteX1027" fmla="*/ 716182 w 7129607"/>
              <a:gd name="connsiteY1027" fmla="*/ 10254908 h 10322882"/>
              <a:gd name="connsiteX1028" fmla="*/ 682506 w 7129607"/>
              <a:gd name="connsiteY1028" fmla="*/ 10281833 h 10322882"/>
              <a:gd name="connsiteX1029" fmla="*/ 658933 w 7129607"/>
              <a:gd name="connsiteY1029" fmla="*/ 10285200 h 10322882"/>
              <a:gd name="connsiteX1030" fmla="*/ 675771 w 7129607"/>
              <a:gd name="connsiteY1030" fmla="*/ 10261640 h 10322882"/>
              <a:gd name="connsiteX1031" fmla="*/ 672403 w 7129607"/>
              <a:gd name="connsiteY1031" fmla="*/ 10224616 h 10322882"/>
              <a:gd name="connsiteX1032" fmla="*/ 685874 w 7129607"/>
              <a:gd name="connsiteY1032" fmla="*/ 10201057 h 10322882"/>
              <a:gd name="connsiteX1033" fmla="*/ 672403 w 7129607"/>
              <a:gd name="connsiteY1033" fmla="*/ 10194326 h 10322882"/>
              <a:gd name="connsiteX1034" fmla="*/ 669036 w 7129607"/>
              <a:gd name="connsiteY1034" fmla="*/ 10180864 h 10322882"/>
              <a:gd name="connsiteX1035" fmla="*/ 642094 w 7129607"/>
              <a:gd name="connsiteY1035" fmla="*/ 10187594 h 10322882"/>
              <a:gd name="connsiteX1036" fmla="*/ 615155 w 7129607"/>
              <a:gd name="connsiteY1036" fmla="*/ 10167401 h 10322882"/>
              <a:gd name="connsiteX1037" fmla="*/ 584846 w 7129607"/>
              <a:gd name="connsiteY1037" fmla="*/ 10184228 h 10322882"/>
              <a:gd name="connsiteX1038" fmla="*/ 557905 w 7129607"/>
              <a:gd name="connsiteY1038" fmla="*/ 10207789 h 10322882"/>
              <a:gd name="connsiteX1039" fmla="*/ 530965 w 7129607"/>
              <a:gd name="connsiteY1039" fmla="*/ 10187594 h 10322882"/>
              <a:gd name="connsiteX1040" fmla="*/ 514128 w 7129607"/>
              <a:gd name="connsiteY1040" fmla="*/ 10204423 h 10322882"/>
              <a:gd name="connsiteX1041" fmla="*/ 507391 w 7129607"/>
              <a:gd name="connsiteY1041" fmla="*/ 10241445 h 10322882"/>
              <a:gd name="connsiteX1042" fmla="*/ 504024 w 7129607"/>
              <a:gd name="connsiteY1042" fmla="*/ 10261640 h 10322882"/>
              <a:gd name="connsiteX1043" fmla="*/ 500656 w 7129607"/>
              <a:gd name="connsiteY1043" fmla="*/ 10278469 h 10322882"/>
              <a:gd name="connsiteX1044" fmla="*/ 480450 w 7129607"/>
              <a:gd name="connsiteY1044" fmla="*/ 10302028 h 10322882"/>
              <a:gd name="connsiteX1045" fmla="*/ 402995 w 7129607"/>
              <a:gd name="connsiteY1045" fmla="*/ 10285200 h 10322882"/>
              <a:gd name="connsiteX1046" fmla="*/ 396260 w 7129607"/>
              <a:gd name="connsiteY1046" fmla="*/ 10265006 h 10322882"/>
              <a:gd name="connsiteX1047" fmla="*/ 379423 w 7129607"/>
              <a:gd name="connsiteY1047" fmla="*/ 10261640 h 10322882"/>
              <a:gd name="connsiteX1048" fmla="*/ 365954 w 7129607"/>
              <a:gd name="connsiteY1048" fmla="*/ 10248177 h 10322882"/>
              <a:gd name="connsiteX1049" fmla="*/ 345747 w 7129607"/>
              <a:gd name="connsiteY1049" fmla="*/ 10261640 h 10322882"/>
              <a:gd name="connsiteX1050" fmla="*/ 332276 w 7129607"/>
              <a:gd name="connsiteY1050" fmla="*/ 10281833 h 10322882"/>
              <a:gd name="connsiteX1051" fmla="*/ 322173 w 7129607"/>
              <a:gd name="connsiteY1051" fmla="*/ 10285200 h 10322882"/>
              <a:gd name="connsiteX1052" fmla="*/ 305338 w 7129607"/>
              <a:gd name="connsiteY1052" fmla="*/ 10298662 h 10322882"/>
              <a:gd name="connsiteX1053" fmla="*/ 275028 w 7129607"/>
              <a:gd name="connsiteY1053" fmla="*/ 10302028 h 10322882"/>
              <a:gd name="connsiteX1054" fmla="*/ 241353 w 7129607"/>
              <a:gd name="connsiteY1054" fmla="*/ 10291932 h 10322882"/>
              <a:gd name="connsiteX1055" fmla="*/ 221147 w 7129607"/>
              <a:gd name="connsiteY1055" fmla="*/ 10298662 h 10322882"/>
              <a:gd name="connsiteX1056" fmla="*/ 214411 w 7129607"/>
              <a:gd name="connsiteY1056" fmla="*/ 10322222 h 10322882"/>
              <a:gd name="connsiteX1057" fmla="*/ 197573 w 7129607"/>
              <a:gd name="connsiteY1057" fmla="*/ 10305394 h 10322882"/>
              <a:gd name="connsiteX1058" fmla="*/ 184102 w 7129607"/>
              <a:gd name="connsiteY1058" fmla="*/ 10275103 h 10322882"/>
              <a:gd name="connsiteX1059" fmla="*/ 177367 w 7129607"/>
              <a:gd name="connsiteY1059" fmla="*/ 10244811 h 10322882"/>
              <a:gd name="connsiteX1060" fmla="*/ 173999 w 7129607"/>
              <a:gd name="connsiteY1060" fmla="*/ 10211154 h 10322882"/>
              <a:gd name="connsiteX1061" fmla="*/ 177367 w 7129607"/>
              <a:gd name="connsiteY1061" fmla="*/ 10157303 h 10322882"/>
              <a:gd name="connsiteX1062" fmla="*/ 143692 w 7129607"/>
              <a:gd name="connsiteY1062" fmla="*/ 10150572 h 10322882"/>
              <a:gd name="connsiteX1063" fmla="*/ 120120 w 7129607"/>
              <a:gd name="connsiteY1063" fmla="*/ 10133743 h 10322882"/>
              <a:gd name="connsiteX1064" fmla="*/ 99913 w 7129607"/>
              <a:gd name="connsiteY1064" fmla="*/ 10120280 h 10322882"/>
              <a:gd name="connsiteX1065" fmla="*/ 76342 w 7129607"/>
              <a:gd name="connsiteY1065" fmla="*/ 10089989 h 10322882"/>
              <a:gd name="connsiteX1066" fmla="*/ 86444 w 7129607"/>
              <a:gd name="connsiteY1066" fmla="*/ 10046235 h 10322882"/>
              <a:gd name="connsiteX1067" fmla="*/ 66238 w 7129607"/>
              <a:gd name="connsiteY1067" fmla="*/ 10012579 h 10322882"/>
              <a:gd name="connsiteX1068" fmla="*/ 89811 w 7129607"/>
              <a:gd name="connsiteY1068" fmla="*/ 9955361 h 10322882"/>
              <a:gd name="connsiteX1069" fmla="*/ 130221 w 7129607"/>
              <a:gd name="connsiteY1069" fmla="*/ 9921704 h 10322882"/>
              <a:gd name="connsiteX1070" fmla="*/ 143692 w 7129607"/>
              <a:gd name="connsiteY1070" fmla="*/ 9888048 h 10322882"/>
              <a:gd name="connsiteX1071" fmla="*/ 157164 w 7129607"/>
              <a:gd name="connsiteY1071" fmla="*/ 9867853 h 10322882"/>
              <a:gd name="connsiteX1072" fmla="*/ 147060 w 7129607"/>
              <a:gd name="connsiteY1072" fmla="*/ 9837561 h 10322882"/>
              <a:gd name="connsiteX1073" fmla="*/ 130221 w 7129607"/>
              <a:gd name="connsiteY1073" fmla="*/ 9817368 h 10322882"/>
              <a:gd name="connsiteX1074" fmla="*/ 106648 w 7129607"/>
              <a:gd name="connsiteY1074" fmla="*/ 9820732 h 10322882"/>
              <a:gd name="connsiteX1075" fmla="*/ 72973 w 7129607"/>
              <a:gd name="connsiteY1075" fmla="*/ 9830831 h 10322882"/>
              <a:gd name="connsiteX1076" fmla="*/ 49399 w 7129607"/>
              <a:gd name="connsiteY1076" fmla="*/ 9834195 h 10322882"/>
              <a:gd name="connsiteX1077" fmla="*/ 19093 w 7129607"/>
              <a:gd name="connsiteY1077" fmla="*/ 9783710 h 10322882"/>
              <a:gd name="connsiteX1078" fmla="*/ 22458 w 7129607"/>
              <a:gd name="connsiteY1078" fmla="*/ 9763517 h 10322882"/>
              <a:gd name="connsiteX1079" fmla="*/ 2254 w 7129607"/>
              <a:gd name="connsiteY1079" fmla="*/ 9756785 h 10322882"/>
              <a:gd name="connsiteX1080" fmla="*/ 69605 w 7129607"/>
              <a:gd name="connsiteY1080" fmla="*/ 9756785 h 10322882"/>
              <a:gd name="connsiteX1081" fmla="*/ 86444 w 7129607"/>
              <a:gd name="connsiteY1081" fmla="*/ 9733225 h 10322882"/>
              <a:gd name="connsiteX1082" fmla="*/ 106648 w 7129607"/>
              <a:gd name="connsiteY1082" fmla="*/ 9699568 h 10322882"/>
              <a:gd name="connsiteX1083" fmla="*/ 133590 w 7129607"/>
              <a:gd name="connsiteY1083" fmla="*/ 9682739 h 10322882"/>
              <a:gd name="connsiteX1084" fmla="*/ 157164 w 7129607"/>
              <a:gd name="connsiteY1084" fmla="*/ 9679374 h 10322882"/>
              <a:gd name="connsiteX1085" fmla="*/ 170632 w 7129607"/>
              <a:gd name="connsiteY1085" fmla="*/ 9669276 h 10322882"/>
              <a:gd name="connsiteX1086" fmla="*/ 221147 w 7129607"/>
              <a:gd name="connsiteY1086" fmla="*/ 9665912 h 10322882"/>
              <a:gd name="connsiteX1087" fmla="*/ 261558 w 7129607"/>
              <a:gd name="connsiteY1087" fmla="*/ 9645717 h 10322882"/>
              <a:gd name="connsiteX1088" fmla="*/ 308704 w 7129607"/>
              <a:gd name="connsiteY1088" fmla="*/ 9672642 h 10322882"/>
              <a:gd name="connsiteX1089" fmla="*/ 318808 w 7129607"/>
              <a:gd name="connsiteY1089" fmla="*/ 9638985 h 10322882"/>
              <a:gd name="connsiteX1090" fmla="*/ 355850 w 7129607"/>
              <a:gd name="connsiteY1090" fmla="*/ 9622157 h 10322882"/>
              <a:gd name="connsiteX1091" fmla="*/ 372688 w 7129607"/>
              <a:gd name="connsiteY1091" fmla="*/ 9618791 h 10322882"/>
              <a:gd name="connsiteX1092" fmla="*/ 382791 w 7129607"/>
              <a:gd name="connsiteY1092" fmla="*/ 9628888 h 10322882"/>
              <a:gd name="connsiteX1093" fmla="*/ 419834 w 7129607"/>
              <a:gd name="connsiteY1093" fmla="*/ 9605329 h 10322882"/>
              <a:gd name="connsiteX1094" fmla="*/ 443408 w 7129607"/>
              <a:gd name="connsiteY1094" fmla="*/ 9638985 h 10322882"/>
              <a:gd name="connsiteX1095" fmla="*/ 416466 w 7129607"/>
              <a:gd name="connsiteY1095" fmla="*/ 9669276 h 10322882"/>
              <a:gd name="connsiteX1096" fmla="*/ 440040 w 7129607"/>
              <a:gd name="connsiteY1096" fmla="*/ 9689471 h 10322882"/>
              <a:gd name="connsiteX1097" fmla="*/ 477082 w 7129607"/>
              <a:gd name="connsiteY1097" fmla="*/ 9702934 h 10322882"/>
              <a:gd name="connsiteX1098" fmla="*/ 507391 w 7129607"/>
              <a:gd name="connsiteY1098" fmla="*/ 9699568 h 10322882"/>
              <a:gd name="connsiteX1099" fmla="*/ 541068 w 7129607"/>
              <a:gd name="connsiteY1099" fmla="*/ 9706300 h 10322882"/>
              <a:gd name="connsiteX1100" fmla="*/ 561272 w 7129607"/>
              <a:gd name="connsiteY1100" fmla="*/ 9669276 h 10322882"/>
              <a:gd name="connsiteX1101" fmla="*/ 608420 w 7129607"/>
              <a:gd name="connsiteY1101" fmla="*/ 9649083 h 10322882"/>
              <a:gd name="connsiteX1102" fmla="*/ 598316 w 7129607"/>
              <a:gd name="connsiteY1102" fmla="*/ 9612059 h 10322882"/>
              <a:gd name="connsiteX1103" fmla="*/ 628624 w 7129607"/>
              <a:gd name="connsiteY1103" fmla="*/ 9595232 h 10322882"/>
              <a:gd name="connsiteX1104" fmla="*/ 652197 w 7129607"/>
              <a:gd name="connsiteY1104" fmla="*/ 9561574 h 10322882"/>
              <a:gd name="connsiteX1105" fmla="*/ 722918 w 7129607"/>
              <a:gd name="connsiteY1105" fmla="*/ 9538015 h 10322882"/>
              <a:gd name="connsiteX1106" fmla="*/ 759962 w 7129607"/>
              <a:gd name="connsiteY1106" fmla="*/ 9541379 h 10322882"/>
              <a:gd name="connsiteX1107" fmla="*/ 797005 w 7129607"/>
              <a:gd name="connsiteY1107" fmla="*/ 9527917 h 10322882"/>
              <a:gd name="connsiteX1108" fmla="*/ 823945 w 7129607"/>
              <a:gd name="connsiteY1108" fmla="*/ 9497627 h 10322882"/>
              <a:gd name="connsiteX1109" fmla="*/ 837415 w 7129607"/>
              <a:gd name="connsiteY1109" fmla="*/ 9480798 h 10322882"/>
              <a:gd name="connsiteX1110" fmla="*/ 854253 w 7129607"/>
              <a:gd name="connsiteY1110" fmla="*/ 9477432 h 10322882"/>
              <a:gd name="connsiteX1111" fmla="*/ 914870 w 7129607"/>
              <a:gd name="connsiteY1111" fmla="*/ 9453872 h 10322882"/>
              <a:gd name="connsiteX1112" fmla="*/ 935075 w 7129607"/>
              <a:gd name="connsiteY1112" fmla="*/ 9460603 h 10322882"/>
              <a:gd name="connsiteX1113" fmla="*/ 978853 w 7129607"/>
              <a:gd name="connsiteY1113" fmla="*/ 9470701 h 10322882"/>
              <a:gd name="connsiteX1114" fmla="*/ 1093352 w 7129607"/>
              <a:gd name="connsiteY1114" fmla="*/ 9450506 h 10322882"/>
              <a:gd name="connsiteX1115" fmla="*/ 1100086 w 7129607"/>
              <a:gd name="connsiteY1115" fmla="*/ 9447140 h 10322882"/>
              <a:gd name="connsiteX1116" fmla="*/ 1106823 w 7129607"/>
              <a:gd name="connsiteY1116" fmla="*/ 9457238 h 10322882"/>
              <a:gd name="connsiteX1117" fmla="*/ 1110191 w 7129607"/>
              <a:gd name="connsiteY1117" fmla="*/ 9467335 h 10322882"/>
              <a:gd name="connsiteX1118" fmla="*/ 1103488 w 7129607"/>
              <a:gd name="connsiteY1118" fmla="*/ 9477383 h 10322882"/>
              <a:gd name="connsiteX1119" fmla="*/ 1100821 w 7129607"/>
              <a:gd name="connsiteY1119" fmla="*/ 9446741 h 10322882"/>
              <a:gd name="connsiteX1120" fmla="*/ 1144624 w 7129607"/>
              <a:gd name="connsiteY1120" fmla="*/ 9429914 h 10322882"/>
              <a:gd name="connsiteX1121" fmla="*/ 1198533 w 7129607"/>
              <a:gd name="connsiteY1121" fmla="*/ 9399625 h 10322882"/>
              <a:gd name="connsiteX1122" fmla="*/ 1228857 w 7129607"/>
              <a:gd name="connsiteY1122" fmla="*/ 9406356 h 10322882"/>
              <a:gd name="connsiteX1123" fmla="*/ 1255814 w 7129607"/>
              <a:gd name="connsiteY1123" fmla="*/ 9382798 h 10322882"/>
              <a:gd name="connsiteX1124" fmla="*/ 1296246 w 7129607"/>
              <a:gd name="connsiteY1124" fmla="*/ 9376066 h 10322882"/>
              <a:gd name="connsiteX1125" fmla="*/ 1356895 w 7129607"/>
              <a:gd name="connsiteY1125" fmla="*/ 9365971 h 10322882"/>
              <a:gd name="connsiteX1126" fmla="*/ 1498410 w 7129607"/>
              <a:gd name="connsiteY1126" fmla="*/ 9244812 h 10322882"/>
              <a:gd name="connsiteX1127" fmla="*/ 1559057 w 7129607"/>
              <a:gd name="connsiteY1127" fmla="*/ 9150580 h 10322882"/>
              <a:gd name="connsiteX1128" fmla="*/ 1636554 w 7129607"/>
              <a:gd name="connsiteY1128" fmla="*/ 9059711 h 10322882"/>
              <a:gd name="connsiteX1129" fmla="*/ 1700571 w 7129607"/>
              <a:gd name="connsiteY1129" fmla="*/ 8968843 h 10322882"/>
              <a:gd name="connsiteX1130" fmla="*/ 1726997 w 7129607"/>
              <a:gd name="connsiteY1130" fmla="*/ 8935852 h 10322882"/>
              <a:gd name="connsiteX1131" fmla="*/ 1726871 w 7129607"/>
              <a:gd name="connsiteY1131" fmla="*/ 8935226 h 10322882"/>
              <a:gd name="connsiteX1132" fmla="*/ 1727499 w 7129607"/>
              <a:gd name="connsiteY1132" fmla="*/ 8935226 h 10322882"/>
              <a:gd name="connsiteX1133" fmla="*/ 1727528 w 7129607"/>
              <a:gd name="connsiteY1133" fmla="*/ 8935188 h 10322882"/>
              <a:gd name="connsiteX1134" fmla="*/ 1727535 w 7129607"/>
              <a:gd name="connsiteY1134" fmla="*/ 8935226 h 10322882"/>
              <a:gd name="connsiteX1135" fmla="*/ 1730242 w 7129607"/>
              <a:gd name="connsiteY1135" fmla="*/ 8935226 h 10322882"/>
              <a:gd name="connsiteX1136" fmla="*/ 1780781 w 7129607"/>
              <a:gd name="connsiteY1136" fmla="*/ 8898183 h 10322882"/>
              <a:gd name="connsiteX1137" fmla="*/ 1807736 w 7129607"/>
              <a:gd name="connsiteY1137" fmla="*/ 8877977 h 10322882"/>
              <a:gd name="connsiteX1138" fmla="*/ 1854907 w 7129607"/>
              <a:gd name="connsiteY1138" fmla="*/ 8888080 h 10322882"/>
              <a:gd name="connsiteX1139" fmla="*/ 1891970 w 7129607"/>
              <a:gd name="connsiteY1139" fmla="*/ 8861139 h 10322882"/>
              <a:gd name="connsiteX1140" fmla="*/ 1929032 w 7129607"/>
              <a:gd name="connsiteY1140" fmla="*/ 8813994 h 10322882"/>
              <a:gd name="connsiteX1141" fmla="*/ 2013267 w 7129607"/>
              <a:gd name="connsiteY1141" fmla="*/ 8733171 h 10322882"/>
              <a:gd name="connsiteX1142" fmla="*/ 2046960 w 7129607"/>
              <a:gd name="connsiteY1142" fmla="*/ 8692759 h 10322882"/>
              <a:gd name="connsiteX1143" fmla="*/ 2079628 w 7129607"/>
              <a:gd name="connsiteY1143" fmla="*/ 8725038 h 10322882"/>
              <a:gd name="connsiteX1144" fmla="*/ 2085499 w 7129607"/>
              <a:gd name="connsiteY1144" fmla="*/ 8737054 h 10322882"/>
              <a:gd name="connsiteX1145" fmla="*/ 2086292 w 7129607"/>
              <a:gd name="connsiteY1145" fmla="*/ 8735910 h 10322882"/>
              <a:gd name="connsiteX1146" fmla="*/ 2084024 w 7129607"/>
              <a:gd name="connsiteY1146" fmla="*/ 8729383 h 10322882"/>
              <a:gd name="connsiteX1147" fmla="*/ 2079628 w 7129607"/>
              <a:gd name="connsiteY1147" fmla="*/ 8725038 h 10322882"/>
              <a:gd name="connsiteX1148" fmla="*/ 2076716 w 7129607"/>
              <a:gd name="connsiteY1148" fmla="*/ 8719081 h 10322882"/>
              <a:gd name="connsiteX1149" fmla="*/ 2047091 w 7129607"/>
              <a:gd name="connsiteY1149" fmla="*/ 8692240 h 10322882"/>
              <a:gd name="connsiteX1150" fmla="*/ 2094282 w 7129607"/>
              <a:gd name="connsiteY1150" fmla="*/ 8651792 h 10322882"/>
              <a:gd name="connsiteX1151" fmla="*/ 2131358 w 7129607"/>
              <a:gd name="connsiteY1151" fmla="*/ 8648423 h 10322882"/>
              <a:gd name="connsiteX1152" fmla="*/ 2114506 w 7129607"/>
              <a:gd name="connsiteY1152" fmla="*/ 8634940 h 10322882"/>
              <a:gd name="connsiteX1153" fmla="*/ 2117875 w 7129607"/>
              <a:gd name="connsiteY1153" fmla="*/ 8607975 h 10322882"/>
              <a:gd name="connsiteX1154" fmla="*/ 2144840 w 7129607"/>
              <a:gd name="connsiteY1154" fmla="*/ 8584379 h 10322882"/>
              <a:gd name="connsiteX1155" fmla="*/ 2148212 w 7129607"/>
              <a:gd name="connsiteY1155" fmla="*/ 8587750 h 10322882"/>
              <a:gd name="connsiteX1156" fmla="*/ 2165065 w 7129607"/>
              <a:gd name="connsiteY1156" fmla="*/ 8604604 h 10322882"/>
              <a:gd name="connsiteX1157" fmla="*/ 2185288 w 7129607"/>
              <a:gd name="connsiteY1157" fmla="*/ 8621457 h 10322882"/>
              <a:gd name="connsiteX1158" fmla="*/ 2205515 w 7129607"/>
              <a:gd name="connsiteY1158" fmla="*/ 8638311 h 10322882"/>
              <a:gd name="connsiteX1159" fmla="*/ 2209361 w 7129607"/>
              <a:gd name="connsiteY1159" fmla="*/ 8639272 h 10322882"/>
              <a:gd name="connsiteX1160" fmla="*/ 2209382 w 7129607"/>
              <a:gd name="connsiteY1160" fmla="*/ 8639261 h 10322882"/>
              <a:gd name="connsiteX1161" fmla="*/ 2206065 w 7129607"/>
              <a:gd name="connsiteY1161" fmla="*/ 8638430 h 10322882"/>
              <a:gd name="connsiteX1162" fmla="*/ 2185871 w 7129607"/>
              <a:gd name="connsiteY1162" fmla="*/ 8621587 h 10322882"/>
              <a:gd name="connsiteX1163" fmla="*/ 2165681 w 7129607"/>
              <a:gd name="connsiteY1163" fmla="*/ 8604743 h 10322882"/>
              <a:gd name="connsiteX1164" fmla="*/ 2148854 w 7129607"/>
              <a:gd name="connsiteY1164" fmla="*/ 8587898 h 10322882"/>
              <a:gd name="connsiteX1165" fmla="*/ 2145489 w 7129607"/>
              <a:gd name="connsiteY1165" fmla="*/ 8584531 h 10322882"/>
              <a:gd name="connsiteX1166" fmla="*/ 2169047 w 7129607"/>
              <a:gd name="connsiteY1166" fmla="*/ 8567686 h 10322882"/>
              <a:gd name="connsiteX1167" fmla="*/ 2192605 w 7129607"/>
              <a:gd name="connsiteY1167" fmla="*/ 8490203 h 10322882"/>
              <a:gd name="connsiteX1168" fmla="*/ 2216162 w 7129607"/>
              <a:gd name="connsiteY1168" fmla="*/ 8432932 h 10322882"/>
              <a:gd name="connsiteX1169" fmla="*/ 2276737 w 7129607"/>
              <a:gd name="connsiteY1169" fmla="*/ 8422826 h 10322882"/>
              <a:gd name="connsiteX1170" fmla="*/ 2337314 w 7129607"/>
              <a:gd name="connsiteY1170" fmla="*/ 8375662 h 10322882"/>
              <a:gd name="connsiteX1171" fmla="*/ 2364234 w 7129607"/>
              <a:gd name="connsiteY1171" fmla="*/ 8402612 h 10322882"/>
              <a:gd name="connsiteX1172" fmla="*/ 2387791 w 7129607"/>
              <a:gd name="connsiteY1172" fmla="*/ 8392506 h 10322882"/>
              <a:gd name="connsiteX1173" fmla="*/ 2424812 w 7129607"/>
              <a:gd name="connsiteY1173" fmla="*/ 8365556 h 10322882"/>
              <a:gd name="connsiteX1174" fmla="*/ 2448370 w 7129607"/>
              <a:gd name="connsiteY1174" fmla="*/ 8372292 h 10322882"/>
              <a:gd name="connsiteX1175" fmla="*/ 2478657 w 7129607"/>
              <a:gd name="connsiteY1175" fmla="*/ 8355450 h 10322882"/>
              <a:gd name="connsiteX1176" fmla="*/ 2478657 w 7129607"/>
              <a:gd name="connsiteY1176" fmla="*/ 8331866 h 10322882"/>
              <a:gd name="connsiteX1177" fmla="*/ 2418083 w 7129607"/>
              <a:gd name="connsiteY1177" fmla="*/ 8281334 h 10322882"/>
              <a:gd name="connsiteX1178" fmla="*/ 2471927 w 7129607"/>
              <a:gd name="connsiteY1178" fmla="*/ 8227432 h 10322882"/>
              <a:gd name="connsiteX1179" fmla="*/ 2512310 w 7129607"/>
              <a:gd name="connsiteY1179" fmla="*/ 8261122 h 10322882"/>
              <a:gd name="connsiteX1180" fmla="*/ 2492118 w 7129607"/>
              <a:gd name="connsiteY1180" fmla="*/ 8291440 h 10322882"/>
              <a:gd name="connsiteX1181" fmla="*/ 2519041 w 7129607"/>
              <a:gd name="connsiteY1181" fmla="*/ 8308285 h 10322882"/>
              <a:gd name="connsiteX1182" fmla="*/ 2556060 w 7129607"/>
              <a:gd name="connsiteY1182" fmla="*/ 8264490 h 10322882"/>
              <a:gd name="connsiteX1183" fmla="*/ 2576252 w 7129607"/>
              <a:gd name="connsiteY1183" fmla="*/ 8237539 h 10322882"/>
              <a:gd name="connsiteX1184" fmla="*/ 2556060 w 7129607"/>
              <a:gd name="connsiteY1184" fmla="*/ 8220696 h 10322882"/>
              <a:gd name="connsiteX1185" fmla="*/ 2539235 w 7129607"/>
              <a:gd name="connsiteY1185" fmla="*/ 8234171 h 10322882"/>
              <a:gd name="connsiteX1186" fmla="*/ 2508944 w 7129607"/>
              <a:gd name="connsiteY1186" fmla="*/ 8207220 h 10322882"/>
              <a:gd name="connsiteX1187" fmla="*/ 2508944 w 7129607"/>
              <a:gd name="connsiteY1187" fmla="*/ 8180270 h 10322882"/>
              <a:gd name="connsiteX1188" fmla="*/ 2535868 w 7129607"/>
              <a:gd name="connsiteY1188" fmla="*/ 8146581 h 10322882"/>
              <a:gd name="connsiteX1189" fmla="*/ 2579617 w 7129607"/>
              <a:gd name="connsiteY1189" fmla="*/ 8176901 h 10322882"/>
              <a:gd name="connsiteX1190" fmla="*/ 2586349 w 7129607"/>
              <a:gd name="connsiteY1190" fmla="*/ 8180270 h 10322882"/>
              <a:gd name="connsiteX1191" fmla="*/ 2599809 w 7129607"/>
              <a:gd name="connsiteY1191" fmla="*/ 8190376 h 10322882"/>
              <a:gd name="connsiteX1192" fmla="*/ 2620002 w 7129607"/>
              <a:gd name="connsiteY1192" fmla="*/ 8203851 h 10322882"/>
              <a:gd name="connsiteX1193" fmla="*/ 2650289 w 7129607"/>
              <a:gd name="connsiteY1193" fmla="*/ 8217326 h 10322882"/>
              <a:gd name="connsiteX1194" fmla="*/ 2662169 w 7129607"/>
              <a:gd name="connsiteY1194" fmla="*/ 8214725 h 10322882"/>
              <a:gd name="connsiteX1195" fmla="*/ 2662616 w 7129607"/>
              <a:gd name="connsiteY1195" fmla="*/ 8214026 h 10322882"/>
              <a:gd name="connsiteX1196" fmla="*/ 2650110 w 7129607"/>
              <a:gd name="connsiteY1196" fmla="*/ 8216764 h 10322882"/>
              <a:gd name="connsiteX1197" fmla="*/ 2619809 w 7129607"/>
              <a:gd name="connsiteY1197" fmla="*/ 8203288 h 10322882"/>
              <a:gd name="connsiteX1198" fmla="*/ 2599608 w 7129607"/>
              <a:gd name="connsiteY1198" fmla="*/ 8189813 h 10322882"/>
              <a:gd name="connsiteX1199" fmla="*/ 2586140 w 7129607"/>
              <a:gd name="connsiteY1199" fmla="*/ 8179707 h 10322882"/>
              <a:gd name="connsiteX1200" fmla="*/ 2592873 w 7129607"/>
              <a:gd name="connsiteY1200" fmla="*/ 8176339 h 10322882"/>
              <a:gd name="connsiteX1201" fmla="*/ 2602973 w 7129607"/>
              <a:gd name="connsiteY1201" fmla="*/ 8183076 h 10322882"/>
              <a:gd name="connsiteX1202" fmla="*/ 2629908 w 7129607"/>
              <a:gd name="connsiteY1202" fmla="*/ 8152758 h 10322882"/>
              <a:gd name="connsiteX1203" fmla="*/ 2653475 w 7129607"/>
              <a:gd name="connsiteY1203" fmla="*/ 8112332 h 10322882"/>
              <a:gd name="connsiteX1204" fmla="*/ 2673676 w 7129607"/>
              <a:gd name="connsiteY1204" fmla="*/ 8088752 h 10322882"/>
              <a:gd name="connsiteX1205" fmla="*/ 2683778 w 7129607"/>
              <a:gd name="connsiteY1205" fmla="*/ 8075276 h 10322882"/>
              <a:gd name="connsiteX1206" fmla="*/ 2677044 w 7129607"/>
              <a:gd name="connsiteY1206" fmla="*/ 8058432 h 10322882"/>
              <a:gd name="connsiteX1207" fmla="*/ 2673676 w 7129607"/>
              <a:gd name="connsiteY1207" fmla="*/ 8024746 h 10322882"/>
              <a:gd name="connsiteX1208" fmla="*/ 2744381 w 7129607"/>
              <a:gd name="connsiteY1208" fmla="*/ 7974213 h 10322882"/>
              <a:gd name="connsiteX1209" fmla="*/ 2774683 w 7129607"/>
              <a:gd name="connsiteY1209" fmla="*/ 7991058 h 10322882"/>
              <a:gd name="connsiteX1210" fmla="*/ 2811718 w 7129607"/>
              <a:gd name="connsiteY1210" fmla="*/ 7947264 h 10322882"/>
              <a:gd name="connsiteX1211" fmla="*/ 2821817 w 7129607"/>
              <a:gd name="connsiteY1211" fmla="*/ 7910207 h 10322882"/>
              <a:gd name="connsiteX1212" fmla="*/ 2835285 w 7129607"/>
              <a:gd name="connsiteY1212" fmla="*/ 7866414 h 10322882"/>
              <a:gd name="connsiteX1213" fmla="*/ 2848752 w 7129607"/>
              <a:gd name="connsiteY1213" fmla="*/ 7879889 h 10322882"/>
              <a:gd name="connsiteX1214" fmla="*/ 2842020 w 7129607"/>
              <a:gd name="connsiteY1214" fmla="*/ 7910207 h 10322882"/>
              <a:gd name="connsiteX1215" fmla="*/ 2831919 w 7129607"/>
              <a:gd name="connsiteY1215" fmla="*/ 7943895 h 10322882"/>
              <a:gd name="connsiteX1216" fmla="*/ 2848752 w 7129607"/>
              <a:gd name="connsiteY1216" fmla="*/ 7957370 h 10322882"/>
              <a:gd name="connsiteX1217" fmla="*/ 2865588 w 7129607"/>
              <a:gd name="connsiteY1217" fmla="*/ 7930420 h 10322882"/>
              <a:gd name="connsiteX1218" fmla="*/ 2882422 w 7129607"/>
              <a:gd name="connsiteY1218" fmla="*/ 7903471 h 10322882"/>
              <a:gd name="connsiteX1219" fmla="*/ 2885788 w 7129607"/>
              <a:gd name="connsiteY1219" fmla="*/ 7886626 h 10322882"/>
              <a:gd name="connsiteX1220" fmla="*/ 2912724 w 7129607"/>
              <a:gd name="connsiteY1220" fmla="*/ 7846201 h 10322882"/>
              <a:gd name="connsiteX1221" fmla="*/ 2912724 w 7129607"/>
              <a:gd name="connsiteY1221" fmla="*/ 7842832 h 10322882"/>
              <a:gd name="connsiteX1222" fmla="*/ 2913211 w 7129607"/>
              <a:gd name="connsiteY1222" fmla="*/ 7843200 h 10322882"/>
              <a:gd name="connsiteX1223" fmla="*/ 2929811 w 7129607"/>
              <a:gd name="connsiteY1223" fmla="*/ 7819978 h 10322882"/>
              <a:gd name="connsiteX1224" fmla="*/ 2906218 w 7129607"/>
              <a:gd name="connsiteY1224" fmla="*/ 7809873 h 10322882"/>
              <a:gd name="connsiteX1225" fmla="*/ 2885996 w 7129607"/>
              <a:gd name="connsiteY1225" fmla="*/ 7823346 h 10322882"/>
              <a:gd name="connsiteX1226" fmla="*/ 2855664 w 7129607"/>
              <a:gd name="connsiteY1226" fmla="*/ 7803138 h 10322882"/>
              <a:gd name="connsiteX1227" fmla="*/ 2902847 w 7129607"/>
              <a:gd name="connsiteY1227" fmla="*/ 7755988 h 10322882"/>
              <a:gd name="connsiteX1228" fmla="*/ 2950031 w 7129607"/>
              <a:gd name="connsiteY1228" fmla="*/ 7678527 h 10322882"/>
              <a:gd name="connsiteX1229" fmla="*/ 2973622 w 7129607"/>
              <a:gd name="connsiteY1229" fmla="*/ 7705470 h 10322882"/>
              <a:gd name="connsiteX1230" fmla="*/ 2956772 w 7129607"/>
              <a:gd name="connsiteY1230" fmla="*/ 7732412 h 10322882"/>
              <a:gd name="connsiteX1231" fmla="*/ 2946661 w 7129607"/>
              <a:gd name="connsiteY1231" fmla="*/ 7759355 h 10322882"/>
              <a:gd name="connsiteX1232" fmla="*/ 2970254 w 7129607"/>
              <a:gd name="connsiteY1232" fmla="*/ 7742517 h 10322882"/>
              <a:gd name="connsiteX1233" fmla="*/ 2997215 w 7129607"/>
              <a:gd name="connsiteY1233" fmla="*/ 7735782 h 10322882"/>
              <a:gd name="connsiteX1234" fmla="*/ 3010693 w 7129607"/>
              <a:gd name="connsiteY1234" fmla="*/ 7735782 h 10322882"/>
              <a:gd name="connsiteX1235" fmla="*/ 3024175 w 7129607"/>
              <a:gd name="connsiteY1235" fmla="*/ 7742517 h 10322882"/>
              <a:gd name="connsiteX1236" fmla="*/ 3034286 w 7129607"/>
              <a:gd name="connsiteY1236" fmla="*/ 7715574 h 10322882"/>
              <a:gd name="connsiteX1237" fmla="*/ 3054508 w 7129607"/>
              <a:gd name="connsiteY1237" fmla="*/ 7685264 h 10322882"/>
              <a:gd name="connsiteX1238" fmla="*/ 3003957 w 7129607"/>
              <a:gd name="connsiteY1238" fmla="*/ 7691999 h 10322882"/>
              <a:gd name="connsiteX1239" fmla="*/ 3007322 w 7129607"/>
              <a:gd name="connsiteY1239" fmla="*/ 7681894 h 10322882"/>
              <a:gd name="connsiteX1240" fmla="*/ 3000586 w 7129607"/>
              <a:gd name="connsiteY1240" fmla="*/ 7671791 h 10322882"/>
              <a:gd name="connsiteX1241" fmla="*/ 2973622 w 7129607"/>
              <a:gd name="connsiteY1241" fmla="*/ 7628009 h 10322882"/>
              <a:gd name="connsiteX1242" fmla="*/ 2966883 w 7129607"/>
              <a:gd name="connsiteY1242" fmla="*/ 7604435 h 10322882"/>
              <a:gd name="connsiteX1243" fmla="*/ 2987104 w 7129607"/>
              <a:gd name="connsiteY1243" fmla="*/ 7570755 h 10322882"/>
              <a:gd name="connsiteX1244" fmla="*/ 3064618 w 7129607"/>
              <a:gd name="connsiteY1244" fmla="*/ 7621273 h 10322882"/>
              <a:gd name="connsiteX1245" fmla="*/ 3071358 w 7129607"/>
              <a:gd name="connsiteY1245" fmla="*/ 7641481 h 10322882"/>
              <a:gd name="connsiteX1246" fmla="*/ 3094951 w 7129607"/>
              <a:gd name="connsiteY1246" fmla="*/ 7665056 h 10322882"/>
              <a:gd name="connsiteX1247" fmla="*/ 3105062 w 7129607"/>
              <a:gd name="connsiteY1247" fmla="*/ 7638113 h 10322882"/>
              <a:gd name="connsiteX1248" fmla="*/ 3101691 w 7129607"/>
              <a:gd name="connsiteY1248" fmla="*/ 7604435 h 10322882"/>
              <a:gd name="connsiteX1249" fmla="*/ 3088209 w 7129607"/>
              <a:gd name="connsiteY1249" fmla="*/ 7584228 h 10322882"/>
              <a:gd name="connsiteX1250" fmla="*/ 3051137 w 7129607"/>
              <a:gd name="connsiteY1250" fmla="*/ 7560652 h 10322882"/>
              <a:gd name="connsiteX1251" fmla="*/ 3057877 w 7129607"/>
              <a:gd name="connsiteY1251" fmla="*/ 7533710 h 10322882"/>
              <a:gd name="connsiteX1252" fmla="*/ 3094951 w 7129607"/>
              <a:gd name="connsiteY1252" fmla="*/ 7547180 h 10322882"/>
              <a:gd name="connsiteX1253" fmla="*/ 3108431 w 7129607"/>
              <a:gd name="connsiteY1253" fmla="*/ 7493295 h 10322882"/>
              <a:gd name="connsiteX1254" fmla="*/ 3081469 w 7129607"/>
              <a:gd name="connsiteY1254" fmla="*/ 7469719 h 10322882"/>
              <a:gd name="connsiteX1255" fmla="*/ 3034286 w 7129607"/>
              <a:gd name="connsiteY1255" fmla="*/ 7442776 h 10322882"/>
              <a:gd name="connsiteX1256" fmla="*/ 3051137 w 7129607"/>
              <a:gd name="connsiteY1256" fmla="*/ 7395628 h 10322882"/>
              <a:gd name="connsiteX1257" fmla="*/ 3037655 w 7129607"/>
              <a:gd name="connsiteY1257" fmla="*/ 7365316 h 10322882"/>
              <a:gd name="connsiteX1258" fmla="*/ 3041026 w 7129607"/>
              <a:gd name="connsiteY1258" fmla="*/ 7308062 h 10322882"/>
              <a:gd name="connsiteX1259" fmla="*/ 3051137 w 7129607"/>
              <a:gd name="connsiteY1259" fmla="*/ 7314799 h 10322882"/>
              <a:gd name="connsiteX1260" fmla="*/ 3072530 w 7129607"/>
              <a:gd name="connsiteY1260" fmla="*/ 7326310 h 10322882"/>
              <a:gd name="connsiteX1261" fmla="*/ 3072530 w 7129607"/>
              <a:gd name="connsiteY1261" fmla="*/ 7325889 h 10322882"/>
              <a:gd name="connsiteX1262" fmla="*/ 3051664 w 7129607"/>
              <a:gd name="connsiteY1262" fmla="*/ 7314645 h 10322882"/>
              <a:gd name="connsiteX1263" fmla="*/ 3041562 w 7129607"/>
              <a:gd name="connsiteY1263" fmla="*/ 7307905 h 10322882"/>
              <a:gd name="connsiteX1264" fmla="*/ 3041562 w 7129607"/>
              <a:gd name="connsiteY1264" fmla="*/ 7304535 h 10322882"/>
              <a:gd name="connsiteX1265" fmla="*/ 3044928 w 7129607"/>
              <a:gd name="connsiteY1265" fmla="*/ 7267469 h 10322882"/>
              <a:gd name="connsiteX1266" fmla="*/ 3071868 w 7129607"/>
              <a:gd name="connsiteY1266" fmla="*/ 7216923 h 10322882"/>
              <a:gd name="connsiteX1267" fmla="*/ 3098806 w 7129607"/>
              <a:gd name="connsiteY1267" fmla="*/ 7227032 h 10322882"/>
              <a:gd name="connsiteX1268" fmla="*/ 3118700 w 7129607"/>
              <a:gd name="connsiteY1268" fmla="*/ 7207126 h 10322882"/>
              <a:gd name="connsiteX1269" fmla="*/ 3118245 w 7129607"/>
              <a:gd name="connsiteY1269" fmla="*/ 7206640 h 10322882"/>
              <a:gd name="connsiteX1270" fmla="*/ 3114873 w 7129607"/>
              <a:gd name="connsiteY1270" fmla="*/ 7193175 h 10322882"/>
              <a:gd name="connsiteX1271" fmla="*/ 3118245 w 7129607"/>
              <a:gd name="connsiteY1271" fmla="*/ 7162881 h 10322882"/>
              <a:gd name="connsiteX1272" fmla="*/ 3087894 w 7129607"/>
              <a:gd name="connsiteY1272" fmla="*/ 7166247 h 10322882"/>
              <a:gd name="connsiteX1273" fmla="*/ 3017074 w 7129607"/>
              <a:gd name="connsiteY1273" fmla="*/ 7102293 h 10322882"/>
              <a:gd name="connsiteX1274" fmla="*/ 3000215 w 7129607"/>
              <a:gd name="connsiteY1274" fmla="*/ 7085462 h 10322882"/>
              <a:gd name="connsiteX1275" fmla="*/ 3017074 w 7129607"/>
              <a:gd name="connsiteY1275" fmla="*/ 7058534 h 10322882"/>
              <a:gd name="connsiteX1276" fmla="*/ 3121618 w 7129607"/>
              <a:gd name="connsiteY1276" fmla="*/ 6890230 h 10322882"/>
              <a:gd name="connsiteX1277" fmla="*/ 3148598 w 7129607"/>
              <a:gd name="connsiteY1277" fmla="*/ 6917158 h 10322882"/>
              <a:gd name="connsiteX1278" fmla="*/ 3158716 w 7129607"/>
              <a:gd name="connsiteY1278" fmla="*/ 6950819 h 10322882"/>
              <a:gd name="connsiteX1279" fmla="*/ 3189067 w 7129607"/>
              <a:gd name="connsiteY1279" fmla="*/ 7058534 h 10322882"/>
              <a:gd name="connsiteX1280" fmla="*/ 3202557 w 7129607"/>
              <a:gd name="connsiteY1280" fmla="*/ 7078730 h 10322882"/>
              <a:gd name="connsiteX1281" fmla="*/ 3182322 w 7129607"/>
              <a:gd name="connsiteY1281" fmla="*/ 7115757 h 10322882"/>
              <a:gd name="connsiteX1282" fmla="*/ 3158716 w 7129607"/>
              <a:gd name="connsiteY1282" fmla="*/ 7156149 h 10322882"/>
              <a:gd name="connsiteX1283" fmla="*/ 3185695 w 7129607"/>
              <a:gd name="connsiteY1283" fmla="*/ 7183077 h 10322882"/>
              <a:gd name="connsiteX1284" fmla="*/ 3222791 w 7129607"/>
              <a:gd name="connsiteY1284" fmla="*/ 7122489 h 10322882"/>
              <a:gd name="connsiteX1285" fmla="*/ 3236281 w 7129607"/>
              <a:gd name="connsiteY1285" fmla="*/ 7152782 h 10322882"/>
              <a:gd name="connsiteX1286" fmla="*/ 3205929 w 7129607"/>
              <a:gd name="connsiteY1286" fmla="*/ 7199908 h 10322882"/>
              <a:gd name="connsiteX1287" fmla="*/ 3243025 w 7129607"/>
              <a:gd name="connsiteY1287" fmla="*/ 7233568 h 10322882"/>
              <a:gd name="connsiteX1288" fmla="*/ 3273377 w 7129607"/>
              <a:gd name="connsiteY1288" fmla="*/ 7213372 h 10322882"/>
              <a:gd name="connsiteX1289" fmla="*/ 3253143 w 7129607"/>
              <a:gd name="connsiteY1289" fmla="*/ 7189809 h 10322882"/>
              <a:gd name="connsiteX1290" fmla="*/ 3276749 w 7129607"/>
              <a:gd name="connsiteY1290" fmla="*/ 7149416 h 10322882"/>
              <a:gd name="connsiteX1291" fmla="*/ 3296984 w 7129607"/>
              <a:gd name="connsiteY1291" fmla="*/ 7162881 h 10322882"/>
              <a:gd name="connsiteX1292" fmla="*/ 3320590 w 7129607"/>
              <a:gd name="connsiteY1292" fmla="*/ 7146050 h 10322882"/>
              <a:gd name="connsiteX1293" fmla="*/ 3320590 w 7129607"/>
              <a:gd name="connsiteY1293" fmla="*/ 7189809 h 10322882"/>
              <a:gd name="connsiteX1294" fmla="*/ 3361061 w 7129607"/>
              <a:gd name="connsiteY1294" fmla="*/ 7169613 h 10322882"/>
              <a:gd name="connsiteX1295" fmla="*/ 3327337 w 7129607"/>
              <a:gd name="connsiteY1295" fmla="*/ 7125855 h 10322882"/>
              <a:gd name="connsiteX1296" fmla="*/ 3340826 w 7129607"/>
              <a:gd name="connsiteY1296" fmla="*/ 7119123 h 10322882"/>
              <a:gd name="connsiteX1297" fmla="*/ 3361061 w 7129607"/>
              <a:gd name="connsiteY1297" fmla="*/ 7095561 h 10322882"/>
              <a:gd name="connsiteX1298" fmla="*/ 3377923 w 7129607"/>
              <a:gd name="connsiteY1298" fmla="*/ 7068632 h 10322882"/>
              <a:gd name="connsiteX1299" fmla="*/ 3381295 w 7129607"/>
              <a:gd name="connsiteY1299" fmla="*/ 7102293 h 10322882"/>
              <a:gd name="connsiteX1300" fmla="*/ 3384667 w 7129607"/>
              <a:gd name="connsiteY1300" fmla="*/ 7139318 h 10322882"/>
              <a:gd name="connsiteX1301" fmla="*/ 3404902 w 7129607"/>
              <a:gd name="connsiteY1301" fmla="*/ 7095561 h 10322882"/>
              <a:gd name="connsiteX1302" fmla="*/ 3408274 w 7129607"/>
              <a:gd name="connsiteY1302" fmla="*/ 7139318 h 10322882"/>
              <a:gd name="connsiteX1303" fmla="*/ 3415019 w 7129607"/>
              <a:gd name="connsiteY1303" fmla="*/ 7176345 h 10322882"/>
              <a:gd name="connsiteX1304" fmla="*/ 3448743 w 7129607"/>
              <a:gd name="connsiteY1304" fmla="*/ 7142684 h 10322882"/>
              <a:gd name="connsiteX1305" fmla="*/ 3455488 w 7129607"/>
              <a:gd name="connsiteY1305" fmla="*/ 7115757 h 10322882"/>
              <a:gd name="connsiteX1306" fmla="*/ 3425136 w 7129607"/>
              <a:gd name="connsiteY1306" fmla="*/ 7085462 h 10322882"/>
              <a:gd name="connsiteX1307" fmla="*/ 3452115 w 7129607"/>
              <a:gd name="connsiteY1307" fmla="*/ 7041703 h 10322882"/>
              <a:gd name="connsiteX1308" fmla="*/ 3468977 w 7129607"/>
              <a:gd name="connsiteY1308" fmla="*/ 7008043 h 10322882"/>
              <a:gd name="connsiteX1309" fmla="*/ 3509447 w 7129607"/>
              <a:gd name="connsiteY1309" fmla="*/ 7031605 h 10322882"/>
              <a:gd name="connsiteX1310" fmla="*/ 3556661 w 7129607"/>
              <a:gd name="connsiteY1310" fmla="*/ 7055168 h 10322882"/>
              <a:gd name="connsiteX1311" fmla="*/ 3563406 w 7129607"/>
              <a:gd name="connsiteY1311" fmla="*/ 7055168 h 10322882"/>
              <a:gd name="connsiteX1312" fmla="*/ 3566642 w 7129607"/>
              <a:gd name="connsiteY1312" fmla="*/ 7055168 h 10322882"/>
              <a:gd name="connsiteX1313" fmla="*/ 3566347 w 7129607"/>
              <a:gd name="connsiteY1313" fmla="*/ 7054956 h 10322882"/>
              <a:gd name="connsiteX1314" fmla="*/ 3562981 w 7129607"/>
              <a:gd name="connsiteY1314" fmla="*/ 7054956 h 10322882"/>
              <a:gd name="connsiteX1315" fmla="*/ 3569715 w 7129607"/>
              <a:gd name="connsiteY1315" fmla="*/ 7044864 h 10322882"/>
              <a:gd name="connsiteX1316" fmla="*/ 3647151 w 7129607"/>
              <a:gd name="connsiteY1316" fmla="*/ 6954035 h 10322882"/>
              <a:gd name="connsiteX1317" fmla="*/ 3677452 w 7129607"/>
              <a:gd name="connsiteY1317" fmla="*/ 6917032 h 10322882"/>
              <a:gd name="connsiteX1318" fmla="*/ 3687551 w 7129607"/>
              <a:gd name="connsiteY1318" fmla="*/ 6896848 h 10322882"/>
              <a:gd name="connsiteX1319" fmla="*/ 3704385 w 7129607"/>
              <a:gd name="connsiteY1319" fmla="*/ 6900211 h 10322882"/>
              <a:gd name="connsiteX1320" fmla="*/ 3704385 w 7129607"/>
              <a:gd name="connsiteY1320" fmla="*/ 6886755 h 10322882"/>
              <a:gd name="connsiteX1321" fmla="*/ 3717853 w 7129607"/>
              <a:gd name="connsiteY1321" fmla="*/ 6863208 h 10322882"/>
              <a:gd name="connsiteX1322" fmla="*/ 3764987 w 7129607"/>
              <a:gd name="connsiteY1322" fmla="*/ 6769015 h 10322882"/>
              <a:gd name="connsiteX1323" fmla="*/ 3768353 w 7129607"/>
              <a:gd name="connsiteY1323" fmla="*/ 6769015 h 10322882"/>
              <a:gd name="connsiteX1324" fmla="*/ 3778455 w 7129607"/>
              <a:gd name="connsiteY1324" fmla="*/ 6772379 h 10322882"/>
              <a:gd name="connsiteX1325" fmla="*/ 3775087 w 7129607"/>
              <a:gd name="connsiteY1325" fmla="*/ 6785836 h 10322882"/>
              <a:gd name="connsiteX1326" fmla="*/ 3775273 w 7129607"/>
              <a:gd name="connsiteY1326" fmla="*/ 6785887 h 10322882"/>
              <a:gd name="connsiteX1327" fmla="*/ 3785339 w 7129607"/>
              <a:gd name="connsiteY1327" fmla="*/ 6789524 h 10322882"/>
              <a:gd name="connsiteX1328" fmla="*/ 3793605 w 7129607"/>
              <a:gd name="connsiteY1328" fmla="*/ 6790881 h 10322882"/>
              <a:gd name="connsiteX1329" fmla="*/ 3775273 w 7129607"/>
              <a:gd name="connsiteY1329" fmla="*/ 6785887 h 10322882"/>
              <a:gd name="connsiteX1330" fmla="*/ 3775180 w 7129607"/>
              <a:gd name="connsiteY1330" fmla="*/ 6785853 h 10322882"/>
              <a:gd name="connsiteX1331" fmla="*/ 3778549 w 7129607"/>
              <a:gd name="connsiteY1331" fmla="*/ 6772385 h 10322882"/>
              <a:gd name="connsiteX1332" fmla="*/ 3768442 w 7129607"/>
              <a:gd name="connsiteY1332" fmla="*/ 6769019 h 10322882"/>
              <a:gd name="connsiteX1333" fmla="*/ 3818982 w 7129607"/>
              <a:gd name="connsiteY1333" fmla="*/ 6671382 h 10322882"/>
              <a:gd name="connsiteX1334" fmla="*/ 3822351 w 7129607"/>
              <a:gd name="connsiteY1334" fmla="*/ 6651181 h 10322882"/>
              <a:gd name="connsiteX1335" fmla="*/ 3835829 w 7129607"/>
              <a:gd name="connsiteY1335" fmla="*/ 6617514 h 10322882"/>
              <a:gd name="connsiteX1336" fmla="*/ 3842568 w 7129607"/>
              <a:gd name="connsiteY1336" fmla="*/ 6573746 h 10322882"/>
              <a:gd name="connsiteX1337" fmla="*/ 3832460 w 7129607"/>
              <a:gd name="connsiteY1337" fmla="*/ 6550178 h 10322882"/>
              <a:gd name="connsiteX1338" fmla="*/ 3741486 w 7129607"/>
              <a:gd name="connsiteY1338" fmla="*/ 6519877 h 10322882"/>
              <a:gd name="connsiteX1339" fmla="*/ 3677469 w 7129607"/>
              <a:gd name="connsiteY1339" fmla="*/ 6509777 h 10322882"/>
              <a:gd name="connsiteX1340" fmla="*/ 3559541 w 7129607"/>
              <a:gd name="connsiteY1340" fmla="*/ 6506410 h 10322882"/>
              <a:gd name="connsiteX1341" fmla="*/ 3471936 w 7129607"/>
              <a:gd name="connsiteY1341" fmla="*/ 6506410 h 10322882"/>
              <a:gd name="connsiteX1342" fmla="*/ 3465198 w 7129607"/>
              <a:gd name="connsiteY1342" fmla="*/ 6472743 h 10322882"/>
              <a:gd name="connsiteX1343" fmla="*/ 3377594 w 7129607"/>
              <a:gd name="connsiteY1343" fmla="*/ 5987925 h 10322882"/>
              <a:gd name="connsiteX1344" fmla="*/ 3458459 w 7129607"/>
              <a:gd name="connsiteY1344" fmla="*/ 6031693 h 10322882"/>
              <a:gd name="connsiteX1345" fmla="*/ 3508999 w 7129607"/>
              <a:gd name="connsiteY1345" fmla="*/ 6061994 h 10322882"/>
              <a:gd name="connsiteX1346" fmla="*/ 3529216 w 7129607"/>
              <a:gd name="connsiteY1346" fmla="*/ 6072094 h 10322882"/>
              <a:gd name="connsiteX1347" fmla="*/ 3562910 w 7129607"/>
              <a:gd name="connsiteY1347" fmla="*/ 6267368 h 10322882"/>
              <a:gd name="connsiteX1348" fmla="*/ 3579756 w 7129607"/>
              <a:gd name="connsiteY1348" fmla="*/ 6371738 h 10322882"/>
              <a:gd name="connsiteX1349" fmla="*/ 3583126 w 7129607"/>
              <a:gd name="connsiteY1349" fmla="*/ 6391939 h 10322882"/>
              <a:gd name="connsiteX1350" fmla="*/ 3616820 w 7129607"/>
              <a:gd name="connsiteY1350" fmla="*/ 6385206 h 10322882"/>
              <a:gd name="connsiteX1351" fmla="*/ 3670729 w 7129607"/>
              <a:gd name="connsiteY1351" fmla="*/ 6378472 h 10322882"/>
              <a:gd name="connsiteX1352" fmla="*/ 3674100 w 7129607"/>
              <a:gd name="connsiteY1352" fmla="*/ 6365004 h 10322882"/>
              <a:gd name="connsiteX1353" fmla="*/ 3660621 w 7129607"/>
              <a:gd name="connsiteY1353" fmla="*/ 6260634 h 10322882"/>
              <a:gd name="connsiteX1354" fmla="*/ 3640406 w 7129607"/>
              <a:gd name="connsiteY1354" fmla="*/ 6125964 h 10322882"/>
              <a:gd name="connsiteX1355" fmla="*/ 3711161 w 7129607"/>
              <a:gd name="connsiteY1355" fmla="*/ 6159631 h 10322882"/>
              <a:gd name="connsiteX1356" fmla="*/ 3728009 w 7129607"/>
              <a:gd name="connsiteY1356" fmla="*/ 6213499 h 10322882"/>
              <a:gd name="connsiteX1357" fmla="*/ 3798766 w 7129607"/>
              <a:gd name="connsiteY1357" fmla="*/ 6213499 h 10322882"/>
              <a:gd name="connsiteX1358" fmla="*/ 3812243 w 7129607"/>
              <a:gd name="connsiteY1358" fmla="*/ 6243800 h 10322882"/>
              <a:gd name="connsiteX1359" fmla="*/ 3845937 w 7129607"/>
              <a:gd name="connsiteY1359" fmla="*/ 6415507 h 10322882"/>
              <a:gd name="connsiteX1360" fmla="*/ 3883000 w 7129607"/>
              <a:gd name="connsiteY1360" fmla="*/ 6435708 h 10322882"/>
              <a:gd name="connsiteX1361" fmla="*/ 3923433 w 7129607"/>
              <a:gd name="connsiteY1361" fmla="*/ 6452541 h 10322882"/>
              <a:gd name="connsiteX1362" fmla="*/ 3936910 w 7129607"/>
              <a:gd name="connsiteY1362" fmla="*/ 6432340 h 10322882"/>
              <a:gd name="connsiteX1363" fmla="*/ 3896477 w 7129607"/>
              <a:gd name="connsiteY1363" fmla="*/ 6408773 h 10322882"/>
              <a:gd name="connsiteX1364" fmla="*/ 3913325 w 7129607"/>
              <a:gd name="connsiteY1364" fmla="*/ 6334703 h 10322882"/>
              <a:gd name="connsiteX1365" fmla="*/ 3947019 w 7129607"/>
              <a:gd name="connsiteY1365" fmla="*/ 6307770 h 10322882"/>
              <a:gd name="connsiteX1366" fmla="*/ 3960496 w 7129607"/>
              <a:gd name="connsiteY1366" fmla="*/ 6324604 h 10322882"/>
              <a:gd name="connsiteX1367" fmla="*/ 3973973 w 7129607"/>
              <a:gd name="connsiteY1367" fmla="*/ 6348171 h 10322882"/>
              <a:gd name="connsiteX1368" fmla="*/ 3980713 w 7129607"/>
              <a:gd name="connsiteY1368" fmla="*/ 6307770 h 10322882"/>
              <a:gd name="connsiteX1369" fmla="*/ 3930171 w 7129607"/>
              <a:gd name="connsiteY1369" fmla="*/ 6297669 h 10322882"/>
              <a:gd name="connsiteX1370" fmla="*/ 3899846 w 7129607"/>
              <a:gd name="connsiteY1370" fmla="*/ 6206766 h 10322882"/>
              <a:gd name="connsiteX1371" fmla="*/ 3963865 w 7129607"/>
              <a:gd name="connsiteY1371" fmla="*/ 6220233 h 10322882"/>
              <a:gd name="connsiteX1372" fmla="*/ 3990821 w 7129607"/>
              <a:gd name="connsiteY1372" fmla="*/ 6210133 h 10322882"/>
              <a:gd name="connsiteX1373" fmla="*/ 4024514 w 7129607"/>
              <a:gd name="connsiteY1373" fmla="*/ 6213499 h 10322882"/>
              <a:gd name="connsiteX1374" fmla="*/ 4048099 w 7129607"/>
              <a:gd name="connsiteY1374" fmla="*/ 6230333 h 10322882"/>
              <a:gd name="connsiteX1375" fmla="*/ 4071685 w 7129607"/>
              <a:gd name="connsiteY1375" fmla="*/ 6216867 h 10322882"/>
              <a:gd name="connsiteX1376" fmla="*/ 4071685 w 7129607"/>
              <a:gd name="connsiteY1376" fmla="*/ 6189932 h 10322882"/>
              <a:gd name="connsiteX1377" fmla="*/ 4041361 w 7129607"/>
              <a:gd name="connsiteY1377" fmla="*/ 6193300 h 10322882"/>
              <a:gd name="connsiteX1378" fmla="*/ 4051468 w 7129607"/>
              <a:gd name="connsiteY1378" fmla="*/ 6210133 h 10322882"/>
              <a:gd name="connsiteX1379" fmla="*/ 3893108 w 7129607"/>
              <a:gd name="connsiteY1379" fmla="*/ 6162999 h 10322882"/>
              <a:gd name="connsiteX1380" fmla="*/ 3936910 w 7129607"/>
              <a:gd name="connsiteY1380" fmla="*/ 6122596 h 10322882"/>
              <a:gd name="connsiteX1381" fmla="*/ 4024514 w 7129607"/>
              <a:gd name="connsiteY1381" fmla="*/ 6152897 h 10322882"/>
              <a:gd name="connsiteX1382" fmla="*/ 4041361 w 7129607"/>
              <a:gd name="connsiteY1382" fmla="*/ 6102395 h 10322882"/>
              <a:gd name="connsiteX1383" fmla="*/ 4021145 w 7129607"/>
              <a:gd name="connsiteY1383" fmla="*/ 6082195 h 10322882"/>
              <a:gd name="connsiteX1384" fmla="*/ 4004297 w 7129607"/>
              <a:gd name="connsiteY1384" fmla="*/ 6055260 h 10322882"/>
              <a:gd name="connsiteX1385" fmla="*/ 3997559 w 7129607"/>
              <a:gd name="connsiteY1385" fmla="*/ 6119230 h 10322882"/>
              <a:gd name="connsiteX1386" fmla="*/ 3953757 w 7129607"/>
              <a:gd name="connsiteY1386" fmla="*/ 6105763 h 10322882"/>
              <a:gd name="connsiteX1387" fmla="*/ 3916694 w 7129607"/>
              <a:gd name="connsiteY1387" fmla="*/ 6095663 h 10322882"/>
              <a:gd name="connsiteX1388" fmla="*/ 3883000 w 7129607"/>
              <a:gd name="connsiteY1388" fmla="*/ 6109129 h 10322882"/>
              <a:gd name="connsiteX1389" fmla="*/ 3839199 w 7129607"/>
              <a:gd name="connsiteY1389" fmla="*/ 6129330 h 10322882"/>
              <a:gd name="connsiteX1390" fmla="*/ 3825720 w 7129607"/>
              <a:gd name="connsiteY1390" fmla="*/ 6115862 h 10322882"/>
              <a:gd name="connsiteX1391" fmla="*/ 3775180 w 7129607"/>
              <a:gd name="connsiteY1391" fmla="*/ 6136064 h 10322882"/>
              <a:gd name="connsiteX1392" fmla="*/ 3714532 w 7129607"/>
              <a:gd name="connsiteY1392" fmla="*/ 6115862 h 10322882"/>
              <a:gd name="connsiteX1393" fmla="*/ 3637037 w 7129607"/>
              <a:gd name="connsiteY1393" fmla="*/ 6078828 h 10322882"/>
              <a:gd name="connsiteX1394" fmla="*/ 3623558 w 7129607"/>
              <a:gd name="connsiteY1394" fmla="*/ 6008126 h 10322882"/>
              <a:gd name="connsiteX1395" fmla="*/ 3613450 w 7129607"/>
              <a:gd name="connsiteY1395" fmla="*/ 5923956 h 10322882"/>
              <a:gd name="connsiteX1396" fmla="*/ 3724640 w 7129607"/>
              <a:gd name="connsiteY1396" fmla="*/ 5957624 h 10322882"/>
              <a:gd name="connsiteX1397" fmla="*/ 3721271 w 7129607"/>
              <a:gd name="connsiteY1397" fmla="*/ 5981191 h 10322882"/>
              <a:gd name="connsiteX1398" fmla="*/ 3768442 w 7129607"/>
              <a:gd name="connsiteY1398" fmla="*/ 5994658 h 10322882"/>
              <a:gd name="connsiteX1399" fmla="*/ 3849306 w 7129607"/>
              <a:gd name="connsiteY1399" fmla="*/ 6014860 h 10322882"/>
              <a:gd name="connsiteX1400" fmla="*/ 3862783 w 7129607"/>
              <a:gd name="connsiteY1400" fmla="*/ 5974459 h 10322882"/>
              <a:gd name="connsiteX1401" fmla="*/ 3849306 w 7129607"/>
              <a:gd name="connsiteY1401" fmla="*/ 5960991 h 10322882"/>
              <a:gd name="connsiteX1402" fmla="*/ 3758334 w 7129607"/>
              <a:gd name="connsiteY1402" fmla="*/ 5923956 h 10322882"/>
              <a:gd name="connsiteX1403" fmla="*/ 3765072 w 7129607"/>
              <a:gd name="connsiteY1403" fmla="*/ 5893655 h 10322882"/>
              <a:gd name="connsiteX1404" fmla="*/ 3765072 w 7129607"/>
              <a:gd name="connsiteY1404" fmla="*/ 5880312 h 10322882"/>
              <a:gd name="connsiteX1405" fmla="*/ 3764984 w 7129607"/>
              <a:gd name="connsiteY1405" fmla="*/ 5880320 h 10322882"/>
              <a:gd name="connsiteX1406" fmla="*/ 3764984 w 7129607"/>
              <a:gd name="connsiteY1406" fmla="*/ 5849997 h 10322882"/>
              <a:gd name="connsiteX1407" fmla="*/ 3670669 w 7129607"/>
              <a:gd name="connsiteY1407" fmla="*/ 5846628 h 10322882"/>
              <a:gd name="connsiteX1408" fmla="*/ 3620143 w 7129607"/>
              <a:gd name="connsiteY1408" fmla="*/ 5846628 h 10322882"/>
              <a:gd name="connsiteX1409" fmla="*/ 3610039 w 7129607"/>
              <a:gd name="connsiteY1409" fmla="*/ 5836520 h 10322882"/>
              <a:gd name="connsiteX1410" fmla="*/ 3613406 w 7129607"/>
              <a:gd name="connsiteY1410" fmla="*/ 5735443 h 10322882"/>
              <a:gd name="connsiteX1411" fmla="*/ 3636985 w 7129607"/>
              <a:gd name="connsiteY1411" fmla="*/ 5752289 h 10322882"/>
              <a:gd name="connsiteX1412" fmla="*/ 3640354 w 7129607"/>
              <a:gd name="connsiteY1412" fmla="*/ 5779243 h 10322882"/>
              <a:gd name="connsiteX1413" fmla="*/ 3647091 w 7129607"/>
              <a:gd name="connsiteY1413" fmla="*/ 5816305 h 10322882"/>
              <a:gd name="connsiteX1414" fmla="*/ 3667301 w 7129607"/>
              <a:gd name="connsiteY1414" fmla="*/ 5816305 h 10322882"/>
              <a:gd name="connsiteX1415" fmla="*/ 3707721 w 7129607"/>
              <a:gd name="connsiteY1415" fmla="*/ 5816305 h 10322882"/>
              <a:gd name="connsiteX1416" fmla="*/ 3714458 w 7129607"/>
              <a:gd name="connsiteY1416" fmla="*/ 5792720 h 10322882"/>
              <a:gd name="connsiteX1417" fmla="*/ 3687510 w 7129607"/>
              <a:gd name="connsiteY1417" fmla="*/ 5779243 h 10322882"/>
              <a:gd name="connsiteX1418" fmla="*/ 3684143 w 7129607"/>
              <a:gd name="connsiteY1418" fmla="*/ 5752289 h 10322882"/>
              <a:gd name="connsiteX1419" fmla="*/ 3700984 w 7129607"/>
              <a:gd name="connsiteY1419" fmla="*/ 5759028 h 10322882"/>
              <a:gd name="connsiteX1420" fmla="*/ 3697617 w 7129607"/>
              <a:gd name="connsiteY1420" fmla="*/ 5708489 h 10322882"/>
              <a:gd name="connsiteX1421" fmla="*/ 3704354 w 7129607"/>
              <a:gd name="connsiteY1421" fmla="*/ 5695012 h 10322882"/>
              <a:gd name="connsiteX1422" fmla="*/ 3714458 w 7129607"/>
              <a:gd name="connsiteY1422" fmla="*/ 5681535 h 10322882"/>
              <a:gd name="connsiteX1423" fmla="*/ 3734669 w 7129607"/>
              <a:gd name="connsiteY1423" fmla="*/ 5678166 h 10322882"/>
              <a:gd name="connsiteX1424" fmla="*/ 3758247 w 7129607"/>
              <a:gd name="connsiteY1424" fmla="*/ 5664689 h 10322882"/>
              <a:gd name="connsiteX1425" fmla="*/ 3805405 w 7129607"/>
              <a:gd name="connsiteY1425" fmla="*/ 5641106 h 10322882"/>
              <a:gd name="connsiteX1426" fmla="*/ 3818879 w 7129607"/>
              <a:gd name="connsiteY1426" fmla="*/ 5728705 h 10322882"/>
              <a:gd name="connsiteX1427" fmla="*/ 3835721 w 7129607"/>
              <a:gd name="connsiteY1427" fmla="*/ 5745551 h 10322882"/>
              <a:gd name="connsiteX1428" fmla="*/ 3872773 w 7129607"/>
              <a:gd name="connsiteY1428" fmla="*/ 5752289 h 10322882"/>
              <a:gd name="connsiteX1429" fmla="*/ 3882877 w 7129607"/>
              <a:gd name="connsiteY1429" fmla="*/ 5657951 h 10322882"/>
              <a:gd name="connsiteX1430" fmla="*/ 3879510 w 7129607"/>
              <a:gd name="connsiteY1430" fmla="*/ 5580460 h 10322882"/>
              <a:gd name="connsiteX1431" fmla="*/ 3936772 w 7129607"/>
              <a:gd name="connsiteY1431" fmla="*/ 5604045 h 10322882"/>
              <a:gd name="connsiteX1432" fmla="*/ 3930035 w 7129607"/>
              <a:gd name="connsiteY1432" fmla="*/ 5529921 h 10322882"/>
              <a:gd name="connsiteX1433" fmla="*/ 3882877 w 7129607"/>
              <a:gd name="connsiteY1433" fmla="*/ 5526552 h 10322882"/>
              <a:gd name="connsiteX1434" fmla="*/ 3869405 w 7129607"/>
              <a:gd name="connsiteY1434" fmla="*/ 5449060 h 10322882"/>
              <a:gd name="connsiteX1435" fmla="*/ 3913194 w 7129607"/>
              <a:gd name="connsiteY1435" fmla="*/ 5418737 h 10322882"/>
              <a:gd name="connsiteX1436" fmla="*/ 3906457 w 7129607"/>
              <a:gd name="connsiteY1436" fmla="*/ 5385044 h 10322882"/>
              <a:gd name="connsiteX1437" fmla="*/ 3886246 w 7129607"/>
              <a:gd name="connsiteY1437" fmla="*/ 5378306 h 10322882"/>
              <a:gd name="connsiteX1438" fmla="*/ 3842457 w 7129607"/>
              <a:gd name="connsiteY1438" fmla="*/ 5398521 h 10322882"/>
              <a:gd name="connsiteX1439" fmla="*/ 3812142 w 7129607"/>
              <a:gd name="connsiteY1439" fmla="*/ 5388414 h 10322882"/>
              <a:gd name="connsiteX1440" fmla="*/ 3845825 w 7129607"/>
              <a:gd name="connsiteY1440" fmla="*/ 5371567 h 10322882"/>
              <a:gd name="connsiteX1441" fmla="*/ 3869405 w 7129607"/>
              <a:gd name="connsiteY1441" fmla="*/ 5368198 h 10322882"/>
              <a:gd name="connsiteX1442" fmla="*/ 3835721 w 7129607"/>
              <a:gd name="connsiteY1442" fmla="*/ 5354721 h 10322882"/>
              <a:gd name="connsiteX1443" fmla="*/ 3805405 w 7129607"/>
              <a:gd name="connsiteY1443" fmla="*/ 5368198 h 10322882"/>
              <a:gd name="connsiteX1444" fmla="*/ 3781827 w 7129607"/>
              <a:gd name="connsiteY1444" fmla="*/ 5371567 h 10322882"/>
              <a:gd name="connsiteX1445" fmla="*/ 3741406 w 7129607"/>
              <a:gd name="connsiteY1445" fmla="*/ 5351352 h 10322882"/>
              <a:gd name="connsiteX1446" fmla="*/ 3785195 w 7129607"/>
              <a:gd name="connsiteY1446" fmla="*/ 5337875 h 10322882"/>
              <a:gd name="connsiteX1447" fmla="*/ 3795299 w 7129607"/>
              <a:gd name="connsiteY1447" fmla="*/ 5341244 h 10322882"/>
              <a:gd name="connsiteX1448" fmla="*/ 3798668 w 7129607"/>
              <a:gd name="connsiteY1448" fmla="*/ 5331137 h 10322882"/>
              <a:gd name="connsiteX1449" fmla="*/ 3768353 w 7129607"/>
              <a:gd name="connsiteY1449" fmla="*/ 5314290 h 10322882"/>
              <a:gd name="connsiteX1450" fmla="*/ 3721195 w 7129607"/>
              <a:gd name="connsiteY1450" fmla="*/ 5337875 h 10322882"/>
              <a:gd name="connsiteX1451" fmla="*/ 3677406 w 7129607"/>
              <a:gd name="connsiteY1451" fmla="*/ 5310921 h 10322882"/>
              <a:gd name="connsiteX1452" fmla="*/ 3640354 w 7129607"/>
              <a:gd name="connsiteY1452" fmla="*/ 5324398 h 10322882"/>
              <a:gd name="connsiteX1453" fmla="*/ 3663932 w 7129607"/>
              <a:gd name="connsiteY1453" fmla="*/ 5297444 h 10322882"/>
              <a:gd name="connsiteX1454" fmla="*/ 3667301 w 7129607"/>
              <a:gd name="connsiteY1454" fmla="*/ 5283967 h 10322882"/>
              <a:gd name="connsiteX1455" fmla="*/ 3657195 w 7129607"/>
              <a:gd name="connsiteY1455" fmla="*/ 5260383 h 10322882"/>
              <a:gd name="connsiteX1456" fmla="*/ 3610039 w 7129607"/>
              <a:gd name="connsiteY1456" fmla="*/ 5230060 h 10322882"/>
              <a:gd name="connsiteX1457" fmla="*/ 3593196 w 7129607"/>
              <a:gd name="connsiteY1457" fmla="*/ 5267121 h 10322882"/>
              <a:gd name="connsiteX1458" fmla="*/ 3566250 w 7129607"/>
              <a:gd name="connsiteY1458" fmla="*/ 5280598 h 10322882"/>
              <a:gd name="connsiteX1459" fmla="*/ 3579723 w 7129607"/>
              <a:gd name="connsiteY1459" fmla="*/ 5193000 h 10322882"/>
              <a:gd name="connsiteX1460" fmla="*/ 3552776 w 7129607"/>
              <a:gd name="connsiteY1460" fmla="*/ 5203107 h 10322882"/>
              <a:gd name="connsiteX1461" fmla="*/ 3542670 w 7129607"/>
              <a:gd name="connsiteY1461" fmla="*/ 5250275 h 10322882"/>
              <a:gd name="connsiteX1462" fmla="*/ 3532565 w 7129607"/>
              <a:gd name="connsiteY1462" fmla="*/ 5277229 h 10322882"/>
              <a:gd name="connsiteX1463" fmla="*/ 3508987 w 7129607"/>
              <a:gd name="connsiteY1463" fmla="*/ 5307552 h 10322882"/>
              <a:gd name="connsiteX1464" fmla="*/ 3522461 w 7129607"/>
              <a:gd name="connsiteY1464" fmla="*/ 5230060 h 10322882"/>
              <a:gd name="connsiteX1465" fmla="*/ 3532565 w 7129607"/>
              <a:gd name="connsiteY1465" fmla="*/ 5186261 h 10322882"/>
              <a:gd name="connsiteX1466" fmla="*/ 3549407 w 7129607"/>
              <a:gd name="connsiteY1466" fmla="*/ 5172784 h 10322882"/>
              <a:gd name="connsiteX1467" fmla="*/ 3579723 w 7129607"/>
              <a:gd name="connsiteY1467" fmla="*/ 5162676 h 10322882"/>
              <a:gd name="connsiteX1468" fmla="*/ 3616775 w 7129607"/>
              <a:gd name="connsiteY1468" fmla="*/ 5145830 h 10322882"/>
              <a:gd name="connsiteX1469" fmla="*/ 3636985 w 7129607"/>
              <a:gd name="connsiteY1469" fmla="*/ 5085184 h 10322882"/>
              <a:gd name="connsiteX1470" fmla="*/ 3610039 w 7129607"/>
              <a:gd name="connsiteY1470" fmla="*/ 5125615 h 10322882"/>
              <a:gd name="connsiteX1471" fmla="*/ 3539302 w 7129607"/>
              <a:gd name="connsiteY1471" fmla="*/ 5145830 h 10322882"/>
              <a:gd name="connsiteX1472" fmla="*/ 3542670 w 7129607"/>
              <a:gd name="connsiteY1472" fmla="*/ 5081816 h 10322882"/>
              <a:gd name="connsiteX1473" fmla="*/ 3552776 w 7129607"/>
              <a:gd name="connsiteY1473" fmla="*/ 5061599 h 10322882"/>
              <a:gd name="connsiteX1474" fmla="*/ 3549407 w 7129607"/>
              <a:gd name="connsiteY1474" fmla="*/ 5041384 h 10322882"/>
              <a:gd name="connsiteX1475" fmla="*/ 3535934 w 7129607"/>
              <a:gd name="connsiteY1475" fmla="*/ 5017799 h 10322882"/>
              <a:gd name="connsiteX1476" fmla="*/ 3508987 w 7129607"/>
              <a:gd name="connsiteY1476" fmla="*/ 5027907 h 10322882"/>
              <a:gd name="connsiteX1477" fmla="*/ 3461829 w 7129607"/>
              <a:gd name="connsiteY1477" fmla="*/ 5054861 h 10322882"/>
              <a:gd name="connsiteX1478" fmla="*/ 3421409 w 7129607"/>
              <a:gd name="connsiteY1478" fmla="*/ 5014432 h 10322882"/>
              <a:gd name="connsiteX1479" fmla="*/ 3461829 w 7129607"/>
              <a:gd name="connsiteY1479" fmla="*/ 4987476 h 10322882"/>
              <a:gd name="connsiteX1480" fmla="*/ 3599932 w 7129607"/>
              <a:gd name="connsiteY1480" fmla="*/ 4933570 h 10322882"/>
              <a:gd name="connsiteX1481" fmla="*/ 3556143 w 7129607"/>
              <a:gd name="connsiteY1481" fmla="*/ 4842601 h 10322882"/>
              <a:gd name="connsiteX1482" fmla="*/ 3482039 w 7129607"/>
              <a:gd name="connsiteY1482" fmla="*/ 4781954 h 10322882"/>
              <a:gd name="connsiteX1483" fmla="*/ 3455092 w 7129607"/>
              <a:gd name="connsiteY1483" fmla="*/ 4741524 h 10322882"/>
              <a:gd name="connsiteX1484" fmla="*/ 3441618 w 7129607"/>
              <a:gd name="connsiteY1484" fmla="*/ 4701093 h 10322882"/>
              <a:gd name="connsiteX1485" fmla="*/ 3495513 w 7129607"/>
              <a:gd name="connsiteY1485" fmla="*/ 4637077 h 10322882"/>
              <a:gd name="connsiteX1486" fmla="*/ 3532565 w 7129607"/>
              <a:gd name="connsiteY1486" fmla="*/ 4620233 h 10322882"/>
              <a:gd name="connsiteX1487" fmla="*/ 3576354 w 7129607"/>
              <a:gd name="connsiteY1487" fmla="*/ 4603385 h 10322882"/>
              <a:gd name="connsiteX1488" fmla="*/ 3650458 w 7129607"/>
              <a:gd name="connsiteY1488" fmla="*/ 4552848 h 10322882"/>
              <a:gd name="connsiteX1489" fmla="*/ 3721195 w 7129607"/>
              <a:gd name="connsiteY1489" fmla="*/ 4485463 h 10322882"/>
              <a:gd name="connsiteX1490" fmla="*/ 3812142 w 7129607"/>
              <a:gd name="connsiteY1490" fmla="*/ 4445032 h 10322882"/>
              <a:gd name="connsiteX1491" fmla="*/ 3876142 w 7129607"/>
              <a:gd name="connsiteY1491" fmla="*/ 4401232 h 10322882"/>
              <a:gd name="connsiteX1492" fmla="*/ 3862668 w 7129607"/>
              <a:gd name="connsiteY1492" fmla="*/ 4317001 h 10322882"/>
              <a:gd name="connsiteX1493" fmla="*/ 3869405 w 7129607"/>
              <a:gd name="connsiteY1493" fmla="*/ 4229403 h 10322882"/>
              <a:gd name="connsiteX1494" fmla="*/ 3956983 w 7129607"/>
              <a:gd name="connsiteY1494" fmla="*/ 4209188 h 10322882"/>
              <a:gd name="connsiteX1495" fmla="*/ 4004140 w 7129607"/>
              <a:gd name="connsiteY1495" fmla="*/ 4222663 h 10322882"/>
              <a:gd name="connsiteX1496" fmla="*/ 4007509 w 7129607"/>
              <a:gd name="connsiteY1496" fmla="*/ 4222663 h 10322882"/>
              <a:gd name="connsiteX1497" fmla="*/ 4014246 w 7129607"/>
              <a:gd name="connsiteY1497" fmla="*/ 4229403 h 10322882"/>
              <a:gd name="connsiteX1498" fmla="*/ 4031087 w 7129607"/>
              <a:gd name="connsiteY1498" fmla="*/ 4232771 h 10322882"/>
              <a:gd name="connsiteX1499" fmla="*/ 4032447 w 7129607"/>
              <a:gd name="connsiteY1499" fmla="*/ 4233376 h 10322882"/>
              <a:gd name="connsiteX1500" fmla="*/ 4032447 w 7129607"/>
              <a:gd name="connsiteY1500" fmla="*/ 4232704 h 10322882"/>
              <a:gd name="connsiteX1501" fmla="*/ 4031357 w 7129607"/>
              <a:gd name="connsiteY1501" fmla="*/ 4232219 h 10322882"/>
              <a:gd name="connsiteX1502" fmla="*/ 4014533 w 7129607"/>
              <a:gd name="connsiteY1502" fmla="*/ 4228851 h 10322882"/>
              <a:gd name="connsiteX1503" fmla="*/ 4007804 w 7129607"/>
              <a:gd name="connsiteY1503" fmla="*/ 4222114 h 10322882"/>
              <a:gd name="connsiteX1504" fmla="*/ 3997710 w 7129607"/>
              <a:gd name="connsiteY1504" fmla="*/ 4201905 h 10322882"/>
              <a:gd name="connsiteX1505" fmla="*/ 4001075 w 7129607"/>
              <a:gd name="connsiteY1505" fmla="*/ 4154750 h 10322882"/>
              <a:gd name="connsiteX1506" fmla="*/ 4004439 w 7129607"/>
              <a:gd name="connsiteY1506" fmla="*/ 4100858 h 10322882"/>
              <a:gd name="connsiteX1507" fmla="*/ 4001075 w 7129607"/>
              <a:gd name="connsiteY1507" fmla="*/ 3999817 h 10322882"/>
              <a:gd name="connsiteX1508" fmla="*/ 4001075 w 7129607"/>
              <a:gd name="connsiteY1508" fmla="*/ 3972871 h 10322882"/>
              <a:gd name="connsiteX1509" fmla="*/ 3977522 w 7129607"/>
              <a:gd name="connsiteY1509" fmla="*/ 3986345 h 10322882"/>
              <a:gd name="connsiteX1510" fmla="*/ 3964064 w 7129607"/>
              <a:gd name="connsiteY1510" fmla="*/ 3939189 h 10322882"/>
              <a:gd name="connsiteX1511" fmla="*/ 3974157 w 7129607"/>
              <a:gd name="connsiteY1511" fmla="*/ 3881928 h 10322882"/>
              <a:gd name="connsiteX1512" fmla="*/ 3943875 w 7129607"/>
              <a:gd name="connsiteY1512" fmla="*/ 3871824 h 10322882"/>
              <a:gd name="connsiteX1513" fmla="*/ 3913593 w 7129607"/>
              <a:gd name="connsiteY1513" fmla="*/ 3888665 h 10322882"/>
              <a:gd name="connsiteX1514" fmla="*/ 3903498 w 7129607"/>
              <a:gd name="connsiteY1514" fmla="*/ 3851615 h 10322882"/>
              <a:gd name="connsiteX1515" fmla="*/ 3896769 w 7129607"/>
              <a:gd name="connsiteY1515" fmla="*/ 3801090 h 10322882"/>
              <a:gd name="connsiteX1516" fmla="*/ 3906863 w 7129607"/>
              <a:gd name="connsiteY1516" fmla="*/ 3780881 h 10322882"/>
              <a:gd name="connsiteX1517" fmla="*/ 3893405 w 7129607"/>
              <a:gd name="connsiteY1517" fmla="*/ 3764039 h 10322882"/>
              <a:gd name="connsiteX1518" fmla="*/ 3839569 w 7129607"/>
              <a:gd name="connsiteY1518" fmla="*/ 3753935 h 10322882"/>
              <a:gd name="connsiteX1519" fmla="*/ 3849663 w 7129607"/>
              <a:gd name="connsiteY1519" fmla="*/ 3716885 h 10322882"/>
              <a:gd name="connsiteX1520" fmla="*/ 3856393 w 7129607"/>
              <a:gd name="connsiteY1520" fmla="*/ 3669731 h 10322882"/>
              <a:gd name="connsiteX1521" fmla="*/ 3853029 w 7129607"/>
              <a:gd name="connsiteY1521" fmla="*/ 3639416 h 10322882"/>
              <a:gd name="connsiteX1522" fmla="*/ 3846298 w 7129607"/>
              <a:gd name="connsiteY1522" fmla="*/ 3598998 h 10322882"/>
              <a:gd name="connsiteX1523" fmla="*/ 3832840 w 7129607"/>
              <a:gd name="connsiteY1523" fmla="*/ 3568682 h 10322882"/>
              <a:gd name="connsiteX1524" fmla="*/ 3829476 w 7129607"/>
              <a:gd name="connsiteY1524" fmla="*/ 3548473 h 10322882"/>
              <a:gd name="connsiteX1525" fmla="*/ 3819381 w 7129607"/>
              <a:gd name="connsiteY1525" fmla="*/ 3531632 h 10322882"/>
              <a:gd name="connsiteX1526" fmla="*/ 3812652 w 7129607"/>
              <a:gd name="connsiteY1526" fmla="*/ 3484477 h 10322882"/>
              <a:gd name="connsiteX1527" fmla="*/ 3819381 w 7129607"/>
              <a:gd name="connsiteY1527" fmla="*/ 3474372 h 10322882"/>
              <a:gd name="connsiteX1528" fmla="*/ 3805923 w 7129607"/>
              <a:gd name="connsiteY1528" fmla="*/ 3460900 h 10322882"/>
              <a:gd name="connsiteX1529" fmla="*/ 3812652 w 7129607"/>
              <a:gd name="connsiteY1529" fmla="*/ 3450794 h 10322882"/>
              <a:gd name="connsiteX1530" fmla="*/ 3802558 w 7129607"/>
              <a:gd name="connsiteY1530" fmla="*/ 3444057 h 10322882"/>
              <a:gd name="connsiteX1531" fmla="*/ 3802632 w 7129607"/>
              <a:gd name="connsiteY1531" fmla="*/ 3443909 h 10322882"/>
              <a:gd name="connsiteX1532" fmla="*/ 3789321 w 7129607"/>
              <a:gd name="connsiteY1532" fmla="*/ 3447234 h 10322882"/>
              <a:gd name="connsiteX1533" fmla="*/ 3728680 w 7129607"/>
              <a:gd name="connsiteY1533" fmla="*/ 3383264 h 10322882"/>
              <a:gd name="connsiteX1534" fmla="*/ 3725310 w 7129607"/>
              <a:gd name="connsiteY1534" fmla="*/ 3363063 h 10322882"/>
              <a:gd name="connsiteX1535" fmla="*/ 3698360 w 7129607"/>
              <a:gd name="connsiteY1535" fmla="*/ 3359695 h 10322882"/>
              <a:gd name="connsiteX1536" fmla="*/ 3684884 w 7129607"/>
              <a:gd name="connsiteY1536" fmla="*/ 3332760 h 10322882"/>
              <a:gd name="connsiteX1537" fmla="*/ 3668040 w 7129607"/>
              <a:gd name="connsiteY1537" fmla="*/ 3302459 h 10322882"/>
              <a:gd name="connsiteX1538" fmla="*/ 3644457 w 7129607"/>
              <a:gd name="connsiteY1538" fmla="*/ 3305825 h 10322882"/>
              <a:gd name="connsiteX1539" fmla="*/ 3610767 w 7129607"/>
              <a:gd name="connsiteY1539" fmla="*/ 3305825 h 10322882"/>
              <a:gd name="connsiteX1540" fmla="*/ 3593923 w 7129607"/>
              <a:gd name="connsiteY1540" fmla="*/ 3265423 h 10322882"/>
              <a:gd name="connsiteX1541" fmla="*/ 3566972 w 7129607"/>
              <a:gd name="connsiteY1541" fmla="*/ 3214924 h 10322882"/>
              <a:gd name="connsiteX1542" fmla="*/ 3536650 w 7129607"/>
              <a:gd name="connsiteY1542" fmla="*/ 3124019 h 10322882"/>
              <a:gd name="connsiteX1543" fmla="*/ 3553495 w 7129607"/>
              <a:gd name="connsiteY1543" fmla="*/ 3036485 h 10322882"/>
              <a:gd name="connsiteX1544" fmla="*/ 3583817 w 7129607"/>
              <a:gd name="connsiteY1544" fmla="*/ 3009550 h 10322882"/>
              <a:gd name="connsiteX1545" fmla="*/ 3607398 w 7129607"/>
              <a:gd name="connsiteY1545" fmla="*/ 2959047 h 10322882"/>
              <a:gd name="connsiteX1546" fmla="*/ 3617506 w 7129607"/>
              <a:gd name="connsiteY1546" fmla="*/ 2908544 h 10322882"/>
              <a:gd name="connsiteX1547" fmla="*/ 3620875 w 7129607"/>
              <a:gd name="connsiteY1547" fmla="*/ 2858042 h 10322882"/>
              <a:gd name="connsiteX1548" fmla="*/ 3597292 w 7129607"/>
              <a:gd name="connsiteY1548" fmla="*/ 2763769 h 10322882"/>
              <a:gd name="connsiteX1549" fmla="*/ 3580447 w 7129607"/>
              <a:gd name="connsiteY1549" fmla="*/ 2720001 h 10322882"/>
              <a:gd name="connsiteX1550" fmla="*/ 3553495 w 7129607"/>
              <a:gd name="connsiteY1550" fmla="*/ 2669498 h 10322882"/>
              <a:gd name="connsiteX1551" fmla="*/ 3543389 w 7129607"/>
              <a:gd name="connsiteY1551" fmla="*/ 2642563 h 10322882"/>
              <a:gd name="connsiteX1552" fmla="*/ 3566972 w 7129607"/>
              <a:gd name="connsiteY1552" fmla="*/ 2652665 h 10322882"/>
              <a:gd name="connsiteX1553" fmla="*/ 3607398 w 7129607"/>
              <a:gd name="connsiteY1553" fmla="*/ 2649298 h 10322882"/>
              <a:gd name="connsiteX1554" fmla="*/ 3644457 w 7129607"/>
              <a:gd name="connsiteY1554" fmla="*/ 2625730 h 10322882"/>
              <a:gd name="connsiteX1555" fmla="*/ 3701729 w 7129607"/>
              <a:gd name="connsiteY1555" fmla="*/ 2568494 h 10322882"/>
              <a:gd name="connsiteX1556" fmla="*/ 3681515 w 7129607"/>
              <a:gd name="connsiteY1556" fmla="*/ 2528092 h 10322882"/>
              <a:gd name="connsiteX1557" fmla="*/ 3705098 w 7129607"/>
              <a:gd name="connsiteY1557" fmla="*/ 2491056 h 10322882"/>
              <a:gd name="connsiteX1558" fmla="*/ 3718573 w 7129607"/>
              <a:gd name="connsiteY1558" fmla="*/ 2447288 h 10322882"/>
              <a:gd name="connsiteX1559" fmla="*/ 3732049 w 7129607"/>
              <a:gd name="connsiteY1559" fmla="*/ 2413618 h 10322882"/>
              <a:gd name="connsiteX1560" fmla="*/ 3728680 w 7129607"/>
              <a:gd name="connsiteY1560" fmla="*/ 2373217 h 10322882"/>
              <a:gd name="connsiteX1561" fmla="*/ 3759001 w 7129607"/>
              <a:gd name="connsiteY1561" fmla="*/ 2332817 h 10322882"/>
              <a:gd name="connsiteX1562" fmla="*/ 3762282 w 7129607"/>
              <a:gd name="connsiteY1562" fmla="*/ 2313135 h 10322882"/>
              <a:gd name="connsiteX1563" fmla="*/ 3761720 w 7129607"/>
              <a:gd name="connsiteY1563" fmla="*/ 2312574 h 10322882"/>
              <a:gd name="connsiteX1564" fmla="*/ 3758351 w 7129607"/>
              <a:gd name="connsiteY1564" fmla="*/ 2299093 h 10322882"/>
              <a:gd name="connsiteX1565" fmla="*/ 3771827 w 7129607"/>
              <a:gd name="connsiteY1565" fmla="*/ 2245167 h 10322882"/>
              <a:gd name="connsiteX1566" fmla="*/ 3785302 w 7129607"/>
              <a:gd name="connsiteY1566" fmla="*/ 2208093 h 10322882"/>
              <a:gd name="connsiteX1567" fmla="*/ 3795408 w 7129607"/>
              <a:gd name="connsiteY1567" fmla="*/ 2160908 h 10322882"/>
              <a:gd name="connsiteX1568" fmla="*/ 3815622 w 7129607"/>
              <a:gd name="connsiteY1568" fmla="*/ 2130576 h 10322882"/>
              <a:gd name="connsiteX1569" fmla="*/ 3839203 w 7129607"/>
              <a:gd name="connsiteY1569" fmla="*/ 2110351 h 10322882"/>
              <a:gd name="connsiteX1570" fmla="*/ 3839203 w 7129607"/>
              <a:gd name="connsiteY1570" fmla="*/ 2080019 h 10322882"/>
              <a:gd name="connsiteX1571" fmla="*/ 3842573 w 7129607"/>
              <a:gd name="connsiteY1571" fmla="*/ 2076649 h 10322882"/>
              <a:gd name="connsiteX1572" fmla="*/ 3842778 w 7129607"/>
              <a:gd name="connsiteY1572" fmla="*/ 2076649 h 10322882"/>
              <a:gd name="connsiteX1573" fmla="*/ 3854893 w 7129607"/>
              <a:gd name="connsiteY1573" fmla="*/ 2058279 h 10322882"/>
              <a:gd name="connsiteX1574" fmla="*/ 3849420 w 7129607"/>
              <a:gd name="connsiteY1574" fmla="*/ 2039764 h 10322882"/>
              <a:gd name="connsiteX1575" fmla="*/ 3822474 w 7129607"/>
              <a:gd name="connsiteY1575" fmla="*/ 2029666 h 10322882"/>
              <a:gd name="connsiteX1576" fmla="*/ 3809000 w 7129607"/>
              <a:gd name="connsiteY1576" fmla="*/ 2046496 h 10322882"/>
              <a:gd name="connsiteX1577" fmla="*/ 3795526 w 7129607"/>
              <a:gd name="connsiteY1577" fmla="*/ 2053229 h 10322882"/>
              <a:gd name="connsiteX1578" fmla="*/ 3765210 w 7129607"/>
              <a:gd name="connsiteY1578" fmla="*/ 2066695 h 10322882"/>
              <a:gd name="connsiteX1579" fmla="*/ 3731525 w 7129607"/>
              <a:gd name="connsiteY1579" fmla="*/ 2096989 h 10322882"/>
              <a:gd name="connsiteX1580" fmla="*/ 3711314 w 7129607"/>
              <a:gd name="connsiteY1580" fmla="*/ 2120553 h 10322882"/>
              <a:gd name="connsiteX1581" fmla="*/ 3687736 w 7129607"/>
              <a:gd name="connsiteY1581" fmla="*/ 2100357 h 10322882"/>
              <a:gd name="connsiteX1582" fmla="*/ 3707947 w 7129607"/>
              <a:gd name="connsiteY1582" fmla="*/ 2066695 h 10322882"/>
              <a:gd name="connsiteX1583" fmla="*/ 3697841 w 7129607"/>
              <a:gd name="connsiteY1583" fmla="*/ 2053229 h 10322882"/>
              <a:gd name="connsiteX1584" fmla="*/ 3687736 w 7129607"/>
              <a:gd name="connsiteY1584" fmla="*/ 2033031 h 10322882"/>
              <a:gd name="connsiteX1585" fmla="*/ 3654052 w 7129607"/>
              <a:gd name="connsiteY1585" fmla="*/ 1958970 h 10322882"/>
              <a:gd name="connsiteX1586" fmla="*/ 3647315 w 7129607"/>
              <a:gd name="connsiteY1586" fmla="*/ 1928678 h 10322882"/>
              <a:gd name="connsiteX1587" fmla="*/ 3603526 w 7129607"/>
              <a:gd name="connsiteY1587" fmla="*/ 1928678 h 10322882"/>
              <a:gd name="connsiteX1588" fmla="*/ 3569841 w 7129607"/>
              <a:gd name="connsiteY1588" fmla="*/ 1915212 h 10322882"/>
              <a:gd name="connsiteX1589" fmla="*/ 3566472 w 7129607"/>
              <a:gd name="connsiteY1589" fmla="*/ 1881547 h 10322882"/>
              <a:gd name="connsiteX1590" fmla="*/ 3603526 w 7129607"/>
              <a:gd name="connsiteY1590" fmla="*/ 1871448 h 10322882"/>
              <a:gd name="connsiteX1591" fmla="*/ 3627104 w 7129607"/>
              <a:gd name="connsiteY1591" fmla="*/ 1831053 h 10322882"/>
              <a:gd name="connsiteX1592" fmla="*/ 3657419 w 7129607"/>
              <a:gd name="connsiteY1592" fmla="*/ 1814222 h 10322882"/>
              <a:gd name="connsiteX1593" fmla="*/ 3691104 w 7129607"/>
              <a:gd name="connsiteY1593" fmla="*/ 1790658 h 10322882"/>
              <a:gd name="connsiteX1594" fmla="*/ 3731525 w 7129607"/>
              <a:gd name="connsiteY1594" fmla="*/ 1787292 h 10322882"/>
              <a:gd name="connsiteX1595" fmla="*/ 3768579 w 7129607"/>
              <a:gd name="connsiteY1595" fmla="*/ 1753630 h 10322882"/>
              <a:gd name="connsiteX1596" fmla="*/ 3805631 w 7129607"/>
              <a:gd name="connsiteY1596" fmla="*/ 1743530 h 10322882"/>
              <a:gd name="connsiteX1597" fmla="*/ 3856157 w 7129607"/>
              <a:gd name="connsiteY1597" fmla="*/ 1740165 h 10322882"/>
              <a:gd name="connsiteX1598" fmla="*/ 3899947 w 7129607"/>
              <a:gd name="connsiteY1598" fmla="*/ 1746896 h 10322882"/>
              <a:gd name="connsiteX1599" fmla="*/ 3947106 w 7129607"/>
              <a:gd name="connsiteY1599" fmla="*/ 1756996 h 10322882"/>
              <a:gd name="connsiteX1600" fmla="*/ 3977421 w 7129607"/>
              <a:gd name="connsiteY1600" fmla="*/ 1773827 h 10322882"/>
              <a:gd name="connsiteX1601" fmla="*/ 4014475 w 7129607"/>
              <a:gd name="connsiteY1601" fmla="*/ 1767094 h 10322882"/>
              <a:gd name="connsiteX1602" fmla="*/ 4038053 w 7129607"/>
              <a:gd name="connsiteY1602" fmla="*/ 1770460 h 10322882"/>
              <a:gd name="connsiteX1603" fmla="*/ 4051527 w 7129607"/>
              <a:gd name="connsiteY1603" fmla="*/ 1760362 h 10322882"/>
              <a:gd name="connsiteX1604" fmla="*/ 4078474 w 7129607"/>
              <a:gd name="connsiteY1604" fmla="*/ 1730067 h 10322882"/>
              <a:gd name="connsiteX1605" fmla="*/ 4075105 w 7129607"/>
              <a:gd name="connsiteY1605" fmla="*/ 1689670 h 10322882"/>
              <a:gd name="connsiteX1606" fmla="*/ 4102053 w 7129607"/>
              <a:gd name="connsiteY1606" fmla="*/ 1669473 h 10322882"/>
              <a:gd name="connsiteX1607" fmla="*/ 4091948 w 7129607"/>
              <a:gd name="connsiteY1607" fmla="*/ 1639177 h 10322882"/>
              <a:gd name="connsiteX1608" fmla="*/ 4081842 w 7129607"/>
              <a:gd name="connsiteY1608" fmla="*/ 1635812 h 10322882"/>
              <a:gd name="connsiteX1609" fmla="*/ 4088579 w 7129607"/>
              <a:gd name="connsiteY1609" fmla="*/ 1625711 h 10322882"/>
              <a:gd name="connsiteX1610" fmla="*/ 4098797 w 7129607"/>
              <a:gd name="connsiteY1610" fmla="*/ 1624009 h 10322882"/>
              <a:gd name="connsiteX1611" fmla="*/ 4097550 w 7129607"/>
              <a:gd name="connsiteY1611" fmla="*/ 1623168 h 10322882"/>
              <a:gd name="connsiteX1612" fmla="*/ 4087926 w 7129607"/>
              <a:gd name="connsiteY1612" fmla="*/ 1624772 h 10322882"/>
              <a:gd name="connsiteX1613" fmla="*/ 4081190 w 7129607"/>
              <a:gd name="connsiteY1613" fmla="*/ 1634875 h 10322882"/>
              <a:gd name="connsiteX1614" fmla="*/ 4050883 w 7129607"/>
              <a:gd name="connsiteY1614" fmla="*/ 1644980 h 10322882"/>
              <a:gd name="connsiteX1615" fmla="*/ 4017208 w 7129607"/>
              <a:gd name="connsiteY1615" fmla="*/ 1658451 h 10322882"/>
              <a:gd name="connsiteX1616" fmla="*/ 4007105 w 7129607"/>
              <a:gd name="connsiteY1616" fmla="*/ 1648349 h 10322882"/>
              <a:gd name="connsiteX1617" fmla="*/ 3990267 w 7129607"/>
              <a:gd name="connsiteY1617" fmla="*/ 1638243 h 10322882"/>
              <a:gd name="connsiteX1618" fmla="*/ 3953224 w 7129607"/>
              <a:gd name="connsiteY1618" fmla="*/ 1624772 h 10322882"/>
              <a:gd name="connsiteX1619" fmla="*/ 3919549 w 7129607"/>
              <a:gd name="connsiteY1619" fmla="*/ 1601199 h 10322882"/>
              <a:gd name="connsiteX1620" fmla="*/ 3899345 w 7129607"/>
              <a:gd name="connsiteY1620" fmla="*/ 1577624 h 10322882"/>
              <a:gd name="connsiteX1621" fmla="*/ 3892610 w 7129607"/>
              <a:gd name="connsiteY1621" fmla="*/ 1560785 h 10322882"/>
              <a:gd name="connsiteX1622" fmla="*/ 3875773 w 7129607"/>
              <a:gd name="connsiteY1622" fmla="*/ 1554048 h 10322882"/>
              <a:gd name="connsiteX1623" fmla="*/ 3808423 w 7129607"/>
              <a:gd name="connsiteY1623" fmla="*/ 1490062 h 10322882"/>
              <a:gd name="connsiteX1624" fmla="*/ 3784849 w 7129607"/>
              <a:gd name="connsiteY1624" fmla="*/ 1503533 h 10322882"/>
              <a:gd name="connsiteX1625" fmla="*/ 3754542 w 7129607"/>
              <a:gd name="connsiteY1625" fmla="*/ 1513635 h 10322882"/>
              <a:gd name="connsiteX1626" fmla="*/ 3744439 w 7129607"/>
              <a:gd name="connsiteY1626" fmla="*/ 1506901 h 10322882"/>
              <a:gd name="connsiteX1627" fmla="*/ 3720867 w 7129607"/>
              <a:gd name="connsiteY1627" fmla="*/ 1503533 h 10322882"/>
              <a:gd name="connsiteX1628" fmla="*/ 3710764 w 7129607"/>
              <a:gd name="connsiteY1628" fmla="*/ 1517003 h 10322882"/>
              <a:gd name="connsiteX1629" fmla="*/ 3690560 w 7129607"/>
              <a:gd name="connsiteY1629" fmla="*/ 1520370 h 10322882"/>
              <a:gd name="connsiteX1630" fmla="*/ 3660252 w 7129607"/>
              <a:gd name="connsiteY1630" fmla="*/ 1523739 h 10322882"/>
              <a:gd name="connsiteX1631" fmla="*/ 3636679 w 7129607"/>
              <a:gd name="connsiteY1631" fmla="*/ 1527107 h 10322882"/>
              <a:gd name="connsiteX1632" fmla="*/ 3619842 w 7129607"/>
              <a:gd name="connsiteY1632" fmla="*/ 1540578 h 10322882"/>
              <a:gd name="connsiteX1633" fmla="*/ 3589535 w 7129607"/>
              <a:gd name="connsiteY1633" fmla="*/ 1560785 h 10322882"/>
              <a:gd name="connsiteX1634" fmla="*/ 3569329 w 7129607"/>
              <a:gd name="connsiteY1634" fmla="*/ 1560785 h 10322882"/>
              <a:gd name="connsiteX1635" fmla="*/ 3555860 w 7129607"/>
              <a:gd name="connsiteY1635" fmla="*/ 1550681 h 10322882"/>
              <a:gd name="connsiteX1636" fmla="*/ 3542389 w 7129607"/>
              <a:gd name="connsiteY1636" fmla="*/ 1510266 h 10322882"/>
              <a:gd name="connsiteX1637" fmla="*/ 3542389 w 7129607"/>
              <a:gd name="connsiteY1637" fmla="*/ 1456384 h 10322882"/>
              <a:gd name="connsiteX1638" fmla="*/ 3491876 w 7129607"/>
              <a:gd name="connsiteY1638" fmla="*/ 1476588 h 10322882"/>
              <a:gd name="connsiteX1639" fmla="*/ 3458201 w 7129607"/>
              <a:gd name="connsiteY1639" fmla="*/ 1459751 h 10322882"/>
              <a:gd name="connsiteX1640" fmla="*/ 3488508 w 7129607"/>
              <a:gd name="connsiteY1640" fmla="*/ 1432808 h 10322882"/>
              <a:gd name="connsiteX1641" fmla="*/ 3444732 w 7129607"/>
              <a:gd name="connsiteY1641" fmla="*/ 1405865 h 10322882"/>
              <a:gd name="connsiteX1642" fmla="*/ 3468304 w 7129607"/>
              <a:gd name="connsiteY1642" fmla="*/ 1422704 h 10322882"/>
              <a:gd name="connsiteX1643" fmla="*/ 3471671 w 7129607"/>
              <a:gd name="connsiteY1643" fmla="*/ 1439543 h 10322882"/>
              <a:gd name="connsiteX1644" fmla="*/ 3451465 w 7129607"/>
              <a:gd name="connsiteY1644" fmla="*/ 1446279 h 10322882"/>
              <a:gd name="connsiteX1645" fmla="*/ 3444732 w 7129607"/>
              <a:gd name="connsiteY1645" fmla="*/ 1439543 h 10322882"/>
              <a:gd name="connsiteX1646" fmla="*/ 3421158 w 7129607"/>
              <a:gd name="connsiteY1646" fmla="*/ 1429441 h 10322882"/>
              <a:gd name="connsiteX1647" fmla="*/ 3397586 w 7129607"/>
              <a:gd name="connsiteY1647" fmla="*/ 1432808 h 10322882"/>
              <a:gd name="connsiteX1648" fmla="*/ 3336971 w 7129607"/>
              <a:gd name="connsiteY1648" fmla="*/ 1429441 h 10322882"/>
              <a:gd name="connsiteX1649" fmla="*/ 3296561 w 7129607"/>
              <a:gd name="connsiteY1649" fmla="*/ 1429441 h 10322882"/>
              <a:gd name="connsiteX1650" fmla="*/ 3296561 w 7129607"/>
              <a:gd name="connsiteY1650" fmla="*/ 1436174 h 10322882"/>
              <a:gd name="connsiteX1651" fmla="*/ 3289826 w 7129607"/>
              <a:gd name="connsiteY1651" fmla="*/ 1449647 h 10322882"/>
              <a:gd name="connsiteX1652" fmla="*/ 3256151 w 7129607"/>
              <a:gd name="connsiteY1652" fmla="*/ 1439543 h 10322882"/>
              <a:gd name="connsiteX1653" fmla="*/ 3232579 w 7129607"/>
              <a:gd name="connsiteY1653" fmla="*/ 1432808 h 10322882"/>
              <a:gd name="connsiteX1654" fmla="*/ 3219108 w 7129607"/>
              <a:gd name="connsiteY1654" fmla="*/ 1405865 h 10322882"/>
              <a:gd name="connsiteX1655" fmla="*/ 3219108 w 7129607"/>
              <a:gd name="connsiteY1655" fmla="*/ 1362085 h 10322882"/>
              <a:gd name="connsiteX1656" fmla="*/ 3222476 w 7129607"/>
              <a:gd name="connsiteY1656" fmla="*/ 1338509 h 10322882"/>
              <a:gd name="connsiteX1657" fmla="*/ 3209005 w 7129607"/>
              <a:gd name="connsiteY1657" fmla="*/ 1321672 h 10322882"/>
              <a:gd name="connsiteX1658" fmla="*/ 3192168 w 7129607"/>
              <a:gd name="connsiteY1658" fmla="*/ 1287992 h 10322882"/>
              <a:gd name="connsiteX1659" fmla="*/ 3165227 w 7129607"/>
              <a:gd name="connsiteY1659" fmla="*/ 1267786 h 10322882"/>
              <a:gd name="connsiteX1660" fmla="*/ 3121451 w 7129607"/>
              <a:gd name="connsiteY1660" fmla="*/ 1277890 h 10322882"/>
              <a:gd name="connsiteX1661" fmla="*/ 3087776 w 7129607"/>
              <a:gd name="connsiteY1661" fmla="*/ 1264417 h 10322882"/>
              <a:gd name="connsiteX1662" fmla="*/ 3064202 w 7129607"/>
              <a:gd name="connsiteY1662" fmla="*/ 1294729 h 10322882"/>
              <a:gd name="connsiteX1663" fmla="*/ 3043998 w 7129607"/>
              <a:gd name="connsiteY1663" fmla="*/ 1291360 h 10322882"/>
              <a:gd name="connsiteX1664" fmla="*/ 3037262 w 7129607"/>
              <a:gd name="connsiteY1664" fmla="*/ 1287992 h 10322882"/>
              <a:gd name="connsiteX1665" fmla="*/ 3030527 w 7129607"/>
              <a:gd name="connsiteY1665" fmla="*/ 1274521 h 10322882"/>
              <a:gd name="connsiteX1666" fmla="*/ 2980019 w 7129607"/>
              <a:gd name="connsiteY1666" fmla="*/ 1267786 h 10322882"/>
              <a:gd name="connsiteX1667" fmla="*/ 2929506 w 7129607"/>
              <a:gd name="connsiteY1667" fmla="*/ 1287992 h 10322882"/>
              <a:gd name="connsiteX1668" fmla="*/ 2899198 w 7129607"/>
              <a:gd name="connsiteY1668" fmla="*/ 1250947 h 10322882"/>
              <a:gd name="connsiteX1669" fmla="*/ 2865525 w 7129607"/>
              <a:gd name="connsiteY1669" fmla="*/ 1186958 h 10322882"/>
              <a:gd name="connsiteX1670" fmla="*/ 2841950 w 7129607"/>
              <a:gd name="connsiteY1670" fmla="*/ 1173487 h 10322882"/>
              <a:gd name="connsiteX1671" fmla="*/ 2811643 w 7129607"/>
              <a:gd name="connsiteY1671" fmla="*/ 1163385 h 10322882"/>
              <a:gd name="connsiteX1672" fmla="*/ 2798173 w 7129607"/>
              <a:gd name="connsiteY1672" fmla="*/ 1146544 h 10322882"/>
              <a:gd name="connsiteX1673" fmla="*/ 2771231 w 7129607"/>
              <a:gd name="connsiteY1673" fmla="*/ 1149913 h 10322882"/>
              <a:gd name="connsiteX1674" fmla="*/ 2761131 w 7129607"/>
              <a:gd name="connsiteY1674" fmla="*/ 1109499 h 10322882"/>
              <a:gd name="connsiteX1675" fmla="*/ 2771231 w 7129607"/>
              <a:gd name="connsiteY1675" fmla="*/ 1096029 h 10322882"/>
              <a:gd name="connsiteX1676" fmla="*/ 2774599 w 7129607"/>
              <a:gd name="connsiteY1676" fmla="*/ 1082557 h 10322882"/>
              <a:gd name="connsiteX1677" fmla="*/ 2794805 w 7129607"/>
              <a:gd name="connsiteY1677" fmla="*/ 1018569 h 10322882"/>
              <a:gd name="connsiteX1678" fmla="*/ 2801540 w 7129607"/>
              <a:gd name="connsiteY1678" fmla="*/ 978156 h 10322882"/>
              <a:gd name="connsiteX1679" fmla="*/ 2815010 w 7129607"/>
              <a:gd name="connsiteY1679" fmla="*/ 947846 h 10322882"/>
              <a:gd name="connsiteX1680" fmla="*/ 2838583 w 7129607"/>
              <a:gd name="connsiteY1680" fmla="*/ 954582 h 10322882"/>
              <a:gd name="connsiteX1681" fmla="*/ 2852052 w 7129607"/>
              <a:gd name="connsiteY1681" fmla="*/ 951213 h 10322882"/>
              <a:gd name="connsiteX1682" fmla="*/ 2878992 w 7129607"/>
              <a:gd name="connsiteY1682" fmla="*/ 934374 h 10322882"/>
              <a:gd name="connsiteX1683" fmla="*/ 2912669 w 7129607"/>
              <a:gd name="connsiteY1683" fmla="*/ 917537 h 10322882"/>
              <a:gd name="connsiteX1684" fmla="*/ 2899198 w 7129607"/>
              <a:gd name="connsiteY1684" fmla="*/ 890594 h 10322882"/>
              <a:gd name="connsiteX1685" fmla="*/ 2868890 w 7129607"/>
              <a:gd name="connsiteY1685" fmla="*/ 867018 h 10322882"/>
              <a:gd name="connsiteX1686" fmla="*/ 2841950 w 7129607"/>
              <a:gd name="connsiteY1686" fmla="*/ 823238 h 10322882"/>
              <a:gd name="connsiteX1687" fmla="*/ 2852052 w 7129607"/>
              <a:gd name="connsiteY1687" fmla="*/ 789560 h 10322882"/>
              <a:gd name="connsiteX1688" fmla="*/ 2841950 w 7129607"/>
              <a:gd name="connsiteY1688" fmla="*/ 772721 h 10322882"/>
              <a:gd name="connsiteX1689" fmla="*/ 2841950 w 7129607"/>
              <a:gd name="connsiteY1689" fmla="*/ 752514 h 10322882"/>
              <a:gd name="connsiteX1690" fmla="*/ 2848686 w 7129607"/>
              <a:gd name="connsiteY1690" fmla="*/ 708733 h 10322882"/>
              <a:gd name="connsiteX1691" fmla="*/ 2841950 w 7129607"/>
              <a:gd name="connsiteY1691" fmla="*/ 695261 h 10322882"/>
              <a:gd name="connsiteX1692" fmla="*/ 2848686 w 7129607"/>
              <a:gd name="connsiteY1692" fmla="*/ 671687 h 10322882"/>
              <a:gd name="connsiteX1693" fmla="*/ 2841950 w 7129607"/>
              <a:gd name="connsiteY1693" fmla="*/ 661583 h 10322882"/>
              <a:gd name="connsiteX1694" fmla="*/ 2838583 w 7129607"/>
              <a:gd name="connsiteY1694" fmla="*/ 644746 h 10322882"/>
              <a:gd name="connsiteX1695" fmla="*/ 2831849 w 7129607"/>
              <a:gd name="connsiteY1695" fmla="*/ 617803 h 10322882"/>
              <a:gd name="connsiteX1696" fmla="*/ 2848686 w 7129607"/>
              <a:gd name="connsiteY1696" fmla="*/ 604331 h 10322882"/>
              <a:gd name="connsiteX1697" fmla="*/ 2855422 w 7129607"/>
              <a:gd name="connsiteY1697" fmla="*/ 567286 h 10322882"/>
              <a:gd name="connsiteX1698" fmla="*/ 2848686 w 7129607"/>
              <a:gd name="connsiteY1698" fmla="*/ 523504 h 10322882"/>
              <a:gd name="connsiteX1699" fmla="*/ 2862157 w 7129607"/>
              <a:gd name="connsiteY1699" fmla="*/ 493194 h 10322882"/>
              <a:gd name="connsiteX1700" fmla="*/ 2868890 w 7129607"/>
              <a:gd name="connsiteY1700" fmla="*/ 449412 h 10322882"/>
              <a:gd name="connsiteX1701" fmla="*/ 2862157 w 7129607"/>
              <a:gd name="connsiteY1701" fmla="*/ 432574 h 10322882"/>
              <a:gd name="connsiteX1702" fmla="*/ 2868890 w 7129607"/>
              <a:gd name="connsiteY1702" fmla="*/ 419103 h 10322882"/>
              <a:gd name="connsiteX1703" fmla="*/ 2862157 w 7129607"/>
              <a:gd name="connsiteY1703" fmla="*/ 402264 h 10322882"/>
              <a:gd name="connsiteX1704" fmla="*/ 2858789 w 7129607"/>
              <a:gd name="connsiteY1704" fmla="*/ 382056 h 10322882"/>
              <a:gd name="connsiteX1705" fmla="*/ 2852052 w 7129607"/>
              <a:gd name="connsiteY1705" fmla="*/ 348380 h 10322882"/>
              <a:gd name="connsiteX1706" fmla="*/ 2821746 w 7129607"/>
              <a:gd name="connsiteY1706" fmla="*/ 338275 h 10322882"/>
              <a:gd name="connsiteX1707" fmla="*/ 2804907 w 7129607"/>
              <a:gd name="connsiteY1707" fmla="*/ 338275 h 10322882"/>
              <a:gd name="connsiteX1708" fmla="*/ 2798173 w 7129607"/>
              <a:gd name="connsiteY1708" fmla="*/ 324804 h 10322882"/>
              <a:gd name="connsiteX1709" fmla="*/ 2767866 w 7129607"/>
              <a:gd name="connsiteY1709" fmla="*/ 331540 h 10322882"/>
              <a:gd name="connsiteX1710" fmla="*/ 2737555 w 7129607"/>
              <a:gd name="connsiteY1710" fmla="*/ 345012 h 10322882"/>
              <a:gd name="connsiteX1711" fmla="*/ 2727456 w 7129607"/>
              <a:gd name="connsiteY1711" fmla="*/ 338275 h 10322882"/>
              <a:gd name="connsiteX1712" fmla="*/ 2707250 w 7129607"/>
              <a:gd name="connsiteY1712" fmla="*/ 338275 h 10322882"/>
              <a:gd name="connsiteX1713" fmla="*/ 2687044 w 7129607"/>
              <a:gd name="connsiteY1713" fmla="*/ 307967 h 10322882"/>
              <a:gd name="connsiteX1714" fmla="*/ 2646635 w 7129607"/>
              <a:gd name="connsiteY1714" fmla="*/ 233874 h 10322882"/>
              <a:gd name="connsiteX1715" fmla="*/ 2619693 w 7129607"/>
              <a:gd name="connsiteY1715" fmla="*/ 217034 h 10322882"/>
              <a:gd name="connsiteX1716" fmla="*/ 2596121 w 7129607"/>
              <a:gd name="connsiteY1716" fmla="*/ 213668 h 10322882"/>
              <a:gd name="connsiteX1717" fmla="*/ 2616327 w 7129607"/>
              <a:gd name="connsiteY1717" fmla="*/ 193461 h 10322882"/>
              <a:gd name="connsiteX1718" fmla="*/ 2629797 w 7129607"/>
              <a:gd name="connsiteY1718" fmla="*/ 163151 h 10322882"/>
              <a:gd name="connsiteX1719" fmla="*/ 2656738 w 7129607"/>
              <a:gd name="connsiteY1719" fmla="*/ 142945 h 10322882"/>
              <a:gd name="connsiteX1720" fmla="*/ 2673574 w 7129607"/>
              <a:gd name="connsiteY1720" fmla="*/ 119371 h 10322882"/>
              <a:gd name="connsiteX1721" fmla="*/ 2683676 w 7129607"/>
              <a:gd name="connsiteY1721" fmla="*/ 102534 h 10322882"/>
              <a:gd name="connsiteX1722" fmla="*/ 2697146 w 7129607"/>
              <a:gd name="connsiteY1722" fmla="*/ 105899 h 10322882"/>
              <a:gd name="connsiteX1723" fmla="*/ 2710618 w 7129607"/>
              <a:gd name="connsiteY1723" fmla="*/ 109267 h 10322882"/>
              <a:gd name="connsiteX1724" fmla="*/ 2734190 w 7129607"/>
              <a:gd name="connsiteY1724" fmla="*/ 99165 h 10322882"/>
              <a:gd name="connsiteX1725" fmla="*/ 2754397 w 7129607"/>
              <a:gd name="connsiteY1725" fmla="*/ 89059 h 10322882"/>
              <a:gd name="connsiteX1726" fmla="*/ 2788071 w 7129607"/>
              <a:gd name="connsiteY1726" fmla="*/ 78956 h 10322882"/>
              <a:gd name="connsiteX1727" fmla="*/ 2801540 w 7129607"/>
              <a:gd name="connsiteY1727" fmla="*/ 52013 h 10322882"/>
              <a:gd name="connsiteX1728" fmla="*/ 2811643 w 7129607"/>
              <a:gd name="connsiteY1728" fmla="*/ 31809 h 10322882"/>
              <a:gd name="connsiteX1729" fmla="*/ 2808275 w 7129607"/>
              <a:gd name="connsiteY1729" fmla="*/ 1498 h 10322882"/>
              <a:gd name="connsiteX0" fmla="*/ 1727528 w 7129607"/>
              <a:gd name="connsiteY0" fmla="*/ 8975575 h 10322882"/>
              <a:gd name="connsiteX1" fmla="*/ 1727574 w 7129607"/>
              <a:gd name="connsiteY1" fmla="*/ 8975638 h 10322882"/>
              <a:gd name="connsiteX2" fmla="*/ 1747089 w 7129607"/>
              <a:gd name="connsiteY2" fmla="*/ 8975638 h 10322882"/>
              <a:gd name="connsiteX3" fmla="*/ 1747089 w 7129607"/>
              <a:gd name="connsiteY3" fmla="*/ 8982373 h 10322882"/>
              <a:gd name="connsiteX4" fmla="*/ 1753828 w 7129607"/>
              <a:gd name="connsiteY4" fmla="*/ 8985741 h 10322882"/>
              <a:gd name="connsiteX5" fmla="*/ 1753999 w 7129607"/>
              <a:gd name="connsiteY5" fmla="*/ 8985429 h 10322882"/>
              <a:gd name="connsiteX6" fmla="*/ 1747745 w 7129607"/>
              <a:gd name="connsiteY6" fmla="*/ 8982305 h 10322882"/>
              <a:gd name="connsiteX7" fmla="*/ 1727528 w 7129607"/>
              <a:gd name="connsiteY7" fmla="*/ 8975575 h 10322882"/>
              <a:gd name="connsiteX8" fmla="*/ 2939394 w 7129607"/>
              <a:gd name="connsiteY8" fmla="*/ 7863365 h 10322882"/>
              <a:gd name="connsiteX9" fmla="*/ 2933765 w 7129607"/>
              <a:gd name="connsiteY9" fmla="*/ 7870204 h 10322882"/>
              <a:gd name="connsiteX10" fmla="*/ 2932948 w 7129607"/>
              <a:gd name="connsiteY10" fmla="*/ 7879615 h 10322882"/>
              <a:gd name="connsiteX11" fmla="*/ 2933297 w 7129607"/>
              <a:gd name="connsiteY11" fmla="*/ 7879269 h 10322882"/>
              <a:gd name="connsiteX12" fmla="*/ 2934022 w 7129607"/>
              <a:gd name="connsiteY12" fmla="*/ 7870917 h 10322882"/>
              <a:gd name="connsiteX13" fmla="*/ 2939920 w 7129607"/>
              <a:gd name="connsiteY13" fmla="*/ 7863759 h 10322882"/>
              <a:gd name="connsiteX14" fmla="*/ 2939394 w 7129607"/>
              <a:gd name="connsiteY14" fmla="*/ 7863365 h 10322882"/>
              <a:gd name="connsiteX15" fmla="*/ 6408711 w 7129607"/>
              <a:gd name="connsiteY15" fmla="*/ 7753763 h 10322882"/>
              <a:gd name="connsiteX16" fmla="*/ 6408711 w 7129607"/>
              <a:gd name="connsiteY16" fmla="*/ 7753788 h 10322882"/>
              <a:gd name="connsiteX17" fmla="*/ 6419483 w 7129607"/>
              <a:gd name="connsiteY17" fmla="*/ 7762398 h 10322882"/>
              <a:gd name="connsiteX18" fmla="*/ 6419369 w 7129607"/>
              <a:gd name="connsiteY18" fmla="*/ 7762284 h 10322882"/>
              <a:gd name="connsiteX19" fmla="*/ 6408711 w 7129607"/>
              <a:gd name="connsiteY19" fmla="*/ 7753763 h 10322882"/>
              <a:gd name="connsiteX20" fmla="*/ 2714483 w 7129607"/>
              <a:gd name="connsiteY20" fmla="*/ 7748713 h 10322882"/>
              <a:gd name="connsiteX21" fmla="*/ 2781509 w 7129607"/>
              <a:gd name="connsiteY21" fmla="*/ 7857093 h 10322882"/>
              <a:gd name="connsiteX22" fmla="*/ 2768674 w 7129607"/>
              <a:gd name="connsiteY22" fmla="*/ 7911283 h 10322882"/>
              <a:gd name="connsiteX23" fmla="*/ 2731596 w 7129607"/>
              <a:gd name="connsiteY23" fmla="*/ 7961196 h 10322882"/>
              <a:gd name="connsiteX24" fmla="*/ 2626069 w 7129607"/>
              <a:gd name="connsiteY24" fmla="*/ 8042480 h 10322882"/>
              <a:gd name="connsiteX25" fmla="*/ 2576157 w 7129607"/>
              <a:gd name="connsiteY25" fmla="*/ 7971177 h 10322882"/>
              <a:gd name="connsiteX26" fmla="*/ 2714483 w 7129607"/>
              <a:gd name="connsiteY26" fmla="*/ 7748713 h 10322882"/>
              <a:gd name="connsiteX27" fmla="*/ 2842828 w 7129607"/>
              <a:gd name="connsiteY27" fmla="*/ 7570456 h 10322882"/>
              <a:gd name="connsiteX28" fmla="*/ 2919835 w 7129607"/>
              <a:gd name="connsiteY28" fmla="*/ 7661723 h 10322882"/>
              <a:gd name="connsiteX29" fmla="*/ 2865645 w 7129607"/>
              <a:gd name="connsiteY29" fmla="*/ 7743009 h 10322882"/>
              <a:gd name="connsiteX30" fmla="*/ 2821437 w 7129607"/>
              <a:gd name="connsiteY30" fmla="*/ 7762974 h 10322882"/>
              <a:gd name="connsiteX31" fmla="*/ 2798621 w 7129607"/>
              <a:gd name="connsiteY31" fmla="*/ 7733028 h 10322882"/>
              <a:gd name="connsiteX32" fmla="*/ 2828568 w 7129607"/>
              <a:gd name="connsiteY32" fmla="*/ 7721619 h 10322882"/>
              <a:gd name="connsiteX33" fmla="*/ 2815733 w 7129607"/>
              <a:gd name="connsiteY33" fmla="*/ 7688819 h 10322882"/>
              <a:gd name="connsiteX34" fmla="*/ 2828568 w 7129607"/>
              <a:gd name="connsiteY34" fmla="*/ 7671706 h 10322882"/>
              <a:gd name="connsiteX35" fmla="*/ 2828568 w 7129607"/>
              <a:gd name="connsiteY35" fmla="*/ 7664577 h 10322882"/>
              <a:gd name="connsiteX36" fmla="*/ 2828568 w 7129607"/>
              <a:gd name="connsiteY36" fmla="*/ 7651742 h 10322882"/>
              <a:gd name="connsiteX37" fmla="*/ 2818585 w 7129607"/>
              <a:gd name="connsiteY37" fmla="*/ 7631777 h 10322882"/>
              <a:gd name="connsiteX38" fmla="*/ 2845681 w 7129607"/>
              <a:gd name="connsiteY38" fmla="*/ 7587568 h 10322882"/>
              <a:gd name="connsiteX39" fmla="*/ 2842828 w 7129607"/>
              <a:gd name="connsiteY39" fmla="*/ 7580439 h 10322882"/>
              <a:gd name="connsiteX40" fmla="*/ 2842828 w 7129607"/>
              <a:gd name="connsiteY40" fmla="*/ 7570456 h 10322882"/>
              <a:gd name="connsiteX41" fmla="*/ 3296309 w 7129607"/>
              <a:gd name="connsiteY41" fmla="*/ 6883099 h 10322882"/>
              <a:gd name="connsiteX42" fmla="*/ 3320551 w 7129607"/>
              <a:gd name="connsiteY42" fmla="*/ 6883099 h 10322882"/>
              <a:gd name="connsiteX43" fmla="*/ 3364760 w 7129607"/>
              <a:gd name="connsiteY43" fmla="*/ 6947272 h 10322882"/>
              <a:gd name="connsiteX44" fmla="*/ 3384724 w 7129607"/>
              <a:gd name="connsiteY44" fmla="*/ 6974366 h 10322882"/>
              <a:gd name="connsiteX45" fmla="*/ 3364760 w 7129607"/>
              <a:gd name="connsiteY45" fmla="*/ 7058504 h 10322882"/>
              <a:gd name="connsiteX46" fmla="*/ 3303440 w 7129607"/>
              <a:gd name="connsiteY46" fmla="*/ 7085598 h 10322882"/>
              <a:gd name="connsiteX47" fmla="*/ 3283475 w 7129607"/>
              <a:gd name="connsiteY47" fmla="*/ 7058504 h 10322882"/>
              <a:gd name="connsiteX48" fmla="*/ 3317699 w 7129607"/>
              <a:gd name="connsiteY48" fmla="*/ 7031408 h 10322882"/>
              <a:gd name="connsiteX49" fmla="*/ 3307718 w 7129607"/>
              <a:gd name="connsiteY49" fmla="*/ 7014295 h 10322882"/>
              <a:gd name="connsiteX50" fmla="*/ 3270640 w 7129607"/>
              <a:gd name="connsiteY50" fmla="*/ 7041391 h 10322882"/>
              <a:gd name="connsiteX51" fmla="*/ 3253527 w 7129607"/>
              <a:gd name="connsiteY51" fmla="*/ 7024278 h 10322882"/>
              <a:gd name="connsiteX52" fmla="*/ 3290605 w 7129607"/>
              <a:gd name="connsiteY52" fmla="*/ 6998610 h 10322882"/>
              <a:gd name="connsiteX53" fmla="*/ 3276344 w 7129607"/>
              <a:gd name="connsiteY53" fmla="*/ 6981497 h 10322882"/>
              <a:gd name="connsiteX54" fmla="*/ 3239267 w 7129607"/>
              <a:gd name="connsiteY54" fmla="*/ 7008592 h 10322882"/>
              <a:gd name="connsiteX55" fmla="*/ 3226433 w 7129607"/>
              <a:gd name="connsiteY55" fmla="*/ 6994331 h 10322882"/>
              <a:gd name="connsiteX56" fmla="*/ 3286327 w 7129607"/>
              <a:gd name="connsiteY56" fmla="*/ 6897359 h 10322882"/>
              <a:gd name="connsiteX57" fmla="*/ 3296309 w 7129607"/>
              <a:gd name="connsiteY57" fmla="*/ 6883099 h 10322882"/>
              <a:gd name="connsiteX58" fmla="*/ 3758351 w 7129607"/>
              <a:gd name="connsiteY58" fmla="*/ 6576498 h 10322882"/>
              <a:gd name="connsiteX59" fmla="*/ 3802558 w 7129607"/>
              <a:gd name="connsiteY59" fmla="*/ 6593611 h 10322882"/>
              <a:gd name="connsiteX60" fmla="*/ 3798280 w 7129607"/>
              <a:gd name="connsiteY60" fmla="*/ 6670619 h 10322882"/>
              <a:gd name="connsiteX61" fmla="*/ 3792575 w 7129607"/>
              <a:gd name="connsiteY61" fmla="*/ 6674897 h 10322882"/>
              <a:gd name="connsiteX62" fmla="*/ 3751220 w 7129607"/>
              <a:gd name="connsiteY62" fmla="*/ 6749052 h 10322882"/>
              <a:gd name="connsiteX63" fmla="*/ 3751218 w 7129607"/>
              <a:gd name="connsiteY63" fmla="*/ 6749052 h 10322882"/>
              <a:gd name="connsiteX64" fmla="*/ 3698456 w 7129607"/>
              <a:gd name="connsiteY64" fmla="*/ 6853152 h 10322882"/>
              <a:gd name="connsiteX65" fmla="*/ 3592929 w 7129607"/>
              <a:gd name="connsiteY65" fmla="*/ 6981497 h 10322882"/>
              <a:gd name="connsiteX66" fmla="*/ 3550146 w 7129607"/>
              <a:gd name="connsiteY66" fmla="*/ 6991479 h 10322882"/>
              <a:gd name="connsiteX67" fmla="*/ 3407542 w 7129607"/>
              <a:gd name="connsiteY67" fmla="*/ 6917324 h 10322882"/>
              <a:gd name="connsiteX68" fmla="*/ 3438916 w 7129607"/>
              <a:gd name="connsiteY68" fmla="*/ 6850301 h 10322882"/>
              <a:gd name="connsiteX69" fmla="*/ 3404690 w 7129607"/>
              <a:gd name="connsiteY69" fmla="*/ 6833188 h 10322882"/>
              <a:gd name="connsiteX70" fmla="*/ 3367613 w 7129607"/>
              <a:gd name="connsiteY70" fmla="*/ 6860282 h 10322882"/>
              <a:gd name="connsiteX71" fmla="*/ 3347648 w 7129607"/>
              <a:gd name="connsiteY71" fmla="*/ 6826058 h 10322882"/>
              <a:gd name="connsiteX72" fmla="*/ 3411820 w 7129607"/>
              <a:gd name="connsiteY72" fmla="*/ 6687732 h 10322882"/>
              <a:gd name="connsiteX73" fmla="*/ 3458879 w 7129607"/>
              <a:gd name="connsiteY73" fmla="*/ 6590759 h 10322882"/>
              <a:gd name="connsiteX74" fmla="*/ 3528756 w 7129607"/>
              <a:gd name="connsiteY74" fmla="*/ 6650654 h 10322882"/>
              <a:gd name="connsiteX75" fmla="*/ 3491678 w 7129607"/>
              <a:gd name="connsiteY75" fmla="*/ 6734791 h 10322882"/>
              <a:gd name="connsiteX76" fmla="*/ 3481697 w 7129607"/>
              <a:gd name="connsiteY76" fmla="*/ 6756181 h 10322882"/>
              <a:gd name="connsiteX77" fmla="*/ 3580094 w 7129607"/>
              <a:gd name="connsiteY77" fmla="*/ 6808945 h 10322882"/>
              <a:gd name="connsiteX78" fmla="*/ 3644266 w 7129607"/>
              <a:gd name="connsiteY78" fmla="*/ 6687730 h 10322882"/>
              <a:gd name="connsiteX79" fmla="*/ 3644267 w 7129607"/>
              <a:gd name="connsiteY79" fmla="*/ 6687732 h 10322882"/>
              <a:gd name="connsiteX80" fmla="*/ 3691326 w 7129607"/>
              <a:gd name="connsiteY80" fmla="*/ 6600742 h 10322882"/>
              <a:gd name="connsiteX81" fmla="*/ 3738387 w 7129607"/>
              <a:gd name="connsiteY81" fmla="*/ 6613575 h 10322882"/>
              <a:gd name="connsiteX82" fmla="*/ 3758351 w 7129607"/>
              <a:gd name="connsiteY82" fmla="*/ 6576498 h 10322882"/>
              <a:gd name="connsiteX83" fmla="*/ 6082766 w 7129607"/>
              <a:gd name="connsiteY83" fmla="*/ 5967879 h 10322882"/>
              <a:gd name="connsiteX84" fmla="*/ 6069407 w 7129607"/>
              <a:gd name="connsiteY84" fmla="*/ 5984590 h 10322882"/>
              <a:gd name="connsiteX85" fmla="*/ 6049193 w 7129607"/>
              <a:gd name="connsiteY85" fmla="*/ 5998078 h 10322882"/>
              <a:gd name="connsiteX86" fmla="*/ 6032347 w 7129607"/>
              <a:gd name="connsiteY86" fmla="*/ 5984590 h 10322882"/>
              <a:gd name="connsiteX87" fmla="*/ 6012133 w 7129607"/>
              <a:gd name="connsiteY87" fmla="*/ 5987962 h 10322882"/>
              <a:gd name="connsiteX88" fmla="*/ 5995189 w 7129607"/>
              <a:gd name="connsiteY88" fmla="*/ 5987962 h 10322882"/>
              <a:gd name="connsiteX89" fmla="*/ 5995112 w 7129607"/>
              <a:gd name="connsiteY89" fmla="*/ 5988114 h 10322882"/>
              <a:gd name="connsiteX90" fmla="*/ 6012113 w 7129607"/>
              <a:gd name="connsiteY90" fmla="*/ 5988114 h 10322882"/>
              <a:gd name="connsiteX91" fmla="*/ 6032301 w 7129607"/>
              <a:gd name="connsiteY91" fmla="*/ 5984746 h 10322882"/>
              <a:gd name="connsiteX92" fmla="*/ 6049125 w 7129607"/>
              <a:gd name="connsiteY92" fmla="*/ 5998218 h 10322882"/>
              <a:gd name="connsiteX93" fmla="*/ 6069314 w 7129607"/>
              <a:gd name="connsiteY93" fmla="*/ 5984746 h 10322882"/>
              <a:gd name="connsiteX94" fmla="*/ 6082774 w 7129607"/>
              <a:gd name="connsiteY94" fmla="*/ 5967906 h 10322882"/>
              <a:gd name="connsiteX95" fmla="*/ 6082766 w 7129607"/>
              <a:gd name="connsiteY95" fmla="*/ 5967879 h 10322882"/>
              <a:gd name="connsiteX96" fmla="*/ 3350500 w 7129607"/>
              <a:gd name="connsiteY96" fmla="*/ 5715163 h 10322882"/>
              <a:gd name="connsiteX97" fmla="*/ 3381872 w 7129607"/>
              <a:gd name="connsiteY97" fmla="*/ 5718015 h 10322882"/>
              <a:gd name="connsiteX98" fmla="*/ 3411820 w 7129607"/>
              <a:gd name="connsiteY98" fmla="*/ 5730850 h 10322882"/>
              <a:gd name="connsiteX99" fmla="*/ 3421801 w 7129607"/>
              <a:gd name="connsiteY99" fmla="*/ 5727998 h 10322882"/>
              <a:gd name="connsiteX100" fmla="*/ 3560129 w 7129607"/>
              <a:gd name="connsiteY100" fmla="*/ 5730850 h 10322882"/>
              <a:gd name="connsiteX101" fmla="*/ 3580094 w 7129607"/>
              <a:gd name="connsiteY101" fmla="*/ 5819266 h 10322882"/>
              <a:gd name="connsiteX102" fmla="*/ 3562981 w 7129607"/>
              <a:gd name="connsiteY102" fmla="*/ 5819266 h 10322882"/>
              <a:gd name="connsiteX103" fmla="*/ 3562981 w 7129607"/>
              <a:gd name="connsiteY103" fmla="*/ 5846360 h 10322882"/>
              <a:gd name="connsiteX104" fmla="*/ 3545869 w 7129607"/>
              <a:gd name="connsiteY104" fmla="*/ 5846360 h 10322882"/>
              <a:gd name="connsiteX105" fmla="*/ 3540165 w 7129607"/>
              <a:gd name="connsiteY105" fmla="*/ 5829247 h 10322882"/>
              <a:gd name="connsiteX106" fmla="*/ 3384726 w 7129607"/>
              <a:gd name="connsiteY106" fmla="*/ 5829247 h 10322882"/>
              <a:gd name="connsiteX107" fmla="*/ 3360482 w 7129607"/>
              <a:gd name="connsiteY107" fmla="*/ 5755092 h 10322882"/>
              <a:gd name="connsiteX108" fmla="*/ 3370465 w 7129607"/>
              <a:gd name="connsiteY108" fmla="*/ 5745111 h 10322882"/>
              <a:gd name="connsiteX109" fmla="*/ 3357630 w 7129607"/>
              <a:gd name="connsiteY109" fmla="*/ 5742259 h 10322882"/>
              <a:gd name="connsiteX110" fmla="*/ 3350500 w 7129607"/>
              <a:gd name="connsiteY110" fmla="*/ 5715163 h 10322882"/>
              <a:gd name="connsiteX111" fmla="*/ 6194670 w 7129607"/>
              <a:gd name="connsiteY111" fmla="*/ 5418453 h 10322882"/>
              <a:gd name="connsiteX112" fmla="*/ 6194376 w 7129607"/>
              <a:gd name="connsiteY112" fmla="*/ 5418666 h 10322882"/>
              <a:gd name="connsiteX113" fmla="*/ 6190564 w 7129607"/>
              <a:gd name="connsiteY113" fmla="*/ 5424764 h 10322882"/>
              <a:gd name="connsiteX114" fmla="*/ 6190695 w 7129607"/>
              <a:gd name="connsiteY114" fmla="*/ 5424817 h 10322882"/>
              <a:gd name="connsiteX115" fmla="*/ 6194670 w 7129607"/>
              <a:gd name="connsiteY115" fmla="*/ 5418453 h 10322882"/>
              <a:gd name="connsiteX116" fmla="*/ 3536068 w 7129607"/>
              <a:gd name="connsiteY116" fmla="*/ 5394300 h 10322882"/>
              <a:gd name="connsiteX117" fmla="*/ 3546184 w 7129607"/>
              <a:gd name="connsiteY117" fmla="*/ 5401050 h 10322882"/>
              <a:gd name="connsiteX118" fmla="*/ 3552927 w 7129607"/>
              <a:gd name="connsiteY118" fmla="*/ 5397676 h 10322882"/>
              <a:gd name="connsiteX119" fmla="*/ 3616987 w 7129607"/>
              <a:gd name="connsiteY119" fmla="*/ 5424675 h 10322882"/>
              <a:gd name="connsiteX120" fmla="*/ 3704648 w 7129607"/>
              <a:gd name="connsiteY120" fmla="*/ 5407801 h 10322882"/>
              <a:gd name="connsiteX121" fmla="*/ 3711392 w 7129607"/>
              <a:gd name="connsiteY121" fmla="*/ 5417926 h 10322882"/>
              <a:gd name="connsiteX122" fmla="*/ 3728249 w 7129607"/>
              <a:gd name="connsiteY122" fmla="*/ 5411175 h 10322882"/>
              <a:gd name="connsiteX123" fmla="*/ 3772081 w 7129607"/>
              <a:gd name="connsiteY123" fmla="*/ 5438176 h 10322882"/>
              <a:gd name="connsiteX124" fmla="*/ 3772081 w 7129607"/>
              <a:gd name="connsiteY124" fmla="*/ 5444926 h 10322882"/>
              <a:gd name="connsiteX125" fmla="*/ 3785567 w 7129607"/>
              <a:gd name="connsiteY125" fmla="*/ 5441550 h 10322882"/>
              <a:gd name="connsiteX126" fmla="*/ 3812540 w 7129607"/>
              <a:gd name="connsiteY126" fmla="*/ 5606925 h 10322882"/>
              <a:gd name="connsiteX127" fmla="*/ 3799053 w 7129607"/>
              <a:gd name="connsiteY127" fmla="*/ 5620426 h 10322882"/>
              <a:gd name="connsiteX128" fmla="*/ 3721506 w 7129607"/>
              <a:gd name="connsiteY128" fmla="*/ 5654176 h 10322882"/>
              <a:gd name="connsiteX129" fmla="*/ 3714762 w 7129607"/>
              <a:gd name="connsiteY129" fmla="*/ 5664301 h 10322882"/>
              <a:gd name="connsiteX130" fmla="*/ 3701276 w 7129607"/>
              <a:gd name="connsiteY130" fmla="*/ 5664301 h 10322882"/>
              <a:gd name="connsiteX131" fmla="*/ 3596757 w 7129607"/>
              <a:gd name="connsiteY131" fmla="*/ 5698050 h 10322882"/>
              <a:gd name="connsiteX132" fmla="*/ 3579900 w 7129607"/>
              <a:gd name="connsiteY132" fmla="*/ 5647425 h 10322882"/>
              <a:gd name="connsiteX133" fmla="*/ 3468636 w 7129607"/>
              <a:gd name="connsiteY133" fmla="*/ 5644051 h 10322882"/>
              <a:gd name="connsiteX134" fmla="*/ 3438293 w 7129607"/>
              <a:gd name="connsiteY134" fmla="*/ 5600175 h 10322882"/>
              <a:gd name="connsiteX135" fmla="*/ 3515839 w 7129607"/>
              <a:gd name="connsiteY135" fmla="*/ 5525926 h 10322882"/>
              <a:gd name="connsiteX136" fmla="*/ 3488866 w 7129607"/>
              <a:gd name="connsiteY136" fmla="*/ 5498925 h 10322882"/>
              <a:gd name="connsiteX137" fmla="*/ 3407949 w 7129607"/>
              <a:gd name="connsiteY137" fmla="*/ 5573176 h 10322882"/>
              <a:gd name="connsiteX138" fmla="*/ 3340517 w 7129607"/>
              <a:gd name="connsiteY138" fmla="*/ 5573176 h 10322882"/>
              <a:gd name="connsiteX139" fmla="*/ 3340517 w 7129607"/>
              <a:gd name="connsiteY139" fmla="*/ 5482050 h 10322882"/>
              <a:gd name="connsiteX140" fmla="*/ 3374233 w 7129607"/>
              <a:gd name="connsiteY140" fmla="*/ 5461800 h 10322882"/>
              <a:gd name="connsiteX141" fmla="*/ 3414692 w 7129607"/>
              <a:gd name="connsiteY141" fmla="*/ 5448301 h 10322882"/>
              <a:gd name="connsiteX142" fmla="*/ 3536068 w 7129607"/>
              <a:gd name="connsiteY142" fmla="*/ 5394300 h 10322882"/>
              <a:gd name="connsiteX143" fmla="*/ 3128034 w 7129607"/>
              <a:gd name="connsiteY143" fmla="*/ 5196080 h 10322882"/>
              <a:gd name="connsiteX144" fmla="*/ 3350499 w 7129607"/>
              <a:gd name="connsiteY144" fmla="*/ 5236009 h 10322882"/>
              <a:gd name="connsiteX145" fmla="*/ 3401837 w 7129607"/>
              <a:gd name="connsiteY145" fmla="*/ 5277366 h 10322882"/>
              <a:gd name="connsiteX146" fmla="*/ 3273492 w 7129607"/>
              <a:gd name="connsiteY146" fmla="*/ 5431379 h 10322882"/>
              <a:gd name="connsiteX147" fmla="*/ 3125183 w 7129607"/>
              <a:gd name="connsiteY147" fmla="*/ 5414266 h 10322882"/>
              <a:gd name="connsiteX148" fmla="*/ 3061011 w 7129607"/>
              <a:gd name="connsiteY148" fmla="*/ 5303034 h 10322882"/>
              <a:gd name="connsiteX149" fmla="*/ 3128034 w 7129607"/>
              <a:gd name="connsiteY149" fmla="*/ 5196080 h 10322882"/>
              <a:gd name="connsiteX150" fmla="*/ 3384724 w 7129607"/>
              <a:gd name="connsiteY150" fmla="*/ 5023527 h 10322882"/>
              <a:gd name="connsiteX151" fmla="*/ 3458879 w 7129607"/>
              <a:gd name="connsiteY151" fmla="*/ 5081996 h 10322882"/>
              <a:gd name="connsiteX152" fmla="*/ 3454601 w 7129607"/>
              <a:gd name="connsiteY152" fmla="*/ 5114794 h 10322882"/>
              <a:gd name="connsiteX153" fmla="*/ 3475992 w 7129607"/>
              <a:gd name="connsiteY153" fmla="*/ 5119072 h 10322882"/>
              <a:gd name="connsiteX154" fmla="*/ 3461731 w 7129607"/>
              <a:gd name="connsiteY154" fmla="*/ 5208913 h 10322882"/>
              <a:gd name="connsiteX155" fmla="*/ 3212172 w 7129607"/>
              <a:gd name="connsiteY155" fmla="*/ 5161855 h 10322882"/>
              <a:gd name="connsiteX156" fmla="*/ 3226433 w 7129607"/>
              <a:gd name="connsiteY156" fmla="*/ 5084848 h 10322882"/>
              <a:gd name="connsiteX157" fmla="*/ 3384724 w 7129607"/>
              <a:gd name="connsiteY157" fmla="*/ 5023527 h 10322882"/>
              <a:gd name="connsiteX158" fmla="*/ 6786974 w 7129607"/>
              <a:gd name="connsiteY158" fmla="*/ 3447672 h 10322882"/>
              <a:gd name="connsiteX159" fmla="*/ 6783658 w 7129607"/>
              <a:gd name="connsiteY159" fmla="*/ 3460947 h 10322882"/>
              <a:gd name="connsiteX160" fmla="*/ 6783835 w 7129607"/>
              <a:gd name="connsiteY160" fmla="*/ 3461304 h 10322882"/>
              <a:gd name="connsiteX161" fmla="*/ 6787155 w 7129607"/>
              <a:gd name="connsiteY161" fmla="*/ 3448035 h 10322882"/>
              <a:gd name="connsiteX162" fmla="*/ 6786974 w 7129607"/>
              <a:gd name="connsiteY162" fmla="*/ 3447672 h 10322882"/>
              <a:gd name="connsiteX163" fmla="*/ 5253470 w 7129607"/>
              <a:gd name="connsiteY163" fmla="*/ 1813834 h 10322882"/>
              <a:gd name="connsiteX164" fmla="*/ 5253599 w 7129607"/>
              <a:gd name="connsiteY164" fmla="*/ 1813966 h 10322882"/>
              <a:gd name="connsiteX165" fmla="*/ 5255652 w 7129607"/>
              <a:gd name="connsiteY165" fmla="*/ 1816331 h 10322882"/>
              <a:gd name="connsiteX166" fmla="*/ 5255733 w 7129607"/>
              <a:gd name="connsiteY166" fmla="*/ 1816322 h 10322882"/>
              <a:gd name="connsiteX167" fmla="*/ 5254144 w 7129607"/>
              <a:gd name="connsiteY167" fmla="*/ 1814475 h 10322882"/>
              <a:gd name="connsiteX168" fmla="*/ 5253470 w 7129607"/>
              <a:gd name="connsiteY168" fmla="*/ 1813834 h 10322882"/>
              <a:gd name="connsiteX169" fmla="*/ 4718574 w 7129607"/>
              <a:gd name="connsiteY169" fmla="*/ 1642347 h 10322882"/>
              <a:gd name="connsiteX170" fmla="*/ 4718476 w 7129607"/>
              <a:gd name="connsiteY170" fmla="*/ 1642543 h 10322882"/>
              <a:gd name="connsiteX171" fmla="*/ 4725052 w 7129607"/>
              <a:gd name="connsiteY171" fmla="*/ 1652401 h 10322882"/>
              <a:gd name="connsiteX172" fmla="*/ 4725145 w 7129607"/>
              <a:gd name="connsiteY172" fmla="*/ 1652214 h 10322882"/>
              <a:gd name="connsiteX173" fmla="*/ 4718574 w 7129607"/>
              <a:gd name="connsiteY173" fmla="*/ 1642347 h 10322882"/>
              <a:gd name="connsiteX174" fmla="*/ 2808275 w 7129607"/>
              <a:gd name="connsiteY174" fmla="*/ 1498 h 10322882"/>
              <a:gd name="connsiteX175" fmla="*/ 2845318 w 7129607"/>
              <a:gd name="connsiteY175" fmla="*/ 1498 h 10322882"/>
              <a:gd name="connsiteX176" fmla="*/ 2885728 w 7129607"/>
              <a:gd name="connsiteY176" fmla="*/ 14968 h 10322882"/>
              <a:gd name="connsiteX177" fmla="*/ 2926138 w 7129607"/>
              <a:gd name="connsiteY177" fmla="*/ 28439 h 10322882"/>
              <a:gd name="connsiteX178" fmla="*/ 2939609 w 7129607"/>
              <a:gd name="connsiteY178" fmla="*/ 48645 h 10322882"/>
              <a:gd name="connsiteX179" fmla="*/ 2936241 w 7129607"/>
              <a:gd name="connsiteY179" fmla="*/ 62119 h 10322882"/>
              <a:gd name="connsiteX180" fmla="*/ 2976651 w 7129607"/>
              <a:gd name="connsiteY180" fmla="*/ 78956 h 10322882"/>
              <a:gd name="connsiteX181" fmla="*/ 3010323 w 7129607"/>
              <a:gd name="connsiteY181" fmla="*/ 92426 h 10322882"/>
              <a:gd name="connsiteX182" fmla="*/ 3094509 w 7129607"/>
              <a:gd name="connsiteY182" fmla="*/ 95795 h 10322882"/>
              <a:gd name="connsiteX183" fmla="*/ 3101245 w 7129607"/>
              <a:gd name="connsiteY183" fmla="*/ 112634 h 10322882"/>
              <a:gd name="connsiteX184" fmla="*/ 3111348 w 7129607"/>
              <a:gd name="connsiteY184" fmla="*/ 129473 h 10322882"/>
              <a:gd name="connsiteX185" fmla="*/ 3131552 w 7129607"/>
              <a:gd name="connsiteY185" fmla="*/ 156416 h 10322882"/>
              <a:gd name="connsiteX186" fmla="*/ 3141655 w 7129607"/>
              <a:gd name="connsiteY186" fmla="*/ 193461 h 10322882"/>
              <a:gd name="connsiteX187" fmla="*/ 3134920 w 7129607"/>
              <a:gd name="connsiteY187" fmla="*/ 213668 h 10322882"/>
              <a:gd name="connsiteX188" fmla="*/ 3145023 w 7129607"/>
              <a:gd name="connsiteY188" fmla="*/ 237242 h 10322882"/>
              <a:gd name="connsiteX189" fmla="*/ 3158493 w 7129607"/>
              <a:gd name="connsiteY189" fmla="*/ 267554 h 10322882"/>
              <a:gd name="connsiteX190" fmla="*/ 3155126 w 7129607"/>
              <a:gd name="connsiteY190" fmla="*/ 284391 h 10322882"/>
              <a:gd name="connsiteX191" fmla="*/ 3158493 w 7129607"/>
              <a:gd name="connsiteY191" fmla="*/ 304598 h 10322882"/>
              <a:gd name="connsiteX192" fmla="*/ 3145023 w 7129607"/>
              <a:gd name="connsiteY192" fmla="*/ 341643 h 10322882"/>
              <a:gd name="connsiteX193" fmla="*/ 3134920 w 7129607"/>
              <a:gd name="connsiteY193" fmla="*/ 371953 h 10322882"/>
              <a:gd name="connsiteX194" fmla="*/ 3124818 w 7129607"/>
              <a:gd name="connsiteY194" fmla="*/ 398896 h 10322882"/>
              <a:gd name="connsiteX195" fmla="*/ 3114715 w 7129607"/>
              <a:gd name="connsiteY195" fmla="*/ 425840 h 10322882"/>
              <a:gd name="connsiteX196" fmla="*/ 3114715 w 7129607"/>
              <a:gd name="connsiteY196" fmla="*/ 442677 h 10322882"/>
              <a:gd name="connsiteX197" fmla="*/ 3121451 w 7129607"/>
              <a:gd name="connsiteY197" fmla="*/ 452781 h 10322882"/>
              <a:gd name="connsiteX198" fmla="*/ 3138287 w 7129607"/>
              <a:gd name="connsiteY198" fmla="*/ 479724 h 10322882"/>
              <a:gd name="connsiteX199" fmla="*/ 3145023 w 7129607"/>
              <a:gd name="connsiteY199" fmla="*/ 493194 h 10322882"/>
              <a:gd name="connsiteX200" fmla="*/ 3151758 w 7129607"/>
              <a:gd name="connsiteY200" fmla="*/ 506667 h 10322882"/>
              <a:gd name="connsiteX201" fmla="*/ 3151758 w 7129607"/>
              <a:gd name="connsiteY201" fmla="*/ 540343 h 10322882"/>
              <a:gd name="connsiteX202" fmla="*/ 3192168 w 7129607"/>
              <a:gd name="connsiteY202" fmla="*/ 536975 h 10322882"/>
              <a:gd name="connsiteX203" fmla="*/ 3235945 w 7129607"/>
              <a:gd name="connsiteY203" fmla="*/ 533608 h 10322882"/>
              <a:gd name="connsiteX204" fmla="*/ 3266254 w 7129607"/>
              <a:gd name="connsiteY204" fmla="*/ 557182 h 10322882"/>
              <a:gd name="connsiteX205" fmla="*/ 3303296 w 7129607"/>
              <a:gd name="connsiteY205" fmla="*/ 563917 h 10322882"/>
              <a:gd name="connsiteX206" fmla="*/ 3330236 w 7129607"/>
              <a:gd name="connsiteY206" fmla="*/ 543710 h 10322882"/>
              <a:gd name="connsiteX207" fmla="*/ 3353808 w 7129607"/>
              <a:gd name="connsiteY207" fmla="*/ 574021 h 10322882"/>
              <a:gd name="connsiteX208" fmla="*/ 3394218 w 7129607"/>
              <a:gd name="connsiteY208" fmla="*/ 590860 h 10322882"/>
              <a:gd name="connsiteX209" fmla="*/ 3424526 w 7129607"/>
              <a:gd name="connsiteY209" fmla="*/ 563917 h 10322882"/>
              <a:gd name="connsiteX210" fmla="*/ 3451465 w 7129607"/>
              <a:gd name="connsiteY210" fmla="*/ 533608 h 10322882"/>
              <a:gd name="connsiteX211" fmla="*/ 3475039 w 7129607"/>
              <a:gd name="connsiteY211" fmla="*/ 543710 h 10322882"/>
              <a:gd name="connsiteX212" fmla="*/ 3481774 w 7129607"/>
              <a:gd name="connsiteY212" fmla="*/ 553815 h 10322882"/>
              <a:gd name="connsiteX213" fmla="*/ 3501979 w 7129607"/>
              <a:gd name="connsiteY213" fmla="*/ 560550 h 10322882"/>
              <a:gd name="connsiteX214" fmla="*/ 3522183 w 7129607"/>
              <a:gd name="connsiteY214" fmla="*/ 594229 h 10322882"/>
              <a:gd name="connsiteX215" fmla="*/ 3549124 w 7129607"/>
              <a:gd name="connsiteY215" fmla="*/ 631274 h 10322882"/>
              <a:gd name="connsiteX216" fmla="*/ 3619842 w 7129607"/>
              <a:gd name="connsiteY216" fmla="*/ 641377 h 10322882"/>
              <a:gd name="connsiteX217" fmla="*/ 3633311 w 7129607"/>
              <a:gd name="connsiteY217" fmla="*/ 631274 h 10322882"/>
              <a:gd name="connsiteX218" fmla="*/ 3656885 w 7129607"/>
              <a:gd name="connsiteY218" fmla="*/ 624538 h 10322882"/>
              <a:gd name="connsiteX219" fmla="*/ 3666986 w 7129607"/>
              <a:gd name="connsiteY219" fmla="*/ 611066 h 10322882"/>
              <a:gd name="connsiteX220" fmla="*/ 3690560 w 7129607"/>
              <a:gd name="connsiteY220" fmla="*/ 594229 h 10322882"/>
              <a:gd name="connsiteX221" fmla="*/ 3768012 w 7129607"/>
              <a:gd name="connsiteY221" fmla="*/ 577388 h 10322882"/>
              <a:gd name="connsiteX222" fmla="*/ 3798320 w 7129607"/>
              <a:gd name="connsiteY222" fmla="*/ 580756 h 10322882"/>
              <a:gd name="connsiteX223" fmla="*/ 3821892 w 7129607"/>
              <a:gd name="connsiteY223" fmla="*/ 604331 h 10322882"/>
              <a:gd name="connsiteX224" fmla="*/ 3855567 w 7129607"/>
              <a:gd name="connsiteY224" fmla="*/ 614434 h 10322882"/>
              <a:gd name="connsiteX225" fmla="*/ 3885874 w 7129607"/>
              <a:gd name="connsiteY225" fmla="*/ 621169 h 10322882"/>
              <a:gd name="connsiteX226" fmla="*/ 3906080 w 7129607"/>
              <a:gd name="connsiteY226" fmla="*/ 648112 h 10322882"/>
              <a:gd name="connsiteX227" fmla="*/ 3916183 w 7129607"/>
              <a:gd name="connsiteY227" fmla="*/ 658216 h 10322882"/>
              <a:gd name="connsiteX228" fmla="*/ 3929652 w 7129607"/>
              <a:gd name="connsiteY228" fmla="*/ 651481 h 10322882"/>
              <a:gd name="connsiteX229" fmla="*/ 3953224 w 7129607"/>
              <a:gd name="connsiteY229" fmla="*/ 651481 h 10322882"/>
              <a:gd name="connsiteX230" fmla="*/ 3986901 w 7129607"/>
              <a:gd name="connsiteY230" fmla="*/ 661583 h 10322882"/>
              <a:gd name="connsiteX231" fmla="*/ 4017208 w 7129607"/>
              <a:gd name="connsiteY231" fmla="*/ 668320 h 10322882"/>
              <a:gd name="connsiteX232" fmla="*/ 4054251 w 7129607"/>
              <a:gd name="connsiteY232" fmla="*/ 698629 h 10322882"/>
              <a:gd name="connsiteX233" fmla="*/ 4074455 w 7129607"/>
              <a:gd name="connsiteY233" fmla="*/ 715468 h 10322882"/>
              <a:gd name="connsiteX234" fmla="*/ 4101395 w 7129607"/>
              <a:gd name="connsiteY234" fmla="*/ 728939 h 10322882"/>
              <a:gd name="connsiteX235" fmla="*/ 4175480 w 7129607"/>
              <a:gd name="connsiteY235" fmla="*/ 755882 h 10322882"/>
              <a:gd name="connsiteX236" fmla="*/ 4205788 w 7129607"/>
              <a:gd name="connsiteY236" fmla="*/ 759250 h 10322882"/>
              <a:gd name="connsiteX237" fmla="*/ 4219258 w 7129607"/>
              <a:gd name="connsiteY237" fmla="*/ 749147 h 10322882"/>
              <a:gd name="connsiteX238" fmla="*/ 4252933 w 7129607"/>
              <a:gd name="connsiteY238" fmla="*/ 759250 h 10322882"/>
              <a:gd name="connsiteX239" fmla="*/ 4279873 w 7129607"/>
              <a:gd name="connsiteY239" fmla="*/ 782823 h 10322882"/>
              <a:gd name="connsiteX240" fmla="*/ 4310182 w 7129607"/>
              <a:gd name="connsiteY240" fmla="*/ 786191 h 10322882"/>
              <a:gd name="connsiteX241" fmla="*/ 4316916 w 7129607"/>
              <a:gd name="connsiteY241" fmla="*/ 806399 h 10322882"/>
              <a:gd name="connsiteX242" fmla="*/ 4333754 w 7129607"/>
              <a:gd name="connsiteY242" fmla="*/ 816501 h 10322882"/>
              <a:gd name="connsiteX243" fmla="*/ 4360694 w 7129607"/>
              <a:gd name="connsiteY243" fmla="*/ 850181 h 10322882"/>
              <a:gd name="connsiteX244" fmla="*/ 4289976 w 7129607"/>
              <a:gd name="connsiteY244" fmla="*/ 887225 h 10322882"/>
              <a:gd name="connsiteX245" fmla="*/ 4263036 w 7129607"/>
              <a:gd name="connsiteY245" fmla="*/ 917537 h 10322882"/>
              <a:gd name="connsiteX246" fmla="*/ 4266404 w 7129607"/>
              <a:gd name="connsiteY246" fmla="*/ 931007 h 10322882"/>
              <a:gd name="connsiteX247" fmla="*/ 4273139 w 7129607"/>
              <a:gd name="connsiteY247" fmla="*/ 957950 h 10322882"/>
              <a:gd name="connsiteX248" fmla="*/ 4289976 w 7129607"/>
              <a:gd name="connsiteY248" fmla="*/ 988258 h 10322882"/>
              <a:gd name="connsiteX249" fmla="*/ 4303447 w 7129607"/>
              <a:gd name="connsiteY249" fmla="*/ 1018569 h 10322882"/>
              <a:gd name="connsiteX250" fmla="*/ 4303447 w 7129607"/>
              <a:gd name="connsiteY250" fmla="*/ 1069086 h 10322882"/>
              <a:gd name="connsiteX251" fmla="*/ 4306814 w 7129607"/>
              <a:gd name="connsiteY251" fmla="*/ 1092660 h 10322882"/>
              <a:gd name="connsiteX252" fmla="*/ 4313548 w 7129607"/>
              <a:gd name="connsiteY252" fmla="*/ 1119603 h 10322882"/>
              <a:gd name="connsiteX253" fmla="*/ 4343857 w 7129607"/>
              <a:gd name="connsiteY253" fmla="*/ 1106131 h 10322882"/>
              <a:gd name="connsiteX254" fmla="*/ 4333754 w 7129607"/>
              <a:gd name="connsiteY254" fmla="*/ 1119603 h 10322882"/>
              <a:gd name="connsiteX255" fmla="*/ 4320283 w 7129607"/>
              <a:gd name="connsiteY255" fmla="*/ 1126339 h 10322882"/>
              <a:gd name="connsiteX256" fmla="*/ 4316916 w 7129607"/>
              <a:gd name="connsiteY256" fmla="*/ 1136442 h 10322882"/>
              <a:gd name="connsiteX257" fmla="*/ 4289976 w 7129607"/>
              <a:gd name="connsiteY257" fmla="*/ 1163385 h 10322882"/>
              <a:gd name="connsiteX258" fmla="*/ 4306814 w 7129607"/>
              <a:gd name="connsiteY258" fmla="*/ 1129707 h 10322882"/>
              <a:gd name="connsiteX259" fmla="*/ 4293344 w 7129607"/>
              <a:gd name="connsiteY259" fmla="*/ 1126339 h 10322882"/>
              <a:gd name="connsiteX260" fmla="*/ 4273139 w 7129607"/>
              <a:gd name="connsiteY260" fmla="*/ 1146544 h 10322882"/>
              <a:gd name="connsiteX261" fmla="*/ 4246198 w 7129607"/>
              <a:gd name="connsiteY261" fmla="*/ 1149913 h 10322882"/>
              <a:gd name="connsiteX262" fmla="*/ 4239464 w 7129607"/>
              <a:gd name="connsiteY262" fmla="*/ 1170120 h 10322882"/>
              <a:gd name="connsiteX263" fmla="*/ 4259669 w 7129607"/>
              <a:gd name="connsiteY263" fmla="*/ 1203799 h 10322882"/>
              <a:gd name="connsiteX264" fmla="*/ 4273139 w 7129607"/>
              <a:gd name="connsiteY264" fmla="*/ 1207165 h 10322882"/>
              <a:gd name="connsiteX265" fmla="*/ 4276505 w 7129607"/>
              <a:gd name="connsiteY265" fmla="*/ 1227371 h 10322882"/>
              <a:gd name="connsiteX266" fmla="*/ 4283241 w 7129607"/>
              <a:gd name="connsiteY266" fmla="*/ 1247579 h 10322882"/>
              <a:gd name="connsiteX267" fmla="*/ 4306814 w 7129607"/>
              <a:gd name="connsiteY267" fmla="*/ 1250947 h 10322882"/>
              <a:gd name="connsiteX268" fmla="*/ 4296711 w 7129607"/>
              <a:gd name="connsiteY268" fmla="*/ 1257682 h 10322882"/>
              <a:gd name="connsiteX269" fmla="*/ 4286608 w 7129607"/>
              <a:gd name="connsiteY269" fmla="*/ 1274521 h 10322882"/>
              <a:gd name="connsiteX270" fmla="*/ 4263036 w 7129607"/>
              <a:gd name="connsiteY270" fmla="*/ 1304831 h 10322882"/>
              <a:gd name="connsiteX271" fmla="*/ 4242830 w 7129607"/>
              <a:gd name="connsiteY271" fmla="*/ 1355348 h 10322882"/>
              <a:gd name="connsiteX272" fmla="*/ 4279873 w 7129607"/>
              <a:gd name="connsiteY272" fmla="*/ 1378922 h 10322882"/>
              <a:gd name="connsiteX273" fmla="*/ 4279873 w 7129607"/>
              <a:gd name="connsiteY273" fmla="*/ 1392393 h 10322882"/>
              <a:gd name="connsiteX274" fmla="*/ 4270947 w 7129607"/>
              <a:gd name="connsiteY274" fmla="*/ 1399090 h 10322882"/>
              <a:gd name="connsiteX275" fmla="*/ 4272050 w 7129607"/>
              <a:gd name="connsiteY275" fmla="*/ 1399833 h 10322882"/>
              <a:gd name="connsiteX276" fmla="*/ 4280580 w 7129607"/>
              <a:gd name="connsiteY276" fmla="*/ 1393439 h 10322882"/>
              <a:gd name="connsiteX277" fmla="*/ 4280580 w 7129607"/>
              <a:gd name="connsiteY277" fmla="*/ 1379974 h 10322882"/>
              <a:gd name="connsiteX278" fmla="*/ 4310896 w 7129607"/>
              <a:gd name="connsiteY278" fmla="*/ 1396805 h 10322882"/>
              <a:gd name="connsiteX279" fmla="*/ 4351318 w 7129607"/>
              <a:gd name="connsiteY279" fmla="*/ 1460765 h 10322882"/>
              <a:gd name="connsiteX280" fmla="*/ 4395107 w 7129607"/>
              <a:gd name="connsiteY280" fmla="*/ 1464130 h 10322882"/>
              <a:gd name="connsiteX281" fmla="*/ 4438896 w 7129607"/>
              <a:gd name="connsiteY281" fmla="*/ 1464130 h 10322882"/>
              <a:gd name="connsiteX282" fmla="*/ 4469213 w 7129607"/>
              <a:gd name="connsiteY282" fmla="*/ 1433834 h 10322882"/>
              <a:gd name="connsiteX283" fmla="*/ 4489423 w 7129607"/>
              <a:gd name="connsiteY283" fmla="*/ 1396805 h 10322882"/>
              <a:gd name="connsiteX284" fmla="*/ 4523108 w 7129607"/>
              <a:gd name="connsiteY284" fmla="*/ 1413636 h 10322882"/>
              <a:gd name="connsiteX285" fmla="*/ 4553423 w 7129607"/>
              <a:gd name="connsiteY285" fmla="*/ 1423736 h 10322882"/>
              <a:gd name="connsiteX286" fmla="*/ 4607318 w 7129607"/>
              <a:gd name="connsiteY286" fmla="*/ 1430469 h 10322882"/>
              <a:gd name="connsiteX287" fmla="*/ 4607318 w 7129607"/>
              <a:gd name="connsiteY287" fmla="*/ 1467498 h 10322882"/>
              <a:gd name="connsiteX288" fmla="*/ 4607318 w 7129607"/>
              <a:gd name="connsiteY288" fmla="*/ 1504527 h 10322882"/>
              <a:gd name="connsiteX289" fmla="*/ 4620792 w 7129607"/>
              <a:gd name="connsiteY289" fmla="*/ 1548288 h 10322882"/>
              <a:gd name="connsiteX290" fmla="*/ 4630897 w 7129607"/>
              <a:gd name="connsiteY290" fmla="*/ 1565118 h 10322882"/>
              <a:gd name="connsiteX291" fmla="*/ 4651107 w 7129607"/>
              <a:gd name="connsiteY291" fmla="*/ 1565118 h 10322882"/>
              <a:gd name="connsiteX292" fmla="*/ 4671318 w 7129607"/>
              <a:gd name="connsiteY292" fmla="*/ 1568484 h 10322882"/>
              <a:gd name="connsiteX293" fmla="*/ 4681424 w 7129607"/>
              <a:gd name="connsiteY293" fmla="*/ 1585317 h 10322882"/>
              <a:gd name="connsiteX294" fmla="*/ 4708372 w 7129607"/>
              <a:gd name="connsiteY294" fmla="*/ 1622346 h 10322882"/>
              <a:gd name="connsiteX295" fmla="*/ 4721779 w 7129607"/>
              <a:gd name="connsiteY295" fmla="*/ 1625695 h 10322882"/>
              <a:gd name="connsiteX296" fmla="*/ 4721779 w 7129607"/>
              <a:gd name="connsiteY296" fmla="*/ 1625255 h 10322882"/>
              <a:gd name="connsiteX297" fmla="*/ 4741974 w 7129607"/>
              <a:gd name="connsiteY297" fmla="*/ 1631995 h 10322882"/>
              <a:gd name="connsiteX298" fmla="*/ 4778999 w 7129607"/>
              <a:gd name="connsiteY298" fmla="*/ 1652214 h 10322882"/>
              <a:gd name="connsiteX299" fmla="*/ 4809294 w 7129607"/>
              <a:gd name="connsiteY299" fmla="*/ 1652214 h 10322882"/>
              <a:gd name="connsiteX300" fmla="*/ 4819391 w 7129607"/>
              <a:gd name="connsiteY300" fmla="*/ 1662324 h 10322882"/>
              <a:gd name="connsiteX301" fmla="*/ 4836221 w 7129607"/>
              <a:gd name="connsiteY301" fmla="*/ 1669063 h 10322882"/>
              <a:gd name="connsiteX302" fmla="*/ 4856418 w 7129607"/>
              <a:gd name="connsiteY302" fmla="*/ 1679172 h 10322882"/>
              <a:gd name="connsiteX303" fmla="*/ 4839587 w 7129607"/>
              <a:gd name="connsiteY303" fmla="*/ 1722980 h 10322882"/>
              <a:gd name="connsiteX304" fmla="*/ 4853052 w 7129607"/>
              <a:gd name="connsiteY304" fmla="*/ 1760048 h 10322882"/>
              <a:gd name="connsiteX305" fmla="*/ 4863148 w 7129607"/>
              <a:gd name="connsiteY305" fmla="*/ 1763417 h 10322882"/>
              <a:gd name="connsiteX306" fmla="*/ 4869880 w 7129607"/>
              <a:gd name="connsiteY306" fmla="*/ 1780268 h 10322882"/>
              <a:gd name="connsiteX307" fmla="*/ 4896809 w 7129607"/>
              <a:gd name="connsiteY307" fmla="*/ 1810595 h 10322882"/>
              <a:gd name="connsiteX308" fmla="*/ 4927102 w 7129607"/>
              <a:gd name="connsiteY308" fmla="*/ 1776897 h 10322882"/>
              <a:gd name="connsiteX309" fmla="*/ 4940566 w 7129607"/>
              <a:gd name="connsiteY309" fmla="*/ 1790376 h 10322882"/>
              <a:gd name="connsiteX310" fmla="*/ 4970860 w 7129607"/>
              <a:gd name="connsiteY310" fmla="*/ 1790376 h 10322882"/>
              <a:gd name="connsiteX311" fmla="*/ 5001153 w 7129607"/>
              <a:gd name="connsiteY311" fmla="*/ 1770158 h 10322882"/>
              <a:gd name="connsiteX312" fmla="*/ 5038178 w 7129607"/>
              <a:gd name="connsiteY312" fmla="*/ 1800485 h 10322882"/>
              <a:gd name="connsiteX313" fmla="*/ 5058375 w 7129607"/>
              <a:gd name="connsiteY313" fmla="*/ 1790376 h 10322882"/>
              <a:gd name="connsiteX314" fmla="*/ 5085302 w 7129607"/>
              <a:gd name="connsiteY314" fmla="*/ 1780268 h 10322882"/>
              <a:gd name="connsiteX315" fmla="*/ 5135791 w 7129607"/>
              <a:gd name="connsiteY315" fmla="*/ 1780268 h 10322882"/>
              <a:gd name="connsiteX316" fmla="*/ 5176183 w 7129607"/>
              <a:gd name="connsiteY316" fmla="*/ 1793746 h 10322882"/>
              <a:gd name="connsiteX317" fmla="*/ 5199745 w 7129607"/>
              <a:gd name="connsiteY317" fmla="*/ 1790376 h 10322882"/>
              <a:gd name="connsiteX318" fmla="*/ 5236771 w 7129607"/>
              <a:gd name="connsiteY318" fmla="*/ 1790376 h 10322882"/>
              <a:gd name="connsiteX319" fmla="*/ 5240137 w 7129607"/>
              <a:gd name="connsiteY319" fmla="*/ 1790376 h 10322882"/>
              <a:gd name="connsiteX320" fmla="*/ 5243503 w 7129607"/>
              <a:gd name="connsiteY320" fmla="*/ 1797117 h 10322882"/>
              <a:gd name="connsiteX321" fmla="*/ 5246869 w 7129607"/>
              <a:gd name="connsiteY321" fmla="*/ 1807225 h 10322882"/>
              <a:gd name="connsiteX322" fmla="*/ 5247151 w 7129607"/>
              <a:gd name="connsiteY322" fmla="*/ 1807509 h 10322882"/>
              <a:gd name="connsiteX323" fmla="*/ 5243954 w 7129607"/>
              <a:gd name="connsiteY323" fmla="*/ 1797824 h 10322882"/>
              <a:gd name="connsiteX324" fmla="*/ 5240603 w 7129607"/>
              <a:gd name="connsiteY324" fmla="*/ 1791061 h 10322882"/>
              <a:gd name="connsiteX325" fmla="*/ 5247304 w 7129607"/>
              <a:gd name="connsiteY325" fmla="*/ 1770769 h 10322882"/>
              <a:gd name="connsiteX326" fmla="*/ 5274244 w 7129607"/>
              <a:gd name="connsiteY326" fmla="*/ 1750736 h 10322882"/>
              <a:gd name="connsiteX327" fmla="*/ 5324771 w 7129607"/>
              <a:gd name="connsiteY327" fmla="*/ 1716914 h 10322882"/>
              <a:gd name="connsiteX328" fmla="*/ 5324771 w 7129607"/>
              <a:gd name="connsiteY328" fmla="*/ 1672947 h 10322882"/>
              <a:gd name="connsiteX329" fmla="*/ 5334822 w 7129607"/>
              <a:gd name="connsiteY329" fmla="*/ 1646150 h 10322882"/>
              <a:gd name="connsiteX330" fmla="*/ 5328122 w 7129607"/>
              <a:gd name="connsiteY330" fmla="*/ 1632622 h 10322882"/>
              <a:gd name="connsiteX331" fmla="*/ 5324771 w 7129607"/>
              <a:gd name="connsiteY331" fmla="*/ 1612330 h 10322882"/>
              <a:gd name="connsiteX332" fmla="*/ 5328122 w 7129607"/>
              <a:gd name="connsiteY332" fmla="*/ 1578767 h 10322882"/>
              <a:gd name="connsiteX333" fmla="*/ 5331611 w 7129607"/>
              <a:gd name="connsiteY333" fmla="*/ 1524913 h 10322882"/>
              <a:gd name="connsiteX334" fmla="*/ 5307883 w 7129607"/>
              <a:gd name="connsiteY334" fmla="*/ 1518149 h 10322882"/>
              <a:gd name="connsiteX335" fmla="*/ 5274244 w 7129607"/>
              <a:gd name="connsiteY335" fmla="*/ 1497857 h 10322882"/>
              <a:gd name="connsiteX336" fmla="*/ 5227204 w 7129607"/>
              <a:gd name="connsiteY336" fmla="*/ 1491353 h 10322882"/>
              <a:gd name="connsiteX337" fmla="*/ 5203614 w 7129607"/>
              <a:gd name="connsiteY337" fmla="*/ 1511386 h 10322882"/>
              <a:gd name="connsiteX338" fmla="*/ 5173324 w 7129607"/>
              <a:gd name="connsiteY338" fmla="*/ 1524913 h 10322882"/>
              <a:gd name="connsiteX339" fmla="*/ 5159786 w 7129607"/>
              <a:gd name="connsiteY339" fmla="*/ 1551711 h 10322882"/>
              <a:gd name="connsiteX340" fmla="*/ 5149735 w 7129607"/>
              <a:gd name="connsiteY340" fmla="*/ 1572003 h 10322882"/>
              <a:gd name="connsiteX341" fmla="*/ 5132846 w 7129607"/>
              <a:gd name="connsiteY341" fmla="*/ 1568622 h 10322882"/>
              <a:gd name="connsiteX342" fmla="*/ 5136197 w 7129607"/>
              <a:gd name="connsiteY342" fmla="*/ 1541824 h 10322882"/>
              <a:gd name="connsiteX343" fmla="*/ 5152947 w 7129607"/>
              <a:gd name="connsiteY343" fmla="*/ 1524913 h 10322882"/>
              <a:gd name="connsiteX344" fmla="*/ 5159786 w 7129607"/>
              <a:gd name="connsiteY344" fmla="*/ 1497857 h 10322882"/>
              <a:gd name="connsiteX345" fmla="*/ 5152947 w 7129607"/>
              <a:gd name="connsiteY345" fmla="*/ 1471061 h 10322882"/>
              <a:gd name="connsiteX346" fmla="*/ 5132846 w 7129607"/>
              <a:gd name="connsiteY346" fmla="*/ 1450767 h 10322882"/>
              <a:gd name="connsiteX347" fmla="*/ 5126146 w 7129607"/>
              <a:gd name="connsiteY347" fmla="*/ 1491353 h 10322882"/>
              <a:gd name="connsiteX348" fmla="*/ 5099206 w 7129607"/>
              <a:gd name="connsiteY348" fmla="*/ 1521532 h 10322882"/>
              <a:gd name="connsiteX349" fmla="*/ 5082317 w 7129607"/>
              <a:gd name="connsiteY349" fmla="*/ 1548329 h 10322882"/>
              <a:gd name="connsiteX350" fmla="*/ 5092367 w 7129607"/>
              <a:gd name="connsiteY350" fmla="*/ 1568622 h 10322882"/>
              <a:gd name="connsiteX351" fmla="*/ 5075617 w 7129607"/>
              <a:gd name="connsiteY351" fmla="*/ 1565240 h 10322882"/>
              <a:gd name="connsiteX352" fmla="*/ 5072268 w 7129607"/>
              <a:gd name="connsiteY352" fmla="*/ 1545206 h 10322882"/>
              <a:gd name="connsiteX353" fmla="*/ 5082317 w 7129607"/>
              <a:gd name="connsiteY353" fmla="*/ 1521532 h 10322882"/>
              <a:gd name="connsiteX354" fmla="*/ 5072268 w 7129607"/>
              <a:gd name="connsiteY354" fmla="*/ 1497857 h 10322882"/>
              <a:gd name="connsiteX355" fmla="*/ 5092367 w 7129607"/>
              <a:gd name="connsiteY355" fmla="*/ 1474442 h 10322882"/>
              <a:gd name="connsiteX356" fmla="*/ 5105907 w 7129607"/>
              <a:gd name="connsiteY356" fmla="*/ 1444002 h 10322882"/>
              <a:gd name="connsiteX357" fmla="*/ 5115956 w 7129607"/>
              <a:gd name="connsiteY357" fmla="*/ 1410181 h 10322882"/>
              <a:gd name="connsiteX358" fmla="*/ 5119447 w 7129607"/>
              <a:gd name="connsiteY358" fmla="*/ 1376620 h 10322882"/>
              <a:gd name="connsiteX359" fmla="*/ 5122795 w 7129607"/>
              <a:gd name="connsiteY359" fmla="*/ 1336034 h 10322882"/>
              <a:gd name="connsiteX360" fmla="*/ 5132846 w 7129607"/>
              <a:gd name="connsiteY360" fmla="*/ 1322766 h 10322882"/>
              <a:gd name="connsiteX361" fmla="*/ 5132846 w 7129607"/>
              <a:gd name="connsiteY361" fmla="*/ 1302474 h 10322882"/>
              <a:gd name="connsiteX362" fmla="*/ 5166485 w 7129607"/>
              <a:gd name="connsiteY362" fmla="*/ 1305855 h 10322882"/>
              <a:gd name="connsiteX363" fmla="*/ 5186724 w 7129607"/>
              <a:gd name="connsiteY363" fmla="*/ 1285563 h 10322882"/>
              <a:gd name="connsiteX364" fmla="*/ 5213664 w 7129607"/>
              <a:gd name="connsiteY364" fmla="*/ 1285563 h 10322882"/>
              <a:gd name="connsiteX365" fmla="*/ 5250653 w 7129607"/>
              <a:gd name="connsiteY365" fmla="*/ 1279058 h 10322882"/>
              <a:gd name="connsiteX366" fmla="*/ 5294342 w 7129607"/>
              <a:gd name="connsiteY366" fmla="*/ 1268914 h 10322882"/>
              <a:gd name="connsiteX367" fmla="*/ 5304673 w 7129607"/>
              <a:gd name="connsiteY367" fmla="*/ 1231709 h 10322882"/>
              <a:gd name="connsiteX368" fmla="*/ 5284293 w 7129607"/>
              <a:gd name="connsiteY368" fmla="*/ 1204911 h 10322882"/>
              <a:gd name="connsiteX369" fmla="*/ 5217014 w 7129607"/>
              <a:gd name="connsiteY369" fmla="*/ 1154442 h 10322882"/>
              <a:gd name="connsiteX370" fmla="*/ 5220364 w 7129607"/>
              <a:gd name="connsiteY370" fmla="*/ 1117237 h 10322882"/>
              <a:gd name="connsiteX371" fmla="*/ 5220364 w 7129607"/>
              <a:gd name="connsiteY371" fmla="*/ 1083416 h 10322882"/>
              <a:gd name="connsiteX372" fmla="*/ 5250653 w 7129607"/>
              <a:gd name="connsiteY372" fmla="*/ 1056620 h 10322882"/>
              <a:gd name="connsiteX373" fmla="*/ 5280943 w 7129607"/>
              <a:gd name="connsiteY373" fmla="*/ 1032945 h 10322882"/>
              <a:gd name="connsiteX374" fmla="*/ 5318072 w 7129607"/>
              <a:gd name="connsiteY374" fmla="*/ 1022799 h 10322882"/>
              <a:gd name="connsiteX375" fmla="*/ 5341662 w 7129607"/>
              <a:gd name="connsiteY375" fmla="*/ 992620 h 10322882"/>
              <a:gd name="connsiteX376" fmla="*/ 5365111 w 7129607"/>
              <a:gd name="connsiteY376" fmla="*/ 999383 h 10322882"/>
              <a:gd name="connsiteX377" fmla="*/ 5368601 w 7129607"/>
              <a:gd name="connsiteY377" fmla="*/ 1019417 h 10322882"/>
              <a:gd name="connsiteX378" fmla="*/ 5392191 w 7129607"/>
              <a:gd name="connsiteY378" fmla="*/ 1069888 h 10322882"/>
              <a:gd name="connsiteX379" fmla="*/ 5412289 w 7129607"/>
              <a:gd name="connsiteY379" fmla="*/ 1107091 h 10322882"/>
              <a:gd name="connsiteX380" fmla="*/ 5439229 w 7129607"/>
              <a:gd name="connsiteY380" fmla="*/ 1127124 h 10322882"/>
              <a:gd name="connsiteX381" fmla="*/ 5462818 w 7129607"/>
              <a:gd name="connsiteY381" fmla="*/ 1103708 h 10322882"/>
              <a:gd name="connsiteX382" fmla="*/ 5476220 w 7129607"/>
              <a:gd name="connsiteY382" fmla="*/ 1086797 h 10322882"/>
              <a:gd name="connsiteX383" fmla="*/ 5493108 w 7129607"/>
              <a:gd name="connsiteY383" fmla="*/ 1096945 h 10322882"/>
              <a:gd name="connsiteX384" fmla="*/ 5533587 w 7129607"/>
              <a:gd name="connsiteY384" fmla="*/ 1076653 h 10322882"/>
              <a:gd name="connsiteX385" fmla="*/ 5553687 w 7129607"/>
              <a:gd name="connsiteY385" fmla="*/ 1076653 h 10322882"/>
              <a:gd name="connsiteX386" fmla="*/ 5573926 w 7129607"/>
              <a:gd name="connsiteY386" fmla="*/ 1069888 h 10322882"/>
              <a:gd name="connsiteX387" fmla="*/ 5590676 w 7129607"/>
              <a:gd name="connsiteY387" fmla="*/ 1080034 h 10322882"/>
              <a:gd name="connsiteX388" fmla="*/ 5607566 w 7129607"/>
              <a:gd name="connsiteY388" fmla="*/ 1073270 h 10322882"/>
              <a:gd name="connsiteX389" fmla="*/ 5627805 w 7129607"/>
              <a:gd name="connsiteY389" fmla="*/ 1083416 h 10322882"/>
              <a:gd name="connsiteX390" fmla="*/ 5681685 w 7129607"/>
              <a:gd name="connsiteY390" fmla="*/ 1076653 h 10322882"/>
              <a:gd name="connsiteX391" fmla="*/ 5685035 w 7129607"/>
              <a:gd name="connsiteY391" fmla="*/ 1107091 h 10322882"/>
              <a:gd name="connsiteX392" fmla="*/ 5698435 w 7129607"/>
              <a:gd name="connsiteY392" fmla="*/ 1127124 h 10322882"/>
              <a:gd name="connsiteX393" fmla="*/ 5705134 w 7129607"/>
              <a:gd name="connsiteY393" fmla="*/ 1181238 h 10322882"/>
              <a:gd name="connsiteX394" fmla="*/ 5735562 w 7129607"/>
              <a:gd name="connsiteY394" fmla="*/ 1228327 h 10322882"/>
              <a:gd name="connsiteX395" fmla="*/ 5725374 w 7129607"/>
              <a:gd name="connsiteY395" fmla="*/ 1248620 h 10322882"/>
              <a:gd name="connsiteX396" fmla="*/ 5718674 w 7129607"/>
              <a:gd name="connsiteY396" fmla="*/ 1265530 h 10322882"/>
              <a:gd name="connsiteX397" fmla="*/ 5705134 w 7129607"/>
              <a:gd name="connsiteY397" fmla="*/ 1309238 h 10322882"/>
              <a:gd name="connsiteX398" fmla="*/ 5688384 w 7129607"/>
              <a:gd name="connsiteY398" fmla="*/ 1342799 h 10322882"/>
              <a:gd name="connsiteX399" fmla="*/ 5685035 w 7129607"/>
              <a:gd name="connsiteY399" fmla="*/ 1366472 h 10322882"/>
              <a:gd name="connsiteX400" fmla="*/ 5678334 w 7129607"/>
              <a:gd name="connsiteY400" fmla="*/ 1383383 h 10322882"/>
              <a:gd name="connsiteX401" fmla="*/ 5671495 w 7129607"/>
              <a:gd name="connsiteY401" fmla="*/ 1393270 h 10322882"/>
              <a:gd name="connsiteX402" fmla="*/ 5661446 w 7129607"/>
              <a:gd name="connsiteY402" fmla="*/ 1430734 h 10322882"/>
              <a:gd name="connsiteX403" fmla="*/ 5678334 w 7129607"/>
              <a:gd name="connsiteY403" fmla="*/ 1450767 h 10322882"/>
              <a:gd name="connsiteX404" fmla="*/ 5651395 w 7129607"/>
              <a:gd name="connsiteY404" fmla="*/ 1450767 h 10322882"/>
              <a:gd name="connsiteX405" fmla="*/ 5648044 w 7129607"/>
              <a:gd name="connsiteY405" fmla="*/ 1484586 h 10322882"/>
              <a:gd name="connsiteX406" fmla="*/ 5624455 w 7129607"/>
              <a:gd name="connsiteY406" fmla="*/ 1487970 h 10322882"/>
              <a:gd name="connsiteX407" fmla="*/ 5614406 w 7129607"/>
              <a:gd name="connsiteY407" fmla="*/ 1511386 h 10322882"/>
              <a:gd name="connsiteX408" fmla="*/ 5614406 w 7129607"/>
              <a:gd name="connsiteY408" fmla="*/ 1524913 h 10322882"/>
              <a:gd name="connsiteX409" fmla="*/ 5607566 w 7129607"/>
              <a:gd name="connsiteY409" fmla="*/ 1538441 h 10322882"/>
              <a:gd name="connsiteX410" fmla="*/ 5590676 w 7129607"/>
              <a:gd name="connsiteY410" fmla="*/ 1545206 h 10322882"/>
              <a:gd name="connsiteX411" fmla="*/ 5573926 w 7129607"/>
              <a:gd name="connsiteY411" fmla="*/ 1541824 h 10322882"/>
              <a:gd name="connsiteX412" fmla="*/ 5550477 w 7129607"/>
              <a:gd name="connsiteY412" fmla="*/ 1575386 h 10322882"/>
              <a:gd name="connsiteX413" fmla="*/ 5536937 w 7129607"/>
              <a:gd name="connsiteY413" fmla="*/ 1608947 h 10322882"/>
              <a:gd name="connsiteX414" fmla="*/ 5543638 w 7129607"/>
              <a:gd name="connsiteY414" fmla="*/ 1619091 h 10322882"/>
              <a:gd name="connsiteX415" fmla="*/ 5526747 w 7129607"/>
              <a:gd name="connsiteY415" fmla="*/ 1632622 h 10322882"/>
              <a:gd name="connsiteX416" fmla="*/ 5590676 w 7129607"/>
              <a:gd name="connsiteY416" fmla="*/ 1649533 h 10322882"/>
              <a:gd name="connsiteX417" fmla="*/ 5617616 w 7129607"/>
              <a:gd name="connsiteY417" fmla="*/ 1636002 h 10322882"/>
              <a:gd name="connsiteX418" fmla="*/ 5661446 w 7129607"/>
              <a:gd name="connsiteY418" fmla="*/ 1636002 h 10322882"/>
              <a:gd name="connsiteX419" fmla="*/ 5705134 w 7129607"/>
              <a:gd name="connsiteY419" fmla="*/ 1642768 h 10322882"/>
              <a:gd name="connsiteX420" fmla="*/ 5725374 w 7129607"/>
              <a:gd name="connsiteY420" fmla="*/ 1615711 h 10322882"/>
              <a:gd name="connsiteX421" fmla="*/ 5772553 w 7129607"/>
              <a:gd name="connsiteY421" fmla="*/ 1568622 h 10322882"/>
              <a:gd name="connsiteX422" fmla="*/ 5802841 w 7129607"/>
              <a:gd name="connsiteY422" fmla="*/ 1551711 h 10322882"/>
              <a:gd name="connsiteX423" fmla="*/ 5819662 w 7129607"/>
              <a:gd name="connsiteY423" fmla="*/ 1559320 h 10322882"/>
              <a:gd name="connsiteX424" fmla="*/ 5836147 w 7129607"/>
              <a:gd name="connsiteY424" fmla="*/ 1561807 h 10322882"/>
              <a:gd name="connsiteX425" fmla="*/ 5836108 w 7129607"/>
              <a:gd name="connsiteY425" fmla="*/ 1561715 h 10322882"/>
              <a:gd name="connsiteX426" fmla="*/ 5842848 w 7129607"/>
              <a:gd name="connsiteY426" fmla="*/ 1558348 h 10322882"/>
              <a:gd name="connsiteX427" fmla="*/ 5873177 w 7129607"/>
              <a:gd name="connsiteY427" fmla="*/ 1548242 h 10322882"/>
              <a:gd name="connsiteX428" fmla="*/ 5906878 w 7129607"/>
              <a:gd name="connsiteY428" fmla="*/ 1561715 h 10322882"/>
              <a:gd name="connsiteX429" fmla="*/ 5920356 w 7129607"/>
              <a:gd name="connsiteY429" fmla="*/ 1588660 h 10322882"/>
              <a:gd name="connsiteX430" fmla="*/ 5950686 w 7129607"/>
              <a:gd name="connsiteY430" fmla="*/ 1585293 h 10322882"/>
              <a:gd name="connsiteX431" fmla="*/ 5977646 w 7129607"/>
              <a:gd name="connsiteY431" fmla="*/ 1598765 h 10322882"/>
              <a:gd name="connsiteX432" fmla="*/ 5997866 w 7129607"/>
              <a:gd name="connsiteY432" fmla="*/ 1608870 h 10322882"/>
              <a:gd name="connsiteX433" fmla="*/ 6007975 w 7129607"/>
              <a:gd name="connsiteY433" fmla="*/ 1625709 h 10322882"/>
              <a:gd name="connsiteX434" fmla="*/ 6031565 w 7129607"/>
              <a:gd name="connsiteY434" fmla="*/ 1649289 h 10322882"/>
              <a:gd name="connsiteX435" fmla="*/ 6055154 w 7129607"/>
              <a:gd name="connsiteY435" fmla="*/ 1659391 h 10322882"/>
              <a:gd name="connsiteX436" fmla="*/ 6065265 w 7129607"/>
              <a:gd name="connsiteY436" fmla="*/ 1672865 h 10322882"/>
              <a:gd name="connsiteX437" fmla="*/ 6082114 w 7129607"/>
              <a:gd name="connsiteY437" fmla="*/ 1696441 h 10322882"/>
              <a:gd name="connsiteX438" fmla="*/ 6082114 w 7129607"/>
              <a:gd name="connsiteY438" fmla="*/ 1736859 h 10322882"/>
              <a:gd name="connsiteX439" fmla="*/ 6105704 w 7129607"/>
              <a:gd name="connsiteY439" fmla="*/ 1770541 h 10322882"/>
              <a:gd name="connsiteX440" fmla="*/ 6115813 w 7129607"/>
              <a:gd name="connsiteY440" fmla="*/ 1794117 h 10322882"/>
              <a:gd name="connsiteX441" fmla="*/ 6105704 w 7129607"/>
              <a:gd name="connsiteY441" fmla="*/ 1787382 h 10322882"/>
              <a:gd name="connsiteX442" fmla="*/ 6065265 w 7129607"/>
              <a:gd name="connsiteY442" fmla="*/ 1790750 h 10322882"/>
              <a:gd name="connsiteX443" fmla="*/ 6055154 w 7129607"/>
              <a:gd name="connsiteY443" fmla="*/ 1794117 h 10322882"/>
              <a:gd name="connsiteX444" fmla="*/ 6058525 w 7129607"/>
              <a:gd name="connsiteY444" fmla="*/ 1807590 h 10322882"/>
              <a:gd name="connsiteX445" fmla="*/ 6055154 w 7129607"/>
              <a:gd name="connsiteY445" fmla="*/ 1827799 h 10322882"/>
              <a:gd name="connsiteX446" fmla="*/ 6058525 w 7129607"/>
              <a:gd name="connsiteY446" fmla="*/ 1854746 h 10322882"/>
              <a:gd name="connsiteX447" fmla="*/ 6058525 w 7129607"/>
              <a:gd name="connsiteY447" fmla="*/ 1881689 h 10322882"/>
              <a:gd name="connsiteX448" fmla="*/ 6085483 w 7129607"/>
              <a:gd name="connsiteY448" fmla="*/ 1885057 h 10322882"/>
              <a:gd name="connsiteX449" fmla="*/ 6112444 w 7129607"/>
              <a:gd name="connsiteY449" fmla="*/ 1888426 h 10322882"/>
              <a:gd name="connsiteX450" fmla="*/ 6132664 w 7129607"/>
              <a:gd name="connsiteY450" fmla="*/ 1901898 h 10322882"/>
              <a:gd name="connsiteX451" fmla="*/ 6156253 w 7129607"/>
              <a:gd name="connsiteY451" fmla="*/ 1925476 h 10322882"/>
              <a:gd name="connsiteX452" fmla="*/ 6200063 w 7129607"/>
              <a:gd name="connsiteY452" fmla="*/ 1959158 h 10322882"/>
              <a:gd name="connsiteX453" fmla="*/ 6216912 w 7129607"/>
              <a:gd name="connsiteY453" fmla="*/ 1942319 h 10322882"/>
              <a:gd name="connsiteX454" fmla="*/ 6230392 w 7129607"/>
              <a:gd name="connsiteY454" fmla="*/ 1982734 h 10322882"/>
              <a:gd name="connsiteX455" fmla="*/ 6243871 w 7129607"/>
              <a:gd name="connsiteY455" fmla="*/ 1959158 h 10322882"/>
              <a:gd name="connsiteX456" fmla="*/ 6280940 w 7129607"/>
              <a:gd name="connsiteY456" fmla="*/ 1962525 h 10322882"/>
              <a:gd name="connsiteX457" fmla="*/ 6307900 w 7129607"/>
              <a:gd name="connsiteY457" fmla="*/ 1979366 h 10322882"/>
              <a:gd name="connsiteX458" fmla="*/ 6331490 w 7129607"/>
              <a:gd name="connsiteY458" fmla="*/ 2006313 h 10322882"/>
              <a:gd name="connsiteX459" fmla="*/ 6358450 w 7129607"/>
              <a:gd name="connsiteY459" fmla="*/ 2019785 h 10322882"/>
              <a:gd name="connsiteX460" fmla="*/ 6361819 w 7129607"/>
              <a:gd name="connsiteY460" fmla="*/ 2036626 h 10322882"/>
              <a:gd name="connsiteX461" fmla="*/ 6361819 w 7129607"/>
              <a:gd name="connsiteY461" fmla="*/ 2077043 h 10322882"/>
              <a:gd name="connsiteX462" fmla="*/ 6375299 w 7129607"/>
              <a:gd name="connsiteY462" fmla="*/ 2093884 h 10322882"/>
              <a:gd name="connsiteX463" fmla="*/ 6395518 w 7129607"/>
              <a:gd name="connsiteY463" fmla="*/ 2137670 h 10322882"/>
              <a:gd name="connsiteX464" fmla="*/ 6419109 w 7129607"/>
              <a:gd name="connsiteY464" fmla="*/ 2164615 h 10322882"/>
              <a:gd name="connsiteX465" fmla="*/ 6425847 w 7129607"/>
              <a:gd name="connsiteY465" fmla="*/ 2194927 h 10322882"/>
              <a:gd name="connsiteX466" fmla="*/ 6405629 w 7129607"/>
              <a:gd name="connsiteY466" fmla="*/ 2255556 h 10322882"/>
              <a:gd name="connsiteX467" fmla="*/ 6404784 w 7129607"/>
              <a:gd name="connsiteY467" fmla="*/ 2259122 h 10322882"/>
              <a:gd name="connsiteX468" fmla="*/ 6400610 w 7129607"/>
              <a:gd name="connsiteY468" fmla="*/ 2269116 h 10322882"/>
              <a:gd name="connsiteX469" fmla="*/ 6385408 w 7129607"/>
              <a:gd name="connsiteY469" fmla="*/ 2319549 h 10322882"/>
              <a:gd name="connsiteX470" fmla="*/ 6398047 w 7129607"/>
              <a:gd name="connsiteY470" fmla="*/ 2287552 h 10322882"/>
              <a:gd name="connsiteX471" fmla="*/ 6404784 w 7129607"/>
              <a:gd name="connsiteY471" fmla="*/ 2259122 h 10322882"/>
              <a:gd name="connsiteX472" fmla="*/ 6406269 w 7129607"/>
              <a:gd name="connsiteY472" fmla="*/ 2255566 h 10322882"/>
              <a:gd name="connsiteX473" fmla="*/ 6419752 w 7129607"/>
              <a:gd name="connsiteY473" fmla="*/ 2269040 h 10322882"/>
              <a:gd name="connsiteX474" fmla="*/ 6436605 w 7129607"/>
              <a:gd name="connsiteY474" fmla="*/ 2292620 h 10322882"/>
              <a:gd name="connsiteX475" fmla="*/ 6433236 w 7129607"/>
              <a:gd name="connsiteY475" fmla="*/ 2326305 h 10322882"/>
              <a:gd name="connsiteX476" fmla="*/ 6426494 w 7129607"/>
              <a:gd name="connsiteY476" fmla="*/ 2363361 h 10322882"/>
              <a:gd name="connsiteX477" fmla="*/ 6446717 w 7129607"/>
              <a:gd name="connsiteY477" fmla="*/ 2386941 h 10322882"/>
              <a:gd name="connsiteX478" fmla="*/ 6480424 w 7129607"/>
              <a:gd name="connsiteY478" fmla="*/ 2410520 h 10322882"/>
              <a:gd name="connsiteX479" fmla="*/ 6517501 w 7129607"/>
              <a:gd name="connsiteY479" fmla="*/ 2420626 h 10322882"/>
              <a:gd name="connsiteX480" fmla="*/ 6530984 w 7129607"/>
              <a:gd name="connsiteY480" fmla="*/ 2467784 h 10322882"/>
              <a:gd name="connsiteX481" fmla="*/ 6534355 w 7129607"/>
              <a:gd name="connsiteY481" fmla="*/ 2528421 h 10322882"/>
              <a:gd name="connsiteX482" fmla="*/ 6557949 w 7129607"/>
              <a:gd name="connsiteY482" fmla="*/ 2528421 h 10322882"/>
              <a:gd name="connsiteX483" fmla="*/ 6554578 w 7129607"/>
              <a:gd name="connsiteY483" fmla="*/ 2541892 h 10322882"/>
              <a:gd name="connsiteX484" fmla="*/ 6524243 w 7129607"/>
              <a:gd name="connsiteY484" fmla="*/ 2599158 h 10322882"/>
              <a:gd name="connsiteX485" fmla="*/ 6541097 w 7129607"/>
              <a:gd name="connsiteY485" fmla="*/ 2619370 h 10322882"/>
              <a:gd name="connsiteX486" fmla="*/ 6537726 w 7129607"/>
              <a:gd name="connsiteY486" fmla="*/ 2646318 h 10322882"/>
              <a:gd name="connsiteX487" fmla="*/ 6561320 w 7129607"/>
              <a:gd name="connsiteY487" fmla="*/ 2666530 h 10322882"/>
              <a:gd name="connsiteX488" fmla="*/ 6568062 w 7129607"/>
              <a:gd name="connsiteY488" fmla="*/ 2703583 h 10322882"/>
              <a:gd name="connsiteX489" fmla="*/ 6601768 w 7129607"/>
              <a:gd name="connsiteY489" fmla="*/ 2683374 h 10322882"/>
              <a:gd name="connsiteX490" fmla="*/ 6638846 w 7129607"/>
              <a:gd name="connsiteY490" fmla="*/ 2663161 h 10322882"/>
              <a:gd name="connsiteX491" fmla="*/ 6672552 w 7129607"/>
              <a:gd name="connsiteY491" fmla="*/ 2659793 h 10322882"/>
              <a:gd name="connsiteX492" fmla="*/ 6682665 w 7129607"/>
              <a:gd name="connsiteY492" fmla="*/ 2673267 h 10322882"/>
              <a:gd name="connsiteX493" fmla="*/ 6702888 w 7129607"/>
              <a:gd name="connsiteY493" fmla="*/ 2683374 h 10322882"/>
              <a:gd name="connsiteX494" fmla="*/ 6719742 w 7129607"/>
              <a:gd name="connsiteY494" fmla="*/ 2706953 h 10322882"/>
              <a:gd name="connsiteX495" fmla="*/ 6733224 w 7129607"/>
              <a:gd name="connsiteY495" fmla="*/ 2733901 h 10322882"/>
              <a:gd name="connsiteX496" fmla="*/ 6729853 w 7129607"/>
              <a:gd name="connsiteY496" fmla="*/ 2747375 h 10322882"/>
              <a:gd name="connsiteX497" fmla="*/ 6743336 w 7129607"/>
              <a:gd name="connsiteY497" fmla="*/ 2754112 h 10322882"/>
              <a:gd name="connsiteX498" fmla="*/ 6750078 w 7129607"/>
              <a:gd name="connsiteY498" fmla="*/ 2770955 h 10322882"/>
              <a:gd name="connsiteX499" fmla="*/ 6743336 w 7129607"/>
              <a:gd name="connsiteY499" fmla="*/ 2794535 h 10322882"/>
              <a:gd name="connsiteX500" fmla="*/ 6756819 w 7129607"/>
              <a:gd name="connsiteY500" fmla="*/ 2811378 h 10322882"/>
              <a:gd name="connsiteX501" fmla="*/ 6770301 w 7129607"/>
              <a:gd name="connsiteY501" fmla="*/ 2811378 h 10322882"/>
              <a:gd name="connsiteX502" fmla="*/ 6780413 w 7129607"/>
              <a:gd name="connsiteY502" fmla="*/ 2821485 h 10322882"/>
              <a:gd name="connsiteX503" fmla="*/ 6797266 w 7129607"/>
              <a:gd name="connsiteY503" fmla="*/ 2855171 h 10322882"/>
              <a:gd name="connsiteX504" fmla="*/ 6810749 w 7129607"/>
              <a:gd name="connsiteY504" fmla="*/ 2868643 h 10322882"/>
              <a:gd name="connsiteX505" fmla="*/ 6814120 w 7129607"/>
              <a:gd name="connsiteY505" fmla="*/ 2892224 h 10322882"/>
              <a:gd name="connsiteX506" fmla="*/ 6820862 w 7129607"/>
              <a:gd name="connsiteY506" fmla="*/ 2909067 h 10322882"/>
              <a:gd name="connsiteX507" fmla="*/ 6830974 w 7129607"/>
              <a:gd name="connsiteY507" fmla="*/ 2922541 h 10322882"/>
              <a:gd name="connsiteX508" fmla="*/ 6844456 w 7129607"/>
              <a:gd name="connsiteY508" fmla="*/ 2949488 h 10322882"/>
              <a:gd name="connsiteX509" fmla="*/ 6871421 w 7129607"/>
              <a:gd name="connsiteY509" fmla="*/ 2973071 h 10322882"/>
              <a:gd name="connsiteX510" fmla="*/ 6878162 w 7129607"/>
              <a:gd name="connsiteY510" fmla="*/ 3010123 h 10322882"/>
              <a:gd name="connsiteX511" fmla="*/ 6901758 w 7129607"/>
              <a:gd name="connsiteY511" fmla="*/ 3033701 h 10322882"/>
              <a:gd name="connsiteX512" fmla="*/ 6938835 w 7129607"/>
              <a:gd name="connsiteY512" fmla="*/ 3040441 h 10322882"/>
              <a:gd name="connsiteX513" fmla="*/ 6975913 w 7129607"/>
              <a:gd name="connsiteY513" fmla="*/ 3043809 h 10322882"/>
              <a:gd name="connsiteX514" fmla="*/ 6986024 w 7129607"/>
              <a:gd name="connsiteY514" fmla="*/ 3060652 h 10322882"/>
              <a:gd name="connsiteX515" fmla="*/ 7002878 w 7129607"/>
              <a:gd name="connsiteY515" fmla="*/ 3074125 h 10322882"/>
              <a:gd name="connsiteX516" fmla="*/ 7016359 w 7129607"/>
              <a:gd name="connsiteY516" fmla="*/ 3104442 h 10322882"/>
              <a:gd name="connsiteX517" fmla="*/ 7023101 w 7129607"/>
              <a:gd name="connsiteY517" fmla="*/ 3148232 h 10322882"/>
              <a:gd name="connsiteX518" fmla="*/ 7039955 w 7129607"/>
              <a:gd name="connsiteY518" fmla="*/ 3175181 h 10322882"/>
              <a:gd name="connsiteX519" fmla="*/ 7046697 w 7129607"/>
              <a:gd name="connsiteY519" fmla="*/ 3188655 h 10322882"/>
              <a:gd name="connsiteX520" fmla="*/ 7060178 w 7129607"/>
              <a:gd name="connsiteY520" fmla="*/ 3205497 h 10322882"/>
              <a:gd name="connsiteX521" fmla="*/ 7083774 w 7129607"/>
              <a:gd name="connsiteY521" fmla="*/ 3239183 h 10322882"/>
              <a:gd name="connsiteX522" fmla="*/ 7093885 w 7129607"/>
              <a:gd name="connsiteY522" fmla="*/ 3269502 h 10322882"/>
              <a:gd name="connsiteX523" fmla="*/ 7120850 w 7129607"/>
              <a:gd name="connsiteY523" fmla="*/ 3289713 h 10322882"/>
              <a:gd name="connsiteX524" fmla="*/ 7127591 w 7129607"/>
              <a:gd name="connsiteY524" fmla="*/ 3336872 h 10322882"/>
              <a:gd name="connsiteX525" fmla="*/ 7114110 w 7129607"/>
              <a:gd name="connsiteY525" fmla="*/ 3373926 h 10322882"/>
              <a:gd name="connsiteX526" fmla="*/ 7100626 w 7129607"/>
              <a:gd name="connsiteY526" fmla="*/ 3404244 h 10322882"/>
              <a:gd name="connsiteX527" fmla="*/ 7080403 w 7129607"/>
              <a:gd name="connsiteY527" fmla="*/ 3427823 h 10322882"/>
              <a:gd name="connsiteX528" fmla="*/ 7056807 w 7129607"/>
              <a:gd name="connsiteY528" fmla="*/ 3451403 h 10322882"/>
              <a:gd name="connsiteX529" fmla="*/ 7063549 w 7129607"/>
              <a:gd name="connsiteY529" fmla="*/ 3491826 h 10322882"/>
              <a:gd name="connsiteX530" fmla="*/ 7033213 w 7129607"/>
              <a:gd name="connsiteY530" fmla="*/ 3512038 h 10322882"/>
              <a:gd name="connsiteX531" fmla="*/ 7009619 w 7129607"/>
              <a:gd name="connsiteY531" fmla="*/ 3545722 h 10322882"/>
              <a:gd name="connsiteX532" fmla="*/ 6972542 w 7129607"/>
              <a:gd name="connsiteY532" fmla="*/ 3576038 h 10322882"/>
              <a:gd name="connsiteX533" fmla="*/ 6952317 w 7129607"/>
              <a:gd name="connsiteY533" fmla="*/ 3602988 h 10322882"/>
              <a:gd name="connsiteX534" fmla="*/ 6928723 w 7129607"/>
              <a:gd name="connsiteY534" fmla="*/ 3643411 h 10322882"/>
              <a:gd name="connsiteX535" fmla="*/ 6915240 w 7129607"/>
              <a:gd name="connsiteY535" fmla="*/ 3660254 h 10322882"/>
              <a:gd name="connsiteX536" fmla="*/ 6891646 w 7129607"/>
              <a:gd name="connsiteY536" fmla="*/ 3663622 h 10322882"/>
              <a:gd name="connsiteX537" fmla="*/ 6844456 w 7129607"/>
              <a:gd name="connsiteY537" fmla="*/ 3677096 h 10322882"/>
              <a:gd name="connsiteX538" fmla="*/ 6820862 w 7129607"/>
              <a:gd name="connsiteY538" fmla="*/ 3650148 h 10322882"/>
              <a:gd name="connsiteX539" fmla="*/ 6800637 w 7129607"/>
              <a:gd name="connsiteY539" fmla="*/ 3609725 h 10322882"/>
              <a:gd name="connsiteX540" fmla="*/ 6766930 w 7129607"/>
              <a:gd name="connsiteY540" fmla="*/ 3602988 h 10322882"/>
              <a:gd name="connsiteX541" fmla="*/ 6753449 w 7129607"/>
              <a:gd name="connsiteY541" fmla="*/ 3592882 h 10322882"/>
              <a:gd name="connsiteX542" fmla="*/ 6753449 w 7129607"/>
              <a:gd name="connsiteY542" fmla="*/ 3589515 h 10322882"/>
              <a:gd name="connsiteX543" fmla="*/ 6766930 w 7129607"/>
              <a:gd name="connsiteY543" fmla="*/ 3572672 h 10322882"/>
              <a:gd name="connsiteX544" fmla="*/ 6790526 w 7129607"/>
              <a:gd name="connsiteY544" fmla="*/ 3559198 h 10322882"/>
              <a:gd name="connsiteX545" fmla="*/ 6790398 w 7129607"/>
              <a:gd name="connsiteY545" fmla="*/ 3558391 h 10322882"/>
              <a:gd name="connsiteX546" fmla="*/ 6790398 w 7129607"/>
              <a:gd name="connsiteY546" fmla="*/ 3546274 h 10322882"/>
              <a:gd name="connsiteX547" fmla="*/ 6790526 w 7129607"/>
              <a:gd name="connsiteY547" fmla="*/ 3545722 h 10322882"/>
              <a:gd name="connsiteX548" fmla="*/ 6800637 w 7129607"/>
              <a:gd name="connsiteY548" fmla="*/ 3535618 h 10322882"/>
              <a:gd name="connsiteX549" fmla="*/ 6804008 w 7129607"/>
              <a:gd name="connsiteY549" fmla="*/ 3512038 h 10322882"/>
              <a:gd name="connsiteX550" fmla="*/ 6804850 w 7129607"/>
              <a:gd name="connsiteY550" fmla="*/ 3500247 h 10322882"/>
              <a:gd name="connsiteX551" fmla="*/ 6804711 w 7129607"/>
              <a:gd name="connsiteY551" fmla="*/ 3499859 h 10322882"/>
              <a:gd name="connsiteX552" fmla="*/ 6803878 w 7129607"/>
              <a:gd name="connsiteY552" fmla="*/ 3511539 h 10322882"/>
              <a:gd name="connsiteX553" fmla="*/ 6800507 w 7129607"/>
              <a:gd name="connsiteY553" fmla="*/ 3535149 h 10322882"/>
              <a:gd name="connsiteX554" fmla="*/ 6790398 w 7129607"/>
              <a:gd name="connsiteY554" fmla="*/ 3545270 h 10322882"/>
              <a:gd name="connsiteX555" fmla="*/ 6790398 w 7129607"/>
              <a:gd name="connsiteY555" fmla="*/ 3546274 h 10322882"/>
              <a:gd name="connsiteX556" fmla="*/ 6789262 w 7129607"/>
              <a:gd name="connsiteY556" fmla="*/ 3551197 h 10322882"/>
              <a:gd name="connsiteX557" fmla="*/ 6790398 w 7129607"/>
              <a:gd name="connsiteY557" fmla="*/ 3558391 h 10322882"/>
              <a:gd name="connsiteX558" fmla="*/ 6790398 w 7129607"/>
              <a:gd name="connsiteY558" fmla="*/ 3558759 h 10322882"/>
              <a:gd name="connsiteX559" fmla="*/ 6766809 w 7129607"/>
              <a:gd name="connsiteY559" fmla="*/ 3572250 h 10322882"/>
              <a:gd name="connsiteX560" fmla="*/ 6753329 w 7129607"/>
              <a:gd name="connsiteY560" fmla="*/ 3589116 h 10322882"/>
              <a:gd name="connsiteX561" fmla="*/ 6739849 w 7129607"/>
              <a:gd name="connsiteY561" fmla="*/ 3595860 h 10322882"/>
              <a:gd name="connsiteX562" fmla="*/ 6733109 w 7129607"/>
              <a:gd name="connsiteY562" fmla="*/ 3619472 h 10322882"/>
              <a:gd name="connsiteX563" fmla="*/ 6719628 w 7129607"/>
              <a:gd name="connsiteY563" fmla="*/ 3663318 h 10322882"/>
              <a:gd name="connsiteX564" fmla="*/ 6699408 w 7129607"/>
              <a:gd name="connsiteY564" fmla="*/ 3693674 h 10322882"/>
              <a:gd name="connsiteX565" fmla="*/ 6709518 w 7129607"/>
              <a:gd name="connsiteY565" fmla="*/ 3713910 h 10322882"/>
              <a:gd name="connsiteX566" fmla="*/ 6733109 w 7129607"/>
              <a:gd name="connsiteY566" fmla="*/ 3720656 h 10322882"/>
              <a:gd name="connsiteX567" fmla="*/ 6716258 w 7129607"/>
              <a:gd name="connsiteY567" fmla="*/ 3754384 h 10322882"/>
              <a:gd name="connsiteX568" fmla="*/ 6716258 w 7129607"/>
              <a:gd name="connsiteY568" fmla="*/ 3794858 h 10322882"/>
              <a:gd name="connsiteX569" fmla="*/ 6719628 w 7129607"/>
              <a:gd name="connsiteY569" fmla="*/ 3845450 h 10322882"/>
              <a:gd name="connsiteX570" fmla="*/ 6729738 w 7129607"/>
              <a:gd name="connsiteY570" fmla="*/ 3869060 h 10322882"/>
              <a:gd name="connsiteX571" fmla="*/ 6726368 w 7129607"/>
              <a:gd name="connsiteY571" fmla="*/ 3902789 h 10322882"/>
              <a:gd name="connsiteX572" fmla="*/ 6733109 w 7129607"/>
              <a:gd name="connsiteY572" fmla="*/ 3946635 h 10322882"/>
              <a:gd name="connsiteX573" fmla="*/ 6709518 w 7129607"/>
              <a:gd name="connsiteY573" fmla="*/ 3973618 h 10322882"/>
              <a:gd name="connsiteX574" fmla="*/ 6672448 w 7129607"/>
              <a:gd name="connsiteY574" fmla="*/ 4014086 h 10322882"/>
              <a:gd name="connsiteX575" fmla="*/ 6638749 w 7129607"/>
              <a:gd name="connsiteY575" fmla="*/ 3993856 h 10322882"/>
              <a:gd name="connsiteX576" fmla="*/ 6618529 w 7129607"/>
              <a:gd name="connsiteY576" fmla="*/ 4003973 h 10322882"/>
              <a:gd name="connsiteX577" fmla="*/ 6598309 w 7129607"/>
              <a:gd name="connsiteY577" fmla="*/ 4010713 h 10322882"/>
              <a:gd name="connsiteX578" fmla="*/ 6605049 w 7129607"/>
              <a:gd name="connsiteY578" fmla="*/ 4078169 h 10322882"/>
              <a:gd name="connsiteX579" fmla="*/ 6591724 w 7129607"/>
              <a:gd name="connsiteY579" fmla="*/ 4084838 h 10322882"/>
              <a:gd name="connsiteX580" fmla="*/ 6591724 w 7129607"/>
              <a:gd name="connsiteY580" fmla="*/ 4101574 h 10322882"/>
              <a:gd name="connsiteX581" fmla="*/ 6591724 w 7129607"/>
              <a:gd name="connsiteY581" fmla="*/ 4121781 h 10322882"/>
              <a:gd name="connsiteX582" fmla="*/ 6598470 w 7129607"/>
              <a:gd name="connsiteY582" fmla="*/ 4145356 h 10322882"/>
              <a:gd name="connsiteX583" fmla="*/ 6615335 w 7129607"/>
              <a:gd name="connsiteY583" fmla="*/ 4177352 h 10322882"/>
              <a:gd name="connsiteX584" fmla="*/ 6622081 w 7129607"/>
              <a:gd name="connsiteY584" fmla="*/ 4209347 h 10322882"/>
              <a:gd name="connsiteX585" fmla="*/ 6642321 w 7129607"/>
              <a:gd name="connsiteY585" fmla="*/ 4307018 h 10322882"/>
              <a:gd name="connsiteX586" fmla="*/ 6662560 w 7129607"/>
              <a:gd name="connsiteY586" fmla="*/ 4337329 h 10322882"/>
              <a:gd name="connsiteX587" fmla="*/ 6655813 w 7129607"/>
              <a:gd name="connsiteY587" fmla="*/ 4364273 h 10322882"/>
              <a:gd name="connsiteX588" fmla="*/ 6591724 w 7129607"/>
              <a:gd name="connsiteY588" fmla="*/ 4404688 h 10322882"/>
              <a:gd name="connsiteX589" fmla="*/ 6568112 w 7129607"/>
              <a:gd name="connsiteY589" fmla="*/ 4428262 h 10322882"/>
              <a:gd name="connsiteX590" fmla="*/ 6537753 w 7129607"/>
              <a:gd name="connsiteY590" fmla="*/ 4458572 h 10322882"/>
              <a:gd name="connsiteX591" fmla="*/ 6510767 w 7129607"/>
              <a:gd name="connsiteY591" fmla="*/ 4482149 h 10322882"/>
              <a:gd name="connsiteX592" fmla="*/ 6483782 w 7129607"/>
              <a:gd name="connsiteY592" fmla="*/ 4515827 h 10322882"/>
              <a:gd name="connsiteX593" fmla="*/ 6439931 w 7129607"/>
              <a:gd name="connsiteY593" fmla="*/ 4515827 h 10322882"/>
              <a:gd name="connsiteX594" fmla="*/ 6409574 w 7129607"/>
              <a:gd name="connsiteY594" fmla="*/ 4542772 h 10322882"/>
              <a:gd name="connsiteX595" fmla="*/ 6355603 w 7129607"/>
              <a:gd name="connsiteY595" fmla="*/ 4613497 h 10322882"/>
              <a:gd name="connsiteX596" fmla="*/ 6345482 w 7129607"/>
              <a:gd name="connsiteY596" fmla="*/ 4626966 h 10322882"/>
              <a:gd name="connsiteX597" fmla="*/ 6332559 w 7129607"/>
              <a:gd name="connsiteY597" fmla="*/ 4636643 h 10322882"/>
              <a:gd name="connsiteX598" fmla="*/ 6332640 w 7129607"/>
              <a:gd name="connsiteY598" fmla="*/ 4637131 h 10322882"/>
              <a:gd name="connsiteX599" fmla="*/ 6329270 w 7129607"/>
              <a:gd name="connsiteY599" fmla="*/ 4653969 h 10322882"/>
              <a:gd name="connsiteX600" fmla="*/ 6309055 w 7129607"/>
              <a:gd name="connsiteY600" fmla="*/ 4657340 h 10322882"/>
              <a:gd name="connsiteX601" fmla="*/ 6308929 w 7129607"/>
              <a:gd name="connsiteY601" fmla="*/ 4657376 h 10322882"/>
              <a:gd name="connsiteX602" fmla="*/ 6328269 w 7129607"/>
              <a:gd name="connsiteY602" fmla="*/ 4654155 h 10322882"/>
              <a:gd name="connsiteX603" fmla="*/ 6335006 w 7129607"/>
              <a:gd name="connsiteY603" fmla="*/ 4670994 h 10322882"/>
              <a:gd name="connsiteX604" fmla="*/ 6328269 w 7129607"/>
              <a:gd name="connsiteY604" fmla="*/ 4758559 h 10322882"/>
              <a:gd name="connsiteX605" fmla="*/ 6335006 w 7129607"/>
              <a:gd name="connsiteY605" fmla="*/ 4798972 h 10322882"/>
              <a:gd name="connsiteX606" fmla="*/ 6358584 w 7129607"/>
              <a:gd name="connsiteY606" fmla="*/ 4825915 h 10322882"/>
              <a:gd name="connsiteX607" fmla="*/ 6375425 w 7129607"/>
              <a:gd name="connsiteY607" fmla="*/ 4866332 h 10322882"/>
              <a:gd name="connsiteX608" fmla="*/ 6382162 w 7129607"/>
              <a:gd name="connsiteY608" fmla="*/ 4910115 h 10322882"/>
              <a:gd name="connsiteX609" fmla="*/ 6392267 w 7129607"/>
              <a:gd name="connsiteY609" fmla="*/ 4953897 h 10322882"/>
              <a:gd name="connsiteX610" fmla="*/ 6372058 w 7129607"/>
              <a:gd name="connsiteY610" fmla="*/ 4987576 h 10322882"/>
              <a:gd name="connsiteX611" fmla="*/ 6358584 w 7129607"/>
              <a:gd name="connsiteY611" fmla="*/ 5021254 h 10322882"/>
              <a:gd name="connsiteX612" fmla="*/ 6338373 w 7129607"/>
              <a:gd name="connsiteY612" fmla="*/ 5065036 h 10322882"/>
              <a:gd name="connsiteX613" fmla="*/ 6308058 w 7129607"/>
              <a:gd name="connsiteY613" fmla="*/ 5102084 h 10322882"/>
              <a:gd name="connsiteX614" fmla="*/ 6304690 w 7129607"/>
              <a:gd name="connsiteY614" fmla="*/ 5139130 h 10322882"/>
              <a:gd name="connsiteX615" fmla="*/ 6304690 w 7129607"/>
              <a:gd name="connsiteY615" fmla="*/ 5169440 h 10322882"/>
              <a:gd name="connsiteX616" fmla="*/ 6294584 w 7129607"/>
              <a:gd name="connsiteY616" fmla="*/ 5203120 h 10322882"/>
              <a:gd name="connsiteX617" fmla="*/ 6284480 w 7129607"/>
              <a:gd name="connsiteY617" fmla="*/ 5236800 h 10322882"/>
              <a:gd name="connsiteX618" fmla="*/ 6264269 w 7129607"/>
              <a:gd name="connsiteY618" fmla="*/ 5273845 h 10322882"/>
              <a:gd name="connsiteX619" fmla="*/ 6237321 w 7129607"/>
              <a:gd name="connsiteY619" fmla="*/ 5297421 h 10322882"/>
              <a:gd name="connsiteX620" fmla="*/ 6233954 w 7129607"/>
              <a:gd name="connsiteY620" fmla="*/ 5317628 h 10322882"/>
              <a:gd name="connsiteX621" fmla="*/ 6244058 w 7129607"/>
              <a:gd name="connsiteY621" fmla="*/ 5331100 h 10322882"/>
              <a:gd name="connsiteX622" fmla="*/ 6247428 w 7129607"/>
              <a:gd name="connsiteY622" fmla="*/ 5364780 h 10322882"/>
              <a:gd name="connsiteX623" fmla="*/ 6247428 w 7129607"/>
              <a:gd name="connsiteY623" fmla="*/ 5408563 h 10322882"/>
              <a:gd name="connsiteX624" fmla="*/ 6233954 w 7129607"/>
              <a:gd name="connsiteY624" fmla="*/ 5418666 h 10322882"/>
              <a:gd name="connsiteX625" fmla="*/ 6231124 w 7129607"/>
              <a:gd name="connsiteY625" fmla="*/ 5421496 h 10322882"/>
              <a:gd name="connsiteX626" fmla="*/ 6231124 w 7129607"/>
              <a:gd name="connsiteY626" fmla="*/ 5431561 h 10322882"/>
              <a:gd name="connsiteX627" fmla="*/ 6214279 w 7129607"/>
              <a:gd name="connsiteY627" fmla="*/ 5468654 h 10322882"/>
              <a:gd name="connsiteX628" fmla="*/ 6217649 w 7129607"/>
              <a:gd name="connsiteY628" fmla="*/ 5515864 h 10322882"/>
              <a:gd name="connsiteX629" fmla="*/ 6204172 w 7129607"/>
              <a:gd name="connsiteY629" fmla="*/ 5532724 h 10322882"/>
              <a:gd name="connsiteX630" fmla="*/ 6224386 w 7129607"/>
              <a:gd name="connsiteY630" fmla="*/ 5563074 h 10322882"/>
              <a:gd name="connsiteX631" fmla="*/ 6217649 w 7129607"/>
              <a:gd name="connsiteY631" fmla="*/ 5610283 h 10322882"/>
              <a:gd name="connsiteX632" fmla="*/ 6190695 w 7129607"/>
              <a:gd name="connsiteY632" fmla="*/ 5670981 h 10322882"/>
              <a:gd name="connsiteX633" fmla="*/ 6180587 w 7129607"/>
              <a:gd name="connsiteY633" fmla="*/ 5691214 h 10322882"/>
              <a:gd name="connsiteX634" fmla="*/ 6170481 w 7129607"/>
              <a:gd name="connsiteY634" fmla="*/ 5748542 h 10322882"/>
              <a:gd name="connsiteX635" fmla="*/ 6170481 w 7129607"/>
              <a:gd name="connsiteY635" fmla="*/ 5789007 h 10322882"/>
              <a:gd name="connsiteX636" fmla="*/ 6157004 w 7129607"/>
              <a:gd name="connsiteY636" fmla="*/ 5815983 h 10322882"/>
              <a:gd name="connsiteX637" fmla="*/ 6143527 w 7129607"/>
              <a:gd name="connsiteY637" fmla="*/ 5839588 h 10322882"/>
              <a:gd name="connsiteX638" fmla="*/ 6109836 w 7129607"/>
              <a:gd name="connsiteY638" fmla="*/ 5849705 h 10322882"/>
              <a:gd name="connsiteX639" fmla="*/ 6089622 w 7129607"/>
              <a:gd name="connsiteY639" fmla="*/ 5859821 h 10322882"/>
              <a:gd name="connsiteX640" fmla="*/ 6079515 w 7129607"/>
              <a:gd name="connsiteY640" fmla="*/ 5880054 h 10322882"/>
              <a:gd name="connsiteX641" fmla="*/ 6096361 w 7129607"/>
              <a:gd name="connsiteY641" fmla="*/ 5900287 h 10322882"/>
              <a:gd name="connsiteX642" fmla="*/ 6086253 w 7129607"/>
              <a:gd name="connsiteY642" fmla="*/ 5913776 h 10322882"/>
              <a:gd name="connsiteX643" fmla="*/ 6086253 w 7129607"/>
              <a:gd name="connsiteY643" fmla="*/ 5913866 h 10322882"/>
              <a:gd name="connsiteX644" fmla="*/ 6096232 w 7129607"/>
              <a:gd name="connsiteY644" fmla="*/ 5900548 h 10322882"/>
              <a:gd name="connsiteX645" fmla="*/ 6102962 w 7129607"/>
              <a:gd name="connsiteY645" fmla="*/ 5910653 h 10322882"/>
              <a:gd name="connsiteX646" fmla="*/ 6113056 w 7129607"/>
              <a:gd name="connsiteY646" fmla="*/ 5944331 h 10322882"/>
              <a:gd name="connsiteX647" fmla="*/ 6163528 w 7129607"/>
              <a:gd name="connsiteY647" fmla="*/ 5954436 h 10322882"/>
              <a:gd name="connsiteX648" fmla="*/ 6247647 w 7129607"/>
              <a:gd name="connsiteY648" fmla="*/ 5957803 h 10322882"/>
              <a:gd name="connsiteX649" fmla="*/ 6271200 w 7129607"/>
              <a:gd name="connsiteY649" fmla="*/ 5954436 h 10322882"/>
              <a:gd name="connsiteX650" fmla="*/ 6288024 w 7129607"/>
              <a:gd name="connsiteY650" fmla="*/ 5951068 h 10322882"/>
              <a:gd name="connsiteX651" fmla="*/ 6318308 w 7129607"/>
              <a:gd name="connsiteY651" fmla="*/ 5940963 h 10322882"/>
              <a:gd name="connsiteX652" fmla="*/ 6351954 w 7129607"/>
              <a:gd name="connsiteY652" fmla="*/ 5967906 h 10322882"/>
              <a:gd name="connsiteX653" fmla="*/ 6348590 w 7129607"/>
              <a:gd name="connsiteY653" fmla="*/ 5988114 h 10322882"/>
              <a:gd name="connsiteX654" fmla="*/ 6365414 w 7129607"/>
              <a:gd name="connsiteY654" fmla="*/ 6021794 h 10322882"/>
              <a:gd name="connsiteX655" fmla="*/ 6368778 w 7129607"/>
              <a:gd name="connsiteY655" fmla="*/ 6045369 h 10322882"/>
              <a:gd name="connsiteX656" fmla="*/ 6382238 w 7129607"/>
              <a:gd name="connsiteY656" fmla="*/ 6068944 h 10322882"/>
              <a:gd name="connsiteX657" fmla="*/ 6388967 w 7129607"/>
              <a:gd name="connsiteY657" fmla="*/ 6102624 h 10322882"/>
              <a:gd name="connsiteX658" fmla="*/ 6375509 w 7129607"/>
              <a:gd name="connsiteY658" fmla="*/ 6132934 h 10322882"/>
              <a:gd name="connsiteX659" fmla="*/ 6402427 w 7129607"/>
              <a:gd name="connsiteY659" fmla="*/ 6153142 h 10322882"/>
              <a:gd name="connsiteX660" fmla="*/ 6409156 w 7129607"/>
              <a:gd name="connsiteY660" fmla="*/ 6186821 h 10322882"/>
              <a:gd name="connsiteX661" fmla="*/ 6419251 w 7129607"/>
              <a:gd name="connsiteY661" fmla="*/ 6210397 h 10322882"/>
              <a:gd name="connsiteX662" fmla="*/ 6378873 w 7129607"/>
              <a:gd name="connsiteY662" fmla="*/ 6240707 h 10322882"/>
              <a:gd name="connsiteX663" fmla="*/ 6348590 w 7129607"/>
              <a:gd name="connsiteY663" fmla="*/ 6260915 h 10322882"/>
              <a:gd name="connsiteX664" fmla="*/ 6308213 w 7129607"/>
              <a:gd name="connsiteY664" fmla="*/ 6257547 h 10322882"/>
              <a:gd name="connsiteX665" fmla="*/ 6311577 w 7129607"/>
              <a:gd name="connsiteY665" fmla="*/ 6264284 h 10322882"/>
              <a:gd name="connsiteX666" fmla="*/ 6308213 w 7129607"/>
              <a:gd name="connsiteY666" fmla="*/ 6281122 h 10322882"/>
              <a:gd name="connsiteX667" fmla="*/ 6314942 w 7129607"/>
              <a:gd name="connsiteY667" fmla="*/ 6294594 h 10322882"/>
              <a:gd name="connsiteX668" fmla="*/ 6301484 w 7129607"/>
              <a:gd name="connsiteY668" fmla="*/ 6308067 h 10322882"/>
              <a:gd name="connsiteX669" fmla="*/ 6314942 w 7129607"/>
              <a:gd name="connsiteY669" fmla="*/ 6338377 h 10322882"/>
              <a:gd name="connsiteX670" fmla="*/ 6311577 w 7129607"/>
              <a:gd name="connsiteY670" fmla="*/ 6385529 h 10322882"/>
              <a:gd name="connsiteX671" fmla="*/ 6234187 w 7129607"/>
              <a:gd name="connsiteY671" fmla="*/ 6419207 h 10322882"/>
              <a:gd name="connsiteX672" fmla="*/ 6207270 w 7129607"/>
              <a:gd name="connsiteY672" fmla="*/ 6442782 h 10322882"/>
              <a:gd name="connsiteX673" fmla="*/ 6176988 w 7129607"/>
              <a:gd name="connsiteY673" fmla="*/ 6466358 h 10322882"/>
              <a:gd name="connsiteX674" fmla="*/ 6163528 w 7129607"/>
              <a:gd name="connsiteY674" fmla="*/ 6496670 h 10322882"/>
              <a:gd name="connsiteX675" fmla="*/ 6160163 w 7129607"/>
              <a:gd name="connsiteY675" fmla="*/ 6537085 h 10322882"/>
              <a:gd name="connsiteX676" fmla="*/ 6153433 w 7129607"/>
              <a:gd name="connsiteY676" fmla="*/ 6570763 h 10322882"/>
              <a:gd name="connsiteX677" fmla="*/ 6126515 w 7129607"/>
              <a:gd name="connsiteY677" fmla="*/ 6597707 h 10322882"/>
              <a:gd name="connsiteX678" fmla="*/ 6143339 w 7129607"/>
              <a:gd name="connsiteY678" fmla="*/ 6604443 h 10322882"/>
              <a:gd name="connsiteX679" fmla="*/ 6150068 w 7129607"/>
              <a:gd name="connsiteY679" fmla="*/ 6624650 h 10322882"/>
              <a:gd name="connsiteX680" fmla="*/ 6136609 w 7129607"/>
              <a:gd name="connsiteY680" fmla="*/ 6668433 h 10322882"/>
              <a:gd name="connsiteX681" fmla="*/ 6116420 w 7129607"/>
              <a:gd name="connsiteY681" fmla="*/ 6692008 h 10322882"/>
              <a:gd name="connsiteX682" fmla="*/ 6102962 w 7129607"/>
              <a:gd name="connsiteY682" fmla="*/ 6671800 h 10322882"/>
              <a:gd name="connsiteX683" fmla="*/ 6102729 w 7129607"/>
              <a:gd name="connsiteY683" fmla="*/ 6671854 h 10322882"/>
              <a:gd name="connsiteX684" fmla="*/ 6115671 w 7129607"/>
              <a:gd name="connsiteY684" fmla="*/ 6691281 h 10322882"/>
              <a:gd name="connsiteX685" fmla="*/ 6108934 w 7129607"/>
              <a:gd name="connsiteY685" fmla="*/ 6694650 h 10322882"/>
              <a:gd name="connsiteX686" fmla="*/ 6085357 w 7129607"/>
              <a:gd name="connsiteY686" fmla="*/ 6735092 h 10322882"/>
              <a:gd name="connsiteX687" fmla="*/ 6108934 w 7129607"/>
              <a:gd name="connsiteY687" fmla="*/ 6762052 h 10322882"/>
              <a:gd name="connsiteX688" fmla="*/ 6142615 w 7129607"/>
              <a:gd name="connsiteY688" fmla="*/ 6758683 h 10322882"/>
              <a:gd name="connsiteX689" fmla="*/ 6159457 w 7129607"/>
              <a:gd name="connsiteY689" fmla="*/ 6745201 h 10322882"/>
              <a:gd name="connsiteX690" fmla="*/ 6172929 w 7129607"/>
              <a:gd name="connsiteY690" fmla="*/ 6735092 h 10322882"/>
              <a:gd name="connsiteX691" fmla="*/ 6183034 w 7129607"/>
              <a:gd name="connsiteY691" fmla="*/ 6748572 h 10322882"/>
              <a:gd name="connsiteX692" fmla="*/ 6189769 w 7129607"/>
              <a:gd name="connsiteY692" fmla="*/ 6768792 h 10322882"/>
              <a:gd name="connsiteX693" fmla="*/ 6189769 w 7129607"/>
              <a:gd name="connsiteY693" fmla="*/ 6771551 h 10322882"/>
              <a:gd name="connsiteX694" fmla="*/ 6190277 w 7129607"/>
              <a:gd name="connsiteY694" fmla="*/ 6769015 h 10322882"/>
              <a:gd name="connsiteX695" fmla="*/ 6190277 w 7129607"/>
              <a:gd name="connsiteY695" fmla="*/ 6772384 h 10322882"/>
              <a:gd name="connsiteX696" fmla="*/ 6189603 w 7129607"/>
              <a:gd name="connsiteY696" fmla="*/ 6772384 h 10322882"/>
              <a:gd name="connsiteX697" fmla="*/ 6189647 w 7129607"/>
              <a:gd name="connsiteY697" fmla="*/ 6772163 h 10322882"/>
              <a:gd name="connsiteX698" fmla="*/ 6176297 w 7129607"/>
              <a:gd name="connsiteY698" fmla="*/ 6772163 h 10322882"/>
              <a:gd name="connsiteX699" fmla="*/ 6156088 w 7129607"/>
              <a:gd name="connsiteY699" fmla="*/ 6789012 h 10322882"/>
              <a:gd name="connsiteX700" fmla="*/ 6139248 w 7129607"/>
              <a:gd name="connsiteY700" fmla="*/ 6809234 h 10322882"/>
              <a:gd name="connsiteX701" fmla="*/ 6138258 w 7129607"/>
              <a:gd name="connsiteY701" fmla="*/ 6816168 h 10322882"/>
              <a:gd name="connsiteX702" fmla="*/ 6139748 w 7129607"/>
              <a:gd name="connsiteY702" fmla="*/ 6809445 h 10322882"/>
              <a:gd name="connsiteX703" fmla="*/ 6156591 w 7129607"/>
              <a:gd name="connsiteY703" fmla="*/ 6789230 h 10322882"/>
              <a:gd name="connsiteX704" fmla="*/ 6176801 w 7129607"/>
              <a:gd name="connsiteY704" fmla="*/ 6772384 h 10322882"/>
              <a:gd name="connsiteX705" fmla="*/ 6189603 w 7129607"/>
              <a:gd name="connsiteY705" fmla="*/ 6772384 h 10322882"/>
              <a:gd name="connsiteX706" fmla="*/ 6186908 w 7129607"/>
              <a:gd name="connsiteY706" fmla="*/ 6785861 h 10322882"/>
              <a:gd name="connsiteX707" fmla="*/ 6200381 w 7129607"/>
              <a:gd name="connsiteY707" fmla="*/ 6816184 h 10322882"/>
              <a:gd name="connsiteX708" fmla="*/ 6210487 w 7129607"/>
              <a:gd name="connsiteY708" fmla="*/ 6853244 h 10322882"/>
              <a:gd name="connsiteX709" fmla="*/ 6207118 w 7129607"/>
              <a:gd name="connsiteY709" fmla="*/ 6897042 h 10322882"/>
              <a:gd name="connsiteX710" fmla="*/ 6213857 w 7129607"/>
              <a:gd name="connsiteY710" fmla="*/ 6920627 h 10322882"/>
              <a:gd name="connsiteX711" fmla="*/ 6237437 w 7129607"/>
              <a:gd name="connsiteY711" fmla="*/ 6913889 h 10322882"/>
              <a:gd name="connsiteX712" fmla="*/ 6261016 w 7129607"/>
              <a:gd name="connsiteY712" fmla="*/ 6917258 h 10322882"/>
              <a:gd name="connsiteX713" fmla="*/ 6291333 w 7129607"/>
              <a:gd name="connsiteY713" fmla="*/ 6907150 h 10322882"/>
              <a:gd name="connsiteX714" fmla="*/ 6318281 w 7129607"/>
              <a:gd name="connsiteY714" fmla="*/ 6920627 h 10322882"/>
              <a:gd name="connsiteX715" fmla="*/ 6345230 w 7129607"/>
              <a:gd name="connsiteY715" fmla="*/ 6950949 h 10322882"/>
              <a:gd name="connsiteX716" fmla="*/ 6375547 w 7129607"/>
              <a:gd name="connsiteY716" fmla="*/ 6981272 h 10322882"/>
              <a:gd name="connsiteX717" fmla="*/ 6365441 w 7129607"/>
              <a:gd name="connsiteY717" fmla="*/ 6998118 h 10322882"/>
              <a:gd name="connsiteX718" fmla="*/ 6362073 w 7129607"/>
              <a:gd name="connsiteY718" fmla="*/ 7028439 h 10322882"/>
              <a:gd name="connsiteX719" fmla="*/ 6375547 w 7129607"/>
              <a:gd name="connsiteY719" fmla="*/ 7075607 h 10322882"/>
              <a:gd name="connsiteX720" fmla="*/ 6372179 w 7129607"/>
              <a:gd name="connsiteY720" fmla="*/ 7122776 h 10322882"/>
              <a:gd name="connsiteX721" fmla="*/ 6378916 w 7129607"/>
              <a:gd name="connsiteY721" fmla="*/ 7173313 h 10322882"/>
              <a:gd name="connsiteX722" fmla="*/ 6365441 w 7129607"/>
              <a:gd name="connsiteY722" fmla="*/ 7203635 h 10322882"/>
              <a:gd name="connsiteX723" fmla="*/ 6365441 w 7129607"/>
              <a:gd name="connsiteY723" fmla="*/ 7227220 h 10322882"/>
              <a:gd name="connsiteX724" fmla="*/ 6358704 w 7129607"/>
              <a:gd name="connsiteY724" fmla="*/ 7233958 h 10322882"/>
              <a:gd name="connsiteX725" fmla="*/ 6358387 w 7129607"/>
              <a:gd name="connsiteY725" fmla="*/ 7233988 h 10322882"/>
              <a:gd name="connsiteX726" fmla="*/ 6341856 w 7129607"/>
              <a:gd name="connsiteY726" fmla="*/ 7257114 h 10322882"/>
              <a:gd name="connsiteX727" fmla="*/ 6335116 w 7129607"/>
              <a:gd name="connsiteY727" fmla="*/ 7284056 h 10322882"/>
              <a:gd name="connsiteX728" fmla="*/ 6372187 w 7129607"/>
              <a:gd name="connsiteY728" fmla="*/ 7304262 h 10322882"/>
              <a:gd name="connsiteX729" fmla="*/ 6385669 w 7129607"/>
              <a:gd name="connsiteY729" fmla="*/ 7324470 h 10322882"/>
              <a:gd name="connsiteX730" fmla="*/ 6395778 w 7129607"/>
              <a:gd name="connsiteY730" fmla="*/ 7368251 h 10322882"/>
              <a:gd name="connsiteX731" fmla="*/ 6405889 w 7129607"/>
              <a:gd name="connsiteY731" fmla="*/ 7378354 h 10322882"/>
              <a:gd name="connsiteX732" fmla="*/ 6399149 w 7129607"/>
              <a:gd name="connsiteY732" fmla="*/ 7395194 h 10322882"/>
              <a:gd name="connsiteX733" fmla="*/ 6409258 w 7129607"/>
              <a:gd name="connsiteY733" fmla="*/ 7449078 h 10322882"/>
              <a:gd name="connsiteX734" fmla="*/ 6436220 w 7129607"/>
              <a:gd name="connsiteY734" fmla="*/ 7476021 h 10322882"/>
              <a:gd name="connsiteX735" fmla="*/ 6453071 w 7129607"/>
              <a:gd name="connsiteY735" fmla="*/ 7502964 h 10322882"/>
              <a:gd name="connsiteX736" fmla="*/ 6456440 w 7129607"/>
              <a:gd name="connsiteY736" fmla="*/ 7526537 h 10322882"/>
              <a:gd name="connsiteX737" fmla="*/ 6446331 w 7129607"/>
              <a:gd name="connsiteY737" fmla="*/ 7543377 h 10322882"/>
              <a:gd name="connsiteX738" fmla="*/ 6436220 w 7129607"/>
              <a:gd name="connsiteY738" fmla="*/ 7553480 h 10322882"/>
              <a:gd name="connsiteX739" fmla="*/ 6422740 w 7129607"/>
              <a:gd name="connsiteY739" fmla="*/ 7563583 h 10322882"/>
              <a:gd name="connsiteX740" fmla="*/ 6426109 w 7129607"/>
              <a:gd name="connsiteY740" fmla="*/ 7603997 h 10322882"/>
              <a:gd name="connsiteX741" fmla="*/ 6442960 w 7129607"/>
              <a:gd name="connsiteY741" fmla="*/ 7637675 h 10322882"/>
              <a:gd name="connsiteX742" fmla="*/ 6436220 w 7129607"/>
              <a:gd name="connsiteY742" fmla="*/ 7678088 h 10322882"/>
              <a:gd name="connsiteX743" fmla="*/ 6436220 w 7129607"/>
              <a:gd name="connsiteY743" fmla="*/ 7718502 h 10322882"/>
              <a:gd name="connsiteX744" fmla="*/ 6429480 w 7129607"/>
              <a:gd name="connsiteY744" fmla="*/ 7765652 h 10322882"/>
              <a:gd name="connsiteX745" fmla="*/ 6429480 w 7129607"/>
              <a:gd name="connsiteY745" fmla="*/ 7772286 h 10322882"/>
              <a:gd name="connsiteX746" fmla="*/ 6430097 w 7129607"/>
              <a:gd name="connsiteY746" fmla="*/ 7772902 h 10322882"/>
              <a:gd name="connsiteX747" fmla="*/ 6426723 w 7129607"/>
              <a:gd name="connsiteY747" fmla="*/ 7816705 h 10322882"/>
              <a:gd name="connsiteX748" fmla="*/ 6436841 w 7129607"/>
              <a:gd name="connsiteY748" fmla="*/ 7863877 h 10322882"/>
              <a:gd name="connsiteX749" fmla="*/ 6433469 w 7129607"/>
              <a:gd name="connsiteY749" fmla="*/ 7894202 h 10322882"/>
              <a:gd name="connsiteX750" fmla="*/ 6463822 w 7129607"/>
              <a:gd name="connsiteY750" fmla="*/ 7927896 h 10322882"/>
              <a:gd name="connsiteX751" fmla="*/ 6477312 w 7129607"/>
              <a:gd name="connsiteY751" fmla="*/ 7964961 h 10322882"/>
              <a:gd name="connsiteX752" fmla="*/ 6467194 w 7129607"/>
              <a:gd name="connsiteY752" fmla="*/ 8012132 h 10322882"/>
              <a:gd name="connsiteX753" fmla="*/ 6433469 w 7129607"/>
              <a:gd name="connsiteY753" fmla="*/ 8049196 h 10322882"/>
              <a:gd name="connsiteX754" fmla="*/ 6416605 w 7129607"/>
              <a:gd name="connsiteY754" fmla="*/ 8092999 h 10322882"/>
              <a:gd name="connsiteX755" fmla="*/ 6426723 w 7129607"/>
              <a:gd name="connsiteY755" fmla="*/ 8136801 h 10322882"/>
              <a:gd name="connsiteX756" fmla="*/ 6406488 w 7129607"/>
              <a:gd name="connsiteY756" fmla="*/ 8170497 h 10322882"/>
              <a:gd name="connsiteX757" fmla="*/ 6379508 w 7129607"/>
              <a:gd name="connsiteY757" fmla="*/ 8217669 h 10322882"/>
              <a:gd name="connsiteX758" fmla="*/ 6352527 w 7129607"/>
              <a:gd name="connsiteY758" fmla="*/ 8244624 h 10322882"/>
              <a:gd name="connsiteX759" fmla="*/ 6335665 w 7129607"/>
              <a:gd name="connsiteY759" fmla="*/ 8271580 h 10322882"/>
              <a:gd name="connsiteX760" fmla="*/ 6312057 w 7129607"/>
              <a:gd name="connsiteY760" fmla="*/ 8288426 h 10322882"/>
              <a:gd name="connsiteX761" fmla="*/ 6288448 w 7129607"/>
              <a:gd name="connsiteY761" fmla="*/ 8281688 h 10322882"/>
              <a:gd name="connsiteX762" fmla="*/ 6268212 w 7129607"/>
              <a:gd name="connsiteY762" fmla="*/ 8298535 h 10322882"/>
              <a:gd name="connsiteX763" fmla="*/ 6247978 w 7129607"/>
              <a:gd name="connsiteY763" fmla="*/ 8335598 h 10322882"/>
              <a:gd name="connsiteX764" fmla="*/ 6258095 w 7129607"/>
              <a:gd name="connsiteY764" fmla="*/ 8372663 h 10322882"/>
              <a:gd name="connsiteX765" fmla="*/ 6264840 w 7129607"/>
              <a:gd name="connsiteY765" fmla="*/ 8402988 h 10322882"/>
              <a:gd name="connsiteX766" fmla="*/ 6281704 w 7129607"/>
              <a:gd name="connsiteY766" fmla="*/ 8429943 h 10322882"/>
              <a:gd name="connsiteX767" fmla="*/ 6301938 w 7129607"/>
              <a:gd name="connsiteY767" fmla="*/ 8456899 h 10322882"/>
              <a:gd name="connsiteX768" fmla="*/ 6342410 w 7129607"/>
              <a:gd name="connsiteY768" fmla="*/ 8460268 h 10322882"/>
              <a:gd name="connsiteX769" fmla="*/ 6379508 w 7129607"/>
              <a:gd name="connsiteY769" fmla="*/ 8453530 h 10322882"/>
              <a:gd name="connsiteX770" fmla="*/ 6386252 w 7129607"/>
              <a:gd name="connsiteY770" fmla="*/ 8487223 h 10322882"/>
              <a:gd name="connsiteX771" fmla="*/ 6406488 w 7129607"/>
              <a:gd name="connsiteY771" fmla="*/ 8510810 h 10322882"/>
              <a:gd name="connsiteX772" fmla="*/ 6362644 w 7129607"/>
              <a:gd name="connsiteY772" fmla="*/ 8568090 h 10322882"/>
              <a:gd name="connsiteX773" fmla="*/ 6362644 w 7129607"/>
              <a:gd name="connsiteY773" fmla="*/ 8588307 h 10322882"/>
              <a:gd name="connsiteX774" fmla="*/ 6369390 w 7129607"/>
              <a:gd name="connsiteY774" fmla="*/ 8611893 h 10322882"/>
              <a:gd name="connsiteX775" fmla="*/ 6345782 w 7129607"/>
              <a:gd name="connsiteY775" fmla="*/ 8645587 h 10322882"/>
              <a:gd name="connsiteX776" fmla="*/ 6301938 w 7129607"/>
              <a:gd name="connsiteY776" fmla="*/ 8655696 h 10322882"/>
              <a:gd name="connsiteX777" fmla="*/ 6254723 w 7129607"/>
              <a:gd name="connsiteY777" fmla="*/ 8672542 h 10322882"/>
              <a:gd name="connsiteX778" fmla="*/ 6231115 w 7129607"/>
              <a:gd name="connsiteY778" fmla="*/ 8669173 h 10322882"/>
              <a:gd name="connsiteX779" fmla="*/ 6224370 w 7129607"/>
              <a:gd name="connsiteY779" fmla="*/ 8679282 h 10322882"/>
              <a:gd name="connsiteX780" fmla="*/ 6223800 w 7129607"/>
              <a:gd name="connsiteY780" fmla="*/ 8679282 h 10322882"/>
              <a:gd name="connsiteX781" fmla="*/ 6220627 w 7129607"/>
              <a:gd name="connsiteY781" fmla="*/ 8685630 h 10322882"/>
              <a:gd name="connsiteX782" fmla="*/ 6207154 w 7129607"/>
              <a:gd name="connsiteY782" fmla="*/ 8729412 h 10322882"/>
              <a:gd name="connsiteX783" fmla="*/ 6183579 w 7129607"/>
              <a:gd name="connsiteY783" fmla="*/ 8749620 h 10322882"/>
              <a:gd name="connsiteX784" fmla="*/ 6170107 w 7129607"/>
              <a:gd name="connsiteY784" fmla="*/ 8790035 h 10322882"/>
              <a:gd name="connsiteX785" fmla="*/ 6139795 w 7129607"/>
              <a:gd name="connsiteY785" fmla="*/ 8823713 h 10322882"/>
              <a:gd name="connsiteX786" fmla="*/ 6116220 w 7129607"/>
              <a:gd name="connsiteY786" fmla="*/ 8850658 h 10322882"/>
              <a:gd name="connsiteX787" fmla="*/ 6072437 w 7129607"/>
              <a:gd name="connsiteY787" fmla="*/ 8847288 h 10322882"/>
              <a:gd name="connsiteX788" fmla="*/ 6025285 w 7129607"/>
              <a:gd name="connsiteY788" fmla="*/ 8854025 h 10322882"/>
              <a:gd name="connsiteX789" fmla="*/ 5961293 w 7129607"/>
              <a:gd name="connsiteY789" fmla="*/ 8864128 h 10322882"/>
              <a:gd name="connsiteX790" fmla="*/ 5937718 w 7129607"/>
              <a:gd name="connsiteY790" fmla="*/ 8874233 h 10322882"/>
              <a:gd name="connsiteX791" fmla="*/ 5917511 w 7129607"/>
              <a:gd name="connsiteY791" fmla="*/ 8874233 h 10322882"/>
              <a:gd name="connsiteX792" fmla="*/ 5900671 w 7129607"/>
              <a:gd name="connsiteY792" fmla="*/ 8864128 h 10322882"/>
              <a:gd name="connsiteX793" fmla="*/ 5870359 w 7129607"/>
              <a:gd name="connsiteY793" fmla="*/ 8854025 h 10322882"/>
              <a:gd name="connsiteX794" fmla="*/ 5840047 w 7129607"/>
              <a:gd name="connsiteY794" fmla="*/ 8850658 h 10322882"/>
              <a:gd name="connsiteX795" fmla="*/ 5823207 w 7129607"/>
              <a:gd name="connsiteY795" fmla="*/ 8847288 h 10322882"/>
              <a:gd name="connsiteX796" fmla="*/ 5786159 w 7129607"/>
              <a:gd name="connsiteY796" fmla="*/ 8847288 h 10322882"/>
              <a:gd name="connsiteX797" fmla="*/ 5742377 w 7129607"/>
              <a:gd name="connsiteY797" fmla="*/ 8837185 h 10322882"/>
              <a:gd name="connsiteX798" fmla="*/ 5728904 w 7129607"/>
              <a:gd name="connsiteY798" fmla="*/ 8870864 h 10322882"/>
              <a:gd name="connsiteX799" fmla="*/ 5708697 w 7129607"/>
              <a:gd name="connsiteY799" fmla="*/ 8901176 h 10322882"/>
              <a:gd name="connsiteX800" fmla="*/ 5685120 w 7129607"/>
              <a:gd name="connsiteY800" fmla="*/ 8941591 h 10322882"/>
              <a:gd name="connsiteX801" fmla="*/ 5627865 w 7129607"/>
              <a:gd name="connsiteY801" fmla="*/ 8928118 h 10322882"/>
              <a:gd name="connsiteX802" fmla="*/ 5577346 w 7129607"/>
              <a:gd name="connsiteY802" fmla="*/ 8928118 h 10322882"/>
              <a:gd name="connsiteX803" fmla="*/ 5553770 w 7129607"/>
              <a:gd name="connsiteY803" fmla="*/ 8911279 h 10322882"/>
              <a:gd name="connsiteX804" fmla="*/ 5489779 w 7129607"/>
              <a:gd name="connsiteY804" fmla="*/ 8911279 h 10322882"/>
              <a:gd name="connsiteX805" fmla="*/ 5486411 w 7129607"/>
              <a:gd name="connsiteY805" fmla="*/ 8944958 h 10322882"/>
              <a:gd name="connsiteX806" fmla="*/ 5459467 w 7129607"/>
              <a:gd name="connsiteY806" fmla="*/ 8965166 h 10322882"/>
              <a:gd name="connsiteX807" fmla="*/ 5419052 w 7129607"/>
              <a:gd name="connsiteY807" fmla="*/ 8955061 h 10322882"/>
              <a:gd name="connsiteX808" fmla="*/ 5368532 w 7129607"/>
              <a:gd name="connsiteY808" fmla="*/ 8948326 h 10322882"/>
              <a:gd name="connsiteX809" fmla="*/ 5328117 w 7129607"/>
              <a:gd name="connsiteY809" fmla="*/ 8941591 h 10322882"/>
              <a:gd name="connsiteX810" fmla="*/ 5307909 w 7129607"/>
              <a:gd name="connsiteY810" fmla="*/ 8951694 h 10322882"/>
              <a:gd name="connsiteX811" fmla="*/ 5287702 w 7129607"/>
              <a:gd name="connsiteY811" fmla="*/ 8951694 h 10322882"/>
              <a:gd name="connsiteX812" fmla="*/ 5264125 w 7129607"/>
              <a:gd name="connsiteY812" fmla="*/ 8975269 h 10322882"/>
              <a:gd name="connsiteX813" fmla="*/ 5237182 w 7129607"/>
              <a:gd name="connsiteY813" fmla="*/ 8998846 h 10322882"/>
              <a:gd name="connsiteX814" fmla="*/ 5203502 w 7129607"/>
              <a:gd name="connsiteY814" fmla="*/ 9012316 h 10322882"/>
              <a:gd name="connsiteX815" fmla="*/ 5176558 w 7129607"/>
              <a:gd name="connsiteY815" fmla="*/ 9008949 h 10322882"/>
              <a:gd name="connsiteX816" fmla="*/ 5146246 w 7129607"/>
              <a:gd name="connsiteY816" fmla="*/ 9032524 h 10322882"/>
              <a:gd name="connsiteX817" fmla="*/ 5119303 w 7129607"/>
              <a:gd name="connsiteY817" fmla="*/ 9066204 h 10322882"/>
              <a:gd name="connsiteX818" fmla="*/ 5102463 w 7129607"/>
              <a:gd name="connsiteY818" fmla="*/ 9093146 h 10322882"/>
              <a:gd name="connsiteX819" fmla="*/ 5088991 w 7129607"/>
              <a:gd name="connsiteY819" fmla="*/ 9099882 h 10322882"/>
              <a:gd name="connsiteX820" fmla="*/ 5075519 w 7129607"/>
              <a:gd name="connsiteY820" fmla="*/ 9113354 h 10322882"/>
              <a:gd name="connsiteX821" fmla="*/ 5062048 w 7129607"/>
              <a:gd name="connsiteY821" fmla="*/ 9147034 h 10322882"/>
              <a:gd name="connsiteX822" fmla="*/ 5025001 w 7129607"/>
              <a:gd name="connsiteY822" fmla="*/ 9170609 h 10322882"/>
              <a:gd name="connsiteX823" fmla="*/ 5001424 w 7129607"/>
              <a:gd name="connsiteY823" fmla="*/ 9177344 h 10322882"/>
              <a:gd name="connsiteX824" fmla="*/ 4971112 w 7129607"/>
              <a:gd name="connsiteY824" fmla="*/ 9200919 h 10322882"/>
              <a:gd name="connsiteX825" fmla="*/ 4923962 w 7129607"/>
              <a:gd name="connsiteY825" fmla="*/ 9207655 h 10322882"/>
              <a:gd name="connsiteX826" fmla="*/ 4886914 w 7129607"/>
              <a:gd name="connsiteY826" fmla="*/ 9190816 h 10322882"/>
              <a:gd name="connsiteX827" fmla="*/ 4829658 w 7129607"/>
              <a:gd name="connsiteY827" fmla="*/ 9251437 h 10322882"/>
              <a:gd name="connsiteX828" fmla="*/ 4785875 w 7129607"/>
              <a:gd name="connsiteY828" fmla="*/ 9271645 h 10322882"/>
              <a:gd name="connsiteX829" fmla="*/ 4758931 w 7129607"/>
              <a:gd name="connsiteY829" fmla="*/ 9275014 h 10322882"/>
              <a:gd name="connsiteX830" fmla="*/ 4738723 w 7129607"/>
              <a:gd name="connsiteY830" fmla="*/ 9275014 h 10322882"/>
              <a:gd name="connsiteX831" fmla="*/ 4731988 w 7129607"/>
              <a:gd name="connsiteY831" fmla="*/ 9281749 h 10322882"/>
              <a:gd name="connsiteX832" fmla="*/ 4678101 w 7129607"/>
              <a:gd name="connsiteY832" fmla="*/ 9345740 h 10322882"/>
              <a:gd name="connsiteX833" fmla="*/ 4600636 w 7129607"/>
              <a:gd name="connsiteY833" fmla="*/ 9419833 h 10322882"/>
              <a:gd name="connsiteX834" fmla="*/ 4523174 w 7129607"/>
              <a:gd name="connsiteY834" fmla="*/ 9470352 h 10322882"/>
              <a:gd name="connsiteX835" fmla="*/ 4482757 w 7129607"/>
              <a:gd name="connsiteY835" fmla="*/ 9466985 h 10322882"/>
              <a:gd name="connsiteX836" fmla="*/ 4476022 w 7129607"/>
              <a:gd name="connsiteY836" fmla="*/ 9443410 h 10322882"/>
              <a:gd name="connsiteX837" fmla="*/ 4486127 w 7129607"/>
              <a:gd name="connsiteY837" fmla="*/ 9376050 h 10322882"/>
              <a:gd name="connsiteX838" fmla="*/ 4472654 w 7129607"/>
              <a:gd name="connsiteY838" fmla="*/ 9355843 h 10322882"/>
              <a:gd name="connsiteX839" fmla="*/ 4476022 w 7129607"/>
              <a:gd name="connsiteY839" fmla="*/ 9318797 h 10322882"/>
              <a:gd name="connsiteX840" fmla="*/ 4455815 w 7129607"/>
              <a:gd name="connsiteY840" fmla="*/ 9288485 h 10322882"/>
              <a:gd name="connsiteX841" fmla="*/ 4428870 w 7129607"/>
              <a:gd name="connsiteY841" fmla="*/ 9278382 h 10322882"/>
              <a:gd name="connsiteX842" fmla="*/ 4418767 w 7129607"/>
              <a:gd name="connsiteY842" fmla="*/ 9258174 h 10322882"/>
              <a:gd name="connsiteX843" fmla="*/ 4368248 w 7129607"/>
              <a:gd name="connsiteY843" fmla="*/ 9231231 h 10322882"/>
              <a:gd name="connsiteX844" fmla="*/ 4327833 w 7129607"/>
              <a:gd name="connsiteY844" fmla="*/ 9214392 h 10322882"/>
              <a:gd name="connsiteX845" fmla="*/ 4310993 w 7129607"/>
              <a:gd name="connsiteY845" fmla="*/ 9173976 h 10322882"/>
              <a:gd name="connsiteX846" fmla="*/ 4287416 w 7129607"/>
              <a:gd name="connsiteY846" fmla="*/ 9133561 h 10322882"/>
              <a:gd name="connsiteX847" fmla="*/ 4287416 w 7129607"/>
              <a:gd name="connsiteY847" fmla="*/ 9130962 h 10322882"/>
              <a:gd name="connsiteX848" fmla="*/ 4274619 w 7129607"/>
              <a:gd name="connsiteY848" fmla="*/ 9131788 h 10322882"/>
              <a:gd name="connsiteX849" fmla="*/ 4264095 w 7129607"/>
              <a:gd name="connsiteY849" fmla="*/ 9147789 h 10322882"/>
              <a:gd name="connsiteX850" fmla="*/ 4247255 w 7129607"/>
              <a:gd name="connsiteY850" fmla="*/ 9157894 h 10322882"/>
              <a:gd name="connsiteX851" fmla="*/ 4237152 w 7129607"/>
              <a:gd name="connsiteY851" fmla="*/ 9178104 h 10322882"/>
              <a:gd name="connsiteX852" fmla="*/ 4203474 w 7129607"/>
              <a:gd name="connsiteY852" fmla="*/ 9205054 h 10322882"/>
              <a:gd name="connsiteX853" fmla="*/ 4200106 w 7129607"/>
              <a:gd name="connsiteY853" fmla="*/ 9242107 h 10322882"/>
              <a:gd name="connsiteX854" fmla="*/ 4159691 w 7129607"/>
              <a:gd name="connsiteY854" fmla="*/ 9255581 h 10322882"/>
              <a:gd name="connsiteX855" fmla="*/ 4126013 w 7129607"/>
              <a:gd name="connsiteY855" fmla="*/ 9275792 h 10322882"/>
              <a:gd name="connsiteX856" fmla="*/ 4092335 w 7129607"/>
              <a:gd name="connsiteY856" fmla="*/ 9299372 h 10322882"/>
              <a:gd name="connsiteX857" fmla="*/ 4065392 w 7129607"/>
              <a:gd name="connsiteY857" fmla="*/ 9326319 h 10322882"/>
              <a:gd name="connsiteX858" fmla="*/ 4045186 w 7129607"/>
              <a:gd name="connsiteY858" fmla="*/ 9316213 h 10322882"/>
              <a:gd name="connsiteX859" fmla="*/ 4021611 w 7129607"/>
              <a:gd name="connsiteY859" fmla="*/ 9322952 h 10322882"/>
              <a:gd name="connsiteX860" fmla="*/ 3974460 w 7129607"/>
              <a:gd name="connsiteY860" fmla="*/ 9322952 h 10322882"/>
              <a:gd name="connsiteX861" fmla="*/ 3944150 w 7129607"/>
              <a:gd name="connsiteY861" fmla="*/ 9299372 h 10322882"/>
              <a:gd name="connsiteX862" fmla="*/ 3934047 w 7129607"/>
              <a:gd name="connsiteY862" fmla="*/ 9296002 h 10322882"/>
              <a:gd name="connsiteX863" fmla="*/ 3950887 w 7129607"/>
              <a:gd name="connsiteY863" fmla="*/ 9285898 h 10322882"/>
              <a:gd name="connsiteX864" fmla="*/ 3968567 w 7129607"/>
              <a:gd name="connsiteY864" fmla="*/ 9272844 h 10322882"/>
              <a:gd name="connsiteX865" fmla="*/ 3968674 w 7129607"/>
              <a:gd name="connsiteY865" fmla="*/ 9271967 h 10322882"/>
              <a:gd name="connsiteX866" fmla="*/ 3951006 w 7129607"/>
              <a:gd name="connsiteY866" fmla="*/ 9284997 h 10322882"/>
              <a:gd name="connsiteX867" fmla="*/ 3934156 w 7129607"/>
              <a:gd name="connsiteY867" fmla="*/ 9295100 h 10322882"/>
              <a:gd name="connsiteX868" fmla="*/ 3920674 w 7129607"/>
              <a:gd name="connsiteY868" fmla="*/ 9301835 h 10322882"/>
              <a:gd name="connsiteX869" fmla="*/ 3903823 w 7129607"/>
              <a:gd name="connsiteY869" fmla="*/ 9301835 h 10322882"/>
              <a:gd name="connsiteX870" fmla="*/ 3876861 w 7129607"/>
              <a:gd name="connsiteY870" fmla="*/ 9305203 h 10322882"/>
              <a:gd name="connsiteX871" fmla="*/ 3843158 w 7129607"/>
              <a:gd name="connsiteY871" fmla="*/ 9318675 h 10322882"/>
              <a:gd name="connsiteX872" fmla="*/ 3799344 w 7129607"/>
              <a:gd name="connsiteY872" fmla="*/ 9322043 h 10322882"/>
              <a:gd name="connsiteX873" fmla="*/ 3772382 w 7129607"/>
              <a:gd name="connsiteY873" fmla="*/ 9322043 h 10322882"/>
              <a:gd name="connsiteX874" fmla="*/ 3755529 w 7129607"/>
              <a:gd name="connsiteY874" fmla="*/ 9315308 h 10322882"/>
              <a:gd name="connsiteX875" fmla="*/ 3725197 w 7129607"/>
              <a:gd name="connsiteY875" fmla="*/ 9318675 h 10322882"/>
              <a:gd name="connsiteX876" fmla="*/ 3715086 w 7129607"/>
              <a:gd name="connsiteY876" fmla="*/ 9295100 h 10322882"/>
              <a:gd name="connsiteX877" fmla="*/ 3714244 w 7129607"/>
              <a:gd name="connsiteY877" fmla="*/ 9274893 h 10322882"/>
              <a:gd name="connsiteX878" fmla="*/ 3711808 w 7129607"/>
              <a:gd name="connsiteY878" fmla="*/ 9266546 h 10322882"/>
              <a:gd name="connsiteX879" fmla="*/ 3710850 w 7129607"/>
              <a:gd name="connsiteY879" fmla="*/ 9266546 h 10322882"/>
              <a:gd name="connsiteX880" fmla="*/ 3713183 w 7129607"/>
              <a:gd name="connsiteY880" fmla="*/ 9274550 h 10322882"/>
              <a:gd name="connsiteX881" fmla="*/ 3714024 w 7129607"/>
              <a:gd name="connsiteY881" fmla="*/ 9294763 h 10322882"/>
              <a:gd name="connsiteX882" fmla="*/ 3724126 w 7129607"/>
              <a:gd name="connsiteY882" fmla="*/ 9318344 h 10322882"/>
              <a:gd name="connsiteX883" fmla="*/ 3714024 w 7129607"/>
              <a:gd name="connsiteY883" fmla="*/ 9321712 h 10322882"/>
              <a:gd name="connsiteX884" fmla="*/ 3676990 w 7129607"/>
              <a:gd name="connsiteY884" fmla="*/ 9341926 h 10322882"/>
              <a:gd name="connsiteX885" fmla="*/ 3672308 w 7129607"/>
              <a:gd name="connsiteY885" fmla="*/ 9346903 h 10322882"/>
              <a:gd name="connsiteX886" fmla="*/ 3672308 w 7129607"/>
              <a:gd name="connsiteY886" fmla="*/ 9353896 h 10322882"/>
              <a:gd name="connsiteX887" fmla="*/ 3665730 w 7129607"/>
              <a:gd name="connsiteY887" fmla="*/ 9353896 h 10322882"/>
              <a:gd name="connsiteX888" fmla="*/ 3663523 w 7129607"/>
              <a:gd name="connsiteY888" fmla="*/ 9356242 h 10322882"/>
              <a:gd name="connsiteX889" fmla="*/ 3660156 w 7129607"/>
              <a:gd name="connsiteY889" fmla="*/ 9375612 h 10322882"/>
              <a:gd name="connsiteX890" fmla="*/ 3643321 w 7129607"/>
              <a:gd name="connsiteY890" fmla="*/ 9412668 h 10322882"/>
              <a:gd name="connsiteX891" fmla="*/ 3589452 w 7129607"/>
              <a:gd name="connsiteY891" fmla="*/ 9426144 h 10322882"/>
              <a:gd name="connsiteX892" fmla="*/ 3555784 w 7129607"/>
              <a:gd name="connsiteY892" fmla="*/ 9422775 h 10322882"/>
              <a:gd name="connsiteX893" fmla="*/ 3522115 w 7129607"/>
              <a:gd name="connsiteY893" fmla="*/ 9422775 h 10322882"/>
              <a:gd name="connsiteX894" fmla="*/ 3458145 w 7129607"/>
              <a:gd name="connsiteY894" fmla="*/ 9395825 h 10322882"/>
              <a:gd name="connsiteX895" fmla="*/ 3454779 w 7129607"/>
              <a:gd name="connsiteY895" fmla="*/ 9399193 h 10322882"/>
              <a:gd name="connsiteX896" fmla="*/ 3454779 w 7129607"/>
              <a:gd name="connsiteY896" fmla="*/ 9392456 h 10322882"/>
              <a:gd name="connsiteX897" fmla="*/ 3450571 w 7129607"/>
              <a:gd name="connsiteY897" fmla="*/ 9367191 h 10322882"/>
              <a:gd name="connsiteX898" fmla="*/ 3445699 w 7129607"/>
              <a:gd name="connsiteY898" fmla="*/ 9353896 h 10322882"/>
              <a:gd name="connsiteX899" fmla="*/ 3445308 w 7129607"/>
              <a:gd name="connsiteY899" fmla="*/ 9353896 h 10322882"/>
              <a:gd name="connsiteX900" fmla="*/ 3450395 w 7129607"/>
              <a:gd name="connsiteY900" fmla="*/ 9367785 h 10322882"/>
              <a:gd name="connsiteX901" fmla="*/ 3454601 w 7129607"/>
              <a:gd name="connsiteY901" fmla="*/ 9393051 h 10322882"/>
              <a:gd name="connsiteX902" fmla="*/ 3454601 w 7129607"/>
              <a:gd name="connsiteY902" fmla="*/ 9399789 h 10322882"/>
              <a:gd name="connsiteX903" fmla="*/ 3444504 w 7129607"/>
              <a:gd name="connsiteY903" fmla="*/ 9426740 h 10322882"/>
              <a:gd name="connsiteX904" fmla="*/ 3431043 w 7129607"/>
              <a:gd name="connsiteY904" fmla="*/ 9443583 h 10322882"/>
              <a:gd name="connsiteX905" fmla="*/ 3431043 w 7129607"/>
              <a:gd name="connsiteY905" fmla="*/ 9467166 h 10322882"/>
              <a:gd name="connsiteX906" fmla="*/ 3417582 w 7129607"/>
              <a:gd name="connsiteY906" fmla="*/ 9497485 h 10322882"/>
              <a:gd name="connsiteX907" fmla="*/ 3397390 w 7129607"/>
              <a:gd name="connsiteY907" fmla="*/ 9504223 h 10322882"/>
              <a:gd name="connsiteX908" fmla="*/ 3363737 w 7129607"/>
              <a:gd name="connsiteY908" fmla="*/ 9517698 h 10322882"/>
              <a:gd name="connsiteX909" fmla="*/ 3333449 w 7129607"/>
              <a:gd name="connsiteY909" fmla="*/ 9531174 h 10322882"/>
              <a:gd name="connsiteX910" fmla="*/ 3306527 w 7129607"/>
              <a:gd name="connsiteY910" fmla="*/ 9544649 h 10322882"/>
              <a:gd name="connsiteX911" fmla="*/ 3276238 w 7129607"/>
              <a:gd name="connsiteY911" fmla="*/ 9534541 h 10322882"/>
              <a:gd name="connsiteX912" fmla="*/ 3242585 w 7129607"/>
              <a:gd name="connsiteY912" fmla="*/ 9521066 h 10322882"/>
              <a:gd name="connsiteX913" fmla="*/ 3202200 w 7129607"/>
              <a:gd name="connsiteY913" fmla="*/ 9571600 h 10322882"/>
              <a:gd name="connsiteX914" fmla="*/ 3161817 w 7129607"/>
              <a:gd name="connsiteY914" fmla="*/ 9564861 h 10322882"/>
              <a:gd name="connsiteX915" fmla="*/ 3121433 w 7129607"/>
              <a:gd name="connsiteY915" fmla="*/ 9568231 h 10322882"/>
              <a:gd name="connsiteX916" fmla="*/ 3067587 w 7129607"/>
              <a:gd name="connsiteY916" fmla="*/ 9544649 h 10322882"/>
              <a:gd name="connsiteX917" fmla="*/ 3033934 w 7129607"/>
              <a:gd name="connsiteY917" fmla="*/ 9551386 h 10322882"/>
              <a:gd name="connsiteX918" fmla="*/ 3000285 w 7129607"/>
              <a:gd name="connsiteY918" fmla="*/ 9541280 h 10322882"/>
              <a:gd name="connsiteX919" fmla="*/ 2966631 w 7129607"/>
              <a:gd name="connsiteY919" fmla="*/ 9558125 h 10322882"/>
              <a:gd name="connsiteX920" fmla="*/ 2929612 w 7129607"/>
              <a:gd name="connsiteY920" fmla="*/ 9558125 h 10322882"/>
              <a:gd name="connsiteX921" fmla="*/ 2872403 w 7129607"/>
              <a:gd name="connsiteY921" fmla="*/ 9517698 h 10322882"/>
              <a:gd name="connsiteX922" fmla="*/ 2848844 w 7129607"/>
              <a:gd name="connsiteY922" fmla="*/ 9534541 h 10322882"/>
              <a:gd name="connsiteX923" fmla="*/ 2801730 w 7129607"/>
              <a:gd name="connsiteY923" fmla="*/ 9537911 h 10322882"/>
              <a:gd name="connsiteX924" fmla="*/ 2771442 w 7129607"/>
              <a:gd name="connsiteY924" fmla="*/ 9548017 h 10322882"/>
              <a:gd name="connsiteX925" fmla="*/ 2751248 w 7129607"/>
              <a:gd name="connsiteY925" fmla="*/ 9524435 h 10322882"/>
              <a:gd name="connsiteX926" fmla="*/ 2724327 w 7129607"/>
              <a:gd name="connsiteY926" fmla="*/ 9487378 h 10322882"/>
              <a:gd name="connsiteX927" fmla="*/ 2704134 w 7129607"/>
              <a:gd name="connsiteY927" fmla="*/ 9487378 h 10322882"/>
              <a:gd name="connsiteX928" fmla="*/ 2705398 w 7129607"/>
              <a:gd name="connsiteY928" fmla="*/ 9466744 h 10322882"/>
              <a:gd name="connsiteX929" fmla="*/ 2704713 w 7129607"/>
              <a:gd name="connsiteY929" fmla="*/ 9454206 h 10322882"/>
              <a:gd name="connsiteX930" fmla="*/ 2704562 w 7129607"/>
              <a:gd name="connsiteY930" fmla="*/ 9454287 h 10322882"/>
              <a:gd name="connsiteX931" fmla="*/ 2705248 w 7129607"/>
              <a:gd name="connsiteY931" fmla="*/ 9466885 h 10322882"/>
              <a:gd name="connsiteX932" fmla="*/ 2703984 w 7129607"/>
              <a:gd name="connsiteY932" fmla="*/ 9487511 h 10322882"/>
              <a:gd name="connsiteX933" fmla="*/ 2673659 w 7129607"/>
              <a:gd name="connsiteY933" fmla="*/ 9487511 h 10322882"/>
              <a:gd name="connsiteX934" fmla="*/ 2683767 w 7129607"/>
              <a:gd name="connsiteY934" fmla="*/ 9511085 h 10322882"/>
              <a:gd name="connsiteX935" fmla="*/ 2693876 w 7129607"/>
              <a:gd name="connsiteY935" fmla="*/ 9554863 h 10322882"/>
              <a:gd name="connsiteX936" fmla="*/ 2663553 w 7129607"/>
              <a:gd name="connsiteY936" fmla="*/ 9591907 h 10322882"/>
              <a:gd name="connsiteX937" fmla="*/ 2626489 w 7129607"/>
              <a:gd name="connsiteY937" fmla="*/ 9615480 h 10322882"/>
              <a:gd name="connsiteX938" fmla="*/ 2589425 w 7129607"/>
              <a:gd name="connsiteY938" fmla="*/ 9625583 h 10322882"/>
              <a:gd name="connsiteX939" fmla="*/ 2575949 w 7129607"/>
              <a:gd name="connsiteY939" fmla="*/ 9659258 h 10322882"/>
              <a:gd name="connsiteX940" fmla="*/ 2596165 w 7129607"/>
              <a:gd name="connsiteY940" fmla="*/ 9689567 h 10322882"/>
              <a:gd name="connsiteX941" fmla="*/ 2599535 w 7129607"/>
              <a:gd name="connsiteY941" fmla="*/ 9726610 h 10322882"/>
              <a:gd name="connsiteX942" fmla="*/ 2579317 w 7129607"/>
              <a:gd name="connsiteY942" fmla="*/ 9709772 h 10322882"/>
              <a:gd name="connsiteX943" fmla="*/ 2535518 w 7129607"/>
              <a:gd name="connsiteY943" fmla="*/ 9703038 h 10322882"/>
              <a:gd name="connsiteX944" fmla="*/ 2501824 w 7129607"/>
              <a:gd name="connsiteY944" fmla="*/ 9723242 h 10322882"/>
              <a:gd name="connsiteX945" fmla="*/ 2461393 w 7129607"/>
              <a:gd name="connsiteY945" fmla="*/ 9736713 h 10322882"/>
              <a:gd name="connsiteX946" fmla="*/ 2447914 w 7129607"/>
              <a:gd name="connsiteY946" fmla="*/ 9746816 h 10322882"/>
              <a:gd name="connsiteX947" fmla="*/ 2431066 w 7129607"/>
              <a:gd name="connsiteY947" fmla="*/ 9750184 h 10322882"/>
              <a:gd name="connsiteX948" fmla="*/ 2394004 w 7129607"/>
              <a:gd name="connsiteY948" fmla="*/ 9770389 h 10322882"/>
              <a:gd name="connsiteX949" fmla="*/ 2356941 w 7129607"/>
              <a:gd name="connsiteY949" fmla="*/ 9767022 h 10322882"/>
              <a:gd name="connsiteX950" fmla="*/ 2309770 w 7129607"/>
              <a:gd name="connsiteY950" fmla="*/ 9773757 h 10322882"/>
              <a:gd name="connsiteX951" fmla="*/ 2316507 w 7129607"/>
              <a:gd name="connsiteY951" fmla="*/ 9814167 h 10322882"/>
              <a:gd name="connsiteX952" fmla="*/ 2299662 w 7129607"/>
              <a:gd name="connsiteY952" fmla="*/ 9861315 h 10322882"/>
              <a:gd name="connsiteX953" fmla="*/ 2286186 w 7129607"/>
              <a:gd name="connsiteY953" fmla="*/ 9894990 h 10322882"/>
              <a:gd name="connsiteX954" fmla="*/ 2265969 w 7129607"/>
              <a:gd name="connsiteY954" fmla="*/ 9918563 h 10322882"/>
              <a:gd name="connsiteX955" fmla="*/ 2242383 w 7129607"/>
              <a:gd name="connsiteY955" fmla="*/ 9932034 h 10322882"/>
              <a:gd name="connsiteX956" fmla="*/ 2232274 w 7129607"/>
              <a:gd name="connsiteY956" fmla="*/ 9942137 h 10322882"/>
              <a:gd name="connsiteX957" fmla="*/ 2222167 w 7129607"/>
              <a:gd name="connsiteY957" fmla="*/ 9942137 h 10322882"/>
              <a:gd name="connsiteX958" fmla="*/ 2198580 w 7129607"/>
              <a:gd name="connsiteY958" fmla="*/ 9955606 h 10322882"/>
              <a:gd name="connsiteX959" fmla="*/ 2174999 w 7129607"/>
              <a:gd name="connsiteY959" fmla="*/ 9955606 h 10322882"/>
              <a:gd name="connsiteX960" fmla="*/ 2154781 w 7129607"/>
              <a:gd name="connsiteY960" fmla="*/ 9925299 h 10322882"/>
              <a:gd name="connsiteX961" fmla="*/ 2134563 w 7129607"/>
              <a:gd name="connsiteY961" fmla="*/ 9888254 h 10322882"/>
              <a:gd name="connsiteX962" fmla="*/ 2124455 w 7129607"/>
              <a:gd name="connsiteY962" fmla="*/ 9851212 h 10322882"/>
              <a:gd name="connsiteX963" fmla="*/ 2117714 w 7129607"/>
              <a:gd name="connsiteY963" fmla="*/ 9804064 h 10322882"/>
              <a:gd name="connsiteX964" fmla="*/ 2110978 w 7129607"/>
              <a:gd name="connsiteY964" fmla="*/ 9760287 h 10322882"/>
              <a:gd name="connsiteX965" fmla="*/ 2087393 w 7129607"/>
              <a:gd name="connsiteY965" fmla="*/ 9726610 h 10322882"/>
              <a:gd name="connsiteX966" fmla="*/ 2080654 w 7129607"/>
              <a:gd name="connsiteY966" fmla="*/ 9723242 h 10322882"/>
              <a:gd name="connsiteX967" fmla="*/ 2080571 w 7129607"/>
              <a:gd name="connsiteY967" fmla="*/ 9722990 h 10322882"/>
              <a:gd name="connsiteX968" fmla="*/ 2054359 w 7129607"/>
              <a:gd name="connsiteY968" fmla="*/ 9732807 h 10322882"/>
              <a:gd name="connsiteX969" fmla="*/ 2027404 w 7129607"/>
              <a:gd name="connsiteY969" fmla="*/ 9742904 h 10322882"/>
              <a:gd name="connsiteX970" fmla="*/ 2007188 w 7129607"/>
              <a:gd name="connsiteY970" fmla="*/ 9763097 h 10322882"/>
              <a:gd name="connsiteX971" fmla="*/ 1973496 w 7129607"/>
              <a:gd name="connsiteY971" fmla="*/ 9786655 h 10322882"/>
              <a:gd name="connsiteX972" fmla="*/ 1946540 w 7129607"/>
              <a:gd name="connsiteY972" fmla="*/ 9786655 h 10322882"/>
              <a:gd name="connsiteX973" fmla="*/ 1885891 w 7129607"/>
              <a:gd name="connsiteY973" fmla="*/ 9779925 h 10322882"/>
              <a:gd name="connsiteX974" fmla="*/ 1848825 w 7129607"/>
              <a:gd name="connsiteY974" fmla="*/ 9783289 h 10322882"/>
              <a:gd name="connsiteX975" fmla="*/ 1825240 w 7129607"/>
              <a:gd name="connsiteY975" fmla="*/ 9759731 h 10322882"/>
              <a:gd name="connsiteX976" fmla="*/ 1788177 w 7129607"/>
              <a:gd name="connsiteY976" fmla="*/ 9746270 h 10322882"/>
              <a:gd name="connsiteX977" fmla="*/ 1734265 w 7129607"/>
              <a:gd name="connsiteY977" fmla="*/ 9756367 h 10322882"/>
              <a:gd name="connsiteX978" fmla="*/ 1700571 w 7129607"/>
              <a:gd name="connsiteY978" fmla="*/ 9773194 h 10322882"/>
              <a:gd name="connsiteX979" fmla="*/ 1683726 w 7129607"/>
              <a:gd name="connsiteY979" fmla="*/ 9779925 h 10322882"/>
              <a:gd name="connsiteX980" fmla="*/ 1666879 w 7129607"/>
              <a:gd name="connsiteY980" fmla="*/ 9803482 h 10322882"/>
              <a:gd name="connsiteX981" fmla="*/ 1616337 w 7129607"/>
              <a:gd name="connsiteY981" fmla="*/ 9847234 h 10322882"/>
              <a:gd name="connsiteX982" fmla="*/ 1565797 w 7129607"/>
              <a:gd name="connsiteY982" fmla="*/ 9894351 h 10322882"/>
              <a:gd name="connsiteX983" fmla="*/ 1515257 w 7129607"/>
              <a:gd name="connsiteY983" fmla="*/ 9921275 h 10322882"/>
              <a:gd name="connsiteX984" fmla="*/ 1444500 w 7129607"/>
              <a:gd name="connsiteY984" fmla="*/ 9938102 h 10322882"/>
              <a:gd name="connsiteX985" fmla="*/ 1404067 w 7129607"/>
              <a:gd name="connsiteY985" fmla="*/ 9894351 h 10322882"/>
              <a:gd name="connsiteX986" fmla="*/ 1333308 w 7129607"/>
              <a:gd name="connsiteY986" fmla="*/ 9877524 h 10322882"/>
              <a:gd name="connsiteX987" fmla="*/ 1289507 w 7129607"/>
              <a:gd name="connsiteY987" fmla="*/ 9853964 h 10322882"/>
              <a:gd name="connsiteX988" fmla="*/ 1269291 w 7129607"/>
              <a:gd name="connsiteY988" fmla="*/ 9840503 h 10322882"/>
              <a:gd name="connsiteX989" fmla="*/ 1265921 w 7129607"/>
              <a:gd name="connsiteY989" fmla="*/ 9843869 h 10322882"/>
              <a:gd name="connsiteX990" fmla="*/ 1265921 w 7129607"/>
              <a:gd name="connsiteY990" fmla="*/ 9840503 h 10322882"/>
              <a:gd name="connsiteX991" fmla="*/ 1264934 w 7129607"/>
              <a:gd name="connsiteY991" fmla="*/ 9839516 h 10322882"/>
              <a:gd name="connsiteX992" fmla="*/ 1264256 w 7129607"/>
              <a:gd name="connsiteY992" fmla="*/ 9833775 h 10322882"/>
              <a:gd name="connsiteX993" fmla="*/ 1259523 w 7129607"/>
              <a:gd name="connsiteY993" fmla="*/ 9834112 h 10322882"/>
              <a:gd name="connsiteX994" fmla="*/ 1259182 w 7129607"/>
              <a:gd name="connsiteY994" fmla="*/ 9833772 h 10322882"/>
              <a:gd name="connsiteX995" fmla="*/ 1246012 w 7129607"/>
              <a:gd name="connsiteY995" fmla="*/ 9836403 h 10322882"/>
              <a:gd name="connsiteX996" fmla="*/ 1246012 w 7129607"/>
              <a:gd name="connsiteY996" fmla="*/ 9836664 h 10322882"/>
              <a:gd name="connsiteX997" fmla="*/ 1258363 w 7129607"/>
              <a:gd name="connsiteY997" fmla="*/ 9834195 h 10322882"/>
              <a:gd name="connsiteX998" fmla="*/ 1259523 w 7129607"/>
              <a:gd name="connsiteY998" fmla="*/ 9834112 h 10322882"/>
              <a:gd name="connsiteX999" fmla="*/ 1264934 w 7129607"/>
              <a:gd name="connsiteY999" fmla="*/ 9839516 h 10322882"/>
              <a:gd name="connsiteX1000" fmla="*/ 1265100 w 7129607"/>
              <a:gd name="connsiteY1000" fmla="*/ 9840927 h 10322882"/>
              <a:gd name="connsiteX1001" fmla="*/ 1268466 w 7129607"/>
              <a:gd name="connsiteY1001" fmla="*/ 9864487 h 10322882"/>
              <a:gd name="connsiteX1002" fmla="*/ 1265100 w 7129607"/>
              <a:gd name="connsiteY1002" fmla="*/ 9891412 h 10322882"/>
              <a:gd name="connsiteX1003" fmla="*/ 1265100 w 7129607"/>
              <a:gd name="connsiteY1003" fmla="*/ 9921704 h 10322882"/>
              <a:gd name="connsiteX1004" fmla="*/ 1224688 w 7129607"/>
              <a:gd name="connsiteY1004" fmla="*/ 9968824 h 10322882"/>
              <a:gd name="connsiteX1005" fmla="*/ 1228053 w 7129607"/>
              <a:gd name="connsiteY1005" fmla="*/ 10039504 h 10322882"/>
              <a:gd name="connsiteX1006" fmla="*/ 1224688 w 7129607"/>
              <a:gd name="connsiteY1006" fmla="*/ 10073160 h 10322882"/>
              <a:gd name="connsiteX1007" fmla="*/ 1231423 w 7129607"/>
              <a:gd name="connsiteY1007" fmla="*/ 10106818 h 10322882"/>
              <a:gd name="connsiteX1008" fmla="*/ 1197747 w 7129607"/>
              <a:gd name="connsiteY1008" fmla="*/ 10113548 h 10322882"/>
              <a:gd name="connsiteX1009" fmla="*/ 1180909 w 7129607"/>
              <a:gd name="connsiteY1009" fmla="*/ 10110184 h 10322882"/>
              <a:gd name="connsiteX1010" fmla="*/ 1157335 w 7129607"/>
              <a:gd name="connsiteY1010" fmla="*/ 10110184 h 10322882"/>
              <a:gd name="connsiteX1011" fmla="*/ 1133762 w 7129607"/>
              <a:gd name="connsiteY1011" fmla="*/ 10133743 h 10322882"/>
              <a:gd name="connsiteX1012" fmla="*/ 1103455 w 7129607"/>
              <a:gd name="connsiteY1012" fmla="*/ 10123647 h 10322882"/>
              <a:gd name="connsiteX1013" fmla="*/ 1066412 w 7129607"/>
              <a:gd name="connsiteY1013" fmla="*/ 10177498 h 10322882"/>
              <a:gd name="connsiteX1014" fmla="*/ 1036105 w 7129607"/>
              <a:gd name="connsiteY1014" fmla="*/ 10177498 h 10322882"/>
              <a:gd name="connsiteX1015" fmla="*/ 1032737 w 7129607"/>
              <a:gd name="connsiteY1015" fmla="*/ 10187594 h 10322882"/>
              <a:gd name="connsiteX1016" fmla="*/ 1015897 w 7129607"/>
              <a:gd name="connsiteY1016" fmla="*/ 10201057 h 10322882"/>
              <a:gd name="connsiteX1017" fmla="*/ 1002427 w 7129607"/>
              <a:gd name="connsiteY1017" fmla="*/ 10231349 h 10322882"/>
              <a:gd name="connsiteX1018" fmla="*/ 965383 w 7129607"/>
              <a:gd name="connsiteY1018" fmla="*/ 10217886 h 10322882"/>
              <a:gd name="connsiteX1019" fmla="*/ 948545 w 7129607"/>
              <a:gd name="connsiteY1019" fmla="*/ 10231349 h 10322882"/>
              <a:gd name="connsiteX1020" fmla="*/ 914870 w 7129607"/>
              <a:gd name="connsiteY1020" fmla="*/ 10217886 h 10322882"/>
              <a:gd name="connsiteX1021" fmla="*/ 864356 w 7129607"/>
              <a:gd name="connsiteY1021" fmla="*/ 10211154 h 10322882"/>
              <a:gd name="connsiteX1022" fmla="*/ 817211 w 7129607"/>
              <a:gd name="connsiteY1022" fmla="*/ 10217886 h 10322882"/>
              <a:gd name="connsiteX1023" fmla="*/ 786902 w 7129607"/>
              <a:gd name="connsiteY1023" fmla="*/ 10234715 h 10322882"/>
              <a:gd name="connsiteX1024" fmla="*/ 746490 w 7129607"/>
              <a:gd name="connsiteY1024" fmla="*/ 10244811 h 10322882"/>
              <a:gd name="connsiteX1025" fmla="*/ 733021 w 7129607"/>
              <a:gd name="connsiteY1025" fmla="*/ 10251543 h 10322882"/>
              <a:gd name="connsiteX1026" fmla="*/ 716182 w 7129607"/>
              <a:gd name="connsiteY1026" fmla="*/ 10254908 h 10322882"/>
              <a:gd name="connsiteX1027" fmla="*/ 682506 w 7129607"/>
              <a:gd name="connsiteY1027" fmla="*/ 10281833 h 10322882"/>
              <a:gd name="connsiteX1028" fmla="*/ 658933 w 7129607"/>
              <a:gd name="connsiteY1028" fmla="*/ 10285200 h 10322882"/>
              <a:gd name="connsiteX1029" fmla="*/ 675771 w 7129607"/>
              <a:gd name="connsiteY1029" fmla="*/ 10261640 h 10322882"/>
              <a:gd name="connsiteX1030" fmla="*/ 672403 w 7129607"/>
              <a:gd name="connsiteY1030" fmla="*/ 10224616 h 10322882"/>
              <a:gd name="connsiteX1031" fmla="*/ 685874 w 7129607"/>
              <a:gd name="connsiteY1031" fmla="*/ 10201057 h 10322882"/>
              <a:gd name="connsiteX1032" fmla="*/ 672403 w 7129607"/>
              <a:gd name="connsiteY1032" fmla="*/ 10194326 h 10322882"/>
              <a:gd name="connsiteX1033" fmla="*/ 669036 w 7129607"/>
              <a:gd name="connsiteY1033" fmla="*/ 10180864 h 10322882"/>
              <a:gd name="connsiteX1034" fmla="*/ 642094 w 7129607"/>
              <a:gd name="connsiteY1034" fmla="*/ 10187594 h 10322882"/>
              <a:gd name="connsiteX1035" fmla="*/ 615155 w 7129607"/>
              <a:gd name="connsiteY1035" fmla="*/ 10167401 h 10322882"/>
              <a:gd name="connsiteX1036" fmla="*/ 584846 w 7129607"/>
              <a:gd name="connsiteY1036" fmla="*/ 10184228 h 10322882"/>
              <a:gd name="connsiteX1037" fmla="*/ 557905 w 7129607"/>
              <a:gd name="connsiteY1037" fmla="*/ 10207789 h 10322882"/>
              <a:gd name="connsiteX1038" fmla="*/ 530965 w 7129607"/>
              <a:gd name="connsiteY1038" fmla="*/ 10187594 h 10322882"/>
              <a:gd name="connsiteX1039" fmla="*/ 514128 w 7129607"/>
              <a:gd name="connsiteY1039" fmla="*/ 10204423 h 10322882"/>
              <a:gd name="connsiteX1040" fmla="*/ 507391 w 7129607"/>
              <a:gd name="connsiteY1040" fmla="*/ 10241445 h 10322882"/>
              <a:gd name="connsiteX1041" fmla="*/ 504024 w 7129607"/>
              <a:gd name="connsiteY1041" fmla="*/ 10261640 h 10322882"/>
              <a:gd name="connsiteX1042" fmla="*/ 500656 w 7129607"/>
              <a:gd name="connsiteY1042" fmla="*/ 10278469 h 10322882"/>
              <a:gd name="connsiteX1043" fmla="*/ 480450 w 7129607"/>
              <a:gd name="connsiteY1043" fmla="*/ 10302028 h 10322882"/>
              <a:gd name="connsiteX1044" fmla="*/ 402995 w 7129607"/>
              <a:gd name="connsiteY1044" fmla="*/ 10285200 h 10322882"/>
              <a:gd name="connsiteX1045" fmla="*/ 396260 w 7129607"/>
              <a:gd name="connsiteY1045" fmla="*/ 10265006 h 10322882"/>
              <a:gd name="connsiteX1046" fmla="*/ 379423 w 7129607"/>
              <a:gd name="connsiteY1046" fmla="*/ 10261640 h 10322882"/>
              <a:gd name="connsiteX1047" fmla="*/ 365954 w 7129607"/>
              <a:gd name="connsiteY1047" fmla="*/ 10248177 h 10322882"/>
              <a:gd name="connsiteX1048" fmla="*/ 345747 w 7129607"/>
              <a:gd name="connsiteY1048" fmla="*/ 10261640 h 10322882"/>
              <a:gd name="connsiteX1049" fmla="*/ 332276 w 7129607"/>
              <a:gd name="connsiteY1049" fmla="*/ 10281833 h 10322882"/>
              <a:gd name="connsiteX1050" fmla="*/ 322173 w 7129607"/>
              <a:gd name="connsiteY1050" fmla="*/ 10285200 h 10322882"/>
              <a:gd name="connsiteX1051" fmla="*/ 305338 w 7129607"/>
              <a:gd name="connsiteY1051" fmla="*/ 10298662 h 10322882"/>
              <a:gd name="connsiteX1052" fmla="*/ 275028 w 7129607"/>
              <a:gd name="connsiteY1052" fmla="*/ 10302028 h 10322882"/>
              <a:gd name="connsiteX1053" fmla="*/ 241353 w 7129607"/>
              <a:gd name="connsiteY1053" fmla="*/ 10291932 h 10322882"/>
              <a:gd name="connsiteX1054" fmla="*/ 221147 w 7129607"/>
              <a:gd name="connsiteY1054" fmla="*/ 10298662 h 10322882"/>
              <a:gd name="connsiteX1055" fmla="*/ 214411 w 7129607"/>
              <a:gd name="connsiteY1055" fmla="*/ 10322222 h 10322882"/>
              <a:gd name="connsiteX1056" fmla="*/ 197573 w 7129607"/>
              <a:gd name="connsiteY1056" fmla="*/ 10305394 h 10322882"/>
              <a:gd name="connsiteX1057" fmla="*/ 184102 w 7129607"/>
              <a:gd name="connsiteY1057" fmla="*/ 10275103 h 10322882"/>
              <a:gd name="connsiteX1058" fmla="*/ 177367 w 7129607"/>
              <a:gd name="connsiteY1058" fmla="*/ 10244811 h 10322882"/>
              <a:gd name="connsiteX1059" fmla="*/ 173999 w 7129607"/>
              <a:gd name="connsiteY1059" fmla="*/ 10211154 h 10322882"/>
              <a:gd name="connsiteX1060" fmla="*/ 177367 w 7129607"/>
              <a:gd name="connsiteY1060" fmla="*/ 10157303 h 10322882"/>
              <a:gd name="connsiteX1061" fmla="*/ 143692 w 7129607"/>
              <a:gd name="connsiteY1061" fmla="*/ 10150572 h 10322882"/>
              <a:gd name="connsiteX1062" fmla="*/ 120120 w 7129607"/>
              <a:gd name="connsiteY1062" fmla="*/ 10133743 h 10322882"/>
              <a:gd name="connsiteX1063" fmla="*/ 99913 w 7129607"/>
              <a:gd name="connsiteY1063" fmla="*/ 10120280 h 10322882"/>
              <a:gd name="connsiteX1064" fmla="*/ 76342 w 7129607"/>
              <a:gd name="connsiteY1064" fmla="*/ 10089989 h 10322882"/>
              <a:gd name="connsiteX1065" fmla="*/ 86444 w 7129607"/>
              <a:gd name="connsiteY1065" fmla="*/ 10046235 h 10322882"/>
              <a:gd name="connsiteX1066" fmla="*/ 66238 w 7129607"/>
              <a:gd name="connsiteY1066" fmla="*/ 10012579 h 10322882"/>
              <a:gd name="connsiteX1067" fmla="*/ 89811 w 7129607"/>
              <a:gd name="connsiteY1067" fmla="*/ 9955361 h 10322882"/>
              <a:gd name="connsiteX1068" fmla="*/ 130221 w 7129607"/>
              <a:gd name="connsiteY1068" fmla="*/ 9921704 h 10322882"/>
              <a:gd name="connsiteX1069" fmla="*/ 143692 w 7129607"/>
              <a:gd name="connsiteY1069" fmla="*/ 9888048 h 10322882"/>
              <a:gd name="connsiteX1070" fmla="*/ 157164 w 7129607"/>
              <a:gd name="connsiteY1070" fmla="*/ 9867853 h 10322882"/>
              <a:gd name="connsiteX1071" fmla="*/ 147060 w 7129607"/>
              <a:gd name="connsiteY1071" fmla="*/ 9837561 h 10322882"/>
              <a:gd name="connsiteX1072" fmla="*/ 130221 w 7129607"/>
              <a:gd name="connsiteY1072" fmla="*/ 9817368 h 10322882"/>
              <a:gd name="connsiteX1073" fmla="*/ 106648 w 7129607"/>
              <a:gd name="connsiteY1073" fmla="*/ 9820732 h 10322882"/>
              <a:gd name="connsiteX1074" fmla="*/ 72973 w 7129607"/>
              <a:gd name="connsiteY1074" fmla="*/ 9830831 h 10322882"/>
              <a:gd name="connsiteX1075" fmla="*/ 49399 w 7129607"/>
              <a:gd name="connsiteY1075" fmla="*/ 9834195 h 10322882"/>
              <a:gd name="connsiteX1076" fmla="*/ 19093 w 7129607"/>
              <a:gd name="connsiteY1076" fmla="*/ 9783710 h 10322882"/>
              <a:gd name="connsiteX1077" fmla="*/ 22458 w 7129607"/>
              <a:gd name="connsiteY1077" fmla="*/ 9763517 h 10322882"/>
              <a:gd name="connsiteX1078" fmla="*/ 2254 w 7129607"/>
              <a:gd name="connsiteY1078" fmla="*/ 9756785 h 10322882"/>
              <a:gd name="connsiteX1079" fmla="*/ 69605 w 7129607"/>
              <a:gd name="connsiteY1079" fmla="*/ 9756785 h 10322882"/>
              <a:gd name="connsiteX1080" fmla="*/ 86444 w 7129607"/>
              <a:gd name="connsiteY1080" fmla="*/ 9733225 h 10322882"/>
              <a:gd name="connsiteX1081" fmla="*/ 106648 w 7129607"/>
              <a:gd name="connsiteY1081" fmla="*/ 9699568 h 10322882"/>
              <a:gd name="connsiteX1082" fmla="*/ 133590 w 7129607"/>
              <a:gd name="connsiteY1082" fmla="*/ 9682739 h 10322882"/>
              <a:gd name="connsiteX1083" fmla="*/ 157164 w 7129607"/>
              <a:gd name="connsiteY1083" fmla="*/ 9679374 h 10322882"/>
              <a:gd name="connsiteX1084" fmla="*/ 170632 w 7129607"/>
              <a:gd name="connsiteY1084" fmla="*/ 9669276 h 10322882"/>
              <a:gd name="connsiteX1085" fmla="*/ 221147 w 7129607"/>
              <a:gd name="connsiteY1085" fmla="*/ 9665912 h 10322882"/>
              <a:gd name="connsiteX1086" fmla="*/ 261558 w 7129607"/>
              <a:gd name="connsiteY1086" fmla="*/ 9645717 h 10322882"/>
              <a:gd name="connsiteX1087" fmla="*/ 308704 w 7129607"/>
              <a:gd name="connsiteY1087" fmla="*/ 9672642 h 10322882"/>
              <a:gd name="connsiteX1088" fmla="*/ 318808 w 7129607"/>
              <a:gd name="connsiteY1088" fmla="*/ 9638985 h 10322882"/>
              <a:gd name="connsiteX1089" fmla="*/ 355850 w 7129607"/>
              <a:gd name="connsiteY1089" fmla="*/ 9622157 h 10322882"/>
              <a:gd name="connsiteX1090" fmla="*/ 372688 w 7129607"/>
              <a:gd name="connsiteY1090" fmla="*/ 9618791 h 10322882"/>
              <a:gd name="connsiteX1091" fmla="*/ 382791 w 7129607"/>
              <a:gd name="connsiteY1091" fmla="*/ 9628888 h 10322882"/>
              <a:gd name="connsiteX1092" fmla="*/ 419834 w 7129607"/>
              <a:gd name="connsiteY1092" fmla="*/ 9605329 h 10322882"/>
              <a:gd name="connsiteX1093" fmla="*/ 443408 w 7129607"/>
              <a:gd name="connsiteY1093" fmla="*/ 9638985 h 10322882"/>
              <a:gd name="connsiteX1094" fmla="*/ 416466 w 7129607"/>
              <a:gd name="connsiteY1094" fmla="*/ 9669276 h 10322882"/>
              <a:gd name="connsiteX1095" fmla="*/ 440040 w 7129607"/>
              <a:gd name="connsiteY1095" fmla="*/ 9689471 h 10322882"/>
              <a:gd name="connsiteX1096" fmla="*/ 477082 w 7129607"/>
              <a:gd name="connsiteY1096" fmla="*/ 9702934 h 10322882"/>
              <a:gd name="connsiteX1097" fmla="*/ 507391 w 7129607"/>
              <a:gd name="connsiteY1097" fmla="*/ 9699568 h 10322882"/>
              <a:gd name="connsiteX1098" fmla="*/ 541068 w 7129607"/>
              <a:gd name="connsiteY1098" fmla="*/ 9706300 h 10322882"/>
              <a:gd name="connsiteX1099" fmla="*/ 561272 w 7129607"/>
              <a:gd name="connsiteY1099" fmla="*/ 9669276 h 10322882"/>
              <a:gd name="connsiteX1100" fmla="*/ 608420 w 7129607"/>
              <a:gd name="connsiteY1100" fmla="*/ 9649083 h 10322882"/>
              <a:gd name="connsiteX1101" fmla="*/ 598316 w 7129607"/>
              <a:gd name="connsiteY1101" fmla="*/ 9612059 h 10322882"/>
              <a:gd name="connsiteX1102" fmla="*/ 628624 w 7129607"/>
              <a:gd name="connsiteY1102" fmla="*/ 9595232 h 10322882"/>
              <a:gd name="connsiteX1103" fmla="*/ 652197 w 7129607"/>
              <a:gd name="connsiteY1103" fmla="*/ 9561574 h 10322882"/>
              <a:gd name="connsiteX1104" fmla="*/ 722918 w 7129607"/>
              <a:gd name="connsiteY1104" fmla="*/ 9538015 h 10322882"/>
              <a:gd name="connsiteX1105" fmla="*/ 759962 w 7129607"/>
              <a:gd name="connsiteY1105" fmla="*/ 9541379 h 10322882"/>
              <a:gd name="connsiteX1106" fmla="*/ 797005 w 7129607"/>
              <a:gd name="connsiteY1106" fmla="*/ 9527917 h 10322882"/>
              <a:gd name="connsiteX1107" fmla="*/ 823945 w 7129607"/>
              <a:gd name="connsiteY1107" fmla="*/ 9497627 h 10322882"/>
              <a:gd name="connsiteX1108" fmla="*/ 837415 w 7129607"/>
              <a:gd name="connsiteY1108" fmla="*/ 9480798 h 10322882"/>
              <a:gd name="connsiteX1109" fmla="*/ 854253 w 7129607"/>
              <a:gd name="connsiteY1109" fmla="*/ 9477432 h 10322882"/>
              <a:gd name="connsiteX1110" fmla="*/ 914870 w 7129607"/>
              <a:gd name="connsiteY1110" fmla="*/ 9453872 h 10322882"/>
              <a:gd name="connsiteX1111" fmla="*/ 935075 w 7129607"/>
              <a:gd name="connsiteY1111" fmla="*/ 9460603 h 10322882"/>
              <a:gd name="connsiteX1112" fmla="*/ 978853 w 7129607"/>
              <a:gd name="connsiteY1112" fmla="*/ 9470701 h 10322882"/>
              <a:gd name="connsiteX1113" fmla="*/ 1093352 w 7129607"/>
              <a:gd name="connsiteY1113" fmla="*/ 9450506 h 10322882"/>
              <a:gd name="connsiteX1114" fmla="*/ 1100086 w 7129607"/>
              <a:gd name="connsiteY1114" fmla="*/ 9447140 h 10322882"/>
              <a:gd name="connsiteX1115" fmla="*/ 1106823 w 7129607"/>
              <a:gd name="connsiteY1115" fmla="*/ 9457238 h 10322882"/>
              <a:gd name="connsiteX1116" fmla="*/ 1110191 w 7129607"/>
              <a:gd name="connsiteY1116" fmla="*/ 9467335 h 10322882"/>
              <a:gd name="connsiteX1117" fmla="*/ 1103488 w 7129607"/>
              <a:gd name="connsiteY1117" fmla="*/ 9477383 h 10322882"/>
              <a:gd name="connsiteX1118" fmla="*/ 1100821 w 7129607"/>
              <a:gd name="connsiteY1118" fmla="*/ 9446741 h 10322882"/>
              <a:gd name="connsiteX1119" fmla="*/ 1144624 w 7129607"/>
              <a:gd name="connsiteY1119" fmla="*/ 9429914 h 10322882"/>
              <a:gd name="connsiteX1120" fmla="*/ 1198533 w 7129607"/>
              <a:gd name="connsiteY1120" fmla="*/ 9399625 h 10322882"/>
              <a:gd name="connsiteX1121" fmla="*/ 1228857 w 7129607"/>
              <a:gd name="connsiteY1121" fmla="*/ 9406356 h 10322882"/>
              <a:gd name="connsiteX1122" fmla="*/ 1255814 w 7129607"/>
              <a:gd name="connsiteY1122" fmla="*/ 9382798 h 10322882"/>
              <a:gd name="connsiteX1123" fmla="*/ 1296246 w 7129607"/>
              <a:gd name="connsiteY1123" fmla="*/ 9376066 h 10322882"/>
              <a:gd name="connsiteX1124" fmla="*/ 1356895 w 7129607"/>
              <a:gd name="connsiteY1124" fmla="*/ 9365971 h 10322882"/>
              <a:gd name="connsiteX1125" fmla="*/ 1498410 w 7129607"/>
              <a:gd name="connsiteY1125" fmla="*/ 9244812 h 10322882"/>
              <a:gd name="connsiteX1126" fmla="*/ 1559057 w 7129607"/>
              <a:gd name="connsiteY1126" fmla="*/ 9150580 h 10322882"/>
              <a:gd name="connsiteX1127" fmla="*/ 1636554 w 7129607"/>
              <a:gd name="connsiteY1127" fmla="*/ 9059711 h 10322882"/>
              <a:gd name="connsiteX1128" fmla="*/ 1700571 w 7129607"/>
              <a:gd name="connsiteY1128" fmla="*/ 8968843 h 10322882"/>
              <a:gd name="connsiteX1129" fmla="*/ 1726997 w 7129607"/>
              <a:gd name="connsiteY1129" fmla="*/ 8935852 h 10322882"/>
              <a:gd name="connsiteX1130" fmla="*/ 1726871 w 7129607"/>
              <a:gd name="connsiteY1130" fmla="*/ 8935226 h 10322882"/>
              <a:gd name="connsiteX1131" fmla="*/ 1727499 w 7129607"/>
              <a:gd name="connsiteY1131" fmla="*/ 8935226 h 10322882"/>
              <a:gd name="connsiteX1132" fmla="*/ 1727528 w 7129607"/>
              <a:gd name="connsiteY1132" fmla="*/ 8935188 h 10322882"/>
              <a:gd name="connsiteX1133" fmla="*/ 1727535 w 7129607"/>
              <a:gd name="connsiteY1133" fmla="*/ 8935226 h 10322882"/>
              <a:gd name="connsiteX1134" fmla="*/ 1730242 w 7129607"/>
              <a:gd name="connsiteY1134" fmla="*/ 8935226 h 10322882"/>
              <a:gd name="connsiteX1135" fmla="*/ 1780781 w 7129607"/>
              <a:gd name="connsiteY1135" fmla="*/ 8898183 h 10322882"/>
              <a:gd name="connsiteX1136" fmla="*/ 1807736 w 7129607"/>
              <a:gd name="connsiteY1136" fmla="*/ 8877977 h 10322882"/>
              <a:gd name="connsiteX1137" fmla="*/ 1854907 w 7129607"/>
              <a:gd name="connsiteY1137" fmla="*/ 8888080 h 10322882"/>
              <a:gd name="connsiteX1138" fmla="*/ 1891970 w 7129607"/>
              <a:gd name="connsiteY1138" fmla="*/ 8861139 h 10322882"/>
              <a:gd name="connsiteX1139" fmla="*/ 1929032 w 7129607"/>
              <a:gd name="connsiteY1139" fmla="*/ 8813994 h 10322882"/>
              <a:gd name="connsiteX1140" fmla="*/ 2013267 w 7129607"/>
              <a:gd name="connsiteY1140" fmla="*/ 8733171 h 10322882"/>
              <a:gd name="connsiteX1141" fmla="*/ 2046960 w 7129607"/>
              <a:gd name="connsiteY1141" fmla="*/ 8692759 h 10322882"/>
              <a:gd name="connsiteX1142" fmla="*/ 2079628 w 7129607"/>
              <a:gd name="connsiteY1142" fmla="*/ 8725038 h 10322882"/>
              <a:gd name="connsiteX1143" fmla="*/ 2085499 w 7129607"/>
              <a:gd name="connsiteY1143" fmla="*/ 8737054 h 10322882"/>
              <a:gd name="connsiteX1144" fmla="*/ 2086292 w 7129607"/>
              <a:gd name="connsiteY1144" fmla="*/ 8735910 h 10322882"/>
              <a:gd name="connsiteX1145" fmla="*/ 2084024 w 7129607"/>
              <a:gd name="connsiteY1145" fmla="*/ 8729383 h 10322882"/>
              <a:gd name="connsiteX1146" fmla="*/ 2079628 w 7129607"/>
              <a:gd name="connsiteY1146" fmla="*/ 8725038 h 10322882"/>
              <a:gd name="connsiteX1147" fmla="*/ 2076716 w 7129607"/>
              <a:gd name="connsiteY1147" fmla="*/ 8719081 h 10322882"/>
              <a:gd name="connsiteX1148" fmla="*/ 2047091 w 7129607"/>
              <a:gd name="connsiteY1148" fmla="*/ 8692240 h 10322882"/>
              <a:gd name="connsiteX1149" fmla="*/ 2094282 w 7129607"/>
              <a:gd name="connsiteY1149" fmla="*/ 8651792 h 10322882"/>
              <a:gd name="connsiteX1150" fmla="*/ 2131358 w 7129607"/>
              <a:gd name="connsiteY1150" fmla="*/ 8648423 h 10322882"/>
              <a:gd name="connsiteX1151" fmla="*/ 2114506 w 7129607"/>
              <a:gd name="connsiteY1151" fmla="*/ 8634940 h 10322882"/>
              <a:gd name="connsiteX1152" fmla="*/ 2117875 w 7129607"/>
              <a:gd name="connsiteY1152" fmla="*/ 8607975 h 10322882"/>
              <a:gd name="connsiteX1153" fmla="*/ 2144840 w 7129607"/>
              <a:gd name="connsiteY1153" fmla="*/ 8584379 h 10322882"/>
              <a:gd name="connsiteX1154" fmla="*/ 2148212 w 7129607"/>
              <a:gd name="connsiteY1154" fmla="*/ 8587750 h 10322882"/>
              <a:gd name="connsiteX1155" fmla="*/ 2165065 w 7129607"/>
              <a:gd name="connsiteY1155" fmla="*/ 8604604 h 10322882"/>
              <a:gd name="connsiteX1156" fmla="*/ 2185288 w 7129607"/>
              <a:gd name="connsiteY1156" fmla="*/ 8621457 h 10322882"/>
              <a:gd name="connsiteX1157" fmla="*/ 2205515 w 7129607"/>
              <a:gd name="connsiteY1157" fmla="*/ 8638311 h 10322882"/>
              <a:gd name="connsiteX1158" fmla="*/ 2209361 w 7129607"/>
              <a:gd name="connsiteY1158" fmla="*/ 8639272 h 10322882"/>
              <a:gd name="connsiteX1159" fmla="*/ 2209382 w 7129607"/>
              <a:gd name="connsiteY1159" fmla="*/ 8639261 h 10322882"/>
              <a:gd name="connsiteX1160" fmla="*/ 2206065 w 7129607"/>
              <a:gd name="connsiteY1160" fmla="*/ 8638430 h 10322882"/>
              <a:gd name="connsiteX1161" fmla="*/ 2185871 w 7129607"/>
              <a:gd name="connsiteY1161" fmla="*/ 8621587 h 10322882"/>
              <a:gd name="connsiteX1162" fmla="*/ 2165681 w 7129607"/>
              <a:gd name="connsiteY1162" fmla="*/ 8604743 h 10322882"/>
              <a:gd name="connsiteX1163" fmla="*/ 2148854 w 7129607"/>
              <a:gd name="connsiteY1163" fmla="*/ 8587898 h 10322882"/>
              <a:gd name="connsiteX1164" fmla="*/ 2145489 w 7129607"/>
              <a:gd name="connsiteY1164" fmla="*/ 8584531 h 10322882"/>
              <a:gd name="connsiteX1165" fmla="*/ 2169047 w 7129607"/>
              <a:gd name="connsiteY1165" fmla="*/ 8567686 h 10322882"/>
              <a:gd name="connsiteX1166" fmla="*/ 2192605 w 7129607"/>
              <a:gd name="connsiteY1166" fmla="*/ 8490203 h 10322882"/>
              <a:gd name="connsiteX1167" fmla="*/ 2216162 w 7129607"/>
              <a:gd name="connsiteY1167" fmla="*/ 8432932 h 10322882"/>
              <a:gd name="connsiteX1168" fmla="*/ 2276737 w 7129607"/>
              <a:gd name="connsiteY1168" fmla="*/ 8422826 h 10322882"/>
              <a:gd name="connsiteX1169" fmla="*/ 2337314 w 7129607"/>
              <a:gd name="connsiteY1169" fmla="*/ 8375662 h 10322882"/>
              <a:gd name="connsiteX1170" fmla="*/ 2364234 w 7129607"/>
              <a:gd name="connsiteY1170" fmla="*/ 8402612 h 10322882"/>
              <a:gd name="connsiteX1171" fmla="*/ 2387791 w 7129607"/>
              <a:gd name="connsiteY1171" fmla="*/ 8392506 h 10322882"/>
              <a:gd name="connsiteX1172" fmla="*/ 2424812 w 7129607"/>
              <a:gd name="connsiteY1172" fmla="*/ 8365556 h 10322882"/>
              <a:gd name="connsiteX1173" fmla="*/ 2448370 w 7129607"/>
              <a:gd name="connsiteY1173" fmla="*/ 8372292 h 10322882"/>
              <a:gd name="connsiteX1174" fmla="*/ 2478657 w 7129607"/>
              <a:gd name="connsiteY1174" fmla="*/ 8355450 h 10322882"/>
              <a:gd name="connsiteX1175" fmla="*/ 2478657 w 7129607"/>
              <a:gd name="connsiteY1175" fmla="*/ 8331866 h 10322882"/>
              <a:gd name="connsiteX1176" fmla="*/ 2418083 w 7129607"/>
              <a:gd name="connsiteY1176" fmla="*/ 8281334 h 10322882"/>
              <a:gd name="connsiteX1177" fmla="*/ 2471927 w 7129607"/>
              <a:gd name="connsiteY1177" fmla="*/ 8227432 h 10322882"/>
              <a:gd name="connsiteX1178" fmla="*/ 2512310 w 7129607"/>
              <a:gd name="connsiteY1178" fmla="*/ 8261122 h 10322882"/>
              <a:gd name="connsiteX1179" fmla="*/ 2492118 w 7129607"/>
              <a:gd name="connsiteY1179" fmla="*/ 8291440 h 10322882"/>
              <a:gd name="connsiteX1180" fmla="*/ 2519041 w 7129607"/>
              <a:gd name="connsiteY1180" fmla="*/ 8308285 h 10322882"/>
              <a:gd name="connsiteX1181" fmla="*/ 2556060 w 7129607"/>
              <a:gd name="connsiteY1181" fmla="*/ 8264490 h 10322882"/>
              <a:gd name="connsiteX1182" fmla="*/ 2576252 w 7129607"/>
              <a:gd name="connsiteY1182" fmla="*/ 8237539 h 10322882"/>
              <a:gd name="connsiteX1183" fmla="*/ 2556060 w 7129607"/>
              <a:gd name="connsiteY1183" fmla="*/ 8220696 h 10322882"/>
              <a:gd name="connsiteX1184" fmla="*/ 2539235 w 7129607"/>
              <a:gd name="connsiteY1184" fmla="*/ 8234171 h 10322882"/>
              <a:gd name="connsiteX1185" fmla="*/ 2508944 w 7129607"/>
              <a:gd name="connsiteY1185" fmla="*/ 8207220 h 10322882"/>
              <a:gd name="connsiteX1186" fmla="*/ 2508944 w 7129607"/>
              <a:gd name="connsiteY1186" fmla="*/ 8180270 h 10322882"/>
              <a:gd name="connsiteX1187" fmla="*/ 2535868 w 7129607"/>
              <a:gd name="connsiteY1187" fmla="*/ 8146581 h 10322882"/>
              <a:gd name="connsiteX1188" fmla="*/ 2579617 w 7129607"/>
              <a:gd name="connsiteY1188" fmla="*/ 8176901 h 10322882"/>
              <a:gd name="connsiteX1189" fmla="*/ 2586349 w 7129607"/>
              <a:gd name="connsiteY1189" fmla="*/ 8180270 h 10322882"/>
              <a:gd name="connsiteX1190" fmla="*/ 2599809 w 7129607"/>
              <a:gd name="connsiteY1190" fmla="*/ 8190376 h 10322882"/>
              <a:gd name="connsiteX1191" fmla="*/ 2620002 w 7129607"/>
              <a:gd name="connsiteY1191" fmla="*/ 8203851 h 10322882"/>
              <a:gd name="connsiteX1192" fmla="*/ 2650289 w 7129607"/>
              <a:gd name="connsiteY1192" fmla="*/ 8217326 h 10322882"/>
              <a:gd name="connsiteX1193" fmla="*/ 2662169 w 7129607"/>
              <a:gd name="connsiteY1193" fmla="*/ 8214725 h 10322882"/>
              <a:gd name="connsiteX1194" fmla="*/ 2662616 w 7129607"/>
              <a:gd name="connsiteY1194" fmla="*/ 8214026 h 10322882"/>
              <a:gd name="connsiteX1195" fmla="*/ 2650110 w 7129607"/>
              <a:gd name="connsiteY1195" fmla="*/ 8216764 h 10322882"/>
              <a:gd name="connsiteX1196" fmla="*/ 2619809 w 7129607"/>
              <a:gd name="connsiteY1196" fmla="*/ 8203288 h 10322882"/>
              <a:gd name="connsiteX1197" fmla="*/ 2599608 w 7129607"/>
              <a:gd name="connsiteY1197" fmla="*/ 8189813 h 10322882"/>
              <a:gd name="connsiteX1198" fmla="*/ 2586140 w 7129607"/>
              <a:gd name="connsiteY1198" fmla="*/ 8179707 h 10322882"/>
              <a:gd name="connsiteX1199" fmla="*/ 2592873 w 7129607"/>
              <a:gd name="connsiteY1199" fmla="*/ 8176339 h 10322882"/>
              <a:gd name="connsiteX1200" fmla="*/ 2602973 w 7129607"/>
              <a:gd name="connsiteY1200" fmla="*/ 8183076 h 10322882"/>
              <a:gd name="connsiteX1201" fmla="*/ 2629908 w 7129607"/>
              <a:gd name="connsiteY1201" fmla="*/ 8152758 h 10322882"/>
              <a:gd name="connsiteX1202" fmla="*/ 2653475 w 7129607"/>
              <a:gd name="connsiteY1202" fmla="*/ 8112332 h 10322882"/>
              <a:gd name="connsiteX1203" fmla="*/ 2673676 w 7129607"/>
              <a:gd name="connsiteY1203" fmla="*/ 8088752 h 10322882"/>
              <a:gd name="connsiteX1204" fmla="*/ 2683778 w 7129607"/>
              <a:gd name="connsiteY1204" fmla="*/ 8075276 h 10322882"/>
              <a:gd name="connsiteX1205" fmla="*/ 2677044 w 7129607"/>
              <a:gd name="connsiteY1205" fmla="*/ 8058432 h 10322882"/>
              <a:gd name="connsiteX1206" fmla="*/ 2673676 w 7129607"/>
              <a:gd name="connsiteY1206" fmla="*/ 8024746 h 10322882"/>
              <a:gd name="connsiteX1207" fmla="*/ 2744381 w 7129607"/>
              <a:gd name="connsiteY1207" fmla="*/ 7974213 h 10322882"/>
              <a:gd name="connsiteX1208" fmla="*/ 2774683 w 7129607"/>
              <a:gd name="connsiteY1208" fmla="*/ 7991058 h 10322882"/>
              <a:gd name="connsiteX1209" fmla="*/ 2811718 w 7129607"/>
              <a:gd name="connsiteY1209" fmla="*/ 7947264 h 10322882"/>
              <a:gd name="connsiteX1210" fmla="*/ 2821817 w 7129607"/>
              <a:gd name="connsiteY1210" fmla="*/ 7910207 h 10322882"/>
              <a:gd name="connsiteX1211" fmla="*/ 2835285 w 7129607"/>
              <a:gd name="connsiteY1211" fmla="*/ 7866414 h 10322882"/>
              <a:gd name="connsiteX1212" fmla="*/ 2848752 w 7129607"/>
              <a:gd name="connsiteY1212" fmla="*/ 7879889 h 10322882"/>
              <a:gd name="connsiteX1213" fmla="*/ 2842020 w 7129607"/>
              <a:gd name="connsiteY1213" fmla="*/ 7910207 h 10322882"/>
              <a:gd name="connsiteX1214" fmla="*/ 2831919 w 7129607"/>
              <a:gd name="connsiteY1214" fmla="*/ 7943895 h 10322882"/>
              <a:gd name="connsiteX1215" fmla="*/ 2848752 w 7129607"/>
              <a:gd name="connsiteY1215" fmla="*/ 7957370 h 10322882"/>
              <a:gd name="connsiteX1216" fmla="*/ 2865588 w 7129607"/>
              <a:gd name="connsiteY1216" fmla="*/ 7930420 h 10322882"/>
              <a:gd name="connsiteX1217" fmla="*/ 2882422 w 7129607"/>
              <a:gd name="connsiteY1217" fmla="*/ 7903471 h 10322882"/>
              <a:gd name="connsiteX1218" fmla="*/ 2885788 w 7129607"/>
              <a:gd name="connsiteY1218" fmla="*/ 7886626 h 10322882"/>
              <a:gd name="connsiteX1219" fmla="*/ 2912724 w 7129607"/>
              <a:gd name="connsiteY1219" fmla="*/ 7846201 h 10322882"/>
              <a:gd name="connsiteX1220" fmla="*/ 2912724 w 7129607"/>
              <a:gd name="connsiteY1220" fmla="*/ 7842832 h 10322882"/>
              <a:gd name="connsiteX1221" fmla="*/ 2913211 w 7129607"/>
              <a:gd name="connsiteY1221" fmla="*/ 7843200 h 10322882"/>
              <a:gd name="connsiteX1222" fmla="*/ 2929811 w 7129607"/>
              <a:gd name="connsiteY1222" fmla="*/ 7819978 h 10322882"/>
              <a:gd name="connsiteX1223" fmla="*/ 2906218 w 7129607"/>
              <a:gd name="connsiteY1223" fmla="*/ 7809873 h 10322882"/>
              <a:gd name="connsiteX1224" fmla="*/ 2885996 w 7129607"/>
              <a:gd name="connsiteY1224" fmla="*/ 7823346 h 10322882"/>
              <a:gd name="connsiteX1225" fmla="*/ 2855664 w 7129607"/>
              <a:gd name="connsiteY1225" fmla="*/ 7803138 h 10322882"/>
              <a:gd name="connsiteX1226" fmla="*/ 2902847 w 7129607"/>
              <a:gd name="connsiteY1226" fmla="*/ 7755988 h 10322882"/>
              <a:gd name="connsiteX1227" fmla="*/ 2950031 w 7129607"/>
              <a:gd name="connsiteY1227" fmla="*/ 7678527 h 10322882"/>
              <a:gd name="connsiteX1228" fmla="*/ 2973622 w 7129607"/>
              <a:gd name="connsiteY1228" fmla="*/ 7705470 h 10322882"/>
              <a:gd name="connsiteX1229" fmla="*/ 2956772 w 7129607"/>
              <a:gd name="connsiteY1229" fmla="*/ 7732412 h 10322882"/>
              <a:gd name="connsiteX1230" fmla="*/ 2946661 w 7129607"/>
              <a:gd name="connsiteY1230" fmla="*/ 7759355 h 10322882"/>
              <a:gd name="connsiteX1231" fmla="*/ 2970254 w 7129607"/>
              <a:gd name="connsiteY1231" fmla="*/ 7742517 h 10322882"/>
              <a:gd name="connsiteX1232" fmla="*/ 2997215 w 7129607"/>
              <a:gd name="connsiteY1232" fmla="*/ 7735782 h 10322882"/>
              <a:gd name="connsiteX1233" fmla="*/ 3010693 w 7129607"/>
              <a:gd name="connsiteY1233" fmla="*/ 7735782 h 10322882"/>
              <a:gd name="connsiteX1234" fmla="*/ 3024175 w 7129607"/>
              <a:gd name="connsiteY1234" fmla="*/ 7742517 h 10322882"/>
              <a:gd name="connsiteX1235" fmla="*/ 3034286 w 7129607"/>
              <a:gd name="connsiteY1235" fmla="*/ 7715574 h 10322882"/>
              <a:gd name="connsiteX1236" fmla="*/ 3054508 w 7129607"/>
              <a:gd name="connsiteY1236" fmla="*/ 7685264 h 10322882"/>
              <a:gd name="connsiteX1237" fmla="*/ 3003957 w 7129607"/>
              <a:gd name="connsiteY1237" fmla="*/ 7691999 h 10322882"/>
              <a:gd name="connsiteX1238" fmla="*/ 3007322 w 7129607"/>
              <a:gd name="connsiteY1238" fmla="*/ 7681894 h 10322882"/>
              <a:gd name="connsiteX1239" fmla="*/ 3000586 w 7129607"/>
              <a:gd name="connsiteY1239" fmla="*/ 7671791 h 10322882"/>
              <a:gd name="connsiteX1240" fmla="*/ 2973622 w 7129607"/>
              <a:gd name="connsiteY1240" fmla="*/ 7628009 h 10322882"/>
              <a:gd name="connsiteX1241" fmla="*/ 2966883 w 7129607"/>
              <a:gd name="connsiteY1241" fmla="*/ 7604435 h 10322882"/>
              <a:gd name="connsiteX1242" fmla="*/ 2987104 w 7129607"/>
              <a:gd name="connsiteY1242" fmla="*/ 7570755 h 10322882"/>
              <a:gd name="connsiteX1243" fmla="*/ 3064618 w 7129607"/>
              <a:gd name="connsiteY1243" fmla="*/ 7621273 h 10322882"/>
              <a:gd name="connsiteX1244" fmla="*/ 3071358 w 7129607"/>
              <a:gd name="connsiteY1244" fmla="*/ 7641481 h 10322882"/>
              <a:gd name="connsiteX1245" fmla="*/ 3094951 w 7129607"/>
              <a:gd name="connsiteY1245" fmla="*/ 7665056 h 10322882"/>
              <a:gd name="connsiteX1246" fmla="*/ 3105062 w 7129607"/>
              <a:gd name="connsiteY1246" fmla="*/ 7638113 h 10322882"/>
              <a:gd name="connsiteX1247" fmla="*/ 3101691 w 7129607"/>
              <a:gd name="connsiteY1247" fmla="*/ 7604435 h 10322882"/>
              <a:gd name="connsiteX1248" fmla="*/ 3088209 w 7129607"/>
              <a:gd name="connsiteY1248" fmla="*/ 7584228 h 10322882"/>
              <a:gd name="connsiteX1249" fmla="*/ 3051137 w 7129607"/>
              <a:gd name="connsiteY1249" fmla="*/ 7560652 h 10322882"/>
              <a:gd name="connsiteX1250" fmla="*/ 3057877 w 7129607"/>
              <a:gd name="connsiteY1250" fmla="*/ 7533710 h 10322882"/>
              <a:gd name="connsiteX1251" fmla="*/ 3094951 w 7129607"/>
              <a:gd name="connsiteY1251" fmla="*/ 7547180 h 10322882"/>
              <a:gd name="connsiteX1252" fmla="*/ 3108431 w 7129607"/>
              <a:gd name="connsiteY1252" fmla="*/ 7493295 h 10322882"/>
              <a:gd name="connsiteX1253" fmla="*/ 3081469 w 7129607"/>
              <a:gd name="connsiteY1253" fmla="*/ 7469719 h 10322882"/>
              <a:gd name="connsiteX1254" fmla="*/ 3034286 w 7129607"/>
              <a:gd name="connsiteY1254" fmla="*/ 7442776 h 10322882"/>
              <a:gd name="connsiteX1255" fmla="*/ 3051137 w 7129607"/>
              <a:gd name="connsiteY1255" fmla="*/ 7395628 h 10322882"/>
              <a:gd name="connsiteX1256" fmla="*/ 3037655 w 7129607"/>
              <a:gd name="connsiteY1256" fmla="*/ 7365316 h 10322882"/>
              <a:gd name="connsiteX1257" fmla="*/ 3041026 w 7129607"/>
              <a:gd name="connsiteY1257" fmla="*/ 7308062 h 10322882"/>
              <a:gd name="connsiteX1258" fmla="*/ 3051137 w 7129607"/>
              <a:gd name="connsiteY1258" fmla="*/ 7314799 h 10322882"/>
              <a:gd name="connsiteX1259" fmla="*/ 3072530 w 7129607"/>
              <a:gd name="connsiteY1259" fmla="*/ 7326310 h 10322882"/>
              <a:gd name="connsiteX1260" fmla="*/ 3072530 w 7129607"/>
              <a:gd name="connsiteY1260" fmla="*/ 7325889 h 10322882"/>
              <a:gd name="connsiteX1261" fmla="*/ 3051664 w 7129607"/>
              <a:gd name="connsiteY1261" fmla="*/ 7314645 h 10322882"/>
              <a:gd name="connsiteX1262" fmla="*/ 3041562 w 7129607"/>
              <a:gd name="connsiteY1262" fmla="*/ 7307905 h 10322882"/>
              <a:gd name="connsiteX1263" fmla="*/ 3041562 w 7129607"/>
              <a:gd name="connsiteY1263" fmla="*/ 7304535 h 10322882"/>
              <a:gd name="connsiteX1264" fmla="*/ 3044928 w 7129607"/>
              <a:gd name="connsiteY1264" fmla="*/ 7267469 h 10322882"/>
              <a:gd name="connsiteX1265" fmla="*/ 3071868 w 7129607"/>
              <a:gd name="connsiteY1265" fmla="*/ 7216923 h 10322882"/>
              <a:gd name="connsiteX1266" fmla="*/ 3098806 w 7129607"/>
              <a:gd name="connsiteY1266" fmla="*/ 7227032 h 10322882"/>
              <a:gd name="connsiteX1267" fmla="*/ 3118700 w 7129607"/>
              <a:gd name="connsiteY1267" fmla="*/ 7207126 h 10322882"/>
              <a:gd name="connsiteX1268" fmla="*/ 3118245 w 7129607"/>
              <a:gd name="connsiteY1268" fmla="*/ 7206640 h 10322882"/>
              <a:gd name="connsiteX1269" fmla="*/ 3114873 w 7129607"/>
              <a:gd name="connsiteY1269" fmla="*/ 7193175 h 10322882"/>
              <a:gd name="connsiteX1270" fmla="*/ 3118245 w 7129607"/>
              <a:gd name="connsiteY1270" fmla="*/ 7162881 h 10322882"/>
              <a:gd name="connsiteX1271" fmla="*/ 3087894 w 7129607"/>
              <a:gd name="connsiteY1271" fmla="*/ 7166247 h 10322882"/>
              <a:gd name="connsiteX1272" fmla="*/ 3017074 w 7129607"/>
              <a:gd name="connsiteY1272" fmla="*/ 7102293 h 10322882"/>
              <a:gd name="connsiteX1273" fmla="*/ 3000215 w 7129607"/>
              <a:gd name="connsiteY1273" fmla="*/ 7085462 h 10322882"/>
              <a:gd name="connsiteX1274" fmla="*/ 3017074 w 7129607"/>
              <a:gd name="connsiteY1274" fmla="*/ 7058534 h 10322882"/>
              <a:gd name="connsiteX1275" fmla="*/ 3121618 w 7129607"/>
              <a:gd name="connsiteY1275" fmla="*/ 6890230 h 10322882"/>
              <a:gd name="connsiteX1276" fmla="*/ 3148598 w 7129607"/>
              <a:gd name="connsiteY1276" fmla="*/ 6917158 h 10322882"/>
              <a:gd name="connsiteX1277" fmla="*/ 3158716 w 7129607"/>
              <a:gd name="connsiteY1277" fmla="*/ 6950819 h 10322882"/>
              <a:gd name="connsiteX1278" fmla="*/ 3189067 w 7129607"/>
              <a:gd name="connsiteY1278" fmla="*/ 7058534 h 10322882"/>
              <a:gd name="connsiteX1279" fmla="*/ 3202557 w 7129607"/>
              <a:gd name="connsiteY1279" fmla="*/ 7078730 h 10322882"/>
              <a:gd name="connsiteX1280" fmla="*/ 3182322 w 7129607"/>
              <a:gd name="connsiteY1280" fmla="*/ 7115757 h 10322882"/>
              <a:gd name="connsiteX1281" fmla="*/ 3158716 w 7129607"/>
              <a:gd name="connsiteY1281" fmla="*/ 7156149 h 10322882"/>
              <a:gd name="connsiteX1282" fmla="*/ 3185695 w 7129607"/>
              <a:gd name="connsiteY1282" fmla="*/ 7183077 h 10322882"/>
              <a:gd name="connsiteX1283" fmla="*/ 3222791 w 7129607"/>
              <a:gd name="connsiteY1283" fmla="*/ 7122489 h 10322882"/>
              <a:gd name="connsiteX1284" fmla="*/ 3236281 w 7129607"/>
              <a:gd name="connsiteY1284" fmla="*/ 7152782 h 10322882"/>
              <a:gd name="connsiteX1285" fmla="*/ 3205929 w 7129607"/>
              <a:gd name="connsiteY1285" fmla="*/ 7199908 h 10322882"/>
              <a:gd name="connsiteX1286" fmla="*/ 3243025 w 7129607"/>
              <a:gd name="connsiteY1286" fmla="*/ 7233568 h 10322882"/>
              <a:gd name="connsiteX1287" fmla="*/ 3273377 w 7129607"/>
              <a:gd name="connsiteY1287" fmla="*/ 7213372 h 10322882"/>
              <a:gd name="connsiteX1288" fmla="*/ 3253143 w 7129607"/>
              <a:gd name="connsiteY1288" fmla="*/ 7189809 h 10322882"/>
              <a:gd name="connsiteX1289" fmla="*/ 3276749 w 7129607"/>
              <a:gd name="connsiteY1289" fmla="*/ 7149416 h 10322882"/>
              <a:gd name="connsiteX1290" fmla="*/ 3296984 w 7129607"/>
              <a:gd name="connsiteY1290" fmla="*/ 7162881 h 10322882"/>
              <a:gd name="connsiteX1291" fmla="*/ 3320590 w 7129607"/>
              <a:gd name="connsiteY1291" fmla="*/ 7146050 h 10322882"/>
              <a:gd name="connsiteX1292" fmla="*/ 3320590 w 7129607"/>
              <a:gd name="connsiteY1292" fmla="*/ 7189809 h 10322882"/>
              <a:gd name="connsiteX1293" fmla="*/ 3361061 w 7129607"/>
              <a:gd name="connsiteY1293" fmla="*/ 7169613 h 10322882"/>
              <a:gd name="connsiteX1294" fmla="*/ 3327337 w 7129607"/>
              <a:gd name="connsiteY1294" fmla="*/ 7125855 h 10322882"/>
              <a:gd name="connsiteX1295" fmla="*/ 3340826 w 7129607"/>
              <a:gd name="connsiteY1295" fmla="*/ 7119123 h 10322882"/>
              <a:gd name="connsiteX1296" fmla="*/ 3361061 w 7129607"/>
              <a:gd name="connsiteY1296" fmla="*/ 7095561 h 10322882"/>
              <a:gd name="connsiteX1297" fmla="*/ 3377923 w 7129607"/>
              <a:gd name="connsiteY1297" fmla="*/ 7068632 h 10322882"/>
              <a:gd name="connsiteX1298" fmla="*/ 3381295 w 7129607"/>
              <a:gd name="connsiteY1298" fmla="*/ 7102293 h 10322882"/>
              <a:gd name="connsiteX1299" fmla="*/ 3384667 w 7129607"/>
              <a:gd name="connsiteY1299" fmla="*/ 7139318 h 10322882"/>
              <a:gd name="connsiteX1300" fmla="*/ 3404902 w 7129607"/>
              <a:gd name="connsiteY1300" fmla="*/ 7095561 h 10322882"/>
              <a:gd name="connsiteX1301" fmla="*/ 3408274 w 7129607"/>
              <a:gd name="connsiteY1301" fmla="*/ 7139318 h 10322882"/>
              <a:gd name="connsiteX1302" fmla="*/ 3415019 w 7129607"/>
              <a:gd name="connsiteY1302" fmla="*/ 7176345 h 10322882"/>
              <a:gd name="connsiteX1303" fmla="*/ 3448743 w 7129607"/>
              <a:gd name="connsiteY1303" fmla="*/ 7142684 h 10322882"/>
              <a:gd name="connsiteX1304" fmla="*/ 3455488 w 7129607"/>
              <a:gd name="connsiteY1304" fmla="*/ 7115757 h 10322882"/>
              <a:gd name="connsiteX1305" fmla="*/ 3425136 w 7129607"/>
              <a:gd name="connsiteY1305" fmla="*/ 7085462 h 10322882"/>
              <a:gd name="connsiteX1306" fmla="*/ 3452115 w 7129607"/>
              <a:gd name="connsiteY1306" fmla="*/ 7041703 h 10322882"/>
              <a:gd name="connsiteX1307" fmla="*/ 3468977 w 7129607"/>
              <a:gd name="connsiteY1307" fmla="*/ 7008043 h 10322882"/>
              <a:gd name="connsiteX1308" fmla="*/ 3509447 w 7129607"/>
              <a:gd name="connsiteY1308" fmla="*/ 7031605 h 10322882"/>
              <a:gd name="connsiteX1309" fmla="*/ 3556661 w 7129607"/>
              <a:gd name="connsiteY1309" fmla="*/ 7055168 h 10322882"/>
              <a:gd name="connsiteX1310" fmla="*/ 3563406 w 7129607"/>
              <a:gd name="connsiteY1310" fmla="*/ 7055168 h 10322882"/>
              <a:gd name="connsiteX1311" fmla="*/ 3566642 w 7129607"/>
              <a:gd name="connsiteY1311" fmla="*/ 7055168 h 10322882"/>
              <a:gd name="connsiteX1312" fmla="*/ 3566347 w 7129607"/>
              <a:gd name="connsiteY1312" fmla="*/ 7054956 h 10322882"/>
              <a:gd name="connsiteX1313" fmla="*/ 3562981 w 7129607"/>
              <a:gd name="connsiteY1313" fmla="*/ 7054956 h 10322882"/>
              <a:gd name="connsiteX1314" fmla="*/ 3569715 w 7129607"/>
              <a:gd name="connsiteY1314" fmla="*/ 7044864 h 10322882"/>
              <a:gd name="connsiteX1315" fmla="*/ 3647151 w 7129607"/>
              <a:gd name="connsiteY1315" fmla="*/ 6954035 h 10322882"/>
              <a:gd name="connsiteX1316" fmla="*/ 3677452 w 7129607"/>
              <a:gd name="connsiteY1316" fmla="*/ 6917032 h 10322882"/>
              <a:gd name="connsiteX1317" fmla="*/ 3687551 w 7129607"/>
              <a:gd name="connsiteY1317" fmla="*/ 6896848 h 10322882"/>
              <a:gd name="connsiteX1318" fmla="*/ 3704385 w 7129607"/>
              <a:gd name="connsiteY1318" fmla="*/ 6900211 h 10322882"/>
              <a:gd name="connsiteX1319" fmla="*/ 3704385 w 7129607"/>
              <a:gd name="connsiteY1319" fmla="*/ 6886755 h 10322882"/>
              <a:gd name="connsiteX1320" fmla="*/ 3717853 w 7129607"/>
              <a:gd name="connsiteY1320" fmla="*/ 6863208 h 10322882"/>
              <a:gd name="connsiteX1321" fmla="*/ 3764987 w 7129607"/>
              <a:gd name="connsiteY1321" fmla="*/ 6769015 h 10322882"/>
              <a:gd name="connsiteX1322" fmla="*/ 3768353 w 7129607"/>
              <a:gd name="connsiteY1322" fmla="*/ 6769015 h 10322882"/>
              <a:gd name="connsiteX1323" fmla="*/ 3778455 w 7129607"/>
              <a:gd name="connsiteY1323" fmla="*/ 6772379 h 10322882"/>
              <a:gd name="connsiteX1324" fmla="*/ 3775087 w 7129607"/>
              <a:gd name="connsiteY1324" fmla="*/ 6785836 h 10322882"/>
              <a:gd name="connsiteX1325" fmla="*/ 3775273 w 7129607"/>
              <a:gd name="connsiteY1325" fmla="*/ 6785887 h 10322882"/>
              <a:gd name="connsiteX1326" fmla="*/ 3785339 w 7129607"/>
              <a:gd name="connsiteY1326" fmla="*/ 6789524 h 10322882"/>
              <a:gd name="connsiteX1327" fmla="*/ 3793605 w 7129607"/>
              <a:gd name="connsiteY1327" fmla="*/ 6790881 h 10322882"/>
              <a:gd name="connsiteX1328" fmla="*/ 3775273 w 7129607"/>
              <a:gd name="connsiteY1328" fmla="*/ 6785887 h 10322882"/>
              <a:gd name="connsiteX1329" fmla="*/ 3775180 w 7129607"/>
              <a:gd name="connsiteY1329" fmla="*/ 6785853 h 10322882"/>
              <a:gd name="connsiteX1330" fmla="*/ 3778549 w 7129607"/>
              <a:gd name="connsiteY1330" fmla="*/ 6772385 h 10322882"/>
              <a:gd name="connsiteX1331" fmla="*/ 3768442 w 7129607"/>
              <a:gd name="connsiteY1331" fmla="*/ 6769019 h 10322882"/>
              <a:gd name="connsiteX1332" fmla="*/ 3818982 w 7129607"/>
              <a:gd name="connsiteY1332" fmla="*/ 6671382 h 10322882"/>
              <a:gd name="connsiteX1333" fmla="*/ 3822351 w 7129607"/>
              <a:gd name="connsiteY1333" fmla="*/ 6651181 h 10322882"/>
              <a:gd name="connsiteX1334" fmla="*/ 3835829 w 7129607"/>
              <a:gd name="connsiteY1334" fmla="*/ 6617514 h 10322882"/>
              <a:gd name="connsiteX1335" fmla="*/ 3842568 w 7129607"/>
              <a:gd name="connsiteY1335" fmla="*/ 6573746 h 10322882"/>
              <a:gd name="connsiteX1336" fmla="*/ 3832460 w 7129607"/>
              <a:gd name="connsiteY1336" fmla="*/ 6550178 h 10322882"/>
              <a:gd name="connsiteX1337" fmla="*/ 3741486 w 7129607"/>
              <a:gd name="connsiteY1337" fmla="*/ 6519877 h 10322882"/>
              <a:gd name="connsiteX1338" fmla="*/ 3677469 w 7129607"/>
              <a:gd name="connsiteY1338" fmla="*/ 6509777 h 10322882"/>
              <a:gd name="connsiteX1339" fmla="*/ 3559541 w 7129607"/>
              <a:gd name="connsiteY1339" fmla="*/ 6506410 h 10322882"/>
              <a:gd name="connsiteX1340" fmla="*/ 3471936 w 7129607"/>
              <a:gd name="connsiteY1340" fmla="*/ 6506410 h 10322882"/>
              <a:gd name="connsiteX1341" fmla="*/ 3465198 w 7129607"/>
              <a:gd name="connsiteY1341" fmla="*/ 6472743 h 10322882"/>
              <a:gd name="connsiteX1342" fmla="*/ 3377594 w 7129607"/>
              <a:gd name="connsiteY1342" fmla="*/ 5987925 h 10322882"/>
              <a:gd name="connsiteX1343" fmla="*/ 3458459 w 7129607"/>
              <a:gd name="connsiteY1343" fmla="*/ 6031693 h 10322882"/>
              <a:gd name="connsiteX1344" fmla="*/ 3508999 w 7129607"/>
              <a:gd name="connsiteY1344" fmla="*/ 6061994 h 10322882"/>
              <a:gd name="connsiteX1345" fmla="*/ 3529216 w 7129607"/>
              <a:gd name="connsiteY1345" fmla="*/ 6072094 h 10322882"/>
              <a:gd name="connsiteX1346" fmla="*/ 3562910 w 7129607"/>
              <a:gd name="connsiteY1346" fmla="*/ 6267368 h 10322882"/>
              <a:gd name="connsiteX1347" fmla="*/ 3579756 w 7129607"/>
              <a:gd name="connsiteY1347" fmla="*/ 6371738 h 10322882"/>
              <a:gd name="connsiteX1348" fmla="*/ 3583126 w 7129607"/>
              <a:gd name="connsiteY1348" fmla="*/ 6391939 h 10322882"/>
              <a:gd name="connsiteX1349" fmla="*/ 3616820 w 7129607"/>
              <a:gd name="connsiteY1349" fmla="*/ 6385206 h 10322882"/>
              <a:gd name="connsiteX1350" fmla="*/ 3670729 w 7129607"/>
              <a:gd name="connsiteY1350" fmla="*/ 6378472 h 10322882"/>
              <a:gd name="connsiteX1351" fmla="*/ 3674100 w 7129607"/>
              <a:gd name="connsiteY1351" fmla="*/ 6365004 h 10322882"/>
              <a:gd name="connsiteX1352" fmla="*/ 3660621 w 7129607"/>
              <a:gd name="connsiteY1352" fmla="*/ 6260634 h 10322882"/>
              <a:gd name="connsiteX1353" fmla="*/ 3640406 w 7129607"/>
              <a:gd name="connsiteY1353" fmla="*/ 6125964 h 10322882"/>
              <a:gd name="connsiteX1354" fmla="*/ 3711161 w 7129607"/>
              <a:gd name="connsiteY1354" fmla="*/ 6159631 h 10322882"/>
              <a:gd name="connsiteX1355" fmla="*/ 3728009 w 7129607"/>
              <a:gd name="connsiteY1355" fmla="*/ 6213499 h 10322882"/>
              <a:gd name="connsiteX1356" fmla="*/ 3798766 w 7129607"/>
              <a:gd name="connsiteY1356" fmla="*/ 6213499 h 10322882"/>
              <a:gd name="connsiteX1357" fmla="*/ 3812243 w 7129607"/>
              <a:gd name="connsiteY1357" fmla="*/ 6243800 h 10322882"/>
              <a:gd name="connsiteX1358" fmla="*/ 3845937 w 7129607"/>
              <a:gd name="connsiteY1358" fmla="*/ 6415507 h 10322882"/>
              <a:gd name="connsiteX1359" fmla="*/ 3883000 w 7129607"/>
              <a:gd name="connsiteY1359" fmla="*/ 6435708 h 10322882"/>
              <a:gd name="connsiteX1360" fmla="*/ 3923433 w 7129607"/>
              <a:gd name="connsiteY1360" fmla="*/ 6452541 h 10322882"/>
              <a:gd name="connsiteX1361" fmla="*/ 3936910 w 7129607"/>
              <a:gd name="connsiteY1361" fmla="*/ 6432340 h 10322882"/>
              <a:gd name="connsiteX1362" fmla="*/ 3896477 w 7129607"/>
              <a:gd name="connsiteY1362" fmla="*/ 6408773 h 10322882"/>
              <a:gd name="connsiteX1363" fmla="*/ 3913325 w 7129607"/>
              <a:gd name="connsiteY1363" fmla="*/ 6334703 h 10322882"/>
              <a:gd name="connsiteX1364" fmla="*/ 3947019 w 7129607"/>
              <a:gd name="connsiteY1364" fmla="*/ 6307770 h 10322882"/>
              <a:gd name="connsiteX1365" fmla="*/ 3960496 w 7129607"/>
              <a:gd name="connsiteY1365" fmla="*/ 6324604 h 10322882"/>
              <a:gd name="connsiteX1366" fmla="*/ 3973973 w 7129607"/>
              <a:gd name="connsiteY1366" fmla="*/ 6348171 h 10322882"/>
              <a:gd name="connsiteX1367" fmla="*/ 3980713 w 7129607"/>
              <a:gd name="connsiteY1367" fmla="*/ 6307770 h 10322882"/>
              <a:gd name="connsiteX1368" fmla="*/ 3930171 w 7129607"/>
              <a:gd name="connsiteY1368" fmla="*/ 6297669 h 10322882"/>
              <a:gd name="connsiteX1369" fmla="*/ 3899846 w 7129607"/>
              <a:gd name="connsiteY1369" fmla="*/ 6206766 h 10322882"/>
              <a:gd name="connsiteX1370" fmla="*/ 3963865 w 7129607"/>
              <a:gd name="connsiteY1370" fmla="*/ 6220233 h 10322882"/>
              <a:gd name="connsiteX1371" fmla="*/ 3990821 w 7129607"/>
              <a:gd name="connsiteY1371" fmla="*/ 6210133 h 10322882"/>
              <a:gd name="connsiteX1372" fmla="*/ 4024514 w 7129607"/>
              <a:gd name="connsiteY1372" fmla="*/ 6213499 h 10322882"/>
              <a:gd name="connsiteX1373" fmla="*/ 4048099 w 7129607"/>
              <a:gd name="connsiteY1373" fmla="*/ 6230333 h 10322882"/>
              <a:gd name="connsiteX1374" fmla="*/ 4071685 w 7129607"/>
              <a:gd name="connsiteY1374" fmla="*/ 6216867 h 10322882"/>
              <a:gd name="connsiteX1375" fmla="*/ 4071685 w 7129607"/>
              <a:gd name="connsiteY1375" fmla="*/ 6189932 h 10322882"/>
              <a:gd name="connsiteX1376" fmla="*/ 4041361 w 7129607"/>
              <a:gd name="connsiteY1376" fmla="*/ 6193300 h 10322882"/>
              <a:gd name="connsiteX1377" fmla="*/ 4051468 w 7129607"/>
              <a:gd name="connsiteY1377" fmla="*/ 6210133 h 10322882"/>
              <a:gd name="connsiteX1378" fmla="*/ 3893108 w 7129607"/>
              <a:gd name="connsiteY1378" fmla="*/ 6162999 h 10322882"/>
              <a:gd name="connsiteX1379" fmla="*/ 3936910 w 7129607"/>
              <a:gd name="connsiteY1379" fmla="*/ 6122596 h 10322882"/>
              <a:gd name="connsiteX1380" fmla="*/ 4024514 w 7129607"/>
              <a:gd name="connsiteY1380" fmla="*/ 6152897 h 10322882"/>
              <a:gd name="connsiteX1381" fmla="*/ 4041361 w 7129607"/>
              <a:gd name="connsiteY1381" fmla="*/ 6102395 h 10322882"/>
              <a:gd name="connsiteX1382" fmla="*/ 4021145 w 7129607"/>
              <a:gd name="connsiteY1382" fmla="*/ 6082195 h 10322882"/>
              <a:gd name="connsiteX1383" fmla="*/ 4004297 w 7129607"/>
              <a:gd name="connsiteY1383" fmla="*/ 6055260 h 10322882"/>
              <a:gd name="connsiteX1384" fmla="*/ 3997559 w 7129607"/>
              <a:gd name="connsiteY1384" fmla="*/ 6119230 h 10322882"/>
              <a:gd name="connsiteX1385" fmla="*/ 3953757 w 7129607"/>
              <a:gd name="connsiteY1385" fmla="*/ 6105763 h 10322882"/>
              <a:gd name="connsiteX1386" fmla="*/ 3916694 w 7129607"/>
              <a:gd name="connsiteY1386" fmla="*/ 6095663 h 10322882"/>
              <a:gd name="connsiteX1387" fmla="*/ 3883000 w 7129607"/>
              <a:gd name="connsiteY1387" fmla="*/ 6109129 h 10322882"/>
              <a:gd name="connsiteX1388" fmla="*/ 3839199 w 7129607"/>
              <a:gd name="connsiteY1388" fmla="*/ 6129330 h 10322882"/>
              <a:gd name="connsiteX1389" fmla="*/ 3825720 w 7129607"/>
              <a:gd name="connsiteY1389" fmla="*/ 6115862 h 10322882"/>
              <a:gd name="connsiteX1390" fmla="*/ 3775180 w 7129607"/>
              <a:gd name="connsiteY1390" fmla="*/ 6136064 h 10322882"/>
              <a:gd name="connsiteX1391" fmla="*/ 3714532 w 7129607"/>
              <a:gd name="connsiteY1391" fmla="*/ 6115862 h 10322882"/>
              <a:gd name="connsiteX1392" fmla="*/ 3637037 w 7129607"/>
              <a:gd name="connsiteY1392" fmla="*/ 6078828 h 10322882"/>
              <a:gd name="connsiteX1393" fmla="*/ 3623558 w 7129607"/>
              <a:gd name="connsiteY1393" fmla="*/ 6008126 h 10322882"/>
              <a:gd name="connsiteX1394" fmla="*/ 3613450 w 7129607"/>
              <a:gd name="connsiteY1394" fmla="*/ 5923956 h 10322882"/>
              <a:gd name="connsiteX1395" fmla="*/ 3724640 w 7129607"/>
              <a:gd name="connsiteY1395" fmla="*/ 5957624 h 10322882"/>
              <a:gd name="connsiteX1396" fmla="*/ 3721271 w 7129607"/>
              <a:gd name="connsiteY1396" fmla="*/ 5981191 h 10322882"/>
              <a:gd name="connsiteX1397" fmla="*/ 3768442 w 7129607"/>
              <a:gd name="connsiteY1397" fmla="*/ 5994658 h 10322882"/>
              <a:gd name="connsiteX1398" fmla="*/ 3849306 w 7129607"/>
              <a:gd name="connsiteY1398" fmla="*/ 6014860 h 10322882"/>
              <a:gd name="connsiteX1399" fmla="*/ 3862783 w 7129607"/>
              <a:gd name="connsiteY1399" fmla="*/ 5974459 h 10322882"/>
              <a:gd name="connsiteX1400" fmla="*/ 3849306 w 7129607"/>
              <a:gd name="connsiteY1400" fmla="*/ 5960991 h 10322882"/>
              <a:gd name="connsiteX1401" fmla="*/ 3758334 w 7129607"/>
              <a:gd name="connsiteY1401" fmla="*/ 5923956 h 10322882"/>
              <a:gd name="connsiteX1402" fmla="*/ 3765072 w 7129607"/>
              <a:gd name="connsiteY1402" fmla="*/ 5893655 h 10322882"/>
              <a:gd name="connsiteX1403" fmla="*/ 3765072 w 7129607"/>
              <a:gd name="connsiteY1403" fmla="*/ 5880312 h 10322882"/>
              <a:gd name="connsiteX1404" fmla="*/ 3764984 w 7129607"/>
              <a:gd name="connsiteY1404" fmla="*/ 5880320 h 10322882"/>
              <a:gd name="connsiteX1405" fmla="*/ 3764984 w 7129607"/>
              <a:gd name="connsiteY1405" fmla="*/ 5849997 h 10322882"/>
              <a:gd name="connsiteX1406" fmla="*/ 3670669 w 7129607"/>
              <a:gd name="connsiteY1406" fmla="*/ 5846628 h 10322882"/>
              <a:gd name="connsiteX1407" fmla="*/ 3620143 w 7129607"/>
              <a:gd name="connsiteY1407" fmla="*/ 5846628 h 10322882"/>
              <a:gd name="connsiteX1408" fmla="*/ 3610039 w 7129607"/>
              <a:gd name="connsiteY1408" fmla="*/ 5836520 h 10322882"/>
              <a:gd name="connsiteX1409" fmla="*/ 3613406 w 7129607"/>
              <a:gd name="connsiteY1409" fmla="*/ 5735443 h 10322882"/>
              <a:gd name="connsiteX1410" fmla="*/ 3636985 w 7129607"/>
              <a:gd name="connsiteY1410" fmla="*/ 5752289 h 10322882"/>
              <a:gd name="connsiteX1411" fmla="*/ 3640354 w 7129607"/>
              <a:gd name="connsiteY1411" fmla="*/ 5779243 h 10322882"/>
              <a:gd name="connsiteX1412" fmla="*/ 3647091 w 7129607"/>
              <a:gd name="connsiteY1412" fmla="*/ 5816305 h 10322882"/>
              <a:gd name="connsiteX1413" fmla="*/ 3667301 w 7129607"/>
              <a:gd name="connsiteY1413" fmla="*/ 5816305 h 10322882"/>
              <a:gd name="connsiteX1414" fmla="*/ 3707721 w 7129607"/>
              <a:gd name="connsiteY1414" fmla="*/ 5816305 h 10322882"/>
              <a:gd name="connsiteX1415" fmla="*/ 3714458 w 7129607"/>
              <a:gd name="connsiteY1415" fmla="*/ 5792720 h 10322882"/>
              <a:gd name="connsiteX1416" fmla="*/ 3687510 w 7129607"/>
              <a:gd name="connsiteY1416" fmla="*/ 5779243 h 10322882"/>
              <a:gd name="connsiteX1417" fmla="*/ 3684143 w 7129607"/>
              <a:gd name="connsiteY1417" fmla="*/ 5752289 h 10322882"/>
              <a:gd name="connsiteX1418" fmla="*/ 3700984 w 7129607"/>
              <a:gd name="connsiteY1418" fmla="*/ 5759028 h 10322882"/>
              <a:gd name="connsiteX1419" fmla="*/ 3697617 w 7129607"/>
              <a:gd name="connsiteY1419" fmla="*/ 5708489 h 10322882"/>
              <a:gd name="connsiteX1420" fmla="*/ 3704354 w 7129607"/>
              <a:gd name="connsiteY1420" fmla="*/ 5695012 h 10322882"/>
              <a:gd name="connsiteX1421" fmla="*/ 3714458 w 7129607"/>
              <a:gd name="connsiteY1421" fmla="*/ 5681535 h 10322882"/>
              <a:gd name="connsiteX1422" fmla="*/ 3734669 w 7129607"/>
              <a:gd name="connsiteY1422" fmla="*/ 5678166 h 10322882"/>
              <a:gd name="connsiteX1423" fmla="*/ 3758247 w 7129607"/>
              <a:gd name="connsiteY1423" fmla="*/ 5664689 h 10322882"/>
              <a:gd name="connsiteX1424" fmla="*/ 3805405 w 7129607"/>
              <a:gd name="connsiteY1424" fmla="*/ 5641106 h 10322882"/>
              <a:gd name="connsiteX1425" fmla="*/ 3818879 w 7129607"/>
              <a:gd name="connsiteY1425" fmla="*/ 5728705 h 10322882"/>
              <a:gd name="connsiteX1426" fmla="*/ 3835721 w 7129607"/>
              <a:gd name="connsiteY1426" fmla="*/ 5745551 h 10322882"/>
              <a:gd name="connsiteX1427" fmla="*/ 3872773 w 7129607"/>
              <a:gd name="connsiteY1427" fmla="*/ 5752289 h 10322882"/>
              <a:gd name="connsiteX1428" fmla="*/ 3882877 w 7129607"/>
              <a:gd name="connsiteY1428" fmla="*/ 5657951 h 10322882"/>
              <a:gd name="connsiteX1429" fmla="*/ 3879510 w 7129607"/>
              <a:gd name="connsiteY1429" fmla="*/ 5580460 h 10322882"/>
              <a:gd name="connsiteX1430" fmla="*/ 3936772 w 7129607"/>
              <a:gd name="connsiteY1430" fmla="*/ 5604045 h 10322882"/>
              <a:gd name="connsiteX1431" fmla="*/ 3930035 w 7129607"/>
              <a:gd name="connsiteY1431" fmla="*/ 5529921 h 10322882"/>
              <a:gd name="connsiteX1432" fmla="*/ 3882877 w 7129607"/>
              <a:gd name="connsiteY1432" fmla="*/ 5526552 h 10322882"/>
              <a:gd name="connsiteX1433" fmla="*/ 3869405 w 7129607"/>
              <a:gd name="connsiteY1433" fmla="*/ 5449060 h 10322882"/>
              <a:gd name="connsiteX1434" fmla="*/ 3913194 w 7129607"/>
              <a:gd name="connsiteY1434" fmla="*/ 5418737 h 10322882"/>
              <a:gd name="connsiteX1435" fmla="*/ 3906457 w 7129607"/>
              <a:gd name="connsiteY1435" fmla="*/ 5385044 h 10322882"/>
              <a:gd name="connsiteX1436" fmla="*/ 3886246 w 7129607"/>
              <a:gd name="connsiteY1436" fmla="*/ 5378306 h 10322882"/>
              <a:gd name="connsiteX1437" fmla="*/ 3842457 w 7129607"/>
              <a:gd name="connsiteY1437" fmla="*/ 5398521 h 10322882"/>
              <a:gd name="connsiteX1438" fmla="*/ 3812142 w 7129607"/>
              <a:gd name="connsiteY1438" fmla="*/ 5388414 h 10322882"/>
              <a:gd name="connsiteX1439" fmla="*/ 3845825 w 7129607"/>
              <a:gd name="connsiteY1439" fmla="*/ 5371567 h 10322882"/>
              <a:gd name="connsiteX1440" fmla="*/ 3869405 w 7129607"/>
              <a:gd name="connsiteY1440" fmla="*/ 5368198 h 10322882"/>
              <a:gd name="connsiteX1441" fmla="*/ 3835721 w 7129607"/>
              <a:gd name="connsiteY1441" fmla="*/ 5354721 h 10322882"/>
              <a:gd name="connsiteX1442" fmla="*/ 3805405 w 7129607"/>
              <a:gd name="connsiteY1442" fmla="*/ 5368198 h 10322882"/>
              <a:gd name="connsiteX1443" fmla="*/ 3781827 w 7129607"/>
              <a:gd name="connsiteY1443" fmla="*/ 5371567 h 10322882"/>
              <a:gd name="connsiteX1444" fmla="*/ 3741406 w 7129607"/>
              <a:gd name="connsiteY1444" fmla="*/ 5351352 h 10322882"/>
              <a:gd name="connsiteX1445" fmla="*/ 3785195 w 7129607"/>
              <a:gd name="connsiteY1445" fmla="*/ 5337875 h 10322882"/>
              <a:gd name="connsiteX1446" fmla="*/ 3795299 w 7129607"/>
              <a:gd name="connsiteY1446" fmla="*/ 5341244 h 10322882"/>
              <a:gd name="connsiteX1447" fmla="*/ 3798668 w 7129607"/>
              <a:gd name="connsiteY1447" fmla="*/ 5331137 h 10322882"/>
              <a:gd name="connsiteX1448" fmla="*/ 3768353 w 7129607"/>
              <a:gd name="connsiteY1448" fmla="*/ 5314290 h 10322882"/>
              <a:gd name="connsiteX1449" fmla="*/ 3721195 w 7129607"/>
              <a:gd name="connsiteY1449" fmla="*/ 5337875 h 10322882"/>
              <a:gd name="connsiteX1450" fmla="*/ 3677406 w 7129607"/>
              <a:gd name="connsiteY1450" fmla="*/ 5310921 h 10322882"/>
              <a:gd name="connsiteX1451" fmla="*/ 3640354 w 7129607"/>
              <a:gd name="connsiteY1451" fmla="*/ 5324398 h 10322882"/>
              <a:gd name="connsiteX1452" fmla="*/ 3663932 w 7129607"/>
              <a:gd name="connsiteY1452" fmla="*/ 5297444 h 10322882"/>
              <a:gd name="connsiteX1453" fmla="*/ 3667301 w 7129607"/>
              <a:gd name="connsiteY1453" fmla="*/ 5283967 h 10322882"/>
              <a:gd name="connsiteX1454" fmla="*/ 3657195 w 7129607"/>
              <a:gd name="connsiteY1454" fmla="*/ 5260383 h 10322882"/>
              <a:gd name="connsiteX1455" fmla="*/ 3610039 w 7129607"/>
              <a:gd name="connsiteY1455" fmla="*/ 5230060 h 10322882"/>
              <a:gd name="connsiteX1456" fmla="*/ 3593196 w 7129607"/>
              <a:gd name="connsiteY1456" fmla="*/ 5267121 h 10322882"/>
              <a:gd name="connsiteX1457" fmla="*/ 3566250 w 7129607"/>
              <a:gd name="connsiteY1457" fmla="*/ 5280598 h 10322882"/>
              <a:gd name="connsiteX1458" fmla="*/ 3579723 w 7129607"/>
              <a:gd name="connsiteY1458" fmla="*/ 5193000 h 10322882"/>
              <a:gd name="connsiteX1459" fmla="*/ 3552776 w 7129607"/>
              <a:gd name="connsiteY1459" fmla="*/ 5203107 h 10322882"/>
              <a:gd name="connsiteX1460" fmla="*/ 3542670 w 7129607"/>
              <a:gd name="connsiteY1460" fmla="*/ 5250275 h 10322882"/>
              <a:gd name="connsiteX1461" fmla="*/ 3532565 w 7129607"/>
              <a:gd name="connsiteY1461" fmla="*/ 5277229 h 10322882"/>
              <a:gd name="connsiteX1462" fmla="*/ 3508987 w 7129607"/>
              <a:gd name="connsiteY1462" fmla="*/ 5307552 h 10322882"/>
              <a:gd name="connsiteX1463" fmla="*/ 3522461 w 7129607"/>
              <a:gd name="connsiteY1463" fmla="*/ 5230060 h 10322882"/>
              <a:gd name="connsiteX1464" fmla="*/ 3532565 w 7129607"/>
              <a:gd name="connsiteY1464" fmla="*/ 5186261 h 10322882"/>
              <a:gd name="connsiteX1465" fmla="*/ 3549407 w 7129607"/>
              <a:gd name="connsiteY1465" fmla="*/ 5172784 h 10322882"/>
              <a:gd name="connsiteX1466" fmla="*/ 3579723 w 7129607"/>
              <a:gd name="connsiteY1466" fmla="*/ 5162676 h 10322882"/>
              <a:gd name="connsiteX1467" fmla="*/ 3616775 w 7129607"/>
              <a:gd name="connsiteY1467" fmla="*/ 5145830 h 10322882"/>
              <a:gd name="connsiteX1468" fmla="*/ 3636985 w 7129607"/>
              <a:gd name="connsiteY1468" fmla="*/ 5085184 h 10322882"/>
              <a:gd name="connsiteX1469" fmla="*/ 3610039 w 7129607"/>
              <a:gd name="connsiteY1469" fmla="*/ 5125615 h 10322882"/>
              <a:gd name="connsiteX1470" fmla="*/ 3539302 w 7129607"/>
              <a:gd name="connsiteY1470" fmla="*/ 5145830 h 10322882"/>
              <a:gd name="connsiteX1471" fmla="*/ 3542670 w 7129607"/>
              <a:gd name="connsiteY1471" fmla="*/ 5081816 h 10322882"/>
              <a:gd name="connsiteX1472" fmla="*/ 3552776 w 7129607"/>
              <a:gd name="connsiteY1472" fmla="*/ 5061599 h 10322882"/>
              <a:gd name="connsiteX1473" fmla="*/ 3549407 w 7129607"/>
              <a:gd name="connsiteY1473" fmla="*/ 5041384 h 10322882"/>
              <a:gd name="connsiteX1474" fmla="*/ 3535934 w 7129607"/>
              <a:gd name="connsiteY1474" fmla="*/ 5017799 h 10322882"/>
              <a:gd name="connsiteX1475" fmla="*/ 3508987 w 7129607"/>
              <a:gd name="connsiteY1475" fmla="*/ 5027907 h 10322882"/>
              <a:gd name="connsiteX1476" fmla="*/ 3461829 w 7129607"/>
              <a:gd name="connsiteY1476" fmla="*/ 5054861 h 10322882"/>
              <a:gd name="connsiteX1477" fmla="*/ 3421409 w 7129607"/>
              <a:gd name="connsiteY1477" fmla="*/ 5014432 h 10322882"/>
              <a:gd name="connsiteX1478" fmla="*/ 3461829 w 7129607"/>
              <a:gd name="connsiteY1478" fmla="*/ 4987476 h 10322882"/>
              <a:gd name="connsiteX1479" fmla="*/ 3599932 w 7129607"/>
              <a:gd name="connsiteY1479" fmla="*/ 4933570 h 10322882"/>
              <a:gd name="connsiteX1480" fmla="*/ 3556143 w 7129607"/>
              <a:gd name="connsiteY1480" fmla="*/ 4842601 h 10322882"/>
              <a:gd name="connsiteX1481" fmla="*/ 3482039 w 7129607"/>
              <a:gd name="connsiteY1481" fmla="*/ 4781954 h 10322882"/>
              <a:gd name="connsiteX1482" fmla="*/ 3455092 w 7129607"/>
              <a:gd name="connsiteY1482" fmla="*/ 4741524 h 10322882"/>
              <a:gd name="connsiteX1483" fmla="*/ 3441618 w 7129607"/>
              <a:gd name="connsiteY1483" fmla="*/ 4701093 h 10322882"/>
              <a:gd name="connsiteX1484" fmla="*/ 3495513 w 7129607"/>
              <a:gd name="connsiteY1484" fmla="*/ 4637077 h 10322882"/>
              <a:gd name="connsiteX1485" fmla="*/ 3532565 w 7129607"/>
              <a:gd name="connsiteY1485" fmla="*/ 4620233 h 10322882"/>
              <a:gd name="connsiteX1486" fmla="*/ 3576354 w 7129607"/>
              <a:gd name="connsiteY1486" fmla="*/ 4603385 h 10322882"/>
              <a:gd name="connsiteX1487" fmla="*/ 3650458 w 7129607"/>
              <a:gd name="connsiteY1487" fmla="*/ 4552848 h 10322882"/>
              <a:gd name="connsiteX1488" fmla="*/ 3721195 w 7129607"/>
              <a:gd name="connsiteY1488" fmla="*/ 4485463 h 10322882"/>
              <a:gd name="connsiteX1489" fmla="*/ 3812142 w 7129607"/>
              <a:gd name="connsiteY1489" fmla="*/ 4445032 h 10322882"/>
              <a:gd name="connsiteX1490" fmla="*/ 3876142 w 7129607"/>
              <a:gd name="connsiteY1490" fmla="*/ 4401232 h 10322882"/>
              <a:gd name="connsiteX1491" fmla="*/ 3862668 w 7129607"/>
              <a:gd name="connsiteY1491" fmla="*/ 4317001 h 10322882"/>
              <a:gd name="connsiteX1492" fmla="*/ 3869405 w 7129607"/>
              <a:gd name="connsiteY1492" fmla="*/ 4229403 h 10322882"/>
              <a:gd name="connsiteX1493" fmla="*/ 3956983 w 7129607"/>
              <a:gd name="connsiteY1493" fmla="*/ 4209188 h 10322882"/>
              <a:gd name="connsiteX1494" fmla="*/ 4004140 w 7129607"/>
              <a:gd name="connsiteY1494" fmla="*/ 4222663 h 10322882"/>
              <a:gd name="connsiteX1495" fmla="*/ 4007509 w 7129607"/>
              <a:gd name="connsiteY1495" fmla="*/ 4222663 h 10322882"/>
              <a:gd name="connsiteX1496" fmla="*/ 4014246 w 7129607"/>
              <a:gd name="connsiteY1496" fmla="*/ 4229403 h 10322882"/>
              <a:gd name="connsiteX1497" fmla="*/ 4031087 w 7129607"/>
              <a:gd name="connsiteY1497" fmla="*/ 4232771 h 10322882"/>
              <a:gd name="connsiteX1498" fmla="*/ 4032447 w 7129607"/>
              <a:gd name="connsiteY1498" fmla="*/ 4233376 h 10322882"/>
              <a:gd name="connsiteX1499" fmla="*/ 4032447 w 7129607"/>
              <a:gd name="connsiteY1499" fmla="*/ 4232704 h 10322882"/>
              <a:gd name="connsiteX1500" fmla="*/ 4031357 w 7129607"/>
              <a:gd name="connsiteY1500" fmla="*/ 4232219 h 10322882"/>
              <a:gd name="connsiteX1501" fmla="*/ 4014533 w 7129607"/>
              <a:gd name="connsiteY1501" fmla="*/ 4228851 h 10322882"/>
              <a:gd name="connsiteX1502" fmla="*/ 4007804 w 7129607"/>
              <a:gd name="connsiteY1502" fmla="*/ 4222114 h 10322882"/>
              <a:gd name="connsiteX1503" fmla="*/ 3997710 w 7129607"/>
              <a:gd name="connsiteY1503" fmla="*/ 4201905 h 10322882"/>
              <a:gd name="connsiteX1504" fmla="*/ 4001075 w 7129607"/>
              <a:gd name="connsiteY1504" fmla="*/ 4154750 h 10322882"/>
              <a:gd name="connsiteX1505" fmla="*/ 4004439 w 7129607"/>
              <a:gd name="connsiteY1505" fmla="*/ 4100858 h 10322882"/>
              <a:gd name="connsiteX1506" fmla="*/ 4001075 w 7129607"/>
              <a:gd name="connsiteY1506" fmla="*/ 3999817 h 10322882"/>
              <a:gd name="connsiteX1507" fmla="*/ 4001075 w 7129607"/>
              <a:gd name="connsiteY1507" fmla="*/ 3972871 h 10322882"/>
              <a:gd name="connsiteX1508" fmla="*/ 3977522 w 7129607"/>
              <a:gd name="connsiteY1508" fmla="*/ 3986345 h 10322882"/>
              <a:gd name="connsiteX1509" fmla="*/ 3964064 w 7129607"/>
              <a:gd name="connsiteY1509" fmla="*/ 3939189 h 10322882"/>
              <a:gd name="connsiteX1510" fmla="*/ 3974157 w 7129607"/>
              <a:gd name="connsiteY1510" fmla="*/ 3881928 h 10322882"/>
              <a:gd name="connsiteX1511" fmla="*/ 3943875 w 7129607"/>
              <a:gd name="connsiteY1511" fmla="*/ 3871824 h 10322882"/>
              <a:gd name="connsiteX1512" fmla="*/ 3913593 w 7129607"/>
              <a:gd name="connsiteY1512" fmla="*/ 3888665 h 10322882"/>
              <a:gd name="connsiteX1513" fmla="*/ 3903498 w 7129607"/>
              <a:gd name="connsiteY1513" fmla="*/ 3851615 h 10322882"/>
              <a:gd name="connsiteX1514" fmla="*/ 3896769 w 7129607"/>
              <a:gd name="connsiteY1514" fmla="*/ 3801090 h 10322882"/>
              <a:gd name="connsiteX1515" fmla="*/ 3906863 w 7129607"/>
              <a:gd name="connsiteY1515" fmla="*/ 3780881 h 10322882"/>
              <a:gd name="connsiteX1516" fmla="*/ 3893405 w 7129607"/>
              <a:gd name="connsiteY1516" fmla="*/ 3764039 h 10322882"/>
              <a:gd name="connsiteX1517" fmla="*/ 3839569 w 7129607"/>
              <a:gd name="connsiteY1517" fmla="*/ 3753935 h 10322882"/>
              <a:gd name="connsiteX1518" fmla="*/ 3849663 w 7129607"/>
              <a:gd name="connsiteY1518" fmla="*/ 3716885 h 10322882"/>
              <a:gd name="connsiteX1519" fmla="*/ 3856393 w 7129607"/>
              <a:gd name="connsiteY1519" fmla="*/ 3669731 h 10322882"/>
              <a:gd name="connsiteX1520" fmla="*/ 3853029 w 7129607"/>
              <a:gd name="connsiteY1520" fmla="*/ 3639416 h 10322882"/>
              <a:gd name="connsiteX1521" fmla="*/ 3846298 w 7129607"/>
              <a:gd name="connsiteY1521" fmla="*/ 3598998 h 10322882"/>
              <a:gd name="connsiteX1522" fmla="*/ 3832840 w 7129607"/>
              <a:gd name="connsiteY1522" fmla="*/ 3568682 h 10322882"/>
              <a:gd name="connsiteX1523" fmla="*/ 3829476 w 7129607"/>
              <a:gd name="connsiteY1523" fmla="*/ 3548473 h 10322882"/>
              <a:gd name="connsiteX1524" fmla="*/ 3819381 w 7129607"/>
              <a:gd name="connsiteY1524" fmla="*/ 3531632 h 10322882"/>
              <a:gd name="connsiteX1525" fmla="*/ 3812652 w 7129607"/>
              <a:gd name="connsiteY1525" fmla="*/ 3484477 h 10322882"/>
              <a:gd name="connsiteX1526" fmla="*/ 3819381 w 7129607"/>
              <a:gd name="connsiteY1526" fmla="*/ 3474372 h 10322882"/>
              <a:gd name="connsiteX1527" fmla="*/ 3805923 w 7129607"/>
              <a:gd name="connsiteY1527" fmla="*/ 3460900 h 10322882"/>
              <a:gd name="connsiteX1528" fmla="*/ 3812652 w 7129607"/>
              <a:gd name="connsiteY1528" fmla="*/ 3450794 h 10322882"/>
              <a:gd name="connsiteX1529" fmla="*/ 3802558 w 7129607"/>
              <a:gd name="connsiteY1529" fmla="*/ 3444057 h 10322882"/>
              <a:gd name="connsiteX1530" fmla="*/ 3802632 w 7129607"/>
              <a:gd name="connsiteY1530" fmla="*/ 3443909 h 10322882"/>
              <a:gd name="connsiteX1531" fmla="*/ 3789321 w 7129607"/>
              <a:gd name="connsiteY1531" fmla="*/ 3447234 h 10322882"/>
              <a:gd name="connsiteX1532" fmla="*/ 3728680 w 7129607"/>
              <a:gd name="connsiteY1532" fmla="*/ 3383264 h 10322882"/>
              <a:gd name="connsiteX1533" fmla="*/ 3725310 w 7129607"/>
              <a:gd name="connsiteY1533" fmla="*/ 3363063 h 10322882"/>
              <a:gd name="connsiteX1534" fmla="*/ 3698360 w 7129607"/>
              <a:gd name="connsiteY1534" fmla="*/ 3359695 h 10322882"/>
              <a:gd name="connsiteX1535" fmla="*/ 3684884 w 7129607"/>
              <a:gd name="connsiteY1535" fmla="*/ 3332760 h 10322882"/>
              <a:gd name="connsiteX1536" fmla="*/ 3668040 w 7129607"/>
              <a:gd name="connsiteY1536" fmla="*/ 3302459 h 10322882"/>
              <a:gd name="connsiteX1537" fmla="*/ 3644457 w 7129607"/>
              <a:gd name="connsiteY1537" fmla="*/ 3305825 h 10322882"/>
              <a:gd name="connsiteX1538" fmla="*/ 3610767 w 7129607"/>
              <a:gd name="connsiteY1538" fmla="*/ 3305825 h 10322882"/>
              <a:gd name="connsiteX1539" fmla="*/ 3593923 w 7129607"/>
              <a:gd name="connsiteY1539" fmla="*/ 3265423 h 10322882"/>
              <a:gd name="connsiteX1540" fmla="*/ 3566972 w 7129607"/>
              <a:gd name="connsiteY1540" fmla="*/ 3214924 h 10322882"/>
              <a:gd name="connsiteX1541" fmla="*/ 3536650 w 7129607"/>
              <a:gd name="connsiteY1541" fmla="*/ 3124019 h 10322882"/>
              <a:gd name="connsiteX1542" fmla="*/ 3553495 w 7129607"/>
              <a:gd name="connsiteY1542" fmla="*/ 3036485 h 10322882"/>
              <a:gd name="connsiteX1543" fmla="*/ 3583817 w 7129607"/>
              <a:gd name="connsiteY1543" fmla="*/ 3009550 h 10322882"/>
              <a:gd name="connsiteX1544" fmla="*/ 3607398 w 7129607"/>
              <a:gd name="connsiteY1544" fmla="*/ 2959047 h 10322882"/>
              <a:gd name="connsiteX1545" fmla="*/ 3617506 w 7129607"/>
              <a:gd name="connsiteY1545" fmla="*/ 2908544 h 10322882"/>
              <a:gd name="connsiteX1546" fmla="*/ 3620875 w 7129607"/>
              <a:gd name="connsiteY1546" fmla="*/ 2858042 h 10322882"/>
              <a:gd name="connsiteX1547" fmla="*/ 3597292 w 7129607"/>
              <a:gd name="connsiteY1547" fmla="*/ 2763769 h 10322882"/>
              <a:gd name="connsiteX1548" fmla="*/ 3580447 w 7129607"/>
              <a:gd name="connsiteY1548" fmla="*/ 2720001 h 10322882"/>
              <a:gd name="connsiteX1549" fmla="*/ 3553495 w 7129607"/>
              <a:gd name="connsiteY1549" fmla="*/ 2669498 h 10322882"/>
              <a:gd name="connsiteX1550" fmla="*/ 3543389 w 7129607"/>
              <a:gd name="connsiteY1550" fmla="*/ 2642563 h 10322882"/>
              <a:gd name="connsiteX1551" fmla="*/ 3566972 w 7129607"/>
              <a:gd name="connsiteY1551" fmla="*/ 2652665 h 10322882"/>
              <a:gd name="connsiteX1552" fmla="*/ 3607398 w 7129607"/>
              <a:gd name="connsiteY1552" fmla="*/ 2649298 h 10322882"/>
              <a:gd name="connsiteX1553" fmla="*/ 3644457 w 7129607"/>
              <a:gd name="connsiteY1553" fmla="*/ 2625730 h 10322882"/>
              <a:gd name="connsiteX1554" fmla="*/ 3701729 w 7129607"/>
              <a:gd name="connsiteY1554" fmla="*/ 2568494 h 10322882"/>
              <a:gd name="connsiteX1555" fmla="*/ 3681515 w 7129607"/>
              <a:gd name="connsiteY1555" fmla="*/ 2528092 h 10322882"/>
              <a:gd name="connsiteX1556" fmla="*/ 3705098 w 7129607"/>
              <a:gd name="connsiteY1556" fmla="*/ 2491056 h 10322882"/>
              <a:gd name="connsiteX1557" fmla="*/ 3718573 w 7129607"/>
              <a:gd name="connsiteY1557" fmla="*/ 2447288 h 10322882"/>
              <a:gd name="connsiteX1558" fmla="*/ 3732049 w 7129607"/>
              <a:gd name="connsiteY1558" fmla="*/ 2413618 h 10322882"/>
              <a:gd name="connsiteX1559" fmla="*/ 3728680 w 7129607"/>
              <a:gd name="connsiteY1559" fmla="*/ 2373217 h 10322882"/>
              <a:gd name="connsiteX1560" fmla="*/ 3759001 w 7129607"/>
              <a:gd name="connsiteY1560" fmla="*/ 2332817 h 10322882"/>
              <a:gd name="connsiteX1561" fmla="*/ 3762282 w 7129607"/>
              <a:gd name="connsiteY1561" fmla="*/ 2313135 h 10322882"/>
              <a:gd name="connsiteX1562" fmla="*/ 3761720 w 7129607"/>
              <a:gd name="connsiteY1562" fmla="*/ 2312574 h 10322882"/>
              <a:gd name="connsiteX1563" fmla="*/ 3758351 w 7129607"/>
              <a:gd name="connsiteY1563" fmla="*/ 2299093 h 10322882"/>
              <a:gd name="connsiteX1564" fmla="*/ 3771827 w 7129607"/>
              <a:gd name="connsiteY1564" fmla="*/ 2245167 h 10322882"/>
              <a:gd name="connsiteX1565" fmla="*/ 3785302 w 7129607"/>
              <a:gd name="connsiteY1565" fmla="*/ 2208093 h 10322882"/>
              <a:gd name="connsiteX1566" fmla="*/ 3795408 w 7129607"/>
              <a:gd name="connsiteY1566" fmla="*/ 2160908 h 10322882"/>
              <a:gd name="connsiteX1567" fmla="*/ 3815622 w 7129607"/>
              <a:gd name="connsiteY1567" fmla="*/ 2130576 h 10322882"/>
              <a:gd name="connsiteX1568" fmla="*/ 3839203 w 7129607"/>
              <a:gd name="connsiteY1568" fmla="*/ 2110351 h 10322882"/>
              <a:gd name="connsiteX1569" fmla="*/ 3839203 w 7129607"/>
              <a:gd name="connsiteY1569" fmla="*/ 2080019 h 10322882"/>
              <a:gd name="connsiteX1570" fmla="*/ 3842573 w 7129607"/>
              <a:gd name="connsiteY1570" fmla="*/ 2076649 h 10322882"/>
              <a:gd name="connsiteX1571" fmla="*/ 3842778 w 7129607"/>
              <a:gd name="connsiteY1571" fmla="*/ 2076649 h 10322882"/>
              <a:gd name="connsiteX1572" fmla="*/ 3854893 w 7129607"/>
              <a:gd name="connsiteY1572" fmla="*/ 2058279 h 10322882"/>
              <a:gd name="connsiteX1573" fmla="*/ 3849420 w 7129607"/>
              <a:gd name="connsiteY1573" fmla="*/ 2039764 h 10322882"/>
              <a:gd name="connsiteX1574" fmla="*/ 3822474 w 7129607"/>
              <a:gd name="connsiteY1574" fmla="*/ 2029666 h 10322882"/>
              <a:gd name="connsiteX1575" fmla="*/ 3809000 w 7129607"/>
              <a:gd name="connsiteY1575" fmla="*/ 2046496 h 10322882"/>
              <a:gd name="connsiteX1576" fmla="*/ 3795526 w 7129607"/>
              <a:gd name="connsiteY1576" fmla="*/ 2053229 h 10322882"/>
              <a:gd name="connsiteX1577" fmla="*/ 3765210 w 7129607"/>
              <a:gd name="connsiteY1577" fmla="*/ 2066695 h 10322882"/>
              <a:gd name="connsiteX1578" fmla="*/ 3731525 w 7129607"/>
              <a:gd name="connsiteY1578" fmla="*/ 2096989 h 10322882"/>
              <a:gd name="connsiteX1579" fmla="*/ 3711314 w 7129607"/>
              <a:gd name="connsiteY1579" fmla="*/ 2120553 h 10322882"/>
              <a:gd name="connsiteX1580" fmla="*/ 3687736 w 7129607"/>
              <a:gd name="connsiteY1580" fmla="*/ 2100357 h 10322882"/>
              <a:gd name="connsiteX1581" fmla="*/ 3707947 w 7129607"/>
              <a:gd name="connsiteY1581" fmla="*/ 2066695 h 10322882"/>
              <a:gd name="connsiteX1582" fmla="*/ 3697841 w 7129607"/>
              <a:gd name="connsiteY1582" fmla="*/ 2053229 h 10322882"/>
              <a:gd name="connsiteX1583" fmla="*/ 3687736 w 7129607"/>
              <a:gd name="connsiteY1583" fmla="*/ 2033031 h 10322882"/>
              <a:gd name="connsiteX1584" fmla="*/ 3654052 w 7129607"/>
              <a:gd name="connsiteY1584" fmla="*/ 1958970 h 10322882"/>
              <a:gd name="connsiteX1585" fmla="*/ 3647315 w 7129607"/>
              <a:gd name="connsiteY1585" fmla="*/ 1928678 h 10322882"/>
              <a:gd name="connsiteX1586" fmla="*/ 3603526 w 7129607"/>
              <a:gd name="connsiteY1586" fmla="*/ 1928678 h 10322882"/>
              <a:gd name="connsiteX1587" fmla="*/ 3569841 w 7129607"/>
              <a:gd name="connsiteY1587" fmla="*/ 1915212 h 10322882"/>
              <a:gd name="connsiteX1588" fmla="*/ 3566472 w 7129607"/>
              <a:gd name="connsiteY1588" fmla="*/ 1881547 h 10322882"/>
              <a:gd name="connsiteX1589" fmla="*/ 3603526 w 7129607"/>
              <a:gd name="connsiteY1589" fmla="*/ 1871448 h 10322882"/>
              <a:gd name="connsiteX1590" fmla="*/ 3627104 w 7129607"/>
              <a:gd name="connsiteY1590" fmla="*/ 1831053 h 10322882"/>
              <a:gd name="connsiteX1591" fmla="*/ 3657419 w 7129607"/>
              <a:gd name="connsiteY1591" fmla="*/ 1814222 h 10322882"/>
              <a:gd name="connsiteX1592" fmla="*/ 3691104 w 7129607"/>
              <a:gd name="connsiteY1592" fmla="*/ 1790658 h 10322882"/>
              <a:gd name="connsiteX1593" fmla="*/ 3731525 w 7129607"/>
              <a:gd name="connsiteY1593" fmla="*/ 1787292 h 10322882"/>
              <a:gd name="connsiteX1594" fmla="*/ 3768579 w 7129607"/>
              <a:gd name="connsiteY1594" fmla="*/ 1753630 h 10322882"/>
              <a:gd name="connsiteX1595" fmla="*/ 3805631 w 7129607"/>
              <a:gd name="connsiteY1595" fmla="*/ 1743530 h 10322882"/>
              <a:gd name="connsiteX1596" fmla="*/ 3856157 w 7129607"/>
              <a:gd name="connsiteY1596" fmla="*/ 1740165 h 10322882"/>
              <a:gd name="connsiteX1597" fmla="*/ 3899947 w 7129607"/>
              <a:gd name="connsiteY1597" fmla="*/ 1746896 h 10322882"/>
              <a:gd name="connsiteX1598" fmla="*/ 3947106 w 7129607"/>
              <a:gd name="connsiteY1598" fmla="*/ 1756996 h 10322882"/>
              <a:gd name="connsiteX1599" fmla="*/ 3977421 w 7129607"/>
              <a:gd name="connsiteY1599" fmla="*/ 1773827 h 10322882"/>
              <a:gd name="connsiteX1600" fmla="*/ 4014475 w 7129607"/>
              <a:gd name="connsiteY1600" fmla="*/ 1767094 h 10322882"/>
              <a:gd name="connsiteX1601" fmla="*/ 4038053 w 7129607"/>
              <a:gd name="connsiteY1601" fmla="*/ 1770460 h 10322882"/>
              <a:gd name="connsiteX1602" fmla="*/ 4051527 w 7129607"/>
              <a:gd name="connsiteY1602" fmla="*/ 1760362 h 10322882"/>
              <a:gd name="connsiteX1603" fmla="*/ 4078474 w 7129607"/>
              <a:gd name="connsiteY1603" fmla="*/ 1730067 h 10322882"/>
              <a:gd name="connsiteX1604" fmla="*/ 4075105 w 7129607"/>
              <a:gd name="connsiteY1604" fmla="*/ 1689670 h 10322882"/>
              <a:gd name="connsiteX1605" fmla="*/ 4102053 w 7129607"/>
              <a:gd name="connsiteY1605" fmla="*/ 1669473 h 10322882"/>
              <a:gd name="connsiteX1606" fmla="*/ 4091948 w 7129607"/>
              <a:gd name="connsiteY1606" fmla="*/ 1639177 h 10322882"/>
              <a:gd name="connsiteX1607" fmla="*/ 4081842 w 7129607"/>
              <a:gd name="connsiteY1607" fmla="*/ 1635812 h 10322882"/>
              <a:gd name="connsiteX1608" fmla="*/ 4088579 w 7129607"/>
              <a:gd name="connsiteY1608" fmla="*/ 1625711 h 10322882"/>
              <a:gd name="connsiteX1609" fmla="*/ 4098797 w 7129607"/>
              <a:gd name="connsiteY1609" fmla="*/ 1624009 h 10322882"/>
              <a:gd name="connsiteX1610" fmla="*/ 4097550 w 7129607"/>
              <a:gd name="connsiteY1610" fmla="*/ 1623168 h 10322882"/>
              <a:gd name="connsiteX1611" fmla="*/ 4087926 w 7129607"/>
              <a:gd name="connsiteY1611" fmla="*/ 1624772 h 10322882"/>
              <a:gd name="connsiteX1612" fmla="*/ 4081190 w 7129607"/>
              <a:gd name="connsiteY1612" fmla="*/ 1634875 h 10322882"/>
              <a:gd name="connsiteX1613" fmla="*/ 4050883 w 7129607"/>
              <a:gd name="connsiteY1613" fmla="*/ 1644980 h 10322882"/>
              <a:gd name="connsiteX1614" fmla="*/ 4017208 w 7129607"/>
              <a:gd name="connsiteY1614" fmla="*/ 1658451 h 10322882"/>
              <a:gd name="connsiteX1615" fmla="*/ 4007105 w 7129607"/>
              <a:gd name="connsiteY1615" fmla="*/ 1648349 h 10322882"/>
              <a:gd name="connsiteX1616" fmla="*/ 3990267 w 7129607"/>
              <a:gd name="connsiteY1616" fmla="*/ 1638243 h 10322882"/>
              <a:gd name="connsiteX1617" fmla="*/ 3953224 w 7129607"/>
              <a:gd name="connsiteY1617" fmla="*/ 1624772 h 10322882"/>
              <a:gd name="connsiteX1618" fmla="*/ 3919549 w 7129607"/>
              <a:gd name="connsiteY1618" fmla="*/ 1601199 h 10322882"/>
              <a:gd name="connsiteX1619" fmla="*/ 3899345 w 7129607"/>
              <a:gd name="connsiteY1619" fmla="*/ 1577624 h 10322882"/>
              <a:gd name="connsiteX1620" fmla="*/ 3892610 w 7129607"/>
              <a:gd name="connsiteY1620" fmla="*/ 1560785 h 10322882"/>
              <a:gd name="connsiteX1621" fmla="*/ 3875773 w 7129607"/>
              <a:gd name="connsiteY1621" fmla="*/ 1554048 h 10322882"/>
              <a:gd name="connsiteX1622" fmla="*/ 3808423 w 7129607"/>
              <a:gd name="connsiteY1622" fmla="*/ 1490062 h 10322882"/>
              <a:gd name="connsiteX1623" fmla="*/ 3784849 w 7129607"/>
              <a:gd name="connsiteY1623" fmla="*/ 1503533 h 10322882"/>
              <a:gd name="connsiteX1624" fmla="*/ 3754542 w 7129607"/>
              <a:gd name="connsiteY1624" fmla="*/ 1513635 h 10322882"/>
              <a:gd name="connsiteX1625" fmla="*/ 3744439 w 7129607"/>
              <a:gd name="connsiteY1625" fmla="*/ 1506901 h 10322882"/>
              <a:gd name="connsiteX1626" fmla="*/ 3720867 w 7129607"/>
              <a:gd name="connsiteY1626" fmla="*/ 1503533 h 10322882"/>
              <a:gd name="connsiteX1627" fmla="*/ 3710764 w 7129607"/>
              <a:gd name="connsiteY1627" fmla="*/ 1517003 h 10322882"/>
              <a:gd name="connsiteX1628" fmla="*/ 3690560 w 7129607"/>
              <a:gd name="connsiteY1628" fmla="*/ 1520370 h 10322882"/>
              <a:gd name="connsiteX1629" fmla="*/ 3660252 w 7129607"/>
              <a:gd name="connsiteY1629" fmla="*/ 1523739 h 10322882"/>
              <a:gd name="connsiteX1630" fmla="*/ 3636679 w 7129607"/>
              <a:gd name="connsiteY1630" fmla="*/ 1527107 h 10322882"/>
              <a:gd name="connsiteX1631" fmla="*/ 3619842 w 7129607"/>
              <a:gd name="connsiteY1631" fmla="*/ 1540578 h 10322882"/>
              <a:gd name="connsiteX1632" fmla="*/ 3589535 w 7129607"/>
              <a:gd name="connsiteY1632" fmla="*/ 1560785 h 10322882"/>
              <a:gd name="connsiteX1633" fmla="*/ 3569329 w 7129607"/>
              <a:gd name="connsiteY1633" fmla="*/ 1560785 h 10322882"/>
              <a:gd name="connsiteX1634" fmla="*/ 3555860 w 7129607"/>
              <a:gd name="connsiteY1634" fmla="*/ 1550681 h 10322882"/>
              <a:gd name="connsiteX1635" fmla="*/ 3542389 w 7129607"/>
              <a:gd name="connsiteY1635" fmla="*/ 1510266 h 10322882"/>
              <a:gd name="connsiteX1636" fmla="*/ 3542389 w 7129607"/>
              <a:gd name="connsiteY1636" fmla="*/ 1456384 h 10322882"/>
              <a:gd name="connsiteX1637" fmla="*/ 3491876 w 7129607"/>
              <a:gd name="connsiteY1637" fmla="*/ 1476588 h 10322882"/>
              <a:gd name="connsiteX1638" fmla="*/ 3458201 w 7129607"/>
              <a:gd name="connsiteY1638" fmla="*/ 1459751 h 10322882"/>
              <a:gd name="connsiteX1639" fmla="*/ 3488508 w 7129607"/>
              <a:gd name="connsiteY1639" fmla="*/ 1432808 h 10322882"/>
              <a:gd name="connsiteX1640" fmla="*/ 3444732 w 7129607"/>
              <a:gd name="connsiteY1640" fmla="*/ 1405865 h 10322882"/>
              <a:gd name="connsiteX1641" fmla="*/ 3468304 w 7129607"/>
              <a:gd name="connsiteY1641" fmla="*/ 1422704 h 10322882"/>
              <a:gd name="connsiteX1642" fmla="*/ 3471671 w 7129607"/>
              <a:gd name="connsiteY1642" fmla="*/ 1439543 h 10322882"/>
              <a:gd name="connsiteX1643" fmla="*/ 3451465 w 7129607"/>
              <a:gd name="connsiteY1643" fmla="*/ 1446279 h 10322882"/>
              <a:gd name="connsiteX1644" fmla="*/ 3444732 w 7129607"/>
              <a:gd name="connsiteY1644" fmla="*/ 1439543 h 10322882"/>
              <a:gd name="connsiteX1645" fmla="*/ 3421158 w 7129607"/>
              <a:gd name="connsiteY1645" fmla="*/ 1429441 h 10322882"/>
              <a:gd name="connsiteX1646" fmla="*/ 3397586 w 7129607"/>
              <a:gd name="connsiteY1646" fmla="*/ 1432808 h 10322882"/>
              <a:gd name="connsiteX1647" fmla="*/ 3336971 w 7129607"/>
              <a:gd name="connsiteY1647" fmla="*/ 1429441 h 10322882"/>
              <a:gd name="connsiteX1648" fmla="*/ 3296561 w 7129607"/>
              <a:gd name="connsiteY1648" fmla="*/ 1429441 h 10322882"/>
              <a:gd name="connsiteX1649" fmla="*/ 3296561 w 7129607"/>
              <a:gd name="connsiteY1649" fmla="*/ 1436174 h 10322882"/>
              <a:gd name="connsiteX1650" fmla="*/ 3289826 w 7129607"/>
              <a:gd name="connsiteY1650" fmla="*/ 1449647 h 10322882"/>
              <a:gd name="connsiteX1651" fmla="*/ 3256151 w 7129607"/>
              <a:gd name="connsiteY1651" fmla="*/ 1439543 h 10322882"/>
              <a:gd name="connsiteX1652" fmla="*/ 3232579 w 7129607"/>
              <a:gd name="connsiteY1652" fmla="*/ 1432808 h 10322882"/>
              <a:gd name="connsiteX1653" fmla="*/ 3219108 w 7129607"/>
              <a:gd name="connsiteY1653" fmla="*/ 1405865 h 10322882"/>
              <a:gd name="connsiteX1654" fmla="*/ 3219108 w 7129607"/>
              <a:gd name="connsiteY1654" fmla="*/ 1362085 h 10322882"/>
              <a:gd name="connsiteX1655" fmla="*/ 3222476 w 7129607"/>
              <a:gd name="connsiteY1655" fmla="*/ 1338509 h 10322882"/>
              <a:gd name="connsiteX1656" fmla="*/ 3209005 w 7129607"/>
              <a:gd name="connsiteY1656" fmla="*/ 1321672 h 10322882"/>
              <a:gd name="connsiteX1657" fmla="*/ 3192168 w 7129607"/>
              <a:gd name="connsiteY1657" fmla="*/ 1287992 h 10322882"/>
              <a:gd name="connsiteX1658" fmla="*/ 3165227 w 7129607"/>
              <a:gd name="connsiteY1658" fmla="*/ 1267786 h 10322882"/>
              <a:gd name="connsiteX1659" fmla="*/ 3121451 w 7129607"/>
              <a:gd name="connsiteY1659" fmla="*/ 1277890 h 10322882"/>
              <a:gd name="connsiteX1660" fmla="*/ 3087776 w 7129607"/>
              <a:gd name="connsiteY1660" fmla="*/ 1264417 h 10322882"/>
              <a:gd name="connsiteX1661" fmla="*/ 3064202 w 7129607"/>
              <a:gd name="connsiteY1661" fmla="*/ 1294729 h 10322882"/>
              <a:gd name="connsiteX1662" fmla="*/ 3043998 w 7129607"/>
              <a:gd name="connsiteY1662" fmla="*/ 1291360 h 10322882"/>
              <a:gd name="connsiteX1663" fmla="*/ 3037262 w 7129607"/>
              <a:gd name="connsiteY1663" fmla="*/ 1287992 h 10322882"/>
              <a:gd name="connsiteX1664" fmla="*/ 3030527 w 7129607"/>
              <a:gd name="connsiteY1664" fmla="*/ 1274521 h 10322882"/>
              <a:gd name="connsiteX1665" fmla="*/ 2980019 w 7129607"/>
              <a:gd name="connsiteY1665" fmla="*/ 1267786 h 10322882"/>
              <a:gd name="connsiteX1666" fmla="*/ 2929506 w 7129607"/>
              <a:gd name="connsiteY1666" fmla="*/ 1287992 h 10322882"/>
              <a:gd name="connsiteX1667" fmla="*/ 2899198 w 7129607"/>
              <a:gd name="connsiteY1667" fmla="*/ 1250947 h 10322882"/>
              <a:gd name="connsiteX1668" fmla="*/ 2865525 w 7129607"/>
              <a:gd name="connsiteY1668" fmla="*/ 1186958 h 10322882"/>
              <a:gd name="connsiteX1669" fmla="*/ 2841950 w 7129607"/>
              <a:gd name="connsiteY1669" fmla="*/ 1173487 h 10322882"/>
              <a:gd name="connsiteX1670" fmla="*/ 2811643 w 7129607"/>
              <a:gd name="connsiteY1670" fmla="*/ 1163385 h 10322882"/>
              <a:gd name="connsiteX1671" fmla="*/ 2798173 w 7129607"/>
              <a:gd name="connsiteY1671" fmla="*/ 1146544 h 10322882"/>
              <a:gd name="connsiteX1672" fmla="*/ 2771231 w 7129607"/>
              <a:gd name="connsiteY1672" fmla="*/ 1149913 h 10322882"/>
              <a:gd name="connsiteX1673" fmla="*/ 2761131 w 7129607"/>
              <a:gd name="connsiteY1673" fmla="*/ 1109499 h 10322882"/>
              <a:gd name="connsiteX1674" fmla="*/ 2771231 w 7129607"/>
              <a:gd name="connsiteY1674" fmla="*/ 1096029 h 10322882"/>
              <a:gd name="connsiteX1675" fmla="*/ 2774599 w 7129607"/>
              <a:gd name="connsiteY1675" fmla="*/ 1082557 h 10322882"/>
              <a:gd name="connsiteX1676" fmla="*/ 2794805 w 7129607"/>
              <a:gd name="connsiteY1676" fmla="*/ 1018569 h 10322882"/>
              <a:gd name="connsiteX1677" fmla="*/ 2801540 w 7129607"/>
              <a:gd name="connsiteY1677" fmla="*/ 978156 h 10322882"/>
              <a:gd name="connsiteX1678" fmla="*/ 2815010 w 7129607"/>
              <a:gd name="connsiteY1678" fmla="*/ 947846 h 10322882"/>
              <a:gd name="connsiteX1679" fmla="*/ 2838583 w 7129607"/>
              <a:gd name="connsiteY1679" fmla="*/ 954582 h 10322882"/>
              <a:gd name="connsiteX1680" fmla="*/ 2852052 w 7129607"/>
              <a:gd name="connsiteY1680" fmla="*/ 951213 h 10322882"/>
              <a:gd name="connsiteX1681" fmla="*/ 2878992 w 7129607"/>
              <a:gd name="connsiteY1681" fmla="*/ 934374 h 10322882"/>
              <a:gd name="connsiteX1682" fmla="*/ 2912669 w 7129607"/>
              <a:gd name="connsiteY1682" fmla="*/ 917537 h 10322882"/>
              <a:gd name="connsiteX1683" fmla="*/ 2899198 w 7129607"/>
              <a:gd name="connsiteY1683" fmla="*/ 890594 h 10322882"/>
              <a:gd name="connsiteX1684" fmla="*/ 2868890 w 7129607"/>
              <a:gd name="connsiteY1684" fmla="*/ 867018 h 10322882"/>
              <a:gd name="connsiteX1685" fmla="*/ 2841950 w 7129607"/>
              <a:gd name="connsiteY1685" fmla="*/ 823238 h 10322882"/>
              <a:gd name="connsiteX1686" fmla="*/ 2852052 w 7129607"/>
              <a:gd name="connsiteY1686" fmla="*/ 789560 h 10322882"/>
              <a:gd name="connsiteX1687" fmla="*/ 2841950 w 7129607"/>
              <a:gd name="connsiteY1687" fmla="*/ 772721 h 10322882"/>
              <a:gd name="connsiteX1688" fmla="*/ 2841950 w 7129607"/>
              <a:gd name="connsiteY1688" fmla="*/ 752514 h 10322882"/>
              <a:gd name="connsiteX1689" fmla="*/ 2848686 w 7129607"/>
              <a:gd name="connsiteY1689" fmla="*/ 708733 h 10322882"/>
              <a:gd name="connsiteX1690" fmla="*/ 2841950 w 7129607"/>
              <a:gd name="connsiteY1690" fmla="*/ 695261 h 10322882"/>
              <a:gd name="connsiteX1691" fmla="*/ 2848686 w 7129607"/>
              <a:gd name="connsiteY1691" fmla="*/ 671687 h 10322882"/>
              <a:gd name="connsiteX1692" fmla="*/ 2841950 w 7129607"/>
              <a:gd name="connsiteY1692" fmla="*/ 661583 h 10322882"/>
              <a:gd name="connsiteX1693" fmla="*/ 2838583 w 7129607"/>
              <a:gd name="connsiteY1693" fmla="*/ 644746 h 10322882"/>
              <a:gd name="connsiteX1694" fmla="*/ 2831849 w 7129607"/>
              <a:gd name="connsiteY1694" fmla="*/ 617803 h 10322882"/>
              <a:gd name="connsiteX1695" fmla="*/ 2848686 w 7129607"/>
              <a:gd name="connsiteY1695" fmla="*/ 604331 h 10322882"/>
              <a:gd name="connsiteX1696" fmla="*/ 2855422 w 7129607"/>
              <a:gd name="connsiteY1696" fmla="*/ 567286 h 10322882"/>
              <a:gd name="connsiteX1697" fmla="*/ 2848686 w 7129607"/>
              <a:gd name="connsiteY1697" fmla="*/ 523504 h 10322882"/>
              <a:gd name="connsiteX1698" fmla="*/ 2862157 w 7129607"/>
              <a:gd name="connsiteY1698" fmla="*/ 493194 h 10322882"/>
              <a:gd name="connsiteX1699" fmla="*/ 2868890 w 7129607"/>
              <a:gd name="connsiteY1699" fmla="*/ 449412 h 10322882"/>
              <a:gd name="connsiteX1700" fmla="*/ 2862157 w 7129607"/>
              <a:gd name="connsiteY1700" fmla="*/ 432574 h 10322882"/>
              <a:gd name="connsiteX1701" fmla="*/ 2868890 w 7129607"/>
              <a:gd name="connsiteY1701" fmla="*/ 419103 h 10322882"/>
              <a:gd name="connsiteX1702" fmla="*/ 2862157 w 7129607"/>
              <a:gd name="connsiteY1702" fmla="*/ 402264 h 10322882"/>
              <a:gd name="connsiteX1703" fmla="*/ 2858789 w 7129607"/>
              <a:gd name="connsiteY1703" fmla="*/ 382056 h 10322882"/>
              <a:gd name="connsiteX1704" fmla="*/ 2852052 w 7129607"/>
              <a:gd name="connsiteY1704" fmla="*/ 348380 h 10322882"/>
              <a:gd name="connsiteX1705" fmla="*/ 2821746 w 7129607"/>
              <a:gd name="connsiteY1705" fmla="*/ 338275 h 10322882"/>
              <a:gd name="connsiteX1706" fmla="*/ 2804907 w 7129607"/>
              <a:gd name="connsiteY1706" fmla="*/ 338275 h 10322882"/>
              <a:gd name="connsiteX1707" fmla="*/ 2798173 w 7129607"/>
              <a:gd name="connsiteY1707" fmla="*/ 324804 h 10322882"/>
              <a:gd name="connsiteX1708" fmla="*/ 2767866 w 7129607"/>
              <a:gd name="connsiteY1708" fmla="*/ 331540 h 10322882"/>
              <a:gd name="connsiteX1709" fmla="*/ 2737555 w 7129607"/>
              <a:gd name="connsiteY1709" fmla="*/ 345012 h 10322882"/>
              <a:gd name="connsiteX1710" fmla="*/ 2727456 w 7129607"/>
              <a:gd name="connsiteY1710" fmla="*/ 338275 h 10322882"/>
              <a:gd name="connsiteX1711" fmla="*/ 2707250 w 7129607"/>
              <a:gd name="connsiteY1711" fmla="*/ 338275 h 10322882"/>
              <a:gd name="connsiteX1712" fmla="*/ 2687044 w 7129607"/>
              <a:gd name="connsiteY1712" fmla="*/ 307967 h 10322882"/>
              <a:gd name="connsiteX1713" fmla="*/ 2646635 w 7129607"/>
              <a:gd name="connsiteY1713" fmla="*/ 233874 h 10322882"/>
              <a:gd name="connsiteX1714" fmla="*/ 2619693 w 7129607"/>
              <a:gd name="connsiteY1714" fmla="*/ 217034 h 10322882"/>
              <a:gd name="connsiteX1715" fmla="*/ 2596121 w 7129607"/>
              <a:gd name="connsiteY1715" fmla="*/ 213668 h 10322882"/>
              <a:gd name="connsiteX1716" fmla="*/ 2616327 w 7129607"/>
              <a:gd name="connsiteY1716" fmla="*/ 193461 h 10322882"/>
              <a:gd name="connsiteX1717" fmla="*/ 2629797 w 7129607"/>
              <a:gd name="connsiteY1717" fmla="*/ 163151 h 10322882"/>
              <a:gd name="connsiteX1718" fmla="*/ 2656738 w 7129607"/>
              <a:gd name="connsiteY1718" fmla="*/ 142945 h 10322882"/>
              <a:gd name="connsiteX1719" fmla="*/ 2673574 w 7129607"/>
              <a:gd name="connsiteY1719" fmla="*/ 119371 h 10322882"/>
              <a:gd name="connsiteX1720" fmla="*/ 2683676 w 7129607"/>
              <a:gd name="connsiteY1720" fmla="*/ 102534 h 10322882"/>
              <a:gd name="connsiteX1721" fmla="*/ 2697146 w 7129607"/>
              <a:gd name="connsiteY1721" fmla="*/ 105899 h 10322882"/>
              <a:gd name="connsiteX1722" fmla="*/ 2710618 w 7129607"/>
              <a:gd name="connsiteY1722" fmla="*/ 109267 h 10322882"/>
              <a:gd name="connsiteX1723" fmla="*/ 2734190 w 7129607"/>
              <a:gd name="connsiteY1723" fmla="*/ 99165 h 10322882"/>
              <a:gd name="connsiteX1724" fmla="*/ 2754397 w 7129607"/>
              <a:gd name="connsiteY1724" fmla="*/ 89059 h 10322882"/>
              <a:gd name="connsiteX1725" fmla="*/ 2788071 w 7129607"/>
              <a:gd name="connsiteY1725" fmla="*/ 78956 h 10322882"/>
              <a:gd name="connsiteX1726" fmla="*/ 2801540 w 7129607"/>
              <a:gd name="connsiteY1726" fmla="*/ 52013 h 10322882"/>
              <a:gd name="connsiteX1727" fmla="*/ 2811643 w 7129607"/>
              <a:gd name="connsiteY1727" fmla="*/ 31809 h 10322882"/>
              <a:gd name="connsiteX1728" fmla="*/ 2808275 w 7129607"/>
              <a:gd name="connsiteY1728" fmla="*/ 1498 h 10322882"/>
              <a:gd name="connsiteX0" fmla="*/ 1727528 w 7129607"/>
              <a:gd name="connsiteY0" fmla="*/ 8975575 h 10322882"/>
              <a:gd name="connsiteX1" fmla="*/ 1727574 w 7129607"/>
              <a:gd name="connsiteY1" fmla="*/ 8975638 h 10322882"/>
              <a:gd name="connsiteX2" fmla="*/ 1747089 w 7129607"/>
              <a:gd name="connsiteY2" fmla="*/ 8975638 h 10322882"/>
              <a:gd name="connsiteX3" fmla="*/ 1747089 w 7129607"/>
              <a:gd name="connsiteY3" fmla="*/ 8982373 h 10322882"/>
              <a:gd name="connsiteX4" fmla="*/ 1753828 w 7129607"/>
              <a:gd name="connsiteY4" fmla="*/ 8985741 h 10322882"/>
              <a:gd name="connsiteX5" fmla="*/ 1753999 w 7129607"/>
              <a:gd name="connsiteY5" fmla="*/ 8985429 h 10322882"/>
              <a:gd name="connsiteX6" fmla="*/ 1747745 w 7129607"/>
              <a:gd name="connsiteY6" fmla="*/ 8982305 h 10322882"/>
              <a:gd name="connsiteX7" fmla="*/ 1727528 w 7129607"/>
              <a:gd name="connsiteY7" fmla="*/ 8975575 h 10322882"/>
              <a:gd name="connsiteX8" fmla="*/ 2939394 w 7129607"/>
              <a:gd name="connsiteY8" fmla="*/ 7863365 h 10322882"/>
              <a:gd name="connsiteX9" fmla="*/ 2933765 w 7129607"/>
              <a:gd name="connsiteY9" fmla="*/ 7870204 h 10322882"/>
              <a:gd name="connsiteX10" fmla="*/ 2932948 w 7129607"/>
              <a:gd name="connsiteY10" fmla="*/ 7879615 h 10322882"/>
              <a:gd name="connsiteX11" fmla="*/ 2933297 w 7129607"/>
              <a:gd name="connsiteY11" fmla="*/ 7879269 h 10322882"/>
              <a:gd name="connsiteX12" fmla="*/ 2934022 w 7129607"/>
              <a:gd name="connsiteY12" fmla="*/ 7870917 h 10322882"/>
              <a:gd name="connsiteX13" fmla="*/ 2939920 w 7129607"/>
              <a:gd name="connsiteY13" fmla="*/ 7863759 h 10322882"/>
              <a:gd name="connsiteX14" fmla="*/ 2939394 w 7129607"/>
              <a:gd name="connsiteY14" fmla="*/ 7863365 h 10322882"/>
              <a:gd name="connsiteX15" fmla="*/ 6408711 w 7129607"/>
              <a:gd name="connsiteY15" fmla="*/ 7753763 h 10322882"/>
              <a:gd name="connsiteX16" fmla="*/ 6408711 w 7129607"/>
              <a:gd name="connsiteY16" fmla="*/ 7753788 h 10322882"/>
              <a:gd name="connsiteX17" fmla="*/ 6419483 w 7129607"/>
              <a:gd name="connsiteY17" fmla="*/ 7762398 h 10322882"/>
              <a:gd name="connsiteX18" fmla="*/ 6419369 w 7129607"/>
              <a:gd name="connsiteY18" fmla="*/ 7762284 h 10322882"/>
              <a:gd name="connsiteX19" fmla="*/ 6408711 w 7129607"/>
              <a:gd name="connsiteY19" fmla="*/ 7753763 h 10322882"/>
              <a:gd name="connsiteX20" fmla="*/ 2714483 w 7129607"/>
              <a:gd name="connsiteY20" fmla="*/ 7748713 h 10322882"/>
              <a:gd name="connsiteX21" fmla="*/ 2781509 w 7129607"/>
              <a:gd name="connsiteY21" fmla="*/ 7857093 h 10322882"/>
              <a:gd name="connsiteX22" fmla="*/ 2768674 w 7129607"/>
              <a:gd name="connsiteY22" fmla="*/ 7911283 h 10322882"/>
              <a:gd name="connsiteX23" fmla="*/ 2731596 w 7129607"/>
              <a:gd name="connsiteY23" fmla="*/ 7961196 h 10322882"/>
              <a:gd name="connsiteX24" fmla="*/ 2626069 w 7129607"/>
              <a:gd name="connsiteY24" fmla="*/ 8042480 h 10322882"/>
              <a:gd name="connsiteX25" fmla="*/ 2576157 w 7129607"/>
              <a:gd name="connsiteY25" fmla="*/ 7971177 h 10322882"/>
              <a:gd name="connsiteX26" fmla="*/ 2714483 w 7129607"/>
              <a:gd name="connsiteY26" fmla="*/ 7748713 h 10322882"/>
              <a:gd name="connsiteX27" fmla="*/ 2842828 w 7129607"/>
              <a:gd name="connsiteY27" fmla="*/ 7570456 h 10322882"/>
              <a:gd name="connsiteX28" fmla="*/ 2919835 w 7129607"/>
              <a:gd name="connsiteY28" fmla="*/ 7661723 h 10322882"/>
              <a:gd name="connsiteX29" fmla="*/ 2865645 w 7129607"/>
              <a:gd name="connsiteY29" fmla="*/ 7743009 h 10322882"/>
              <a:gd name="connsiteX30" fmla="*/ 2821437 w 7129607"/>
              <a:gd name="connsiteY30" fmla="*/ 7762974 h 10322882"/>
              <a:gd name="connsiteX31" fmla="*/ 2798621 w 7129607"/>
              <a:gd name="connsiteY31" fmla="*/ 7733028 h 10322882"/>
              <a:gd name="connsiteX32" fmla="*/ 2828568 w 7129607"/>
              <a:gd name="connsiteY32" fmla="*/ 7721619 h 10322882"/>
              <a:gd name="connsiteX33" fmla="*/ 2815733 w 7129607"/>
              <a:gd name="connsiteY33" fmla="*/ 7688819 h 10322882"/>
              <a:gd name="connsiteX34" fmla="*/ 2828568 w 7129607"/>
              <a:gd name="connsiteY34" fmla="*/ 7671706 h 10322882"/>
              <a:gd name="connsiteX35" fmla="*/ 2828568 w 7129607"/>
              <a:gd name="connsiteY35" fmla="*/ 7664577 h 10322882"/>
              <a:gd name="connsiteX36" fmla="*/ 2828568 w 7129607"/>
              <a:gd name="connsiteY36" fmla="*/ 7651742 h 10322882"/>
              <a:gd name="connsiteX37" fmla="*/ 2818585 w 7129607"/>
              <a:gd name="connsiteY37" fmla="*/ 7631777 h 10322882"/>
              <a:gd name="connsiteX38" fmla="*/ 2845681 w 7129607"/>
              <a:gd name="connsiteY38" fmla="*/ 7587568 h 10322882"/>
              <a:gd name="connsiteX39" fmla="*/ 2842828 w 7129607"/>
              <a:gd name="connsiteY39" fmla="*/ 7580439 h 10322882"/>
              <a:gd name="connsiteX40" fmla="*/ 2842828 w 7129607"/>
              <a:gd name="connsiteY40" fmla="*/ 7570456 h 10322882"/>
              <a:gd name="connsiteX41" fmla="*/ 3296309 w 7129607"/>
              <a:gd name="connsiteY41" fmla="*/ 6883099 h 10322882"/>
              <a:gd name="connsiteX42" fmla="*/ 3320551 w 7129607"/>
              <a:gd name="connsiteY42" fmla="*/ 6883099 h 10322882"/>
              <a:gd name="connsiteX43" fmla="*/ 3364760 w 7129607"/>
              <a:gd name="connsiteY43" fmla="*/ 6947272 h 10322882"/>
              <a:gd name="connsiteX44" fmla="*/ 3384724 w 7129607"/>
              <a:gd name="connsiteY44" fmla="*/ 6974366 h 10322882"/>
              <a:gd name="connsiteX45" fmla="*/ 3364760 w 7129607"/>
              <a:gd name="connsiteY45" fmla="*/ 7058504 h 10322882"/>
              <a:gd name="connsiteX46" fmla="*/ 3303440 w 7129607"/>
              <a:gd name="connsiteY46" fmla="*/ 7085598 h 10322882"/>
              <a:gd name="connsiteX47" fmla="*/ 3283475 w 7129607"/>
              <a:gd name="connsiteY47" fmla="*/ 7058504 h 10322882"/>
              <a:gd name="connsiteX48" fmla="*/ 3317699 w 7129607"/>
              <a:gd name="connsiteY48" fmla="*/ 7031408 h 10322882"/>
              <a:gd name="connsiteX49" fmla="*/ 3307718 w 7129607"/>
              <a:gd name="connsiteY49" fmla="*/ 7014295 h 10322882"/>
              <a:gd name="connsiteX50" fmla="*/ 3270640 w 7129607"/>
              <a:gd name="connsiteY50" fmla="*/ 7041391 h 10322882"/>
              <a:gd name="connsiteX51" fmla="*/ 3253527 w 7129607"/>
              <a:gd name="connsiteY51" fmla="*/ 7024278 h 10322882"/>
              <a:gd name="connsiteX52" fmla="*/ 3290605 w 7129607"/>
              <a:gd name="connsiteY52" fmla="*/ 6998610 h 10322882"/>
              <a:gd name="connsiteX53" fmla="*/ 3276344 w 7129607"/>
              <a:gd name="connsiteY53" fmla="*/ 6981497 h 10322882"/>
              <a:gd name="connsiteX54" fmla="*/ 3239267 w 7129607"/>
              <a:gd name="connsiteY54" fmla="*/ 7008592 h 10322882"/>
              <a:gd name="connsiteX55" fmla="*/ 3226433 w 7129607"/>
              <a:gd name="connsiteY55" fmla="*/ 6994331 h 10322882"/>
              <a:gd name="connsiteX56" fmla="*/ 3286327 w 7129607"/>
              <a:gd name="connsiteY56" fmla="*/ 6897359 h 10322882"/>
              <a:gd name="connsiteX57" fmla="*/ 3296309 w 7129607"/>
              <a:gd name="connsiteY57" fmla="*/ 6883099 h 10322882"/>
              <a:gd name="connsiteX58" fmla="*/ 3758351 w 7129607"/>
              <a:gd name="connsiteY58" fmla="*/ 6576498 h 10322882"/>
              <a:gd name="connsiteX59" fmla="*/ 3802558 w 7129607"/>
              <a:gd name="connsiteY59" fmla="*/ 6593611 h 10322882"/>
              <a:gd name="connsiteX60" fmla="*/ 3798280 w 7129607"/>
              <a:gd name="connsiteY60" fmla="*/ 6670619 h 10322882"/>
              <a:gd name="connsiteX61" fmla="*/ 3792575 w 7129607"/>
              <a:gd name="connsiteY61" fmla="*/ 6674897 h 10322882"/>
              <a:gd name="connsiteX62" fmla="*/ 3751220 w 7129607"/>
              <a:gd name="connsiteY62" fmla="*/ 6749052 h 10322882"/>
              <a:gd name="connsiteX63" fmla="*/ 3751218 w 7129607"/>
              <a:gd name="connsiteY63" fmla="*/ 6749052 h 10322882"/>
              <a:gd name="connsiteX64" fmla="*/ 3698456 w 7129607"/>
              <a:gd name="connsiteY64" fmla="*/ 6853152 h 10322882"/>
              <a:gd name="connsiteX65" fmla="*/ 3592929 w 7129607"/>
              <a:gd name="connsiteY65" fmla="*/ 6981497 h 10322882"/>
              <a:gd name="connsiteX66" fmla="*/ 3550146 w 7129607"/>
              <a:gd name="connsiteY66" fmla="*/ 6991479 h 10322882"/>
              <a:gd name="connsiteX67" fmla="*/ 3407542 w 7129607"/>
              <a:gd name="connsiteY67" fmla="*/ 6917324 h 10322882"/>
              <a:gd name="connsiteX68" fmla="*/ 3438916 w 7129607"/>
              <a:gd name="connsiteY68" fmla="*/ 6850301 h 10322882"/>
              <a:gd name="connsiteX69" fmla="*/ 3404690 w 7129607"/>
              <a:gd name="connsiteY69" fmla="*/ 6833188 h 10322882"/>
              <a:gd name="connsiteX70" fmla="*/ 3367613 w 7129607"/>
              <a:gd name="connsiteY70" fmla="*/ 6860282 h 10322882"/>
              <a:gd name="connsiteX71" fmla="*/ 3347648 w 7129607"/>
              <a:gd name="connsiteY71" fmla="*/ 6826058 h 10322882"/>
              <a:gd name="connsiteX72" fmla="*/ 3411820 w 7129607"/>
              <a:gd name="connsiteY72" fmla="*/ 6687732 h 10322882"/>
              <a:gd name="connsiteX73" fmla="*/ 3458879 w 7129607"/>
              <a:gd name="connsiteY73" fmla="*/ 6590759 h 10322882"/>
              <a:gd name="connsiteX74" fmla="*/ 3528756 w 7129607"/>
              <a:gd name="connsiteY74" fmla="*/ 6650654 h 10322882"/>
              <a:gd name="connsiteX75" fmla="*/ 3491678 w 7129607"/>
              <a:gd name="connsiteY75" fmla="*/ 6734791 h 10322882"/>
              <a:gd name="connsiteX76" fmla="*/ 3481697 w 7129607"/>
              <a:gd name="connsiteY76" fmla="*/ 6756181 h 10322882"/>
              <a:gd name="connsiteX77" fmla="*/ 3580094 w 7129607"/>
              <a:gd name="connsiteY77" fmla="*/ 6808945 h 10322882"/>
              <a:gd name="connsiteX78" fmla="*/ 3644266 w 7129607"/>
              <a:gd name="connsiteY78" fmla="*/ 6687730 h 10322882"/>
              <a:gd name="connsiteX79" fmla="*/ 3644267 w 7129607"/>
              <a:gd name="connsiteY79" fmla="*/ 6687732 h 10322882"/>
              <a:gd name="connsiteX80" fmla="*/ 3691326 w 7129607"/>
              <a:gd name="connsiteY80" fmla="*/ 6600742 h 10322882"/>
              <a:gd name="connsiteX81" fmla="*/ 3738387 w 7129607"/>
              <a:gd name="connsiteY81" fmla="*/ 6613575 h 10322882"/>
              <a:gd name="connsiteX82" fmla="*/ 3758351 w 7129607"/>
              <a:gd name="connsiteY82" fmla="*/ 6576498 h 10322882"/>
              <a:gd name="connsiteX83" fmla="*/ 6082766 w 7129607"/>
              <a:gd name="connsiteY83" fmla="*/ 5967879 h 10322882"/>
              <a:gd name="connsiteX84" fmla="*/ 6069407 w 7129607"/>
              <a:gd name="connsiteY84" fmla="*/ 5984590 h 10322882"/>
              <a:gd name="connsiteX85" fmla="*/ 6049193 w 7129607"/>
              <a:gd name="connsiteY85" fmla="*/ 5998078 h 10322882"/>
              <a:gd name="connsiteX86" fmla="*/ 6032347 w 7129607"/>
              <a:gd name="connsiteY86" fmla="*/ 5984590 h 10322882"/>
              <a:gd name="connsiteX87" fmla="*/ 6012133 w 7129607"/>
              <a:gd name="connsiteY87" fmla="*/ 5987962 h 10322882"/>
              <a:gd name="connsiteX88" fmla="*/ 5995189 w 7129607"/>
              <a:gd name="connsiteY88" fmla="*/ 5987962 h 10322882"/>
              <a:gd name="connsiteX89" fmla="*/ 5995112 w 7129607"/>
              <a:gd name="connsiteY89" fmla="*/ 5988114 h 10322882"/>
              <a:gd name="connsiteX90" fmla="*/ 6012113 w 7129607"/>
              <a:gd name="connsiteY90" fmla="*/ 5988114 h 10322882"/>
              <a:gd name="connsiteX91" fmla="*/ 6032301 w 7129607"/>
              <a:gd name="connsiteY91" fmla="*/ 5984746 h 10322882"/>
              <a:gd name="connsiteX92" fmla="*/ 6049125 w 7129607"/>
              <a:gd name="connsiteY92" fmla="*/ 5998218 h 10322882"/>
              <a:gd name="connsiteX93" fmla="*/ 6069314 w 7129607"/>
              <a:gd name="connsiteY93" fmla="*/ 5984746 h 10322882"/>
              <a:gd name="connsiteX94" fmla="*/ 6082774 w 7129607"/>
              <a:gd name="connsiteY94" fmla="*/ 5967906 h 10322882"/>
              <a:gd name="connsiteX95" fmla="*/ 6082766 w 7129607"/>
              <a:gd name="connsiteY95" fmla="*/ 5967879 h 10322882"/>
              <a:gd name="connsiteX96" fmla="*/ 3350500 w 7129607"/>
              <a:gd name="connsiteY96" fmla="*/ 5715163 h 10322882"/>
              <a:gd name="connsiteX97" fmla="*/ 3381872 w 7129607"/>
              <a:gd name="connsiteY97" fmla="*/ 5718015 h 10322882"/>
              <a:gd name="connsiteX98" fmla="*/ 3411820 w 7129607"/>
              <a:gd name="connsiteY98" fmla="*/ 5730850 h 10322882"/>
              <a:gd name="connsiteX99" fmla="*/ 3421801 w 7129607"/>
              <a:gd name="connsiteY99" fmla="*/ 5727998 h 10322882"/>
              <a:gd name="connsiteX100" fmla="*/ 3560129 w 7129607"/>
              <a:gd name="connsiteY100" fmla="*/ 5730850 h 10322882"/>
              <a:gd name="connsiteX101" fmla="*/ 3580094 w 7129607"/>
              <a:gd name="connsiteY101" fmla="*/ 5819266 h 10322882"/>
              <a:gd name="connsiteX102" fmla="*/ 3562981 w 7129607"/>
              <a:gd name="connsiteY102" fmla="*/ 5819266 h 10322882"/>
              <a:gd name="connsiteX103" fmla="*/ 3562981 w 7129607"/>
              <a:gd name="connsiteY103" fmla="*/ 5846360 h 10322882"/>
              <a:gd name="connsiteX104" fmla="*/ 3545869 w 7129607"/>
              <a:gd name="connsiteY104" fmla="*/ 5846360 h 10322882"/>
              <a:gd name="connsiteX105" fmla="*/ 3540165 w 7129607"/>
              <a:gd name="connsiteY105" fmla="*/ 5829247 h 10322882"/>
              <a:gd name="connsiteX106" fmla="*/ 3384726 w 7129607"/>
              <a:gd name="connsiteY106" fmla="*/ 5829247 h 10322882"/>
              <a:gd name="connsiteX107" fmla="*/ 3360482 w 7129607"/>
              <a:gd name="connsiteY107" fmla="*/ 5755092 h 10322882"/>
              <a:gd name="connsiteX108" fmla="*/ 3370465 w 7129607"/>
              <a:gd name="connsiteY108" fmla="*/ 5745111 h 10322882"/>
              <a:gd name="connsiteX109" fmla="*/ 3357630 w 7129607"/>
              <a:gd name="connsiteY109" fmla="*/ 5742259 h 10322882"/>
              <a:gd name="connsiteX110" fmla="*/ 3350500 w 7129607"/>
              <a:gd name="connsiteY110" fmla="*/ 5715163 h 10322882"/>
              <a:gd name="connsiteX111" fmla="*/ 6194670 w 7129607"/>
              <a:gd name="connsiteY111" fmla="*/ 5418453 h 10322882"/>
              <a:gd name="connsiteX112" fmla="*/ 6194376 w 7129607"/>
              <a:gd name="connsiteY112" fmla="*/ 5418666 h 10322882"/>
              <a:gd name="connsiteX113" fmla="*/ 6190564 w 7129607"/>
              <a:gd name="connsiteY113" fmla="*/ 5424764 h 10322882"/>
              <a:gd name="connsiteX114" fmla="*/ 6190695 w 7129607"/>
              <a:gd name="connsiteY114" fmla="*/ 5424817 h 10322882"/>
              <a:gd name="connsiteX115" fmla="*/ 6194670 w 7129607"/>
              <a:gd name="connsiteY115" fmla="*/ 5418453 h 10322882"/>
              <a:gd name="connsiteX116" fmla="*/ 3536068 w 7129607"/>
              <a:gd name="connsiteY116" fmla="*/ 5394300 h 10322882"/>
              <a:gd name="connsiteX117" fmla="*/ 3546184 w 7129607"/>
              <a:gd name="connsiteY117" fmla="*/ 5401050 h 10322882"/>
              <a:gd name="connsiteX118" fmla="*/ 3552927 w 7129607"/>
              <a:gd name="connsiteY118" fmla="*/ 5397676 h 10322882"/>
              <a:gd name="connsiteX119" fmla="*/ 3616987 w 7129607"/>
              <a:gd name="connsiteY119" fmla="*/ 5424675 h 10322882"/>
              <a:gd name="connsiteX120" fmla="*/ 3704648 w 7129607"/>
              <a:gd name="connsiteY120" fmla="*/ 5407801 h 10322882"/>
              <a:gd name="connsiteX121" fmla="*/ 3711392 w 7129607"/>
              <a:gd name="connsiteY121" fmla="*/ 5417926 h 10322882"/>
              <a:gd name="connsiteX122" fmla="*/ 3728249 w 7129607"/>
              <a:gd name="connsiteY122" fmla="*/ 5411175 h 10322882"/>
              <a:gd name="connsiteX123" fmla="*/ 3772081 w 7129607"/>
              <a:gd name="connsiteY123" fmla="*/ 5438176 h 10322882"/>
              <a:gd name="connsiteX124" fmla="*/ 3772081 w 7129607"/>
              <a:gd name="connsiteY124" fmla="*/ 5444926 h 10322882"/>
              <a:gd name="connsiteX125" fmla="*/ 3785567 w 7129607"/>
              <a:gd name="connsiteY125" fmla="*/ 5441550 h 10322882"/>
              <a:gd name="connsiteX126" fmla="*/ 3812540 w 7129607"/>
              <a:gd name="connsiteY126" fmla="*/ 5606925 h 10322882"/>
              <a:gd name="connsiteX127" fmla="*/ 3799053 w 7129607"/>
              <a:gd name="connsiteY127" fmla="*/ 5620426 h 10322882"/>
              <a:gd name="connsiteX128" fmla="*/ 3721506 w 7129607"/>
              <a:gd name="connsiteY128" fmla="*/ 5654176 h 10322882"/>
              <a:gd name="connsiteX129" fmla="*/ 3714762 w 7129607"/>
              <a:gd name="connsiteY129" fmla="*/ 5664301 h 10322882"/>
              <a:gd name="connsiteX130" fmla="*/ 3701276 w 7129607"/>
              <a:gd name="connsiteY130" fmla="*/ 5664301 h 10322882"/>
              <a:gd name="connsiteX131" fmla="*/ 3596757 w 7129607"/>
              <a:gd name="connsiteY131" fmla="*/ 5698050 h 10322882"/>
              <a:gd name="connsiteX132" fmla="*/ 3579900 w 7129607"/>
              <a:gd name="connsiteY132" fmla="*/ 5647425 h 10322882"/>
              <a:gd name="connsiteX133" fmla="*/ 3468636 w 7129607"/>
              <a:gd name="connsiteY133" fmla="*/ 5644051 h 10322882"/>
              <a:gd name="connsiteX134" fmla="*/ 3438293 w 7129607"/>
              <a:gd name="connsiteY134" fmla="*/ 5600175 h 10322882"/>
              <a:gd name="connsiteX135" fmla="*/ 3515839 w 7129607"/>
              <a:gd name="connsiteY135" fmla="*/ 5525926 h 10322882"/>
              <a:gd name="connsiteX136" fmla="*/ 3488866 w 7129607"/>
              <a:gd name="connsiteY136" fmla="*/ 5498925 h 10322882"/>
              <a:gd name="connsiteX137" fmla="*/ 3407949 w 7129607"/>
              <a:gd name="connsiteY137" fmla="*/ 5573176 h 10322882"/>
              <a:gd name="connsiteX138" fmla="*/ 3340517 w 7129607"/>
              <a:gd name="connsiteY138" fmla="*/ 5573176 h 10322882"/>
              <a:gd name="connsiteX139" fmla="*/ 3340517 w 7129607"/>
              <a:gd name="connsiteY139" fmla="*/ 5482050 h 10322882"/>
              <a:gd name="connsiteX140" fmla="*/ 3374233 w 7129607"/>
              <a:gd name="connsiteY140" fmla="*/ 5461800 h 10322882"/>
              <a:gd name="connsiteX141" fmla="*/ 3414692 w 7129607"/>
              <a:gd name="connsiteY141" fmla="*/ 5448301 h 10322882"/>
              <a:gd name="connsiteX142" fmla="*/ 3536068 w 7129607"/>
              <a:gd name="connsiteY142" fmla="*/ 5394300 h 10322882"/>
              <a:gd name="connsiteX143" fmla="*/ 3128034 w 7129607"/>
              <a:gd name="connsiteY143" fmla="*/ 5196080 h 10322882"/>
              <a:gd name="connsiteX144" fmla="*/ 3350499 w 7129607"/>
              <a:gd name="connsiteY144" fmla="*/ 5236009 h 10322882"/>
              <a:gd name="connsiteX145" fmla="*/ 3401837 w 7129607"/>
              <a:gd name="connsiteY145" fmla="*/ 5277366 h 10322882"/>
              <a:gd name="connsiteX146" fmla="*/ 3273492 w 7129607"/>
              <a:gd name="connsiteY146" fmla="*/ 5431379 h 10322882"/>
              <a:gd name="connsiteX147" fmla="*/ 3125183 w 7129607"/>
              <a:gd name="connsiteY147" fmla="*/ 5414266 h 10322882"/>
              <a:gd name="connsiteX148" fmla="*/ 3061011 w 7129607"/>
              <a:gd name="connsiteY148" fmla="*/ 5303034 h 10322882"/>
              <a:gd name="connsiteX149" fmla="*/ 3128034 w 7129607"/>
              <a:gd name="connsiteY149" fmla="*/ 5196080 h 10322882"/>
              <a:gd name="connsiteX150" fmla="*/ 3384724 w 7129607"/>
              <a:gd name="connsiteY150" fmla="*/ 5023527 h 10322882"/>
              <a:gd name="connsiteX151" fmla="*/ 3458879 w 7129607"/>
              <a:gd name="connsiteY151" fmla="*/ 5081996 h 10322882"/>
              <a:gd name="connsiteX152" fmla="*/ 3454601 w 7129607"/>
              <a:gd name="connsiteY152" fmla="*/ 5114794 h 10322882"/>
              <a:gd name="connsiteX153" fmla="*/ 3475992 w 7129607"/>
              <a:gd name="connsiteY153" fmla="*/ 5119072 h 10322882"/>
              <a:gd name="connsiteX154" fmla="*/ 3461731 w 7129607"/>
              <a:gd name="connsiteY154" fmla="*/ 5208913 h 10322882"/>
              <a:gd name="connsiteX155" fmla="*/ 3212172 w 7129607"/>
              <a:gd name="connsiteY155" fmla="*/ 5161855 h 10322882"/>
              <a:gd name="connsiteX156" fmla="*/ 3226433 w 7129607"/>
              <a:gd name="connsiteY156" fmla="*/ 5084848 h 10322882"/>
              <a:gd name="connsiteX157" fmla="*/ 3384724 w 7129607"/>
              <a:gd name="connsiteY157" fmla="*/ 5023527 h 10322882"/>
              <a:gd name="connsiteX158" fmla="*/ 6786974 w 7129607"/>
              <a:gd name="connsiteY158" fmla="*/ 3447672 h 10322882"/>
              <a:gd name="connsiteX159" fmla="*/ 6783658 w 7129607"/>
              <a:gd name="connsiteY159" fmla="*/ 3460947 h 10322882"/>
              <a:gd name="connsiteX160" fmla="*/ 6783835 w 7129607"/>
              <a:gd name="connsiteY160" fmla="*/ 3461304 h 10322882"/>
              <a:gd name="connsiteX161" fmla="*/ 6787155 w 7129607"/>
              <a:gd name="connsiteY161" fmla="*/ 3448035 h 10322882"/>
              <a:gd name="connsiteX162" fmla="*/ 6786974 w 7129607"/>
              <a:gd name="connsiteY162" fmla="*/ 3447672 h 10322882"/>
              <a:gd name="connsiteX163" fmla="*/ 5253470 w 7129607"/>
              <a:gd name="connsiteY163" fmla="*/ 1813834 h 10322882"/>
              <a:gd name="connsiteX164" fmla="*/ 5253599 w 7129607"/>
              <a:gd name="connsiteY164" fmla="*/ 1813966 h 10322882"/>
              <a:gd name="connsiteX165" fmla="*/ 5255652 w 7129607"/>
              <a:gd name="connsiteY165" fmla="*/ 1816331 h 10322882"/>
              <a:gd name="connsiteX166" fmla="*/ 5255733 w 7129607"/>
              <a:gd name="connsiteY166" fmla="*/ 1816322 h 10322882"/>
              <a:gd name="connsiteX167" fmla="*/ 5254144 w 7129607"/>
              <a:gd name="connsiteY167" fmla="*/ 1814475 h 10322882"/>
              <a:gd name="connsiteX168" fmla="*/ 5253470 w 7129607"/>
              <a:gd name="connsiteY168" fmla="*/ 1813834 h 10322882"/>
              <a:gd name="connsiteX169" fmla="*/ 4718574 w 7129607"/>
              <a:gd name="connsiteY169" fmla="*/ 1642347 h 10322882"/>
              <a:gd name="connsiteX170" fmla="*/ 4718476 w 7129607"/>
              <a:gd name="connsiteY170" fmla="*/ 1642543 h 10322882"/>
              <a:gd name="connsiteX171" fmla="*/ 4725052 w 7129607"/>
              <a:gd name="connsiteY171" fmla="*/ 1652401 h 10322882"/>
              <a:gd name="connsiteX172" fmla="*/ 4725145 w 7129607"/>
              <a:gd name="connsiteY172" fmla="*/ 1652214 h 10322882"/>
              <a:gd name="connsiteX173" fmla="*/ 4718574 w 7129607"/>
              <a:gd name="connsiteY173" fmla="*/ 1642347 h 10322882"/>
              <a:gd name="connsiteX174" fmla="*/ 2808275 w 7129607"/>
              <a:gd name="connsiteY174" fmla="*/ 1498 h 10322882"/>
              <a:gd name="connsiteX175" fmla="*/ 2845318 w 7129607"/>
              <a:gd name="connsiteY175" fmla="*/ 1498 h 10322882"/>
              <a:gd name="connsiteX176" fmla="*/ 2885728 w 7129607"/>
              <a:gd name="connsiteY176" fmla="*/ 14968 h 10322882"/>
              <a:gd name="connsiteX177" fmla="*/ 2926138 w 7129607"/>
              <a:gd name="connsiteY177" fmla="*/ 28439 h 10322882"/>
              <a:gd name="connsiteX178" fmla="*/ 2939609 w 7129607"/>
              <a:gd name="connsiteY178" fmla="*/ 48645 h 10322882"/>
              <a:gd name="connsiteX179" fmla="*/ 2936241 w 7129607"/>
              <a:gd name="connsiteY179" fmla="*/ 62119 h 10322882"/>
              <a:gd name="connsiteX180" fmla="*/ 2976651 w 7129607"/>
              <a:gd name="connsiteY180" fmla="*/ 78956 h 10322882"/>
              <a:gd name="connsiteX181" fmla="*/ 3010323 w 7129607"/>
              <a:gd name="connsiteY181" fmla="*/ 92426 h 10322882"/>
              <a:gd name="connsiteX182" fmla="*/ 3094509 w 7129607"/>
              <a:gd name="connsiteY182" fmla="*/ 95795 h 10322882"/>
              <a:gd name="connsiteX183" fmla="*/ 3101245 w 7129607"/>
              <a:gd name="connsiteY183" fmla="*/ 112634 h 10322882"/>
              <a:gd name="connsiteX184" fmla="*/ 3111348 w 7129607"/>
              <a:gd name="connsiteY184" fmla="*/ 129473 h 10322882"/>
              <a:gd name="connsiteX185" fmla="*/ 3131552 w 7129607"/>
              <a:gd name="connsiteY185" fmla="*/ 156416 h 10322882"/>
              <a:gd name="connsiteX186" fmla="*/ 3141655 w 7129607"/>
              <a:gd name="connsiteY186" fmla="*/ 193461 h 10322882"/>
              <a:gd name="connsiteX187" fmla="*/ 3134920 w 7129607"/>
              <a:gd name="connsiteY187" fmla="*/ 213668 h 10322882"/>
              <a:gd name="connsiteX188" fmla="*/ 3145023 w 7129607"/>
              <a:gd name="connsiteY188" fmla="*/ 237242 h 10322882"/>
              <a:gd name="connsiteX189" fmla="*/ 3158493 w 7129607"/>
              <a:gd name="connsiteY189" fmla="*/ 267554 h 10322882"/>
              <a:gd name="connsiteX190" fmla="*/ 3155126 w 7129607"/>
              <a:gd name="connsiteY190" fmla="*/ 284391 h 10322882"/>
              <a:gd name="connsiteX191" fmla="*/ 3158493 w 7129607"/>
              <a:gd name="connsiteY191" fmla="*/ 304598 h 10322882"/>
              <a:gd name="connsiteX192" fmla="*/ 3145023 w 7129607"/>
              <a:gd name="connsiteY192" fmla="*/ 341643 h 10322882"/>
              <a:gd name="connsiteX193" fmla="*/ 3134920 w 7129607"/>
              <a:gd name="connsiteY193" fmla="*/ 371953 h 10322882"/>
              <a:gd name="connsiteX194" fmla="*/ 3124818 w 7129607"/>
              <a:gd name="connsiteY194" fmla="*/ 398896 h 10322882"/>
              <a:gd name="connsiteX195" fmla="*/ 3114715 w 7129607"/>
              <a:gd name="connsiteY195" fmla="*/ 425840 h 10322882"/>
              <a:gd name="connsiteX196" fmla="*/ 3114715 w 7129607"/>
              <a:gd name="connsiteY196" fmla="*/ 442677 h 10322882"/>
              <a:gd name="connsiteX197" fmla="*/ 3121451 w 7129607"/>
              <a:gd name="connsiteY197" fmla="*/ 452781 h 10322882"/>
              <a:gd name="connsiteX198" fmla="*/ 3138287 w 7129607"/>
              <a:gd name="connsiteY198" fmla="*/ 479724 h 10322882"/>
              <a:gd name="connsiteX199" fmla="*/ 3145023 w 7129607"/>
              <a:gd name="connsiteY199" fmla="*/ 493194 h 10322882"/>
              <a:gd name="connsiteX200" fmla="*/ 3151758 w 7129607"/>
              <a:gd name="connsiteY200" fmla="*/ 506667 h 10322882"/>
              <a:gd name="connsiteX201" fmla="*/ 3151758 w 7129607"/>
              <a:gd name="connsiteY201" fmla="*/ 540343 h 10322882"/>
              <a:gd name="connsiteX202" fmla="*/ 3192168 w 7129607"/>
              <a:gd name="connsiteY202" fmla="*/ 536975 h 10322882"/>
              <a:gd name="connsiteX203" fmla="*/ 3235945 w 7129607"/>
              <a:gd name="connsiteY203" fmla="*/ 533608 h 10322882"/>
              <a:gd name="connsiteX204" fmla="*/ 3266254 w 7129607"/>
              <a:gd name="connsiteY204" fmla="*/ 557182 h 10322882"/>
              <a:gd name="connsiteX205" fmla="*/ 3303296 w 7129607"/>
              <a:gd name="connsiteY205" fmla="*/ 563917 h 10322882"/>
              <a:gd name="connsiteX206" fmla="*/ 3330236 w 7129607"/>
              <a:gd name="connsiteY206" fmla="*/ 543710 h 10322882"/>
              <a:gd name="connsiteX207" fmla="*/ 3353808 w 7129607"/>
              <a:gd name="connsiteY207" fmla="*/ 574021 h 10322882"/>
              <a:gd name="connsiteX208" fmla="*/ 3394218 w 7129607"/>
              <a:gd name="connsiteY208" fmla="*/ 590860 h 10322882"/>
              <a:gd name="connsiteX209" fmla="*/ 3424526 w 7129607"/>
              <a:gd name="connsiteY209" fmla="*/ 563917 h 10322882"/>
              <a:gd name="connsiteX210" fmla="*/ 3451465 w 7129607"/>
              <a:gd name="connsiteY210" fmla="*/ 533608 h 10322882"/>
              <a:gd name="connsiteX211" fmla="*/ 3475039 w 7129607"/>
              <a:gd name="connsiteY211" fmla="*/ 543710 h 10322882"/>
              <a:gd name="connsiteX212" fmla="*/ 3481774 w 7129607"/>
              <a:gd name="connsiteY212" fmla="*/ 553815 h 10322882"/>
              <a:gd name="connsiteX213" fmla="*/ 3501979 w 7129607"/>
              <a:gd name="connsiteY213" fmla="*/ 560550 h 10322882"/>
              <a:gd name="connsiteX214" fmla="*/ 3522183 w 7129607"/>
              <a:gd name="connsiteY214" fmla="*/ 594229 h 10322882"/>
              <a:gd name="connsiteX215" fmla="*/ 3549124 w 7129607"/>
              <a:gd name="connsiteY215" fmla="*/ 631274 h 10322882"/>
              <a:gd name="connsiteX216" fmla="*/ 3619842 w 7129607"/>
              <a:gd name="connsiteY216" fmla="*/ 641377 h 10322882"/>
              <a:gd name="connsiteX217" fmla="*/ 3633311 w 7129607"/>
              <a:gd name="connsiteY217" fmla="*/ 631274 h 10322882"/>
              <a:gd name="connsiteX218" fmla="*/ 3656885 w 7129607"/>
              <a:gd name="connsiteY218" fmla="*/ 624538 h 10322882"/>
              <a:gd name="connsiteX219" fmla="*/ 3666986 w 7129607"/>
              <a:gd name="connsiteY219" fmla="*/ 611066 h 10322882"/>
              <a:gd name="connsiteX220" fmla="*/ 3690560 w 7129607"/>
              <a:gd name="connsiteY220" fmla="*/ 594229 h 10322882"/>
              <a:gd name="connsiteX221" fmla="*/ 3768012 w 7129607"/>
              <a:gd name="connsiteY221" fmla="*/ 577388 h 10322882"/>
              <a:gd name="connsiteX222" fmla="*/ 3798320 w 7129607"/>
              <a:gd name="connsiteY222" fmla="*/ 580756 h 10322882"/>
              <a:gd name="connsiteX223" fmla="*/ 3821892 w 7129607"/>
              <a:gd name="connsiteY223" fmla="*/ 604331 h 10322882"/>
              <a:gd name="connsiteX224" fmla="*/ 3855567 w 7129607"/>
              <a:gd name="connsiteY224" fmla="*/ 614434 h 10322882"/>
              <a:gd name="connsiteX225" fmla="*/ 3885874 w 7129607"/>
              <a:gd name="connsiteY225" fmla="*/ 621169 h 10322882"/>
              <a:gd name="connsiteX226" fmla="*/ 3906080 w 7129607"/>
              <a:gd name="connsiteY226" fmla="*/ 648112 h 10322882"/>
              <a:gd name="connsiteX227" fmla="*/ 3916183 w 7129607"/>
              <a:gd name="connsiteY227" fmla="*/ 658216 h 10322882"/>
              <a:gd name="connsiteX228" fmla="*/ 3929652 w 7129607"/>
              <a:gd name="connsiteY228" fmla="*/ 651481 h 10322882"/>
              <a:gd name="connsiteX229" fmla="*/ 3953224 w 7129607"/>
              <a:gd name="connsiteY229" fmla="*/ 651481 h 10322882"/>
              <a:gd name="connsiteX230" fmla="*/ 3986901 w 7129607"/>
              <a:gd name="connsiteY230" fmla="*/ 661583 h 10322882"/>
              <a:gd name="connsiteX231" fmla="*/ 4017208 w 7129607"/>
              <a:gd name="connsiteY231" fmla="*/ 668320 h 10322882"/>
              <a:gd name="connsiteX232" fmla="*/ 4054251 w 7129607"/>
              <a:gd name="connsiteY232" fmla="*/ 698629 h 10322882"/>
              <a:gd name="connsiteX233" fmla="*/ 4074455 w 7129607"/>
              <a:gd name="connsiteY233" fmla="*/ 715468 h 10322882"/>
              <a:gd name="connsiteX234" fmla="*/ 4101395 w 7129607"/>
              <a:gd name="connsiteY234" fmla="*/ 728939 h 10322882"/>
              <a:gd name="connsiteX235" fmla="*/ 4175480 w 7129607"/>
              <a:gd name="connsiteY235" fmla="*/ 755882 h 10322882"/>
              <a:gd name="connsiteX236" fmla="*/ 4205788 w 7129607"/>
              <a:gd name="connsiteY236" fmla="*/ 759250 h 10322882"/>
              <a:gd name="connsiteX237" fmla="*/ 4219258 w 7129607"/>
              <a:gd name="connsiteY237" fmla="*/ 749147 h 10322882"/>
              <a:gd name="connsiteX238" fmla="*/ 4252933 w 7129607"/>
              <a:gd name="connsiteY238" fmla="*/ 759250 h 10322882"/>
              <a:gd name="connsiteX239" fmla="*/ 4279873 w 7129607"/>
              <a:gd name="connsiteY239" fmla="*/ 782823 h 10322882"/>
              <a:gd name="connsiteX240" fmla="*/ 4310182 w 7129607"/>
              <a:gd name="connsiteY240" fmla="*/ 786191 h 10322882"/>
              <a:gd name="connsiteX241" fmla="*/ 4316916 w 7129607"/>
              <a:gd name="connsiteY241" fmla="*/ 806399 h 10322882"/>
              <a:gd name="connsiteX242" fmla="*/ 4333754 w 7129607"/>
              <a:gd name="connsiteY242" fmla="*/ 816501 h 10322882"/>
              <a:gd name="connsiteX243" fmla="*/ 4360694 w 7129607"/>
              <a:gd name="connsiteY243" fmla="*/ 850181 h 10322882"/>
              <a:gd name="connsiteX244" fmla="*/ 4289976 w 7129607"/>
              <a:gd name="connsiteY244" fmla="*/ 887225 h 10322882"/>
              <a:gd name="connsiteX245" fmla="*/ 4263036 w 7129607"/>
              <a:gd name="connsiteY245" fmla="*/ 917537 h 10322882"/>
              <a:gd name="connsiteX246" fmla="*/ 4266404 w 7129607"/>
              <a:gd name="connsiteY246" fmla="*/ 931007 h 10322882"/>
              <a:gd name="connsiteX247" fmla="*/ 4273139 w 7129607"/>
              <a:gd name="connsiteY247" fmla="*/ 957950 h 10322882"/>
              <a:gd name="connsiteX248" fmla="*/ 4289976 w 7129607"/>
              <a:gd name="connsiteY248" fmla="*/ 988258 h 10322882"/>
              <a:gd name="connsiteX249" fmla="*/ 4303447 w 7129607"/>
              <a:gd name="connsiteY249" fmla="*/ 1018569 h 10322882"/>
              <a:gd name="connsiteX250" fmla="*/ 4303447 w 7129607"/>
              <a:gd name="connsiteY250" fmla="*/ 1069086 h 10322882"/>
              <a:gd name="connsiteX251" fmla="*/ 4306814 w 7129607"/>
              <a:gd name="connsiteY251" fmla="*/ 1092660 h 10322882"/>
              <a:gd name="connsiteX252" fmla="*/ 4313548 w 7129607"/>
              <a:gd name="connsiteY252" fmla="*/ 1119603 h 10322882"/>
              <a:gd name="connsiteX253" fmla="*/ 4343857 w 7129607"/>
              <a:gd name="connsiteY253" fmla="*/ 1106131 h 10322882"/>
              <a:gd name="connsiteX254" fmla="*/ 4333754 w 7129607"/>
              <a:gd name="connsiteY254" fmla="*/ 1119603 h 10322882"/>
              <a:gd name="connsiteX255" fmla="*/ 4320283 w 7129607"/>
              <a:gd name="connsiteY255" fmla="*/ 1126339 h 10322882"/>
              <a:gd name="connsiteX256" fmla="*/ 4316916 w 7129607"/>
              <a:gd name="connsiteY256" fmla="*/ 1136442 h 10322882"/>
              <a:gd name="connsiteX257" fmla="*/ 4289976 w 7129607"/>
              <a:gd name="connsiteY257" fmla="*/ 1163385 h 10322882"/>
              <a:gd name="connsiteX258" fmla="*/ 4306814 w 7129607"/>
              <a:gd name="connsiteY258" fmla="*/ 1129707 h 10322882"/>
              <a:gd name="connsiteX259" fmla="*/ 4293344 w 7129607"/>
              <a:gd name="connsiteY259" fmla="*/ 1126339 h 10322882"/>
              <a:gd name="connsiteX260" fmla="*/ 4273139 w 7129607"/>
              <a:gd name="connsiteY260" fmla="*/ 1146544 h 10322882"/>
              <a:gd name="connsiteX261" fmla="*/ 4246198 w 7129607"/>
              <a:gd name="connsiteY261" fmla="*/ 1149913 h 10322882"/>
              <a:gd name="connsiteX262" fmla="*/ 4239464 w 7129607"/>
              <a:gd name="connsiteY262" fmla="*/ 1170120 h 10322882"/>
              <a:gd name="connsiteX263" fmla="*/ 4259669 w 7129607"/>
              <a:gd name="connsiteY263" fmla="*/ 1203799 h 10322882"/>
              <a:gd name="connsiteX264" fmla="*/ 4273139 w 7129607"/>
              <a:gd name="connsiteY264" fmla="*/ 1207165 h 10322882"/>
              <a:gd name="connsiteX265" fmla="*/ 4276505 w 7129607"/>
              <a:gd name="connsiteY265" fmla="*/ 1227371 h 10322882"/>
              <a:gd name="connsiteX266" fmla="*/ 4283241 w 7129607"/>
              <a:gd name="connsiteY266" fmla="*/ 1247579 h 10322882"/>
              <a:gd name="connsiteX267" fmla="*/ 4306814 w 7129607"/>
              <a:gd name="connsiteY267" fmla="*/ 1250947 h 10322882"/>
              <a:gd name="connsiteX268" fmla="*/ 4296711 w 7129607"/>
              <a:gd name="connsiteY268" fmla="*/ 1257682 h 10322882"/>
              <a:gd name="connsiteX269" fmla="*/ 4286608 w 7129607"/>
              <a:gd name="connsiteY269" fmla="*/ 1274521 h 10322882"/>
              <a:gd name="connsiteX270" fmla="*/ 4263036 w 7129607"/>
              <a:gd name="connsiteY270" fmla="*/ 1304831 h 10322882"/>
              <a:gd name="connsiteX271" fmla="*/ 4242830 w 7129607"/>
              <a:gd name="connsiteY271" fmla="*/ 1355348 h 10322882"/>
              <a:gd name="connsiteX272" fmla="*/ 4279873 w 7129607"/>
              <a:gd name="connsiteY272" fmla="*/ 1378922 h 10322882"/>
              <a:gd name="connsiteX273" fmla="*/ 4279873 w 7129607"/>
              <a:gd name="connsiteY273" fmla="*/ 1392393 h 10322882"/>
              <a:gd name="connsiteX274" fmla="*/ 4270947 w 7129607"/>
              <a:gd name="connsiteY274" fmla="*/ 1399090 h 10322882"/>
              <a:gd name="connsiteX275" fmla="*/ 4272050 w 7129607"/>
              <a:gd name="connsiteY275" fmla="*/ 1399833 h 10322882"/>
              <a:gd name="connsiteX276" fmla="*/ 4280580 w 7129607"/>
              <a:gd name="connsiteY276" fmla="*/ 1393439 h 10322882"/>
              <a:gd name="connsiteX277" fmla="*/ 4280580 w 7129607"/>
              <a:gd name="connsiteY277" fmla="*/ 1379974 h 10322882"/>
              <a:gd name="connsiteX278" fmla="*/ 4310896 w 7129607"/>
              <a:gd name="connsiteY278" fmla="*/ 1396805 h 10322882"/>
              <a:gd name="connsiteX279" fmla="*/ 4351318 w 7129607"/>
              <a:gd name="connsiteY279" fmla="*/ 1460765 h 10322882"/>
              <a:gd name="connsiteX280" fmla="*/ 4395107 w 7129607"/>
              <a:gd name="connsiteY280" fmla="*/ 1464130 h 10322882"/>
              <a:gd name="connsiteX281" fmla="*/ 4438896 w 7129607"/>
              <a:gd name="connsiteY281" fmla="*/ 1464130 h 10322882"/>
              <a:gd name="connsiteX282" fmla="*/ 4469213 w 7129607"/>
              <a:gd name="connsiteY282" fmla="*/ 1433834 h 10322882"/>
              <a:gd name="connsiteX283" fmla="*/ 4489423 w 7129607"/>
              <a:gd name="connsiteY283" fmla="*/ 1396805 h 10322882"/>
              <a:gd name="connsiteX284" fmla="*/ 4523108 w 7129607"/>
              <a:gd name="connsiteY284" fmla="*/ 1413636 h 10322882"/>
              <a:gd name="connsiteX285" fmla="*/ 4553423 w 7129607"/>
              <a:gd name="connsiteY285" fmla="*/ 1423736 h 10322882"/>
              <a:gd name="connsiteX286" fmla="*/ 4607318 w 7129607"/>
              <a:gd name="connsiteY286" fmla="*/ 1430469 h 10322882"/>
              <a:gd name="connsiteX287" fmla="*/ 4607318 w 7129607"/>
              <a:gd name="connsiteY287" fmla="*/ 1467498 h 10322882"/>
              <a:gd name="connsiteX288" fmla="*/ 4607318 w 7129607"/>
              <a:gd name="connsiteY288" fmla="*/ 1504527 h 10322882"/>
              <a:gd name="connsiteX289" fmla="*/ 4620792 w 7129607"/>
              <a:gd name="connsiteY289" fmla="*/ 1548288 h 10322882"/>
              <a:gd name="connsiteX290" fmla="*/ 4630897 w 7129607"/>
              <a:gd name="connsiteY290" fmla="*/ 1565118 h 10322882"/>
              <a:gd name="connsiteX291" fmla="*/ 4651107 w 7129607"/>
              <a:gd name="connsiteY291" fmla="*/ 1565118 h 10322882"/>
              <a:gd name="connsiteX292" fmla="*/ 4671318 w 7129607"/>
              <a:gd name="connsiteY292" fmla="*/ 1568484 h 10322882"/>
              <a:gd name="connsiteX293" fmla="*/ 4681424 w 7129607"/>
              <a:gd name="connsiteY293" fmla="*/ 1585317 h 10322882"/>
              <a:gd name="connsiteX294" fmla="*/ 4708372 w 7129607"/>
              <a:gd name="connsiteY294" fmla="*/ 1622346 h 10322882"/>
              <a:gd name="connsiteX295" fmla="*/ 4721779 w 7129607"/>
              <a:gd name="connsiteY295" fmla="*/ 1625695 h 10322882"/>
              <a:gd name="connsiteX296" fmla="*/ 4721779 w 7129607"/>
              <a:gd name="connsiteY296" fmla="*/ 1625255 h 10322882"/>
              <a:gd name="connsiteX297" fmla="*/ 4741974 w 7129607"/>
              <a:gd name="connsiteY297" fmla="*/ 1631995 h 10322882"/>
              <a:gd name="connsiteX298" fmla="*/ 4778999 w 7129607"/>
              <a:gd name="connsiteY298" fmla="*/ 1652214 h 10322882"/>
              <a:gd name="connsiteX299" fmla="*/ 4809294 w 7129607"/>
              <a:gd name="connsiteY299" fmla="*/ 1652214 h 10322882"/>
              <a:gd name="connsiteX300" fmla="*/ 4819391 w 7129607"/>
              <a:gd name="connsiteY300" fmla="*/ 1662324 h 10322882"/>
              <a:gd name="connsiteX301" fmla="*/ 4836221 w 7129607"/>
              <a:gd name="connsiteY301" fmla="*/ 1669063 h 10322882"/>
              <a:gd name="connsiteX302" fmla="*/ 4856418 w 7129607"/>
              <a:gd name="connsiteY302" fmla="*/ 1679172 h 10322882"/>
              <a:gd name="connsiteX303" fmla="*/ 4839587 w 7129607"/>
              <a:gd name="connsiteY303" fmla="*/ 1722980 h 10322882"/>
              <a:gd name="connsiteX304" fmla="*/ 4853052 w 7129607"/>
              <a:gd name="connsiteY304" fmla="*/ 1760048 h 10322882"/>
              <a:gd name="connsiteX305" fmla="*/ 4863148 w 7129607"/>
              <a:gd name="connsiteY305" fmla="*/ 1763417 h 10322882"/>
              <a:gd name="connsiteX306" fmla="*/ 4869880 w 7129607"/>
              <a:gd name="connsiteY306" fmla="*/ 1780268 h 10322882"/>
              <a:gd name="connsiteX307" fmla="*/ 4896809 w 7129607"/>
              <a:gd name="connsiteY307" fmla="*/ 1810595 h 10322882"/>
              <a:gd name="connsiteX308" fmla="*/ 4927102 w 7129607"/>
              <a:gd name="connsiteY308" fmla="*/ 1776897 h 10322882"/>
              <a:gd name="connsiteX309" fmla="*/ 4940566 w 7129607"/>
              <a:gd name="connsiteY309" fmla="*/ 1790376 h 10322882"/>
              <a:gd name="connsiteX310" fmla="*/ 4970860 w 7129607"/>
              <a:gd name="connsiteY310" fmla="*/ 1790376 h 10322882"/>
              <a:gd name="connsiteX311" fmla="*/ 5001153 w 7129607"/>
              <a:gd name="connsiteY311" fmla="*/ 1770158 h 10322882"/>
              <a:gd name="connsiteX312" fmla="*/ 5038178 w 7129607"/>
              <a:gd name="connsiteY312" fmla="*/ 1800485 h 10322882"/>
              <a:gd name="connsiteX313" fmla="*/ 5058375 w 7129607"/>
              <a:gd name="connsiteY313" fmla="*/ 1790376 h 10322882"/>
              <a:gd name="connsiteX314" fmla="*/ 5085302 w 7129607"/>
              <a:gd name="connsiteY314" fmla="*/ 1780268 h 10322882"/>
              <a:gd name="connsiteX315" fmla="*/ 5135791 w 7129607"/>
              <a:gd name="connsiteY315" fmla="*/ 1780268 h 10322882"/>
              <a:gd name="connsiteX316" fmla="*/ 5176183 w 7129607"/>
              <a:gd name="connsiteY316" fmla="*/ 1793746 h 10322882"/>
              <a:gd name="connsiteX317" fmla="*/ 5199745 w 7129607"/>
              <a:gd name="connsiteY317" fmla="*/ 1790376 h 10322882"/>
              <a:gd name="connsiteX318" fmla="*/ 5236771 w 7129607"/>
              <a:gd name="connsiteY318" fmla="*/ 1790376 h 10322882"/>
              <a:gd name="connsiteX319" fmla="*/ 5240137 w 7129607"/>
              <a:gd name="connsiteY319" fmla="*/ 1790376 h 10322882"/>
              <a:gd name="connsiteX320" fmla="*/ 5243503 w 7129607"/>
              <a:gd name="connsiteY320" fmla="*/ 1797117 h 10322882"/>
              <a:gd name="connsiteX321" fmla="*/ 5246869 w 7129607"/>
              <a:gd name="connsiteY321" fmla="*/ 1807225 h 10322882"/>
              <a:gd name="connsiteX322" fmla="*/ 5247151 w 7129607"/>
              <a:gd name="connsiteY322" fmla="*/ 1807509 h 10322882"/>
              <a:gd name="connsiteX323" fmla="*/ 5243954 w 7129607"/>
              <a:gd name="connsiteY323" fmla="*/ 1797824 h 10322882"/>
              <a:gd name="connsiteX324" fmla="*/ 5240603 w 7129607"/>
              <a:gd name="connsiteY324" fmla="*/ 1791061 h 10322882"/>
              <a:gd name="connsiteX325" fmla="*/ 5247304 w 7129607"/>
              <a:gd name="connsiteY325" fmla="*/ 1770769 h 10322882"/>
              <a:gd name="connsiteX326" fmla="*/ 5274244 w 7129607"/>
              <a:gd name="connsiteY326" fmla="*/ 1750736 h 10322882"/>
              <a:gd name="connsiteX327" fmla="*/ 5324771 w 7129607"/>
              <a:gd name="connsiteY327" fmla="*/ 1716914 h 10322882"/>
              <a:gd name="connsiteX328" fmla="*/ 5324771 w 7129607"/>
              <a:gd name="connsiteY328" fmla="*/ 1672947 h 10322882"/>
              <a:gd name="connsiteX329" fmla="*/ 5334822 w 7129607"/>
              <a:gd name="connsiteY329" fmla="*/ 1646150 h 10322882"/>
              <a:gd name="connsiteX330" fmla="*/ 5328122 w 7129607"/>
              <a:gd name="connsiteY330" fmla="*/ 1632622 h 10322882"/>
              <a:gd name="connsiteX331" fmla="*/ 5324771 w 7129607"/>
              <a:gd name="connsiteY331" fmla="*/ 1612330 h 10322882"/>
              <a:gd name="connsiteX332" fmla="*/ 5328122 w 7129607"/>
              <a:gd name="connsiteY332" fmla="*/ 1578767 h 10322882"/>
              <a:gd name="connsiteX333" fmla="*/ 5331611 w 7129607"/>
              <a:gd name="connsiteY333" fmla="*/ 1524913 h 10322882"/>
              <a:gd name="connsiteX334" fmla="*/ 5307883 w 7129607"/>
              <a:gd name="connsiteY334" fmla="*/ 1518149 h 10322882"/>
              <a:gd name="connsiteX335" fmla="*/ 5274244 w 7129607"/>
              <a:gd name="connsiteY335" fmla="*/ 1497857 h 10322882"/>
              <a:gd name="connsiteX336" fmla="*/ 5227204 w 7129607"/>
              <a:gd name="connsiteY336" fmla="*/ 1491353 h 10322882"/>
              <a:gd name="connsiteX337" fmla="*/ 5203614 w 7129607"/>
              <a:gd name="connsiteY337" fmla="*/ 1511386 h 10322882"/>
              <a:gd name="connsiteX338" fmla="*/ 5173324 w 7129607"/>
              <a:gd name="connsiteY338" fmla="*/ 1524913 h 10322882"/>
              <a:gd name="connsiteX339" fmla="*/ 5159786 w 7129607"/>
              <a:gd name="connsiteY339" fmla="*/ 1551711 h 10322882"/>
              <a:gd name="connsiteX340" fmla="*/ 5149735 w 7129607"/>
              <a:gd name="connsiteY340" fmla="*/ 1572003 h 10322882"/>
              <a:gd name="connsiteX341" fmla="*/ 5132846 w 7129607"/>
              <a:gd name="connsiteY341" fmla="*/ 1568622 h 10322882"/>
              <a:gd name="connsiteX342" fmla="*/ 5136197 w 7129607"/>
              <a:gd name="connsiteY342" fmla="*/ 1541824 h 10322882"/>
              <a:gd name="connsiteX343" fmla="*/ 5152947 w 7129607"/>
              <a:gd name="connsiteY343" fmla="*/ 1524913 h 10322882"/>
              <a:gd name="connsiteX344" fmla="*/ 5159786 w 7129607"/>
              <a:gd name="connsiteY344" fmla="*/ 1497857 h 10322882"/>
              <a:gd name="connsiteX345" fmla="*/ 5152947 w 7129607"/>
              <a:gd name="connsiteY345" fmla="*/ 1471061 h 10322882"/>
              <a:gd name="connsiteX346" fmla="*/ 5132846 w 7129607"/>
              <a:gd name="connsiteY346" fmla="*/ 1450767 h 10322882"/>
              <a:gd name="connsiteX347" fmla="*/ 5126146 w 7129607"/>
              <a:gd name="connsiteY347" fmla="*/ 1491353 h 10322882"/>
              <a:gd name="connsiteX348" fmla="*/ 5099206 w 7129607"/>
              <a:gd name="connsiteY348" fmla="*/ 1521532 h 10322882"/>
              <a:gd name="connsiteX349" fmla="*/ 5082317 w 7129607"/>
              <a:gd name="connsiteY349" fmla="*/ 1548329 h 10322882"/>
              <a:gd name="connsiteX350" fmla="*/ 5092367 w 7129607"/>
              <a:gd name="connsiteY350" fmla="*/ 1568622 h 10322882"/>
              <a:gd name="connsiteX351" fmla="*/ 5075617 w 7129607"/>
              <a:gd name="connsiteY351" fmla="*/ 1565240 h 10322882"/>
              <a:gd name="connsiteX352" fmla="*/ 5072268 w 7129607"/>
              <a:gd name="connsiteY352" fmla="*/ 1545206 h 10322882"/>
              <a:gd name="connsiteX353" fmla="*/ 5082317 w 7129607"/>
              <a:gd name="connsiteY353" fmla="*/ 1521532 h 10322882"/>
              <a:gd name="connsiteX354" fmla="*/ 5072268 w 7129607"/>
              <a:gd name="connsiteY354" fmla="*/ 1497857 h 10322882"/>
              <a:gd name="connsiteX355" fmla="*/ 5092367 w 7129607"/>
              <a:gd name="connsiteY355" fmla="*/ 1474442 h 10322882"/>
              <a:gd name="connsiteX356" fmla="*/ 5105907 w 7129607"/>
              <a:gd name="connsiteY356" fmla="*/ 1444002 h 10322882"/>
              <a:gd name="connsiteX357" fmla="*/ 5115956 w 7129607"/>
              <a:gd name="connsiteY357" fmla="*/ 1410181 h 10322882"/>
              <a:gd name="connsiteX358" fmla="*/ 5119447 w 7129607"/>
              <a:gd name="connsiteY358" fmla="*/ 1376620 h 10322882"/>
              <a:gd name="connsiteX359" fmla="*/ 5122795 w 7129607"/>
              <a:gd name="connsiteY359" fmla="*/ 1336034 h 10322882"/>
              <a:gd name="connsiteX360" fmla="*/ 5132846 w 7129607"/>
              <a:gd name="connsiteY360" fmla="*/ 1322766 h 10322882"/>
              <a:gd name="connsiteX361" fmla="*/ 5132846 w 7129607"/>
              <a:gd name="connsiteY361" fmla="*/ 1302474 h 10322882"/>
              <a:gd name="connsiteX362" fmla="*/ 5166485 w 7129607"/>
              <a:gd name="connsiteY362" fmla="*/ 1305855 h 10322882"/>
              <a:gd name="connsiteX363" fmla="*/ 5186724 w 7129607"/>
              <a:gd name="connsiteY363" fmla="*/ 1285563 h 10322882"/>
              <a:gd name="connsiteX364" fmla="*/ 5213664 w 7129607"/>
              <a:gd name="connsiteY364" fmla="*/ 1285563 h 10322882"/>
              <a:gd name="connsiteX365" fmla="*/ 5250653 w 7129607"/>
              <a:gd name="connsiteY365" fmla="*/ 1279058 h 10322882"/>
              <a:gd name="connsiteX366" fmla="*/ 5294342 w 7129607"/>
              <a:gd name="connsiteY366" fmla="*/ 1268914 h 10322882"/>
              <a:gd name="connsiteX367" fmla="*/ 5304673 w 7129607"/>
              <a:gd name="connsiteY367" fmla="*/ 1231709 h 10322882"/>
              <a:gd name="connsiteX368" fmla="*/ 5284293 w 7129607"/>
              <a:gd name="connsiteY368" fmla="*/ 1204911 h 10322882"/>
              <a:gd name="connsiteX369" fmla="*/ 5217014 w 7129607"/>
              <a:gd name="connsiteY369" fmla="*/ 1154442 h 10322882"/>
              <a:gd name="connsiteX370" fmla="*/ 5220364 w 7129607"/>
              <a:gd name="connsiteY370" fmla="*/ 1117237 h 10322882"/>
              <a:gd name="connsiteX371" fmla="*/ 5220364 w 7129607"/>
              <a:gd name="connsiteY371" fmla="*/ 1083416 h 10322882"/>
              <a:gd name="connsiteX372" fmla="*/ 5250653 w 7129607"/>
              <a:gd name="connsiteY372" fmla="*/ 1056620 h 10322882"/>
              <a:gd name="connsiteX373" fmla="*/ 5280943 w 7129607"/>
              <a:gd name="connsiteY373" fmla="*/ 1032945 h 10322882"/>
              <a:gd name="connsiteX374" fmla="*/ 5318072 w 7129607"/>
              <a:gd name="connsiteY374" fmla="*/ 1022799 h 10322882"/>
              <a:gd name="connsiteX375" fmla="*/ 5341662 w 7129607"/>
              <a:gd name="connsiteY375" fmla="*/ 992620 h 10322882"/>
              <a:gd name="connsiteX376" fmla="*/ 5365111 w 7129607"/>
              <a:gd name="connsiteY376" fmla="*/ 999383 h 10322882"/>
              <a:gd name="connsiteX377" fmla="*/ 5368601 w 7129607"/>
              <a:gd name="connsiteY377" fmla="*/ 1019417 h 10322882"/>
              <a:gd name="connsiteX378" fmla="*/ 5392191 w 7129607"/>
              <a:gd name="connsiteY378" fmla="*/ 1069888 h 10322882"/>
              <a:gd name="connsiteX379" fmla="*/ 5412289 w 7129607"/>
              <a:gd name="connsiteY379" fmla="*/ 1107091 h 10322882"/>
              <a:gd name="connsiteX380" fmla="*/ 5439229 w 7129607"/>
              <a:gd name="connsiteY380" fmla="*/ 1127124 h 10322882"/>
              <a:gd name="connsiteX381" fmla="*/ 5462818 w 7129607"/>
              <a:gd name="connsiteY381" fmla="*/ 1103708 h 10322882"/>
              <a:gd name="connsiteX382" fmla="*/ 5476220 w 7129607"/>
              <a:gd name="connsiteY382" fmla="*/ 1086797 h 10322882"/>
              <a:gd name="connsiteX383" fmla="*/ 5493108 w 7129607"/>
              <a:gd name="connsiteY383" fmla="*/ 1096945 h 10322882"/>
              <a:gd name="connsiteX384" fmla="*/ 5533587 w 7129607"/>
              <a:gd name="connsiteY384" fmla="*/ 1076653 h 10322882"/>
              <a:gd name="connsiteX385" fmla="*/ 5553687 w 7129607"/>
              <a:gd name="connsiteY385" fmla="*/ 1076653 h 10322882"/>
              <a:gd name="connsiteX386" fmla="*/ 5573926 w 7129607"/>
              <a:gd name="connsiteY386" fmla="*/ 1069888 h 10322882"/>
              <a:gd name="connsiteX387" fmla="*/ 5590676 w 7129607"/>
              <a:gd name="connsiteY387" fmla="*/ 1080034 h 10322882"/>
              <a:gd name="connsiteX388" fmla="*/ 5607566 w 7129607"/>
              <a:gd name="connsiteY388" fmla="*/ 1073270 h 10322882"/>
              <a:gd name="connsiteX389" fmla="*/ 5627805 w 7129607"/>
              <a:gd name="connsiteY389" fmla="*/ 1083416 h 10322882"/>
              <a:gd name="connsiteX390" fmla="*/ 5681685 w 7129607"/>
              <a:gd name="connsiteY390" fmla="*/ 1076653 h 10322882"/>
              <a:gd name="connsiteX391" fmla="*/ 5685035 w 7129607"/>
              <a:gd name="connsiteY391" fmla="*/ 1107091 h 10322882"/>
              <a:gd name="connsiteX392" fmla="*/ 5698435 w 7129607"/>
              <a:gd name="connsiteY392" fmla="*/ 1127124 h 10322882"/>
              <a:gd name="connsiteX393" fmla="*/ 5705134 w 7129607"/>
              <a:gd name="connsiteY393" fmla="*/ 1181238 h 10322882"/>
              <a:gd name="connsiteX394" fmla="*/ 5735562 w 7129607"/>
              <a:gd name="connsiteY394" fmla="*/ 1228327 h 10322882"/>
              <a:gd name="connsiteX395" fmla="*/ 5725374 w 7129607"/>
              <a:gd name="connsiteY395" fmla="*/ 1248620 h 10322882"/>
              <a:gd name="connsiteX396" fmla="*/ 5718674 w 7129607"/>
              <a:gd name="connsiteY396" fmla="*/ 1265530 h 10322882"/>
              <a:gd name="connsiteX397" fmla="*/ 5705134 w 7129607"/>
              <a:gd name="connsiteY397" fmla="*/ 1309238 h 10322882"/>
              <a:gd name="connsiteX398" fmla="*/ 5688384 w 7129607"/>
              <a:gd name="connsiteY398" fmla="*/ 1342799 h 10322882"/>
              <a:gd name="connsiteX399" fmla="*/ 5685035 w 7129607"/>
              <a:gd name="connsiteY399" fmla="*/ 1366472 h 10322882"/>
              <a:gd name="connsiteX400" fmla="*/ 5678334 w 7129607"/>
              <a:gd name="connsiteY400" fmla="*/ 1383383 h 10322882"/>
              <a:gd name="connsiteX401" fmla="*/ 5671495 w 7129607"/>
              <a:gd name="connsiteY401" fmla="*/ 1393270 h 10322882"/>
              <a:gd name="connsiteX402" fmla="*/ 5661446 w 7129607"/>
              <a:gd name="connsiteY402" fmla="*/ 1430734 h 10322882"/>
              <a:gd name="connsiteX403" fmla="*/ 5678334 w 7129607"/>
              <a:gd name="connsiteY403" fmla="*/ 1450767 h 10322882"/>
              <a:gd name="connsiteX404" fmla="*/ 5651395 w 7129607"/>
              <a:gd name="connsiteY404" fmla="*/ 1450767 h 10322882"/>
              <a:gd name="connsiteX405" fmla="*/ 5648044 w 7129607"/>
              <a:gd name="connsiteY405" fmla="*/ 1484586 h 10322882"/>
              <a:gd name="connsiteX406" fmla="*/ 5624455 w 7129607"/>
              <a:gd name="connsiteY406" fmla="*/ 1487970 h 10322882"/>
              <a:gd name="connsiteX407" fmla="*/ 5614406 w 7129607"/>
              <a:gd name="connsiteY407" fmla="*/ 1511386 h 10322882"/>
              <a:gd name="connsiteX408" fmla="*/ 5614406 w 7129607"/>
              <a:gd name="connsiteY408" fmla="*/ 1524913 h 10322882"/>
              <a:gd name="connsiteX409" fmla="*/ 5607566 w 7129607"/>
              <a:gd name="connsiteY409" fmla="*/ 1538441 h 10322882"/>
              <a:gd name="connsiteX410" fmla="*/ 5590676 w 7129607"/>
              <a:gd name="connsiteY410" fmla="*/ 1545206 h 10322882"/>
              <a:gd name="connsiteX411" fmla="*/ 5573926 w 7129607"/>
              <a:gd name="connsiteY411" fmla="*/ 1541824 h 10322882"/>
              <a:gd name="connsiteX412" fmla="*/ 5550477 w 7129607"/>
              <a:gd name="connsiteY412" fmla="*/ 1575386 h 10322882"/>
              <a:gd name="connsiteX413" fmla="*/ 5536937 w 7129607"/>
              <a:gd name="connsiteY413" fmla="*/ 1608947 h 10322882"/>
              <a:gd name="connsiteX414" fmla="*/ 5543638 w 7129607"/>
              <a:gd name="connsiteY414" fmla="*/ 1619091 h 10322882"/>
              <a:gd name="connsiteX415" fmla="*/ 5526747 w 7129607"/>
              <a:gd name="connsiteY415" fmla="*/ 1632622 h 10322882"/>
              <a:gd name="connsiteX416" fmla="*/ 5590676 w 7129607"/>
              <a:gd name="connsiteY416" fmla="*/ 1649533 h 10322882"/>
              <a:gd name="connsiteX417" fmla="*/ 5617616 w 7129607"/>
              <a:gd name="connsiteY417" fmla="*/ 1636002 h 10322882"/>
              <a:gd name="connsiteX418" fmla="*/ 5661446 w 7129607"/>
              <a:gd name="connsiteY418" fmla="*/ 1636002 h 10322882"/>
              <a:gd name="connsiteX419" fmla="*/ 5705134 w 7129607"/>
              <a:gd name="connsiteY419" fmla="*/ 1642768 h 10322882"/>
              <a:gd name="connsiteX420" fmla="*/ 5725374 w 7129607"/>
              <a:gd name="connsiteY420" fmla="*/ 1615711 h 10322882"/>
              <a:gd name="connsiteX421" fmla="*/ 5772553 w 7129607"/>
              <a:gd name="connsiteY421" fmla="*/ 1568622 h 10322882"/>
              <a:gd name="connsiteX422" fmla="*/ 5802841 w 7129607"/>
              <a:gd name="connsiteY422" fmla="*/ 1551711 h 10322882"/>
              <a:gd name="connsiteX423" fmla="*/ 5819662 w 7129607"/>
              <a:gd name="connsiteY423" fmla="*/ 1559320 h 10322882"/>
              <a:gd name="connsiteX424" fmla="*/ 5836147 w 7129607"/>
              <a:gd name="connsiteY424" fmla="*/ 1561807 h 10322882"/>
              <a:gd name="connsiteX425" fmla="*/ 5836108 w 7129607"/>
              <a:gd name="connsiteY425" fmla="*/ 1561715 h 10322882"/>
              <a:gd name="connsiteX426" fmla="*/ 5842848 w 7129607"/>
              <a:gd name="connsiteY426" fmla="*/ 1558348 h 10322882"/>
              <a:gd name="connsiteX427" fmla="*/ 5873177 w 7129607"/>
              <a:gd name="connsiteY427" fmla="*/ 1548242 h 10322882"/>
              <a:gd name="connsiteX428" fmla="*/ 5906878 w 7129607"/>
              <a:gd name="connsiteY428" fmla="*/ 1561715 h 10322882"/>
              <a:gd name="connsiteX429" fmla="*/ 5920356 w 7129607"/>
              <a:gd name="connsiteY429" fmla="*/ 1588660 h 10322882"/>
              <a:gd name="connsiteX430" fmla="*/ 5950686 w 7129607"/>
              <a:gd name="connsiteY430" fmla="*/ 1585293 h 10322882"/>
              <a:gd name="connsiteX431" fmla="*/ 5977646 w 7129607"/>
              <a:gd name="connsiteY431" fmla="*/ 1598765 h 10322882"/>
              <a:gd name="connsiteX432" fmla="*/ 5997866 w 7129607"/>
              <a:gd name="connsiteY432" fmla="*/ 1608870 h 10322882"/>
              <a:gd name="connsiteX433" fmla="*/ 6007975 w 7129607"/>
              <a:gd name="connsiteY433" fmla="*/ 1625709 h 10322882"/>
              <a:gd name="connsiteX434" fmla="*/ 6031565 w 7129607"/>
              <a:gd name="connsiteY434" fmla="*/ 1649289 h 10322882"/>
              <a:gd name="connsiteX435" fmla="*/ 6055154 w 7129607"/>
              <a:gd name="connsiteY435" fmla="*/ 1659391 h 10322882"/>
              <a:gd name="connsiteX436" fmla="*/ 6065265 w 7129607"/>
              <a:gd name="connsiteY436" fmla="*/ 1672865 h 10322882"/>
              <a:gd name="connsiteX437" fmla="*/ 6082114 w 7129607"/>
              <a:gd name="connsiteY437" fmla="*/ 1696441 h 10322882"/>
              <a:gd name="connsiteX438" fmla="*/ 6082114 w 7129607"/>
              <a:gd name="connsiteY438" fmla="*/ 1736859 h 10322882"/>
              <a:gd name="connsiteX439" fmla="*/ 6105704 w 7129607"/>
              <a:gd name="connsiteY439" fmla="*/ 1770541 h 10322882"/>
              <a:gd name="connsiteX440" fmla="*/ 6115813 w 7129607"/>
              <a:gd name="connsiteY440" fmla="*/ 1794117 h 10322882"/>
              <a:gd name="connsiteX441" fmla="*/ 6105704 w 7129607"/>
              <a:gd name="connsiteY441" fmla="*/ 1787382 h 10322882"/>
              <a:gd name="connsiteX442" fmla="*/ 6065265 w 7129607"/>
              <a:gd name="connsiteY442" fmla="*/ 1790750 h 10322882"/>
              <a:gd name="connsiteX443" fmla="*/ 6055154 w 7129607"/>
              <a:gd name="connsiteY443" fmla="*/ 1794117 h 10322882"/>
              <a:gd name="connsiteX444" fmla="*/ 6058525 w 7129607"/>
              <a:gd name="connsiteY444" fmla="*/ 1807590 h 10322882"/>
              <a:gd name="connsiteX445" fmla="*/ 6055154 w 7129607"/>
              <a:gd name="connsiteY445" fmla="*/ 1827799 h 10322882"/>
              <a:gd name="connsiteX446" fmla="*/ 6058525 w 7129607"/>
              <a:gd name="connsiteY446" fmla="*/ 1854746 h 10322882"/>
              <a:gd name="connsiteX447" fmla="*/ 6058525 w 7129607"/>
              <a:gd name="connsiteY447" fmla="*/ 1881689 h 10322882"/>
              <a:gd name="connsiteX448" fmla="*/ 6085483 w 7129607"/>
              <a:gd name="connsiteY448" fmla="*/ 1885057 h 10322882"/>
              <a:gd name="connsiteX449" fmla="*/ 6112444 w 7129607"/>
              <a:gd name="connsiteY449" fmla="*/ 1888426 h 10322882"/>
              <a:gd name="connsiteX450" fmla="*/ 6132664 w 7129607"/>
              <a:gd name="connsiteY450" fmla="*/ 1901898 h 10322882"/>
              <a:gd name="connsiteX451" fmla="*/ 6156253 w 7129607"/>
              <a:gd name="connsiteY451" fmla="*/ 1925476 h 10322882"/>
              <a:gd name="connsiteX452" fmla="*/ 6200063 w 7129607"/>
              <a:gd name="connsiteY452" fmla="*/ 1959158 h 10322882"/>
              <a:gd name="connsiteX453" fmla="*/ 6216912 w 7129607"/>
              <a:gd name="connsiteY453" fmla="*/ 1942319 h 10322882"/>
              <a:gd name="connsiteX454" fmla="*/ 6230392 w 7129607"/>
              <a:gd name="connsiteY454" fmla="*/ 1982734 h 10322882"/>
              <a:gd name="connsiteX455" fmla="*/ 6243871 w 7129607"/>
              <a:gd name="connsiteY455" fmla="*/ 1959158 h 10322882"/>
              <a:gd name="connsiteX456" fmla="*/ 6280940 w 7129607"/>
              <a:gd name="connsiteY456" fmla="*/ 1962525 h 10322882"/>
              <a:gd name="connsiteX457" fmla="*/ 6307900 w 7129607"/>
              <a:gd name="connsiteY457" fmla="*/ 1979366 h 10322882"/>
              <a:gd name="connsiteX458" fmla="*/ 6331490 w 7129607"/>
              <a:gd name="connsiteY458" fmla="*/ 2006313 h 10322882"/>
              <a:gd name="connsiteX459" fmla="*/ 6358450 w 7129607"/>
              <a:gd name="connsiteY459" fmla="*/ 2019785 h 10322882"/>
              <a:gd name="connsiteX460" fmla="*/ 6361819 w 7129607"/>
              <a:gd name="connsiteY460" fmla="*/ 2036626 h 10322882"/>
              <a:gd name="connsiteX461" fmla="*/ 6361819 w 7129607"/>
              <a:gd name="connsiteY461" fmla="*/ 2077043 h 10322882"/>
              <a:gd name="connsiteX462" fmla="*/ 6375299 w 7129607"/>
              <a:gd name="connsiteY462" fmla="*/ 2093884 h 10322882"/>
              <a:gd name="connsiteX463" fmla="*/ 6395518 w 7129607"/>
              <a:gd name="connsiteY463" fmla="*/ 2137670 h 10322882"/>
              <a:gd name="connsiteX464" fmla="*/ 6419109 w 7129607"/>
              <a:gd name="connsiteY464" fmla="*/ 2164615 h 10322882"/>
              <a:gd name="connsiteX465" fmla="*/ 6425847 w 7129607"/>
              <a:gd name="connsiteY465" fmla="*/ 2194927 h 10322882"/>
              <a:gd name="connsiteX466" fmla="*/ 6405629 w 7129607"/>
              <a:gd name="connsiteY466" fmla="*/ 2255556 h 10322882"/>
              <a:gd name="connsiteX467" fmla="*/ 6404784 w 7129607"/>
              <a:gd name="connsiteY467" fmla="*/ 2259122 h 10322882"/>
              <a:gd name="connsiteX468" fmla="*/ 6400610 w 7129607"/>
              <a:gd name="connsiteY468" fmla="*/ 2269116 h 10322882"/>
              <a:gd name="connsiteX469" fmla="*/ 6385408 w 7129607"/>
              <a:gd name="connsiteY469" fmla="*/ 2319549 h 10322882"/>
              <a:gd name="connsiteX470" fmla="*/ 6398047 w 7129607"/>
              <a:gd name="connsiteY470" fmla="*/ 2287552 h 10322882"/>
              <a:gd name="connsiteX471" fmla="*/ 6404784 w 7129607"/>
              <a:gd name="connsiteY471" fmla="*/ 2259122 h 10322882"/>
              <a:gd name="connsiteX472" fmla="*/ 6406269 w 7129607"/>
              <a:gd name="connsiteY472" fmla="*/ 2255566 h 10322882"/>
              <a:gd name="connsiteX473" fmla="*/ 6419752 w 7129607"/>
              <a:gd name="connsiteY473" fmla="*/ 2269040 h 10322882"/>
              <a:gd name="connsiteX474" fmla="*/ 6436605 w 7129607"/>
              <a:gd name="connsiteY474" fmla="*/ 2292620 h 10322882"/>
              <a:gd name="connsiteX475" fmla="*/ 6433236 w 7129607"/>
              <a:gd name="connsiteY475" fmla="*/ 2326305 h 10322882"/>
              <a:gd name="connsiteX476" fmla="*/ 6426494 w 7129607"/>
              <a:gd name="connsiteY476" fmla="*/ 2363361 h 10322882"/>
              <a:gd name="connsiteX477" fmla="*/ 6446717 w 7129607"/>
              <a:gd name="connsiteY477" fmla="*/ 2386941 h 10322882"/>
              <a:gd name="connsiteX478" fmla="*/ 6480424 w 7129607"/>
              <a:gd name="connsiteY478" fmla="*/ 2410520 h 10322882"/>
              <a:gd name="connsiteX479" fmla="*/ 6517501 w 7129607"/>
              <a:gd name="connsiteY479" fmla="*/ 2420626 h 10322882"/>
              <a:gd name="connsiteX480" fmla="*/ 6530984 w 7129607"/>
              <a:gd name="connsiteY480" fmla="*/ 2467784 h 10322882"/>
              <a:gd name="connsiteX481" fmla="*/ 6534355 w 7129607"/>
              <a:gd name="connsiteY481" fmla="*/ 2528421 h 10322882"/>
              <a:gd name="connsiteX482" fmla="*/ 6557949 w 7129607"/>
              <a:gd name="connsiteY482" fmla="*/ 2528421 h 10322882"/>
              <a:gd name="connsiteX483" fmla="*/ 6554578 w 7129607"/>
              <a:gd name="connsiteY483" fmla="*/ 2541892 h 10322882"/>
              <a:gd name="connsiteX484" fmla="*/ 6524243 w 7129607"/>
              <a:gd name="connsiteY484" fmla="*/ 2599158 h 10322882"/>
              <a:gd name="connsiteX485" fmla="*/ 6541097 w 7129607"/>
              <a:gd name="connsiteY485" fmla="*/ 2619370 h 10322882"/>
              <a:gd name="connsiteX486" fmla="*/ 6537726 w 7129607"/>
              <a:gd name="connsiteY486" fmla="*/ 2646318 h 10322882"/>
              <a:gd name="connsiteX487" fmla="*/ 6561320 w 7129607"/>
              <a:gd name="connsiteY487" fmla="*/ 2666530 h 10322882"/>
              <a:gd name="connsiteX488" fmla="*/ 6568062 w 7129607"/>
              <a:gd name="connsiteY488" fmla="*/ 2703583 h 10322882"/>
              <a:gd name="connsiteX489" fmla="*/ 6601768 w 7129607"/>
              <a:gd name="connsiteY489" fmla="*/ 2683374 h 10322882"/>
              <a:gd name="connsiteX490" fmla="*/ 6638846 w 7129607"/>
              <a:gd name="connsiteY490" fmla="*/ 2663161 h 10322882"/>
              <a:gd name="connsiteX491" fmla="*/ 6672552 w 7129607"/>
              <a:gd name="connsiteY491" fmla="*/ 2659793 h 10322882"/>
              <a:gd name="connsiteX492" fmla="*/ 6682665 w 7129607"/>
              <a:gd name="connsiteY492" fmla="*/ 2673267 h 10322882"/>
              <a:gd name="connsiteX493" fmla="*/ 6702888 w 7129607"/>
              <a:gd name="connsiteY493" fmla="*/ 2683374 h 10322882"/>
              <a:gd name="connsiteX494" fmla="*/ 6719742 w 7129607"/>
              <a:gd name="connsiteY494" fmla="*/ 2706953 h 10322882"/>
              <a:gd name="connsiteX495" fmla="*/ 6733224 w 7129607"/>
              <a:gd name="connsiteY495" fmla="*/ 2733901 h 10322882"/>
              <a:gd name="connsiteX496" fmla="*/ 6729853 w 7129607"/>
              <a:gd name="connsiteY496" fmla="*/ 2747375 h 10322882"/>
              <a:gd name="connsiteX497" fmla="*/ 6743336 w 7129607"/>
              <a:gd name="connsiteY497" fmla="*/ 2754112 h 10322882"/>
              <a:gd name="connsiteX498" fmla="*/ 6750078 w 7129607"/>
              <a:gd name="connsiteY498" fmla="*/ 2770955 h 10322882"/>
              <a:gd name="connsiteX499" fmla="*/ 6743336 w 7129607"/>
              <a:gd name="connsiteY499" fmla="*/ 2794535 h 10322882"/>
              <a:gd name="connsiteX500" fmla="*/ 6756819 w 7129607"/>
              <a:gd name="connsiteY500" fmla="*/ 2811378 h 10322882"/>
              <a:gd name="connsiteX501" fmla="*/ 6770301 w 7129607"/>
              <a:gd name="connsiteY501" fmla="*/ 2811378 h 10322882"/>
              <a:gd name="connsiteX502" fmla="*/ 6780413 w 7129607"/>
              <a:gd name="connsiteY502" fmla="*/ 2821485 h 10322882"/>
              <a:gd name="connsiteX503" fmla="*/ 6797266 w 7129607"/>
              <a:gd name="connsiteY503" fmla="*/ 2855171 h 10322882"/>
              <a:gd name="connsiteX504" fmla="*/ 6810749 w 7129607"/>
              <a:gd name="connsiteY504" fmla="*/ 2868643 h 10322882"/>
              <a:gd name="connsiteX505" fmla="*/ 6814120 w 7129607"/>
              <a:gd name="connsiteY505" fmla="*/ 2892224 h 10322882"/>
              <a:gd name="connsiteX506" fmla="*/ 6820862 w 7129607"/>
              <a:gd name="connsiteY506" fmla="*/ 2909067 h 10322882"/>
              <a:gd name="connsiteX507" fmla="*/ 6830974 w 7129607"/>
              <a:gd name="connsiteY507" fmla="*/ 2922541 h 10322882"/>
              <a:gd name="connsiteX508" fmla="*/ 6844456 w 7129607"/>
              <a:gd name="connsiteY508" fmla="*/ 2949488 h 10322882"/>
              <a:gd name="connsiteX509" fmla="*/ 6871421 w 7129607"/>
              <a:gd name="connsiteY509" fmla="*/ 2973071 h 10322882"/>
              <a:gd name="connsiteX510" fmla="*/ 6878162 w 7129607"/>
              <a:gd name="connsiteY510" fmla="*/ 3010123 h 10322882"/>
              <a:gd name="connsiteX511" fmla="*/ 6901758 w 7129607"/>
              <a:gd name="connsiteY511" fmla="*/ 3033701 h 10322882"/>
              <a:gd name="connsiteX512" fmla="*/ 6938835 w 7129607"/>
              <a:gd name="connsiteY512" fmla="*/ 3040441 h 10322882"/>
              <a:gd name="connsiteX513" fmla="*/ 6975913 w 7129607"/>
              <a:gd name="connsiteY513" fmla="*/ 3043809 h 10322882"/>
              <a:gd name="connsiteX514" fmla="*/ 6986024 w 7129607"/>
              <a:gd name="connsiteY514" fmla="*/ 3060652 h 10322882"/>
              <a:gd name="connsiteX515" fmla="*/ 7002878 w 7129607"/>
              <a:gd name="connsiteY515" fmla="*/ 3074125 h 10322882"/>
              <a:gd name="connsiteX516" fmla="*/ 7016359 w 7129607"/>
              <a:gd name="connsiteY516" fmla="*/ 3104442 h 10322882"/>
              <a:gd name="connsiteX517" fmla="*/ 7023101 w 7129607"/>
              <a:gd name="connsiteY517" fmla="*/ 3148232 h 10322882"/>
              <a:gd name="connsiteX518" fmla="*/ 7039955 w 7129607"/>
              <a:gd name="connsiteY518" fmla="*/ 3175181 h 10322882"/>
              <a:gd name="connsiteX519" fmla="*/ 7046697 w 7129607"/>
              <a:gd name="connsiteY519" fmla="*/ 3188655 h 10322882"/>
              <a:gd name="connsiteX520" fmla="*/ 7060178 w 7129607"/>
              <a:gd name="connsiteY520" fmla="*/ 3205497 h 10322882"/>
              <a:gd name="connsiteX521" fmla="*/ 7083774 w 7129607"/>
              <a:gd name="connsiteY521" fmla="*/ 3239183 h 10322882"/>
              <a:gd name="connsiteX522" fmla="*/ 7093885 w 7129607"/>
              <a:gd name="connsiteY522" fmla="*/ 3269502 h 10322882"/>
              <a:gd name="connsiteX523" fmla="*/ 7120850 w 7129607"/>
              <a:gd name="connsiteY523" fmla="*/ 3289713 h 10322882"/>
              <a:gd name="connsiteX524" fmla="*/ 7127591 w 7129607"/>
              <a:gd name="connsiteY524" fmla="*/ 3336872 h 10322882"/>
              <a:gd name="connsiteX525" fmla="*/ 7114110 w 7129607"/>
              <a:gd name="connsiteY525" fmla="*/ 3373926 h 10322882"/>
              <a:gd name="connsiteX526" fmla="*/ 7100626 w 7129607"/>
              <a:gd name="connsiteY526" fmla="*/ 3404244 h 10322882"/>
              <a:gd name="connsiteX527" fmla="*/ 7080403 w 7129607"/>
              <a:gd name="connsiteY527" fmla="*/ 3427823 h 10322882"/>
              <a:gd name="connsiteX528" fmla="*/ 7056807 w 7129607"/>
              <a:gd name="connsiteY528" fmla="*/ 3451403 h 10322882"/>
              <a:gd name="connsiteX529" fmla="*/ 7063549 w 7129607"/>
              <a:gd name="connsiteY529" fmla="*/ 3491826 h 10322882"/>
              <a:gd name="connsiteX530" fmla="*/ 7033213 w 7129607"/>
              <a:gd name="connsiteY530" fmla="*/ 3512038 h 10322882"/>
              <a:gd name="connsiteX531" fmla="*/ 7009619 w 7129607"/>
              <a:gd name="connsiteY531" fmla="*/ 3545722 h 10322882"/>
              <a:gd name="connsiteX532" fmla="*/ 6972542 w 7129607"/>
              <a:gd name="connsiteY532" fmla="*/ 3576038 h 10322882"/>
              <a:gd name="connsiteX533" fmla="*/ 6952317 w 7129607"/>
              <a:gd name="connsiteY533" fmla="*/ 3602988 h 10322882"/>
              <a:gd name="connsiteX534" fmla="*/ 6928723 w 7129607"/>
              <a:gd name="connsiteY534" fmla="*/ 3643411 h 10322882"/>
              <a:gd name="connsiteX535" fmla="*/ 6915240 w 7129607"/>
              <a:gd name="connsiteY535" fmla="*/ 3660254 h 10322882"/>
              <a:gd name="connsiteX536" fmla="*/ 6891646 w 7129607"/>
              <a:gd name="connsiteY536" fmla="*/ 3663622 h 10322882"/>
              <a:gd name="connsiteX537" fmla="*/ 6844456 w 7129607"/>
              <a:gd name="connsiteY537" fmla="*/ 3677096 h 10322882"/>
              <a:gd name="connsiteX538" fmla="*/ 6820862 w 7129607"/>
              <a:gd name="connsiteY538" fmla="*/ 3650148 h 10322882"/>
              <a:gd name="connsiteX539" fmla="*/ 6800637 w 7129607"/>
              <a:gd name="connsiteY539" fmla="*/ 3609725 h 10322882"/>
              <a:gd name="connsiteX540" fmla="*/ 6766930 w 7129607"/>
              <a:gd name="connsiteY540" fmla="*/ 3602988 h 10322882"/>
              <a:gd name="connsiteX541" fmla="*/ 6753449 w 7129607"/>
              <a:gd name="connsiteY541" fmla="*/ 3592882 h 10322882"/>
              <a:gd name="connsiteX542" fmla="*/ 6753449 w 7129607"/>
              <a:gd name="connsiteY542" fmla="*/ 3589515 h 10322882"/>
              <a:gd name="connsiteX543" fmla="*/ 6766930 w 7129607"/>
              <a:gd name="connsiteY543" fmla="*/ 3572672 h 10322882"/>
              <a:gd name="connsiteX544" fmla="*/ 6790526 w 7129607"/>
              <a:gd name="connsiteY544" fmla="*/ 3559198 h 10322882"/>
              <a:gd name="connsiteX545" fmla="*/ 6790398 w 7129607"/>
              <a:gd name="connsiteY545" fmla="*/ 3558391 h 10322882"/>
              <a:gd name="connsiteX546" fmla="*/ 6790398 w 7129607"/>
              <a:gd name="connsiteY546" fmla="*/ 3546274 h 10322882"/>
              <a:gd name="connsiteX547" fmla="*/ 6790526 w 7129607"/>
              <a:gd name="connsiteY547" fmla="*/ 3545722 h 10322882"/>
              <a:gd name="connsiteX548" fmla="*/ 6800637 w 7129607"/>
              <a:gd name="connsiteY548" fmla="*/ 3535618 h 10322882"/>
              <a:gd name="connsiteX549" fmla="*/ 6804008 w 7129607"/>
              <a:gd name="connsiteY549" fmla="*/ 3512038 h 10322882"/>
              <a:gd name="connsiteX550" fmla="*/ 6804850 w 7129607"/>
              <a:gd name="connsiteY550" fmla="*/ 3500247 h 10322882"/>
              <a:gd name="connsiteX551" fmla="*/ 6804711 w 7129607"/>
              <a:gd name="connsiteY551" fmla="*/ 3499859 h 10322882"/>
              <a:gd name="connsiteX552" fmla="*/ 6803878 w 7129607"/>
              <a:gd name="connsiteY552" fmla="*/ 3511539 h 10322882"/>
              <a:gd name="connsiteX553" fmla="*/ 6800507 w 7129607"/>
              <a:gd name="connsiteY553" fmla="*/ 3535149 h 10322882"/>
              <a:gd name="connsiteX554" fmla="*/ 6790398 w 7129607"/>
              <a:gd name="connsiteY554" fmla="*/ 3545270 h 10322882"/>
              <a:gd name="connsiteX555" fmla="*/ 6790398 w 7129607"/>
              <a:gd name="connsiteY555" fmla="*/ 3546274 h 10322882"/>
              <a:gd name="connsiteX556" fmla="*/ 6789262 w 7129607"/>
              <a:gd name="connsiteY556" fmla="*/ 3551197 h 10322882"/>
              <a:gd name="connsiteX557" fmla="*/ 6790398 w 7129607"/>
              <a:gd name="connsiteY557" fmla="*/ 3558391 h 10322882"/>
              <a:gd name="connsiteX558" fmla="*/ 6790398 w 7129607"/>
              <a:gd name="connsiteY558" fmla="*/ 3558759 h 10322882"/>
              <a:gd name="connsiteX559" fmla="*/ 6766809 w 7129607"/>
              <a:gd name="connsiteY559" fmla="*/ 3572250 h 10322882"/>
              <a:gd name="connsiteX560" fmla="*/ 6753329 w 7129607"/>
              <a:gd name="connsiteY560" fmla="*/ 3589116 h 10322882"/>
              <a:gd name="connsiteX561" fmla="*/ 6739849 w 7129607"/>
              <a:gd name="connsiteY561" fmla="*/ 3595860 h 10322882"/>
              <a:gd name="connsiteX562" fmla="*/ 6733109 w 7129607"/>
              <a:gd name="connsiteY562" fmla="*/ 3619472 h 10322882"/>
              <a:gd name="connsiteX563" fmla="*/ 6719628 w 7129607"/>
              <a:gd name="connsiteY563" fmla="*/ 3663318 h 10322882"/>
              <a:gd name="connsiteX564" fmla="*/ 6699408 w 7129607"/>
              <a:gd name="connsiteY564" fmla="*/ 3693674 h 10322882"/>
              <a:gd name="connsiteX565" fmla="*/ 6709518 w 7129607"/>
              <a:gd name="connsiteY565" fmla="*/ 3713910 h 10322882"/>
              <a:gd name="connsiteX566" fmla="*/ 6733109 w 7129607"/>
              <a:gd name="connsiteY566" fmla="*/ 3720656 h 10322882"/>
              <a:gd name="connsiteX567" fmla="*/ 6716258 w 7129607"/>
              <a:gd name="connsiteY567" fmla="*/ 3754384 h 10322882"/>
              <a:gd name="connsiteX568" fmla="*/ 6716258 w 7129607"/>
              <a:gd name="connsiteY568" fmla="*/ 3794858 h 10322882"/>
              <a:gd name="connsiteX569" fmla="*/ 6719628 w 7129607"/>
              <a:gd name="connsiteY569" fmla="*/ 3845450 h 10322882"/>
              <a:gd name="connsiteX570" fmla="*/ 6729738 w 7129607"/>
              <a:gd name="connsiteY570" fmla="*/ 3869060 h 10322882"/>
              <a:gd name="connsiteX571" fmla="*/ 6726368 w 7129607"/>
              <a:gd name="connsiteY571" fmla="*/ 3902789 h 10322882"/>
              <a:gd name="connsiteX572" fmla="*/ 6733109 w 7129607"/>
              <a:gd name="connsiteY572" fmla="*/ 3946635 h 10322882"/>
              <a:gd name="connsiteX573" fmla="*/ 6709518 w 7129607"/>
              <a:gd name="connsiteY573" fmla="*/ 3973618 h 10322882"/>
              <a:gd name="connsiteX574" fmla="*/ 6672448 w 7129607"/>
              <a:gd name="connsiteY574" fmla="*/ 4014086 h 10322882"/>
              <a:gd name="connsiteX575" fmla="*/ 6638749 w 7129607"/>
              <a:gd name="connsiteY575" fmla="*/ 3993856 h 10322882"/>
              <a:gd name="connsiteX576" fmla="*/ 6618529 w 7129607"/>
              <a:gd name="connsiteY576" fmla="*/ 4003973 h 10322882"/>
              <a:gd name="connsiteX577" fmla="*/ 6598309 w 7129607"/>
              <a:gd name="connsiteY577" fmla="*/ 4010713 h 10322882"/>
              <a:gd name="connsiteX578" fmla="*/ 6605049 w 7129607"/>
              <a:gd name="connsiteY578" fmla="*/ 4078169 h 10322882"/>
              <a:gd name="connsiteX579" fmla="*/ 6591724 w 7129607"/>
              <a:gd name="connsiteY579" fmla="*/ 4084838 h 10322882"/>
              <a:gd name="connsiteX580" fmla="*/ 6591724 w 7129607"/>
              <a:gd name="connsiteY580" fmla="*/ 4101574 h 10322882"/>
              <a:gd name="connsiteX581" fmla="*/ 6591724 w 7129607"/>
              <a:gd name="connsiteY581" fmla="*/ 4121781 h 10322882"/>
              <a:gd name="connsiteX582" fmla="*/ 6598470 w 7129607"/>
              <a:gd name="connsiteY582" fmla="*/ 4145356 h 10322882"/>
              <a:gd name="connsiteX583" fmla="*/ 6615335 w 7129607"/>
              <a:gd name="connsiteY583" fmla="*/ 4177352 h 10322882"/>
              <a:gd name="connsiteX584" fmla="*/ 6622081 w 7129607"/>
              <a:gd name="connsiteY584" fmla="*/ 4209347 h 10322882"/>
              <a:gd name="connsiteX585" fmla="*/ 6642321 w 7129607"/>
              <a:gd name="connsiteY585" fmla="*/ 4307018 h 10322882"/>
              <a:gd name="connsiteX586" fmla="*/ 6662560 w 7129607"/>
              <a:gd name="connsiteY586" fmla="*/ 4337329 h 10322882"/>
              <a:gd name="connsiteX587" fmla="*/ 6655813 w 7129607"/>
              <a:gd name="connsiteY587" fmla="*/ 4364273 h 10322882"/>
              <a:gd name="connsiteX588" fmla="*/ 6591724 w 7129607"/>
              <a:gd name="connsiteY588" fmla="*/ 4404688 h 10322882"/>
              <a:gd name="connsiteX589" fmla="*/ 6568112 w 7129607"/>
              <a:gd name="connsiteY589" fmla="*/ 4428262 h 10322882"/>
              <a:gd name="connsiteX590" fmla="*/ 6537753 w 7129607"/>
              <a:gd name="connsiteY590" fmla="*/ 4458572 h 10322882"/>
              <a:gd name="connsiteX591" fmla="*/ 6510767 w 7129607"/>
              <a:gd name="connsiteY591" fmla="*/ 4482149 h 10322882"/>
              <a:gd name="connsiteX592" fmla="*/ 6483782 w 7129607"/>
              <a:gd name="connsiteY592" fmla="*/ 4515827 h 10322882"/>
              <a:gd name="connsiteX593" fmla="*/ 6439931 w 7129607"/>
              <a:gd name="connsiteY593" fmla="*/ 4515827 h 10322882"/>
              <a:gd name="connsiteX594" fmla="*/ 6409574 w 7129607"/>
              <a:gd name="connsiteY594" fmla="*/ 4542772 h 10322882"/>
              <a:gd name="connsiteX595" fmla="*/ 6355603 w 7129607"/>
              <a:gd name="connsiteY595" fmla="*/ 4613497 h 10322882"/>
              <a:gd name="connsiteX596" fmla="*/ 6345482 w 7129607"/>
              <a:gd name="connsiteY596" fmla="*/ 4626966 h 10322882"/>
              <a:gd name="connsiteX597" fmla="*/ 6332559 w 7129607"/>
              <a:gd name="connsiteY597" fmla="*/ 4636643 h 10322882"/>
              <a:gd name="connsiteX598" fmla="*/ 6332640 w 7129607"/>
              <a:gd name="connsiteY598" fmla="*/ 4637131 h 10322882"/>
              <a:gd name="connsiteX599" fmla="*/ 6329270 w 7129607"/>
              <a:gd name="connsiteY599" fmla="*/ 4653969 h 10322882"/>
              <a:gd name="connsiteX600" fmla="*/ 6309055 w 7129607"/>
              <a:gd name="connsiteY600" fmla="*/ 4657340 h 10322882"/>
              <a:gd name="connsiteX601" fmla="*/ 6308929 w 7129607"/>
              <a:gd name="connsiteY601" fmla="*/ 4657376 h 10322882"/>
              <a:gd name="connsiteX602" fmla="*/ 6328269 w 7129607"/>
              <a:gd name="connsiteY602" fmla="*/ 4654155 h 10322882"/>
              <a:gd name="connsiteX603" fmla="*/ 6335006 w 7129607"/>
              <a:gd name="connsiteY603" fmla="*/ 4670994 h 10322882"/>
              <a:gd name="connsiteX604" fmla="*/ 6328269 w 7129607"/>
              <a:gd name="connsiteY604" fmla="*/ 4758559 h 10322882"/>
              <a:gd name="connsiteX605" fmla="*/ 6335006 w 7129607"/>
              <a:gd name="connsiteY605" fmla="*/ 4798972 h 10322882"/>
              <a:gd name="connsiteX606" fmla="*/ 6358584 w 7129607"/>
              <a:gd name="connsiteY606" fmla="*/ 4825915 h 10322882"/>
              <a:gd name="connsiteX607" fmla="*/ 6375425 w 7129607"/>
              <a:gd name="connsiteY607" fmla="*/ 4866332 h 10322882"/>
              <a:gd name="connsiteX608" fmla="*/ 6382162 w 7129607"/>
              <a:gd name="connsiteY608" fmla="*/ 4910115 h 10322882"/>
              <a:gd name="connsiteX609" fmla="*/ 6392267 w 7129607"/>
              <a:gd name="connsiteY609" fmla="*/ 4953897 h 10322882"/>
              <a:gd name="connsiteX610" fmla="*/ 6372058 w 7129607"/>
              <a:gd name="connsiteY610" fmla="*/ 4987576 h 10322882"/>
              <a:gd name="connsiteX611" fmla="*/ 6358584 w 7129607"/>
              <a:gd name="connsiteY611" fmla="*/ 5021254 h 10322882"/>
              <a:gd name="connsiteX612" fmla="*/ 6338373 w 7129607"/>
              <a:gd name="connsiteY612" fmla="*/ 5065036 h 10322882"/>
              <a:gd name="connsiteX613" fmla="*/ 6308058 w 7129607"/>
              <a:gd name="connsiteY613" fmla="*/ 5102084 h 10322882"/>
              <a:gd name="connsiteX614" fmla="*/ 6304690 w 7129607"/>
              <a:gd name="connsiteY614" fmla="*/ 5139130 h 10322882"/>
              <a:gd name="connsiteX615" fmla="*/ 6304690 w 7129607"/>
              <a:gd name="connsiteY615" fmla="*/ 5169440 h 10322882"/>
              <a:gd name="connsiteX616" fmla="*/ 6294584 w 7129607"/>
              <a:gd name="connsiteY616" fmla="*/ 5203120 h 10322882"/>
              <a:gd name="connsiteX617" fmla="*/ 6284480 w 7129607"/>
              <a:gd name="connsiteY617" fmla="*/ 5236800 h 10322882"/>
              <a:gd name="connsiteX618" fmla="*/ 6264269 w 7129607"/>
              <a:gd name="connsiteY618" fmla="*/ 5273845 h 10322882"/>
              <a:gd name="connsiteX619" fmla="*/ 6237321 w 7129607"/>
              <a:gd name="connsiteY619" fmla="*/ 5297421 h 10322882"/>
              <a:gd name="connsiteX620" fmla="*/ 6233954 w 7129607"/>
              <a:gd name="connsiteY620" fmla="*/ 5317628 h 10322882"/>
              <a:gd name="connsiteX621" fmla="*/ 6244058 w 7129607"/>
              <a:gd name="connsiteY621" fmla="*/ 5331100 h 10322882"/>
              <a:gd name="connsiteX622" fmla="*/ 6247428 w 7129607"/>
              <a:gd name="connsiteY622" fmla="*/ 5364780 h 10322882"/>
              <a:gd name="connsiteX623" fmla="*/ 6247428 w 7129607"/>
              <a:gd name="connsiteY623" fmla="*/ 5408563 h 10322882"/>
              <a:gd name="connsiteX624" fmla="*/ 6233954 w 7129607"/>
              <a:gd name="connsiteY624" fmla="*/ 5418666 h 10322882"/>
              <a:gd name="connsiteX625" fmla="*/ 6231124 w 7129607"/>
              <a:gd name="connsiteY625" fmla="*/ 5421496 h 10322882"/>
              <a:gd name="connsiteX626" fmla="*/ 6231124 w 7129607"/>
              <a:gd name="connsiteY626" fmla="*/ 5431561 h 10322882"/>
              <a:gd name="connsiteX627" fmla="*/ 6214279 w 7129607"/>
              <a:gd name="connsiteY627" fmla="*/ 5468654 h 10322882"/>
              <a:gd name="connsiteX628" fmla="*/ 6217649 w 7129607"/>
              <a:gd name="connsiteY628" fmla="*/ 5515864 h 10322882"/>
              <a:gd name="connsiteX629" fmla="*/ 6204172 w 7129607"/>
              <a:gd name="connsiteY629" fmla="*/ 5532724 h 10322882"/>
              <a:gd name="connsiteX630" fmla="*/ 6224386 w 7129607"/>
              <a:gd name="connsiteY630" fmla="*/ 5563074 h 10322882"/>
              <a:gd name="connsiteX631" fmla="*/ 6217649 w 7129607"/>
              <a:gd name="connsiteY631" fmla="*/ 5610283 h 10322882"/>
              <a:gd name="connsiteX632" fmla="*/ 6190695 w 7129607"/>
              <a:gd name="connsiteY632" fmla="*/ 5670981 h 10322882"/>
              <a:gd name="connsiteX633" fmla="*/ 6180587 w 7129607"/>
              <a:gd name="connsiteY633" fmla="*/ 5691214 h 10322882"/>
              <a:gd name="connsiteX634" fmla="*/ 6170481 w 7129607"/>
              <a:gd name="connsiteY634" fmla="*/ 5748542 h 10322882"/>
              <a:gd name="connsiteX635" fmla="*/ 6170481 w 7129607"/>
              <a:gd name="connsiteY635" fmla="*/ 5789007 h 10322882"/>
              <a:gd name="connsiteX636" fmla="*/ 6157004 w 7129607"/>
              <a:gd name="connsiteY636" fmla="*/ 5815983 h 10322882"/>
              <a:gd name="connsiteX637" fmla="*/ 6143527 w 7129607"/>
              <a:gd name="connsiteY637" fmla="*/ 5839588 h 10322882"/>
              <a:gd name="connsiteX638" fmla="*/ 6109836 w 7129607"/>
              <a:gd name="connsiteY638" fmla="*/ 5849705 h 10322882"/>
              <a:gd name="connsiteX639" fmla="*/ 6089622 w 7129607"/>
              <a:gd name="connsiteY639" fmla="*/ 5859821 h 10322882"/>
              <a:gd name="connsiteX640" fmla="*/ 6079515 w 7129607"/>
              <a:gd name="connsiteY640" fmla="*/ 5880054 h 10322882"/>
              <a:gd name="connsiteX641" fmla="*/ 6096361 w 7129607"/>
              <a:gd name="connsiteY641" fmla="*/ 5900287 h 10322882"/>
              <a:gd name="connsiteX642" fmla="*/ 6086253 w 7129607"/>
              <a:gd name="connsiteY642" fmla="*/ 5913776 h 10322882"/>
              <a:gd name="connsiteX643" fmla="*/ 6086253 w 7129607"/>
              <a:gd name="connsiteY643" fmla="*/ 5913866 h 10322882"/>
              <a:gd name="connsiteX644" fmla="*/ 6096232 w 7129607"/>
              <a:gd name="connsiteY644" fmla="*/ 5900548 h 10322882"/>
              <a:gd name="connsiteX645" fmla="*/ 6102962 w 7129607"/>
              <a:gd name="connsiteY645" fmla="*/ 5910653 h 10322882"/>
              <a:gd name="connsiteX646" fmla="*/ 6113056 w 7129607"/>
              <a:gd name="connsiteY646" fmla="*/ 5944331 h 10322882"/>
              <a:gd name="connsiteX647" fmla="*/ 6163528 w 7129607"/>
              <a:gd name="connsiteY647" fmla="*/ 5954436 h 10322882"/>
              <a:gd name="connsiteX648" fmla="*/ 6247647 w 7129607"/>
              <a:gd name="connsiteY648" fmla="*/ 5957803 h 10322882"/>
              <a:gd name="connsiteX649" fmla="*/ 6271200 w 7129607"/>
              <a:gd name="connsiteY649" fmla="*/ 5954436 h 10322882"/>
              <a:gd name="connsiteX650" fmla="*/ 6288024 w 7129607"/>
              <a:gd name="connsiteY650" fmla="*/ 5951068 h 10322882"/>
              <a:gd name="connsiteX651" fmla="*/ 6318308 w 7129607"/>
              <a:gd name="connsiteY651" fmla="*/ 5940963 h 10322882"/>
              <a:gd name="connsiteX652" fmla="*/ 6351954 w 7129607"/>
              <a:gd name="connsiteY652" fmla="*/ 5967906 h 10322882"/>
              <a:gd name="connsiteX653" fmla="*/ 6348590 w 7129607"/>
              <a:gd name="connsiteY653" fmla="*/ 5988114 h 10322882"/>
              <a:gd name="connsiteX654" fmla="*/ 6365414 w 7129607"/>
              <a:gd name="connsiteY654" fmla="*/ 6021794 h 10322882"/>
              <a:gd name="connsiteX655" fmla="*/ 6368778 w 7129607"/>
              <a:gd name="connsiteY655" fmla="*/ 6045369 h 10322882"/>
              <a:gd name="connsiteX656" fmla="*/ 6382238 w 7129607"/>
              <a:gd name="connsiteY656" fmla="*/ 6068944 h 10322882"/>
              <a:gd name="connsiteX657" fmla="*/ 6388967 w 7129607"/>
              <a:gd name="connsiteY657" fmla="*/ 6102624 h 10322882"/>
              <a:gd name="connsiteX658" fmla="*/ 6375509 w 7129607"/>
              <a:gd name="connsiteY658" fmla="*/ 6132934 h 10322882"/>
              <a:gd name="connsiteX659" fmla="*/ 6402427 w 7129607"/>
              <a:gd name="connsiteY659" fmla="*/ 6153142 h 10322882"/>
              <a:gd name="connsiteX660" fmla="*/ 6409156 w 7129607"/>
              <a:gd name="connsiteY660" fmla="*/ 6186821 h 10322882"/>
              <a:gd name="connsiteX661" fmla="*/ 6419251 w 7129607"/>
              <a:gd name="connsiteY661" fmla="*/ 6210397 h 10322882"/>
              <a:gd name="connsiteX662" fmla="*/ 6378873 w 7129607"/>
              <a:gd name="connsiteY662" fmla="*/ 6240707 h 10322882"/>
              <a:gd name="connsiteX663" fmla="*/ 6348590 w 7129607"/>
              <a:gd name="connsiteY663" fmla="*/ 6260915 h 10322882"/>
              <a:gd name="connsiteX664" fmla="*/ 6308213 w 7129607"/>
              <a:gd name="connsiteY664" fmla="*/ 6257547 h 10322882"/>
              <a:gd name="connsiteX665" fmla="*/ 6311577 w 7129607"/>
              <a:gd name="connsiteY665" fmla="*/ 6264284 h 10322882"/>
              <a:gd name="connsiteX666" fmla="*/ 6308213 w 7129607"/>
              <a:gd name="connsiteY666" fmla="*/ 6281122 h 10322882"/>
              <a:gd name="connsiteX667" fmla="*/ 6314942 w 7129607"/>
              <a:gd name="connsiteY667" fmla="*/ 6294594 h 10322882"/>
              <a:gd name="connsiteX668" fmla="*/ 6301484 w 7129607"/>
              <a:gd name="connsiteY668" fmla="*/ 6308067 h 10322882"/>
              <a:gd name="connsiteX669" fmla="*/ 6314942 w 7129607"/>
              <a:gd name="connsiteY669" fmla="*/ 6338377 h 10322882"/>
              <a:gd name="connsiteX670" fmla="*/ 6311577 w 7129607"/>
              <a:gd name="connsiteY670" fmla="*/ 6385529 h 10322882"/>
              <a:gd name="connsiteX671" fmla="*/ 6234187 w 7129607"/>
              <a:gd name="connsiteY671" fmla="*/ 6419207 h 10322882"/>
              <a:gd name="connsiteX672" fmla="*/ 6207270 w 7129607"/>
              <a:gd name="connsiteY672" fmla="*/ 6442782 h 10322882"/>
              <a:gd name="connsiteX673" fmla="*/ 6176988 w 7129607"/>
              <a:gd name="connsiteY673" fmla="*/ 6466358 h 10322882"/>
              <a:gd name="connsiteX674" fmla="*/ 6163528 w 7129607"/>
              <a:gd name="connsiteY674" fmla="*/ 6496670 h 10322882"/>
              <a:gd name="connsiteX675" fmla="*/ 6160163 w 7129607"/>
              <a:gd name="connsiteY675" fmla="*/ 6537085 h 10322882"/>
              <a:gd name="connsiteX676" fmla="*/ 6153433 w 7129607"/>
              <a:gd name="connsiteY676" fmla="*/ 6570763 h 10322882"/>
              <a:gd name="connsiteX677" fmla="*/ 6126515 w 7129607"/>
              <a:gd name="connsiteY677" fmla="*/ 6597707 h 10322882"/>
              <a:gd name="connsiteX678" fmla="*/ 6143339 w 7129607"/>
              <a:gd name="connsiteY678" fmla="*/ 6604443 h 10322882"/>
              <a:gd name="connsiteX679" fmla="*/ 6150068 w 7129607"/>
              <a:gd name="connsiteY679" fmla="*/ 6624650 h 10322882"/>
              <a:gd name="connsiteX680" fmla="*/ 6136609 w 7129607"/>
              <a:gd name="connsiteY680" fmla="*/ 6668433 h 10322882"/>
              <a:gd name="connsiteX681" fmla="*/ 6116420 w 7129607"/>
              <a:gd name="connsiteY681" fmla="*/ 6692008 h 10322882"/>
              <a:gd name="connsiteX682" fmla="*/ 6102962 w 7129607"/>
              <a:gd name="connsiteY682" fmla="*/ 6671800 h 10322882"/>
              <a:gd name="connsiteX683" fmla="*/ 6102729 w 7129607"/>
              <a:gd name="connsiteY683" fmla="*/ 6671854 h 10322882"/>
              <a:gd name="connsiteX684" fmla="*/ 6115671 w 7129607"/>
              <a:gd name="connsiteY684" fmla="*/ 6691281 h 10322882"/>
              <a:gd name="connsiteX685" fmla="*/ 6108934 w 7129607"/>
              <a:gd name="connsiteY685" fmla="*/ 6694650 h 10322882"/>
              <a:gd name="connsiteX686" fmla="*/ 6085357 w 7129607"/>
              <a:gd name="connsiteY686" fmla="*/ 6735092 h 10322882"/>
              <a:gd name="connsiteX687" fmla="*/ 6108934 w 7129607"/>
              <a:gd name="connsiteY687" fmla="*/ 6762052 h 10322882"/>
              <a:gd name="connsiteX688" fmla="*/ 6142615 w 7129607"/>
              <a:gd name="connsiteY688" fmla="*/ 6758683 h 10322882"/>
              <a:gd name="connsiteX689" fmla="*/ 6159457 w 7129607"/>
              <a:gd name="connsiteY689" fmla="*/ 6745201 h 10322882"/>
              <a:gd name="connsiteX690" fmla="*/ 6172929 w 7129607"/>
              <a:gd name="connsiteY690" fmla="*/ 6735092 h 10322882"/>
              <a:gd name="connsiteX691" fmla="*/ 6183034 w 7129607"/>
              <a:gd name="connsiteY691" fmla="*/ 6748572 h 10322882"/>
              <a:gd name="connsiteX692" fmla="*/ 6189769 w 7129607"/>
              <a:gd name="connsiteY692" fmla="*/ 6768792 h 10322882"/>
              <a:gd name="connsiteX693" fmla="*/ 6189769 w 7129607"/>
              <a:gd name="connsiteY693" fmla="*/ 6771551 h 10322882"/>
              <a:gd name="connsiteX694" fmla="*/ 6190277 w 7129607"/>
              <a:gd name="connsiteY694" fmla="*/ 6769015 h 10322882"/>
              <a:gd name="connsiteX695" fmla="*/ 6190277 w 7129607"/>
              <a:gd name="connsiteY695" fmla="*/ 6772384 h 10322882"/>
              <a:gd name="connsiteX696" fmla="*/ 6189603 w 7129607"/>
              <a:gd name="connsiteY696" fmla="*/ 6772384 h 10322882"/>
              <a:gd name="connsiteX697" fmla="*/ 6189647 w 7129607"/>
              <a:gd name="connsiteY697" fmla="*/ 6772163 h 10322882"/>
              <a:gd name="connsiteX698" fmla="*/ 6176297 w 7129607"/>
              <a:gd name="connsiteY698" fmla="*/ 6772163 h 10322882"/>
              <a:gd name="connsiteX699" fmla="*/ 6156088 w 7129607"/>
              <a:gd name="connsiteY699" fmla="*/ 6789012 h 10322882"/>
              <a:gd name="connsiteX700" fmla="*/ 6139248 w 7129607"/>
              <a:gd name="connsiteY700" fmla="*/ 6809234 h 10322882"/>
              <a:gd name="connsiteX701" fmla="*/ 6138258 w 7129607"/>
              <a:gd name="connsiteY701" fmla="*/ 6816168 h 10322882"/>
              <a:gd name="connsiteX702" fmla="*/ 6139748 w 7129607"/>
              <a:gd name="connsiteY702" fmla="*/ 6809445 h 10322882"/>
              <a:gd name="connsiteX703" fmla="*/ 6156591 w 7129607"/>
              <a:gd name="connsiteY703" fmla="*/ 6789230 h 10322882"/>
              <a:gd name="connsiteX704" fmla="*/ 6176801 w 7129607"/>
              <a:gd name="connsiteY704" fmla="*/ 6772384 h 10322882"/>
              <a:gd name="connsiteX705" fmla="*/ 6189603 w 7129607"/>
              <a:gd name="connsiteY705" fmla="*/ 6772384 h 10322882"/>
              <a:gd name="connsiteX706" fmla="*/ 6186908 w 7129607"/>
              <a:gd name="connsiteY706" fmla="*/ 6785861 h 10322882"/>
              <a:gd name="connsiteX707" fmla="*/ 6200381 w 7129607"/>
              <a:gd name="connsiteY707" fmla="*/ 6816184 h 10322882"/>
              <a:gd name="connsiteX708" fmla="*/ 6210487 w 7129607"/>
              <a:gd name="connsiteY708" fmla="*/ 6853244 h 10322882"/>
              <a:gd name="connsiteX709" fmla="*/ 6207118 w 7129607"/>
              <a:gd name="connsiteY709" fmla="*/ 6897042 h 10322882"/>
              <a:gd name="connsiteX710" fmla="*/ 6213857 w 7129607"/>
              <a:gd name="connsiteY710" fmla="*/ 6920627 h 10322882"/>
              <a:gd name="connsiteX711" fmla="*/ 6237437 w 7129607"/>
              <a:gd name="connsiteY711" fmla="*/ 6913889 h 10322882"/>
              <a:gd name="connsiteX712" fmla="*/ 6261016 w 7129607"/>
              <a:gd name="connsiteY712" fmla="*/ 6917258 h 10322882"/>
              <a:gd name="connsiteX713" fmla="*/ 6291333 w 7129607"/>
              <a:gd name="connsiteY713" fmla="*/ 6907150 h 10322882"/>
              <a:gd name="connsiteX714" fmla="*/ 6318281 w 7129607"/>
              <a:gd name="connsiteY714" fmla="*/ 6920627 h 10322882"/>
              <a:gd name="connsiteX715" fmla="*/ 6345230 w 7129607"/>
              <a:gd name="connsiteY715" fmla="*/ 6950949 h 10322882"/>
              <a:gd name="connsiteX716" fmla="*/ 6375547 w 7129607"/>
              <a:gd name="connsiteY716" fmla="*/ 6981272 h 10322882"/>
              <a:gd name="connsiteX717" fmla="*/ 6365441 w 7129607"/>
              <a:gd name="connsiteY717" fmla="*/ 6998118 h 10322882"/>
              <a:gd name="connsiteX718" fmla="*/ 6362073 w 7129607"/>
              <a:gd name="connsiteY718" fmla="*/ 7028439 h 10322882"/>
              <a:gd name="connsiteX719" fmla="*/ 6375547 w 7129607"/>
              <a:gd name="connsiteY719" fmla="*/ 7075607 h 10322882"/>
              <a:gd name="connsiteX720" fmla="*/ 6372179 w 7129607"/>
              <a:gd name="connsiteY720" fmla="*/ 7122776 h 10322882"/>
              <a:gd name="connsiteX721" fmla="*/ 6378916 w 7129607"/>
              <a:gd name="connsiteY721" fmla="*/ 7173313 h 10322882"/>
              <a:gd name="connsiteX722" fmla="*/ 6365441 w 7129607"/>
              <a:gd name="connsiteY722" fmla="*/ 7203635 h 10322882"/>
              <a:gd name="connsiteX723" fmla="*/ 6365441 w 7129607"/>
              <a:gd name="connsiteY723" fmla="*/ 7227220 h 10322882"/>
              <a:gd name="connsiteX724" fmla="*/ 6358704 w 7129607"/>
              <a:gd name="connsiteY724" fmla="*/ 7233958 h 10322882"/>
              <a:gd name="connsiteX725" fmla="*/ 6358387 w 7129607"/>
              <a:gd name="connsiteY725" fmla="*/ 7233988 h 10322882"/>
              <a:gd name="connsiteX726" fmla="*/ 6341856 w 7129607"/>
              <a:gd name="connsiteY726" fmla="*/ 7257114 h 10322882"/>
              <a:gd name="connsiteX727" fmla="*/ 6335116 w 7129607"/>
              <a:gd name="connsiteY727" fmla="*/ 7284056 h 10322882"/>
              <a:gd name="connsiteX728" fmla="*/ 6372187 w 7129607"/>
              <a:gd name="connsiteY728" fmla="*/ 7304262 h 10322882"/>
              <a:gd name="connsiteX729" fmla="*/ 6385669 w 7129607"/>
              <a:gd name="connsiteY729" fmla="*/ 7324470 h 10322882"/>
              <a:gd name="connsiteX730" fmla="*/ 6395778 w 7129607"/>
              <a:gd name="connsiteY730" fmla="*/ 7368251 h 10322882"/>
              <a:gd name="connsiteX731" fmla="*/ 6405889 w 7129607"/>
              <a:gd name="connsiteY731" fmla="*/ 7378354 h 10322882"/>
              <a:gd name="connsiteX732" fmla="*/ 6399149 w 7129607"/>
              <a:gd name="connsiteY732" fmla="*/ 7395194 h 10322882"/>
              <a:gd name="connsiteX733" fmla="*/ 6409258 w 7129607"/>
              <a:gd name="connsiteY733" fmla="*/ 7449078 h 10322882"/>
              <a:gd name="connsiteX734" fmla="*/ 6436220 w 7129607"/>
              <a:gd name="connsiteY734" fmla="*/ 7476021 h 10322882"/>
              <a:gd name="connsiteX735" fmla="*/ 6453071 w 7129607"/>
              <a:gd name="connsiteY735" fmla="*/ 7502964 h 10322882"/>
              <a:gd name="connsiteX736" fmla="*/ 6456440 w 7129607"/>
              <a:gd name="connsiteY736" fmla="*/ 7526537 h 10322882"/>
              <a:gd name="connsiteX737" fmla="*/ 6446331 w 7129607"/>
              <a:gd name="connsiteY737" fmla="*/ 7543377 h 10322882"/>
              <a:gd name="connsiteX738" fmla="*/ 6436220 w 7129607"/>
              <a:gd name="connsiteY738" fmla="*/ 7553480 h 10322882"/>
              <a:gd name="connsiteX739" fmla="*/ 6422740 w 7129607"/>
              <a:gd name="connsiteY739" fmla="*/ 7563583 h 10322882"/>
              <a:gd name="connsiteX740" fmla="*/ 6426109 w 7129607"/>
              <a:gd name="connsiteY740" fmla="*/ 7603997 h 10322882"/>
              <a:gd name="connsiteX741" fmla="*/ 6442960 w 7129607"/>
              <a:gd name="connsiteY741" fmla="*/ 7637675 h 10322882"/>
              <a:gd name="connsiteX742" fmla="*/ 6436220 w 7129607"/>
              <a:gd name="connsiteY742" fmla="*/ 7678088 h 10322882"/>
              <a:gd name="connsiteX743" fmla="*/ 6436220 w 7129607"/>
              <a:gd name="connsiteY743" fmla="*/ 7718502 h 10322882"/>
              <a:gd name="connsiteX744" fmla="*/ 6429480 w 7129607"/>
              <a:gd name="connsiteY744" fmla="*/ 7765652 h 10322882"/>
              <a:gd name="connsiteX745" fmla="*/ 6429480 w 7129607"/>
              <a:gd name="connsiteY745" fmla="*/ 7772286 h 10322882"/>
              <a:gd name="connsiteX746" fmla="*/ 6430097 w 7129607"/>
              <a:gd name="connsiteY746" fmla="*/ 7772902 h 10322882"/>
              <a:gd name="connsiteX747" fmla="*/ 6426723 w 7129607"/>
              <a:gd name="connsiteY747" fmla="*/ 7816705 h 10322882"/>
              <a:gd name="connsiteX748" fmla="*/ 6436841 w 7129607"/>
              <a:gd name="connsiteY748" fmla="*/ 7863877 h 10322882"/>
              <a:gd name="connsiteX749" fmla="*/ 6433469 w 7129607"/>
              <a:gd name="connsiteY749" fmla="*/ 7894202 h 10322882"/>
              <a:gd name="connsiteX750" fmla="*/ 6463822 w 7129607"/>
              <a:gd name="connsiteY750" fmla="*/ 7927896 h 10322882"/>
              <a:gd name="connsiteX751" fmla="*/ 6477312 w 7129607"/>
              <a:gd name="connsiteY751" fmla="*/ 7964961 h 10322882"/>
              <a:gd name="connsiteX752" fmla="*/ 6467194 w 7129607"/>
              <a:gd name="connsiteY752" fmla="*/ 8012132 h 10322882"/>
              <a:gd name="connsiteX753" fmla="*/ 6433469 w 7129607"/>
              <a:gd name="connsiteY753" fmla="*/ 8049196 h 10322882"/>
              <a:gd name="connsiteX754" fmla="*/ 6416605 w 7129607"/>
              <a:gd name="connsiteY754" fmla="*/ 8092999 h 10322882"/>
              <a:gd name="connsiteX755" fmla="*/ 6426723 w 7129607"/>
              <a:gd name="connsiteY755" fmla="*/ 8136801 h 10322882"/>
              <a:gd name="connsiteX756" fmla="*/ 6406488 w 7129607"/>
              <a:gd name="connsiteY756" fmla="*/ 8170497 h 10322882"/>
              <a:gd name="connsiteX757" fmla="*/ 6379508 w 7129607"/>
              <a:gd name="connsiteY757" fmla="*/ 8217669 h 10322882"/>
              <a:gd name="connsiteX758" fmla="*/ 6352527 w 7129607"/>
              <a:gd name="connsiteY758" fmla="*/ 8244624 h 10322882"/>
              <a:gd name="connsiteX759" fmla="*/ 6335665 w 7129607"/>
              <a:gd name="connsiteY759" fmla="*/ 8271580 h 10322882"/>
              <a:gd name="connsiteX760" fmla="*/ 6312057 w 7129607"/>
              <a:gd name="connsiteY760" fmla="*/ 8288426 h 10322882"/>
              <a:gd name="connsiteX761" fmla="*/ 6288448 w 7129607"/>
              <a:gd name="connsiteY761" fmla="*/ 8281688 h 10322882"/>
              <a:gd name="connsiteX762" fmla="*/ 6268212 w 7129607"/>
              <a:gd name="connsiteY762" fmla="*/ 8298535 h 10322882"/>
              <a:gd name="connsiteX763" fmla="*/ 6247978 w 7129607"/>
              <a:gd name="connsiteY763" fmla="*/ 8335598 h 10322882"/>
              <a:gd name="connsiteX764" fmla="*/ 6258095 w 7129607"/>
              <a:gd name="connsiteY764" fmla="*/ 8372663 h 10322882"/>
              <a:gd name="connsiteX765" fmla="*/ 6264840 w 7129607"/>
              <a:gd name="connsiteY765" fmla="*/ 8402988 h 10322882"/>
              <a:gd name="connsiteX766" fmla="*/ 6281704 w 7129607"/>
              <a:gd name="connsiteY766" fmla="*/ 8429943 h 10322882"/>
              <a:gd name="connsiteX767" fmla="*/ 6301938 w 7129607"/>
              <a:gd name="connsiteY767" fmla="*/ 8456899 h 10322882"/>
              <a:gd name="connsiteX768" fmla="*/ 6342410 w 7129607"/>
              <a:gd name="connsiteY768" fmla="*/ 8460268 h 10322882"/>
              <a:gd name="connsiteX769" fmla="*/ 6379508 w 7129607"/>
              <a:gd name="connsiteY769" fmla="*/ 8453530 h 10322882"/>
              <a:gd name="connsiteX770" fmla="*/ 6386252 w 7129607"/>
              <a:gd name="connsiteY770" fmla="*/ 8487223 h 10322882"/>
              <a:gd name="connsiteX771" fmla="*/ 6406488 w 7129607"/>
              <a:gd name="connsiteY771" fmla="*/ 8510810 h 10322882"/>
              <a:gd name="connsiteX772" fmla="*/ 6362644 w 7129607"/>
              <a:gd name="connsiteY772" fmla="*/ 8568090 h 10322882"/>
              <a:gd name="connsiteX773" fmla="*/ 6362644 w 7129607"/>
              <a:gd name="connsiteY773" fmla="*/ 8588307 h 10322882"/>
              <a:gd name="connsiteX774" fmla="*/ 6369390 w 7129607"/>
              <a:gd name="connsiteY774" fmla="*/ 8611893 h 10322882"/>
              <a:gd name="connsiteX775" fmla="*/ 6345782 w 7129607"/>
              <a:gd name="connsiteY775" fmla="*/ 8645587 h 10322882"/>
              <a:gd name="connsiteX776" fmla="*/ 6301938 w 7129607"/>
              <a:gd name="connsiteY776" fmla="*/ 8655696 h 10322882"/>
              <a:gd name="connsiteX777" fmla="*/ 6254723 w 7129607"/>
              <a:gd name="connsiteY777" fmla="*/ 8672542 h 10322882"/>
              <a:gd name="connsiteX778" fmla="*/ 6231115 w 7129607"/>
              <a:gd name="connsiteY778" fmla="*/ 8669173 h 10322882"/>
              <a:gd name="connsiteX779" fmla="*/ 6224370 w 7129607"/>
              <a:gd name="connsiteY779" fmla="*/ 8679282 h 10322882"/>
              <a:gd name="connsiteX780" fmla="*/ 6223800 w 7129607"/>
              <a:gd name="connsiteY780" fmla="*/ 8679282 h 10322882"/>
              <a:gd name="connsiteX781" fmla="*/ 6220627 w 7129607"/>
              <a:gd name="connsiteY781" fmla="*/ 8685630 h 10322882"/>
              <a:gd name="connsiteX782" fmla="*/ 6207154 w 7129607"/>
              <a:gd name="connsiteY782" fmla="*/ 8729412 h 10322882"/>
              <a:gd name="connsiteX783" fmla="*/ 6183579 w 7129607"/>
              <a:gd name="connsiteY783" fmla="*/ 8749620 h 10322882"/>
              <a:gd name="connsiteX784" fmla="*/ 6170107 w 7129607"/>
              <a:gd name="connsiteY784" fmla="*/ 8790035 h 10322882"/>
              <a:gd name="connsiteX785" fmla="*/ 6139795 w 7129607"/>
              <a:gd name="connsiteY785" fmla="*/ 8823713 h 10322882"/>
              <a:gd name="connsiteX786" fmla="*/ 6116220 w 7129607"/>
              <a:gd name="connsiteY786" fmla="*/ 8850658 h 10322882"/>
              <a:gd name="connsiteX787" fmla="*/ 6072437 w 7129607"/>
              <a:gd name="connsiteY787" fmla="*/ 8847288 h 10322882"/>
              <a:gd name="connsiteX788" fmla="*/ 6025285 w 7129607"/>
              <a:gd name="connsiteY788" fmla="*/ 8854025 h 10322882"/>
              <a:gd name="connsiteX789" fmla="*/ 5961293 w 7129607"/>
              <a:gd name="connsiteY789" fmla="*/ 8864128 h 10322882"/>
              <a:gd name="connsiteX790" fmla="*/ 5937718 w 7129607"/>
              <a:gd name="connsiteY790" fmla="*/ 8874233 h 10322882"/>
              <a:gd name="connsiteX791" fmla="*/ 5917511 w 7129607"/>
              <a:gd name="connsiteY791" fmla="*/ 8874233 h 10322882"/>
              <a:gd name="connsiteX792" fmla="*/ 5900671 w 7129607"/>
              <a:gd name="connsiteY792" fmla="*/ 8864128 h 10322882"/>
              <a:gd name="connsiteX793" fmla="*/ 5870359 w 7129607"/>
              <a:gd name="connsiteY793" fmla="*/ 8854025 h 10322882"/>
              <a:gd name="connsiteX794" fmla="*/ 5840047 w 7129607"/>
              <a:gd name="connsiteY794" fmla="*/ 8850658 h 10322882"/>
              <a:gd name="connsiteX795" fmla="*/ 5823207 w 7129607"/>
              <a:gd name="connsiteY795" fmla="*/ 8847288 h 10322882"/>
              <a:gd name="connsiteX796" fmla="*/ 5786159 w 7129607"/>
              <a:gd name="connsiteY796" fmla="*/ 8847288 h 10322882"/>
              <a:gd name="connsiteX797" fmla="*/ 5742377 w 7129607"/>
              <a:gd name="connsiteY797" fmla="*/ 8837185 h 10322882"/>
              <a:gd name="connsiteX798" fmla="*/ 5728904 w 7129607"/>
              <a:gd name="connsiteY798" fmla="*/ 8870864 h 10322882"/>
              <a:gd name="connsiteX799" fmla="*/ 5708697 w 7129607"/>
              <a:gd name="connsiteY799" fmla="*/ 8901176 h 10322882"/>
              <a:gd name="connsiteX800" fmla="*/ 5685120 w 7129607"/>
              <a:gd name="connsiteY800" fmla="*/ 8941591 h 10322882"/>
              <a:gd name="connsiteX801" fmla="*/ 5627865 w 7129607"/>
              <a:gd name="connsiteY801" fmla="*/ 8928118 h 10322882"/>
              <a:gd name="connsiteX802" fmla="*/ 5577346 w 7129607"/>
              <a:gd name="connsiteY802" fmla="*/ 8928118 h 10322882"/>
              <a:gd name="connsiteX803" fmla="*/ 5553770 w 7129607"/>
              <a:gd name="connsiteY803" fmla="*/ 8911279 h 10322882"/>
              <a:gd name="connsiteX804" fmla="*/ 5489779 w 7129607"/>
              <a:gd name="connsiteY804" fmla="*/ 8911279 h 10322882"/>
              <a:gd name="connsiteX805" fmla="*/ 5486411 w 7129607"/>
              <a:gd name="connsiteY805" fmla="*/ 8944958 h 10322882"/>
              <a:gd name="connsiteX806" fmla="*/ 5459467 w 7129607"/>
              <a:gd name="connsiteY806" fmla="*/ 8965166 h 10322882"/>
              <a:gd name="connsiteX807" fmla="*/ 5419052 w 7129607"/>
              <a:gd name="connsiteY807" fmla="*/ 8955061 h 10322882"/>
              <a:gd name="connsiteX808" fmla="*/ 5368532 w 7129607"/>
              <a:gd name="connsiteY808" fmla="*/ 8948326 h 10322882"/>
              <a:gd name="connsiteX809" fmla="*/ 5328117 w 7129607"/>
              <a:gd name="connsiteY809" fmla="*/ 8941591 h 10322882"/>
              <a:gd name="connsiteX810" fmla="*/ 5307909 w 7129607"/>
              <a:gd name="connsiteY810" fmla="*/ 8951694 h 10322882"/>
              <a:gd name="connsiteX811" fmla="*/ 5287702 w 7129607"/>
              <a:gd name="connsiteY811" fmla="*/ 8951694 h 10322882"/>
              <a:gd name="connsiteX812" fmla="*/ 5264125 w 7129607"/>
              <a:gd name="connsiteY812" fmla="*/ 8975269 h 10322882"/>
              <a:gd name="connsiteX813" fmla="*/ 5237182 w 7129607"/>
              <a:gd name="connsiteY813" fmla="*/ 8998846 h 10322882"/>
              <a:gd name="connsiteX814" fmla="*/ 5203502 w 7129607"/>
              <a:gd name="connsiteY814" fmla="*/ 9012316 h 10322882"/>
              <a:gd name="connsiteX815" fmla="*/ 5176558 w 7129607"/>
              <a:gd name="connsiteY815" fmla="*/ 9008949 h 10322882"/>
              <a:gd name="connsiteX816" fmla="*/ 5146246 w 7129607"/>
              <a:gd name="connsiteY816" fmla="*/ 9032524 h 10322882"/>
              <a:gd name="connsiteX817" fmla="*/ 5119303 w 7129607"/>
              <a:gd name="connsiteY817" fmla="*/ 9066204 h 10322882"/>
              <a:gd name="connsiteX818" fmla="*/ 5102463 w 7129607"/>
              <a:gd name="connsiteY818" fmla="*/ 9093146 h 10322882"/>
              <a:gd name="connsiteX819" fmla="*/ 5088991 w 7129607"/>
              <a:gd name="connsiteY819" fmla="*/ 9099882 h 10322882"/>
              <a:gd name="connsiteX820" fmla="*/ 5075519 w 7129607"/>
              <a:gd name="connsiteY820" fmla="*/ 9113354 h 10322882"/>
              <a:gd name="connsiteX821" fmla="*/ 5062048 w 7129607"/>
              <a:gd name="connsiteY821" fmla="*/ 9147034 h 10322882"/>
              <a:gd name="connsiteX822" fmla="*/ 5025001 w 7129607"/>
              <a:gd name="connsiteY822" fmla="*/ 9170609 h 10322882"/>
              <a:gd name="connsiteX823" fmla="*/ 5001424 w 7129607"/>
              <a:gd name="connsiteY823" fmla="*/ 9177344 h 10322882"/>
              <a:gd name="connsiteX824" fmla="*/ 4971112 w 7129607"/>
              <a:gd name="connsiteY824" fmla="*/ 9200919 h 10322882"/>
              <a:gd name="connsiteX825" fmla="*/ 4923962 w 7129607"/>
              <a:gd name="connsiteY825" fmla="*/ 9207655 h 10322882"/>
              <a:gd name="connsiteX826" fmla="*/ 4886914 w 7129607"/>
              <a:gd name="connsiteY826" fmla="*/ 9190816 h 10322882"/>
              <a:gd name="connsiteX827" fmla="*/ 4829658 w 7129607"/>
              <a:gd name="connsiteY827" fmla="*/ 9251437 h 10322882"/>
              <a:gd name="connsiteX828" fmla="*/ 4785875 w 7129607"/>
              <a:gd name="connsiteY828" fmla="*/ 9271645 h 10322882"/>
              <a:gd name="connsiteX829" fmla="*/ 4758931 w 7129607"/>
              <a:gd name="connsiteY829" fmla="*/ 9275014 h 10322882"/>
              <a:gd name="connsiteX830" fmla="*/ 4738723 w 7129607"/>
              <a:gd name="connsiteY830" fmla="*/ 9275014 h 10322882"/>
              <a:gd name="connsiteX831" fmla="*/ 4731988 w 7129607"/>
              <a:gd name="connsiteY831" fmla="*/ 9281749 h 10322882"/>
              <a:gd name="connsiteX832" fmla="*/ 4678101 w 7129607"/>
              <a:gd name="connsiteY832" fmla="*/ 9345740 h 10322882"/>
              <a:gd name="connsiteX833" fmla="*/ 4600636 w 7129607"/>
              <a:gd name="connsiteY833" fmla="*/ 9419833 h 10322882"/>
              <a:gd name="connsiteX834" fmla="*/ 4523174 w 7129607"/>
              <a:gd name="connsiteY834" fmla="*/ 9470352 h 10322882"/>
              <a:gd name="connsiteX835" fmla="*/ 4482757 w 7129607"/>
              <a:gd name="connsiteY835" fmla="*/ 9466985 h 10322882"/>
              <a:gd name="connsiteX836" fmla="*/ 4476022 w 7129607"/>
              <a:gd name="connsiteY836" fmla="*/ 9443410 h 10322882"/>
              <a:gd name="connsiteX837" fmla="*/ 4486127 w 7129607"/>
              <a:gd name="connsiteY837" fmla="*/ 9376050 h 10322882"/>
              <a:gd name="connsiteX838" fmla="*/ 4472654 w 7129607"/>
              <a:gd name="connsiteY838" fmla="*/ 9355843 h 10322882"/>
              <a:gd name="connsiteX839" fmla="*/ 4476022 w 7129607"/>
              <a:gd name="connsiteY839" fmla="*/ 9318797 h 10322882"/>
              <a:gd name="connsiteX840" fmla="*/ 4455815 w 7129607"/>
              <a:gd name="connsiteY840" fmla="*/ 9288485 h 10322882"/>
              <a:gd name="connsiteX841" fmla="*/ 4428870 w 7129607"/>
              <a:gd name="connsiteY841" fmla="*/ 9278382 h 10322882"/>
              <a:gd name="connsiteX842" fmla="*/ 4418767 w 7129607"/>
              <a:gd name="connsiteY842" fmla="*/ 9258174 h 10322882"/>
              <a:gd name="connsiteX843" fmla="*/ 4368248 w 7129607"/>
              <a:gd name="connsiteY843" fmla="*/ 9231231 h 10322882"/>
              <a:gd name="connsiteX844" fmla="*/ 4327833 w 7129607"/>
              <a:gd name="connsiteY844" fmla="*/ 9214392 h 10322882"/>
              <a:gd name="connsiteX845" fmla="*/ 4310993 w 7129607"/>
              <a:gd name="connsiteY845" fmla="*/ 9173976 h 10322882"/>
              <a:gd name="connsiteX846" fmla="*/ 4287416 w 7129607"/>
              <a:gd name="connsiteY846" fmla="*/ 9133561 h 10322882"/>
              <a:gd name="connsiteX847" fmla="*/ 4287416 w 7129607"/>
              <a:gd name="connsiteY847" fmla="*/ 9130962 h 10322882"/>
              <a:gd name="connsiteX848" fmla="*/ 4274619 w 7129607"/>
              <a:gd name="connsiteY848" fmla="*/ 9131788 h 10322882"/>
              <a:gd name="connsiteX849" fmla="*/ 4264095 w 7129607"/>
              <a:gd name="connsiteY849" fmla="*/ 9147789 h 10322882"/>
              <a:gd name="connsiteX850" fmla="*/ 4247255 w 7129607"/>
              <a:gd name="connsiteY850" fmla="*/ 9157894 h 10322882"/>
              <a:gd name="connsiteX851" fmla="*/ 4237152 w 7129607"/>
              <a:gd name="connsiteY851" fmla="*/ 9178104 h 10322882"/>
              <a:gd name="connsiteX852" fmla="*/ 4203474 w 7129607"/>
              <a:gd name="connsiteY852" fmla="*/ 9205054 h 10322882"/>
              <a:gd name="connsiteX853" fmla="*/ 4200106 w 7129607"/>
              <a:gd name="connsiteY853" fmla="*/ 9242107 h 10322882"/>
              <a:gd name="connsiteX854" fmla="*/ 4159691 w 7129607"/>
              <a:gd name="connsiteY854" fmla="*/ 9255581 h 10322882"/>
              <a:gd name="connsiteX855" fmla="*/ 4126013 w 7129607"/>
              <a:gd name="connsiteY855" fmla="*/ 9275792 h 10322882"/>
              <a:gd name="connsiteX856" fmla="*/ 4092335 w 7129607"/>
              <a:gd name="connsiteY856" fmla="*/ 9299372 h 10322882"/>
              <a:gd name="connsiteX857" fmla="*/ 4065392 w 7129607"/>
              <a:gd name="connsiteY857" fmla="*/ 9326319 h 10322882"/>
              <a:gd name="connsiteX858" fmla="*/ 4045186 w 7129607"/>
              <a:gd name="connsiteY858" fmla="*/ 9316213 h 10322882"/>
              <a:gd name="connsiteX859" fmla="*/ 4021611 w 7129607"/>
              <a:gd name="connsiteY859" fmla="*/ 9322952 h 10322882"/>
              <a:gd name="connsiteX860" fmla="*/ 3974460 w 7129607"/>
              <a:gd name="connsiteY860" fmla="*/ 9322952 h 10322882"/>
              <a:gd name="connsiteX861" fmla="*/ 3944150 w 7129607"/>
              <a:gd name="connsiteY861" fmla="*/ 9299372 h 10322882"/>
              <a:gd name="connsiteX862" fmla="*/ 3934047 w 7129607"/>
              <a:gd name="connsiteY862" fmla="*/ 9296002 h 10322882"/>
              <a:gd name="connsiteX863" fmla="*/ 3950887 w 7129607"/>
              <a:gd name="connsiteY863" fmla="*/ 9285898 h 10322882"/>
              <a:gd name="connsiteX864" fmla="*/ 3968567 w 7129607"/>
              <a:gd name="connsiteY864" fmla="*/ 9272844 h 10322882"/>
              <a:gd name="connsiteX865" fmla="*/ 3968674 w 7129607"/>
              <a:gd name="connsiteY865" fmla="*/ 9271967 h 10322882"/>
              <a:gd name="connsiteX866" fmla="*/ 3951006 w 7129607"/>
              <a:gd name="connsiteY866" fmla="*/ 9284997 h 10322882"/>
              <a:gd name="connsiteX867" fmla="*/ 3934156 w 7129607"/>
              <a:gd name="connsiteY867" fmla="*/ 9295100 h 10322882"/>
              <a:gd name="connsiteX868" fmla="*/ 3920674 w 7129607"/>
              <a:gd name="connsiteY868" fmla="*/ 9301835 h 10322882"/>
              <a:gd name="connsiteX869" fmla="*/ 3903823 w 7129607"/>
              <a:gd name="connsiteY869" fmla="*/ 9301835 h 10322882"/>
              <a:gd name="connsiteX870" fmla="*/ 3876861 w 7129607"/>
              <a:gd name="connsiteY870" fmla="*/ 9305203 h 10322882"/>
              <a:gd name="connsiteX871" fmla="*/ 3843158 w 7129607"/>
              <a:gd name="connsiteY871" fmla="*/ 9318675 h 10322882"/>
              <a:gd name="connsiteX872" fmla="*/ 3799344 w 7129607"/>
              <a:gd name="connsiteY872" fmla="*/ 9322043 h 10322882"/>
              <a:gd name="connsiteX873" fmla="*/ 3772382 w 7129607"/>
              <a:gd name="connsiteY873" fmla="*/ 9322043 h 10322882"/>
              <a:gd name="connsiteX874" fmla="*/ 3755529 w 7129607"/>
              <a:gd name="connsiteY874" fmla="*/ 9315308 h 10322882"/>
              <a:gd name="connsiteX875" fmla="*/ 3725197 w 7129607"/>
              <a:gd name="connsiteY875" fmla="*/ 9318675 h 10322882"/>
              <a:gd name="connsiteX876" fmla="*/ 3715086 w 7129607"/>
              <a:gd name="connsiteY876" fmla="*/ 9295100 h 10322882"/>
              <a:gd name="connsiteX877" fmla="*/ 3714244 w 7129607"/>
              <a:gd name="connsiteY877" fmla="*/ 9274893 h 10322882"/>
              <a:gd name="connsiteX878" fmla="*/ 3711808 w 7129607"/>
              <a:gd name="connsiteY878" fmla="*/ 9266546 h 10322882"/>
              <a:gd name="connsiteX879" fmla="*/ 3710850 w 7129607"/>
              <a:gd name="connsiteY879" fmla="*/ 9266546 h 10322882"/>
              <a:gd name="connsiteX880" fmla="*/ 3713183 w 7129607"/>
              <a:gd name="connsiteY880" fmla="*/ 9274550 h 10322882"/>
              <a:gd name="connsiteX881" fmla="*/ 3714024 w 7129607"/>
              <a:gd name="connsiteY881" fmla="*/ 9294763 h 10322882"/>
              <a:gd name="connsiteX882" fmla="*/ 3724126 w 7129607"/>
              <a:gd name="connsiteY882" fmla="*/ 9318344 h 10322882"/>
              <a:gd name="connsiteX883" fmla="*/ 3714024 w 7129607"/>
              <a:gd name="connsiteY883" fmla="*/ 9321712 h 10322882"/>
              <a:gd name="connsiteX884" fmla="*/ 3676990 w 7129607"/>
              <a:gd name="connsiteY884" fmla="*/ 9341926 h 10322882"/>
              <a:gd name="connsiteX885" fmla="*/ 3672308 w 7129607"/>
              <a:gd name="connsiteY885" fmla="*/ 9346903 h 10322882"/>
              <a:gd name="connsiteX886" fmla="*/ 3672308 w 7129607"/>
              <a:gd name="connsiteY886" fmla="*/ 9353896 h 10322882"/>
              <a:gd name="connsiteX887" fmla="*/ 3665730 w 7129607"/>
              <a:gd name="connsiteY887" fmla="*/ 9353896 h 10322882"/>
              <a:gd name="connsiteX888" fmla="*/ 3663523 w 7129607"/>
              <a:gd name="connsiteY888" fmla="*/ 9356242 h 10322882"/>
              <a:gd name="connsiteX889" fmla="*/ 3660156 w 7129607"/>
              <a:gd name="connsiteY889" fmla="*/ 9375612 h 10322882"/>
              <a:gd name="connsiteX890" fmla="*/ 3643321 w 7129607"/>
              <a:gd name="connsiteY890" fmla="*/ 9412668 h 10322882"/>
              <a:gd name="connsiteX891" fmla="*/ 3589452 w 7129607"/>
              <a:gd name="connsiteY891" fmla="*/ 9426144 h 10322882"/>
              <a:gd name="connsiteX892" fmla="*/ 3555784 w 7129607"/>
              <a:gd name="connsiteY892" fmla="*/ 9422775 h 10322882"/>
              <a:gd name="connsiteX893" fmla="*/ 3522115 w 7129607"/>
              <a:gd name="connsiteY893" fmla="*/ 9422775 h 10322882"/>
              <a:gd name="connsiteX894" fmla="*/ 3458145 w 7129607"/>
              <a:gd name="connsiteY894" fmla="*/ 9395825 h 10322882"/>
              <a:gd name="connsiteX895" fmla="*/ 3454779 w 7129607"/>
              <a:gd name="connsiteY895" fmla="*/ 9399193 h 10322882"/>
              <a:gd name="connsiteX896" fmla="*/ 3454779 w 7129607"/>
              <a:gd name="connsiteY896" fmla="*/ 9392456 h 10322882"/>
              <a:gd name="connsiteX897" fmla="*/ 3450571 w 7129607"/>
              <a:gd name="connsiteY897" fmla="*/ 9367191 h 10322882"/>
              <a:gd name="connsiteX898" fmla="*/ 3445699 w 7129607"/>
              <a:gd name="connsiteY898" fmla="*/ 9353896 h 10322882"/>
              <a:gd name="connsiteX899" fmla="*/ 3445308 w 7129607"/>
              <a:gd name="connsiteY899" fmla="*/ 9353896 h 10322882"/>
              <a:gd name="connsiteX900" fmla="*/ 3450395 w 7129607"/>
              <a:gd name="connsiteY900" fmla="*/ 9367785 h 10322882"/>
              <a:gd name="connsiteX901" fmla="*/ 3454601 w 7129607"/>
              <a:gd name="connsiteY901" fmla="*/ 9393051 h 10322882"/>
              <a:gd name="connsiteX902" fmla="*/ 3454601 w 7129607"/>
              <a:gd name="connsiteY902" fmla="*/ 9399789 h 10322882"/>
              <a:gd name="connsiteX903" fmla="*/ 3444504 w 7129607"/>
              <a:gd name="connsiteY903" fmla="*/ 9426740 h 10322882"/>
              <a:gd name="connsiteX904" fmla="*/ 3431043 w 7129607"/>
              <a:gd name="connsiteY904" fmla="*/ 9443583 h 10322882"/>
              <a:gd name="connsiteX905" fmla="*/ 3431043 w 7129607"/>
              <a:gd name="connsiteY905" fmla="*/ 9467166 h 10322882"/>
              <a:gd name="connsiteX906" fmla="*/ 3417582 w 7129607"/>
              <a:gd name="connsiteY906" fmla="*/ 9497485 h 10322882"/>
              <a:gd name="connsiteX907" fmla="*/ 3397390 w 7129607"/>
              <a:gd name="connsiteY907" fmla="*/ 9504223 h 10322882"/>
              <a:gd name="connsiteX908" fmla="*/ 3363737 w 7129607"/>
              <a:gd name="connsiteY908" fmla="*/ 9517698 h 10322882"/>
              <a:gd name="connsiteX909" fmla="*/ 3333449 w 7129607"/>
              <a:gd name="connsiteY909" fmla="*/ 9531174 h 10322882"/>
              <a:gd name="connsiteX910" fmla="*/ 3306527 w 7129607"/>
              <a:gd name="connsiteY910" fmla="*/ 9544649 h 10322882"/>
              <a:gd name="connsiteX911" fmla="*/ 3276238 w 7129607"/>
              <a:gd name="connsiteY911" fmla="*/ 9534541 h 10322882"/>
              <a:gd name="connsiteX912" fmla="*/ 3242585 w 7129607"/>
              <a:gd name="connsiteY912" fmla="*/ 9521066 h 10322882"/>
              <a:gd name="connsiteX913" fmla="*/ 3202200 w 7129607"/>
              <a:gd name="connsiteY913" fmla="*/ 9571600 h 10322882"/>
              <a:gd name="connsiteX914" fmla="*/ 3161817 w 7129607"/>
              <a:gd name="connsiteY914" fmla="*/ 9564861 h 10322882"/>
              <a:gd name="connsiteX915" fmla="*/ 3121433 w 7129607"/>
              <a:gd name="connsiteY915" fmla="*/ 9568231 h 10322882"/>
              <a:gd name="connsiteX916" fmla="*/ 3067587 w 7129607"/>
              <a:gd name="connsiteY916" fmla="*/ 9544649 h 10322882"/>
              <a:gd name="connsiteX917" fmla="*/ 3033934 w 7129607"/>
              <a:gd name="connsiteY917" fmla="*/ 9551386 h 10322882"/>
              <a:gd name="connsiteX918" fmla="*/ 3000285 w 7129607"/>
              <a:gd name="connsiteY918" fmla="*/ 9541280 h 10322882"/>
              <a:gd name="connsiteX919" fmla="*/ 2966631 w 7129607"/>
              <a:gd name="connsiteY919" fmla="*/ 9558125 h 10322882"/>
              <a:gd name="connsiteX920" fmla="*/ 2929612 w 7129607"/>
              <a:gd name="connsiteY920" fmla="*/ 9558125 h 10322882"/>
              <a:gd name="connsiteX921" fmla="*/ 2872403 w 7129607"/>
              <a:gd name="connsiteY921" fmla="*/ 9517698 h 10322882"/>
              <a:gd name="connsiteX922" fmla="*/ 2848844 w 7129607"/>
              <a:gd name="connsiteY922" fmla="*/ 9534541 h 10322882"/>
              <a:gd name="connsiteX923" fmla="*/ 2801730 w 7129607"/>
              <a:gd name="connsiteY923" fmla="*/ 9537911 h 10322882"/>
              <a:gd name="connsiteX924" fmla="*/ 2771442 w 7129607"/>
              <a:gd name="connsiteY924" fmla="*/ 9548017 h 10322882"/>
              <a:gd name="connsiteX925" fmla="*/ 2751248 w 7129607"/>
              <a:gd name="connsiteY925" fmla="*/ 9524435 h 10322882"/>
              <a:gd name="connsiteX926" fmla="*/ 2724327 w 7129607"/>
              <a:gd name="connsiteY926" fmla="*/ 9487378 h 10322882"/>
              <a:gd name="connsiteX927" fmla="*/ 2704134 w 7129607"/>
              <a:gd name="connsiteY927" fmla="*/ 9487378 h 10322882"/>
              <a:gd name="connsiteX928" fmla="*/ 2705398 w 7129607"/>
              <a:gd name="connsiteY928" fmla="*/ 9466744 h 10322882"/>
              <a:gd name="connsiteX929" fmla="*/ 2704713 w 7129607"/>
              <a:gd name="connsiteY929" fmla="*/ 9454206 h 10322882"/>
              <a:gd name="connsiteX930" fmla="*/ 2704562 w 7129607"/>
              <a:gd name="connsiteY930" fmla="*/ 9454287 h 10322882"/>
              <a:gd name="connsiteX931" fmla="*/ 2705248 w 7129607"/>
              <a:gd name="connsiteY931" fmla="*/ 9466885 h 10322882"/>
              <a:gd name="connsiteX932" fmla="*/ 2703984 w 7129607"/>
              <a:gd name="connsiteY932" fmla="*/ 9487511 h 10322882"/>
              <a:gd name="connsiteX933" fmla="*/ 2673659 w 7129607"/>
              <a:gd name="connsiteY933" fmla="*/ 9487511 h 10322882"/>
              <a:gd name="connsiteX934" fmla="*/ 2683767 w 7129607"/>
              <a:gd name="connsiteY934" fmla="*/ 9511085 h 10322882"/>
              <a:gd name="connsiteX935" fmla="*/ 2693876 w 7129607"/>
              <a:gd name="connsiteY935" fmla="*/ 9554863 h 10322882"/>
              <a:gd name="connsiteX936" fmla="*/ 2663553 w 7129607"/>
              <a:gd name="connsiteY936" fmla="*/ 9591907 h 10322882"/>
              <a:gd name="connsiteX937" fmla="*/ 2626489 w 7129607"/>
              <a:gd name="connsiteY937" fmla="*/ 9615480 h 10322882"/>
              <a:gd name="connsiteX938" fmla="*/ 2589425 w 7129607"/>
              <a:gd name="connsiteY938" fmla="*/ 9625583 h 10322882"/>
              <a:gd name="connsiteX939" fmla="*/ 2575949 w 7129607"/>
              <a:gd name="connsiteY939" fmla="*/ 9659258 h 10322882"/>
              <a:gd name="connsiteX940" fmla="*/ 2596165 w 7129607"/>
              <a:gd name="connsiteY940" fmla="*/ 9689567 h 10322882"/>
              <a:gd name="connsiteX941" fmla="*/ 2599535 w 7129607"/>
              <a:gd name="connsiteY941" fmla="*/ 9726610 h 10322882"/>
              <a:gd name="connsiteX942" fmla="*/ 2579317 w 7129607"/>
              <a:gd name="connsiteY942" fmla="*/ 9709772 h 10322882"/>
              <a:gd name="connsiteX943" fmla="*/ 2535518 w 7129607"/>
              <a:gd name="connsiteY943" fmla="*/ 9703038 h 10322882"/>
              <a:gd name="connsiteX944" fmla="*/ 2501824 w 7129607"/>
              <a:gd name="connsiteY944" fmla="*/ 9723242 h 10322882"/>
              <a:gd name="connsiteX945" fmla="*/ 2461393 w 7129607"/>
              <a:gd name="connsiteY945" fmla="*/ 9736713 h 10322882"/>
              <a:gd name="connsiteX946" fmla="*/ 2447914 w 7129607"/>
              <a:gd name="connsiteY946" fmla="*/ 9746816 h 10322882"/>
              <a:gd name="connsiteX947" fmla="*/ 2431066 w 7129607"/>
              <a:gd name="connsiteY947" fmla="*/ 9750184 h 10322882"/>
              <a:gd name="connsiteX948" fmla="*/ 2394004 w 7129607"/>
              <a:gd name="connsiteY948" fmla="*/ 9770389 h 10322882"/>
              <a:gd name="connsiteX949" fmla="*/ 2356941 w 7129607"/>
              <a:gd name="connsiteY949" fmla="*/ 9767022 h 10322882"/>
              <a:gd name="connsiteX950" fmla="*/ 2309770 w 7129607"/>
              <a:gd name="connsiteY950" fmla="*/ 9773757 h 10322882"/>
              <a:gd name="connsiteX951" fmla="*/ 2316507 w 7129607"/>
              <a:gd name="connsiteY951" fmla="*/ 9814167 h 10322882"/>
              <a:gd name="connsiteX952" fmla="*/ 2299662 w 7129607"/>
              <a:gd name="connsiteY952" fmla="*/ 9861315 h 10322882"/>
              <a:gd name="connsiteX953" fmla="*/ 2286186 w 7129607"/>
              <a:gd name="connsiteY953" fmla="*/ 9894990 h 10322882"/>
              <a:gd name="connsiteX954" fmla="*/ 2265969 w 7129607"/>
              <a:gd name="connsiteY954" fmla="*/ 9918563 h 10322882"/>
              <a:gd name="connsiteX955" fmla="*/ 2242383 w 7129607"/>
              <a:gd name="connsiteY955" fmla="*/ 9932034 h 10322882"/>
              <a:gd name="connsiteX956" fmla="*/ 2232274 w 7129607"/>
              <a:gd name="connsiteY956" fmla="*/ 9942137 h 10322882"/>
              <a:gd name="connsiteX957" fmla="*/ 2222167 w 7129607"/>
              <a:gd name="connsiteY957" fmla="*/ 9942137 h 10322882"/>
              <a:gd name="connsiteX958" fmla="*/ 2198580 w 7129607"/>
              <a:gd name="connsiteY958" fmla="*/ 9955606 h 10322882"/>
              <a:gd name="connsiteX959" fmla="*/ 2174999 w 7129607"/>
              <a:gd name="connsiteY959" fmla="*/ 9955606 h 10322882"/>
              <a:gd name="connsiteX960" fmla="*/ 2154781 w 7129607"/>
              <a:gd name="connsiteY960" fmla="*/ 9925299 h 10322882"/>
              <a:gd name="connsiteX961" fmla="*/ 2134563 w 7129607"/>
              <a:gd name="connsiteY961" fmla="*/ 9888254 h 10322882"/>
              <a:gd name="connsiteX962" fmla="*/ 2124455 w 7129607"/>
              <a:gd name="connsiteY962" fmla="*/ 9851212 h 10322882"/>
              <a:gd name="connsiteX963" fmla="*/ 2117714 w 7129607"/>
              <a:gd name="connsiteY963" fmla="*/ 9804064 h 10322882"/>
              <a:gd name="connsiteX964" fmla="*/ 2110978 w 7129607"/>
              <a:gd name="connsiteY964" fmla="*/ 9760287 h 10322882"/>
              <a:gd name="connsiteX965" fmla="*/ 2087393 w 7129607"/>
              <a:gd name="connsiteY965" fmla="*/ 9726610 h 10322882"/>
              <a:gd name="connsiteX966" fmla="*/ 2080654 w 7129607"/>
              <a:gd name="connsiteY966" fmla="*/ 9723242 h 10322882"/>
              <a:gd name="connsiteX967" fmla="*/ 2080571 w 7129607"/>
              <a:gd name="connsiteY967" fmla="*/ 9722990 h 10322882"/>
              <a:gd name="connsiteX968" fmla="*/ 2054359 w 7129607"/>
              <a:gd name="connsiteY968" fmla="*/ 9732807 h 10322882"/>
              <a:gd name="connsiteX969" fmla="*/ 2027404 w 7129607"/>
              <a:gd name="connsiteY969" fmla="*/ 9742904 h 10322882"/>
              <a:gd name="connsiteX970" fmla="*/ 2007188 w 7129607"/>
              <a:gd name="connsiteY970" fmla="*/ 9763097 h 10322882"/>
              <a:gd name="connsiteX971" fmla="*/ 1973496 w 7129607"/>
              <a:gd name="connsiteY971" fmla="*/ 9786655 h 10322882"/>
              <a:gd name="connsiteX972" fmla="*/ 1946540 w 7129607"/>
              <a:gd name="connsiteY972" fmla="*/ 9786655 h 10322882"/>
              <a:gd name="connsiteX973" fmla="*/ 1885891 w 7129607"/>
              <a:gd name="connsiteY973" fmla="*/ 9779925 h 10322882"/>
              <a:gd name="connsiteX974" fmla="*/ 1848825 w 7129607"/>
              <a:gd name="connsiteY974" fmla="*/ 9783289 h 10322882"/>
              <a:gd name="connsiteX975" fmla="*/ 1825240 w 7129607"/>
              <a:gd name="connsiteY975" fmla="*/ 9759731 h 10322882"/>
              <a:gd name="connsiteX976" fmla="*/ 1788177 w 7129607"/>
              <a:gd name="connsiteY976" fmla="*/ 9746270 h 10322882"/>
              <a:gd name="connsiteX977" fmla="*/ 1734265 w 7129607"/>
              <a:gd name="connsiteY977" fmla="*/ 9756367 h 10322882"/>
              <a:gd name="connsiteX978" fmla="*/ 1700571 w 7129607"/>
              <a:gd name="connsiteY978" fmla="*/ 9773194 h 10322882"/>
              <a:gd name="connsiteX979" fmla="*/ 1683726 w 7129607"/>
              <a:gd name="connsiteY979" fmla="*/ 9779925 h 10322882"/>
              <a:gd name="connsiteX980" fmla="*/ 1666879 w 7129607"/>
              <a:gd name="connsiteY980" fmla="*/ 9803482 h 10322882"/>
              <a:gd name="connsiteX981" fmla="*/ 1616337 w 7129607"/>
              <a:gd name="connsiteY981" fmla="*/ 9847234 h 10322882"/>
              <a:gd name="connsiteX982" fmla="*/ 1565797 w 7129607"/>
              <a:gd name="connsiteY982" fmla="*/ 9894351 h 10322882"/>
              <a:gd name="connsiteX983" fmla="*/ 1515257 w 7129607"/>
              <a:gd name="connsiteY983" fmla="*/ 9921275 h 10322882"/>
              <a:gd name="connsiteX984" fmla="*/ 1444500 w 7129607"/>
              <a:gd name="connsiteY984" fmla="*/ 9938102 h 10322882"/>
              <a:gd name="connsiteX985" fmla="*/ 1404067 w 7129607"/>
              <a:gd name="connsiteY985" fmla="*/ 9894351 h 10322882"/>
              <a:gd name="connsiteX986" fmla="*/ 1333308 w 7129607"/>
              <a:gd name="connsiteY986" fmla="*/ 9877524 h 10322882"/>
              <a:gd name="connsiteX987" fmla="*/ 1289507 w 7129607"/>
              <a:gd name="connsiteY987" fmla="*/ 9853964 h 10322882"/>
              <a:gd name="connsiteX988" fmla="*/ 1269291 w 7129607"/>
              <a:gd name="connsiteY988" fmla="*/ 9840503 h 10322882"/>
              <a:gd name="connsiteX989" fmla="*/ 1265921 w 7129607"/>
              <a:gd name="connsiteY989" fmla="*/ 9843869 h 10322882"/>
              <a:gd name="connsiteX990" fmla="*/ 1265921 w 7129607"/>
              <a:gd name="connsiteY990" fmla="*/ 9840503 h 10322882"/>
              <a:gd name="connsiteX991" fmla="*/ 1264934 w 7129607"/>
              <a:gd name="connsiteY991" fmla="*/ 9839516 h 10322882"/>
              <a:gd name="connsiteX992" fmla="*/ 1264256 w 7129607"/>
              <a:gd name="connsiteY992" fmla="*/ 9833775 h 10322882"/>
              <a:gd name="connsiteX993" fmla="*/ 1259523 w 7129607"/>
              <a:gd name="connsiteY993" fmla="*/ 9834112 h 10322882"/>
              <a:gd name="connsiteX994" fmla="*/ 1259182 w 7129607"/>
              <a:gd name="connsiteY994" fmla="*/ 9833772 h 10322882"/>
              <a:gd name="connsiteX995" fmla="*/ 1246012 w 7129607"/>
              <a:gd name="connsiteY995" fmla="*/ 9836403 h 10322882"/>
              <a:gd name="connsiteX996" fmla="*/ 1246012 w 7129607"/>
              <a:gd name="connsiteY996" fmla="*/ 9836664 h 10322882"/>
              <a:gd name="connsiteX997" fmla="*/ 1258363 w 7129607"/>
              <a:gd name="connsiteY997" fmla="*/ 9834195 h 10322882"/>
              <a:gd name="connsiteX998" fmla="*/ 1259523 w 7129607"/>
              <a:gd name="connsiteY998" fmla="*/ 9834112 h 10322882"/>
              <a:gd name="connsiteX999" fmla="*/ 1264934 w 7129607"/>
              <a:gd name="connsiteY999" fmla="*/ 9839516 h 10322882"/>
              <a:gd name="connsiteX1000" fmla="*/ 1268466 w 7129607"/>
              <a:gd name="connsiteY1000" fmla="*/ 9864487 h 10322882"/>
              <a:gd name="connsiteX1001" fmla="*/ 1265100 w 7129607"/>
              <a:gd name="connsiteY1001" fmla="*/ 9891412 h 10322882"/>
              <a:gd name="connsiteX1002" fmla="*/ 1265100 w 7129607"/>
              <a:gd name="connsiteY1002" fmla="*/ 9921704 h 10322882"/>
              <a:gd name="connsiteX1003" fmla="*/ 1224688 w 7129607"/>
              <a:gd name="connsiteY1003" fmla="*/ 9968824 h 10322882"/>
              <a:gd name="connsiteX1004" fmla="*/ 1228053 w 7129607"/>
              <a:gd name="connsiteY1004" fmla="*/ 10039504 h 10322882"/>
              <a:gd name="connsiteX1005" fmla="*/ 1224688 w 7129607"/>
              <a:gd name="connsiteY1005" fmla="*/ 10073160 h 10322882"/>
              <a:gd name="connsiteX1006" fmla="*/ 1231423 w 7129607"/>
              <a:gd name="connsiteY1006" fmla="*/ 10106818 h 10322882"/>
              <a:gd name="connsiteX1007" fmla="*/ 1197747 w 7129607"/>
              <a:gd name="connsiteY1007" fmla="*/ 10113548 h 10322882"/>
              <a:gd name="connsiteX1008" fmla="*/ 1180909 w 7129607"/>
              <a:gd name="connsiteY1008" fmla="*/ 10110184 h 10322882"/>
              <a:gd name="connsiteX1009" fmla="*/ 1157335 w 7129607"/>
              <a:gd name="connsiteY1009" fmla="*/ 10110184 h 10322882"/>
              <a:gd name="connsiteX1010" fmla="*/ 1133762 w 7129607"/>
              <a:gd name="connsiteY1010" fmla="*/ 10133743 h 10322882"/>
              <a:gd name="connsiteX1011" fmla="*/ 1103455 w 7129607"/>
              <a:gd name="connsiteY1011" fmla="*/ 10123647 h 10322882"/>
              <a:gd name="connsiteX1012" fmla="*/ 1066412 w 7129607"/>
              <a:gd name="connsiteY1012" fmla="*/ 10177498 h 10322882"/>
              <a:gd name="connsiteX1013" fmla="*/ 1036105 w 7129607"/>
              <a:gd name="connsiteY1013" fmla="*/ 10177498 h 10322882"/>
              <a:gd name="connsiteX1014" fmla="*/ 1032737 w 7129607"/>
              <a:gd name="connsiteY1014" fmla="*/ 10187594 h 10322882"/>
              <a:gd name="connsiteX1015" fmla="*/ 1015897 w 7129607"/>
              <a:gd name="connsiteY1015" fmla="*/ 10201057 h 10322882"/>
              <a:gd name="connsiteX1016" fmla="*/ 1002427 w 7129607"/>
              <a:gd name="connsiteY1016" fmla="*/ 10231349 h 10322882"/>
              <a:gd name="connsiteX1017" fmla="*/ 965383 w 7129607"/>
              <a:gd name="connsiteY1017" fmla="*/ 10217886 h 10322882"/>
              <a:gd name="connsiteX1018" fmla="*/ 948545 w 7129607"/>
              <a:gd name="connsiteY1018" fmla="*/ 10231349 h 10322882"/>
              <a:gd name="connsiteX1019" fmla="*/ 914870 w 7129607"/>
              <a:gd name="connsiteY1019" fmla="*/ 10217886 h 10322882"/>
              <a:gd name="connsiteX1020" fmla="*/ 864356 w 7129607"/>
              <a:gd name="connsiteY1020" fmla="*/ 10211154 h 10322882"/>
              <a:gd name="connsiteX1021" fmla="*/ 817211 w 7129607"/>
              <a:gd name="connsiteY1021" fmla="*/ 10217886 h 10322882"/>
              <a:gd name="connsiteX1022" fmla="*/ 786902 w 7129607"/>
              <a:gd name="connsiteY1022" fmla="*/ 10234715 h 10322882"/>
              <a:gd name="connsiteX1023" fmla="*/ 746490 w 7129607"/>
              <a:gd name="connsiteY1023" fmla="*/ 10244811 h 10322882"/>
              <a:gd name="connsiteX1024" fmla="*/ 733021 w 7129607"/>
              <a:gd name="connsiteY1024" fmla="*/ 10251543 h 10322882"/>
              <a:gd name="connsiteX1025" fmla="*/ 716182 w 7129607"/>
              <a:gd name="connsiteY1025" fmla="*/ 10254908 h 10322882"/>
              <a:gd name="connsiteX1026" fmla="*/ 682506 w 7129607"/>
              <a:gd name="connsiteY1026" fmla="*/ 10281833 h 10322882"/>
              <a:gd name="connsiteX1027" fmla="*/ 658933 w 7129607"/>
              <a:gd name="connsiteY1027" fmla="*/ 10285200 h 10322882"/>
              <a:gd name="connsiteX1028" fmla="*/ 675771 w 7129607"/>
              <a:gd name="connsiteY1028" fmla="*/ 10261640 h 10322882"/>
              <a:gd name="connsiteX1029" fmla="*/ 672403 w 7129607"/>
              <a:gd name="connsiteY1029" fmla="*/ 10224616 h 10322882"/>
              <a:gd name="connsiteX1030" fmla="*/ 685874 w 7129607"/>
              <a:gd name="connsiteY1030" fmla="*/ 10201057 h 10322882"/>
              <a:gd name="connsiteX1031" fmla="*/ 672403 w 7129607"/>
              <a:gd name="connsiteY1031" fmla="*/ 10194326 h 10322882"/>
              <a:gd name="connsiteX1032" fmla="*/ 669036 w 7129607"/>
              <a:gd name="connsiteY1032" fmla="*/ 10180864 h 10322882"/>
              <a:gd name="connsiteX1033" fmla="*/ 642094 w 7129607"/>
              <a:gd name="connsiteY1033" fmla="*/ 10187594 h 10322882"/>
              <a:gd name="connsiteX1034" fmla="*/ 615155 w 7129607"/>
              <a:gd name="connsiteY1034" fmla="*/ 10167401 h 10322882"/>
              <a:gd name="connsiteX1035" fmla="*/ 584846 w 7129607"/>
              <a:gd name="connsiteY1035" fmla="*/ 10184228 h 10322882"/>
              <a:gd name="connsiteX1036" fmla="*/ 557905 w 7129607"/>
              <a:gd name="connsiteY1036" fmla="*/ 10207789 h 10322882"/>
              <a:gd name="connsiteX1037" fmla="*/ 530965 w 7129607"/>
              <a:gd name="connsiteY1037" fmla="*/ 10187594 h 10322882"/>
              <a:gd name="connsiteX1038" fmla="*/ 514128 w 7129607"/>
              <a:gd name="connsiteY1038" fmla="*/ 10204423 h 10322882"/>
              <a:gd name="connsiteX1039" fmla="*/ 507391 w 7129607"/>
              <a:gd name="connsiteY1039" fmla="*/ 10241445 h 10322882"/>
              <a:gd name="connsiteX1040" fmla="*/ 504024 w 7129607"/>
              <a:gd name="connsiteY1040" fmla="*/ 10261640 h 10322882"/>
              <a:gd name="connsiteX1041" fmla="*/ 500656 w 7129607"/>
              <a:gd name="connsiteY1041" fmla="*/ 10278469 h 10322882"/>
              <a:gd name="connsiteX1042" fmla="*/ 480450 w 7129607"/>
              <a:gd name="connsiteY1042" fmla="*/ 10302028 h 10322882"/>
              <a:gd name="connsiteX1043" fmla="*/ 402995 w 7129607"/>
              <a:gd name="connsiteY1043" fmla="*/ 10285200 h 10322882"/>
              <a:gd name="connsiteX1044" fmla="*/ 396260 w 7129607"/>
              <a:gd name="connsiteY1044" fmla="*/ 10265006 h 10322882"/>
              <a:gd name="connsiteX1045" fmla="*/ 379423 w 7129607"/>
              <a:gd name="connsiteY1045" fmla="*/ 10261640 h 10322882"/>
              <a:gd name="connsiteX1046" fmla="*/ 365954 w 7129607"/>
              <a:gd name="connsiteY1046" fmla="*/ 10248177 h 10322882"/>
              <a:gd name="connsiteX1047" fmla="*/ 345747 w 7129607"/>
              <a:gd name="connsiteY1047" fmla="*/ 10261640 h 10322882"/>
              <a:gd name="connsiteX1048" fmla="*/ 332276 w 7129607"/>
              <a:gd name="connsiteY1048" fmla="*/ 10281833 h 10322882"/>
              <a:gd name="connsiteX1049" fmla="*/ 322173 w 7129607"/>
              <a:gd name="connsiteY1049" fmla="*/ 10285200 h 10322882"/>
              <a:gd name="connsiteX1050" fmla="*/ 305338 w 7129607"/>
              <a:gd name="connsiteY1050" fmla="*/ 10298662 h 10322882"/>
              <a:gd name="connsiteX1051" fmla="*/ 275028 w 7129607"/>
              <a:gd name="connsiteY1051" fmla="*/ 10302028 h 10322882"/>
              <a:gd name="connsiteX1052" fmla="*/ 241353 w 7129607"/>
              <a:gd name="connsiteY1052" fmla="*/ 10291932 h 10322882"/>
              <a:gd name="connsiteX1053" fmla="*/ 221147 w 7129607"/>
              <a:gd name="connsiteY1053" fmla="*/ 10298662 h 10322882"/>
              <a:gd name="connsiteX1054" fmla="*/ 214411 w 7129607"/>
              <a:gd name="connsiteY1054" fmla="*/ 10322222 h 10322882"/>
              <a:gd name="connsiteX1055" fmla="*/ 197573 w 7129607"/>
              <a:gd name="connsiteY1055" fmla="*/ 10305394 h 10322882"/>
              <a:gd name="connsiteX1056" fmla="*/ 184102 w 7129607"/>
              <a:gd name="connsiteY1056" fmla="*/ 10275103 h 10322882"/>
              <a:gd name="connsiteX1057" fmla="*/ 177367 w 7129607"/>
              <a:gd name="connsiteY1057" fmla="*/ 10244811 h 10322882"/>
              <a:gd name="connsiteX1058" fmla="*/ 173999 w 7129607"/>
              <a:gd name="connsiteY1058" fmla="*/ 10211154 h 10322882"/>
              <a:gd name="connsiteX1059" fmla="*/ 177367 w 7129607"/>
              <a:gd name="connsiteY1059" fmla="*/ 10157303 h 10322882"/>
              <a:gd name="connsiteX1060" fmla="*/ 143692 w 7129607"/>
              <a:gd name="connsiteY1060" fmla="*/ 10150572 h 10322882"/>
              <a:gd name="connsiteX1061" fmla="*/ 120120 w 7129607"/>
              <a:gd name="connsiteY1061" fmla="*/ 10133743 h 10322882"/>
              <a:gd name="connsiteX1062" fmla="*/ 99913 w 7129607"/>
              <a:gd name="connsiteY1062" fmla="*/ 10120280 h 10322882"/>
              <a:gd name="connsiteX1063" fmla="*/ 76342 w 7129607"/>
              <a:gd name="connsiteY1063" fmla="*/ 10089989 h 10322882"/>
              <a:gd name="connsiteX1064" fmla="*/ 86444 w 7129607"/>
              <a:gd name="connsiteY1064" fmla="*/ 10046235 h 10322882"/>
              <a:gd name="connsiteX1065" fmla="*/ 66238 w 7129607"/>
              <a:gd name="connsiteY1065" fmla="*/ 10012579 h 10322882"/>
              <a:gd name="connsiteX1066" fmla="*/ 89811 w 7129607"/>
              <a:gd name="connsiteY1066" fmla="*/ 9955361 h 10322882"/>
              <a:gd name="connsiteX1067" fmla="*/ 130221 w 7129607"/>
              <a:gd name="connsiteY1067" fmla="*/ 9921704 h 10322882"/>
              <a:gd name="connsiteX1068" fmla="*/ 143692 w 7129607"/>
              <a:gd name="connsiteY1068" fmla="*/ 9888048 h 10322882"/>
              <a:gd name="connsiteX1069" fmla="*/ 157164 w 7129607"/>
              <a:gd name="connsiteY1069" fmla="*/ 9867853 h 10322882"/>
              <a:gd name="connsiteX1070" fmla="*/ 147060 w 7129607"/>
              <a:gd name="connsiteY1070" fmla="*/ 9837561 h 10322882"/>
              <a:gd name="connsiteX1071" fmla="*/ 130221 w 7129607"/>
              <a:gd name="connsiteY1071" fmla="*/ 9817368 h 10322882"/>
              <a:gd name="connsiteX1072" fmla="*/ 106648 w 7129607"/>
              <a:gd name="connsiteY1072" fmla="*/ 9820732 h 10322882"/>
              <a:gd name="connsiteX1073" fmla="*/ 72973 w 7129607"/>
              <a:gd name="connsiteY1073" fmla="*/ 9830831 h 10322882"/>
              <a:gd name="connsiteX1074" fmla="*/ 49399 w 7129607"/>
              <a:gd name="connsiteY1074" fmla="*/ 9834195 h 10322882"/>
              <a:gd name="connsiteX1075" fmla="*/ 19093 w 7129607"/>
              <a:gd name="connsiteY1075" fmla="*/ 9783710 h 10322882"/>
              <a:gd name="connsiteX1076" fmla="*/ 22458 w 7129607"/>
              <a:gd name="connsiteY1076" fmla="*/ 9763517 h 10322882"/>
              <a:gd name="connsiteX1077" fmla="*/ 2254 w 7129607"/>
              <a:gd name="connsiteY1077" fmla="*/ 9756785 h 10322882"/>
              <a:gd name="connsiteX1078" fmla="*/ 69605 w 7129607"/>
              <a:gd name="connsiteY1078" fmla="*/ 9756785 h 10322882"/>
              <a:gd name="connsiteX1079" fmla="*/ 86444 w 7129607"/>
              <a:gd name="connsiteY1079" fmla="*/ 9733225 h 10322882"/>
              <a:gd name="connsiteX1080" fmla="*/ 106648 w 7129607"/>
              <a:gd name="connsiteY1080" fmla="*/ 9699568 h 10322882"/>
              <a:gd name="connsiteX1081" fmla="*/ 133590 w 7129607"/>
              <a:gd name="connsiteY1081" fmla="*/ 9682739 h 10322882"/>
              <a:gd name="connsiteX1082" fmla="*/ 157164 w 7129607"/>
              <a:gd name="connsiteY1082" fmla="*/ 9679374 h 10322882"/>
              <a:gd name="connsiteX1083" fmla="*/ 170632 w 7129607"/>
              <a:gd name="connsiteY1083" fmla="*/ 9669276 h 10322882"/>
              <a:gd name="connsiteX1084" fmla="*/ 221147 w 7129607"/>
              <a:gd name="connsiteY1084" fmla="*/ 9665912 h 10322882"/>
              <a:gd name="connsiteX1085" fmla="*/ 261558 w 7129607"/>
              <a:gd name="connsiteY1085" fmla="*/ 9645717 h 10322882"/>
              <a:gd name="connsiteX1086" fmla="*/ 308704 w 7129607"/>
              <a:gd name="connsiteY1086" fmla="*/ 9672642 h 10322882"/>
              <a:gd name="connsiteX1087" fmla="*/ 318808 w 7129607"/>
              <a:gd name="connsiteY1087" fmla="*/ 9638985 h 10322882"/>
              <a:gd name="connsiteX1088" fmla="*/ 355850 w 7129607"/>
              <a:gd name="connsiteY1088" fmla="*/ 9622157 h 10322882"/>
              <a:gd name="connsiteX1089" fmla="*/ 372688 w 7129607"/>
              <a:gd name="connsiteY1089" fmla="*/ 9618791 h 10322882"/>
              <a:gd name="connsiteX1090" fmla="*/ 382791 w 7129607"/>
              <a:gd name="connsiteY1090" fmla="*/ 9628888 h 10322882"/>
              <a:gd name="connsiteX1091" fmla="*/ 419834 w 7129607"/>
              <a:gd name="connsiteY1091" fmla="*/ 9605329 h 10322882"/>
              <a:gd name="connsiteX1092" fmla="*/ 443408 w 7129607"/>
              <a:gd name="connsiteY1092" fmla="*/ 9638985 h 10322882"/>
              <a:gd name="connsiteX1093" fmla="*/ 416466 w 7129607"/>
              <a:gd name="connsiteY1093" fmla="*/ 9669276 h 10322882"/>
              <a:gd name="connsiteX1094" fmla="*/ 440040 w 7129607"/>
              <a:gd name="connsiteY1094" fmla="*/ 9689471 h 10322882"/>
              <a:gd name="connsiteX1095" fmla="*/ 477082 w 7129607"/>
              <a:gd name="connsiteY1095" fmla="*/ 9702934 h 10322882"/>
              <a:gd name="connsiteX1096" fmla="*/ 507391 w 7129607"/>
              <a:gd name="connsiteY1096" fmla="*/ 9699568 h 10322882"/>
              <a:gd name="connsiteX1097" fmla="*/ 541068 w 7129607"/>
              <a:gd name="connsiteY1097" fmla="*/ 9706300 h 10322882"/>
              <a:gd name="connsiteX1098" fmla="*/ 561272 w 7129607"/>
              <a:gd name="connsiteY1098" fmla="*/ 9669276 h 10322882"/>
              <a:gd name="connsiteX1099" fmla="*/ 608420 w 7129607"/>
              <a:gd name="connsiteY1099" fmla="*/ 9649083 h 10322882"/>
              <a:gd name="connsiteX1100" fmla="*/ 598316 w 7129607"/>
              <a:gd name="connsiteY1100" fmla="*/ 9612059 h 10322882"/>
              <a:gd name="connsiteX1101" fmla="*/ 628624 w 7129607"/>
              <a:gd name="connsiteY1101" fmla="*/ 9595232 h 10322882"/>
              <a:gd name="connsiteX1102" fmla="*/ 652197 w 7129607"/>
              <a:gd name="connsiteY1102" fmla="*/ 9561574 h 10322882"/>
              <a:gd name="connsiteX1103" fmla="*/ 722918 w 7129607"/>
              <a:gd name="connsiteY1103" fmla="*/ 9538015 h 10322882"/>
              <a:gd name="connsiteX1104" fmla="*/ 759962 w 7129607"/>
              <a:gd name="connsiteY1104" fmla="*/ 9541379 h 10322882"/>
              <a:gd name="connsiteX1105" fmla="*/ 797005 w 7129607"/>
              <a:gd name="connsiteY1105" fmla="*/ 9527917 h 10322882"/>
              <a:gd name="connsiteX1106" fmla="*/ 823945 w 7129607"/>
              <a:gd name="connsiteY1106" fmla="*/ 9497627 h 10322882"/>
              <a:gd name="connsiteX1107" fmla="*/ 837415 w 7129607"/>
              <a:gd name="connsiteY1107" fmla="*/ 9480798 h 10322882"/>
              <a:gd name="connsiteX1108" fmla="*/ 854253 w 7129607"/>
              <a:gd name="connsiteY1108" fmla="*/ 9477432 h 10322882"/>
              <a:gd name="connsiteX1109" fmla="*/ 914870 w 7129607"/>
              <a:gd name="connsiteY1109" fmla="*/ 9453872 h 10322882"/>
              <a:gd name="connsiteX1110" fmla="*/ 935075 w 7129607"/>
              <a:gd name="connsiteY1110" fmla="*/ 9460603 h 10322882"/>
              <a:gd name="connsiteX1111" fmla="*/ 978853 w 7129607"/>
              <a:gd name="connsiteY1111" fmla="*/ 9470701 h 10322882"/>
              <a:gd name="connsiteX1112" fmla="*/ 1093352 w 7129607"/>
              <a:gd name="connsiteY1112" fmla="*/ 9450506 h 10322882"/>
              <a:gd name="connsiteX1113" fmla="*/ 1100086 w 7129607"/>
              <a:gd name="connsiteY1113" fmla="*/ 9447140 h 10322882"/>
              <a:gd name="connsiteX1114" fmla="*/ 1106823 w 7129607"/>
              <a:gd name="connsiteY1114" fmla="*/ 9457238 h 10322882"/>
              <a:gd name="connsiteX1115" fmla="*/ 1110191 w 7129607"/>
              <a:gd name="connsiteY1115" fmla="*/ 9467335 h 10322882"/>
              <a:gd name="connsiteX1116" fmla="*/ 1103488 w 7129607"/>
              <a:gd name="connsiteY1116" fmla="*/ 9477383 h 10322882"/>
              <a:gd name="connsiteX1117" fmla="*/ 1100821 w 7129607"/>
              <a:gd name="connsiteY1117" fmla="*/ 9446741 h 10322882"/>
              <a:gd name="connsiteX1118" fmla="*/ 1144624 w 7129607"/>
              <a:gd name="connsiteY1118" fmla="*/ 9429914 h 10322882"/>
              <a:gd name="connsiteX1119" fmla="*/ 1198533 w 7129607"/>
              <a:gd name="connsiteY1119" fmla="*/ 9399625 h 10322882"/>
              <a:gd name="connsiteX1120" fmla="*/ 1228857 w 7129607"/>
              <a:gd name="connsiteY1120" fmla="*/ 9406356 h 10322882"/>
              <a:gd name="connsiteX1121" fmla="*/ 1255814 w 7129607"/>
              <a:gd name="connsiteY1121" fmla="*/ 9382798 h 10322882"/>
              <a:gd name="connsiteX1122" fmla="*/ 1296246 w 7129607"/>
              <a:gd name="connsiteY1122" fmla="*/ 9376066 h 10322882"/>
              <a:gd name="connsiteX1123" fmla="*/ 1356895 w 7129607"/>
              <a:gd name="connsiteY1123" fmla="*/ 9365971 h 10322882"/>
              <a:gd name="connsiteX1124" fmla="*/ 1498410 w 7129607"/>
              <a:gd name="connsiteY1124" fmla="*/ 9244812 h 10322882"/>
              <a:gd name="connsiteX1125" fmla="*/ 1559057 w 7129607"/>
              <a:gd name="connsiteY1125" fmla="*/ 9150580 h 10322882"/>
              <a:gd name="connsiteX1126" fmla="*/ 1636554 w 7129607"/>
              <a:gd name="connsiteY1126" fmla="*/ 9059711 h 10322882"/>
              <a:gd name="connsiteX1127" fmla="*/ 1700571 w 7129607"/>
              <a:gd name="connsiteY1127" fmla="*/ 8968843 h 10322882"/>
              <a:gd name="connsiteX1128" fmla="*/ 1726997 w 7129607"/>
              <a:gd name="connsiteY1128" fmla="*/ 8935852 h 10322882"/>
              <a:gd name="connsiteX1129" fmla="*/ 1726871 w 7129607"/>
              <a:gd name="connsiteY1129" fmla="*/ 8935226 h 10322882"/>
              <a:gd name="connsiteX1130" fmla="*/ 1727499 w 7129607"/>
              <a:gd name="connsiteY1130" fmla="*/ 8935226 h 10322882"/>
              <a:gd name="connsiteX1131" fmla="*/ 1727528 w 7129607"/>
              <a:gd name="connsiteY1131" fmla="*/ 8935188 h 10322882"/>
              <a:gd name="connsiteX1132" fmla="*/ 1727535 w 7129607"/>
              <a:gd name="connsiteY1132" fmla="*/ 8935226 h 10322882"/>
              <a:gd name="connsiteX1133" fmla="*/ 1730242 w 7129607"/>
              <a:gd name="connsiteY1133" fmla="*/ 8935226 h 10322882"/>
              <a:gd name="connsiteX1134" fmla="*/ 1780781 w 7129607"/>
              <a:gd name="connsiteY1134" fmla="*/ 8898183 h 10322882"/>
              <a:gd name="connsiteX1135" fmla="*/ 1807736 w 7129607"/>
              <a:gd name="connsiteY1135" fmla="*/ 8877977 h 10322882"/>
              <a:gd name="connsiteX1136" fmla="*/ 1854907 w 7129607"/>
              <a:gd name="connsiteY1136" fmla="*/ 8888080 h 10322882"/>
              <a:gd name="connsiteX1137" fmla="*/ 1891970 w 7129607"/>
              <a:gd name="connsiteY1137" fmla="*/ 8861139 h 10322882"/>
              <a:gd name="connsiteX1138" fmla="*/ 1929032 w 7129607"/>
              <a:gd name="connsiteY1138" fmla="*/ 8813994 h 10322882"/>
              <a:gd name="connsiteX1139" fmla="*/ 2013267 w 7129607"/>
              <a:gd name="connsiteY1139" fmla="*/ 8733171 h 10322882"/>
              <a:gd name="connsiteX1140" fmla="*/ 2046960 w 7129607"/>
              <a:gd name="connsiteY1140" fmla="*/ 8692759 h 10322882"/>
              <a:gd name="connsiteX1141" fmla="*/ 2079628 w 7129607"/>
              <a:gd name="connsiteY1141" fmla="*/ 8725038 h 10322882"/>
              <a:gd name="connsiteX1142" fmla="*/ 2085499 w 7129607"/>
              <a:gd name="connsiteY1142" fmla="*/ 8737054 h 10322882"/>
              <a:gd name="connsiteX1143" fmla="*/ 2086292 w 7129607"/>
              <a:gd name="connsiteY1143" fmla="*/ 8735910 h 10322882"/>
              <a:gd name="connsiteX1144" fmla="*/ 2084024 w 7129607"/>
              <a:gd name="connsiteY1144" fmla="*/ 8729383 h 10322882"/>
              <a:gd name="connsiteX1145" fmla="*/ 2079628 w 7129607"/>
              <a:gd name="connsiteY1145" fmla="*/ 8725038 h 10322882"/>
              <a:gd name="connsiteX1146" fmla="*/ 2076716 w 7129607"/>
              <a:gd name="connsiteY1146" fmla="*/ 8719081 h 10322882"/>
              <a:gd name="connsiteX1147" fmla="*/ 2047091 w 7129607"/>
              <a:gd name="connsiteY1147" fmla="*/ 8692240 h 10322882"/>
              <a:gd name="connsiteX1148" fmla="*/ 2094282 w 7129607"/>
              <a:gd name="connsiteY1148" fmla="*/ 8651792 h 10322882"/>
              <a:gd name="connsiteX1149" fmla="*/ 2131358 w 7129607"/>
              <a:gd name="connsiteY1149" fmla="*/ 8648423 h 10322882"/>
              <a:gd name="connsiteX1150" fmla="*/ 2114506 w 7129607"/>
              <a:gd name="connsiteY1150" fmla="*/ 8634940 h 10322882"/>
              <a:gd name="connsiteX1151" fmla="*/ 2117875 w 7129607"/>
              <a:gd name="connsiteY1151" fmla="*/ 8607975 h 10322882"/>
              <a:gd name="connsiteX1152" fmla="*/ 2144840 w 7129607"/>
              <a:gd name="connsiteY1152" fmla="*/ 8584379 h 10322882"/>
              <a:gd name="connsiteX1153" fmla="*/ 2148212 w 7129607"/>
              <a:gd name="connsiteY1153" fmla="*/ 8587750 h 10322882"/>
              <a:gd name="connsiteX1154" fmla="*/ 2165065 w 7129607"/>
              <a:gd name="connsiteY1154" fmla="*/ 8604604 h 10322882"/>
              <a:gd name="connsiteX1155" fmla="*/ 2185288 w 7129607"/>
              <a:gd name="connsiteY1155" fmla="*/ 8621457 h 10322882"/>
              <a:gd name="connsiteX1156" fmla="*/ 2205515 w 7129607"/>
              <a:gd name="connsiteY1156" fmla="*/ 8638311 h 10322882"/>
              <a:gd name="connsiteX1157" fmla="*/ 2209361 w 7129607"/>
              <a:gd name="connsiteY1157" fmla="*/ 8639272 h 10322882"/>
              <a:gd name="connsiteX1158" fmla="*/ 2209382 w 7129607"/>
              <a:gd name="connsiteY1158" fmla="*/ 8639261 h 10322882"/>
              <a:gd name="connsiteX1159" fmla="*/ 2206065 w 7129607"/>
              <a:gd name="connsiteY1159" fmla="*/ 8638430 h 10322882"/>
              <a:gd name="connsiteX1160" fmla="*/ 2185871 w 7129607"/>
              <a:gd name="connsiteY1160" fmla="*/ 8621587 h 10322882"/>
              <a:gd name="connsiteX1161" fmla="*/ 2165681 w 7129607"/>
              <a:gd name="connsiteY1161" fmla="*/ 8604743 h 10322882"/>
              <a:gd name="connsiteX1162" fmla="*/ 2148854 w 7129607"/>
              <a:gd name="connsiteY1162" fmla="*/ 8587898 h 10322882"/>
              <a:gd name="connsiteX1163" fmla="*/ 2145489 w 7129607"/>
              <a:gd name="connsiteY1163" fmla="*/ 8584531 h 10322882"/>
              <a:gd name="connsiteX1164" fmla="*/ 2169047 w 7129607"/>
              <a:gd name="connsiteY1164" fmla="*/ 8567686 h 10322882"/>
              <a:gd name="connsiteX1165" fmla="*/ 2192605 w 7129607"/>
              <a:gd name="connsiteY1165" fmla="*/ 8490203 h 10322882"/>
              <a:gd name="connsiteX1166" fmla="*/ 2216162 w 7129607"/>
              <a:gd name="connsiteY1166" fmla="*/ 8432932 h 10322882"/>
              <a:gd name="connsiteX1167" fmla="*/ 2276737 w 7129607"/>
              <a:gd name="connsiteY1167" fmla="*/ 8422826 h 10322882"/>
              <a:gd name="connsiteX1168" fmla="*/ 2337314 w 7129607"/>
              <a:gd name="connsiteY1168" fmla="*/ 8375662 h 10322882"/>
              <a:gd name="connsiteX1169" fmla="*/ 2364234 w 7129607"/>
              <a:gd name="connsiteY1169" fmla="*/ 8402612 h 10322882"/>
              <a:gd name="connsiteX1170" fmla="*/ 2387791 w 7129607"/>
              <a:gd name="connsiteY1170" fmla="*/ 8392506 h 10322882"/>
              <a:gd name="connsiteX1171" fmla="*/ 2424812 w 7129607"/>
              <a:gd name="connsiteY1171" fmla="*/ 8365556 h 10322882"/>
              <a:gd name="connsiteX1172" fmla="*/ 2448370 w 7129607"/>
              <a:gd name="connsiteY1172" fmla="*/ 8372292 h 10322882"/>
              <a:gd name="connsiteX1173" fmla="*/ 2478657 w 7129607"/>
              <a:gd name="connsiteY1173" fmla="*/ 8355450 h 10322882"/>
              <a:gd name="connsiteX1174" fmla="*/ 2478657 w 7129607"/>
              <a:gd name="connsiteY1174" fmla="*/ 8331866 h 10322882"/>
              <a:gd name="connsiteX1175" fmla="*/ 2418083 w 7129607"/>
              <a:gd name="connsiteY1175" fmla="*/ 8281334 h 10322882"/>
              <a:gd name="connsiteX1176" fmla="*/ 2471927 w 7129607"/>
              <a:gd name="connsiteY1176" fmla="*/ 8227432 h 10322882"/>
              <a:gd name="connsiteX1177" fmla="*/ 2512310 w 7129607"/>
              <a:gd name="connsiteY1177" fmla="*/ 8261122 h 10322882"/>
              <a:gd name="connsiteX1178" fmla="*/ 2492118 w 7129607"/>
              <a:gd name="connsiteY1178" fmla="*/ 8291440 h 10322882"/>
              <a:gd name="connsiteX1179" fmla="*/ 2519041 w 7129607"/>
              <a:gd name="connsiteY1179" fmla="*/ 8308285 h 10322882"/>
              <a:gd name="connsiteX1180" fmla="*/ 2556060 w 7129607"/>
              <a:gd name="connsiteY1180" fmla="*/ 8264490 h 10322882"/>
              <a:gd name="connsiteX1181" fmla="*/ 2576252 w 7129607"/>
              <a:gd name="connsiteY1181" fmla="*/ 8237539 h 10322882"/>
              <a:gd name="connsiteX1182" fmla="*/ 2556060 w 7129607"/>
              <a:gd name="connsiteY1182" fmla="*/ 8220696 h 10322882"/>
              <a:gd name="connsiteX1183" fmla="*/ 2539235 w 7129607"/>
              <a:gd name="connsiteY1183" fmla="*/ 8234171 h 10322882"/>
              <a:gd name="connsiteX1184" fmla="*/ 2508944 w 7129607"/>
              <a:gd name="connsiteY1184" fmla="*/ 8207220 h 10322882"/>
              <a:gd name="connsiteX1185" fmla="*/ 2508944 w 7129607"/>
              <a:gd name="connsiteY1185" fmla="*/ 8180270 h 10322882"/>
              <a:gd name="connsiteX1186" fmla="*/ 2535868 w 7129607"/>
              <a:gd name="connsiteY1186" fmla="*/ 8146581 h 10322882"/>
              <a:gd name="connsiteX1187" fmla="*/ 2579617 w 7129607"/>
              <a:gd name="connsiteY1187" fmla="*/ 8176901 h 10322882"/>
              <a:gd name="connsiteX1188" fmla="*/ 2586349 w 7129607"/>
              <a:gd name="connsiteY1188" fmla="*/ 8180270 h 10322882"/>
              <a:gd name="connsiteX1189" fmla="*/ 2599809 w 7129607"/>
              <a:gd name="connsiteY1189" fmla="*/ 8190376 h 10322882"/>
              <a:gd name="connsiteX1190" fmla="*/ 2620002 w 7129607"/>
              <a:gd name="connsiteY1190" fmla="*/ 8203851 h 10322882"/>
              <a:gd name="connsiteX1191" fmla="*/ 2650289 w 7129607"/>
              <a:gd name="connsiteY1191" fmla="*/ 8217326 h 10322882"/>
              <a:gd name="connsiteX1192" fmla="*/ 2662169 w 7129607"/>
              <a:gd name="connsiteY1192" fmla="*/ 8214725 h 10322882"/>
              <a:gd name="connsiteX1193" fmla="*/ 2662616 w 7129607"/>
              <a:gd name="connsiteY1193" fmla="*/ 8214026 h 10322882"/>
              <a:gd name="connsiteX1194" fmla="*/ 2650110 w 7129607"/>
              <a:gd name="connsiteY1194" fmla="*/ 8216764 h 10322882"/>
              <a:gd name="connsiteX1195" fmla="*/ 2619809 w 7129607"/>
              <a:gd name="connsiteY1195" fmla="*/ 8203288 h 10322882"/>
              <a:gd name="connsiteX1196" fmla="*/ 2599608 w 7129607"/>
              <a:gd name="connsiteY1196" fmla="*/ 8189813 h 10322882"/>
              <a:gd name="connsiteX1197" fmla="*/ 2586140 w 7129607"/>
              <a:gd name="connsiteY1197" fmla="*/ 8179707 h 10322882"/>
              <a:gd name="connsiteX1198" fmla="*/ 2592873 w 7129607"/>
              <a:gd name="connsiteY1198" fmla="*/ 8176339 h 10322882"/>
              <a:gd name="connsiteX1199" fmla="*/ 2602973 w 7129607"/>
              <a:gd name="connsiteY1199" fmla="*/ 8183076 h 10322882"/>
              <a:gd name="connsiteX1200" fmla="*/ 2629908 w 7129607"/>
              <a:gd name="connsiteY1200" fmla="*/ 8152758 h 10322882"/>
              <a:gd name="connsiteX1201" fmla="*/ 2653475 w 7129607"/>
              <a:gd name="connsiteY1201" fmla="*/ 8112332 h 10322882"/>
              <a:gd name="connsiteX1202" fmla="*/ 2673676 w 7129607"/>
              <a:gd name="connsiteY1202" fmla="*/ 8088752 h 10322882"/>
              <a:gd name="connsiteX1203" fmla="*/ 2683778 w 7129607"/>
              <a:gd name="connsiteY1203" fmla="*/ 8075276 h 10322882"/>
              <a:gd name="connsiteX1204" fmla="*/ 2677044 w 7129607"/>
              <a:gd name="connsiteY1204" fmla="*/ 8058432 h 10322882"/>
              <a:gd name="connsiteX1205" fmla="*/ 2673676 w 7129607"/>
              <a:gd name="connsiteY1205" fmla="*/ 8024746 h 10322882"/>
              <a:gd name="connsiteX1206" fmla="*/ 2744381 w 7129607"/>
              <a:gd name="connsiteY1206" fmla="*/ 7974213 h 10322882"/>
              <a:gd name="connsiteX1207" fmla="*/ 2774683 w 7129607"/>
              <a:gd name="connsiteY1207" fmla="*/ 7991058 h 10322882"/>
              <a:gd name="connsiteX1208" fmla="*/ 2811718 w 7129607"/>
              <a:gd name="connsiteY1208" fmla="*/ 7947264 h 10322882"/>
              <a:gd name="connsiteX1209" fmla="*/ 2821817 w 7129607"/>
              <a:gd name="connsiteY1209" fmla="*/ 7910207 h 10322882"/>
              <a:gd name="connsiteX1210" fmla="*/ 2835285 w 7129607"/>
              <a:gd name="connsiteY1210" fmla="*/ 7866414 h 10322882"/>
              <a:gd name="connsiteX1211" fmla="*/ 2848752 w 7129607"/>
              <a:gd name="connsiteY1211" fmla="*/ 7879889 h 10322882"/>
              <a:gd name="connsiteX1212" fmla="*/ 2842020 w 7129607"/>
              <a:gd name="connsiteY1212" fmla="*/ 7910207 h 10322882"/>
              <a:gd name="connsiteX1213" fmla="*/ 2831919 w 7129607"/>
              <a:gd name="connsiteY1213" fmla="*/ 7943895 h 10322882"/>
              <a:gd name="connsiteX1214" fmla="*/ 2848752 w 7129607"/>
              <a:gd name="connsiteY1214" fmla="*/ 7957370 h 10322882"/>
              <a:gd name="connsiteX1215" fmla="*/ 2865588 w 7129607"/>
              <a:gd name="connsiteY1215" fmla="*/ 7930420 h 10322882"/>
              <a:gd name="connsiteX1216" fmla="*/ 2882422 w 7129607"/>
              <a:gd name="connsiteY1216" fmla="*/ 7903471 h 10322882"/>
              <a:gd name="connsiteX1217" fmla="*/ 2885788 w 7129607"/>
              <a:gd name="connsiteY1217" fmla="*/ 7886626 h 10322882"/>
              <a:gd name="connsiteX1218" fmla="*/ 2912724 w 7129607"/>
              <a:gd name="connsiteY1218" fmla="*/ 7846201 h 10322882"/>
              <a:gd name="connsiteX1219" fmla="*/ 2912724 w 7129607"/>
              <a:gd name="connsiteY1219" fmla="*/ 7842832 h 10322882"/>
              <a:gd name="connsiteX1220" fmla="*/ 2913211 w 7129607"/>
              <a:gd name="connsiteY1220" fmla="*/ 7843200 h 10322882"/>
              <a:gd name="connsiteX1221" fmla="*/ 2929811 w 7129607"/>
              <a:gd name="connsiteY1221" fmla="*/ 7819978 h 10322882"/>
              <a:gd name="connsiteX1222" fmla="*/ 2906218 w 7129607"/>
              <a:gd name="connsiteY1222" fmla="*/ 7809873 h 10322882"/>
              <a:gd name="connsiteX1223" fmla="*/ 2885996 w 7129607"/>
              <a:gd name="connsiteY1223" fmla="*/ 7823346 h 10322882"/>
              <a:gd name="connsiteX1224" fmla="*/ 2855664 w 7129607"/>
              <a:gd name="connsiteY1224" fmla="*/ 7803138 h 10322882"/>
              <a:gd name="connsiteX1225" fmla="*/ 2902847 w 7129607"/>
              <a:gd name="connsiteY1225" fmla="*/ 7755988 h 10322882"/>
              <a:gd name="connsiteX1226" fmla="*/ 2950031 w 7129607"/>
              <a:gd name="connsiteY1226" fmla="*/ 7678527 h 10322882"/>
              <a:gd name="connsiteX1227" fmla="*/ 2973622 w 7129607"/>
              <a:gd name="connsiteY1227" fmla="*/ 7705470 h 10322882"/>
              <a:gd name="connsiteX1228" fmla="*/ 2956772 w 7129607"/>
              <a:gd name="connsiteY1228" fmla="*/ 7732412 h 10322882"/>
              <a:gd name="connsiteX1229" fmla="*/ 2946661 w 7129607"/>
              <a:gd name="connsiteY1229" fmla="*/ 7759355 h 10322882"/>
              <a:gd name="connsiteX1230" fmla="*/ 2970254 w 7129607"/>
              <a:gd name="connsiteY1230" fmla="*/ 7742517 h 10322882"/>
              <a:gd name="connsiteX1231" fmla="*/ 2997215 w 7129607"/>
              <a:gd name="connsiteY1231" fmla="*/ 7735782 h 10322882"/>
              <a:gd name="connsiteX1232" fmla="*/ 3010693 w 7129607"/>
              <a:gd name="connsiteY1232" fmla="*/ 7735782 h 10322882"/>
              <a:gd name="connsiteX1233" fmla="*/ 3024175 w 7129607"/>
              <a:gd name="connsiteY1233" fmla="*/ 7742517 h 10322882"/>
              <a:gd name="connsiteX1234" fmla="*/ 3034286 w 7129607"/>
              <a:gd name="connsiteY1234" fmla="*/ 7715574 h 10322882"/>
              <a:gd name="connsiteX1235" fmla="*/ 3054508 w 7129607"/>
              <a:gd name="connsiteY1235" fmla="*/ 7685264 h 10322882"/>
              <a:gd name="connsiteX1236" fmla="*/ 3003957 w 7129607"/>
              <a:gd name="connsiteY1236" fmla="*/ 7691999 h 10322882"/>
              <a:gd name="connsiteX1237" fmla="*/ 3007322 w 7129607"/>
              <a:gd name="connsiteY1237" fmla="*/ 7681894 h 10322882"/>
              <a:gd name="connsiteX1238" fmla="*/ 3000586 w 7129607"/>
              <a:gd name="connsiteY1238" fmla="*/ 7671791 h 10322882"/>
              <a:gd name="connsiteX1239" fmla="*/ 2973622 w 7129607"/>
              <a:gd name="connsiteY1239" fmla="*/ 7628009 h 10322882"/>
              <a:gd name="connsiteX1240" fmla="*/ 2966883 w 7129607"/>
              <a:gd name="connsiteY1240" fmla="*/ 7604435 h 10322882"/>
              <a:gd name="connsiteX1241" fmla="*/ 2987104 w 7129607"/>
              <a:gd name="connsiteY1241" fmla="*/ 7570755 h 10322882"/>
              <a:gd name="connsiteX1242" fmla="*/ 3064618 w 7129607"/>
              <a:gd name="connsiteY1242" fmla="*/ 7621273 h 10322882"/>
              <a:gd name="connsiteX1243" fmla="*/ 3071358 w 7129607"/>
              <a:gd name="connsiteY1243" fmla="*/ 7641481 h 10322882"/>
              <a:gd name="connsiteX1244" fmla="*/ 3094951 w 7129607"/>
              <a:gd name="connsiteY1244" fmla="*/ 7665056 h 10322882"/>
              <a:gd name="connsiteX1245" fmla="*/ 3105062 w 7129607"/>
              <a:gd name="connsiteY1245" fmla="*/ 7638113 h 10322882"/>
              <a:gd name="connsiteX1246" fmla="*/ 3101691 w 7129607"/>
              <a:gd name="connsiteY1246" fmla="*/ 7604435 h 10322882"/>
              <a:gd name="connsiteX1247" fmla="*/ 3088209 w 7129607"/>
              <a:gd name="connsiteY1247" fmla="*/ 7584228 h 10322882"/>
              <a:gd name="connsiteX1248" fmla="*/ 3051137 w 7129607"/>
              <a:gd name="connsiteY1248" fmla="*/ 7560652 h 10322882"/>
              <a:gd name="connsiteX1249" fmla="*/ 3057877 w 7129607"/>
              <a:gd name="connsiteY1249" fmla="*/ 7533710 h 10322882"/>
              <a:gd name="connsiteX1250" fmla="*/ 3094951 w 7129607"/>
              <a:gd name="connsiteY1250" fmla="*/ 7547180 h 10322882"/>
              <a:gd name="connsiteX1251" fmla="*/ 3108431 w 7129607"/>
              <a:gd name="connsiteY1251" fmla="*/ 7493295 h 10322882"/>
              <a:gd name="connsiteX1252" fmla="*/ 3081469 w 7129607"/>
              <a:gd name="connsiteY1252" fmla="*/ 7469719 h 10322882"/>
              <a:gd name="connsiteX1253" fmla="*/ 3034286 w 7129607"/>
              <a:gd name="connsiteY1253" fmla="*/ 7442776 h 10322882"/>
              <a:gd name="connsiteX1254" fmla="*/ 3051137 w 7129607"/>
              <a:gd name="connsiteY1254" fmla="*/ 7395628 h 10322882"/>
              <a:gd name="connsiteX1255" fmla="*/ 3037655 w 7129607"/>
              <a:gd name="connsiteY1255" fmla="*/ 7365316 h 10322882"/>
              <a:gd name="connsiteX1256" fmla="*/ 3041026 w 7129607"/>
              <a:gd name="connsiteY1256" fmla="*/ 7308062 h 10322882"/>
              <a:gd name="connsiteX1257" fmla="*/ 3051137 w 7129607"/>
              <a:gd name="connsiteY1257" fmla="*/ 7314799 h 10322882"/>
              <a:gd name="connsiteX1258" fmla="*/ 3072530 w 7129607"/>
              <a:gd name="connsiteY1258" fmla="*/ 7326310 h 10322882"/>
              <a:gd name="connsiteX1259" fmla="*/ 3072530 w 7129607"/>
              <a:gd name="connsiteY1259" fmla="*/ 7325889 h 10322882"/>
              <a:gd name="connsiteX1260" fmla="*/ 3051664 w 7129607"/>
              <a:gd name="connsiteY1260" fmla="*/ 7314645 h 10322882"/>
              <a:gd name="connsiteX1261" fmla="*/ 3041562 w 7129607"/>
              <a:gd name="connsiteY1261" fmla="*/ 7307905 h 10322882"/>
              <a:gd name="connsiteX1262" fmla="*/ 3041562 w 7129607"/>
              <a:gd name="connsiteY1262" fmla="*/ 7304535 h 10322882"/>
              <a:gd name="connsiteX1263" fmla="*/ 3044928 w 7129607"/>
              <a:gd name="connsiteY1263" fmla="*/ 7267469 h 10322882"/>
              <a:gd name="connsiteX1264" fmla="*/ 3071868 w 7129607"/>
              <a:gd name="connsiteY1264" fmla="*/ 7216923 h 10322882"/>
              <a:gd name="connsiteX1265" fmla="*/ 3098806 w 7129607"/>
              <a:gd name="connsiteY1265" fmla="*/ 7227032 h 10322882"/>
              <a:gd name="connsiteX1266" fmla="*/ 3118700 w 7129607"/>
              <a:gd name="connsiteY1266" fmla="*/ 7207126 h 10322882"/>
              <a:gd name="connsiteX1267" fmla="*/ 3118245 w 7129607"/>
              <a:gd name="connsiteY1267" fmla="*/ 7206640 h 10322882"/>
              <a:gd name="connsiteX1268" fmla="*/ 3114873 w 7129607"/>
              <a:gd name="connsiteY1268" fmla="*/ 7193175 h 10322882"/>
              <a:gd name="connsiteX1269" fmla="*/ 3118245 w 7129607"/>
              <a:gd name="connsiteY1269" fmla="*/ 7162881 h 10322882"/>
              <a:gd name="connsiteX1270" fmla="*/ 3087894 w 7129607"/>
              <a:gd name="connsiteY1270" fmla="*/ 7166247 h 10322882"/>
              <a:gd name="connsiteX1271" fmla="*/ 3017074 w 7129607"/>
              <a:gd name="connsiteY1271" fmla="*/ 7102293 h 10322882"/>
              <a:gd name="connsiteX1272" fmla="*/ 3000215 w 7129607"/>
              <a:gd name="connsiteY1272" fmla="*/ 7085462 h 10322882"/>
              <a:gd name="connsiteX1273" fmla="*/ 3017074 w 7129607"/>
              <a:gd name="connsiteY1273" fmla="*/ 7058534 h 10322882"/>
              <a:gd name="connsiteX1274" fmla="*/ 3121618 w 7129607"/>
              <a:gd name="connsiteY1274" fmla="*/ 6890230 h 10322882"/>
              <a:gd name="connsiteX1275" fmla="*/ 3148598 w 7129607"/>
              <a:gd name="connsiteY1275" fmla="*/ 6917158 h 10322882"/>
              <a:gd name="connsiteX1276" fmla="*/ 3158716 w 7129607"/>
              <a:gd name="connsiteY1276" fmla="*/ 6950819 h 10322882"/>
              <a:gd name="connsiteX1277" fmla="*/ 3189067 w 7129607"/>
              <a:gd name="connsiteY1277" fmla="*/ 7058534 h 10322882"/>
              <a:gd name="connsiteX1278" fmla="*/ 3202557 w 7129607"/>
              <a:gd name="connsiteY1278" fmla="*/ 7078730 h 10322882"/>
              <a:gd name="connsiteX1279" fmla="*/ 3182322 w 7129607"/>
              <a:gd name="connsiteY1279" fmla="*/ 7115757 h 10322882"/>
              <a:gd name="connsiteX1280" fmla="*/ 3158716 w 7129607"/>
              <a:gd name="connsiteY1280" fmla="*/ 7156149 h 10322882"/>
              <a:gd name="connsiteX1281" fmla="*/ 3185695 w 7129607"/>
              <a:gd name="connsiteY1281" fmla="*/ 7183077 h 10322882"/>
              <a:gd name="connsiteX1282" fmla="*/ 3222791 w 7129607"/>
              <a:gd name="connsiteY1282" fmla="*/ 7122489 h 10322882"/>
              <a:gd name="connsiteX1283" fmla="*/ 3236281 w 7129607"/>
              <a:gd name="connsiteY1283" fmla="*/ 7152782 h 10322882"/>
              <a:gd name="connsiteX1284" fmla="*/ 3205929 w 7129607"/>
              <a:gd name="connsiteY1284" fmla="*/ 7199908 h 10322882"/>
              <a:gd name="connsiteX1285" fmla="*/ 3243025 w 7129607"/>
              <a:gd name="connsiteY1285" fmla="*/ 7233568 h 10322882"/>
              <a:gd name="connsiteX1286" fmla="*/ 3273377 w 7129607"/>
              <a:gd name="connsiteY1286" fmla="*/ 7213372 h 10322882"/>
              <a:gd name="connsiteX1287" fmla="*/ 3253143 w 7129607"/>
              <a:gd name="connsiteY1287" fmla="*/ 7189809 h 10322882"/>
              <a:gd name="connsiteX1288" fmla="*/ 3276749 w 7129607"/>
              <a:gd name="connsiteY1288" fmla="*/ 7149416 h 10322882"/>
              <a:gd name="connsiteX1289" fmla="*/ 3296984 w 7129607"/>
              <a:gd name="connsiteY1289" fmla="*/ 7162881 h 10322882"/>
              <a:gd name="connsiteX1290" fmla="*/ 3320590 w 7129607"/>
              <a:gd name="connsiteY1290" fmla="*/ 7146050 h 10322882"/>
              <a:gd name="connsiteX1291" fmla="*/ 3320590 w 7129607"/>
              <a:gd name="connsiteY1291" fmla="*/ 7189809 h 10322882"/>
              <a:gd name="connsiteX1292" fmla="*/ 3361061 w 7129607"/>
              <a:gd name="connsiteY1292" fmla="*/ 7169613 h 10322882"/>
              <a:gd name="connsiteX1293" fmla="*/ 3327337 w 7129607"/>
              <a:gd name="connsiteY1293" fmla="*/ 7125855 h 10322882"/>
              <a:gd name="connsiteX1294" fmla="*/ 3340826 w 7129607"/>
              <a:gd name="connsiteY1294" fmla="*/ 7119123 h 10322882"/>
              <a:gd name="connsiteX1295" fmla="*/ 3361061 w 7129607"/>
              <a:gd name="connsiteY1295" fmla="*/ 7095561 h 10322882"/>
              <a:gd name="connsiteX1296" fmla="*/ 3377923 w 7129607"/>
              <a:gd name="connsiteY1296" fmla="*/ 7068632 h 10322882"/>
              <a:gd name="connsiteX1297" fmla="*/ 3381295 w 7129607"/>
              <a:gd name="connsiteY1297" fmla="*/ 7102293 h 10322882"/>
              <a:gd name="connsiteX1298" fmla="*/ 3384667 w 7129607"/>
              <a:gd name="connsiteY1298" fmla="*/ 7139318 h 10322882"/>
              <a:gd name="connsiteX1299" fmla="*/ 3404902 w 7129607"/>
              <a:gd name="connsiteY1299" fmla="*/ 7095561 h 10322882"/>
              <a:gd name="connsiteX1300" fmla="*/ 3408274 w 7129607"/>
              <a:gd name="connsiteY1300" fmla="*/ 7139318 h 10322882"/>
              <a:gd name="connsiteX1301" fmla="*/ 3415019 w 7129607"/>
              <a:gd name="connsiteY1301" fmla="*/ 7176345 h 10322882"/>
              <a:gd name="connsiteX1302" fmla="*/ 3448743 w 7129607"/>
              <a:gd name="connsiteY1302" fmla="*/ 7142684 h 10322882"/>
              <a:gd name="connsiteX1303" fmla="*/ 3455488 w 7129607"/>
              <a:gd name="connsiteY1303" fmla="*/ 7115757 h 10322882"/>
              <a:gd name="connsiteX1304" fmla="*/ 3425136 w 7129607"/>
              <a:gd name="connsiteY1304" fmla="*/ 7085462 h 10322882"/>
              <a:gd name="connsiteX1305" fmla="*/ 3452115 w 7129607"/>
              <a:gd name="connsiteY1305" fmla="*/ 7041703 h 10322882"/>
              <a:gd name="connsiteX1306" fmla="*/ 3468977 w 7129607"/>
              <a:gd name="connsiteY1306" fmla="*/ 7008043 h 10322882"/>
              <a:gd name="connsiteX1307" fmla="*/ 3509447 w 7129607"/>
              <a:gd name="connsiteY1307" fmla="*/ 7031605 h 10322882"/>
              <a:gd name="connsiteX1308" fmla="*/ 3556661 w 7129607"/>
              <a:gd name="connsiteY1308" fmla="*/ 7055168 h 10322882"/>
              <a:gd name="connsiteX1309" fmla="*/ 3563406 w 7129607"/>
              <a:gd name="connsiteY1309" fmla="*/ 7055168 h 10322882"/>
              <a:gd name="connsiteX1310" fmla="*/ 3566642 w 7129607"/>
              <a:gd name="connsiteY1310" fmla="*/ 7055168 h 10322882"/>
              <a:gd name="connsiteX1311" fmla="*/ 3566347 w 7129607"/>
              <a:gd name="connsiteY1311" fmla="*/ 7054956 h 10322882"/>
              <a:gd name="connsiteX1312" fmla="*/ 3562981 w 7129607"/>
              <a:gd name="connsiteY1312" fmla="*/ 7054956 h 10322882"/>
              <a:gd name="connsiteX1313" fmla="*/ 3569715 w 7129607"/>
              <a:gd name="connsiteY1313" fmla="*/ 7044864 h 10322882"/>
              <a:gd name="connsiteX1314" fmla="*/ 3647151 w 7129607"/>
              <a:gd name="connsiteY1314" fmla="*/ 6954035 h 10322882"/>
              <a:gd name="connsiteX1315" fmla="*/ 3677452 w 7129607"/>
              <a:gd name="connsiteY1315" fmla="*/ 6917032 h 10322882"/>
              <a:gd name="connsiteX1316" fmla="*/ 3687551 w 7129607"/>
              <a:gd name="connsiteY1316" fmla="*/ 6896848 h 10322882"/>
              <a:gd name="connsiteX1317" fmla="*/ 3704385 w 7129607"/>
              <a:gd name="connsiteY1317" fmla="*/ 6900211 h 10322882"/>
              <a:gd name="connsiteX1318" fmla="*/ 3704385 w 7129607"/>
              <a:gd name="connsiteY1318" fmla="*/ 6886755 h 10322882"/>
              <a:gd name="connsiteX1319" fmla="*/ 3717853 w 7129607"/>
              <a:gd name="connsiteY1319" fmla="*/ 6863208 h 10322882"/>
              <a:gd name="connsiteX1320" fmla="*/ 3764987 w 7129607"/>
              <a:gd name="connsiteY1320" fmla="*/ 6769015 h 10322882"/>
              <a:gd name="connsiteX1321" fmla="*/ 3768353 w 7129607"/>
              <a:gd name="connsiteY1321" fmla="*/ 6769015 h 10322882"/>
              <a:gd name="connsiteX1322" fmla="*/ 3778455 w 7129607"/>
              <a:gd name="connsiteY1322" fmla="*/ 6772379 h 10322882"/>
              <a:gd name="connsiteX1323" fmla="*/ 3775087 w 7129607"/>
              <a:gd name="connsiteY1323" fmla="*/ 6785836 h 10322882"/>
              <a:gd name="connsiteX1324" fmla="*/ 3775273 w 7129607"/>
              <a:gd name="connsiteY1324" fmla="*/ 6785887 h 10322882"/>
              <a:gd name="connsiteX1325" fmla="*/ 3785339 w 7129607"/>
              <a:gd name="connsiteY1325" fmla="*/ 6789524 h 10322882"/>
              <a:gd name="connsiteX1326" fmla="*/ 3793605 w 7129607"/>
              <a:gd name="connsiteY1326" fmla="*/ 6790881 h 10322882"/>
              <a:gd name="connsiteX1327" fmla="*/ 3775273 w 7129607"/>
              <a:gd name="connsiteY1327" fmla="*/ 6785887 h 10322882"/>
              <a:gd name="connsiteX1328" fmla="*/ 3775180 w 7129607"/>
              <a:gd name="connsiteY1328" fmla="*/ 6785853 h 10322882"/>
              <a:gd name="connsiteX1329" fmla="*/ 3778549 w 7129607"/>
              <a:gd name="connsiteY1329" fmla="*/ 6772385 h 10322882"/>
              <a:gd name="connsiteX1330" fmla="*/ 3768442 w 7129607"/>
              <a:gd name="connsiteY1330" fmla="*/ 6769019 h 10322882"/>
              <a:gd name="connsiteX1331" fmla="*/ 3818982 w 7129607"/>
              <a:gd name="connsiteY1331" fmla="*/ 6671382 h 10322882"/>
              <a:gd name="connsiteX1332" fmla="*/ 3822351 w 7129607"/>
              <a:gd name="connsiteY1332" fmla="*/ 6651181 h 10322882"/>
              <a:gd name="connsiteX1333" fmla="*/ 3835829 w 7129607"/>
              <a:gd name="connsiteY1333" fmla="*/ 6617514 h 10322882"/>
              <a:gd name="connsiteX1334" fmla="*/ 3842568 w 7129607"/>
              <a:gd name="connsiteY1334" fmla="*/ 6573746 h 10322882"/>
              <a:gd name="connsiteX1335" fmla="*/ 3832460 w 7129607"/>
              <a:gd name="connsiteY1335" fmla="*/ 6550178 h 10322882"/>
              <a:gd name="connsiteX1336" fmla="*/ 3741486 w 7129607"/>
              <a:gd name="connsiteY1336" fmla="*/ 6519877 h 10322882"/>
              <a:gd name="connsiteX1337" fmla="*/ 3677469 w 7129607"/>
              <a:gd name="connsiteY1337" fmla="*/ 6509777 h 10322882"/>
              <a:gd name="connsiteX1338" fmla="*/ 3559541 w 7129607"/>
              <a:gd name="connsiteY1338" fmla="*/ 6506410 h 10322882"/>
              <a:gd name="connsiteX1339" fmla="*/ 3471936 w 7129607"/>
              <a:gd name="connsiteY1339" fmla="*/ 6506410 h 10322882"/>
              <a:gd name="connsiteX1340" fmla="*/ 3465198 w 7129607"/>
              <a:gd name="connsiteY1340" fmla="*/ 6472743 h 10322882"/>
              <a:gd name="connsiteX1341" fmla="*/ 3377594 w 7129607"/>
              <a:gd name="connsiteY1341" fmla="*/ 5987925 h 10322882"/>
              <a:gd name="connsiteX1342" fmla="*/ 3458459 w 7129607"/>
              <a:gd name="connsiteY1342" fmla="*/ 6031693 h 10322882"/>
              <a:gd name="connsiteX1343" fmla="*/ 3508999 w 7129607"/>
              <a:gd name="connsiteY1343" fmla="*/ 6061994 h 10322882"/>
              <a:gd name="connsiteX1344" fmla="*/ 3529216 w 7129607"/>
              <a:gd name="connsiteY1344" fmla="*/ 6072094 h 10322882"/>
              <a:gd name="connsiteX1345" fmla="*/ 3562910 w 7129607"/>
              <a:gd name="connsiteY1345" fmla="*/ 6267368 h 10322882"/>
              <a:gd name="connsiteX1346" fmla="*/ 3579756 w 7129607"/>
              <a:gd name="connsiteY1346" fmla="*/ 6371738 h 10322882"/>
              <a:gd name="connsiteX1347" fmla="*/ 3583126 w 7129607"/>
              <a:gd name="connsiteY1347" fmla="*/ 6391939 h 10322882"/>
              <a:gd name="connsiteX1348" fmla="*/ 3616820 w 7129607"/>
              <a:gd name="connsiteY1348" fmla="*/ 6385206 h 10322882"/>
              <a:gd name="connsiteX1349" fmla="*/ 3670729 w 7129607"/>
              <a:gd name="connsiteY1349" fmla="*/ 6378472 h 10322882"/>
              <a:gd name="connsiteX1350" fmla="*/ 3674100 w 7129607"/>
              <a:gd name="connsiteY1350" fmla="*/ 6365004 h 10322882"/>
              <a:gd name="connsiteX1351" fmla="*/ 3660621 w 7129607"/>
              <a:gd name="connsiteY1351" fmla="*/ 6260634 h 10322882"/>
              <a:gd name="connsiteX1352" fmla="*/ 3640406 w 7129607"/>
              <a:gd name="connsiteY1352" fmla="*/ 6125964 h 10322882"/>
              <a:gd name="connsiteX1353" fmla="*/ 3711161 w 7129607"/>
              <a:gd name="connsiteY1353" fmla="*/ 6159631 h 10322882"/>
              <a:gd name="connsiteX1354" fmla="*/ 3728009 w 7129607"/>
              <a:gd name="connsiteY1354" fmla="*/ 6213499 h 10322882"/>
              <a:gd name="connsiteX1355" fmla="*/ 3798766 w 7129607"/>
              <a:gd name="connsiteY1355" fmla="*/ 6213499 h 10322882"/>
              <a:gd name="connsiteX1356" fmla="*/ 3812243 w 7129607"/>
              <a:gd name="connsiteY1356" fmla="*/ 6243800 h 10322882"/>
              <a:gd name="connsiteX1357" fmla="*/ 3845937 w 7129607"/>
              <a:gd name="connsiteY1357" fmla="*/ 6415507 h 10322882"/>
              <a:gd name="connsiteX1358" fmla="*/ 3883000 w 7129607"/>
              <a:gd name="connsiteY1358" fmla="*/ 6435708 h 10322882"/>
              <a:gd name="connsiteX1359" fmla="*/ 3923433 w 7129607"/>
              <a:gd name="connsiteY1359" fmla="*/ 6452541 h 10322882"/>
              <a:gd name="connsiteX1360" fmla="*/ 3936910 w 7129607"/>
              <a:gd name="connsiteY1360" fmla="*/ 6432340 h 10322882"/>
              <a:gd name="connsiteX1361" fmla="*/ 3896477 w 7129607"/>
              <a:gd name="connsiteY1361" fmla="*/ 6408773 h 10322882"/>
              <a:gd name="connsiteX1362" fmla="*/ 3913325 w 7129607"/>
              <a:gd name="connsiteY1362" fmla="*/ 6334703 h 10322882"/>
              <a:gd name="connsiteX1363" fmla="*/ 3947019 w 7129607"/>
              <a:gd name="connsiteY1363" fmla="*/ 6307770 h 10322882"/>
              <a:gd name="connsiteX1364" fmla="*/ 3960496 w 7129607"/>
              <a:gd name="connsiteY1364" fmla="*/ 6324604 h 10322882"/>
              <a:gd name="connsiteX1365" fmla="*/ 3973973 w 7129607"/>
              <a:gd name="connsiteY1365" fmla="*/ 6348171 h 10322882"/>
              <a:gd name="connsiteX1366" fmla="*/ 3980713 w 7129607"/>
              <a:gd name="connsiteY1366" fmla="*/ 6307770 h 10322882"/>
              <a:gd name="connsiteX1367" fmla="*/ 3930171 w 7129607"/>
              <a:gd name="connsiteY1367" fmla="*/ 6297669 h 10322882"/>
              <a:gd name="connsiteX1368" fmla="*/ 3899846 w 7129607"/>
              <a:gd name="connsiteY1368" fmla="*/ 6206766 h 10322882"/>
              <a:gd name="connsiteX1369" fmla="*/ 3963865 w 7129607"/>
              <a:gd name="connsiteY1369" fmla="*/ 6220233 h 10322882"/>
              <a:gd name="connsiteX1370" fmla="*/ 3990821 w 7129607"/>
              <a:gd name="connsiteY1370" fmla="*/ 6210133 h 10322882"/>
              <a:gd name="connsiteX1371" fmla="*/ 4024514 w 7129607"/>
              <a:gd name="connsiteY1371" fmla="*/ 6213499 h 10322882"/>
              <a:gd name="connsiteX1372" fmla="*/ 4048099 w 7129607"/>
              <a:gd name="connsiteY1372" fmla="*/ 6230333 h 10322882"/>
              <a:gd name="connsiteX1373" fmla="*/ 4071685 w 7129607"/>
              <a:gd name="connsiteY1373" fmla="*/ 6216867 h 10322882"/>
              <a:gd name="connsiteX1374" fmla="*/ 4071685 w 7129607"/>
              <a:gd name="connsiteY1374" fmla="*/ 6189932 h 10322882"/>
              <a:gd name="connsiteX1375" fmla="*/ 4041361 w 7129607"/>
              <a:gd name="connsiteY1375" fmla="*/ 6193300 h 10322882"/>
              <a:gd name="connsiteX1376" fmla="*/ 4051468 w 7129607"/>
              <a:gd name="connsiteY1376" fmla="*/ 6210133 h 10322882"/>
              <a:gd name="connsiteX1377" fmla="*/ 3893108 w 7129607"/>
              <a:gd name="connsiteY1377" fmla="*/ 6162999 h 10322882"/>
              <a:gd name="connsiteX1378" fmla="*/ 3936910 w 7129607"/>
              <a:gd name="connsiteY1378" fmla="*/ 6122596 h 10322882"/>
              <a:gd name="connsiteX1379" fmla="*/ 4024514 w 7129607"/>
              <a:gd name="connsiteY1379" fmla="*/ 6152897 h 10322882"/>
              <a:gd name="connsiteX1380" fmla="*/ 4041361 w 7129607"/>
              <a:gd name="connsiteY1380" fmla="*/ 6102395 h 10322882"/>
              <a:gd name="connsiteX1381" fmla="*/ 4021145 w 7129607"/>
              <a:gd name="connsiteY1381" fmla="*/ 6082195 h 10322882"/>
              <a:gd name="connsiteX1382" fmla="*/ 4004297 w 7129607"/>
              <a:gd name="connsiteY1382" fmla="*/ 6055260 h 10322882"/>
              <a:gd name="connsiteX1383" fmla="*/ 3997559 w 7129607"/>
              <a:gd name="connsiteY1383" fmla="*/ 6119230 h 10322882"/>
              <a:gd name="connsiteX1384" fmla="*/ 3953757 w 7129607"/>
              <a:gd name="connsiteY1384" fmla="*/ 6105763 h 10322882"/>
              <a:gd name="connsiteX1385" fmla="*/ 3916694 w 7129607"/>
              <a:gd name="connsiteY1385" fmla="*/ 6095663 h 10322882"/>
              <a:gd name="connsiteX1386" fmla="*/ 3883000 w 7129607"/>
              <a:gd name="connsiteY1386" fmla="*/ 6109129 h 10322882"/>
              <a:gd name="connsiteX1387" fmla="*/ 3839199 w 7129607"/>
              <a:gd name="connsiteY1387" fmla="*/ 6129330 h 10322882"/>
              <a:gd name="connsiteX1388" fmla="*/ 3825720 w 7129607"/>
              <a:gd name="connsiteY1388" fmla="*/ 6115862 h 10322882"/>
              <a:gd name="connsiteX1389" fmla="*/ 3775180 w 7129607"/>
              <a:gd name="connsiteY1389" fmla="*/ 6136064 h 10322882"/>
              <a:gd name="connsiteX1390" fmla="*/ 3714532 w 7129607"/>
              <a:gd name="connsiteY1390" fmla="*/ 6115862 h 10322882"/>
              <a:gd name="connsiteX1391" fmla="*/ 3637037 w 7129607"/>
              <a:gd name="connsiteY1391" fmla="*/ 6078828 h 10322882"/>
              <a:gd name="connsiteX1392" fmla="*/ 3623558 w 7129607"/>
              <a:gd name="connsiteY1392" fmla="*/ 6008126 h 10322882"/>
              <a:gd name="connsiteX1393" fmla="*/ 3613450 w 7129607"/>
              <a:gd name="connsiteY1393" fmla="*/ 5923956 h 10322882"/>
              <a:gd name="connsiteX1394" fmla="*/ 3724640 w 7129607"/>
              <a:gd name="connsiteY1394" fmla="*/ 5957624 h 10322882"/>
              <a:gd name="connsiteX1395" fmla="*/ 3721271 w 7129607"/>
              <a:gd name="connsiteY1395" fmla="*/ 5981191 h 10322882"/>
              <a:gd name="connsiteX1396" fmla="*/ 3768442 w 7129607"/>
              <a:gd name="connsiteY1396" fmla="*/ 5994658 h 10322882"/>
              <a:gd name="connsiteX1397" fmla="*/ 3849306 w 7129607"/>
              <a:gd name="connsiteY1397" fmla="*/ 6014860 h 10322882"/>
              <a:gd name="connsiteX1398" fmla="*/ 3862783 w 7129607"/>
              <a:gd name="connsiteY1398" fmla="*/ 5974459 h 10322882"/>
              <a:gd name="connsiteX1399" fmla="*/ 3849306 w 7129607"/>
              <a:gd name="connsiteY1399" fmla="*/ 5960991 h 10322882"/>
              <a:gd name="connsiteX1400" fmla="*/ 3758334 w 7129607"/>
              <a:gd name="connsiteY1400" fmla="*/ 5923956 h 10322882"/>
              <a:gd name="connsiteX1401" fmla="*/ 3765072 w 7129607"/>
              <a:gd name="connsiteY1401" fmla="*/ 5893655 h 10322882"/>
              <a:gd name="connsiteX1402" fmla="*/ 3765072 w 7129607"/>
              <a:gd name="connsiteY1402" fmla="*/ 5880312 h 10322882"/>
              <a:gd name="connsiteX1403" fmla="*/ 3764984 w 7129607"/>
              <a:gd name="connsiteY1403" fmla="*/ 5880320 h 10322882"/>
              <a:gd name="connsiteX1404" fmla="*/ 3764984 w 7129607"/>
              <a:gd name="connsiteY1404" fmla="*/ 5849997 h 10322882"/>
              <a:gd name="connsiteX1405" fmla="*/ 3670669 w 7129607"/>
              <a:gd name="connsiteY1405" fmla="*/ 5846628 h 10322882"/>
              <a:gd name="connsiteX1406" fmla="*/ 3620143 w 7129607"/>
              <a:gd name="connsiteY1406" fmla="*/ 5846628 h 10322882"/>
              <a:gd name="connsiteX1407" fmla="*/ 3610039 w 7129607"/>
              <a:gd name="connsiteY1407" fmla="*/ 5836520 h 10322882"/>
              <a:gd name="connsiteX1408" fmla="*/ 3613406 w 7129607"/>
              <a:gd name="connsiteY1408" fmla="*/ 5735443 h 10322882"/>
              <a:gd name="connsiteX1409" fmla="*/ 3636985 w 7129607"/>
              <a:gd name="connsiteY1409" fmla="*/ 5752289 h 10322882"/>
              <a:gd name="connsiteX1410" fmla="*/ 3640354 w 7129607"/>
              <a:gd name="connsiteY1410" fmla="*/ 5779243 h 10322882"/>
              <a:gd name="connsiteX1411" fmla="*/ 3647091 w 7129607"/>
              <a:gd name="connsiteY1411" fmla="*/ 5816305 h 10322882"/>
              <a:gd name="connsiteX1412" fmla="*/ 3667301 w 7129607"/>
              <a:gd name="connsiteY1412" fmla="*/ 5816305 h 10322882"/>
              <a:gd name="connsiteX1413" fmla="*/ 3707721 w 7129607"/>
              <a:gd name="connsiteY1413" fmla="*/ 5816305 h 10322882"/>
              <a:gd name="connsiteX1414" fmla="*/ 3714458 w 7129607"/>
              <a:gd name="connsiteY1414" fmla="*/ 5792720 h 10322882"/>
              <a:gd name="connsiteX1415" fmla="*/ 3687510 w 7129607"/>
              <a:gd name="connsiteY1415" fmla="*/ 5779243 h 10322882"/>
              <a:gd name="connsiteX1416" fmla="*/ 3684143 w 7129607"/>
              <a:gd name="connsiteY1416" fmla="*/ 5752289 h 10322882"/>
              <a:gd name="connsiteX1417" fmla="*/ 3700984 w 7129607"/>
              <a:gd name="connsiteY1417" fmla="*/ 5759028 h 10322882"/>
              <a:gd name="connsiteX1418" fmla="*/ 3697617 w 7129607"/>
              <a:gd name="connsiteY1418" fmla="*/ 5708489 h 10322882"/>
              <a:gd name="connsiteX1419" fmla="*/ 3704354 w 7129607"/>
              <a:gd name="connsiteY1419" fmla="*/ 5695012 h 10322882"/>
              <a:gd name="connsiteX1420" fmla="*/ 3714458 w 7129607"/>
              <a:gd name="connsiteY1420" fmla="*/ 5681535 h 10322882"/>
              <a:gd name="connsiteX1421" fmla="*/ 3734669 w 7129607"/>
              <a:gd name="connsiteY1421" fmla="*/ 5678166 h 10322882"/>
              <a:gd name="connsiteX1422" fmla="*/ 3758247 w 7129607"/>
              <a:gd name="connsiteY1422" fmla="*/ 5664689 h 10322882"/>
              <a:gd name="connsiteX1423" fmla="*/ 3805405 w 7129607"/>
              <a:gd name="connsiteY1423" fmla="*/ 5641106 h 10322882"/>
              <a:gd name="connsiteX1424" fmla="*/ 3818879 w 7129607"/>
              <a:gd name="connsiteY1424" fmla="*/ 5728705 h 10322882"/>
              <a:gd name="connsiteX1425" fmla="*/ 3835721 w 7129607"/>
              <a:gd name="connsiteY1425" fmla="*/ 5745551 h 10322882"/>
              <a:gd name="connsiteX1426" fmla="*/ 3872773 w 7129607"/>
              <a:gd name="connsiteY1426" fmla="*/ 5752289 h 10322882"/>
              <a:gd name="connsiteX1427" fmla="*/ 3882877 w 7129607"/>
              <a:gd name="connsiteY1427" fmla="*/ 5657951 h 10322882"/>
              <a:gd name="connsiteX1428" fmla="*/ 3879510 w 7129607"/>
              <a:gd name="connsiteY1428" fmla="*/ 5580460 h 10322882"/>
              <a:gd name="connsiteX1429" fmla="*/ 3936772 w 7129607"/>
              <a:gd name="connsiteY1429" fmla="*/ 5604045 h 10322882"/>
              <a:gd name="connsiteX1430" fmla="*/ 3930035 w 7129607"/>
              <a:gd name="connsiteY1430" fmla="*/ 5529921 h 10322882"/>
              <a:gd name="connsiteX1431" fmla="*/ 3882877 w 7129607"/>
              <a:gd name="connsiteY1431" fmla="*/ 5526552 h 10322882"/>
              <a:gd name="connsiteX1432" fmla="*/ 3869405 w 7129607"/>
              <a:gd name="connsiteY1432" fmla="*/ 5449060 h 10322882"/>
              <a:gd name="connsiteX1433" fmla="*/ 3913194 w 7129607"/>
              <a:gd name="connsiteY1433" fmla="*/ 5418737 h 10322882"/>
              <a:gd name="connsiteX1434" fmla="*/ 3906457 w 7129607"/>
              <a:gd name="connsiteY1434" fmla="*/ 5385044 h 10322882"/>
              <a:gd name="connsiteX1435" fmla="*/ 3886246 w 7129607"/>
              <a:gd name="connsiteY1435" fmla="*/ 5378306 h 10322882"/>
              <a:gd name="connsiteX1436" fmla="*/ 3842457 w 7129607"/>
              <a:gd name="connsiteY1436" fmla="*/ 5398521 h 10322882"/>
              <a:gd name="connsiteX1437" fmla="*/ 3812142 w 7129607"/>
              <a:gd name="connsiteY1437" fmla="*/ 5388414 h 10322882"/>
              <a:gd name="connsiteX1438" fmla="*/ 3845825 w 7129607"/>
              <a:gd name="connsiteY1438" fmla="*/ 5371567 h 10322882"/>
              <a:gd name="connsiteX1439" fmla="*/ 3869405 w 7129607"/>
              <a:gd name="connsiteY1439" fmla="*/ 5368198 h 10322882"/>
              <a:gd name="connsiteX1440" fmla="*/ 3835721 w 7129607"/>
              <a:gd name="connsiteY1440" fmla="*/ 5354721 h 10322882"/>
              <a:gd name="connsiteX1441" fmla="*/ 3805405 w 7129607"/>
              <a:gd name="connsiteY1441" fmla="*/ 5368198 h 10322882"/>
              <a:gd name="connsiteX1442" fmla="*/ 3781827 w 7129607"/>
              <a:gd name="connsiteY1442" fmla="*/ 5371567 h 10322882"/>
              <a:gd name="connsiteX1443" fmla="*/ 3741406 w 7129607"/>
              <a:gd name="connsiteY1443" fmla="*/ 5351352 h 10322882"/>
              <a:gd name="connsiteX1444" fmla="*/ 3785195 w 7129607"/>
              <a:gd name="connsiteY1444" fmla="*/ 5337875 h 10322882"/>
              <a:gd name="connsiteX1445" fmla="*/ 3795299 w 7129607"/>
              <a:gd name="connsiteY1445" fmla="*/ 5341244 h 10322882"/>
              <a:gd name="connsiteX1446" fmla="*/ 3798668 w 7129607"/>
              <a:gd name="connsiteY1446" fmla="*/ 5331137 h 10322882"/>
              <a:gd name="connsiteX1447" fmla="*/ 3768353 w 7129607"/>
              <a:gd name="connsiteY1447" fmla="*/ 5314290 h 10322882"/>
              <a:gd name="connsiteX1448" fmla="*/ 3721195 w 7129607"/>
              <a:gd name="connsiteY1448" fmla="*/ 5337875 h 10322882"/>
              <a:gd name="connsiteX1449" fmla="*/ 3677406 w 7129607"/>
              <a:gd name="connsiteY1449" fmla="*/ 5310921 h 10322882"/>
              <a:gd name="connsiteX1450" fmla="*/ 3640354 w 7129607"/>
              <a:gd name="connsiteY1450" fmla="*/ 5324398 h 10322882"/>
              <a:gd name="connsiteX1451" fmla="*/ 3663932 w 7129607"/>
              <a:gd name="connsiteY1451" fmla="*/ 5297444 h 10322882"/>
              <a:gd name="connsiteX1452" fmla="*/ 3667301 w 7129607"/>
              <a:gd name="connsiteY1452" fmla="*/ 5283967 h 10322882"/>
              <a:gd name="connsiteX1453" fmla="*/ 3657195 w 7129607"/>
              <a:gd name="connsiteY1453" fmla="*/ 5260383 h 10322882"/>
              <a:gd name="connsiteX1454" fmla="*/ 3610039 w 7129607"/>
              <a:gd name="connsiteY1454" fmla="*/ 5230060 h 10322882"/>
              <a:gd name="connsiteX1455" fmla="*/ 3593196 w 7129607"/>
              <a:gd name="connsiteY1455" fmla="*/ 5267121 h 10322882"/>
              <a:gd name="connsiteX1456" fmla="*/ 3566250 w 7129607"/>
              <a:gd name="connsiteY1456" fmla="*/ 5280598 h 10322882"/>
              <a:gd name="connsiteX1457" fmla="*/ 3579723 w 7129607"/>
              <a:gd name="connsiteY1457" fmla="*/ 5193000 h 10322882"/>
              <a:gd name="connsiteX1458" fmla="*/ 3552776 w 7129607"/>
              <a:gd name="connsiteY1458" fmla="*/ 5203107 h 10322882"/>
              <a:gd name="connsiteX1459" fmla="*/ 3542670 w 7129607"/>
              <a:gd name="connsiteY1459" fmla="*/ 5250275 h 10322882"/>
              <a:gd name="connsiteX1460" fmla="*/ 3532565 w 7129607"/>
              <a:gd name="connsiteY1460" fmla="*/ 5277229 h 10322882"/>
              <a:gd name="connsiteX1461" fmla="*/ 3508987 w 7129607"/>
              <a:gd name="connsiteY1461" fmla="*/ 5307552 h 10322882"/>
              <a:gd name="connsiteX1462" fmla="*/ 3522461 w 7129607"/>
              <a:gd name="connsiteY1462" fmla="*/ 5230060 h 10322882"/>
              <a:gd name="connsiteX1463" fmla="*/ 3532565 w 7129607"/>
              <a:gd name="connsiteY1463" fmla="*/ 5186261 h 10322882"/>
              <a:gd name="connsiteX1464" fmla="*/ 3549407 w 7129607"/>
              <a:gd name="connsiteY1464" fmla="*/ 5172784 h 10322882"/>
              <a:gd name="connsiteX1465" fmla="*/ 3579723 w 7129607"/>
              <a:gd name="connsiteY1465" fmla="*/ 5162676 h 10322882"/>
              <a:gd name="connsiteX1466" fmla="*/ 3616775 w 7129607"/>
              <a:gd name="connsiteY1466" fmla="*/ 5145830 h 10322882"/>
              <a:gd name="connsiteX1467" fmla="*/ 3636985 w 7129607"/>
              <a:gd name="connsiteY1467" fmla="*/ 5085184 h 10322882"/>
              <a:gd name="connsiteX1468" fmla="*/ 3610039 w 7129607"/>
              <a:gd name="connsiteY1468" fmla="*/ 5125615 h 10322882"/>
              <a:gd name="connsiteX1469" fmla="*/ 3539302 w 7129607"/>
              <a:gd name="connsiteY1469" fmla="*/ 5145830 h 10322882"/>
              <a:gd name="connsiteX1470" fmla="*/ 3542670 w 7129607"/>
              <a:gd name="connsiteY1470" fmla="*/ 5081816 h 10322882"/>
              <a:gd name="connsiteX1471" fmla="*/ 3552776 w 7129607"/>
              <a:gd name="connsiteY1471" fmla="*/ 5061599 h 10322882"/>
              <a:gd name="connsiteX1472" fmla="*/ 3549407 w 7129607"/>
              <a:gd name="connsiteY1472" fmla="*/ 5041384 h 10322882"/>
              <a:gd name="connsiteX1473" fmla="*/ 3535934 w 7129607"/>
              <a:gd name="connsiteY1473" fmla="*/ 5017799 h 10322882"/>
              <a:gd name="connsiteX1474" fmla="*/ 3508987 w 7129607"/>
              <a:gd name="connsiteY1474" fmla="*/ 5027907 h 10322882"/>
              <a:gd name="connsiteX1475" fmla="*/ 3461829 w 7129607"/>
              <a:gd name="connsiteY1475" fmla="*/ 5054861 h 10322882"/>
              <a:gd name="connsiteX1476" fmla="*/ 3421409 w 7129607"/>
              <a:gd name="connsiteY1476" fmla="*/ 5014432 h 10322882"/>
              <a:gd name="connsiteX1477" fmla="*/ 3461829 w 7129607"/>
              <a:gd name="connsiteY1477" fmla="*/ 4987476 h 10322882"/>
              <a:gd name="connsiteX1478" fmla="*/ 3599932 w 7129607"/>
              <a:gd name="connsiteY1478" fmla="*/ 4933570 h 10322882"/>
              <a:gd name="connsiteX1479" fmla="*/ 3556143 w 7129607"/>
              <a:gd name="connsiteY1479" fmla="*/ 4842601 h 10322882"/>
              <a:gd name="connsiteX1480" fmla="*/ 3482039 w 7129607"/>
              <a:gd name="connsiteY1480" fmla="*/ 4781954 h 10322882"/>
              <a:gd name="connsiteX1481" fmla="*/ 3455092 w 7129607"/>
              <a:gd name="connsiteY1481" fmla="*/ 4741524 h 10322882"/>
              <a:gd name="connsiteX1482" fmla="*/ 3441618 w 7129607"/>
              <a:gd name="connsiteY1482" fmla="*/ 4701093 h 10322882"/>
              <a:gd name="connsiteX1483" fmla="*/ 3495513 w 7129607"/>
              <a:gd name="connsiteY1483" fmla="*/ 4637077 h 10322882"/>
              <a:gd name="connsiteX1484" fmla="*/ 3532565 w 7129607"/>
              <a:gd name="connsiteY1484" fmla="*/ 4620233 h 10322882"/>
              <a:gd name="connsiteX1485" fmla="*/ 3576354 w 7129607"/>
              <a:gd name="connsiteY1485" fmla="*/ 4603385 h 10322882"/>
              <a:gd name="connsiteX1486" fmla="*/ 3650458 w 7129607"/>
              <a:gd name="connsiteY1486" fmla="*/ 4552848 h 10322882"/>
              <a:gd name="connsiteX1487" fmla="*/ 3721195 w 7129607"/>
              <a:gd name="connsiteY1487" fmla="*/ 4485463 h 10322882"/>
              <a:gd name="connsiteX1488" fmla="*/ 3812142 w 7129607"/>
              <a:gd name="connsiteY1488" fmla="*/ 4445032 h 10322882"/>
              <a:gd name="connsiteX1489" fmla="*/ 3876142 w 7129607"/>
              <a:gd name="connsiteY1489" fmla="*/ 4401232 h 10322882"/>
              <a:gd name="connsiteX1490" fmla="*/ 3862668 w 7129607"/>
              <a:gd name="connsiteY1490" fmla="*/ 4317001 h 10322882"/>
              <a:gd name="connsiteX1491" fmla="*/ 3869405 w 7129607"/>
              <a:gd name="connsiteY1491" fmla="*/ 4229403 h 10322882"/>
              <a:gd name="connsiteX1492" fmla="*/ 3956983 w 7129607"/>
              <a:gd name="connsiteY1492" fmla="*/ 4209188 h 10322882"/>
              <a:gd name="connsiteX1493" fmla="*/ 4004140 w 7129607"/>
              <a:gd name="connsiteY1493" fmla="*/ 4222663 h 10322882"/>
              <a:gd name="connsiteX1494" fmla="*/ 4007509 w 7129607"/>
              <a:gd name="connsiteY1494" fmla="*/ 4222663 h 10322882"/>
              <a:gd name="connsiteX1495" fmla="*/ 4014246 w 7129607"/>
              <a:gd name="connsiteY1495" fmla="*/ 4229403 h 10322882"/>
              <a:gd name="connsiteX1496" fmla="*/ 4031087 w 7129607"/>
              <a:gd name="connsiteY1496" fmla="*/ 4232771 h 10322882"/>
              <a:gd name="connsiteX1497" fmla="*/ 4032447 w 7129607"/>
              <a:gd name="connsiteY1497" fmla="*/ 4233376 h 10322882"/>
              <a:gd name="connsiteX1498" fmla="*/ 4032447 w 7129607"/>
              <a:gd name="connsiteY1498" fmla="*/ 4232704 h 10322882"/>
              <a:gd name="connsiteX1499" fmla="*/ 4031357 w 7129607"/>
              <a:gd name="connsiteY1499" fmla="*/ 4232219 h 10322882"/>
              <a:gd name="connsiteX1500" fmla="*/ 4014533 w 7129607"/>
              <a:gd name="connsiteY1500" fmla="*/ 4228851 h 10322882"/>
              <a:gd name="connsiteX1501" fmla="*/ 4007804 w 7129607"/>
              <a:gd name="connsiteY1501" fmla="*/ 4222114 h 10322882"/>
              <a:gd name="connsiteX1502" fmla="*/ 3997710 w 7129607"/>
              <a:gd name="connsiteY1502" fmla="*/ 4201905 h 10322882"/>
              <a:gd name="connsiteX1503" fmla="*/ 4001075 w 7129607"/>
              <a:gd name="connsiteY1503" fmla="*/ 4154750 h 10322882"/>
              <a:gd name="connsiteX1504" fmla="*/ 4004439 w 7129607"/>
              <a:gd name="connsiteY1504" fmla="*/ 4100858 h 10322882"/>
              <a:gd name="connsiteX1505" fmla="*/ 4001075 w 7129607"/>
              <a:gd name="connsiteY1505" fmla="*/ 3999817 h 10322882"/>
              <a:gd name="connsiteX1506" fmla="*/ 4001075 w 7129607"/>
              <a:gd name="connsiteY1506" fmla="*/ 3972871 h 10322882"/>
              <a:gd name="connsiteX1507" fmla="*/ 3977522 w 7129607"/>
              <a:gd name="connsiteY1507" fmla="*/ 3986345 h 10322882"/>
              <a:gd name="connsiteX1508" fmla="*/ 3964064 w 7129607"/>
              <a:gd name="connsiteY1508" fmla="*/ 3939189 h 10322882"/>
              <a:gd name="connsiteX1509" fmla="*/ 3974157 w 7129607"/>
              <a:gd name="connsiteY1509" fmla="*/ 3881928 h 10322882"/>
              <a:gd name="connsiteX1510" fmla="*/ 3943875 w 7129607"/>
              <a:gd name="connsiteY1510" fmla="*/ 3871824 h 10322882"/>
              <a:gd name="connsiteX1511" fmla="*/ 3913593 w 7129607"/>
              <a:gd name="connsiteY1511" fmla="*/ 3888665 h 10322882"/>
              <a:gd name="connsiteX1512" fmla="*/ 3903498 w 7129607"/>
              <a:gd name="connsiteY1512" fmla="*/ 3851615 h 10322882"/>
              <a:gd name="connsiteX1513" fmla="*/ 3896769 w 7129607"/>
              <a:gd name="connsiteY1513" fmla="*/ 3801090 h 10322882"/>
              <a:gd name="connsiteX1514" fmla="*/ 3906863 w 7129607"/>
              <a:gd name="connsiteY1514" fmla="*/ 3780881 h 10322882"/>
              <a:gd name="connsiteX1515" fmla="*/ 3893405 w 7129607"/>
              <a:gd name="connsiteY1515" fmla="*/ 3764039 h 10322882"/>
              <a:gd name="connsiteX1516" fmla="*/ 3839569 w 7129607"/>
              <a:gd name="connsiteY1516" fmla="*/ 3753935 h 10322882"/>
              <a:gd name="connsiteX1517" fmla="*/ 3849663 w 7129607"/>
              <a:gd name="connsiteY1517" fmla="*/ 3716885 h 10322882"/>
              <a:gd name="connsiteX1518" fmla="*/ 3856393 w 7129607"/>
              <a:gd name="connsiteY1518" fmla="*/ 3669731 h 10322882"/>
              <a:gd name="connsiteX1519" fmla="*/ 3853029 w 7129607"/>
              <a:gd name="connsiteY1519" fmla="*/ 3639416 h 10322882"/>
              <a:gd name="connsiteX1520" fmla="*/ 3846298 w 7129607"/>
              <a:gd name="connsiteY1520" fmla="*/ 3598998 h 10322882"/>
              <a:gd name="connsiteX1521" fmla="*/ 3832840 w 7129607"/>
              <a:gd name="connsiteY1521" fmla="*/ 3568682 h 10322882"/>
              <a:gd name="connsiteX1522" fmla="*/ 3829476 w 7129607"/>
              <a:gd name="connsiteY1522" fmla="*/ 3548473 h 10322882"/>
              <a:gd name="connsiteX1523" fmla="*/ 3819381 w 7129607"/>
              <a:gd name="connsiteY1523" fmla="*/ 3531632 h 10322882"/>
              <a:gd name="connsiteX1524" fmla="*/ 3812652 w 7129607"/>
              <a:gd name="connsiteY1524" fmla="*/ 3484477 h 10322882"/>
              <a:gd name="connsiteX1525" fmla="*/ 3819381 w 7129607"/>
              <a:gd name="connsiteY1525" fmla="*/ 3474372 h 10322882"/>
              <a:gd name="connsiteX1526" fmla="*/ 3805923 w 7129607"/>
              <a:gd name="connsiteY1526" fmla="*/ 3460900 h 10322882"/>
              <a:gd name="connsiteX1527" fmla="*/ 3812652 w 7129607"/>
              <a:gd name="connsiteY1527" fmla="*/ 3450794 h 10322882"/>
              <a:gd name="connsiteX1528" fmla="*/ 3802558 w 7129607"/>
              <a:gd name="connsiteY1528" fmla="*/ 3444057 h 10322882"/>
              <a:gd name="connsiteX1529" fmla="*/ 3802632 w 7129607"/>
              <a:gd name="connsiteY1529" fmla="*/ 3443909 h 10322882"/>
              <a:gd name="connsiteX1530" fmla="*/ 3789321 w 7129607"/>
              <a:gd name="connsiteY1530" fmla="*/ 3447234 h 10322882"/>
              <a:gd name="connsiteX1531" fmla="*/ 3728680 w 7129607"/>
              <a:gd name="connsiteY1531" fmla="*/ 3383264 h 10322882"/>
              <a:gd name="connsiteX1532" fmla="*/ 3725310 w 7129607"/>
              <a:gd name="connsiteY1532" fmla="*/ 3363063 h 10322882"/>
              <a:gd name="connsiteX1533" fmla="*/ 3698360 w 7129607"/>
              <a:gd name="connsiteY1533" fmla="*/ 3359695 h 10322882"/>
              <a:gd name="connsiteX1534" fmla="*/ 3684884 w 7129607"/>
              <a:gd name="connsiteY1534" fmla="*/ 3332760 h 10322882"/>
              <a:gd name="connsiteX1535" fmla="*/ 3668040 w 7129607"/>
              <a:gd name="connsiteY1535" fmla="*/ 3302459 h 10322882"/>
              <a:gd name="connsiteX1536" fmla="*/ 3644457 w 7129607"/>
              <a:gd name="connsiteY1536" fmla="*/ 3305825 h 10322882"/>
              <a:gd name="connsiteX1537" fmla="*/ 3610767 w 7129607"/>
              <a:gd name="connsiteY1537" fmla="*/ 3305825 h 10322882"/>
              <a:gd name="connsiteX1538" fmla="*/ 3593923 w 7129607"/>
              <a:gd name="connsiteY1538" fmla="*/ 3265423 h 10322882"/>
              <a:gd name="connsiteX1539" fmla="*/ 3566972 w 7129607"/>
              <a:gd name="connsiteY1539" fmla="*/ 3214924 h 10322882"/>
              <a:gd name="connsiteX1540" fmla="*/ 3536650 w 7129607"/>
              <a:gd name="connsiteY1540" fmla="*/ 3124019 h 10322882"/>
              <a:gd name="connsiteX1541" fmla="*/ 3553495 w 7129607"/>
              <a:gd name="connsiteY1541" fmla="*/ 3036485 h 10322882"/>
              <a:gd name="connsiteX1542" fmla="*/ 3583817 w 7129607"/>
              <a:gd name="connsiteY1542" fmla="*/ 3009550 h 10322882"/>
              <a:gd name="connsiteX1543" fmla="*/ 3607398 w 7129607"/>
              <a:gd name="connsiteY1543" fmla="*/ 2959047 h 10322882"/>
              <a:gd name="connsiteX1544" fmla="*/ 3617506 w 7129607"/>
              <a:gd name="connsiteY1544" fmla="*/ 2908544 h 10322882"/>
              <a:gd name="connsiteX1545" fmla="*/ 3620875 w 7129607"/>
              <a:gd name="connsiteY1545" fmla="*/ 2858042 h 10322882"/>
              <a:gd name="connsiteX1546" fmla="*/ 3597292 w 7129607"/>
              <a:gd name="connsiteY1546" fmla="*/ 2763769 h 10322882"/>
              <a:gd name="connsiteX1547" fmla="*/ 3580447 w 7129607"/>
              <a:gd name="connsiteY1547" fmla="*/ 2720001 h 10322882"/>
              <a:gd name="connsiteX1548" fmla="*/ 3553495 w 7129607"/>
              <a:gd name="connsiteY1548" fmla="*/ 2669498 h 10322882"/>
              <a:gd name="connsiteX1549" fmla="*/ 3543389 w 7129607"/>
              <a:gd name="connsiteY1549" fmla="*/ 2642563 h 10322882"/>
              <a:gd name="connsiteX1550" fmla="*/ 3566972 w 7129607"/>
              <a:gd name="connsiteY1550" fmla="*/ 2652665 h 10322882"/>
              <a:gd name="connsiteX1551" fmla="*/ 3607398 w 7129607"/>
              <a:gd name="connsiteY1551" fmla="*/ 2649298 h 10322882"/>
              <a:gd name="connsiteX1552" fmla="*/ 3644457 w 7129607"/>
              <a:gd name="connsiteY1552" fmla="*/ 2625730 h 10322882"/>
              <a:gd name="connsiteX1553" fmla="*/ 3701729 w 7129607"/>
              <a:gd name="connsiteY1553" fmla="*/ 2568494 h 10322882"/>
              <a:gd name="connsiteX1554" fmla="*/ 3681515 w 7129607"/>
              <a:gd name="connsiteY1554" fmla="*/ 2528092 h 10322882"/>
              <a:gd name="connsiteX1555" fmla="*/ 3705098 w 7129607"/>
              <a:gd name="connsiteY1555" fmla="*/ 2491056 h 10322882"/>
              <a:gd name="connsiteX1556" fmla="*/ 3718573 w 7129607"/>
              <a:gd name="connsiteY1556" fmla="*/ 2447288 h 10322882"/>
              <a:gd name="connsiteX1557" fmla="*/ 3732049 w 7129607"/>
              <a:gd name="connsiteY1557" fmla="*/ 2413618 h 10322882"/>
              <a:gd name="connsiteX1558" fmla="*/ 3728680 w 7129607"/>
              <a:gd name="connsiteY1558" fmla="*/ 2373217 h 10322882"/>
              <a:gd name="connsiteX1559" fmla="*/ 3759001 w 7129607"/>
              <a:gd name="connsiteY1559" fmla="*/ 2332817 h 10322882"/>
              <a:gd name="connsiteX1560" fmla="*/ 3762282 w 7129607"/>
              <a:gd name="connsiteY1560" fmla="*/ 2313135 h 10322882"/>
              <a:gd name="connsiteX1561" fmla="*/ 3761720 w 7129607"/>
              <a:gd name="connsiteY1561" fmla="*/ 2312574 h 10322882"/>
              <a:gd name="connsiteX1562" fmla="*/ 3758351 w 7129607"/>
              <a:gd name="connsiteY1562" fmla="*/ 2299093 h 10322882"/>
              <a:gd name="connsiteX1563" fmla="*/ 3771827 w 7129607"/>
              <a:gd name="connsiteY1563" fmla="*/ 2245167 h 10322882"/>
              <a:gd name="connsiteX1564" fmla="*/ 3785302 w 7129607"/>
              <a:gd name="connsiteY1564" fmla="*/ 2208093 h 10322882"/>
              <a:gd name="connsiteX1565" fmla="*/ 3795408 w 7129607"/>
              <a:gd name="connsiteY1565" fmla="*/ 2160908 h 10322882"/>
              <a:gd name="connsiteX1566" fmla="*/ 3815622 w 7129607"/>
              <a:gd name="connsiteY1566" fmla="*/ 2130576 h 10322882"/>
              <a:gd name="connsiteX1567" fmla="*/ 3839203 w 7129607"/>
              <a:gd name="connsiteY1567" fmla="*/ 2110351 h 10322882"/>
              <a:gd name="connsiteX1568" fmla="*/ 3839203 w 7129607"/>
              <a:gd name="connsiteY1568" fmla="*/ 2080019 h 10322882"/>
              <a:gd name="connsiteX1569" fmla="*/ 3842573 w 7129607"/>
              <a:gd name="connsiteY1569" fmla="*/ 2076649 h 10322882"/>
              <a:gd name="connsiteX1570" fmla="*/ 3842778 w 7129607"/>
              <a:gd name="connsiteY1570" fmla="*/ 2076649 h 10322882"/>
              <a:gd name="connsiteX1571" fmla="*/ 3854893 w 7129607"/>
              <a:gd name="connsiteY1571" fmla="*/ 2058279 h 10322882"/>
              <a:gd name="connsiteX1572" fmla="*/ 3849420 w 7129607"/>
              <a:gd name="connsiteY1572" fmla="*/ 2039764 h 10322882"/>
              <a:gd name="connsiteX1573" fmla="*/ 3822474 w 7129607"/>
              <a:gd name="connsiteY1573" fmla="*/ 2029666 h 10322882"/>
              <a:gd name="connsiteX1574" fmla="*/ 3809000 w 7129607"/>
              <a:gd name="connsiteY1574" fmla="*/ 2046496 h 10322882"/>
              <a:gd name="connsiteX1575" fmla="*/ 3795526 w 7129607"/>
              <a:gd name="connsiteY1575" fmla="*/ 2053229 h 10322882"/>
              <a:gd name="connsiteX1576" fmla="*/ 3765210 w 7129607"/>
              <a:gd name="connsiteY1576" fmla="*/ 2066695 h 10322882"/>
              <a:gd name="connsiteX1577" fmla="*/ 3731525 w 7129607"/>
              <a:gd name="connsiteY1577" fmla="*/ 2096989 h 10322882"/>
              <a:gd name="connsiteX1578" fmla="*/ 3711314 w 7129607"/>
              <a:gd name="connsiteY1578" fmla="*/ 2120553 h 10322882"/>
              <a:gd name="connsiteX1579" fmla="*/ 3687736 w 7129607"/>
              <a:gd name="connsiteY1579" fmla="*/ 2100357 h 10322882"/>
              <a:gd name="connsiteX1580" fmla="*/ 3707947 w 7129607"/>
              <a:gd name="connsiteY1580" fmla="*/ 2066695 h 10322882"/>
              <a:gd name="connsiteX1581" fmla="*/ 3697841 w 7129607"/>
              <a:gd name="connsiteY1581" fmla="*/ 2053229 h 10322882"/>
              <a:gd name="connsiteX1582" fmla="*/ 3687736 w 7129607"/>
              <a:gd name="connsiteY1582" fmla="*/ 2033031 h 10322882"/>
              <a:gd name="connsiteX1583" fmla="*/ 3654052 w 7129607"/>
              <a:gd name="connsiteY1583" fmla="*/ 1958970 h 10322882"/>
              <a:gd name="connsiteX1584" fmla="*/ 3647315 w 7129607"/>
              <a:gd name="connsiteY1584" fmla="*/ 1928678 h 10322882"/>
              <a:gd name="connsiteX1585" fmla="*/ 3603526 w 7129607"/>
              <a:gd name="connsiteY1585" fmla="*/ 1928678 h 10322882"/>
              <a:gd name="connsiteX1586" fmla="*/ 3569841 w 7129607"/>
              <a:gd name="connsiteY1586" fmla="*/ 1915212 h 10322882"/>
              <a:gd name="connsiteX1587" fmla="*/ 3566472 w 7129607"/>
              <a:gd name="connsiteY1587" fmla="*/ 1881547 h 10322882"/>
              <a:gd name="connsiteX1588" fmla="*/ 3603526 w 7129607"/>
              <a:gd name="connsiteY1588" fmla="*/ 1871448 h 10322882"/>
              <a:gd name="connsiteX1589" fmla="*/ 3627104 w 7129607"/>
              <a:gd name="connsiteY1589" fmla="*/ 1831053 h 10322882"/>
              <a:gd name="connsiteX1590" fmla="*/ 3657419 w 7129607"/>
              <a:gd name="connsiteY1590" fmla="*/ 1814222 h 10322882"/>
              <a:gd name="connsiteX1591" fmla="*/ 3691104 w 7129607"/>
              <a:gd name="connsiteY1591" fmla="*/ 1790658 h 10322882"/>
              <a:gd name="connsiteX1592" fmla="*/ 3731525 w 7129607"/>
              <a:gd name="connsiteY1592" fmla="*/ 1787292 h 10322882"/>
              <a:gd name="connsiteX1593" fmla="*/ 3768579 w 7129607"/>
              <a:gd name="connsiteY1593" fmla="*/ 1753630 h 10322882"/>
              <a:gd name="connsiteX1594" fmla="*/ 3805631 w 7129607"/>
              <a:gd name="connsiteY1594" fmla="*/ 1743530 h 10322882"/>
              <a:gd name="connsiteX1595" fmla="*/ 3856157 w 7129607"/>
              <a:gd name="connsiteY1595" fmla="*/ 1740165 h 10322882"/>
              <a:gd name="connsiteX1596" fmla="*/ 3899947 w 7129607"/>
              <a:gd name="connsiteY1596" fmla="*/ 1746896 h 10322882"/>
              <a:gd name="connsiteX1597" fmla="*/ 3947106 w 7129607"/>
              <a:gd name="connsiteY1597" fmla="*/ 1756996 h 10322882"/>
              <a:gd name="connsiteX1598" fmla="*/ 3977421 w 7129607"/>
              <a:gd name="connsiteY1598" fmla="*/ 1773827 h 10322882"/>
              <a:gd name="connsiteX1599" fmla="*/ 4014475 w 7129607"/>
              <a:gd name="connsiteY1599" fmla="*/ 1767094 h 10322882"/>
              <a:gd name="connsiteX1600" fmla="*/ 4038053 w 7129607"/>
              <a:gd name="connsiteY1600" fmla="*/ 1770460 h 10322882"/>
              <a:gd name="connsiteX1601" fmla="*/ 4051527 w 7129607"/>
              <a:gd name="connsiteY1601" fmla="*/ 1760362 h 10322882"/>
              <a:gd name="connsiteX1602" fmla="*/ 4078474 w 7129607"/>
              <a:gd name="connsiteY1602" fmla="*/ 1730067 h 10322882"/>
              <a:gd name="connsiteX1603" fmla="*/ 4075105 w 7129607"/>
              <a:gd name="connsiteY1603" fmla="*/ 1689670 h 10322882"/>
              <a:gd name="connsiteX1604" fmla="*/ 4102053 w 7129607"/>
              <a:gd name="connsiteY1604" fmla="*/ 1669473 h 10322882"/>
              <a:gd name="connsiteX1605" fmla="*/ 4091948 w 7129607"/>
              <a:gd name="connsiteY1605" fmla="*/ 1639177 h 10322882"/>
              <a:gd name="connsiteX1606" fmla="*/ 4081842 w 7129607"/>
              <a:gd name="connsiteY1606" fmla="*/ 1635812 h 10322882"/>
              <a:gd name="connsiteX1607" fmla="*/ 4088579 w 7129607"/>
              <a:gd name="connsiteY1607" fmla="*/ 1625711 h 10322882"/>
              <a:gd name="connsiteX1608" fmla="*/ 4098797 w 7129607"/>
              <a:gd name="connsiteY1608" fmla="*/ 1624009 h 10322882"/>
              <a:gd name="connsiteX1609" fmla="*/ 4097550 w 7129607"/>
              <a:gd name="connsiteY1609" fmla="*/ 1623168 h 10322882"/>
              <a:gd name="connsiteX1610" fmla="*/ 4087926 w 7129607"/>
              <a:gd name="connsiteY1610" fmla="*/ 1624772 h 10322882"/>
              <a:gd name="connsiteX1611" fmla="*/ 4081190 w 7129607"/>
              <a:gd name="connsiteY1611" fmla="*/ 1634875 h 10322882"/>
              <a:gd name="connsiteX1612" fmla="*/ 4050883 w 7129607"/>
              <a:gd name="connsiteY1612" fmla="*/ 1644980 h 10322882"/>
              <a:gd name="connsiteX1613" fmla="*/ 4017208 w 7129607"/>
              <a:gd name="connsiteY1613" fmla="*/ 1658451 h 10322882"/>
              <a:gd name="connsiteX1614" fmla="*/ 4007105 w 7129607"/>
              <a:gd name="connsiteY1614" fmla="*/ 1648349 h 10322882"/>
              <a:gd name="connsiteX1615" fmla="*/ 3990267 w 7129607"/>
              <a:gd name="connsiteY1615" fmla="*/ 1638243 h 10322882"/>
              <a:gd name="connsiteX1616" fmla="*/ 3953224 w 7129607"/>
              <a:gd name="connsiteY1616" fmla="*/ 1624772 h 10322882"/>
              <a:gd name="connsiteX1617" fmla="*/ 3919549 w 7129607"/>
              <a:gd name="connsiteY1617" fmla="*/ 1601199 h 10322882"/>
              <a:gd name="connsiteX1618" fmla="*/ 3899345 w 7129607"/>
              <a:gd name="connsiteY1618" fmla="*/ 1577624 h 10322882"/>
              <a:gd name="connsiteX1619" fmla="*/ 3892610 w 7129607"/>
              <a:gd name="connsiteY1619" fmla="*/ 1560785 h 10322882"/>
              <a:gd name="connsiteX1620" fmla="*/ 3875773 w 7129607"/>
              <a:gd name="connsiteY1620" fmla="*/ 1554048 h 10322882"/>
              <a:gd name="connsiteX1621" fmla="*/ 3808423 w 7129607"/>
              <a:gd name="connsiteY1621" fmla="*/ 1490062 h 10322882"/>
              <a:gd name="connsiteX1622" fmla="*/ 3784849 w 7129607"/>
              <a:gd name="connsiteY1622" fmla="*/ 1503533 h 10322882"/>
              <a:gd name="connsiteX1623" fmla="*/ 3754542 w 7129607"/>
              <a:gd name="connsiteY1623" fmla="*/ 1513635 h 10322882"/>
              <a:gd name="connsiteX1624" fmla="*/ 3744439 w 7129607"/>
              <a:gd name="connsiteY1624" fmla="*/ 1506901 h 10322882"/>
              <a:gd name="connsiteX1625" fmla="*/ 3720867 w 7129607"/>
              <a:gd name="connsiteY1625" fmla="*/ 1503533 h 10322882"/>
              <a:gd name="connsiteX1626" fmla="*/ 3710764 w 7129607"/>
              <a:gd name="connsiteY1626" fmla="*/ 1517003 h 10322882"/>
              <a:gd name="connsiteX1627" fmla="*/ 3690560 w 7129607"/>
              <a:gd name="connsiteY1627" fmla="*/ 1520370 h 10322882"/>
              <a:gd name="connsiteX1628" fmla="*/ 3660252 w 7129607"/>
              <a:gd name="connsiteY1628" fmla="*/ 1523739 h 10322882"/>
              <a:gd name="connsiteX1629" fmla="*/ 3636679 w 7129607"/>
              <a:gd name="connsiteY1629" fmla="*/ 1527107 h 10322882"/>
              <a:gd name="connsiteX1630" fmla="*/ 3619842 w 7129607"/>
              <a:gd name="connsiteY1630" fmla="*/ 1540578 h 10322882"/>
              <a:gd name="connsiteX1631" fmla="*/ 3589535 w 7129607"/>
              <a:gd name="connsiteY1631" fmla="*/ 1560785 h 10322882"/>
              <a:gd name="connsiteX1632" fmla="*/ 3569329 w 7129607"/>
              <a:gd name="connsiteY1632" fmla="*/ 1560785 h 10322882"/>
              <a:gd name="connsiteX1633" fmla="*/ 3555860 w 7129607"/>
              <a:gd name="connsiteY1633" fmla="*/ 1550681 h 10322882"/>
              <a:gd name="connsiteX1634" fmla="*/ 3542389 w 7129607"/>
              <a:gd name="connsiteY1634" fmla="*/ 1510266 h 10322882"/>
              <a:gd name="connsiteX1635" fmla="*/ 3542389 w 7129607"/>
              <a:gd name="connsiteY1635" fmla="*/ 1456384 h 10322882"/>
              <a:gd name="connsiteX1636" fmla="*/ 3491876 w 7129607"/>
              <a:gd name="connsiteY1636" fmla="*/ 1476588 h 10322882"/>
              <a:gd name="connsiteX1637" fmla="*/ 3458201 w 7129607"/>
              <a:gd name="connsiteY1637" fmla="*/ 1459751 h 10322882"/>
              <a:gd name="connsiteX1638" fmla="*/ 3488508 w 7129607"/>
              <a:gd name="connsiteY1638" fmla="*/ 1432808 h 10322882"/>
              <a:gd name="connsiteX1639" fmla="*/ 3444732 w 7129607"/>
              <a:gd name="connsiteY1639" fmla="*/ 1405865 h 10322882"/>
              <a:gd name="connsiteX1640" fmla="*/ 3468304 w 7129607"/>
              <a:gd name="connsiteY1640" fmla="*/ 1422704 h 10322882"/>
              <a:gd name="connsiteX1641" fmla="*/ 3471671 w 7129607"/>
              <a:gd name="connsiteY1641" fmla="*/ 1439543 h 10322882"/>
              <a:gd name="connsiteX1642" fmla="*/ 3451465 w 7129607"/>
              <a:gd name="connsiteY1642" fmla="*/ 1446279 h 10322882"/>
              <a:gd name="connsiteX1643" fmla="*/ 3444732 w 7129607"/>
              <a:gd name="connsiteY1643" fmla="*/ 1439543 h 10322882"/>
              <a:gd name="connsiteX1644" fmla="*/ 3421158 w 7129607"/>
              <a:gd name="connsiteY1644" fmla="*/ 1429441 h 10322882"/>
              <a:gd name="connsiteX1645" fmla="*/ 3397586 w 7129607"/>
              <a:gd name="connsiteY1645" fmla="*/ 1432808 h 10322882"/>
              <a:gd name="connsiteX1646" fmla="*/ 3336971 w 7129607"/>
              <a:gd name="connsiteY1646" fmla="*/ 1429441 h 10322882"/>
              <a:gd name="connsiteX1647" fmla="*/ 3296561 w 7129607"/>
              <a:gd name="connsiteY1647" fmla="*/ 1429441 h 10322882"/>
              <a:gd name="connsiteX1648" fmla="*/ 3296561 w 7129607"/>
              <a:gd name="connsiteY1648" fmla="*/ 1436174 h 10322882"/>
              <a:gd name="connsiteX1649" fmla="*/ 3289826 w 7129607"/>
              <a:gd name="connsiteY1649" fmla="*/ 1449647 h 10322882"/>
              <a:gd name="connsiteX1650" fmla="*/ 3256151 w 7129607"/>
              <a:gd name="connsiteY1650" fmla="*/ 1439543 h 10322882"/>
              <a:gd name="connsiteX1651" fmla="*/ 3232579 w 7129607"/>
              <a:gd name="connsiteY1651" fmla="*/ 1432808 h 10322882"/>
              <a:gd name="connsiteX1652" fmla="*/ 3219108 w 7129607"/>
              <a:gd name="connsiteY1652" fmla="*/ 1405865 h 10322882"/>
              <a:gd name="connsiteX1653" fmla="*/ 3219108 w 7129607"/>
              <a:gd name="connsiteY1653" fmla="*/ 1362085 h 10322882"/>
              <a:gd name="connsiteX1654" fmla="*/ 3222476 w 7129607"/>
              <a:gd name="connsiteY1654" fmla="*/ 1338509 h 10322882"/>
              <a:gd name="connsiteX1655" fmla="*/ 3209005 w 7129607"/>
              <a:gd name="connsiteY1655" fmla="*/ 1321672 h 10322882"/>
              <a:gd name="connsiteX1656" fmla="*/ 3192168 w 7129607"/>
              <a:gd name="connsiteY1656" fmla="*/ 1287992 h 10322882"/>
              <a:gd name="connsiteX1657" fmla="*/ 3165227 w 7129607"/>
              <a:gd name="connsiteY1657" fmla="*/ 1267786 h 10322882"/>
              <a:gd name="connsiteX1658" fmla="*/ 3121451 w 7129607"/>
              <a:gd name="connsiteY1658" fmla="*/ 1277890 h 10322882"/>
              <a:gd name="connsiteX1659" fmla="*/ 3087776 w 7129607"/>
              <a:gd name="connsiteY1659" fmla="*/ 1264417 h 10322882"/>
              <a:gd name="connsiteX1660" fmla="*/ 3064202 w 7129607"/>
              <a:gd name="connsiteY1660" fmla="*/ 1294729 h 10322882"/>
              <a:gd name="connsiteX1661" fmla="*/ 3043998 w 7129607"/>
              <a:gd name="connsiteY1661" fmla="*/ 1291360 h 10322882"/>
              <a:gd name="connsiteX1662" fmla="*/ 3037262 w 7129607"/>
              <a:gd name="connsiteY1662" fmla="*/ 1287992 h 10322882"/>
              <a:gd name="connsiteX1663" fmla="*/ 3030527 w 7129607"/>
              <a:gd name="connsiteY1663" fmla="*/ 1274521 h 10322882"/>
              <a:gd name="connsiteX1664" fmla="*/ 2980019 w 7129607"/>
              <a:gd name="connsiteY1664" fmla="*/ 1267786 h 10322882"/>
              <a:gd name="connsiteX1665" fmla="*/ 2929506 w 7129607"/>
              <a:gd name="connsiteY1665" fmla="*/ 1287992 h 10322882"/>
              <a:gd name="connsiteX1666" fmla="*/ 2899198 w 7129607"/>
              <a:gd name="connsiteY1666" fmla="*/ 1250947 h 10322882"/>
              <a:gd name="connsiteX1667" fmla="*/ 2865525 w 7129607"/>
              <a:gd name="connsiteY1667" fmla="*/ 1186958 h 10322882"/>
              <a:gd name="connsiteX1668" fmla="*/ 2841950 w 7129607"/>
              <a:gd name="connsiteY1668" fmla="*/ 1173487 h 10322882"/>
              <a:gd name="connsiteX1669" fmla="*/ 2811643 w 7129607"/>
              <a:gd name="connsiteY1669" fmla="*/ 1163385 h 10322882"/>
              <a:gd name="connsiteX1670" fmla="*/ 2798173 w 7129607"/>
              <a:gd name="connsiteY1670" fmla="*/ 1146544 h 10322882"/>
              <a:gd name="connsiteX1671" fmla="*/ 2771231 w 7129607"/>
              <a:gd name="connsiteY1671" fmla="*/ 1149913 h 10322882"/>
              <a:gd name="connsiteX1672" fmla="*/ 2761131 w 7129607"/>
              <a:gd name="connsiteY1672" fmla="*/ 1109499 h 10322882"/>
              <a:gd name="connsiteX1673" fmla="*/ 2771231 w 7129607"/>
              <a:gd name="connsiteY1673" fmla="*/ 1096029 h 10322882"/>
              <a:gd name="connsiteX1674" fmla="*/ 2774599 w 7129607"/>
              <a:gd name="connsiteY1674" fmla="*/ 1082557 h 10322882"/>
              <a:gd name="connsiteX1675" fmla="*/ 2794805 w 7129607"/>
              <a:gd name="connsiteY1675" fmla="*/ 1018569 h 10322882"/>
              <a:gd name="connsiteX1676" fmla="*/ 2801540 w 7129607"/>
              <a:gd name="connsiteY1676" fmla="*/ 978156 h 10322882"/>
              <a:gd name="connsiteX1677" fmla="*/ 2815010 w 7129607"/>
              <a:gd name="connsiteY1677" fmla="*/ 947846 h 10322882"/>
              <a:gd name="connsiteX1678" fmla="*/ 2838583 w 7129607"/>
              <a:gd name="connsiteY1678" fmla="*/ 954582 h 10322882"/>
              <a:gd name="connsiteX1679" fmla="*/ 2852052 w 7129607"/>
              <a:gd name="connsiteY1679" fmla="*/ 951213 h 10322882"/>
              <a:gd name="connsiteX1680" fmla="*/ 2878992 w 7129607"/>
              <a:gd name="connsiteY1680" fmla="*/ 934374 h 10322882"/>
              <a:gd name="connsiteX1681" fmla="*/ 2912669 w 7129607"/>
              <a:gd name="connsiteY1681" fmla="*/ 917537 h 10322882"/>
              <a:gd name="connsiteX1682" fmla="*/ 2899198 w 7129607"/>
              <a:gd name="connsiteY1682" fmla="*/ 890594 h 10322882"/>
              <a:gd name="connsiteX1683" fmla="*/ 2868890 w 7129607"/>
              <a:gd name="connsiteY1683" fmla="*/ 867018 h 10322882"/>
              <a:gd name="connsiteX1684" fmla="*/ 2841950 w 7129607"/>
              <a:gd name="connsiteY1684" fmla="*/ 823238 h 10322882"/>
              <a:gd name="connsiteX1685" fmla="*/ 2852052 w 7129607"/>
              <a:gd name="connsiteY1685" fmla="*/ 789560 h 10322882"/>
              <a:gd name="connsiteX1686" fmla="*/ 2841950 w 7129607"/>
              <a:gd name="connsiteY1686" fmla="*/ 772721 h 10322882"/>
              <a:gd name="connsiteX1687" fmla="*/ 2841950 w 7129607"/>
              <a:gd name="connsiteY1687" fmla="*/ 752514 h 10322882"/>
              <a:gd name="connsiteX1688" fmla="*/ 2848686 w 7129607"/>
              <a:gd name="connsiteY1688" fmla="*/ 708733 h 10322882"/>
              <a:gd name="connsiteX1689" fmla="*/ 2841950 w 7129607"/>
              <a:gd name="connsiteY1689" fmla="*/ 695261 h 10322882"/>
              <a:gd name="connsiteX1690" fmla="*/ 2848686 w 7129607"/>
              <a:gd name="connsiteY1690" fmla="*/ 671687 h 10322882"/>
              <a:gd name="connsiteX1691" fmla="*/ 2841950 w 7129607"/>
              <a:gd name="connsiteY1691" fmla="*/ 661583 h 10322882"/>
              <a:gd name="connsiteX1692" fmla="*/ 2838583 w 7129607"/>
              <a:gd name="connsiteY1692" fmla="*/ 644746 h 10322882"/>
              <a:gd name="connsiteX1693" fmla="*/ 2831849 w 7129607"/>
              <a:gd name="connsiteY1693" fmla="*/ 617803 h 10322882"/>
              <a:gd name="connsiteX1694" fmla="*/ 2848686 w 7129607"/>
              <a:gd name="connsiteY1694" fmla="*/ 604331 h 10322882"/>
              <a:gd name="connsiteX1695" fmla="*/ 2855422 w 7129607"/>
              <a:gd name="connsiteY1695" fmla="*/ 567286 h 10322882"/>
              <a:gd name="connsiteX1696" fmla="*/ 2848686 w 7129607"/>
              <a:gd name="connsiteY1696" fmla="*/ 523504 h 10322882"/>
              <a:gd name="connsiteX1697" fmla="*/ 2862157 w 7129607"/>
              <a:gd name="connsiteY1697" fmla="*/ 493194 h 10322882"/>
              <a:gd name="connsiteX1698" fmla="*/ 2868890 w 7129607"/>
              <a:gd name="connsiteY1698" fmla="*/ 449412 h 10322882"/>
              <a:gd name="connsiteX1699" fmla="*/ 2862157 w 7129607"/>
              <a:gd name="connsiteY1699" fmla="*/ 432574 h 10322882"/>
              <a:gd name="connsiteX1700" fmla="*/ 2868890 w 7129607"/>
              <a:gd name="connsiteY1700" fmla="*/ 419103 h 10322882"/>
              <a:gd name="connsiteX1701" fmla="*/ 2862157 w 7129607"/>
              <a:gd name="connsiteY1701" fmla="*/ 402264 h 10322882"/>
              <a:gd name="connsiteX1702" fmla="*/ 2858789 w 7129607"/>
              <a:gd name="connsiteY1702" fmla="*/ 382056 h 10322882"/>
              <a:gd name="connsiteX1703" fmla="*/ 2852052 w 7129607"/>
              <a:gd name="connsiteY1703" fmla="*/ 348380 h 10322882"/>
              <a:gd name="connsiteX1704" fmla="*/ 2821746 w 7129607"/>
              <a:gd name="connsiteY1704" fmla="*/ 338275 h 10322882"/>
              <a:gd name="connsiteX1705" fmla="*/ 2804907 w 7129607"/>
              <a:gd name="connsiteY1705" fmla="*/ 338275 h 10322882"/>
              <a:gd name="connsiteX1706" fmla="*/ 2798173 w 7129607"/>
              <a:gd name="connsiteY1706" fmla="*/ 324804 h 10322882"/>
              <a:gd name="connsiteX1707" fmla="*/ 2767866 w 7129607"/>
              <a:gd name="connsiteY1707" fmla="*/ 331540 h 10322882"/>
              <a:gd name="connsiteX1708" fmla="*/ 2737555 w 7129607"/>
              <a:gd name="connsiteY1708" fmla="*/ 345012 h 10322882"/>
              <a:gd name="connsiteX1709" fmla="*/ 2727456 w 7129607"/>
              <a:gd name="connsiteY1709" fmla="*/ 338275 h 10322882"/>
              <a:gd name="connsiteX1710" fmla="*/ 2707250 w 7129607"/>
              <a:gd name="connsiteY1710" fmla="*/ 338275 h 10322882"/>
              <a:gd name="connsiteX1711" fmla="*/ 2687044 w 7129607"/>
              <a:gd name="connsiteY1711" fmla="*/ 307967 h 10322882"/>
              <a:gd name="connsiteX1712" fmla="*/ 2646635 w 7129607"/>
              <a:gd name="connsiteY1712" fmla="*/ 233874 h 10322882"/>
              <a:gd name="connsiteX1713" fmla="*/ 2619693 w 7129607"/>
              <a:gd name="connsiteY1713" fmla="*/ 217034 h 10322882"/>
              <a:gd name="connsiteX1714" fmla="*/ 2596121 w 7129607"/>
              <a:gd name="connsiteY1714" fmla="*/ 213668 h 10322882"/>
              <a:gd name="connsiteX1715" fmla="*/ 2616327 w 7129607"/>
              <a:gd name="connsiteY1715" fmla="*/ 193461 h 10322882"/>
              <a:gd name="connsiteX1716" fmla="*/ 2629797 w 7129607"/>
              <a:gd name="connsiteY1716" fmla="*/ 163151 h 10322882"/>
              <a:gd name="connsiteX1717" fmla="*/ 2656738 w 7129607"/>
              <a:gd name="connsiteY1717" fmla="*/ 142945 h 10322882"/>
              <a:gd name="connsiteX1718" fmla="*/ 2673574 w 7129607"/>
              <a:gd name="connsiteY1718" fmla="*/ 119371 h 10322882"/>
              <a:gd name="connsiteX1719" fmla="*/ 2683676 w 7129607"/>
              <a:gd name="connsiteY1719" fmla="*/ 102534 h 10322882"/>
              <a:gd name="connsiteX1720" fmla="*/ 2697146 w 7129607"/>
              <a:gd name="connsiteY1720" fmla="*/ 105899 h 10322882"/>
              <a:gd name="connsiteX1721" fmla="*/ 2710618 w 7129607"/>
              <a:gd name="connsiteY1721" fmla="*/ 109267 h 10322882"/>
              <a:gd name="connsiteX1722" fmla="*/ 2734190 w 7129607"/>
              <a:gd name="connsiteY1722" fmla="*/ 99165 h 10322882"/>
              <a:gd name="connsiteX1723" fmla="*/ 2754397 w 7129607"/>
              <a:gd name="connsiteY1723" fmla="*/ 89059 h 10322882"/>
              <a:gd name="connsiteX1724" fmla="*/ 2788071 w 7129607"/>
              <a:gd name="connsiteY1724" fmla="*/ 78956 h 10322882"/>
              <a:gd name="connsiteX1725" fmla="*/ 2801540 w 7129607"/>
              <a:gd name="connsiteY1725" fmla="*/ 52013 h 10322882"/>
              <a:gd name="connsiteX1726" fmla="*/ 2811643 w 7129607"/>
              <a:gd name="connsiteY1726" fmla="*/ 31809 h 10322882"/>
              <a:gd name="connsiteX1727" fmla="*/ 2808275 w 7129607"/>
              <a:gd name="connsiteY1727" fmla="*/ 1498 h 10322882"/>
              <a:gd name="connsiteX0" fmla="*/ 1727528 w 7129607"/>
              <a:gd name="connsiteY0" fmla="*/ 8975575 h 10322882"/>
              <a:gd name="connsiteX1" fmla="*/ 1727574 w 7129607"/>
              <a:gd name="connsiteY1" fmla="*/ 8975638 h 10322882"/>
              <a:gd name="connsiteX2" fmla="*/ 1747089 w 7129607"/>
              <a:gd name="connsiteY2" fmla="*/ 8975638 h 10322882"/>
              <a:gd name="connsiteX3" fmla="*/ 1747089 w 7129607"/>
              <a:gd name="connsiteY3" fmla="*/ 8982373 h 10322882"/>
              <a:gd name="connsiteX4" fmla="*/ 1753828 w 7129607"/>
              <a:gd name="connsiteY4" fmla="*/ 8985741 h 10322882"/>
              <a:gd name="connsiteX5" fmla="*/ 1753999 w 7129607"/>
              <a:gd name="connsiteY5" fmla="*/ 8985429 h 10322882"/>
              <a:gd name="connsiteX6" fmla="*/ 1747745 w 7129607"/>
              <a:gd name="connsiteY6" fmla="*/ 8982305 h 10322882"/>
              <a:gd name="connsiteX7" fmla="*/ 1727528 w 7129607"/>
              <a:gd name="connsiteY7" fmla="*/ 8975575 h 10322882"/>
              <a:gd name="connsiteX8" fmla="*/ 2939394 w 7129607"/>
              <a:gd name="connsiteY8" fmla="*/ 7863365 h 10322882"/>
              <a:gd name="connsiteX9" fmla="*/ 2933765 w 7129607"/>
              <a:gd name="connsiteY9" fmla="*/ 7870204 h 10322882"/>
              <a:gd name="connsiteX10" fmla="*/ 2932948 w 7129607"/>
              <a:gd name="connsiteY10" fmla="*/ 7879615 h 10322882"/>
              <a:gd name="connsiteX11" fmla="*/ 2933297 w 7129607"/>
              <a:gd name="connsiteY11" fmla="*/ 7879269 h 10322882"/>
              <a:gd name="connsiteX12" fmla="*/ 2934022 w 7129607"/>
              <a:gd name="connsiteY12" fmla="*/ 7870917 h 10322882"/>
              <a:gd name="connsiteX13" fmla="*/ 2939920 w 7129607"/>
              <a:gd name="connsiteY13" fmla="*/ 7863759 h 10322882"/>
              <a:gd name="connsiteX14" fmla="*/ 2939394 w 7129607"/>
              <a:gd name="connsiteY14" fmla="*/ 7863365 h 10322882"/>
              <a:gd name="connsiteX15" fmla="*/ 6408711 w 7129607"/>
              <a:gd name="connsiteY15" fmla="*/ 7753763 h 10322882"/>
              <a:gd name="connsiteX16" fmla="*/ 6408711 w 7129607"/>
              <a:gd name="connsiteY16" fmla="*/ 7753788 h 10322882"/>
              <a:gd name="connsiteX17" fmla="*/ 6419483 w 7129607"/>
              <a:gd name="connsiteY17" fmla="*/ 7762398 h 10322882"/>
              <a:gd name="connsiteX18" fmla="*/ 6419369 w 7129607"/>
              <a:gd name="connsiteY18" fmla="*/ 7762284 h 10322882"/>
              <a:gd name="connsiteX19" fmla="*/ 6408711 w 7129607"/>
              <a:gd name="connsiteY19" fmla="*/ 7753763 h 10322882"/>
              <a:gd name="connsiteX20" fmla="*/ 2714483 w 7129607"/>
              <a:gd name="connsiteY20" fmla="*/ 7748713 h 10322882"/>
              <a:gd name="connsiteX21" fmla="*/ 2781509 w 7129607"/>
              <a:gd name="connsiteY21" fmla="*/ 7857093 h 10322882"/>
              <a:gd name="connsiteX22" fmla="*/ 2768674 w 7129607"/>
              <a:gd name="connsiteY22" fmla="*/ 7911283 h 10322882"/>
              <a:gd name="connsiteX23" fmla="*/ 2731596 w 7129607"/>
              <a:gd name="connsiteY23" fmla="*/ 7961196 h 10322882"/>
              <a:gd name="connsiteX24" fmla="*/ 2626069 w 7129607"/>
              <a:gd name="connsiteY24" fmla="*/ 8042480 h 10322882"/>
              <a:gd name="connsiteX25" fmla="*/ 2576157 w 7129607"/>
              <a:gd name="connsiteY25" fmla="*/ 7971177 h 10322882"/>
              <a:gd name="connsiteX26" fmla="*/ 2714483 w 7129607"/>
              <a:gd name="connsiteY26" fmla="*/ 7748713 h 10322882"/>
              <a:gd name="connsiteX27" fmla="*/ 2842828 w 7129607"/>
              <a:gd name="connsiteY27" fmla="*/ 7570456 h 10322882"/>
              <a:gd name="connsiteX28" fmla="*/ 2919835 w 7129607"/>
              <a:gd name="connsiteY28" fmla="*/ 7661723 h 10322882"/>
              <a:gd name="connsiteX29" fmla="*/ 2865645 w 7129607"/>
              <a:gd name="connsiteY29" fmla="*/ 7743009 h 10322882"/>
              <a:gd name="connsiteX30" fmla="*/ 2821437 w 7129607"/>
              <a:gd name="connsiteY30" fmla="*/ 7762974 h 10322882"/>
              <a:gd name="connsiteX31" fmla="*/ 2798621 w 7129607"/>
              <a:gd name="connsiteY31" fmla="*/ 7733028 h 10322882"/>
              <a:gd name="connsiteX32" fmla="*/ 2828568 w 7129607"/>
              <a:gd name="connsiteY32" fmla="*/ 7721619 h 10322882"/>
              <a:gd name="connsiteX33" fmla="*/ 2815733 w 7129607"/>
              <a:gd name="connsiteY33" fmla="*/ 7688819 h 10322882"/>
              <a:gd name="connsiteX34" fmla="*/ 2828568 w 7129607"/>
              <a:gd name="connsiteY34" fmla="*/ 7671706 h 10322882"/>
              <a:gd name="connsiteX35" fmla="*/ 2828568 w 7129607"/>
              <a:gd name="connsiteY35" fmla="*/ 7664577 h 10322882"/>
              <a:gd name="connsiteX36" fmla="*/ 2828568 w 7129607"/>
              <a:gd name="connsiteY36" fmla="*/ 7651742 h 10322882"/>
              <a:gd name="connsiteX37" fmla="*/ 2818585 w 7129607"/>
              <a:gd name="connsiteY37" fmla="*/ 7631777 h 10322882"/>
              <a:gd name="connsiteX38" fmla="*/ 2845681 w 7129607"/>
              <a:gd name="connsiteY38" fmla="*/ 7587568 h 10322882"/>
              <a:gd name="connsiteX39" fmla="*/ 2842828 w 7129607"/>
              <a:gd name="connsiteY39" fmla="*/ 7580439 h 10322882"/>
              <a:gd name="connsiteX40" fmla="*/ 2842828 w 7129607"/>
              <a:gd name="connsiteY40" fmla="*/ 7570456 h 10322882"/>
              <a:gd name="connsiteX41" fmla="*/ 3296309 w 7129607"/>
              <a:gd name="connsiteY41" fmla="*/ 6883099 h 10322882"/>
              <a:gd name="connsiteX42" fmla="*/ 3320551 w 7129607"/>
              <a:gd name="connsiteY42" fmla="*/ 6883099 h 10322882"/>
              <a:gd name="connsiteX43" fmla="*/ 3364760 w 7129607"/>
              <a:gd name="connsiteY43" fmla="*/ 6947272 h 10322882"/>
              <a:gd name="connsiteX44" fmla="*/ 3384724 w 7129607"/>
              <a:gd name="connsiteY44" fmla="*/ 6974366 h 10322882"/>
              <a:gd name="connsiteX45" fmla="*/ 3364760 w 7129607"/>
              <a:gd name="connsiteY45" fmla="*/ 7058504 h 10322882"/>
              <a:gd name="connsiteX46" fmla="*/ 3303440 w 7129607"/>
              <a:gd name="connsiteY46" fmla="*/ 7085598 h 10322882"/>
              <a:gd name="connsiteX47" fmla="*/ 3283475 w 7129607"/>
              <a:gd name="connsiteY47" fmla="*/ 7058504 h 10322882"/>
              <a:gd name="connsiteX48" fmla="*/ 3317699 w 7129607"/>
              <a:gd name="connsiteY48" fmla="*/ 7031408 h 10322882"/>
              <a:gd name="connsiteX49" fmla="*/ 3307718 w 7129607"/>
              <a:gd name="connsiteY49" fmla="*/ 7014295 h 10322882"/>
              <a:gd name="connsiteX50" fmla="*/ 3270640 w 7129607"/>
              <a:gd name="connsiteY50" fmla="*/ 7041391 h 10322882"/>
              <a:gd name="connsiteX51" fmla="*/ 3253527 w 7129607"/>
              <a:gd name="connsiteY51" fmla="*/ 7024278 h 10322882"/>
              <a:gd name="connsiteX52" fmla="*/ 3290605 w 7129607"/>
              <a:gd name="connsiteY52" fmla="*/ 6998610 h 10322882"/>
              <a:gd name="connsiteX53" fmla="*/ 3276344 w 7129607"/>
              <a:gd name="connsiteY53" fmla="*/ 6981497 h 10322882"/>
              <a:gd name="connsiteX54" fmla="*/ 3239267 w 7129607"/>
              <a:gd name="connsiteY54" fmla="*/ 7008592 h 10322882"/>
              <a:gd name="connsiteX55" fmla="*/ 3226433 w 7129607"/>
              <a:gd name="connsiteY55" fmla="*/ 6994331 h 10322882"/>
              <a:gd name="connsiteX56" fmla="*/ 3286327 w 7129607"/>
              <a:gd name="connsiteY56" fmla="*/ 6897359 h 10322882"/>
              <a:gd name="connsiteX57" fmla="*/ 3296309 w 7129607"/>
              <a:gd name="connsiteY57" fmla="*/ 6883099 h 10322882"/>
              <a:gd name="connsiteX58" fmla="*/ 3758351 w 7129607"/>
              <a:gd name="connsiteY58" fmla="*/ 6576498 h 10322882"/>
              <a:gd name="connsiteX59" fmla="*/ 3802558 w 7129607"/>
              <a:gd name="connsiteY59" fmla="*/ 6593611 h 10322882"/>
              <a:gd name="connsiteX60" fmla="*/ 3798280 w 7129607"/>
              <a:gd name="connsiteY60" fmla="*/ 6670619 h 10322882"/>
              <a:gd name="connsiteX61" fmla="*/ 3792575 w 7129607"/>
              <a:gd name="connsiteY61" fmla="*/ 6674897 h 10322882"/>
              <a:gd name="connsiteX62" fmla="*/ 3751220 w 7129607"/>
              <a:gd name="connsiteY62" fmla="*/ 6749052 h 10322882"/>
              <a:gd name="connsiteX63" fmla="*/ 3751218 w 7129607"/>
              <a:gd name="connsiteY63" fmla="*/ 6749052 h 10322882"/>
              <a:gd name="connsiteX64" fmla="*/ 3698456 w 7129607"/>
              <a:gd name="connsiteY64" fmla="*/ 6853152 h 10322882"/>
              <a:gd name="connsiteX65" fmla="*/ 3592929 w 7129607"/>
              <a:gd name="connsiteY65" fmla="*/ 6981497 h 10322882"/>
              <a:gd name="connsiteX66" fmla="*/ 3550146 w 7129607"/>
              <a:gd name="connsiteY66" fmla="*/ 6991479 h 10322882"/>
              <a:gd name="connsiteX67" fmla="*/ 3407542 w 7129607"/>
              <a:gd name="connsiteY67" fmla="*/ 6917324 h 10322882"/>
              <a:gd name="connsiteX68" fmla="*/ 3438916 w 7129607"/>
              <a:gd name="connsiteY68" fmla="*/ 6850301 h 10322882"/>
              <a:gd name="connsiteX69" fmla="*/ 3404690 w 7129607"/>
              <a:gd name="connsiteY69" fmla="*/ 6833188 h 10322882"/>
              <a:gd name="connsiteX70" fmla="*/ 3367613 w 7129607"/>
              <a:gd name="connsiteY70" fmla="*/ 6860282 h 10322882"/>
              <a:gd name="connsiteX71" fmla="*/ 3347648 w 7129607"/>
              <a:gd name="connsiteY71" fmla="*/ 6826058 h 10322882"/>
              <a:gd name="connsiteX72" fmla="*/ 3411820 w 7129607"/>
              <a:gd name="connsiteY72" fmla="*/ 6687732 h 10322882"/>
              <a:gd name="connsiteX73" fmla="*/ 3458879 w 7129607"/>
              <a:gd name="connsiteY73" fmla="*/ 6590759 h 10322882"/>
              <a:gd name="connsiteX74" fmla="*/ 3528756 w 7129607"/>
              <a:gd name="connsiteY74" fmla="*/ 6650654 h 10322882"/>
              <a:gd name="connsiteX75" fmla="*/ 3491678 w 7129607"/>
              <a:gd name="connsiteY75" fmla="*/ 6734791 h 10322882"/>
              <a:gd name="connsiteX76" fmla="*/ 3481697 w 7129607"/>
              <a:gd name="connsiteY76" fmla="*/ 6756181 h 10322882"/>
              <a:gd name="connsiteX77" fmla="*/ 3580094 w 7129607"/>
              <a:gd name="connsiteY77" fmla="*/ 6808945 h 10322882"/>
              <a:gd name="connsiteX78" fmla="*/ 3644266 w 7129607"/>
              <a:gd name="connsiteY78" fmla="*/ 6687730 h 10322882"/>
              <a:gd name="connsiteX79" fmla="*/ 3644267 w 7129607"/>
              <a:gd name="connsiteY79" fmla="*/ 6687732 h 10322882"/>
              <a:gd name="connsiteX80" fmla="*/ 3691326 w 7129607"/>
              <a:gd name="connsiteY80" fmla="*/ 6600742 h 10322882"/>
              <a:gd name="connsiteX81" fmla="*/ 3738387 w 7129607"/>
              <a:gd name="connsiteY81" fmla="*/ 6613575 h 10322882"/>
              <a:gd name="connsiteX82" fmla="*/ 3758351 w 7129607"/>
              <a:gd name="connsiteY82" fmla="*/ 6576498 h 10322882"/>
              <a:gd name="connsiteX83" fmla="*/ 6082766 w 7129607"/>
              <a:gd name="connsiteY83" fmla="*/ 5967879 h 10322882"/>
              <a:gd name="connsiteX84" fmla="*/ 6069407 w 7129607"/>
              <a:gd name="connsiteY84" fmla="*/ 5984590 h 10322882"/>
              <a:gd name="connsiteX85" fmla="*/ 6049193 w 7129607"/>
              <a:gd name="connsiteY85" fmla="*/ 5998078 h 10322882"/>
              <a:gd name="connsiteX86" fmla="*/ 6032347 w 7129607"/>
              <a:gd name="connsiteY86" fmla="*/ 5984590 h 10322882"/>
              <a:gd name="connsiteX87" fmla="*/ 6012133 w 7129607"/>
              <a:gd name="connsiteY87" fmla="*/ 5987962 h 10322882"/>
              <a:gd name="connsiteX88" fmla="*/ 5995189 w 7129607"/>
              <a:gd name="connsiteY88" fmla="*/ 5987962 h 10322882"/>
              <a:gd name="connsiteX89" fmla="*/ 5995112 w 7129607"/>
              <a:gd name="connsiteY89" fmla="*/ 5988114 h 10322882"/>
              <a:gd name="connsiteX90" fmla="*/ 6032301 w 7129607"/>
              <a:gd name="connsiteY90" fmla="*/ 5984746 h 10322882"/>
              <a:gd name="connsiteX91" fmla="*/ 6049125 w 7129607"/>
              <a:gd name="connsiteY91" fmla="*/ 5998218 h 10322882"/>
              <a:gd name="connsiteX92" fmla="*/ 6069314 w 7129607"/>
              <a:gd name="connsiteY92" fmla="*/ 5984746 h 10322882"/>
              <a:gd name="connsiteX93" fmla="*/ 6082774 w 7129607"/>
              <a:gd name="connsiteY93" fmla="*/ 5967906 h 10322882"/>
              <a:gd name="connsiteX94" fmla="*/ 6082766 w 7129607"/>
              <a:gd name="connsiteY94" fmla="*/ 5967879 h 10322882"/>
              <a:gd name="connsiteX95" fmla="*/ 3350500 w 7129607"/>
              <a:gd name="connsiteY95" fmla="*/ 5715163 h 10322882"/>
              <a:gd name="connsiteX96" fmla="*/ 3381872 w 7129607"/>
              <a:gd name="connsiteY96" fmla="*/ 5718015 h 10322882"/>
              <a:gd name="connsiteX97" fmla="*/ 3411820 w 7129607"/>
              <a:gd name="connsiteY97" fmla="*/ 5730850 h 10322882"/>
              <a:gd name="connsiteX98" fmla="*/ 3421801 w 7129607"/>
              <a:gd name="connsiteY98" fmla="*/ 5727998 h 10322882"/>
              <a:gd name="connsiteX99" fmla="*/ 3560129 w 7129607"/>
              <a:gd name="connsiteY99" fmla="*/ 5730850 h 10322882"/>
              <a:gd name="connsiteX100" fmla="*/ 3580094 w 7129607"/>
              <a:gd name="connsiteY100" fmla="*/ 5819266 h 10322882"/>
              <a:gd name="connsiteX101" fmla="*/ 3562981 w 7129607"/>
              <a:gd name="connsiteY101" fmla="*/ 5819266 h 10322882"/>
              <a:gd name="connsiteX102" fmla="*/ 3562981 w 7129607"/>
              <a:gd name="connsiteY102" fmla="*/ 5846360 h 10322882"/>
              <a:gd name="connsiteX103" fmla="*/ 3545869 w 7129607"/>
              <a:gd name="connsiteY103" fmla="*/ 5846360 h 10322882"/>
              <a:gd name="connsiteX104" fmla="*/ 3540165 w 7129607"/>
              <a:gd name="connsiteY104" fmla="*/ 5829247 h 10322882"/>
              <a:gd name="connsiteX105" fmla="*/ 3384726 w 7129607"/>
              <a:gd name="connsiteY105" fmla="*/ 5829247 h 10322882"/>
              <a:gd name="connsiteX106" fmla="*/ 3360482 w 7129607"/>
              <a:gd name="connsiteY106" fmla="*/ 5755092 h 10322882"/>
              <a:gd name="connsiteX107" fmla="*/ 3370465 w 7129607"/>
              <a:gd name="connsiteY107" fmla="*/ 5745111 h 10322882"/>
              <a:gd name="connsiteX108" fmla="*/ 3357630 w 7129607"/>
              <a:gd name="connsiteY108" fmla="*/ 5742259 h 10322882"/>
              <a:gd name="connsiteX109" fmla="*/ 3350500 w 7129607"/>
              <a:gd name="connsiteY109" fmla="*/ 5715163 h 10322882"/>
              <a:gd name="connsiteX110" fmla="*/ 6194670 w 7129607"/>
              <a:gd name="connsiteY110" fmla="*/ 5418453 h 10322882"/>
              <a:gd name="connsiteX111" fmla="*/ 6194376 w 7129607"/>
              <a:gd name="connsiteY111" fmla="*/ 5418666 h 10322882"/>
              <a:gd name="connsiteX112" fmla="*/ 6190564 w 7129607"/>
              <a:gd name="connsiteY112" fmla="*/ 5424764 h 10322882"/>
              <a:gd name="connsiteX113" fmla="*/ 6190695 w 7129607"/>
              <a:gd name="connsiteY113" fmla="*/ 5424817 h 10322882"/>
              <a:gd name="connsiteX114" fmla="*/ 6194670 w 7129607"/>
              <a:gd name="connsiteY114" fmla="*/ 5418453 h 10322882"/>
              <a:gd name="connsiteX115" fmla="*/ 3536068 w 7129607"/>
              <a:gd name="connsiteY115" fmla="*/ 5394300 h 10322882"/>
              <a:gd name="connsiteX116" fmla="*/ 3546184 w 7129607"/>
              <a:gd name="connsiteY116" fmla="*/ 5401050 h 10322882"/>
              <a:gd name="connsiteX117" fmla="*/ 3552927 w 7129607"/>
              <a:gd name="connsiteY117" fmla="*/ 5397676 h 10322882"/>
              <a:gd name="connsiteX118" fmla="*/ 3616987 w 7129607"/>
              <a:gd name="connsiteY118" fmla="*/ 5424675 h 10322882"/>
              <a:gd name="connsiteX119" fmla="*/ 3704648 w 7129607"/>
              <a:gd name="connsiteY119" fmla="*/ 5407801 h 10322882"/>
              <a:gd name="connsiteX120" fmla="*/ 3711392 w 7129607"/>
              <a:gd name="connsiteY120" fmla="*/ 5417926 h 10322882"/>
              <a:gd name="connsiteX121" fmla="*/ 3728249 w 7129607"/>
              <a:gd name="connsiteY121" fmla="*/ 5411175 h 10322882"/>
              <a:gd name="connsiteX122" fmla="*/ 3772081 w 7129607"/>
              <a:gd name="connsiteY122" fmla="*/ 5438176 h 10322882"/>
              <a:gd name="connsiteX123" fmla="*/ 3772081 w 7129607"/>
              <a:gd name="connsiteY123" fmla="*/ 5444926 h 10322882"/>
              <a:gd name="connsiteX124" fmla="*/ 3785567 w 7129607"/>
              <a:gd name="connsiteY124" fmla="*/ 5441550 h 10322882"/>
              <a:gd name="connsiteX125" fmla="*/ 3812540 w 7129607"/>
              <a:gd name="connsiteY125" fmla="*/ 5606925 h 10322882"/>
              <a:gd name="connsiteX126" fmla="*/ 3799053 w 7129607"/>
              <a:gd name="connsiteY126" fmla="*/ 5620426 h 10322882"/>
              <a:gd name="connsiteX127" fmla="*/ 3721506 w 7129607"/>
              <a:gd name="connsiteY127" fmla="*/ 5654176 h 10322882"/>
              <a:gd name="connsiteX128" fmla="*/ 3714762 w 7129607"/>
              <a:gd name="connsiteY128" fmla="*/ 5664301 h 10322882"/>
              <a:gd name="connsiteX129" fmla="*/ 3701276 w 7129607"/>
              <a:gd name="connsiteY129" fmla="*/ 5664301 h 10322882"/>
              <a:gd name="connsiteX130" fmla="*/ 3596757 w 7129607"/>
              <a:gd name="connsiteY130" fmla="*/ 5698050 h 10322882"/>
              <a:gd name="connsiteX131" fmla="*/ 3579900 w 7129607"/>
              <a:gd name="connsiteY131" fmla="*/ 5647425 h 10322882"/>
              <a:gd name="connsiteX132" fmla="*/ 3468636 w 7129607"/>
              <a:gd name="connsiteY132" fmla="*/ 5644051 h 10322882"/>
              <a:gd name="connsiteX133" fmla="*/ 3438293 w 7129607"/>
              <a:gd name="connsiteY133" fmla="*/ 5600175 h 10322882"/>
              <a:gd name="connsiteX134" fmla="*/ 3515839 w 7129607"/>
              <a:gd name="connsiteY134" fmla="*/ 5525926 h 10322882"/>
              <a:gd name="connsiteX135" fmla="*/ 3488866 w 7129607"/>
              <a:gd name="connsiteY135" fmla="*/ 5498925 h 10322882"/>
              <a:gd name="connsiteX136" fmla="*/ 3407949 w 7129607"/>
              <a:gd name="connsiteY136" fmla="*/ 5573176 h 10322882"/>
              <a:gd name="connsiteX137" fmla="*/ 3340517 w 7129607"/>
              <a:gd name="connsiteY137" fmla="*/ 5573176 h 10322882"/>
              <a:gd name="connsiteX138" fmla="*/ 3340517 w 7129607"/>
              <a:gd name="connsiteY138" fmla="*/ 5482050 h 10322882"/>
              <a:gd name="connsiteX139" fmla="*/ 3374233 w 7129607"/>
              <a:gd name="connsiteY139" fmla="*/ 5461800 h 10322882"/>
              <a:gd name="connsiteX140" fmla="*/ 3414692 w 7129607"/>
              <a:gd name="connsiteY140" fmla="*/ 5448301 h 10322882"/>
              <a:gd name="connsiteX141" fmla="*/ 3536068 w 7129607"/>
              <a:gd name="connsiteY141" fmla="*/ 5394300 h 10322882"/>
              <a:gd name="connsiteX142" fmla="*/ 3128034 w 7129607"/>
              <a:gd name="connsiteY142" fmla="*/ 5196080 h 10322882"/>
              <a:gd name="connsiteX143" fmla="*/ 3350499 w 7129607"/>
              <a:gd name="connsiteY143" fmla="*/ 5236009 h 10322882"/>
              <a:gd name="connsiteX144" fmla="*/ 3401837 w 7129607"/>
              <a:gd name="connsiteY144" fmla="*/ 5277366 h 10322882"/>
              <a:gd name="connsiteX145" fmla="*/ 3273492 w 7129607"/>
              <a:gd name="connsiteY145" fmla="*/ 5431379 h 10322882"/>
              <a:gd name="connsiteX146" fmla="*/ 3125183 w 7129607"/>
              <a:gd name="connsiteY146" fmla="*/ 5414266 h 10322882"/>
              <a:gd name="connsiteX147" fmla="*/ 3061011 w 7129607"/>
              <a:gd name="connsiteY147" fmla="*/ 5303034 h 10322882"/>
              <a:gd name="connsiteX148" fmla="*/ 3128034 w 7129607"/>
              <a:gd name="connsiteY148" fmla="*/ 5196080 h 10322882"/>
              <a:gd name="connsiteX149" fmla="*/ 3384724 w 7129607"/>
              <a:gd name="connsiteY149" fmla="*/ 5023527 h 10322882"/>
              <a:gd name="connsiteX150" fmla="*/ 3458879 w 7129607"/>
              <a:gd name="connsiteY150" fmla="*/ 5081996 h 10322882"/>
              <a:gd name="connsiteX151" fmla="*/ 3454601 w 7129607"/>
              <a:gd name="connsiteY151" fmla="*/ 5114794 h 10322882"/>
              <a:gd name="connsiteX152" fmla="*/ 3475992 w 7129607"/>
              <a:gd name="connsiteY152" fmla="*/ 5119072 h 10322882"/>
              <a:gd name="connsiteX153" fmla="*/ 3461731 w 7129607"/>
              <a:gd name="connsiteY153" fmla="*/ 5208913 h 10322882"/>
              <a:gd name="connsiteX154" fmla="*/ 3212172 w 7129607"/>
              <a:gd name="connsiteY154" fmla="*/ 5161855 h 10322882"/>
              <a:gd name="connsiteX155" fmla="*/ 3226433 w 7129607"/>
              <a:gd name="connsiteY155" fmla="*/ 5084848 h 10322882"/>
              <a:gd name="connsiteX156" fmla="*/ 3384724 w 7129607"/>
              <a:gd name="connsiteY156" fmla="*/ 5023527 h 10322882"/>
              <a:gd name="connsiteX157" fmla="*/ 6786974 w 7129607"/>
              <a:gd name="connsiteY157" fmla="*/ 3447672 h 10322882"/>
              <a:gd name="connsiteX158" fmla="*/ 6783658 w 7129607"/>
              <a:gd name="connsiteY158" fmla="*/ 3460947 h 10322882"/>
              <a:gd name="connsiteX159" fmla="*/ 6783835 w 7129607"/>
              <a:gd name="connsiteY159" fmla="*/ 3461304 h 10322882"/>
              <a:gd name="connsiteX160" fmla="*/ 6787155 w 7129607"/>
              <a:gd name="connsiteY160" fmla="*/ 3448035 h 10322882"/>
              <a:gd name="connsiteX161" fmla="*/ 6786974 w 7129607"/>
              <a:gd name="connsiteY161" fmla="*/ 3447672 h 10322882"/>
              <a:gd name="connsiteX162" fmla="*/ 5253470 w 7129607"/>
              <a:gd name="connsiteY162" fmla="*/ 1813834 h 10322882"/>
              <a:gd name="connsiteX163" fmla="*/ 5253599 w 7129607"/>
              <a:gd name="connsiteY163" fmla="*/ 1813966 h 10322882"/>
              <a:gd name="connsiteX164" fmla="*/ 5255652 w 7129607"/>
              <a:gd name="connsiteY164" fmla="*/ 1816331 h 10322882"/>
              <a:gd name="connsiteX165" fmla="*/ 5255733 w 7129607"/>
              <a:gd name="connsiteY165" fmla="*/ 1816322 h 10322882"/>
              <a:gd name="connsiteX166" fmla="*/ 5254144 w 7129607"/>
              <a:gd name="connsiteY166" fmla="*/ 1814475 h 10322882"/>
              <a:gd name="connsiteX167" fmla="*/ 5253470 w 7129607"/>
              <a:gd name="connsiteY167" fmla="*/ 1813834 h 10322882"/>
              <a:gd name="connsiteX168" fmla="*/ 4718574 w 7129607"/>
              <a:gd name="connsiteY168" fmla="*/ 1642347 h 10322882"/>
              <a:gd name="connsiteX169" fmla="*/ 4718476 w 7129607"/>
              <a:gd name="connsiteY169" fmla="*/ 1642543 h 10322882"/>
              <a:gd name="connsiteX170" fmla="*/ 4725052 w 7129607"/>
              <a:gd name="connsiteY170" fmla="*/ 1652401 h 10322882"/>
              <a:gd name="connsiteX171" fmla="*/ 4725145 w 7129607"/>
              <a:gd name="connsiteY171" fmla="*/ 1652214 h 10322882"/>
              <a:gd name="connsiteX172" fmla="*/ 4718574 w 7129607"/>
              <a:gd name="connsiteY172" fmla="*/ 1642347 h 10322882"/>
              <a:gd name="connsiteX173" fmla="*/ 2808275 w 7129607"/>
              <a:gd name="connsiteY173" fmla="*/ 1498 h 10322882"/>
              <a:gd name="connsiteX174" fmla="*/ 2845318 w 7129607"/>
              <a:gd name="connsiteY174" fmla="*/ 1498 h 10322882"/>
              <a:gd name="connsiteX175" fmla="*/ 2885728 w 7129607"/>
              <a:gd name="connsiteY175" fmla="*/ 14968 h 10322882"/>
              <a:gd name="connsiteX176" fmla="*/ 2926138 w 7129607"/>
              <a:gd name="connsiteY176" fmla="*/ 28439 h 10322882"/>
              <a:gd name="connsiteX177" fmla="*/ 2939609 w 7129607"/>
              <a:gd name="connsiteY177" fmla="*/ 48645 h 10322882"/>
              <a:gd name="connsiteX178" fmla="*/ 2936241 w 7129607"/>
              <a:gd name="connsiteY178" fmla="*/ 62119 h 10322882"/>
              <a:gd name="connsiteX179" fmla="*/ 2976651 w 7129607"/>
              <a:gd name="connsiteY179" fmla="*/ 78956 h 10322882"/>
              <a:gd name="connsiteX180" fmla="*/ 3010323 w 7129607"/>
              <a:gd name="connsiteY180" fmla="*/ 92426 h 10322882"/>
              <a:gd name="connsiteX181" fmla="*/ 3094509 w 7129607"/>
              <a:gd name="connsiteY181" fmla="*/ 95795 h 10322882"/>
              <a:gd name="connsiteX182" fmla="*/ 3101245 w 7129607"/>
              <a:gd name="connsiteY182" fmla="*/ 112634 h 10322882"/>
              <a:gd name="connsiteX183" fmla="*/ 3111348 w 7129607"/>
              <a:gd name="connsiteY183" fmla="*/ 129473 h 10322882"/>
              <a:gd name="connsiteX184" fmla="*/ 3131552 w 7129607"/>
              <a:gd name="connsiteY184" fmla="*/ 156416 h 10322882"/>
              <a:gd name="connsiteX185" fmla="*/ 3141655 w 7129607"/>
              <a:gd name="connsiteY185" fmla="*/ 193461 h 10322882"/>
              <a:gd name="connsiteX186" fmla="*/ 3134920 w 7129607"/>
              <a:gd name="connsiteY186" fmla="*/ 213668 h 10322882"/>
              <a:gd name="connsiteX187" fmla="*/ 3145023 w 7129607"/>
              <a:gd name="connsiteY187" fmla="*/ 237242 h 10322882"/>
              <a:gd name="connsiteX188" fmla="*/ 3158493 w 7129607"/>
              <a:gd name="connsiteY188" fmla="*/ 267554 h 10322882"/>
              <a:gd name="connsiteX189" fmla="*/ 3155126 w 7129607"/>
              <a:gd name="connsiteY189" fmla="*/ 284391 h 10322882"/>
              <a:gd name="connsiteX190" fmla="*/ 3158493 w 7129607"/>
              <a:gd name="connsiteY190" fmla="*/ 304598 h 10322882"/>
              <a:gd name="connsiteX191" fmla="*/ 3145023 w 7129607"/>
              <a:gd name="connsiteY191" fmla="*/ 341643 h 10322882"/>
              <a:gd name="connsiteX192" fmla="*/ 3134920 w 7129607"/>
              <a:gd name="connsiteY192" fmla="*/ 371953 h 10322882"/>
              <a:gd name="connsiteX193" fmla="*/ 3124818 w 7129607"/>
              <a:gd name="connsiteY193" fmla="*/ 398896 h 10322882"/>
              <a:gd name="connsiteX194" fmla="*/ 3114715 w 7129607"/>
              <a:gd name="connsiteY194" fmla="*/ 425840 h 10322882"/>
              <a:gd name="connsiteX195" fmla="*/ 3114715 w 7129607"/>
              <a:gd name="connsiteY195" fmla="*/ 442677 h 10322882"/>
              <a:gd name="connsiteX196" fmla="*/ 3121451 w 7129607"/>
              <a:gd name="connsiteY196" fmla="*/ 452781 h 10322882"/>
              <a:gd name="connsiteX197" fmla="*/ 3138287 w 7129607"/>
              <a:gd name="connsiteY197" fmla="*/ 479724 h 10322882"/>
              <a:gd name="connsiteX198" fmla="*/ 3145023 w 7129607"/>
              <a:gd name="connsiteY198" fmla="*/ 493194 h 10322882"/>
              <a:gd name="connsiteX199" fmla="*/ 3151758 w 7129607"/>
              <a:gd name="connsiteY199" fmla="*/ 506667 h 10322882"/>
              <a:gd name="connsiteX200" fmla="*/ 3151758 w 7129607"/>
              <a:gd name="connsiteY200" fmla="*/ 540343 h 10322882"/>
              <a:gd name="connsiteX201" fmla="*/ 3192168 w 7129607"/>
              <a:gd name="connsiteY201" fmla="*/ 536975 h 10322882"/>
              <a:gd name="connsiteX202" fmla="*/ 3235945 w 7129607"/>
              <a:gd name="connsiteY202" fmla="*/ 533608 h 10322882"/>
              <a:gd name="connsiteX203" fmla="*/ 3266254 w 7129607"/>
              <a:gd name="connsiteY203" fmla="*/ 557182 h 10322882"/>
              <a:gd name="connsiteX204" fmla="*/ 3303296 w 7129607"/>
              <a:gd name="connsiteY204" fmla="*/ 563917 h 10322882"/>
              <a:gd name="connsiteX205" fmla="*/ 3330236 w 7129607"/>
              <a:gd name="connsiteY205" fmla="*/ 543710 h 10322882"/>
              <a:gd name="connsiteX206" fmla="*/ 3353808 w 7129607"/>
              <a:gd name="connsiteY206" fmla="*/ 574021 h 10322882"/>
              <a:gd name="connsiteX207" fmla="*/ 3394218 w 7129607"/>
              <a:gd name="connsiteY207" fmla="*/ 590860 h 10322882"/>
              <a:gd name="connsiteX208" fmla="*/ 3424526 w 7129607"/>
              <a:gd name="connsiteY208" fmla="*/ 563917 h 10322882"/>
              <a:gd name="connsiteX209" fmla="*/ 3451465 w 7129607"/>
              <a:gd name="connsiteY209" fmla="*/ 533608 h 10322882"/>
              <a:gd name="connsiteX210" fmla="*/ 3475039 w 7129607"/>
              <a:gd name="connsiteY210" fmla="*/ 543710 h 10322882"/>
              <a:gd name="connsiteX211" fmla="*/ 3481774 w 7129607"/>
              <a:gd name="connsiteY211" fmla="*/ 553815 h 10322882"/>
              <a:gd name="connsiteX212" fmla="*/ 3501979 w 7129607"/>
              <a:gd name="connsiteY212" fmla="*/ 560550 h 10322882"/>
              <a:gd name="connsiteX213" fmla="*/ 3522183 w 7129607"/>
              <a:gd name="connsiteY213" fmla="*/ 594229 h 10322882"/>
              <a:gd name="connsiteX214" fmla="*/ 3549124 w 7129607"/>
              <a:gd name="connsiteY214" fmla="*/ 631274 h 10322882"/>
              <a:gd name="connsiteX215" fmla="*/ 3619842 w 7129607"/>
              <a:gd name="connsiteY215" fmla="*/ 641377 h 10322882"/>
              <a:gd name="connsiteX216" fmla="*/ 3633311 w 7129607"/>
              <a:gd name="connsiteY216" fmla="*/ 631274 h 10322882"/>
              <a:gd name="connsiteX217" fmla="*/ 3656885 w 7129607"/>
              <a:gd name="connsiteY217" fmla="*/ 624538 h 10322882"/>
              <a:gd name="connsiteX218" fmla="*/ 3666986 w 7129607"/>
              <a:gd name="connsiteY218" fmla="*/ 611066 h 10322882"/>
              <a:gd name="connsiteX219" fmla="*/ 3690560 w 7129607"/>
              <a:gd name="connsiteY219" fmla="*/ 594229 h 10322882"/>
              <a:gd name="connsiteX220" fmla="*/ 3768012 w 7129607"/>
              <a:gd name="connsiteY220" fmla="*/ 577388 h 10322882"/>
              <a:gd name="connsiteX221" fmla="*/ 3798320 w 7129607"/>
              <a:gd name="connsiteY221" fmla="*/ 580756 h 10322882"/>
              <a:gd name="connsiteX222" fmla="*/ 3821892 w 7129607"/>
              <a:gd name="connsiteY222" fmla="*/ 604331 h 10322882"/>
              <a:gd name="connsiteX223" fmla="*/ 3855567 w 7129607"/>
              <a:gd name="connsiteY223" fmla="*/ 614434 h 10322882"/>
              <a:gd name="connsiteX224" fmla="*/ 3885874 w 7129607"/>
              <a:gd name="connsiteY224" fmla="*/ 621169 h 10322882"/>
              <a:gd name="connsiteX225" fmla="*/ 3906080 w 7129607"/>
              <a:gd name="connsiteY225" fmla="*/ 648112 h 10322882"/>
              <a:gd name="connsiteX226" fmla="*/ 3916183 w 7129607"/>
              <a:gd name="connsiteY226" fmla="*/ 658216 h 10322882"/>
              <a:gd name="connsiteX227" fmla="*/ 3929652 w 7129607"/>
              <a:gd name="connsiteY227" fmla="*/ 651481 h 10322882"/>
              <a:gd name="connsiteX228" fmla="*/ 3953224 w 7129607"/>
              <a:gd name="connsiteY228" fmla="*/ 651481 h 10322882"/>
              <a:gd name="connsiteX229" fmla="*/ 3986901 w 7129607"/>
              <a:gd name="connsiteY229" fmla="*/ 661583 h 10322882"/>
              <a:gd name="connsiteX230" fmla="*/ 4017208 w 7129607"/>
              <a:gd name="connsiteY230" fmla="*/ 668320 h 10322882"/>
              <a:gd name="connsiteX231" fmla="*/ 4054251 w 7129607"/>
              <a:gd name="connsiteY231" fmla="*/ 698629 h 10322882"/>
              <a:gd name="connsiteX232" fmla="*/ 4074455 w 7129607"/>
              <a:gd name="connsiteY232" fmla="*/ 715468 h 10322882"/>
              <a:gd name="connsiteX233" fmla="*/ 4101395 w 7129607"/>
              <a:gd name="connsiteY233" fmla="*/ 728939 h 10322882"/>
              <a:gd name="connsiteX234" fmla="*/ 4175480 w 7129607"/>
              <a:gd name="connsiteY234" fmla="*/ 755882 h 10322882"/>
              <a:gd name="connsiteX235" fmla="*/ 4205788 w 7129607"/>
              <a:gd name="connsiteY235" fmla="*/ 759250 h 10322882"/>
              <a:gd name="connsiteX236" fmla="*/ 4219258 w 7129607"/>
              <a:gd name="connsiteY236" fmla="*/ 749147 h 10322882"/>
              <a:gd name="connsiteX237" fmla="*/ 4252933 w 7129607"/>
              <a:gd name="connsiteY237" fmla="*/ 759250 h 10322882"/>
              <a:gd name="connsiteX238" fmla="*/ 4279873 w 7129607"/>
              <a:gd name="connsiteY238" fmla="*/ 782823 h 10322882"/>
              <a:gd name="connsiteX239" fmla="*/ 4310182 w 7129607"/>
              <a:gd name="connsiteY239" fmla="*/ 786191 h 10322882"/>
              <a:gd name="connsiteX240" fmla="*/ 4316916 w 7129607"/>
              <a:gd name="connsiteY240" fmla="*/ 806399 h 10322882"/>
              <a:gd name="connsiteX241" fmla="*/ 4333754 w 7129607"/>
              <a:gd name="connsiteY241" fmla="*/ 816501 h 10322882"/>
              <a:gd name="connsiteX242" fmla="*/ 4360694 w 7129607"/>
              <a:gd name="connsiteY242" fmla="*/ 850181 h 10322882"/>
              <a:gd name="connsiteX243" fmla="*/ 4289976 w 7129607"/>
              <a:gd name="connsiteY243" fmla="*/ 887225 h 10322882"/>
              <a:gd name="connsiteX244" fmla="*/ 4263036 w 7129607"/>
              <a:gd name="connsiteY244" fmla="*/ 917537 h 10322882"/>
              <a:gd name="connsiteX245" fmla="*/ 4266404 w 7129607"/>
              <a:gd name="connsiteY245" fmla="*/ 931007 h 10322882"/>
              <a:gd name="connsiteX246" fmla="*/ 4273139 w 7129607"/>
              <a:gd name="connsiteY246" fmla="*/ 957950 h 10322882"/>
              <a:gd name="connsiteX247" fmla="*/ 4289976 w 7129607"/>
              <a:gd name="connsiteY247" fmla="*/ 988258 h 10322882"/>
              <a:gd name="connsiteX248" fmla="*/ 4303447 w 7129607"/>
              <a:gd name="connsiteY248" fmla="*/ 1018569 h 10322882"/>
              <a:gd name="connsiteX249" fmla="*/ 4303447 w 7129607"/>
              <a:gd name="connsiteY249" fmla="*/ 1069086 h 10322882"/>
              <a:gd name="connsiteX250" fmla="*/ 4306814 w 7129607"/>
              <a:gd name="connsiteY250" fmla="*/ 1092660 h 10322882"/>
              <a:gd name="connsiteX251" fmla="*/ 4313548 w 7129607"/>
              <a:gd name="connsiteY251" fmla="*/ 1119603 h 10322882"/>
              <a:gd name="connsiteX252" fmla="*/ 4343857 w 7129607"/>
              <a:gd name="connsiteY252" fmla="*/ 1106131 h 10322882"/>
              <a:gd name="connsiteX253" fmla="*/ 4333754 w 7129607"/>
              <a:gd name="connsiteY253" fmla="*/ 1119603 h 10322882"/>
              <a:gd name="connsiteX254" fmla="*/ 4320283 w 7129607"/>
              <a:gd name="connsiteY254" fmla="*/ 1126339 h 10322882"/>
              <a:gd name="connsiteX255" fmla="*/ 4316916 w 7129607"/>
              <a:gd name="connsiteY255" fmla="*/ 1136442 h 10322882"/>
              <a:gd name="connsiteX256" fmla="*/ 4289976 w 7129607"/>
              <a:gd name="connsiteY256" fmla="*/ 1163385 h 10322882"/>
              <a:gd name="connsiteX257" fmla="*/ 4306814 w 7129607"/>
              <a:gd name="connsiteY257" fmla="*/ 1129707 h 10322882"/>
              <a:gd name="connsiteX258" fmla="*/ 4293344 w 7129607"/>
              <a:gd name="connsiteY258" fmla="*/ 1126339 h 10322882"/>
              <a:gd name="connsiteX259" fmla="*/ 4273139 w 7129607"/>
              <a:gd name="connsiteY259" fmla="*/ 1146544 h 10322882"/>
              <a:gd name="connsiteX260" fmla="*/ 4246198 w 7129607"/>
              <a:gd name="connsiteY260" fmla="*/ 1149913 h 10322882"/>
              <a:gd name="connsiteX261" fmla="*/ 4239464 w 7129607"/>
              <a:gd name="connsiteY261" fmla="*/ 1170120 h 10322882"/>
              <a:gd name="connsiteX262" fmla="*/ 4259669 w 7129607"/>
              <a:gd name="connsiteY262" fmla="*/ 1203799 h 10322882"/>
              <a:gd name="connsiteX263" fmla="*/ 4273139 w 7129607"/>
              <a:gd name="connsiteY263" fmla="*/ 1207165 h 10322882"/>
              <a:gd name="connsiteX264" fmla="*/ 4276505 w 7129607"/>
              <a:gd name="connsiteY264" fmla="*/ 1227371 h 10322882"/>
              <a:gd name="connsiteX265" fmla="*/ 4283241 w 7129607"/>
              <a:gd name="connsiteY265" fmla="*/ 1247579 h 10322882"/>
              <a:gd name="connsiteX266" fmla="*/ 4306814 w 7129607"/>
              <a:gd name="connsiteY266" fmla="*/ 1250947 h 10322882"/>
              <a:gd name="connsiteX267" fmla="*/ 4296711 w 7129607"/>
              <a:gd name="connsiteY267" fmla="*/ 1257682 h 10322882"/>
              <a:gd name="connsiteX268" fmla="*/ 4286608 w 7129607"/>
              <a:gd name="connsiteY268" fmla="*/ 1274521 h 10322882"/>
              <a:gd name="connsiteX269" fmla="*/ 4263036 w 7129607"/>
              <a:gd name="connsiteY269" fmla="*/ 1304831 h 10322882"/>
              <a:gd name="connsiteX270" fmla="*/ 4242830 w 7129607"/>
              <a:gd name="connsiteY270" fmla="*/ 1355348 h 10322882"/>
              <a:gd name="connsiteX271" fmla="*/ 4279873 w 7129607"/>
              <a:gd name="connsiteY271" fmla="*/ 1378922 h 10322882"/>
              <a:gd name="connsiteX272" fmla="*/ 4279873 w 7129607"/>
              <a:gd name="connsiteY272" fmla="*/ 1392393 h 10322882"/>
              <a:gd name="connsiteX273" fmla="*/ 4270947 w 7129607"/>
              <a:gd name="connsiteY273" fmla="*/ 1399090 h 10322882"/>
              <a:gd name="connsiteX274" fmla="*/ 4272050 w 7129607"/>
              <a:gd name="connsiteY274" fmla="*/ 1399833 h 10322882"/>
              <a:gd name="connsiteX275" fmla="*/ 4280580 w 7129607"/>
              <a:gd name="connsiteY275" fmla="*/ 1393439 h 10322882"/>
              <a:gd name="connsiteX276" fmla="*/ 4280580 w 7129607"/>
              <a:gd name="connsiteY276" fmla="*/ 1379974 h 10322882"/>
              <a:gd name="connsiteX277" fmla="*/ 4310896 w 7129607"/>
              <a:gd name="connsiteY277" fmla="*/ 1396805 h 10322882"/>
              <a:gd name="connsiteX278" fmla="*/ 4351318 w 7129607"/>
              <a:gd name="connsiteY278" fmla="*/ 1460765 h 10322882"/>
              <a:gd name="connsiteX279" fmla="*/ 4395107 w 7129607"/>
              <a:gd name="connsiteY279" fmla="*/ 1464130 h 10322882"/>
              <a:gd name="connsiteX280" fmla="*/ 4438896 w 7129607"/>
              <a:gd name="connsiteY280" fmla="*/ 1464130 h 10322882"/>
              <a:gd name="connsiteX281" fmla="*/ 4469213 w 7129607"/>
              <a:gd name="connsiteY281" fmla="*/ 1433834 h 10322882"/>
              <a:gd name="connsiteX282" fmla="*/ 4489423 w 7129607"/>
              <a:gd name="connsiteY282" fmla="*/ 1396805 h 10322882"/>
              <a:gd name="connsiteX283" fmla="*/ 4523108 w 7129607"/>
              <a:gd name="connsiteY283" fmla="*/ 1413636 h 10322882"/>
              <a:gd name="connsiteX284" fmla="*/ 4553423 w 7129607"/>
              <a:gd name="connsiteY284" fmla="*/ 1423736 h 10322882"/>
              <a:gd name="connsiteX285" fmla="*/ 4607318 w 7129607"/>
              <a:gd name="connsiteY285" fmla="*/ 1430469 h 10322882"/>
              <a:gd name="connsiteX286" fmla="*/ 4607318 w 7129607"/>
              <a:gd name="connsiteY286" fmla="*/ 1467498 h 10322882"/>
              <a:gd name="connsiteX287" fmla="*/ 4607318 w 7129607"/>
              <a:gd name="connsiteY287" fmla="*/ 1504527 h 10322882"/>
              <a:gd name="connsiteX288" fmla="*/ 4620792 w 7129607"/>
              <a:gd name="connsiteY288" fmla="*/ 1548288 h 10322882"/>
              <a:gd name="connsiteX289" fmla="*/ 4630897 w 7129607"/>
              <a:gd name="connsiteY289" fmla="*/ 1565118 h 10322882"/>
              <a:gd name="connsiteX290" fmla="*/ 4651107 w 7129607"/>
              <a:gd name="connsiteY290" fmla="*/ 1565118 h 10322882"/>
              <a:gd name="connsiteX291" fmla="*/ 4671318 w 7129607"/>
              <a:gd name="connsiteY291" fmla="*/ 1568484 h 10322882"/>
              <a:gd name="connsiteX292" fmla="*/ 4681424 w 7129607"/>
              <a:gd name="connsiteY292" fmla="*/ 1585317 h 10322882"/>
              <a:gd name="connsiteX293" fmla="*/ 4708372 w 7129607"/>
              <a:gd name="connsiteY293" fmla="*/ 1622346 h 10322882"/>
              <a:gd name="connsiteX294" fmla="*/ 4721779 w 7129607"/>
              <a:gd name="connsiteY294" fmla="*/ 1625695 h 10322882"/>
              <a:gd name="connsiteX295" fmla="*/ 4721779 w 7129607"/>
              <a:gd name="connsiteY295" fmla="*/ 1625255 h 10322882"/>
              <a:gd name="connsiteX296" fmla="*/ 4741974 w 7129607"/>
              <a:gd name="connsiteY296" fmla="*/ 1631995 h 10322882"/>
              <a:gd name="connsiteX297" fmla="*/ 4778999 w 7129607"/>
              <a:gd name="connsiteY297" fmla="*/ 1652214 h 10322882"/>
              <a:gd name="connsiteX298" fmla="*/ 4809294 w 7129607"/>
              <a:gd name="connsiteY298" fmla="*/ 1652214 h 10322882"/>
              <a:gd name="connsiteX299" fmla="*/ 4819391 w 7129607"/>
              <a:gd name="connsiteY299" fmla="*/ 1662324 h 10322882"/>
              <a:gd name="connsiteX300" fmla="*/ 4836221 w 7129607"/>
              <a:gd name="connsiteY300" fmla="*/ 1669063 h 10322882"/>
              <a:gd name="connsiteX301" fmla="*/ 4856418 w 7129607"/>
              <a:gd name="connsiteY301" fmla="*/ 1679172 h 10322882"/>
              <a:gd name="connsiteX302" fmla="*/ 4839587 w 7129607"/>
              <a:gd name="connsiteY302" fmla="*/ 1722980 h 10322882"/>
              <a:gd name="connsiteX303" fmla="*/ 4853052 w 7129607"/>
              <a:gd name="connsiteY303" fmla="*/ 1760048 h 10322882"/>
              <a:gd name="connsiteX304" fmla="*/ 4863148 w 7129607"/>
              <a:gd name="connsiteY304" fmla="*/ 1763417 h 10322882"/>
              <a:gd name="connsiteX305" fmla="*/ 4869880 w 7129607"/>
              <a:gd name="connsiteY305" fmla="*/ 1780268 h 10322882"/>
              <a:gd name="connsiteX306" fmla="*/ 4896809 w 7129607"/>
              <a:gd name="connsiteY306" fmla="*/ 1810595 h 10322882"/>
              <a:gd name="connsiteX307" fmla="*/ 4927102 w 7129607"/>
              <a:gd name="connsiteY307" fmla="*/ 1776897 h 10322882"/>
              <a:gd name="connsiteX308" fmla="*/ 4940566 w 7129607"/>
              <a:gd name="connsiteY308" fmla="*/ 1790376 h 10322882"/>
              <a:gd name="connsiteX309" fmla="*/ 4970860 w 7129607"/>
              <a:gd name="connsiteY309" fmla="*/ 1790376 h 10322882"/>
              <a:gd name="connsiteX310" fmla="*/ 5001153 w 7129607"/>
              <a:gd name="connsiteY310" fmla="*/ 1770158 h 10322882"/>
              <a:gd name="connsiteX311" fmla="*/ 5038178 w 7129607"/>
              <a:gd name="connsiteY311" fmla="*/ 1800485 h 10322882"/>
              <a:gd name="connsiteX312" fmla="*/ 5058375 w 7129607"/>
              <a:gd name="connsiteY312" fmla="*/ 1790376 h 10322882"/>
              <a:gd name="connsiteX313" fmla="*/ 5085302 w 7129607"/>
              <a:gd name="connsiteY313" fmla="*/ 1780268 h 10322882"/>
              <a:gd name="connsiteX314" fmla="*/ 5135791 w 7129607"/>
              <a:gd name="connsiteY314" fmla="*/ 1780268 h 10322882"/>
              <a:gd name="connsiteX315" fmla="*/ 5176183 w 7129607"/>
              <a:gd name="connsiteY315" fmla="*/ 1793746 h 10322882"/>
              <a:gd name="connsiteX316" fmla="*/ 5199745 w 7129607"/>
              <a:gd name="connsiteY316" fmla="*/ 1790376 h 10322882"/>
              <a:gd name="connsiteX317" fmla="*/ 5236771 w 7129607"/>
              <a:gd name="connsiteY317" fmla="*/ 1790376 h 10322882"/>
              <a:gd name="connsiteX318" fmla="*/ 5240137 w 7129607"/>
              <a:gd name="connsiteY318" fmla="*/ 1790376 h 10322882"/>
              <a:gd name="connsiteX319" fmla="*/ 5243503 w 7129607"/>
              <a:gd name="connsiteY319" fmla="*/ 1797117 h 10322882"/>
              <a:gd name="connsiteX320" fmla="*/ 5246869 w 7129607"/>
              <a:gd name="connsiteY320" fmla="*/ 1807225 h 10322882"/>
              <a:gd name="connsiteX321" fmla="*/ 5247151 w 7129607"/>
              <a:gd name="connsiteY321" fmla="*/ 1807509 h 10322882"/>
              <a:gd name="connsiteX322" fmla="*/ 5243954 w 7129607"/>
              <a:gd name="connsiteY322" fmla="*/ 1797824 h 10322882"/>
              <a:gd name="connsiteX323" fmla="*/ 5240603 w 7129607"/>
              <a:gd name="connsiteY323" fmla="*/ 1791061 h 10322882"/>
              <a:gd name="connsiteX324" fmla="*/ 5247304 w 7129607"/>
              <a:gd name="connsiteY324" fmla="*/ 1770769 h 10322882"/>
              <a:gd name="connsiteX325" fmla="*/ 5274244 w 7129607"/>
              <a:gd name="connsiteY325" fmla="*/ 1750736 h 10322882"/>
              <a:gd name="connsiteX326" fmla="*/ 5324771 w 7129607"/>
              <a:gd name="connsiteY326" fmla="*/ 1716914 h 10322882"/>
              <a:gd name="connsiteX327" fmla="*/ 5324771 w 7129607"/>
              <a:gd name="connsiteY327" fmla="*/ 1672947 h 10322882"/>
              <a:gd name="connsiteX328" fmla="*/ 5334822 w 7129607"/>
              <a:gd name="connsiteY328" fmla="*/ 1646150 h 10322882"/>
              <a:gd name="connsiteX329" fmla="*/ 5328122 w 7129607"/>
              <a:gd name="connsiteY329" fmla="*/ 1632622 h 10322882"/>
              <a:gd name="connsiteX330" fmla="*/ 5324771 w 7129607"/>
              <a:gd name="connsiteY330" fmla="*/ 1612330 h 10322882"/>
              <a:gd name="connsiteX331" fmla="*/ 5328122 w 7129607"/>
              <a:gd name="connsiteY331" fmla="*/ 1578767 h 10322882"/>
              <a:gd name="connsiteX332" fmla="*/ 5331611 w 7129607"/>
              <a:gd name="connsiteY332" fmla="*/ 1524913 h 10322882"/>
              <a:gd name="connsiteX333" fmla="*/ 5307883 w 7129607"/>
              <a:gd name="connsiteY333" fmla="*/ 1518149 h 10322882"/>
              <a:gd name="connsiteX334" fmla="*/ 5274244 w 7129607"/>
              <a:gd name="connsiteY334" fmla="*/ 1497857 h 10322882"/>
              <a:gd name="connsiteX335" fmla="*/ 5227204 w 7129607"/>
              <a:gd name="connsiteY335" fmla="*/ 1491353 h 10322882"/>
              <a:gd name="connsiteX336" fmla="*/ 5203614 w 7129607"/>
              <a:gd name="connsiteY336" fmla="*/ 1511386 h 10322882"/>
              <a:gd name="connsiteX337" fmla="*/ 5173324 w 7129607"/>
              <a:gd name="connsiteY337" fmla="*/ 1524913 h 10322882"/>
              <a:gd name="connsiteX338" fmla="*/ 5159786 w 7129607"/>
              <a:gd name="connsiteY338" fmla="*/ 1551711 h 10322882"/>
              <a:gd name="connsiteX339" fmla="*/ 5149735 w 7129607"/>
              <a:gd name="connsiteY339" fmla="*/ 1572003 h 10322882"/>
              <a:gd name="connsiteX340" fmla="*/ 5132846 w 7129607"/>
              <a:gd name="connsiteY340" fmla="*/ 1568622 h 10322882"/>
              <a:gd name="connsiteX341" fmla="*/ 5136197 w 7129607"/>
              <a:gd name="connsiteY341" fmla="*/ 1541824 h 10322882"/>
              <a:gd name="connsiteX342" fmla="*/ 5152947 w 7129607"/>
              <a:gd name="connsiteY342" fmla="*/ 1524913 h 10322882"/>
              <a:gd name="connsiteX343" fmla="*/ 5159786 w 7129607"/>
              <a:gd name="connsiteY343" fmla="*/ 1497857 h 10322882"/>
              <a:gd name="connsiteX344" fmla="*/ 5152947 w 7129607"/>
              <a:gd name="connsiteY344" fmla="*/ 1471061 h 10322882"/>
              <a:gd name="connsiteX345" fmla="*/ 5132846 w 7129607"/>
              <a:gd name="connsiteY345" fmla="*/ 1450767 h 10322882"/>
              <a:gd name="connsiteX346" fmla="*/ 5126146 w 7129607"/>
              <a:gd name="connsiteY346" fmla="*/ 1491353 h 10322882"/>
              <a:gd name="connsiteX347" fmla="*/ 5099206 w 7129607"/>
              <a:gd name="connsiteY347" fmla="*/ 1521532 h 10322882"/>
              <a:gd name="connsiteX348" fmla="*/ 5082317 w 7129607"/>
              <a:gd name="connsiteY348" fmla="*/ 1548329 h 10322882"/>
              <a:gd name="connsiteX349" fmla="*/ 5092367 w 7129607"/>
              <a:gd name="connsiteY349" fmla="*/ 1568622 h 10322882"/>
              <a:gd name="connsiteX350" fmla="*/ 5075617 w 7129607"/>
              <a:gd name="connsiteY350" fmla="*/ 1565240 h 10322882"/>
              <a:gd name="connsiteX351" fmla="*/ 5072268 w 7129607"/>
              <a:gd name="connsiteY351" fmla="*/ 1545206 h 10322882"/>
              <a:gd name="connsiteX352" fmla="*/ 5082317 w 7129607"/>
              <a:gd name="connsiteY352" fmla="*/ 1521532 h 10322882"/>
              <a:gd name="connsiteX353" fmla="*/ 5072268 w 7129607"/>
              <a:gd name="connsiteY353" fmla="*/ 1497857 h 10322882"/>
              <a:gd name="connsiteX354" fmla="*/ 5092367 w 7129607"/>
              <a:gd name="connsiteY354" fmla="*/ 1474442 h 10322882"/>
              <a:gd name="connsiteX355" fmla="*/ 5105907 w 7129607"/>
              <a:gd name="connsiteY355" fmla="*/ 1444002 h 10322882"/>
              <a:gd name="connsiteX356" fmla="*/ 5115956 w 7129607"/>
              <a:gd name="connsiteY356" fmla="*/ 1410181 h 10322882"/>
              <a:gd name="connsiteX357" fmla="*/ 5119447 w 7129607"/>
              <a:gd name="connsiteY357" fmla="*/ 1376620 h 10322882"/>
              <a:gd name="connsiteX358" fmla="*/ 5122795 w 7129607"/>
              <a:gd name="connsiteY358" fmla="*/ 1336034 h 10322882"/>
              <a:gd name="connsiteX359" fmla="*/ 5132846 w 7129607"/>
              <a:gd name="connsiteY359" fmla="*/ 1322766 h 10322882"/>
              <a:gd name="connsiteX360" fmla="*/ 5132846 w 7129607"/>
              <a:gd name="connsiteY360" fmla="*/ 1302474 h 10322882"/>
              <a:gd name="connsiteX361" fmla="*/ 5166485 w 7129607"/>
              <a:gd name="connsiteY361" fmla="*/ 1305855 h 10322882"/>
              <a:gd name="connsiteX362" fmla="*/ 5186724 w 7129607"/>
              <a:gd name="connsiteY362" fmla="*/ 1285563 h 10322882"/>
              <a:gd name="connsiteX363" fmla="*/ 5213664 w 7129607"/>
              <a:gd name="connsiteY363" fmla="*/ 1285563 h 10322882"/>
              <a:gd name="connsiteX364" fmla="*/ 5250653 w 7129607"/>
              <a:gd name="connsiteY364" fmla="*/ 1279058 h 10322882"/>
              <a:gd name="connsiteX365" fmla="*/ 5294342 w 7129607"/>
              <a:gd name="connsiteY365" fmla="*/ 1268914 h 10322882"/>
              <a:gd name="connsiteX366" fmla="*/ 5304673 w 7129607"/>
              <a:gd name="connsiteY366" fmla="*/ 1231709 h 10322882"/>
              <a:gd name="connsiteX367" fmla="*/ 5284293 w 7129607"/>
              <a:gd name="connsiteY367" fmla="*/ 1204911 h 10322882"/>
              <a:gd name="connsiteX368" fmla="*/ 5217014 w 7129607"/>
              <a:gd name="connsiteY368" fmla="*/ 1154442 h 10322882"/>
              <a:gd name="connsiteX369" fmla="*/ 5220364 w 7129607"/>
              <a:gd name="connsiteY369" fmla="*/ 1117237 h 10322882"/>
              <a:gd name="connsiteX370" fmla="*/ 5220364 w 7129607"/>
              <a:gd name="connsiteY370" fmla="*/ 1083416 h 10322882"/>
              <a:gd name="connsiteX371" fmla="*/ 5250653 w 7129607"/>
              <a:gd name="connsiteY371" fmla="*/ 1056620 h 10322882"/>
              <a:gd name="connsiteX372" fmla="*/ 5280943 w 7129607"/>
              <a:gd name="connsiteY372" fmla="*/ 1032945 h 10322882"/>
              <a:gd name="connsiteX373" fmla="*/ 5318072 w 7129607"/>
              <a:gd name="connsiteY373" fmla="*/ 1022799 h 10322882"/>
              <a:gd name="connsiteX374" fmla="*/ 5341662 w 7129607"/>
              <a:gd name="connsiteY374" fmla="*/ 992620 h 10322882"/>
              <a:gd name="connsiteX375" fmla="*/ 5365111 w 7129607"/>
              <a:gd name="connsiteY375" fmla="*/ 999383 h 10322882"/>
              <a:gd name="connsiteX376" fmla="*/ 5368601 w 7129607"/>
              <a:gd name="connsiteY376" fmla="*/ 1019417 h 10322882"/>
              <a:gd name="connsiteX377" fmla="*/ 5392191 w 7129607"/>
              <a:gd name="connsiteY377" fmla="*/ 1069888 h 10322882"/>
              <a:gd name="connsiteX378" fmla="*/ 5412289 w 7129607"/>
              <a:gd name="connsiteY378" fmla="*/ 1107091 h 10322882"/>
              <a:gd name="connsiteX379" fmla="*/ 5439229 w 7129607"/>
              <a:gd name="connsiteY379" fmla="*/ 1127124 h 10322882"/>
              <a:gd name="connsiteX380" fmla="*/ 5462818 w 7129607"/>
              <a:gd name="connsiteY380" fmla="*/ 1103708 h 10322882"/>
              <a:gd name="connsiteX381" fmla="*/ 5476220 w 7129607"/>
              <a:gd name="connsiteY381" fmla="*/ 1086797 h 10322882"/>
              <a:gd name="connsiteX382" fmla="*/ 5493108 w 7129607"/>
              <a:gd name="connsiteY382" fmla="*/ 1096945 h 10322882"/>
              <a:gd name="connsiteX383" fmla="*/ 5533587 w 7129607"/>
              <a:gd name="connsiteY383" fmla="*/ 1076653 h 10322882"/>
              <a:gd name="connsiteX384" fmla="*/ 5553687 w 7129607"/>
              <a:gd name="connsiteY384" fmla="*/ 1076653 h 10322882"/>
              <a:gd name="connsiteX385" fmla="*/ 5573926 w 7129607"/>
              <a:gd name="connsiteY385" fmla="*/ 1069888 h 10322882"/>
              <a:gd name="connsiteX386" fmla="*/ 5590676 w 7129607"/>
              <a:gd name="connsiteY386" fmla="*/ 1080034 h 10322882"/>
              <a:gd name="connsiteX387" fmla="*/ 5607566 w 7129607"/>
              <a:gd name="connsiteY387" fmla="*/ 1073270 h 10322882"/>
              <a:gd name="connsiteX388" fmla="*/ 5627805 w 7129607"/>
              <a:gd name="connsiteY388" fmla="*/ 1083416 h 10322882"/>
              <a:gd name="connsiteX389" fmla="*/ 5681685 w 7129607"/>
              <a:gd name="connsiteY389" fmla="*/ 1076653 h 10322882"/>
              <a:gd name="connsiteX390" fmla="*/ 5685035 w 7129607"/>
              <a:gd name="connsiteY390" fmla="*/ 1107091 h 10322882"/>
              <a:gd name="connsiteX391" fmla="*/ 5698435 w 7129607"/>
              <a:gd name="connsiteY391" fmla="*/ 1127124 h 10322882"/>
              <a:gd name="connsiteX392" fmla="*/ 5705134 w 7129607"/>
              <a:gd name="connsiteY392" fmla="*/ 1181238 h 10322882"/>
              <a:gd name="connsiteX393" fmla="*/ 5735562 w 7129607"/>
              <a:gd name="connsiteY393" fmla="*/ 1228327 h 10322882"/>
              <a:gd name="connsiteX394" fmla="*/ 5725374 w 7129607"/>
              <a:gd name="connsiteY394" fmla="*/ 1248620 h 10322882"/>
              <a:gd name="connsiteX395" fmla="*/ 5718674 w 7129607"/>
              <a:gd name="connsiteY395" fmla="*/ 1265530 h 10322882"/>
              <a:gd name="connsiteX396" fmla="*/ 5705134 w 7129607"/>
              <a:gd name="connsiteY396" fmla="*/ 1309238 h 10322882"/>
              <a:gd name="connsiteX397" fmla="*/ 5688384 w 7129607"/>
              <a:gd name="connsiteY397" fmla="*/ 1342799 h 10322882"/>
              <a:gd name="connsiteX398" fmla="*/ 5685035 w 7129607"/>
              <a:gd name="connsiteY398" fmla="*/ 1366472 h 10322882"/>
              <a:gd name="connsiteX399" fmla="*/ 5678334 w 7129607"/>
              <a:gd name="connsiteY399" fmla="*/ 1383383 h 10322882"/>
              <a:gd name="connsiteX400" fmla="*/ 5671495 w 7129607"/>
              <a:gd name="connsiteY400" fmla="*/ 1393270 h 10322882"/>
              <a:gd name="connsiteX401" fmla="*/ 5661446 w 7129607"/>
              <a:gd name="connsiteY401" fmla="*/ 1430734 h 10322882"/>
              <a:gd name="connsiteX402" fmla="*/ 5678334 w 7129607"/>
              <a:gd name="connsiteY402" fmla="*/ 1450767 h 10322882"/>
              <a:gd name="connsiteX403" fmla="*/ 5651395 w 7129607"/>
              <a:gd name="connsiteY403" fmla="*/ 1450767 h 10322882"/>
              <a:gd name="connsiteX404" fmla="*/ 5648044 w 7129607"/>
              <a:gd name="connsiteY404" fmla="*/ 1484586 h 10322882"/>
              <a:gd name="connsiteX405" fmla="*/ 5624455 w 7129607"/>
              <a:gd name="connsiteY405" fmla="*/ 1487970 h 10322882"/>
              <a:gd name="connsiteX406" fmla="*/ 5614406 w 7129607"/>
              <a:gd name="connsiteY406" fmla="*/ 1511386 h 10322882"/>
              <a:gd name="connsiteX407" fmla="*/ 5614406 w 7129607"/>
              <a:gd name="connsiteY407" fmla="*/ 1524913 h 10322882"/>
              <a:gd name="connsiteX408" fmla="*/ 5607566 w 7129607"/>
              <a:gd name="connsiteY408" fmla="*/ 1538441 h 10322882"/>
              <a:gd name="connsiteX409" fmla="*/ 5590676 w 7129607"/>
              <a:gd name="connsiteY409" fmla="*/ 1545206 h 10322882"/>
              <a:gd name="connsiteX410" fmla="*/ 5573926 w 7129607"/>
              <a:gd name="connsiteY410" fmla="*/ 1541824 h 10322882"/>
              <a:gd name="connsiteX411" fmla="*/ 5550477 w 7129607"/>
              <a:gd name="connsiteY411" fmla="*/ 1575386 h 10322882"/>
              <a:gd name="connsiteX412" fmla="*/ 5536937 w 7129607"/>
              <a:gd name="connsiteY412" fmla="*/ 1608947 h 10322882"/>
              <a:gd name="connsiteX413" fmla="*/ 5543638 w 7129607"/>
              <a:gd name="connsiteY413" fmla="*/ 1619091 h 10322882"/>
              <a:gd name="connsiteX414" fmla="*/ 5526747 w 7129607"/>
              <a:gd name="connsiteY414" fmla="*/ 1632622 h 10322882"/>
              <a:gd name="connsiteX415" fmla="*/ 5590676 w 7129607"/>
              <a:gd name="connsiteY415" fmla="*/ 1649533 h 10322882"/>
              <a:gd name="connsiteX416" fmla="*/ 5617616 w 7129607"/>
              <a:gd name="connsiteY416" fmla="*/ 1636002 h 10322882"/>
              <a:gd name="connsiteX417" fmla="*/ 5661446 w 7129607"/>
              <a:gd name="connsiteY417" fmla="*/ 1636002 h 10322882"/>
              <a:gd name="connsiteX418" fmla="*/ 5705134 w 7129607"/>
              <a:gd name="connsiteY418" fmla="*/ 1642768 h 10322882"/>
              <a:gd name="connsiteX419" fmla="*/ 5725374 w 7129607"/>
              <a:gd name="connsiteY419" fmla="*/ 1615711 h 10322882"/>
              <a:gd name="connsiteX420" fmla="*/ 5772553 w 7129607"/>
              <a:gd name="connsiteY420" fmla="*/ 1568622 h 10322882"/>
              <a:gd name="connsiteX421" fmla="*/ 5802841 w 7129607"/>
              <a:gd name="connsiteY421" fmla="*/ 1551711 h 10322882"/>
              <a:gd name="connsiteX422" fmla="*/ 5819662 w 7129607"/>
              <a:gd name="connsiteY422" fmla="*/ 1559320 h 10322882"/>
              <a:gd name="connsiteX423" fmla="*/ 5836147 w 7129607"/>
              <a:gd name="connsiteY423" fmla="*/ 1561807 h 10322882"/>
              <a:gd name="connsiteX424" fmla="*/ 5836108 w 7129607"/>
              <a:gd name="connsiteY424" fmla="*/ 1561715 h 10322882"/>
              <a:gd name="connsiteX425" fmla="*/ 5842848 w 7129607"/>
              <a:gd name="connsiteY425" fmla="*/ 1558348 h 10322882"/>
              <a:gd name="connsiteX426" fmla="*/ 5873177 w 7129607"/>
              <a:gd name="connsiteY426" fmla="*/ 1548242 h 10322882"/>
              <a:gd name="connsiteX427" fmla="*/ 5906878 w 7129607"/>
              <a:gd name="connsiteY427" fmla="*/ 1561715 h 10322882"/>
              <a:gd name="connsiteX428" fmla="*/ 5920356 w 7129607"/>
              <a:gd name="connsiteY428" fmla="*/ 1588660 h 10322882"/>
              <a:gd name="connsiteX429" fmla="*/ 5950686 w 7129607"/>
              <a:gd name="connsiteY429" fmla="*/ 1585293 h 10322882"/>
              <a:gd name="connsiteX430" fmla="*/ 5977646 w 7129607"/>
              <a:gd name="connsiteY430" fmla="*/ 1598765 h 10322882"/>
              <a:gd name="connsiteX431" fmla="*/ 5997866 w 7129607"/>
              <a:gd name="connsiteY431" fmla="*/ 1608870 h 10322882"/>
              <a:gd name="connsiteX432" fmla="*/ 6007975 w 7129607"/>
              <a:gd name="connsiteY432" fmla="*/ 1625709 h 10322882"/>
              <a:gd name="connsiteX433" fmla="*/ 6031565 w 7129607"/>
              <a:gd name="connsiteY433" fmla="*/ 1649289 h 10322882"/>
              <a:gd name="connsiteX434" fmla="*/ 6055154 w 7129607"/>
              <a:gd name="connsiteY434" fmla="*/ 1659391 h 10322882"/>
              <a:gd name="connsiteX435" fmla="*/ 6065265 w 7129607"/>
              <a:gd name="connsiteY435" fmla="*/ 1672865 h 10322882"/>
              <a:gd name="connsiteX436" fmla="*/ 6082114 w 7129607"/>
              <a:gd name="connsiteY436" fmla="*/ 1696441 h 10322882"/>
              <a:gd name="connsiteX437" fmla="*/ 6082114 w 7129607"/>
              <a:gd name="connsiteY437" fmla="*/ 1736859 h 10322882"/>
              <a:gd name="connsiteX438" fmla="*/ 6105704 w 7129607"/>
              <a:gd name="connsiteY438" fmla="*/ 1770541 h 10322882"/>
              <a:gd name="connsiteX439" fmla="*/ 6115813 w 7129607"/>
              <a:gd name="connsiteY439" fmla="*/ 1794117 h 10322882"/>
              <a:gd name="connsiteX440" fmla="*/ 6105704 w 7129607"/>
              <a:gd name="connsiteY440" fmla="*/ 1787382 h 10322882"/>
              <a:gd name="connsiteX441" fmla="*/ 6065265 w 7129607"/>
              <a:gd name="connsiteY441" fmla="*/ 1790750 h 10322882"/>
              <a:gd name="connsiteX442" fmla="*/ 6055154 w 7129607"/>
              <a:gd name="connsiteY442" fmla="*/ 1794117 h 10322882"/>
              <a:gd name="connsiteX443" fmla="*/ 6058525 w 7129607"/>
              <a:gd name="connsiteY443" fmla="*/ 1807590 h 10322882"/>
              <a:gd name="connsiteX444" fmla="*/ 6055154 w 7129607"/>
              <a:gd name="connsiteY444" fmla="*/ 1827799 h 10322882"/>
              <a:gd name="connsiteX445" fmla="*/ 6058525 w 7129607"/>
              <a:gd name="connsiteY445" fmla="*/ 1854746 h 10322882"/>
              <a:gd name="connsiteX446" fmla="*/ 6058525 w 7129607"/>
              <a:gd name="connsiteY446" fmla="*/ 1881689 h 10322882"/>
              <a:gd name="connsiteX447" fmla="*/ 6085483 w 7129607"/>
              <a:gd name="connsiteY447" fmla="*/ 1885057 h 10322882"/>
              <a:gd name="connsiteX448" fmla="*/ 6112444 w 7129607"/>
              <a:gd name="connsiteY448" fmla="*/ 1888426 h 10322882"/>
              <a:gd name="connsiteX449" fmla="*/ 6132664 w 7129607"/>
              <a:gd name="connsiteY449" fmla="*/ 1901898 h 10322882"/>
              <a:gd name="connsiteX450" fmla="*/ 6156253 w 7129607"/>
              <a:gd name="connsiteY450" fmla="*/ 1925476 h 10322882"/>
              <a:gd name="connsiteX451" fmla="*/ 6200063 w 7129607"/>
              <a:gd name="connsiteY451" fmla="*/ 1959158 h 10322882"/>
              <a:gd name="connsiteX452" fmla="*/ 6216912 w 7129607"/>
              <a:gd name="connsiteY452" fmla="*/ 1942319 h 10322882"/>
              <a:gd name="connsiteX453" fmla="*/ 6230392 w 7129607"/>
              <a:gd name="connsiteY453" fmla="*/ 1982734 h 10322882"/>
              <a:gd name="connsiteX454" fmla="*/ 6243871 w 7129607"/>
              <a:gd name="connsiteY454" fmla="*/ 1959158 h 10322882"/>
              <a:gd name="connsiteX455" fmla="*/ 6280940 w 7129607"/>
              <a:gd name="connsiteY455" fmla="*/ 1962525 h 10322882"/>
              <a:gd name="connsiteX456" fmla="*/ 6307900 w 7129607"/>
              <a:gd name="connsiteY456" fmla="*/ 1979366 h 10322882"/>
              <a:gd name="connsiteX457" fmla="*/ 6331490 w 7129607"/>
              <a:gd name="connsiteY457" fmla="*/ 2006313 h 10322882"/>
              <a:gd name="connsiteX458" fmla="*/ 6358450 w 7129607"/>
              <a:gd name="connsiteY458" fmla="*/ 2019785 h 10322882"/>
              <a:gd name="connsiteX459" fmla="*/ 6361819 w 7129607"/>
              <a:gd name="connsiteY459" fmla="*/ 2036626 h 10322882"/>
              <a:gd name="connsiteX460" fmla="*/ 6361819 w 7129607"/>
              <a:gd name="connsiteY460" fmla="*/ 2077043 h 10322882"/>
              <a:gd name="connsiteX461" fmla="*/ 6375299 w 7129607"/>
              <a:gd name="connsiteY461" fmla="*/ 2093884 h 10322882"/>
              <a:gd name="connsiteX462" fmla="*/ 6395518 w 7129607"/>
              <a:gd name="connsiteY462" fmla="*/ 2137670 h 10322882"/>
              <a:gd name="connsiteX463" fmla="*/ 6419109 w 7129607"/>
              <a:gd name="connsiteY463" fmla="*/ 2164615 h 10322882"/>
              <a:gd name="connsiteX464" fmla="*/ 6425847 w 7129607"/>
              <a:gd name="connsiteY464" fmla="*/ 2194927 h 10322882"/>
              <a:gd name="connsiteX465" fmla="*/ 6405629 w 7129607"/>
              <a:gd name="connsiteY465" fmla="*/ 2255556 h 10322882"/>
              <a:gd name="connsiteX466" fmla="*/ 6404784 w 7129607"/>
              <a:gd name="connsiteY466" fmla="*/ 2259122 h 10322882"/>
              <a:gd name="connsiteX467" fmla="*/ 6400610 w 7129607"/>
              <a:gd name="connsiteY467" fmla="*/ 2269116 h 10322882"/>
              <a:gd name="connsiteX468" fmla="*/ 6385408 w 7129607"/>
              <a:gd name="connsiteY468" fmla="*/ 2319549 h 10322882"/>
              <a:gd name="connsiteX469" fmla="*/ 6398047 w 7129607"/>
              <a:gd name="connsiteY469" fmla="*/ 2287552 h 10322882"/>
              <a:gd name="connsiteX470" fmla="*/ 6404784 w 7129607"/>
              <a:gd name="connsiteY470" fmla="*/ 2259122 h 10322882"/>
              <a:gd name="connsiteX471" fmla="*/ 6406269 w 7129607"/>
              <a:gd name="connsiteY471" fmla="*/ 2255566 h 10322882"/>
              <a:gd name="connsiteX472" fmla="*/ 6419752 w 7129607"/>
              <a:gd name="connsiteY472" fmla="*/ 2269040 h 10322882"/>
              <a:gd name="connsiteX473" fmla="*/ 6436605 w 7129607"/>
              <a:gd name="connsiteY473" fmla="*/ 2292620 h 10322882"/>
              <a:gd name="connsiteX474" fmla="*/ 6433236 w 7129607"/>
              <a:gd name="connsiteY474" fmla="*/ 2326305 h 10322882"/>
              <a:gd name="connsiteX475" fmla="*/ 6426494 w 7129607"/>
              <a:gd name="connsiteY475" fmla="*/ 2363361 h 10322882"/>
              <a:gd name="connsiteX476" fmla="*/ 6446717 w 7129607"/>
              <a:gd name="connsiteY476" fmla="*/ 2386941 h 10322882"/>
              <a:gd name="connsiteX477" fmla="*/ 6480424 w 7129607"/>
              <a:gd name="connsiteY477" fmla="*/ 2410520 h 10322882"/>
              <a:gd name="connsiteX478" fmla="*/ 6517501 w 7129607"/>
              <a:gd name="connsiteY478" fmla="*/ 2420626 h 10322882"/>
              <a:gd name="connsiteX479" fmla="*/ 6530984 w 7129607"/>
              <a:gd name="connsiteY479" fmla="*/ 2467784 h 10322882"/>
              <a:gd name="connsiteX480" fmla="*/ 6534355 w 7129607"/>
              <a:gd name="connsiteY480" fmla="*/ 2528421 h 10322882"/>
              <a:gd name="connsiteX481" fmla="*/ 6557949 w 7129607"/>
              <a:gd name="connsiteY481" fmla="*/ 2528421 h 10322882"/>
              <a:gd name="connsiteX482" fmla="*/ 6554578 w 7129607"/>
              <a:gd name="connsiteY482" fmla="*/ 2541892 h 10322882"/>
              <a:gd name="connsiteX483" fmla="*/ 6524243 w 7129607"/>
              <a:gd name="connsiteY483" fmla="*/ 2599158 h 10322882"/>
              <a:gd name="connsiteX484" fmla="*/ 6541097 w 7129607"/>
              <a:gd name="connsiteY484" fmla="*/ 2619370 h 10322882"/>
              <a:gd name="connsiteX485" fmla="*/ 6537726 w 7129607"/>
              <a:gd name="connsiteY485" fmla="*/ 2646318 h 10322882"/>
              <a:gd name="connsiteX486" fmla="*/ 6561320 w 7129607"/>
              <a:gd name="connsiteY486" fmla="*/ 2666530 h 10322882"/>
              <a:gd name="connsiteX487" fmla="*/ 6568062 w 7129607"/>
              <a:gd name="connsiteY487" fmla="*/ 2703583 h 10322882"/>
              <a:gd name="connsiteX488" fmla="*/ 6601768 w 7129607"/>
              <a:gd name="connsiteY488" fmla="*/ 2683374 h 10322882"/>
              <a:gd name="connsiteX489" fmla="*/ 6638846 w 7129607"/>
              <a:gd name="connsiteY489" fmla="*/ 2663161 h 10322882"/>
              <a:gd name="connsiteX490" fmla="*/ 6672552 w 7129607"/>
              <a:gd name="connsiteY490" fmla="*/ 2659793 h 10322882"/>
              <a:gd name="connsiteX491" fmla="*/ 6682665 w 7129607"/>
              <a:gd name="connsiteY491" fmla="*/ 2673267 h 10322882"/>
              <a:gd name="connsiteX492" fmla="*/ 6702888 w 7129607"/>
              <a:gd name="connsiteY492" fmla="*/ 2683374 h 10322882"/>
              <a:gd name="connsiteX493" fmla="*/ 6719742 w 7129607"/>
              <a:gd name="connsiteY493" fmla="*/ 2706953 h 10322882"/>
              <a:gd name="connsiteX494" fmla="*/ 6733224 w 7129607"/>
              <a:gd name="connsiteY494" fmla="*/ 2733901 h 10322882"/>
              <a:gd name="connsiteX495" fmla="*/ 6729853 w 7129607"/>
              <a:gd name="connsiteY495" fmla="*/ 2747375 h 10322882"/>
              <a:gd name="connsiteX496" fmla="*/ 6743336 w 7129607"/>
              <a:gd name="connsiteY496" fmla="*/ 2754112 h 10322882"/>
              <a:gd name="connsiteX497" fmla="*/ 6750078 w 7129607"/>
              <a:gd name="connsiteY497" fmla="*/ 2770955 h 10322882"/>
              <a:gd name="connsiteX498" fmla="*/ 6743336 w 7129607"/>
              <a:gd name="connsiteY498" fmla="*/ 2794535 h 10322882"/>
              <a:gd name="connsiteX499" fmla="*/ 6756819 w 7129607"/>
              <a:gd name="connsiteY499" fmla="*/ 2811378 h 10322882"/>
              <a:gd name="connsiteX500" fmla="*/ 6770301 w 7129607"/>
              <a:gd name="connsiteY500" fmla="*/ 2811378 h 10322882"/>
              <a:gd name="connsiteX501" fmla="*/ 6780413 w 7129607"/>
              <a:gd name="connsiteY501" fmla="*/ 2821485 h 10322882"/>
              <a:gd name="connsiteX502" fmla="*/ 6797266 w 7129607"/>
              <a:gd name="connsiteY502" fmla="*/ 2855171 h 10322882"/>
              <a:gd name="connsiteX503" fmla="*/ 6810749 w 7129607"/>
              <a:gd name="connsiteY503" fmla="*/ 2868643 h 10322882"/>
              <a:gd name="connsiteX504" fmla="*/ 6814120 w 7129607"/>
              <a:gd name="connsiteY504" fmla="*/ 2892224 h 10322882"/>
              <a:gd name="connsiteX505" fmla="*/ 6820862 w 7129607"/>
              <a:gd name="connsiteY505" fmla="*/ 2909067 h 10322882"/>
              <a:gd name="connsiteX506" fmla="*/ 6830974 w 7129607"/>
              <a:gd name="connsiteY506" fmla="*/ 2922541 h 10322882"/>
              <a:gd name="connsiteX507" fmla="*/ 6844456 w 7129607"/>
              <a:gd name="connsiteY507" fmla="*/ 2949488 h 10322882"/>
              <a:gd name="connsiteX508" fmla="*/ 6871421 w 7129607"/>
              <a:gd name="connsiteY508" fmla="*/ 2973071 h 10322882"/>
              <a:gd name="connsiteX509" fmla="*/ 6878162 w 7129607"/>
              <a:gd name="connsiteY509" fmla="*/ 3010123 h 10322882"/>
              <a:gd name="connsiteX510" fmla="*/ 6901758 w 7129607"/>
              <a:gd name="connsiteY510" fmla="*/ 3033701 h 10322882"/>
              <a:gd name="connsiteX511" fmla="*/ 6938835 w 7129607"/>
              <a:gd name="connsiteY511" fmla="*/ 3040441 h 10322882"/>
              <a:gd name="connsiteX512" fmla="*/ 6975913 w 7129607"/>
              <a:gd name="connsiteY512" fmla="*/ 3043809 h 10322882"/>
              <a:gd name="connsiteX513" fmla="*/ 6986024 w 7129607"/>
              <a:gd name="connsiteY513" fmla="*/ 3060652 h 10322882"/>
              <a:gd name="connsiteX514" fmla="*/ 7002878 w 7129607"/>
              <a:gd name="connsiteY514" fmla="*/ 3074125 h 10322882"/>
              <a:gd name="connsiteX515" fmla="*/ 7016359 w 7129607"/>
              <a:gd name="connsiteY515" fmla="*/ 3104442 h 10322882"/>
              <a:gd name="connsiteX516" fmla="*/ 7023101 w 7129607"/>
              <a:gd name="connsiteY516" fmla="*/ 3148232 h 10322882"/>
              <a:gd name="connsiteX517" fmla="*/ 7039955 w 7129607"/>
              <a:gd name="connsiteY517" fmla="*/ 3175181 h 10322882"/>
              <a:gd name="connsiteX518" fmla="*/ 7046697 w 7129607"/>
              <a:gd name="connsiteY518" fmla="*/ 3188655 h 10322882"/>
              <a:gd name="connsiteX519" fmla="*/ 7060178 w 7129607"/>
              <a:gd name="connsiteY519" fmla="*/ 3205497 h 10322882"/>
              <a:gd name="connsiteX520" fmla="*/ 7083774 w 7129607"/>
              <a:gd name="connsiteY520" fmla="*/ 3239183 h 10322882"/>
              <a:gd name="connsiteX521" fmla="*/ 7093885 w 7129607"/>
              <a:gd name="connsiteY521" fmla="*/ 3269502 h 10322882"/>
              <a:gd name="connsiteX522" fmla="*/ 7120850 w 7129607"/>
              <a:gd name="connsiteY522" fmla="*/ 3289713 h 10322882"/>
              <a:gd name="connsiteX523" fmla="*/ 7127591 w 7129607"/>
              <a:gd name="connsiteY523" fmla="*/ 3336872 h 10322882"/>
              <a:gd name="connsiteX524" fmla="*/ 7114110 w 7129607"/>
              <a:gd name="connsiteY524" fmla="*/ 3373926 h 10322882"/>
              <a:gd name="connsiteX525" fmla="*/ 7100626 w 7129607"/>
              <a:gd name="connsiteY525" fmla="*/ 3404244 h 10322882"/>
              <a:gd name="connsiteX526" fmla="*/ 7080403 w 7129607"/>
              <a:gd name="connsiteY526" fmla="*/ 3427823 h 10322882"/>
              <a:gd name="connsiteX527" fmla="*/ 7056807 w 7129607"/>
              <a:gd name="connsiteY527" fmla="*/ 3451403 h 10322882"/>
              <a:gd name="connsiteX528" fmla="*/ 7063549 w 7129607"/>
              <a:gd name="connsiteY528" fmla="*/ 3491826 h 10322882"/>
              <a:gd name="connsiteX529" fmla="*/ 7033213 w 7129607"/>
              <a:gd name="connsiteY529" fmla="*/ 3512038 h 10322882"/>
              <a:gd name="connsiteX530" fmla="*/ 7009619 w 7129607"/>
              <a:gd name="connsiteY530" fmla="*/ 3545722 h 10322882"/>
              <a:gd name="connsiteX531" fmla="*/ 6972542 w 7129607"/>
              <a:gd name="connsiteY531" fmla="*/ 3576038 h 10322882"/>
              <a:gd name="connsiteX532" fmla="*/ 6952317 w 7129607"/>
              <a:gd name="connsiteY532" fmla="*/ 3602988 h 10322882"/>
              <a:gd name="connsiteX533" fmla="*/ 6928723 w 7129607"/>
              <a:gd name="connsiteY533" fmla="*/ 3643411 h 10322882"/>
              <a:gd name="connsiteX534" fmla="*/ 6915240 w 7129607"/>
              <a:gd name="connsiteY534" fmla="*/ 3660254 h 10322882"/>
              <a:gd name="connsiteX535" fmla="*/ 6891646 w 7129607"/>
              <a:gd name="connsiteY535" fmla="*/ 3663622 h 10322882"/>
              <a:gd name="connsiteX536" fmla="*/ 6844456 w 7129607"/>
              <a:gd name="connsiteY536" fmla="*/ 3677096 h 10322882"/>
              <a:gd name="connsiteX537" fmla="*/ 6820862 w 7129607"/>
              <a:gd name="connsiteY537" fmla="*/ 3650148 h 10322882"/>
              <a:gd name="connsiteX538" fmla="*/ 6800637 w 7129607"/>
              <a:gd name="connsiteY538" fmla="*/ 3609725 h 10322882"/>
              <a:gd name="connsiteX539" fmla="*/ 6766930 w 7129607"/>
              <a:gd name="connsiteY539" fmla="*/ 3602988 h 10322882"/>
              <a:gd name="connsiteX540" fmla="*/ 6753449 w 7129607"/>
              <a:gd name="connsiteY540" fmla="*/ 3592882 h 10322882"/>
              <a:gd name="connsiteX541" fmla="*/ 6753449 w 7129607"/>
              <a:gd name="connsiteY541" fmla="*/ 3589515 h 10322882"/>
              <a:gd name="connsiteX542" fmla="*/ 6766930 w 7129607"/>
              <a:gd name="connsiteY542" fmla="*/ 3572672 h 10322882"/>
              <a:gd name="connsiteX543" fmla="*/ 6790526 w 7129607"/>
              <a:gd name="connsiteY543" fmla="*/ 3559198 h 10322882"/>
              <a:gd name="connsiteX544" fmla="*/ 6790398 w 7129607"/>
              <a:gd name="connsiteY544" fmla="*/ 3558391 h 10322882"/>
              <a:gd name="connsiteX545" fmla="*/ 6790398 w 7129607"/>
              <a:gd name="connsiteY545" fmla="*/ 3546274 h 10322882"/>
              <a:gd name="connsiteX546" fmla="*/ 6790526 w 7129607"/>
              <a:gd name="connsiteY546" fmla="*/ 3545722 h 10322882"/>
              <a:gd name="connsiteX547" fmla="*/ 6800637 w 7129607"/>
              <a:gd name="connsiteY547" fmla="*/ 3535618 h 10322882"/>
              <a:gd name="connsiteX548" fmla="*/ 6804008 w 7129607"/>
              <a:gd name="connsiteY548" fmla="*/ 3512038 h 10322882"/>
              <a:gd name="connsiteX549" fmla="*/ 6804850 w 7129607"/>
              <a:gd name="connsiteY549" fmla="*/ 3500247 h 10322882"/>
              <a:gd name="connsiteX550" fmla="*/ 6804711 w 7129607"/>
              <a:gd name="connsiteY550" fmla="*/ 3499859 h 10322882"/>
              <a:gd name="connsiteX551" fmla="*/ 6803878 w 7129607"/>
              <a:gd name="connsiteY551" fmla="*/ 3511539 h 10322882"/>
              <a:gd name="connsiteX552" fmla="*/ 6800507 w 7129607"/>
              <a:gd name="connsiteY552" fmla="*/ 3535149 h 10322882"/>
              <a:gd name="connsiteX553" fmla="*/ 6790398 w 7129607"/>
              <a:gd name="connsiteY553" fmla="*/ 3545270 h 10322882"/>
              <a:gd name="connsiteX554" fmla="*/ 6790398 w 7129607"/>
              <a:gd name="connsiteY554" fmla="*/ 3546274 h 10322882"/>
              <a:gd name="connsiteX555" fmla="*/ 6789262 w 7129607"/>
              <a:gd name="connsiteY555" fmla="*/ 3551197 h 10322882"/>
              <a:gd name="connsiteX556" fmla="*/ 6790398 w 7129607"/>
              <a:gd name="connsiteY556" fmla="*/ 3558391 h 10322882"/>
              <a:gd name="connsiteX557" fmla="*/ 6790398 w 7129607"/>
              <a:gd name="connsiteY557" fmla="*/ 3558759 h 10322882"/>
              <a:gd name="connsiteX558" fmla="*/ 6766809 w 7129607"/>
              <a:gd name="connsiteY558" fmla="*/ 3572250 h 10322882"/>
              <a:gd name="connsiteX559" fmla="*/ 6753329 w 7129607"/>
              <a:gd name="connsiteY559" fmla="*/ 3589116 h 10322882"/>
              <a:gd name="connsiteX560" fmla="*/ 6739849 w 7129607"/>
              <a:gd name="connsiteY560" fmla="*/ 3595860 h 10322882"/>
              <a:gd name="connsiteX561" fmla="*/ 6733109 w 7129607"/>
              <a:gd name="connsiteY561" fmla="*/ 3619472 h 10322882"/>
              <a:gd name="connsiteX562" fmla="*/ 6719628 w 7129607"/>
              <a:gd name="connsiteY562" fmla="*/ 3663318 h 10322882"/>
              <a:gd name="connsiteX563" fmla="*/ 6699408 w 7129607"/>
              <a:gd name="connsiteY563" fmla="*/ 3693674 h 10322882"/>
              <a:gd name="connsiteX564" fmla="*/ 6709518 w 7129607"/>
              <a:gd name="connsiteY564" fmla="*/ 3713910 h 10322882"/>
              <a:gd name="connsiteX565" fmla="*/ 6733109 w 7129607"/>
              <a:gd name="connsiteY565" fmla="*/ 3720656 h 10322882"/>
              <a:gd name="connsiteX566" fmla="*/ 6716258 w 7129607"/>
              <a:gd name="connsiteY566" fmla="*/ 3754384 h 10322882"/>
              <a:gd name="connsiteX567" fmla="*/ 6716258 w 7129607"/>
              <a:gd name="connsiteY567" fmla="*/ 3794858 h 10322882"/>
              <a:gd name="connsiteX568" fmla="*/ 6719628 w 7129607"/>
              <a:gd name="connsiteY568" fmla="*/ 3845450 h 10322882"/>
              <a:gd name="connsiteX569" fmla="*/ 6729738 w 7129607"/>
              <a:gd name="connsiteY569" fmla="*/ 3869060 h 10322882"/>
              <a:gd name="connsiteX570" fmla="*/ 6726368 w 7129607"/>
              <a:gd name="connsiteY570" fmla="*/ 3902789 h 10322882"/>
              <a:gd name="connsiteX571" fmla="*/ 6733109 w 7129607"/>
              <a:gd name="connsiteY571" fmla="*/ 3946635 h 10322882"/>
              <a:gd name="connsiteX572" fmla="*/ 6709518 w 7129607"/>
              <a:gd name="connsiteY572" fmla="*/ 3973618 h 10322882"/>
              <a:gd name="connsiteX573" fmla="*/ 6672448 w 7129607"/>
              <a:gd name="connsiteY573" fmla="*/ 4014086 h 10322882"/>
              <a:gd name="connsiteX574" fmla="*/ 6638749 w 7129607"/>
              <a:gd name="connsiteY574" fmla="*/ 3993856 h 10322882"/>
              <a:gd name="connsiteX575" fmla="*/ 6618529 w 7129607"/>
              <a:gd name="connsiteY575" fmla="*/ 4003973 h 10322882"/>
              <a:gd name="connsiteX576" fmla="*/ 6598309 w 7129607"/>
              <a:gd name="connsiteY576" fmla="*/ 4010713 h 10322882"/>
              <a:gd name="connsiteX577" fmla="*/ 6605049 w 7129607"/>
              <a:gd name="connsiteY577" fmla="*/ 4078169 h 10322882"/>
              <a:gd name="connsiteX578" fmla="*/ 6591724 w 7129607"/>
              <a:gd name="connsiteY578" fmla="*/ 4084838 h 10322882"/>
              <a:gd name="connsiteX579" fmla="*/ 6591724 w 7129607"/>
              <a:gd name="connsiteY579" fmla="*/ 4101574 h 10322882"/>
              <a:gd name="connsiteX580" fmla="*/ 6591724 w 7129607"/>
              <a:gd name="connsiteY580" fmla="*/ 4121781 h 10322882"/>
              <a:gd name="connsiteX581" fmla="*/ 6598470 w 7129607"/>
              <a:gd name="connsiteY581" fmla="*/ 4145356 h 10322882"/>
              <a:gd name="connsiteX582" fmla="*/ 6615335 w 7129607"/>
              <a:gd name="connsiteY582" fmla="*/ 4177352 h 10322882"/>
              <a:gd name="connsiteX583" fmla="*/ 6622081 w 7129607"/>
              <a:gd name="connsiteY583" fmla="*/ 4209347 h 10322882"/>
              <a:gd name="connsiteX584" fmla="*/ 6642321 w 7129607"/>
              <a:gd name="connsiteY584" fmla="*/ 4307018 h 10322882"/>
              <a:gd name="connsiteX585" fmla="*/ 6662560 w 7129607"/>
              <a:gd name="connsiteY585" fmla="*/ 4337329 h 10322882"/>
              <a:gd name="connsiteX586" fmla="*/ 6655813 w 7129607"/>
              <a:gd name="connsiteY586" fmla="*/ 4364273 h 10322882"/>
              <a:gd name="connsiteX587" fmla="*/ 6591724 w 7129607"/>
              <a:gd name="connsiteY587" fmla="*/ 4404688 h 10322882"/>
              <a:gd name="connsiteX588" fmla="*/ 6568112 w 7129607"/>
              <a:gd name="connsiteY588" fmla="*/ 4428262 h 10322882"/>
              <a:gd name="connsiteX589" fmla="*/ 6537753 w 7129607"/>
              <a:gd name="connsiteY589" fmla="*/ 4458572 h 10322882"/>
              <a:gd name="connsiteX590" fmla="*/ 6510767 w 7129607"/>
              <a:gd name="connsiteY590" fmla="*/ 4482149 h 10322882"/>
              <a:gd name="connsiteX591" fmla="*/ 6483782 w 7129607"/>
              <a:gd name="connsiteY591" fmla="*/ 4515827 h 10322882"/>
              <a:gd name="connsiteX592" fmla="*/ 6439931 w 7129607"/>
              <a:gd name="connsiteY592" fmla="*/ 4515827 h 10322882"/>
              <a:gd name="connsiteX593" fmla="*/ 6409574 w 7129607"/>
              <a:gd name="connsiteY593" fmla="*/ 4542772 h 10322882"/>
              <a:gd name="connsiteX594" fmla="*/ 6355603 w 7129607"/>
              <a:gd name="connsiteY594" fmla="*/ 4613497 h 10322882"/>
              <a:gd name="connsiteX595" fmla="*/ 6345482 w 7129607"/>
              <a:gd name="connsiteY595" fmla="*/ 4626966 h 10322882"/>
              <a:gd name="connsiteX596" fmla="*/ 6332559 w 7129607"/>
              <a:gd name="connsiteY596" fmla="*/ 4636643 h 10322882"/>
              <a:gd name="connsiteX597" fmla="*/ 6332640 w 7129607"/>
              <a:gd name="connsiteY597" fmla="*/ 4637131 h 10322882"/>
              <a:gd name="connsiteX598" fmla="*/ 6329270 w 7129607"/>
              <a:gd name="connsiteY598" fmla="*/ 4653969 h 10322882"/>
              <a:gd name="connsiteX599" fmla="*/ 6309055 w 7129607"/>
              <a:gd name="connsiteY599" fmla="*/ 4657340 h 10322882"/>
              <a:gd name="connsiteX600" fmla="*/ 6308929 w 7129607"/>
              <a:gd name="connsiteY600" fmla="*/ 4657376 h 10322882"/>
              <a:gd name="connsiteX601" fmla="*/ 6328269 w 7129607"/>
              <a:gd name="connsiteY601" fmla="*/ 4654155 h 10322882"/>
              <a:gd name="connsiteX602" fmla="*/ 6335006 w 7129607"/>
              <a:gd name="connsiteY602" fmla="*/ 4670994 h 10322882"/>
              <a:gd name="connsiteX603" fmla="*/ 6328269 w 7129607"/>
              <a:gd name="connsiteY603" fmla="*/ 4758559 h 10322882"/>
              <a:gd name="connsiteX604" fmla="*/ 6335006 w 7129607"/>
              <a:gd name="connsiteY604" fmla="*/ 4798972 h 10322882"/>
              <a:gd name="connsiteX605" fmla="*/ 6358584 w 7129607"/>
              <a:gd name="connsiteY605" fmla="*/ 4825915 h 10322882"/>
              <a:gd name="connsiteX606" fmla="*/ 6375425 w 7129607"/>
              <a:gd name="connsiteY606" fmla="*/ 4866332 h 10322882"/>
              <a:gd name="connsiteX607" fmla="*/ 6382162 w 7129607"/>
              <a:gd name="connsiteY607" fmla="*/ 4910115 h 10322882"/>
              <a:gd name="connsiteX608" fmla="*/ 6392267 w 7129607"/>
              <a:gd name="connsiteY608" fmla="*/ 4953897 h 10322882"/>
              <a:gd name="connsiteX609" fmla="*/ 6372058 w 7129607"/>
              <a:gd name="connsiteY609" fmla="*/ 4987576 h 10322882"/>
              <a:gd name="connsiteX610" fmla="*/ 6358584 w 7129607"/>
              <a:gd name="connsiteY610" fmla="*/ 5021254 h 10322882"/>
              <a:gd name="connsiteX611" fmla="*/ 6338373 w 7129607"/>
              <a:gd name="connsiteY611" fmla="*/ 5065036 h 10322882"/>
              <a:gd name="connsiteX612" fmla="*/ 6308058 w 7129607"/>
              <a:gd name="connsiteY612" fmla="*/ 5102084 h 10322882"/>
              <a:gd name="connsiteX613" fmla="*/ 6304690 w 7129607"/>
              <a:gd name="connsiteY613" fmla="*/ 5139130 h 10322882"/>
              <a:gd name="connsiteX614" fmla="*/ 6304690 w 7129607"/>
              <a:gd name="connsiteY614" fmla="*/ 5169440 h 10322882"/>
              <a:gd name="connsiteX615" fmla="*/ 6294584 w 7129607"/>
              <a:gd name="connsiteY615" fmla="*/ 5203120 h 10322882"/>
              <a:gd name="connsiteX616" fmla="*/ 6284480 w 7129607"/>
              <a:gd name="connsiteY616" fmla="*/ 5236800 h 10322882"/>
              <a:gd name="connsiteX617" fmla="*/ 6264269 w 7129607"/>
              <a:gd name="connsiteY617" fmla="*/ 5273845 h 10322882"/>
              <a:gd name="connsiteX618" fmla="*/ 6237321 w 7129607"/>
              <a:gd name="connsiteY618" fmla="*/ 5297421 h 10322882"/>
              <a:gd name="connsiteX619" fmla="*/ 6233954 w 7129607"/>
              <a:gd name="connsiteY619" fmla="*/ 5317628 h 10322882"/>
              <a:gd name="connsiteX620" fmla="*/ 6244058 w 7129607"/>
              <a:gd name="connsiteY620" fmla="*/ 5331100 h 10322882"/>
              <a:gd name="connsiteX621" fmla="*/ 6247428 w 7129607"/>
              <a:gd name="connsiteY621" fmla="*/ 5364780 h 10322882"/>
              <a:gd name="connsiteX622" fmla="*/ 6247428 w 7129607"/>
              <a:gd name="connsiteY622" fmla="*/ 5408563 h 10322882"/>
              <a:gd name="connsiteX623" fmla="*/ 6233954 w 7129607"/>
              <a:gd name="connsiteY623" fmla="*/ 5418666 h 10322882"/>
              <a:gd name="connsiteX624" fmla="*/ 6231124 w 7129607"/>
              <a:gd name="connsiteY624" fmla="*/ 5421496 h 10322882"/>
              <a:gd name="connsiteX625" fmla="*/ 6231124 w 7129607"/>
              <a:gd name="connsiteY625" fmla="*/ 5431561 h 10322882"/>
              <a:gd name="connsiteX626" fmla="*/ 6214279 w 7129607"/>
              <a:gd name="connsiteY626" fmla="*/ 5468654 h 10322882"/>
              <a:gd name="connsiteX627" fmla="*/ 6217649 w 7129607"/>
              <a:gd name="connsiteY627" fmla="*/ 5515864 h 10322882"/>
              <a:gd name="connsiteX628" fmla="*/ 6204172 w 7129607"/>
              <a:gd name="connsiteY628" fmla="*/ 5532724 h 10322882"/>
              <a:gd name="connsiteX629" fmla="*/ 6224386 w 7129607"/>
              <a:gd name="connsiteY629" fmla="*/ 5563074 h 10322882"/>
              <a:gd name="connsiteX630" fmla="*/ 6217649 w 7129607"/>
              <a:gd name="connsiteY630" fmla="*/ 5610283 h 10322882"/>
              <a:gd name="connsiteX631" fmla="*/ 6190695 w 7129607"/>
              <a:gd name="connsiteY631" fmla="*/ 5670981 h 10322882"/>
              <a:gd name="connsiteX632" fmla="*/ 6180587 w 7129607"/>
              <a:gd name="connsiteY632" fmla="*/ 5691214 h 10322882"/>
              <a:gd name="connsiteX633" fmla="*/ 6170481 w 7129607"/>
              <a:gd name="connsiteY633" fmla="*/ 5748542 h 10322882"/>
              <a:gd name="connsiteX634" fmla="*/ 6170481 w 7129607"/>
              <a:gd name="connsiteY634" fmla="*/ 5789007 h 10322882"/>
              <a:gd name="connsiteX635" fmla="*/ 6157004 w 7129607"/>
              <a:gd name="connsiteY635" fmla="*/ 5815983 h 10322882"/>
              <a:gd name="connsiteX636" fmla="*/ 6143527 w 7129607"/>
              <a:gd name="connsiteY636" fmla="*/ 5839588 h 10322882"/>
              <a:gd name="connsiteX637" fmla="*/ 6109836 w 7129607"/>
              <a:gd name="connsiteY637" fmla="*/ 5849705 h 10322882"/>
              <a:gd name="connsiteX638" fmla="*/ 6089622 w 7129607"/>
              <a:gd name="connsiteY638" fmla="*/ 5859821 h 10322882"/>
              <a:gd name="connsiteX639" fmla="*/ 6079515 w 7129607"/>
              <a:gd name="connsiteY639" fmla="*/ 5880054 h 10322882"/>
              <a:gd name="connsiteX640" fmla="*/ 6096361 w 7129607"/>
              <a:gd name="connsiteY640" fmla="*/ 5900287 h 10322882"/>
              <a:gd name="connsiteX641" fmla="*/ 6086253 w 7129607"/>
              <a:gd name="connsiteY641" fmla="*/ 5913776 h 10322882"/>
              <a:gd name="connsiteX642" fmla="*/ 6086253 w 7129607"/>
              <a:gd name="connsiteY642" fmla="*/ 5913866 h 10322882"/>
              <a:gd name="connsiteX643" fmla="*/ 6096232 w 7129607"/>
              <a:gd name="connsiteY643" fmla="*/ 5900548 h 10322882"/>
              <a:gd name="connsiteX644" fmla="*/ 6102962 w 7129607"/>
              <a:gd name="connsiteY644" fmla="*/ 5910653 h 10322882"/>
              <a:gd name="connsiteX645" fmla="*/ 6113056 w 7129607"/>
              <a:gd name="connsiteY645" fmla="*/ 5944331 h 10322882"/>
              <a:gd name="connsiteX646" fmla="*/ 6163528 w 7129607"/>
              <a:gd name="connsiteY646" fmla="*/ 5954436 h 10322882"/>
              <a:gd name="connsiteX647" fmla="*/ 6247647 w 7129607"/>
              <a:gd name="connsiteY647" fmla="*/ 5957803 h 10322882"/>
              <a:gd name="connsiteX648" fmla="*/ 6271200 w 7129607"/>
              <a:gd name="connsiteY648" fmla="*/ 5954436 h 10322882"/>
              <a:gd name="connsiteX649" fmla="*/ 6288024 w 7129607"/>
              <a:gd name="connsiteY649" fmla="*/ 5951068 h 10322882"/>
              <a:gd name="connsiteX650" fmla="*/ 6318308 w 7129607"/>
              <a:gd name="connsiteY650" fmla="*/ 5940963 h 10322882"/>
              <a:gd name="connsiteX651" fmla="*/ 6351954 w 7129607"/>
              <a:gd name="connsiteY651" fmla="*/ 5967906 h 10322882"/>
              <a:gd name="connsiteX652" fmla="*/ 6348590 w 7129607"/>
              <a:gd name="connsiteY652" fmla="*/ 5988114 h 10322882"/>
              <a:gd name="connsiteX653" fmla="*/ 6365414 w 7129607"/>
              <a:gd name="connsiteY653" fmla="*/ 6021794 h 10322882"/>
              <a:gd name="connsiteX654" fmla="*/ 6368778 w 7129607"/>
              <a:gd name="connsiteY654" fmla="*/ 6045369 h 10322882"/>
              <a:gd name="connsiteX655" fmla="*/ 6382238 w 7129607"/>
              <a:gd name="connsiteY655" fmla="*/ 6068944 h 10322882"/>
              <a:gd name="connsiteX656" fmla="*/ 6388967 w 7129607"/>
              <a:gd name="connsiteY656" fmla="*/ 6102624 h 10322882"/>
              <a:gd name="connsiteX657" fmla="*/ 6375509 w 7129607"/>
              <a:gd name="connsiteY657" fmla="*/ 6132934 h 10322882"/>
              <a:gd name="connsiteX658" fmla="*/ 6402427 w 7129607"/>
              <a:gd name="connsiteY658" fmla="*/ 6153142 h 10322882"/>
              <a:gd name="connsiteX659" fmla="*/ 6409156 w 7129607"/>
              <a:gd name="connsiteY659" fmla="*/ 6186821 h 10322882"/>
              <a:gd name="connsiteX660" fmla="*/ 6419251 w 7129607"/>
              <a:gd name="connsiteY660" fmla="*/ 6210397 h 10322882"/>
              <a:gd name="connsiteX661" fmla="*/ 6378873 w 7129607"/>
              <a:gd name="connsiteY661" fmla="*/ 6240707 h 10322882"/>
              <a:gd name="connsiteX662" fmla="*/ 6348590 w 7129607"/>
              <a:gd name="connsiteY662" fmla="*/ 6260915 h 10322882"/>
              <a:gd name="connsiteX663" fmla="*/ 6308213 w 7129607"/>
              <a:gd name="connsiteY663" fmla="*/ 6257547 h 10322882"/>
              <a:gd name="connsiteX664" fmla="*/ 6311577 w 7129607"/>
              <a:gd name="connsiteY664" fmla="*/ 6264284 h 10322882"/>
              <a:gd name="connsiteX665" fmla="*/ 6308213 w 7129607"/>
              <a:gd name="connsiteY665" fmla="*/ 6281122 h 10322882"/>
              <a:gd name="connsiteX666" fmla="*/ 6314942 w 7129607"/>
              <a:gd name="connsiteY666" fmla="*/ 6294594 h 10322882"/>
              <a:gd name="connsiteX667" fmla="*/ 6301484 w 7129607"/>
              <a:gd name="connsiteY667" fmla="*/ 6308067 h 10322882"/>
              <a:gd name="connsiteX668" fmla="*/ 6314942 w 7129607"/>
              <a:gd name="connsiteY668" fmla="*/ 6338377 h 10322882"/>
              <a:gd name="connsiteX669" fmla="*/ 6311577 w 7129607"/>
              <a:gd name="connsiteY669" fmla="*/ 6385529 h 10322882"/>
              <a:gd name="connsiteX670" fmla="*/ 6234187 w 7129607"/>
              <a:gd name="connsiteY670" fmla="*/ 6419207 h 10322882"/>
              <a:gd name="connsiteX671" fmla="*/ 6207270 w 7129607"/>
              <a:gd name="connsiteY671" fmla="*/ 6442782 h 10322882"/>
              <a:gd name="connsiteX672" fmla="*/ 6176988 w 7129607"/>
              <a:gd name="connsiteY672" fmla="*/ 6466358 h 10322882"/>
              <a:gd name="connsiteX673" fmla="*/ 6163528 w 7129607"/>
              <a:gd name="connsiteY673" fmla="*/ 6496670 h 10322882"/>
              <a:gd name="connsiteX674" fmla="*/ 6160163 w 7129607"/>
              <a:gd name="connsiteY674" fmla="*/ 6537085 h 10322882"/>
              <a:gd name="connsiteX675" fmla="*/ 6153433 w 7129607"/>
              <a:gd name="connsiteY675" fmla="*/ 6570763 h 10322882"/>
              <a:gd name="connsiteX676" fmla="*/ 6126515 w 7129607"/>
              <a:gd name="connsiteY676" fmla="*/ 6597707 h 10322882"/>
              <a:gd name="connsiteX677" fmla="*/ 6143339 w 7129607"/>
              <a:gd name="connsiteY677" fmla="*/ 6604443 h 10322882"/>
              <a:gd name="connsiteX678" fmla="*/ 6150068 w 7129607"/>
              <a:gd name="connsiteY678" fmla="*/ 6624650 h 10322882"/>
              <a:gd name="connsiteX679" fmla="*/ 6136609 w 7129607"/>
              <a:gd name="connsiteY679" fmla="*/ 6668433 h 10322882"/>
              <a:gd name="connsiteX680" fmla="*/ 6116420 w 7129607"/>
              <a:gd name="connsiteY680" fmla="*/ 6692008 h 10322882"/>
              <a:gd name="connsiteX681" fmla="*/ 6102962 w 7129607"/>
              <a:gd name="connsiteY681" fmla="*/ 6671800 h 10322882"/>
              <a:gd name="connsiteX682" fmla="*/ 6102729 w 7129607"/>
              <a:gd name="connsiteY682" fmla="*/ 6671854 h 10322882"/>
              <a:gd name="connsiteX683" fmla="*/ 6115671 w 7129607"/>
              <a:gd name="connsiteY683" fmla="*/ 6691281 h 10322882"/>
              <a:gd name="connsiteX684" fmla="*/ 6108934 w 7129607"/>
              <a:gd name="connsiteY684" fmla="*/ 6694650 h 10322882"/>
              <a:gd name="connsiteX685" fmla="*/ 6085357 w 7129607"/>
              <a:gd name="connsiteY685" fmla="*/ 6735092 h 10322882"/>
              <a:gd name="connsiteX686" fmla="*/ 6108934 w 7129607"/>
              <a:gd name="connsiteY686" fmla="*/ 6762052 h 10322882"/>
              <a:gd name="connsiteX687" fmla="*/ 6142615 w 7129607"/>
              <a:gd name="connsiteY687" fmla="*/ 6758683 h 10322882"/>
              <a:gd name="connsiteX688" fmla="*/ 6159457 w 7129607"/>
              <a:gd name="connsiteY688" fmla="*/ 6745201 h 10322882"/>
              <a:gd name="connsiteX689" fmla="*/ 6172929 w 7129607"/>
              <a:gd name="connsiteY689" fmla="*/ 6735092 h 10322882"/>
              <a:gd name="connsiteX690" fmla="*/ 6183034 w 7129607"/>
              <a:gd name="connsiteY690" fmla="*/ 6748572 h 10322882"/>
              <a:gd name="connsiteX691" fmla="*/ 6189769 w 7129607"/>
              <a:gd name="connsiteY691" fmla="*/ 6768792 h 10322882"/>
              <a:gd name="connsiteX692" fmla="*/ 6189769 w 7129607"/>
              <a:gd name="connsiteY692" fmla="*/ 6771551 h 10322882"/>
              <a:gd name="connsiteX693" fmla="*/ 6190277 w 7129607"/>
              <a:gd name="connsiteY693" fmla="*/ 6769015 h 10322882"/>
              <a:gd name="connsiteX694" fmla="*/ 6190277 w 7129607"/>
              <a:gd name="connsiteY694" fmla="*/ 6772384 h 10322882"/>
              <a:gd name="connsiteX695" fmla="*/ 6189603 w 7129607"/>
              <a:gd name="connsiteY695" fmla="*/ 6772384 h 10322882"/>
              <a:gd name="connsiteX696" fmla="*/ 6189647 w 7129607"/>
              <a:gd name="connsiteY696" fmla="*/ 6772163 h 10322882"/>
              <a:gd name="connsiteX697" fmla="*/ 6176297 w 7129607"/>
              <a:gd name="connsiteY697" fmla="*/ 6772163 h 10322882"/>
              <a:gd name="connsiteX698" fmla="*/ 6156088 w 7129607"/>
              <a:gd name="connsiteY698" fmla="*/ 6789012 h 10322882"/>
              <a:gd name="connsiteX699" fmla="*/ 6139248 w 7129607"/>
              <a:gd name="connsiteY699" fmla="*/ 6809234 h 10322882"/>
              <a:gd name="connsiteX700" fmla="*/ 6138258 w 7129607"/>
              <a:gd name="connsiteY700" fmla="*/ 6816168 h 10322882"/>
              <a:gd name="connsiteX701" fmla="*/ 6139748 w 7129607"/>
              <a:gd name="connsiteY701" fmla="*/ 6809445 h 10322882"/>
              <a:gd name="connsiteX702" fmla="*/ 6156591 w 7129607"/>
              <a:gd name="connsiteY702" fmla="*/ 6789230 h 10322882"/>
              <a:gd name="connsiteX703" fmla="*/ 6176801 w 7129607"/>
              <a:gd name="connsiteY703" fmla="*/ 6772384 h 10322882"/>
              <a:gd name="connsiteX704" fmla="*/ 6189603 w 7129607"/>
              <a:gd name="connsiteY704" fmla="*/ 6772384 h 10322882"/>
              <a:gd name="connsiteX705" fmla="*/ 6186908 w 7129607"/>
              <a:gd name="connsiteY705" fmla="*/ 6785861 h 10322882"/>
              <a:gd name="connsiteX706" fmla="*/ 6200381 w 7129607"/>
              <a:gd name="connsiteY706" fmla="*/ 6816184 h 10322882"/>
              <a:gd name="connsiteX707" fmla="*/ 6210487 w 7129607"/>
              <a:gd name="connsiteY707" fmla="*/ 6853244 h 10322882"/>
              <a:gd name="connsiteX708" fmla="*/ 6207118 w 7129607"/>
              <a:gd name="connsiteY708" fmla="*/ 6897042 h 10322882"/>
              <a:gd name="connsiteX709" fmla="*/ 6213857 w 7129607"/>
              <a:gd name="connsiteY709" fmla="*/ 6920627 h 10322882"/>
              <a:gd name="connsiteX710" fmla="*/ 6237437 w 7129607"/>
              <a:gd name="connsiteY710" fmla="*/ 6913889 h 10322882"/>
              <a:gd name="connsiteX711" fmla="*/ 6261016 w 7129607"/>
              <a:gd name="connsiteY711" fmla="*/ 6917258 h 10322882"/>
              <a:gd name="connsiteX712" fmla="*/ 6291333 w 7129607"/>
              <a:gd name="connsiteY712" fmla="*/ 6907150 h 10322882"/>
              <a:gd name="connsiteX713" fmla="*/ 6318281 w 7129607"/>
              <a:gd name="connsiteY713" fmla="*/ 6920627 h 10322882"/>
              <a:gd name="connsiteX714" fmla="*/ 6345230 w 7129607"/>
              <a:gd name="connsiteY714" fmla="*/ 6950949 h 10322882"/>
              <a:gd name="connsiteX715" fmla="*/ 6375547 w 7129607"/>
              <a:gd name="connsiteY715" fmla="*/ 6981272 h 10322882"/>
              <a:gd name="connsiteX716" fmla="*/ 6365441 w 7129607"/>
              <a:gd name="connsiteY716" fmla="*/ 6998118 h 10322882"/>
              <a:gd name="connsiteX717" fmla="*/ 6362073 w 7129607"/>
              <a:gd name="connsiteY717" fmla="*/ 7028439 h 10322882"/>
              <a:gd name="connsiteX718" fmla="*/ 6375547 w 7129607"/>
              <a:gd name="connsiteY718" fmla="*/ 7075607 h 10322882"/>
              <a:gd name="connsiteX719" fmla="*/ 6372179 w 7129607"/>
              <a:gd name="connsiteY719" fmla="*/ 7122776 h 10322882"/>
              <a:gd name="connsiteX720" fmla="*/ 6378916 w 7129607"/>
              <a:gd name="connsiteY720" fmla="*/ 7173313 h 10322882"/>
              <a:gd name="connsiteX721" fmla="*/ 6365441 w 7129607"/>
              <a:gd name="connsiteY721" fmla="*/ 7203635 h 10322882"/>
              <a:gd name="connsiteX722" fmla="*/ 6365441 w 7129607"/>
              <a:gd name="connsiteY722" fmla="*/ 7227220 h 10322882"/>
              <a:gd name="connsiteX723" fmla="*/ 6358704 w 7129607"/>
              <a:gd name="connsiteY723" fmla="*/ 7233958 h 10322882"/>
              <a:gd name="connsiteX724" fmla="*/ 6358387 w 7129607"/>
              <a:gd name="connsiteY724" fmla="*/ 7233988 h 10322882"/>
              <a:gd name="connsiteX725" fmla="*/ 6341856 w 7129607"/>
              <a:gd name="connsiteY725" fmla="*/ 7257114 h 10322882"/>
              <a:gd name="connsiteX726" fmla="*/ 6335116 w 7129607"/>
              <a:gd name="connsiteY726" fmla="*/ 7284056 h 10322882"/>
              <a:gd name="connsiteX727" fmla="*/ 6372187 w 7129607"/>
              <a:gd name="connsiteY727" fmla="*/ 7304262 h 10322882"/>
              <a:gd name="connsiteX728" fmla="*/ 6385669 w 7129607"/>
              <a:gd name="connsiteY728" fmla="*/ 7324470 h 10322882"/>
              <a:gd name="connsiteX729" fmla="*/ 6395778 w 7129607"/>
              <a:gd name="connsiteY729" fmla="*/ 7368251 h 10322882"/>
              <a:gd name="connsiteX730" fmla="*/ 6405889 w 7129607"/>
              <a:gd name="connsiteY730" fmla="*/ 7378354 h 10322882"/>
              <a:gd name="connsiteX731" fmla="*/ 6399149 w 7129607"/>
              <a:gd name="connsiteY731" fmla="*/ 7395194 h 10322882"/>
              <a:gd name="connsiteX732" fmla="*/ 6409258 w 7129607"/>
              <a:gd name="connsiteY732" fmla="*/ 7449078 h 10322882"/>
              <a:gd name="connsiteX733" fmla="*/ 6436220 w 7129607"/>
              <a:gd name="connsiteY733" fmla="*/ 7476021 h 10322882"/>
              <a:gd name="connsiteX734" fmla="*/ 6453071 w 7129607"/>
              <a:gd name="connsiteY734" fmla="*/ 7502964 h 10322882"/>
              <a:gd name="connsiteX735" fmla="*/ 6456440 w 7129607"/>
              <a:gd name="connsiteY735" fmla="*/ 7526537 h 10322882"/>
              <a:gd name="connsiteX736" fmla="*/ 6446331 w 7129607"/>
              <a:gd name="connsiteY736" fmla="*/ 7543377 h 10322882"/>
              <a:gd name="connsiteX737" fmla="*/ 6436220 w 7129607"/>
              <a:gd name="connsiteY737" fmla="*/ 7553480 h 10322882"/>
              <a:gd name="connsiteX738" fmla="*/ 6422740 w 7129607"/>
              <a:gd name="connsiteY738" fmla="*/ 7563583 h 10322882"/>
              <a:gd name="connsiteX739" fmla="*/ 6426109 w 7129607"/>
              <a:gd name="connsiteY739" fmla="*/ 7603997 h 10322882"/>
              <a:gd name="connsiteX740" fmla="*/ 6442960 w 7129607"/>
              <a:gd name="connsiteY740" fmla="*/ 7637675 h 10322882"/>
              <a:gd name="connsiteX741" fmla="*/ 6436220 w 7129607"/>
              <a:gd name="connsiteY741" fmla="*/ 7678088 h 10322882"/>
              <a:gd name="connsiteX742" fmla="*/ 6436220 w 7129607"/>
              <a:gd name="connsiteY742" fmla="*/ 7718502 h 10322882"/>
              <a:gd name="connsiteX743" fmla="*/ 6429480 w 7129607"/>
              <a:gd name="connsiteY743" fmla="*/ 7765652 h 10322882"/>
              <a:gd name="connsiteX744" fmla="*/ 6429480 w 7129607"/>
              <a:gd name="connsiteY744" fmla="*/ 7772286 h 10322882"/>
              <a:gd name="connsiteX745" fmla="*/ 6430097 w 7129607"/>
              <a:gd name="connsiteY745" fmla="*/ 7772902 h 10322882"/>
              <a:gd name="connsiteX746" fmla="*/ 6426723 w 7129607"/>
              <a:gd name="connsiteY746" fmla="*/ 7816705 h 10322882"/>
              <a:gd name="connsiteX747" fmla="*/ 6436841 w 7129607"/>
              <a:gd name="connsiteY747" fmla="*/ 7863877 h 10322882"/>
              <a:gd name="connsiteX748" fmla="*/ 6433469 w 7129607"/>
              <a:gd name="connsiteY748" fmla="*/ 7894202 h 10322882"/>
              <a:gd name="connsiteX749" fmla="*/ 6463822 w 7129607"/>
              <a:gd name="connsiteY749" fmla="*/ 7927896 h 10322882"/>
              <a:gd name="connsiteX750" fmla="*/ 6477312 w 7129607"/>
              <a:gd name="connsiteY750" fmla="*/ 7964961 h 10322882"/>
              <a:gd name="connsiteX751" fmla="*/ 6467194 w 7129607"/>
              <a:gd name="connsiteY751" fmla="*/ 8012132 h 10322882"/>
              <a:gd name="connsiteX752" fmla="*/ 6433469 w 7129607"/>
              <a:gd name="connsiteY752" fmla="*/ 8049196 h 10322882"/>
              <a:gd name="connsiteX753" fmla="*/ 6416605 w 7129607"/>
              <a:gd name="connsiteY753" fmla="*/ 8092999 h 10322882"/>
              <a:gd name="connsiteX754" fmla="*/ 6426723 w 7129607"/>
              <a:gd name="connsiteY754" fmla="*/ 8136801 h 10322882"/>
              <a:gd name="connsiteX755" fmla="*/ 6406488 w 7129607"/>
              <a:gd name="connsiteY755" fmla="*/ 8170497 h 10322882"/>
              <a:gd name="connsiteX756" fmla="*/ 6379508 w 7129607"/>
              <a:gd name="connsiteY756" fmla="*/ 8217669 h 10322882"/>
              <a:gd name="connsiteX757" fmla="*/ 6352527 w 7129607"/>
              <a:gd name="connsiteY757" fmla="*/ 8244624 h 10322882"/>
              <a:gd name="connsiteX758" fmla="*/ 6335665 w 7129607"/>
              <a:gd name="connsiteY758" fmla="*/ 8271580 h 10322882"/>
              <a:gd name="connsiteX759" fmla="*/ 6312057 w 7129607"/>
              <a:gd name="connsiteY759" fmla="*/ 8288426 h 10322882"/>
              <a:gd name="connsiteX760" fmla="*/ 6288448 w 7129607"/>
              <a:gd name="connsiteY760" fmla="*/ 8281688 h 10322882"/>
              <a:gd name="connsiteX761" fmla="*/ 6268212 w 7129607"/>
              <a:gd name="connsiteY761" fmla="*/ 8298535 h 10322882"/>
              <a:gd name="connsiteX762" fmla="*/ 6247978 w 7129607"/>
              <a:gd name="connsiteY762" fmla="*/ 8335598 h 10322882"/>
              <a:gd name="connsiteX763" fmla="*/ 6258095 w 7129607"/>
              <a:gd name="connsiteY763" fmla="*/ 8372663 h 10322882"/>
              <a:gd name="connsiteX764" fmla="*/ 6264840 w 7129607"/>
              <a:gd name="connsiteY764" fmla="*/ 8402988 h 10322882"/>
              <a:gd name="connsiteX765" fmla="*/ 6281704 w 7129607"/>
              <a:gd name="connsiteY765" fmla="*/ 8429943 h 10322882"/>
              <a:gd name="connsiteX766" fmla="*/ 6301938 w 7129607"/>
              <a:gd name="connsiteY766" fmla="*/ 8456899 h 10322882"/>
              <a:gd name="connsiteX767" fmla="*/ 6342410 w 7129607"/>
              <a:gd name="connsiteY767" fmla="*/ 8460268 h 10322882"/>
              <a:gd name="connsiteX768" fmla="*/ 6379508 w 7129607"/>
              <a:gd name="connsiteY768" fmla="*/ 8453530 h 10322882"/>
              <a:gd name="connsiteX769" fmla="*/ 6386252 w 7129607"/>
              <a:gd name="connsiteY769" fmla="*/ 8487223 h 10322882"/>
              <a:gd name="connsiteX770" fmla="*/ 6406488 w 7129607"/>
              <a:gd name="connsiteY770" fmla="*/ 8510810 h 10322882"/>
              <a:gd name="connsiteX771" fmla="*/ 6362644 w 7129607"/>
              <a:gd name="connsiteY771" fmla="*/ 8568090 h 10322882"/>
              <a:gd name="connsiteX772" fmla="*/ 6362644 w 7129607"/>
              <a:gd name="connsiteY772" fmla="*/ 8588307 h 10322882"/>
              <a:gd name="connsiteX773" fmla="*/ 6369390 w 7129607"/>
              <a:gd name="connsiteY773" fmla="*/ 8611893 h 10322882"/>
              <a:gd name="connsiteX774" fmla="*/ 6345782 w 7129607"/>
              <a:gd name="connsiteY774" fmla="*/ 8645587 h 10322882"/>
              <a:gd name="connsiteX775" fmla="*/ 6301938 w 7129607"/>
              <a:gd name="connsiteY775" fmla="*/ 8655696 h 10322882"/>
              <a:gd name="connsiteX776" fmla="*/ 6254723 w 7129607"/>
              <a:gd name="connsiteY776" fmla="*/ 8672542 h 10322882"/>
              <a:gd name="connsiteX777" fmla="*/ 6231115 w 7129607"/>
              <a:gd name="connsiteY777" fmla="*/ 8669173 h 10322882"/>
              <a:gd name="connsiteX778" fmla="*/ 6224370 w 7129607"/>
              <a:gd name="connsiteY778" fmla="*/ 8679282 h 10322882"/>
              <a:gd name="connsiteX779" fmla="*/ 6223800 w 7129607"/>
              <a:gd name="connsiteY779" fmla="*/ 8679282 h 10322882"/>
              <a:gd name="connsiteX780" fmla="*/ 6220627 w 7129607"/>
              <a:gd name="connsiteY780" fmla="*/ 8685630 h 10322882"/>
              <a:gd name="connsiteX781" fmla="*/ 6207154 w 7129607"/>
              <a:gd name="connsiteY781" fmla="*/ 8729412 h 10322882"/>
              <a:gd name="connsiteX782" fmla="*/ 6183579 w 7129607"/>
              <a:gd name="connsiteY782" fmla="*/ 8749620 h 10322882"/>
              <a:gd name="connsiteX783" fmla="*/ 6170107 w 7129607"/>
              <a:gd name="connsiteY783" fmla="*/ 8790035 h 10322882"/>
              <a:gd name="connsiteX784" fmla="*/ 6139795 w 7129607"/>
              <a:gd name="connsiteY784" fmla="*/ 8823713 h 10322882"/>
              <a:gd name="connsiteX785" fmla="*/ 6116220 w 7129607"/>
              <a:gd name="connsiteY785" fmla="*/ 8850658 h 10322882"/>
              <a:gd name="connsiteX786" fmla="*/ 6072437 w 7129607"/>
              <a:gd name="connsiteY786" fmla="*/ 8847288 h 10322882"/>
              <a:gd name="connsiteX787" fmla="*/ 6025285 w 7129607"/>
              <a:gd name="connsiteY787" fmla="*/ 8854025 h 10322882"/>
              <a:gd name="connsiteX788" fmla="*/ 5961293 w 7129607"/>
              <a:gd name="connsiteY788" fmla="*/ 8864128 h 10322882"/>
              <a:gd name="connsiteX789" fmla="*/ 5937718 w 7129607"/>
              <a:gd name="connsiteY789" fmla="*/ 8874233 h 10322882"/>
              <a:gd name="connsiteX790" fmla="*/ 5917511 w 7129607"/>
              <a:gd name="connsiteY790" fmla="*/ 8874233 h 10322882"/>
              <a:gd name="connsiteX791" fmla="*/ 5900671 w 7129607"/>
              <a:gd name="connsiteY791" fmla="*/ 8864128 h 10322882"/>
              <a:gd name="connsiteX792" fmla="*/ 5870359 w 7129607"/>
              <a:gd name="connsiteY792" fmla="*/ 8854025 h 10322882"/>
              <a:gd name="connsiteX793" fmla="*/ 5840047 w 7129607"/>
              <a:gd name="connsiteY793" fmla="*/ 8850658 h 10322882"/>
              <a:gd name="connsiteX794" fmla="*/ 5823207 w 7129607"/>
              <a:gd name="connsiteY794" fmla="*/ 8847288 h 10322882"/>
              <a:gd name="connsiteX795" fmla="*/ 5786159 w 7129607"/>
              <a:gd name="connsiteY795" fmla="*/ 8847288 h 10322882"/>
              <a:gd name="connsiteX796" fmla="*/ 5742377 w 7129607"/>
              <a:gd name="connsiteY796" fmla="*/ 8837185 h 10322882"/>
              <a:gd name="connsiteX797" fmla="*/ 5728904 w 7129607"/>
              <a:gd name="connsiteY797" fmla="*/ 8870864 h 10322882"/>
              <a:gd name="connsiteX798" fmla="*/ 5708697 w 7129607"/>
              <a:gd name="connsiteY798" fmla="*/ 8901176 h 10322882"/>
              <a:gd name="connsiteX799" fmla="*/ 5685120 w 7129607"/>
              <a:gd name="connsiteY799" fmla="*/ 8941591 h 10322882"/>
              <a:gd name="connsiteX800" fmla="*/ 5627865 w 7129607"/>
              <a:gd name="connsiteY800" fmla="*/ 8928118 h 10322882"/>
              <a:gd name="connsiteX801" fmla="*/ 5577346 w 7129607"/>
              <a:gd name="connsiteY801" fmla="*/ 8928118 h 10322882"/>
              <a:gd name="connsiteX802" fmla="*/ 5553770 w 7129607"/>
              <a:gd name="connsiteY802" fmla="*/ 8911279 h 10322882"/>
              <a:gd name="connsiteX803" fmla="*/ 5489779 w 7129607"/>
              <a:gd name="connsiteY803" fmla="*/ 8911279 h 10322882"/>
              <a:gd name="connsiteX804" fmla="*/ 5486411 w 7129607"/>
              <a:gd name="connsiteY804" fmla="*/ 8944958 h 10322882"/>
              <a:gd name="connsiteX805" fmla="*/ 5459467 w 7129607"/>
              <a:gd name="connsiteY805" fmla="*/ 8965166 h 10322882"/>
              <a:gd name="connsiteX806" fmla="*/ 5419052 w 7129607"/>
              <a:gd name="connsiteY806" fmla="*/ 8955061 h 10322882"/>
              <a:gd name="connsiteX807" fmla="*/ 5368532 w 7129607"/>
              <a:gd name="connsiteY807" fmla="*/ 8948326 h 10322882"/>
              <a:gd name="connsiteX808" fmla="*/ 5328117 w 7129607"/>
              <a:gd name="connsiteY808" fmla="*/ 8941591 h 10322882"/>
              <a:gd name="connsiteX809" fmla="*/ 5307909 w 7129607"/>
              <a:gd name="connsiteY809" fmla="*/ 8951694 h 10322882"/>
              <a:gd name="connsiteX810" fmla="*/ 5287702 w 7129607"/>
              <a:gd name="connsiteY810" fmla="*/ 8951694 h 10322882"/>
              <a:gd name="connsiteX811" fmla="*/ 5264125 w 7129607"/>
              <a:gd name="connsiteY811" fmla="*/ 8975269 h 10322882"/>
              <a:gd name="connsiteX812" fmla="*/ 5237182 w 7129607"/>
              <a:gd name="connsiteY812" fmla="*/ 8998846 h 10322882"/>
              <a:gd name="connsiteX813" fmla="*/ 5203502 w 7129607"/>
              <a:gd name="connsiteY813" fmla="*/ 9012316 h 10322882"/>
              <a:gd name="connsiteX814" fmla="*/ 5176558 w 7129607"/>
              <a:gd name="connsiteY814" fmla="*/ 9008949 h 10322882"/>
              <a:gd name="connsiteX815" fmla="*/ 5146246 w 7129607"/>
              <a:gd name="connsiteY815" fmla="*/ 9032524 h 10322882"/>
              <a:gd name="connsiteX816" fmla="*/ 5119303 w 7129607"/>
              <a:gd name="connsiteY816" fmla="*/ 9066204 h 10322882"/>
              <a:gd name="connsiteX817" fmla="*/ 5102463 w 7129607"/>
              <a:gd name="connsiteY817" fmla="*/ 9093146 h 10322882"/>
              <a:gd name="connsiteX818" fmla="*/ 5088991 w 7129607"/>
              <a:gd name="connsiteY818" fmla="*/ 9099882 h 10322882"/>
              <a:gd name="connsiteX819" fmla="*/ 5075519 w 7129607"/>
              <a:gd name="connsiteY819" fmla="*/ 9113354 h 10322882"/>
              <a:gd name="connsiteX820" fmla="*/ 5062048 w 7129607"/>
              <a:gd name="connsiteY820" fmla="*/ 9147034 h 10322882"/>
              <a:gd name="connsiteX821" fmla="*/ 5025001 w 7129607"/>
              <a:gd name="connsiteY821" fmla="*/ 9170609 h 10322882"/>
              <a:gd name="connsiteX822" fmla="*/ 5001424 w 7129607"/>
              <a:gd name="connsiteY822" fmla="*/ 9177344 h 10322882"/>
              <a:gd name="connsiteX823" fmla="*/ 4971112 w 7129607"/>
              <a:gd name="connsiteY823" fmla="*/ 9200919 h 10322882"/>
              <a:gd name="connsiteX824" fmla="*/ 4923962 w 7129607"/>
              <a:gd name="connsiteY824" fmla="*/ 9207655 h 10322882"/>
              <a:gd name="connsiteX825" fmla="*/ 4886914 w 7129607"/>
              <a:gd name="connsiteY825" fmla="*/ 9190816 h 10322882"/>
              <a:gd name="connsiteX826" fmla="*/ 4829658 w 7129607"/>
              <a:gd name="connsiteY826" fmla="*/ 9251437 h 10322882"/>
              <a:gd name="connsiteX827" fmla="*/ 4785875 w 7129607"/>
              <a:gd name="connsiteY827" fmla="*/ 9271645 h 10322882"/>
              <a:gd name="connsiteX828" fmla="*/ 4758931 w 7129607"/>
              <a:gd name="connsiteY828" fmla="*/ 9275014 h 10322882"/>
              <a:gd name="connsiteX829" fmla="*/ 4738723 w 7129607"/>
              <a:gd name="connsiteY829" fmla="*/ 9275014 h 10322882"/>
              <a:gd name="connsiteX830" fmla="*/ 4731988 w 7129607"/>
              <a:gd name="connsiteY830" fmla="*/ 9281749 h 10322882"/>
              <a:gd name="connsiteX831" fmla="*/ 4678101 w 7129607"/>
              <a:gd name="connsiteY831" fmla="*/ 9345740 h 10322882"/>
              <a:gd name="connsiteX832" fmla="*/ 4600636 w 7129607"/>
              <a:gd name="connsiteY832" fmla="*/ 9419833 h 10322882"/>
              <a:gd name="connsiteX833" fmla="*/ 4523174 w 7129607"/>
              <a:gd name="connsiteY833" fmla="*/ 9470352 h 10322882"/>
              <a:gd name="connsiteX834" fmla="*/ 4482757 w 7129607"/>
              <a:gd name="connsiteY834" fmla="*/ 9466985 h 10322882"/>
              <a:gd name="connsiteX835" fmla="*/ 4476022 w 7129607"/>
              <a:gd name="connsiteY835" fmla="*/ 9443410 h 10322882"/>
              <a:gd name="connsiteX836" fmla="*/ 4486127 w 7129607"/>
              <a:gd name="connsiteY836" fmla="*/ 9376050 h 10322882"/>
              <a:gd name="connsiteX837" fmla="*/ 4472654 w 7129607"/>
              <a:gd name="connsiteY837" fmla="*/ 9355843 h 10322882"/>
              <a:gd name="connsiteX838" fmla="*/ 4476022 w 7129607"/>
              <a:gd name="connsiteY838" fmla="*/ 9318797 h 10322882"/>
              <a:gd name="connsiteX839" fmla="*/ 4455815 w 7129607"/>
              <a:gd name="connsiteY839" fmla="*/ 9288485 h 10322882"/>
              <a:gd name="connsiteX840" fmla="*/ 4428870 w 7129607"/>
              <a:gd name="connsiteY840" fmla="*/ 9278382 h 10322882"/>
              <a:gd name="connsiteX841" fmla="*/ 4418767 w 7129607"/>
              <a:gd name="connsiteY841" fmla="*/ 9258174 h 10322882"/>
              <a:gd name="connsiteX842" fmla="*/ 4368248 w 7129607"/>
              <a:gd name="connsiteY842" fmla="*/ 9231231 h 10322882"/>
              <a:gd name="connsiteX843" fmla="*/ 4327833 w 7129607"/>
              <a:gd name="connsiteY843" fmla="*/ 9214392 h 10322882"/>
              <a:gd name="connsiteX844" fmla="*/ 4310993 w 7129607"/>
              <a:gd name="connsiteY844" fmla="*/ 9173976 h 10322882"/>
              <a:gd name="connsiteX845" fmla="*/ 4287416 w 7129607"/>
              <a:gd name="connsiteY845" fmla="*/ 9133561 h 10322882"/>
              <a:gd name="connsiteX846" fmla="*/ 4287416 w 7129607"/>
              <a:gd name="connsiteY846" fmla="*/ 9130962 h 10322882"/>
              <a:gd name="connsiteX847" fmla="*/ 4274619 w 7129607"/>
              <a:gd name="connsiteY847" fmla="*/ 9131788 h 10322882"/>
              <a:gd name="connsiteX848" fmla="*/ 4264095 w 7129607"/>
              <a:gd name="connsiteY848" fmla="*/ 9147789 h 10322882"/>
              <a:gd name="connsiteX849" fmla="*/ 4247255 w 7129607"/>
              <a:gd name="connsiteY849" fmla="*/ 9157894 h 10322882"/>
              <a:gd name="connsiteX850" fmla="*/ 4237152 w 7129607"/>
              <a:gd name="connsiteY850" fmla="*/ 9178104 h 10322882"/>
              <a:gd name="connsiteX851" fmla="*/ 4203474 w 7129607"/>
              <a:gd name="connsiteY851" fmla="*/ 9205054 h 10322882"/>
              <a:gd name="connsiteX852" fmla="*/ 4200106 w 7129607"/>
              <a:gd name="connsiteY852" fmla="*/ 9242107 h 10322882"/>
              <a:gd name="connsiteX853" fmla="*/ 4159691 w 7129607"/>
              <a:gd name="connsiteY853" fmla="*/ 9255581 h 10322882"/>
              <a:gd name="connsiteX854" fmla="*/ 4126013 w 7129607"/>
              <a:gd name="connsiteY854" fmla="*/ 9275792 h 10322882"/>
              <a:gd name="connsiteX855" fmla="*/ 4092335 w 7129607"/>
              <a:gd name="connsiteY855" fmla="*/ 9299372 h 10322882"/>
              <a:gd name="connsiteX856" fmla="*/ 4065392 w 7129607"/>
              <a:gd name="connsiteY856" fmla="*/ 9326319 h 10322882"/>
              <a:gd name="connsiteX857" fmla="*/ 4045186 w 7129607"/>
              <a:gd name="connsiteY857" fmla="*/ 9316213 h 10322882"/>
              <a:gd name="connsiteX858" fmla="*/ 4021611 w 7129607"/>
              <a:gd name="connsiteY858" fmla="*/ 9322952 h 10322882"/>
              <a:gd name="connsiteX859" fmla="*/ 3974460 w 7129607"/>
              <a:gd name="connsiteY859" fmla="*/ 9322952 h 10322882"/>
              <a:gd name="connsiteX860" fmla="*/ 3944150 w 7129607"/>
              <a:gd name="connsiteY860" fmla="*/ 9299372 h 10322882"/>
              <a:gd name="connsiteX861" fmla="*/ 3934047 w 7129607"/>
              <a:gd name="connsiteY861" fmla="*/ 9296002 h 10322882"/>
              <a:gd name="connsiteX862" fmla="*/ 3950887 w 7129607"/>
              <a:gd name="connsiteY862" fmla="*/ 9285898 h 10322882"/>
              <a:gd name="connsiteX863" fmla="*/ 3968567 w 7129607"/>
              <a:gd name="connsiteY863" fmla="*/ 9272844 h 10322882"/>
              <a:gd name="connsiteX864" fmla="*/ 3968674 w 7129607"/>
              <a:gd name="connsiteY864" fmla="*/ 9271967 h 10322882"/>
              <a:gd name="connsiteX865" fmla="*/ 3951006 w 7129607"/>
              <a:gd name="connsiteY865" fmla="*/ 9284997 h 10322882"/>
              <a:gd name="connsiteX866" fmla="*/ 3934156 w 7129607"/>
              <a:gd name="connsiteY866" fmla="*/ 9295100 h 10322882"/>
              <a:gd name="connsiteX867" fmla="*/ 3920674 w 7129607"/>
              <a:gd name="connsiteY867" fmla="*/ 9301835 h 10322882"/>
              <a:gd name="connsiteX868" fmla="*/ 3903823 w 7129607"/>
              <a:gd name="connsiteY868" fmla="*/ 9301835 h 10322882"/>
              <a:gd name="connsiteX869" fmla="*/ 3876861 w 7129607"/>
              <a:gd name="connsiteY869" fmla="*/ 9305203 h 10322882"/>
              <a:gd name="connsiteX870" fmla="*/ 3843158 w 7129607"/>
              <a:gd name="connsiteY870" fmla="*/ 9318675 h 10322882"/>
              <a:gd name="connsiteX871" fmla="*/ 3799344 w 7129607"/>
              <a:gd name="connsiteY871" fmla="*/ 9322043 h 10322882"/>
              <a:gd name="connsiteX872" fmla="*/ 3772382 w 7129607"/>
              <a:gd name="connsiteY872" fmla="*/ 9322043 h 10322882"/>
              <a:gd name="connsiteX873" fmla="*/ 3755529 w 7129607"/>
              <a:gd name="connsiteY873" fmla="*/ 9315308 h 10322882"/>
              <a:gd name="connsiteX874" fmla="*/ 3725197 w 7129607"/>
              <a:gd name="connsiteY874" fmla="*/ 9318675 h 10322882"/>
              <a:gd name="connsiteX875" fmla="*/ 3715086 w 7129607"/>
              <a:gd name="connsiteY875" fmla="*/ 9295100 h 10322882"/>
              <a:gd name="connsiteX876" fmla="*/ 3714244 w 7129607"/>
              <a:gd name="connsiteY876" fmla="*/ 9274893 h 10322882"/>
              <a:gd name="connsiteX877" fmla="*/ 3711808 w 7129607"/>
              <a:gd name="connsiteY877" fmla="*/ 9266546 h 10322882"/>
              <a:gd name="connsiteX878" fmla="*/ 3710850 w 7129607"/>
              <a:gd name="connsiteY878" fmla="*/ 9266546 h 10322882"/>
              <a:gd name="connsiteX879" fmla="*/ 3713183 w 7129607"/>
              <a:gd name="connsiteY879" fmla="*/ 9274550 h 10322882"/>
              <a:gd name="connsiteX880" fmla="*/ 3714024 w 7129607"/>
              <a:gd name="connsiteY880" fmla="*/ 9294763 h 10322882"/>
              <a:gd name="connsiteX881" fmla="*/ 3724126 w 7129607"/>
              <a:gd name="connsiteY881" fmla="*/ 9318344 h 10322882"/>
              <a:gd name="connsiteX882" fmla="*/ 3714024 w 7129607"/>
              <a:gd name="connsiteY882" fmla="*/ 9321712 h 10322882"/>
              <a:gd name="connsiteX883" fmla="*/ 3676990 w 7129607"/>
              <a:gd name="connsiteY883" fmla="*/ 9341926 h 10322882"/>
              <a:gd name="connsiteX884" fmla="*/ 3672308 w 7129607"/>
              <a:gd name="connsiteY884" fmla="*/ 9346903 h 10322882"/>
              <a:gd name="connsiteX885" fmla="*/ 3672308 w 7129607"/>
              <a:gd name="connsiteY885" fmla="*/ 9353896 h 10322882"/>
              <a:gd name="connsiteX886" fmla="*/ 3665730 w 7129607"/>
              <a:gd name="connsiteY886" fmla="*/ 9353896 h 10322882"/>
              <a:gd name="connsiteX887" fmla="*/ 3663523 w 7129607"/>
              <a:gd name="connsiteY887" fmla="*/ 9356242 h 10322882"/>
              <a:gd name="connsiteX888" fmla="*/ 3660156 w 7129607"/>
              <a:gd name="connsiteY888" fmla="*/ 9375612 h 10322882"/>
              <a:gd name="connsiteX889" fmla="*/ 3643321 w 7129607"/>
              <a:gd name="connsiteY889" fmla="*/ 9412668 h 10322882"/>
              <a:gd name="connsiteX890" fmla="*/ 3589452 w 7129607"/>
              <a:gd name="connsiteY890" fmla="*/ 9426144 h 10322882"/>
              <a:gd name="connsiteX891" fmla="*/ 3555784 w 7129607"/>
              <a:gd name="connsiteY891" fmla="*/ 9422775 h 10322882"/>
              <a:gd name="connsiteX892" fmla="*/ 3522115 w 7129607"/>
              <a:gd name="connsiteY892" fmla="*/ 9422775 h 10322882"/>
              <a:gd name="connsiteX893" fmla="*/ 3458145 w 7129607"/>
              <a:gd name="connsiteY893" fmla="*/ 9395825 h 10322882"/>
              <a:gd name="connsiteX894" fmla="*/ 3454779 w 7129607"/>
              <a:gd name="connsiteY894" fmla="*/ 9399193 h 10322882"/>
              <a:gd name="connsiteX895" fmla="*/ 3454779 w 7129607"/>
              <a:gd name="connsiteY895" fmla="*/ 9392456 h 10322882"/>
              <a:gd name="connsiteX896" fmla="*/ 3450571 w 7129607"/>
              <a:gd name="connsiteY896" fmla="*/ 9367191 h 10322882"/>
              <a:gd name="connsiteX897" fmla="*/ 3445699 w 7129607"/>
              <a:gd name="connsiteY897" fmla="*/ 9353896 h 10322882"/>
              <a:gd name="connsiteX898" fmla="*/ 3445308 w 7129607"/>
              <a:gd name="connsiteY898" fmla="*/ 9353896 h 10322882"/>
              <a:gd name="connsiteX899" fmla="*/ 3450395 w 7129607"/>
              <a:gd name="connsiteY899" fmla="*/ 9367785 h 10322882"/>
              <a:gd name="connsiteX900" fmla="*/ 3454601 w 7129607"/>
              <a:gd name="connsiteY900" fmla="*/ 9393051 h 10322882"/>
              <a:gd name="connsiteX901" fmla="*/ 3454601 w 7129607"/>
              <a:gd name="connsiteY901" fmla="*/ 9399789 h 10322882"/>
              <a:gd name="connsiteX902" fmla="*/ 3444504 w 7129607"/>
              <a:gd name="connsiteY902" fmla="*/ 9426740 h 10322882"/>
              <a:gd name="connsiteX903" fmla="*/ 3431043 w 7129607"/>
              <a:gd name="connsiteY903" fmla="*/ 9443583 h 10322882"/>
              <a:gd name="connsiteX904" fmla="*/ 3431043 w 7129607"/>
              <a:gd name="connsiteY904" fmla="*/ 9467166 h 10322882"/>
              <a:gd name="connsiteX905" fmla="*/ 3417582 w 7129607"/>
              <a:gd name="connsiteY905" fmla="*/ 9497485 h 10322882"/>
              <a:gd name="connsiteX906" fmla="*/ 3397390 w 7129607"/>
              <a:gd name="connsiteY906" fmla="*/ 9504223 h 10322882"/>
              <a:gd name="connsiteX907" fmla="*/ 3363737 w 7129607"/>
              <a:gd name="connsiteY907" fmla="*/ 9517698 h 10322882"/>
              <a:gd name="connsiteX908" fmla="*/ 3333449 w 7129607"/>
              <a:gd name="connsiteY908" fmla="*/ 9531174 h 10322882"/>
              <a:gd name="connsiteX909" fmla="*/ 3306527 w 7129607"/>
              <a:gd name="connsiteY909" fmla="*/ 9544649 h 10322882"/>
              <a:gd name="connsiteX910" fmla="*/ 3276238 w 7129607"/>
              <a:gd name="connsiteY910" fmla="*/ 9534541 h 10322882"/>
              <a:gd name="connsiteX911" fmla="*/ 3242585 w 7129607"/>
              <a:gd name="connsiteY911" fmla="*/ 9521066 h 10322882"/>
              <a:gd name="connsiteX912" fmla="*/ 3202200 w 7129607"/>
              <a:gd name="connsiteY912" fmla="*/ 9571600 h 10322882"/>
              <a:gd name="connsiteX913" fmla="*/ 3161817 w 7129607"/>
              <a:gd name="connsiteY913" fmla="*/ 9564861 h 10322882"/>
              <a:gd name="connsiteX914" fmla="*/ 3121433 w 7129607"/>
              <a:gd name="connsiteY914" fmla="*/ 9568231 h 10322882"/>
              <a:gd name="connsiteX915" fmla="*/ 3067587 w 7129607"/>
              <a:gd name="connsiteY915" fmla="*/ 9544649 h 10322882"/>
              <a:gd name="connsiteX916" fmla="*/ 3033934 w 7129607"/>
              <a:gd name="connsiteY916" fmla="*/ 9551386 h 10322882"/>
              <a:gd name="connsiteX917" fmla="*/ 3000285 w 7129607"/>
              <a:gd name="connsiteY917" fmla="*/ 9541280 h 10322882"/>
              <a:gd name="connsiteX918" fmla="*/ 2966631 w 7129607"/>
              <a:gd name="connsiteY918" fmla="*/ 9558125 h 10322882"/>
              <a:gd name="connsiteX919" fmla="*/ 2929612 w 7129607"/>
              <a:gd name="connsiteY919" fmla="*/ 9558125 h 10322882"/>
              <a:gd name="connsiteX920" fmla="*/ 2872403 w 7129607"/>
              <a:gd name="connsiteY920" fmla="*/ 9517698 h 10322882"/>
              <a:gd name="connsiteX921" fmla="*/ 2848844 w 7129607"/>
              <a:gd name="connsiteY921" fmla="*/ 9534541 h 10322882"/>
              <a:gd name="connsiteX922" fmla="*/ 2801730 w 7129607"/>
              <a:gd name="connsiteY922" fmla="*/ 9537911 h 10322882"/>
              <a:gd name="connsiteX923" fmla="*/ 2771442 w 7129607"/>
              <a:gd name="connsiteY923" fmla="*/ 9548017 h 10322882"/>
              <a:gd name="connsiteX924" fmla="*/ 2751248 w 7129607"/>
              <a:gd name="connsiteY924" fmla="*/ 9524435 h 10322882"/>
              <a:gd name="connsiteX925" fmla="*/ 2724327 w 7129607"/>
              <a:gd name="connsiteY925" fmla="*/ 9487378 h 10322882"/>
              <a:gd name="connsiteX926" fmla="*/ 2704134 w 7129607"/>
              <a:gd name="connsiteY926" fmla="*/ 9487378 h 10322882"/>
              <a:gd name="connsiteX927" fmla="*/ 2705398 w 7129607"/>
              <a:gd name="connsiteY927" fmla="*/ 9466744 h 10322882"/>
              <a:gd name="connsiteX928" fmla="*/ 2704713 w 7129607"/>
              <a:gd name="connsiteY928" fmla="*/ 9454206 h 10322882"/>
              <a:gd name="connsiteX929" fmla="*/ 2704562 w 7129607"/>
              <a:gd name="connsiteY929" fmla="*/ 9454287 h 10322882"/>
              <a:gd name="connsiteX930" fmla="*/ 2705248 w 7129607"/>
              <a:gd name="connsiteY930" fmla="*/ 9466885 h 10322882"/>
              <a:gd name="connsiteX931" fmla="*/ 2703984 w 7129607"/>
              <a:gd name="connsiteY931" fmla="*/ 9487511 h 10322882"/>
              <a:gd name="connsiteX932" fmla="*/ 2673659 w 7129607"/>
              <a:gd name="connsiteY932" fmla="*/ 9487511 h 10322882"/>
              <a:gd name="connsiteX933" fmla="*/ 2683767 w 7129607"/>
              <a:gd name="connsiteY933" fmla="*/ 9511085 h 10322882"/>
              <a:gd name="connsiteX934" fmla="*/ 2693876 w 7129607"/>
              <a:gd name="connsiteY934" fmla="*/ 9554863 h 10322882"/>
              <a:gd name="connsiteX935" fmla="*/ 2663553 w 7129607"/>
              <a:gd name="connsiteY935" fmla="*/ 9591907 h 10322882"/>
              <a:gd name="connsiteX936" fmla="*/ 2626489 w 7129607"/>
              <a:gd name="connsiteY936" fmla="*/ 9615480 h 10322882"/>
              <a:gd name="connsiteX937" fmla="*/ 2589425 w 7129607"/>
              <a:gd name="connsiteY937" fmla="*/ 9625583 h 10322882"/>
              <a:gd name="connsiteX938" fmla="*/ 2575949 w 7129607"/>
              <a:gd name="connsiteY938" fmla="*/ 9659258 h 10322882"/>
              <a:gd name="connsiteX939" fmla="*/ 2596165 w 7129607"/>
              <a:gd name="connsiteY939" fmla="*/ 9689567 h 10322882"/>
              <a:gd name="connsiteX940" fmla="*/ 2599535 w 7129607"/>
              <a:gd name="connsiteY940" fmla="*/ 9726610 h 10322882"/>
              <a:gd name="connsiteX941" fmla="*/ 2579317 w 7129607"/>
              <a:gd name="connsiteY941" fmla="*/ 9709772 h 10322882"/>
              <a:gd name="connsiteX942" fmla="*/ 2535518 w 7129607"/>
              <a:gd name="connsiteY942" fmla="*/ 9703038 h 10322882"/>
              <a:gd name="connsiteX943" fmla="*/ 2501824 w 7129607"/>
              <a:gd name="connsiteY943" fmla="*/ 9723242 h 10322882"/>
              <a:gd name="connsiteX944" fmla="*/ 2461393 w 7129607"/>
              <a:gd name="connsiteY944" fmla="*/ 9736713 h 10322882"/>
              <a:gd name="connsiteX945" fmla="*/ 2447914 w 7129607"/>
              <a:gd name="connsiteY945" fmla="*/ 9746816 h 10322882"/>
              <a:gd name="connsiteX946" fmla="*/ 2431066 w 7129607"/>
              <a:gd name="connsiteY946" fmla="*/ 9750184 h 10322882"/>
              <a:gd name="connsiteX947" fmla="*/ 2394004 w 7129607"/>
              <a:gd name="connsiteY947" fmla="*/ 9770389 h 10322882"/>
              <a:gd name="connsiteX948" fmla="*/ 2356941 w 7129607"/>
              <a:gd name="connsiteY948" fmla="*/ 9767022 h 10322882"/>
              <a:gd name="connsiteX949" fmla="*/ 2309770 w 7129607"/>
              <a:gd name="connsiteY949" fmla="*/ 9773757 h 10322882"/>
              <a:gd name="connsiteX950" fmla="*/ 2316507 w 7129607"/>
              <a:gd name="connsiteY950" fmla="*/ 9814167 h 10322882"/>
              <a:gd name="connsiteX951" fmla="*/ 2299662 w 7129607"/>
              <a:gd name="connsiteY951" fmla="*/ 9861315 h 10322882"/>
              <a:gd name="connsiteX952" fmla="*/ 2286186 w 7129607"/>
              <a:gd name="connsiteY952" fmla="*/ 9894990 h 10322882"/>
              <a:gd name="connsiteX953" fmla="*/ 2265969 w 7129607"/>
              <a:gd name="connsiteY953" fmla="*/ 9918563 h 10322882"/>
              <a:gd name="connsiteX954" fmla="*/ 2242383 w 7129607"/>
              <a:gd name="connsiteY954" fmla="*/ 9932034 h 10322882"/>
              <a:gd name="connsiteX955" fmla="*/ 2232274 w 7129607"/>
              <a:gd name="connsiteY955" fmla="*/ 9942137 h 10322882"/>
              <a:gd name="connsiteX956" fmla="*/ 2222167 w 7129607"/>
              <a:gd name="connsiteY956" fmla="*/ 9942137 h 10322882"/>
              <a:gd name="connsiteX957" fmla="*/ 2198580 w 7129607"/>
              <a:gd name="connsiteY957" fmla="*/ 9955606 h 10322882"/>
              <a:gd name="connsiteX958" fmla="*/ 2174999 w 7129607"/>
              <a:gd name="connsiteY958" fmla="*/ 9955606 h 10322882"/>
              <a:gd name="connsiteX959" fmla="*/ 2154781 w 7129607"/>
              <a:gd name="connsiteY959" fmla="*/ 9925299 h 10322882"/>
              <a:gd name="connsiteX960" fmla="*/ 2134563 w 7129607"/>
              <a:gd name="connsiteY960" fmla="*/ 9888254 h 10322882"/>
              <a:gd name="connsiteX961" fmla="*/ 2124455 w 7129607"/>
              <a:gd name="connsiteY961" fmla="*/ 9851212 h 10322882"/>
              <a:gd name="connsiteX962" fmla="*/ 2117714 w 7129607"/>
              <a:gd name="connsiteY962" fmla="*/ 9804064 h 10322882"/>
              <a:gd name="connsiteX963" fmla="*/ 2110978 w 7129607"/>
              <a:gd name="connsiteY963" fmla="*/ 9760287 h 10322882"/>
              <a:gd name="connsiteX964" fmla="*/ 2087393 w 7129607"/>
              <a:gd name="connsiteY964" fmla="*/ 9726610 h 10322882"/>
              <a:gd name="connsiteX965" fmla="*/ 2080654 w 7129607"/>
              <a:gd name="connsiteY965" fmla="*/ 9723242 h 10322882"/>
              <a:gd name="connsiteX966" fmla="*/ 2080571 w 7129607"/>
              <a:gd name="connsiteY966" fmla="*/ 9722990 h 10322882"/>
              <a:gd name="connsiteX967" fmla="*/ 2054359 w 7129607"/>
              <a:gd name="connsiteY967" fmla="*/ 9732807 h 10322882"/>
              <a:gd name="connsiteX968" fmla="*/ 2027404 w 7129607"/>
              <a:gd name="connsiteY968" fmla="*/ 9742904 h 10322882"/>
              <a:gd name="connsiteX969" fmla="*/ 2007188 w 7129607"/>
              <a:gd name="connsiteY969" fmla="*/ 9763097 h 10322882"/>
              <a:gd name="connsiteX970" fmla="*/ 1973496 w 7129607"/>
              <a:gd name="connsiteY970" fmla="*/ 9786655 h 10322882"/>
              <a:gd name="connsiteX971" fmla="*/ 1946540 w 7129607"/>
              <a:gd name="connsiteY971" fmla="*/ 9786655 h 10322882"/>
              <a:gd name="connsiteX972" fmla="*/ 1885891 w 7129607"/>
              <a:gd name="connsiteY972" fmla="*/ 9779925 h 10322882"/>
              <a:gd name="connsiteX973" fmla="*/ 1848825 w 7129607"/>
              <a:gd name="connsiteY973" fmla="*/ 9783289 h 10322882"/>
              <a:gd name="connsiteX974" fmla="*/ 1825240 w 7129607"/>
              <a:gd name="connsiteY974" fmla="*/ 9759731 h 10322882"/>
              <a:gd name="connsiteX975" fmla="*/ 1788177 w 7129607"/>
              <a:gd name="connsiteY975" fmla="*/ 9746270 h 10322882"/>
              <a:gd name="connsiteX976" fmla="*/ 1734265 w 7129607"/>
              <a:gd name="connsiteY976" fmla="*/ 9756367 h 10322882"/>
              <a:gd name="connsiteX977" fmla="*/ 1700571 w 7129607"/>
              <a:gd name="connsiteY977" fmla="*/ 9773194 h 10322882"/>
              <a:gd name="connsiteX978" fmla="*/ 1683726 w 7129607"/>
              <a:gd name="connsiteY978" fmla="*/ 9779925 h 10322882"/>
              <a:gd name="connsiteX979" fmla="*/ 1666879 w 7129607"/>
              <a:gd name="connsiteY979" fmla="*/ 9803482 h 10322882"/>
              <a:gd name="connsiteX980" fmla="*/ 1616337 w 7129607"/>
              <a:gd name="connsiteY980" fmla="*/ 9847234 h 10322882"/>
              <a:gd name="connsiteX981" fmla="*/ 1565797 w 7129607"/>
              <a:gd name="connsiteY981" fmla="*/ 9894351 h 10322882"/>
              <a:gd name="connsiteX982" fmla="*/ 1515257 w 7129607"/>
              <a:gd name="connsiteY982" fmla="*/ 9921275 h 10322882"/>
              <a:gd name="connsiteX983" fmla="*/ 1444500 w 7129607"/>
              <a:gd name="connsiteY983" fmla="*/ 9938102 h 10322882"/>
              <a:gd name="connsiteX984" fmla="*/ 1404067 w 7129607"/>
              <a:gd name="connsiteY984" fmla="*/ 9894351 h 10322882"/>
              <a:gd name="connsiteX985" fmla="*/ 1333308 w 7129607"/>
              <a:gd name="connsiteY985" fmla="*/ 9877524 h 10322882"/>
              <a:gd name="connsiteX986" fmla="*/ 1289507 w 7129607"/>
              <a:gd name="connsiteY986" fmla="*/ 9853964 h 10322882"/>
              <a:gd name="connsiteX987" fmla="*/ 1269291 w 7129607"/>
              <a:gd name="connsiteY987" fmla="*/ 9840503 h 10322882"/>
              <a:gd name="connsiteX988" fmla="*/ 1265921 w 7129607"/>
              <a:gd name="connsiteY988" fmla="*/ 9843869 h 10322882"/>
              <a:gd name="connsiteX989" fmla="*/ 1265921 w 7129607"/>
              <a:gd name="connsiteY989" fmla="*/ 9840503 h 10322882"/>
              <a:gd name="connsiteX990" fmla="*/ 1264934 w 7129607"/>
              <a:gd name="connsiteY990" fmla="*/ 9839516 h 10322882"/>
              <a:gd name="connsiteX991" fmla="*/ 1264256 w 7129607"/>
              <a:gd name="connsiteY991" fmla="*/ 9833775 h 10322882"/>
              <a:gd name="connsiteX992" fmla="*/ 1259523 w 7129607"/>
              <a:gd name="connsiteY992" fmla="*/ 9834112 h 10322882"/>
              <a:gd name="connsiteX993" fmla="*/ 1259182 w 7129607"/>
              <a:gd name="connsiteY993" fmla="*/ 9833772 h 10322882"/>
              <a:gd name="connsiteX994" fmla="*/ 1246012 w 7129607"/>
              <a:gd name="connsiteY994" fmla="*/ 9836403 h 10322882"/>
              <a:gd name="connsiteX995" fmla="*/ 1246012 w 7129607"/>
              <a:gd name="connsiteY995" fmla="*/ 9836664 h 10322882"/>
              <a:gd name="connsiteX996" fmla="*/ 1258363 w 7129607"/>
              <a:gd name="connsiteY996" fmla="*/ 9834195 h 10322882"/>
              <a:gd name="connsiteX997" fmla="*/ 1259523 w 7129607"/>
              <a:gd name="connsiteY997" fmla="*/ 9834112 h 10322882"/>
              <a:gd name="connsiteX998" fmla="*/ 1264934 w 7129607"/>
              <a:gd name="connsiteY998" fmla="*/ 9839516 h 10322882"/>
              <a:gd name="connsiteX999" fmla="*/ 1268466 w 7129607"/>
              <a:gd name="connsiteY999" fmla="*/ 9864487 h 10322882"/>
              <a:gd name="connsiteX1000" fmla="*/ 1265100 w 7129607"/>
              <a:gd name="connsiteY1000" fmla="*/ 9891412 h 10322882"/>
              <a:gd name="connsiteX1001" fmla="*/ 1265100 w 7129607"/>
              <a:gd name="connsiteY1001" fmla="*/ 9921704 h 10322882"/>
              <a:gd name="connsiteX1002" fmla="*/ 1224688 w 7129607"/>
              <a:gd name="connsiteY1002" fmla="*/ 9968824 h 10322882"/>
              <a:gd name="connsiteX1003" fmla="*/ 1228053 w 7129607"/>
              <a:gd name="connsiteY1003" fmla="*/ 10039504 h 10322882"/>
              <a:gd name="connsiteX1004" fmla="*/ 1224688 w 7129607"/>
              <a:gd name="connsiteY1004" fmla="*/ 10073160 h 10322882"/>
              <a:gd name="connsiteX1005" fmla="*/ 1231423 w 7129607"/>
              <a:gd name="connsiteY1005" fmla="*/ 10106818 h 10322882"/>
              <a:gd name="connsiteX1006" fmla="*/ 1197747 w 7129607"/>
              <a:gd name="connsiteY1006" fmla="*/ 10113548 h 10322882"/>
              <a:gd name="connsiteX1007" fmla="*/ 1180909 w 7129607"/>
              <a:gd name="connsiteY1007" fmla="*/ 10110184 h 10322882"/>
              <a:gd name="connsiteX1008" fmla="*/ 1157335 w 7129607"/>
              <a:gd name="connsiteY1008" fmla="*/ 10110184 h 10322882"/>
              <a:gd name="connsiteX1009" fmla="*/ 1133762 w 7129607"/>
              <a:gd name="connsiteY1009" fmla="*/ 10133743 h 10322882"/>
              <a:gd name="connsiteX1010" fmla="*/ 1103455 w 7129607"/>
              <a:gd name="connsiteY1010" fmla="*/ 10123647 h 10322882"/>
              <a:gd name="connsiteX1011" fmla="*/ 1066412 w 7129607"/>
              <a:gd name="connsiteY1011" fmla="*/ 10177498 h 10322882"/>
              <a:gd name="connsiteX1012" fmla="*/ 1036105 w 7129607"/>
              <a:gd name="connsiteY1012" fmla="*/ 10177498 h 10322882"/>
              <a:gd name="connsiteX1013" fmla="*/ 1032737 w 7129607"/>
              <a:gd name="connsiteY1013" fmla="*/ 10187594 h 10322882"/>
              <a:gd name="connsiteX1014" fmla="*/ 1015897 w 7129607"/>
              <a:gd name="connsiteY1014" fmla="*/ 10201057 h 10322882"/>
              <a:gd name="connsiteX1015" fmla="*/ 1002427 w 7129607"/>
              <a:gd name="connsiteY1015" fmla="*/ 10231349 h 10322882"/>
              <a:gd name="connsiteX1016" fmla="*/ 965383 w 7129607"/>
              <a:gd name="connsiteY1016" fmla="*/ 10217886 h 10322882"/>
              <a:gd name="connsiteX1017" fmla="*/ 948545 w 7129607"/>
              <a:gd name="connsiteY1017" fmla="*/ 10231349 h 10322882"/>
              <a:gd name="connsiteX1018" fmla="*/ 914870 w 7129607"/>
              <a:gd name="connsiteY1018" fmla="*/ 10217886 h 10322882"/>
              <a:gd name="connsiteX1019" fmla="*/ 864356 w 7129607"/>
              <a:gd name="connsiteY1019" fmla="*/ 10211154 h 10322882"/>
              <a:gd name="connsiteX1020" fmla="*/ 817211 w 7129607"/>
              <a:gd name="connsiteY1020" fmla="*/ 10217886 h 10322882"/>
              <a:gd name="connsiteX1021" fmla="*/ 786902 w 7129607"/>
              <a:gd name="connsiteY1021" fmla="*/ 10234715 h 10322882"/>
              <a:gd name="connsiteX1022" fmla="*/ 746490 w 7129607"/>
              <a:gd name="connsiteY1022" fmla="*/ 10244811 h 10322882"/>
              <a:gd name="connsiteX1023" fmla="*/ 733021 w 7129607"/>
              <a:gd name="connsiteY1023" fmla="*/ 10251543 h 10322882"/>
              <a:gd name="connsiteX1024" fmla="*/ 716182 w 7129607"/>
              <a:gd name="connsiteY1024" fmla="*/ 10254908 h 10322882"/>
              <a:gd name="connsiteX1025" fmla="*/ 682506 w 7129607"/>
              <a:gd name="connsiteY1025" fmla="*/ 10281833 h 10322882"/>
              <a:gd name="connsiteX1026" fmla="*/ 658933 w 7129607"/>
              <a:gd name="connsiteY1026" fmla="*/ 10285200 h 10322882"/>
              <a:gd name="connsiteX1027" fmla="*/ 675771 w 7129607"/>
              <a:gd name="connsiteY1027" fmla="*/ 10261640 h 10322882"/>
              <a:gd name="connsiteX1028" fmla="*/ 672403 w 7129607"/>
              <a:gd name="connsiteY1028" fmla="*/ 10224616 h 10322882"/>
              <a:gd name="connsiteX1029" fmla="*/ 685874 w 7129607"/>
              <a:gd name="connsiteY1029" fmla="*/ 10201057 h 10322882"/>
              <a:gd name="connsiteX1030" fmla="*/ 672403 w 7129607"/>
              <a:gd name="connsiteY1030" fmla="*/ 10194326 h 10322882"/>
              <a:gd name="connsiteX1031" fmla="*/ 669036 w 7129607"/>
              <a:gd name="connsiteY1031" fmla="*/ 10180864 h 10322882"/>
              <a:gd name="connsiteX1032" fmla="*/ 642094 w 7129607"/>
              <a:gd name="connsiteY1032" fmla="*/ 10187594 h 10322882"/>
              <a:gd name="connsiteX1033" fmla="*/ 615155 w 7129607"/>
              <a:gd name="connsiteY1033" fmla="*/ 10167401 h 10322882"/>
              <a:gd name="connsiteX1034" fmla="*/ 584846 w 7129607"/>
              <a:gd name="connsiteY1034" fmla="*/ 10184228 h 10322882"/>
              <a:gd name="connsiteX1035" fmla="*/ 557905 w 7129607"/>
              <a:gd name="connsiteY1035" fmla="*/ 10207789 h 10322882"/>
              <a:gd name="connsiteX1036" fmla="*/ 530965 w 7129607"/>
              <a:gd name="connsiteY1036" fmla="*/ 10187594 h 10322882"/>
              <a:gd name="connsiteX1037" fmla="*/ 514128 w 7129607"/>
              <a:gd name="connsiteY1037" fmla="*/ 10204423 h 10322882"/>
              <a:gd name="connsiteX1038" fmla="*/ 507391 w 7129607"/>
              <a:gd name="connsiteY1038" fmla="*/ 10241445 h 10322882"/>
              <a:gd name="connsiteX1039" fmla="*/ 504024 w 7129607"/>
              <a:gd name="connsiteY1039" fmla="*/ 10261640 h 10322882"/>
              <a:gd name="connsiteX1040" fmla="*/ 500656 w 7129607"/>
              <a:gd name="connsiteY1040" fmla="*/ 10278469 h 10322882"/>
              <a:gd name="connsiteX1041" fmla="*/ 480450 w 7129607"/>
              <a:gd name="connsiteY1041" fmla="*/ 10302028 h 10322882"/>
              <a:gd name="connsiteX1042" fmla="*/ 402995 w 7129607"/>
              <a:gd name="connsiteY1042" fmla="*/ 10285200 h 10322882"/>
              <a:gd name="connsiteX1043" fmla="*/ 396260 w 7129607"/>
              <a:gd name="connsiteY1043" fmla="*/ 10265006 h 10322882"/>
              <a:gd name="connsiteX1044" fmla="*/ 379423 w 7129607"/>
              <a:gd name="connsiteY1044" fmla="*/ 10261640 h 10322882"/>
              <a:gd name="connsiteX1045" fmla="*/ 365954 w 7129607"/>
              <a:gd name="connsiteY1045" fmla="*/ 10248177 h 10322882"/>
              <a:gd name="connsiteX1046" fmla="*/ 345747 w 7129607"/>
              <a:gd name="connsiteY1046" fmla="*/ 10261640 h 10322882"/>
              <a:gd name="connsiteX1047" fmla="*/ 332276 w 7129607"/>
              <a:gd name="connsiteY1047" fmla="*/ 10281833 h 10322882"/>
              <a:gd name="connsiteX1048" fmla="*/ 322173 w 7129607"/>
              <a:gd name="connsiteY1048" fmla="*/ 10285200 h 10322882"/>
              <a:gd name="connsiteX1049" fmla="*/ 305338 w 7129607"/>
              <a:gd name="connsiteY1049" fmla="*/ 10298662 h 10322882"/>
              <a:gd name="connsiteX1050" fmla="*/ 275028 w 7129607"/>
              <a:gd name="connsiteY1050" fmla="*/ 10302028 h 10322882"/>
              <a:gd name="connsiteX1051" fmla="*/ 241353 w 7129607"/>
              <a:gd name="connsiteY1051" fmla="*/ 10291932 h 10322882"/>
              <a:gd name="connsiteX1052" fmla="*/ 221147 w 7129607"/>
              <a:gd name="connsiteY1052" fmla="*/ 10298662 h 10322882"/>
              <a:gd name="connsiteX1053" fmla="*/ 214411 w 7129607"/>
              <a:gd name="connsiteY1053" fmla="*/ 10322222 h 10322882"/>
              <a:gd name="connsiteX1054" fmla="*/ 197573 w 7129607"/>
              <a:gd name="connsiteY1054" fmla="*/ 10305394 h 10322882"/>
              <a:gd name="connsiteX1055" fmla="*/ 184102 w 7129607"/>
              <a:gd name="connsiteY1055" fmla="*/ 10275103 h 10322882"/>
              <a:gd name="connsiteX1056" fmla="*/ 177367 w 7129607"/>
              <a:gd name="connsiteY1056" fmla="*/ 10244811 h 10322882"/>
              <a:gd name="connsiteX1057" fmla="*/ 173999 w 7129607"/>
              <a:gd name="connsiteY1057" fmla="*/ 10211154 h 10322882"/>
              <a:gd name="connsiteX1058" fmla="*/ 177367 w 7129607"/>
              <a:gd name="connsiteY1058" fmla="*/ 10157303 h 10322882"/>
              <a:gd name="connsiteX1059" fmla="*/ 143692 w 7129607"/>
              <a:gd name="connsiteY1059" fmla="*/ 10150572 h 10322882"/>
              <a:gd name="connsiteX1060" fmla="*/ 120120 w 7129607"/>
              <a:gd name="connsiteY1060" fmla="*/ 10133743 h 10322882"/>
              <a:gd name="connsiteX1061" fmla="*/ 99913 w 7129607"/>
              <a:gd name="connsiteY1061" fmla="*/ 10120280 h 10322882"/>
              <a:gd name="connsiteX1062" fmla="*/ 76342 w 7129607"/>
              <a:gd name="connsiteY1062" fmla="*/ 10089989 h 10322882"/>
              <a:gd name="connsiteX1063" fmla="*/ 86444 w 7129607"/>
              <a:gd name="connsiteY1063" fmla="*/ 10046235 h 10322882"/>
              <a:gd name="connsiteX1064" fmla="*/ 66238 w 7129607"/>
              <a:gd name="connsiteY1064" fmla="*/ 10012579 h 10322882"/>
              <a:gd name="connsiteX1065" fmla="*/ 89811 w 7129607"/>
              <a:gd name="connsiteY1065" fmla="*/ 9955361 h 10322882"/>
              <a:gd name="connsiteX1066" fmla="*/ 130221 w 7129607"/>
              <a:gd name="connsiteY1066" fmla="*/ 9921704 h 10322882"/>
              <a:gd name="connsiteX1067" fmla="*/ 143692 w 7129607"/>
              <a:gd name="connsiteY1067" fmla="*/ 9888048 h 10322882"/>
              <a:gd name="connsiteX1068" fmla="*/ 157164 w 7129607"/>
              <a:gd name="connsiteY1068" fmla="*/ 9867853 h 10322882"/>
              <a:gd name="connsiteX1069" fmla="*/ 147060 w 7129607"/>
              <a:gd name="connsiteY1069" fmla="*/ 9837561 h 10322882"/>
              <a:gd name="connsiteX1070" fmla="*/ 130221 w 7129607"/>
              <a:gd name="connsiteY1070" fmla="*/ 9817368 h 10322882"/>
              <a:gd name="connsiteX1071" fmla="*/ 106648 w 7129607"/>
              <a:gd name="connsiteY1071" fmla="*/ 9820732 h 10322882"/>
              <a:gd name="connsiteX1072" fmla="*/ 72973 w 7129607"/>
              <a:gd name="connsiteY1072" fmla="*/ 9830831 h 10322882"/>
              <a:gd name="connsiteX1073" fmla="*/ 49399 w 7129607"/>
              <a:gd name="connsiteY1073" fmla="*/ 9834195 h 10322882"/>
              <a:gd name="connsiteX1074" fmla="*/ 19093 w 7129607"/>
              <a:gd name="connsiteY1074" fmla="*/ 9783710 h 10322882"/>
              <a:gd name="connsiteX1075" fmla="*/ 22458 w 7129607"/>
              <a:gd name="connsiteY1075" fmla="*/ 9763517 h 10322882"/>
              <a:gd name="connsiteX1076" fmla="*/ 2254 w 7129607"/>
              <a:gd name="connsiteY1076" fmla="*/ 9756785 h 10322882"/>
              <a:gd name="connsiteX1077" fmla="*/ 69605 w 7129607"/>
              <a:gd name="connsiteY1077" fmla="*/ 9756785 h 10322882"/>
              <a:gd name="connsiteX1078" fmla="*/ 86444 w 7129607"/>
              <a:gd name="connsiteY1078" fmla="*/ 9733225 h 10322882"/>
              <a:gd name="connsiteX1079" fmla="*/ 106648 w 7129607"/>
              <a:gd name="connsiteY1079" fmla="*/ 9699568 h 10322882"/>
              <a:gd name="connsiteX1080" fmla="*/ 133590 w 7129607"/>
              <a:gd name="connsiteY1080" fmla="*/ 9682739 h 10322882"/>
              <a:gd name="connsiteX1081" fmla="*/ 157164 w 7129607"/>
              <a:gd name="connsiteY1081" fmla="*/ 9679374 h 10322882"/>
              <a:gd name="connsiteX1082" fmla="*/ 170632 w 7129607"/>
              <a:gd name="connsiteY1082" fmla="*/ 9669276 h 10322882"/>
              <a:gd name="connsiteX1083" fmla="*/ 221147 w 7129607"/>
              <a:gd name="connsiteY1083" fmla="*/ 9665912 h 10322882"/>
              <a:gd name="connsiteX1084" fmla="*/ 261558 w 7129607"/>
              <a:gd name="connsiteY1084" fmla="*/ 9645717 h 10322882"/>
              <a:gd name="connsiteX1085" fmla="*/ 308704 w 7129607"/>
              <a:gd name="connsiteY1085" fmla="*/ 9672642 h 10322882"/>
              <a:gd name="connsiteX1086" fmla="*/ 318808 w 7129607"/>
              <a:gd name="connsiteY1086" fmla="*/ 9638985 h 10322882"/>
              <a:gd name="connsiteX1087" fmla="*/ 355850 w 7129607"/>
              <a:gd name="connsiteY1087" fmla="*/ 9622157 h 10322882"/>
              <a:gd name="connsiteX1088" fmla="*/ 372688 w 7129607"/>
              <a:gd name="connsiteY1088" fmla="*/ 9618791 h 10322882"/>
              <a:gd name="connsiteX1089" fmla="*/ 382791 w 7129607"/>
              <a:gd name="connsiteY1089" fmla="*/ 9628888 h 10322882"/>
              <a:gd name="connsiteX1090" fmla="*/ 419834 w 7129607"/>
              <a:gd name="connsiteY1090" fmla="*/ 9605329 h 10322882"/>
              <a:gd name="connsiteX1091" fmla="*/ 443408 w 7129607"/>
              <a:gd name="connsiteY1091" fmla="*/ 9638985 h 10322882"/>
              <a:gd name="connsiteX1092" fmla="*/ 416466 w 7129607"/>
              <a:gd name="connsiteY1092" fmla="*/ 9669276 h 10322882"/>
              <a:gd name="connsiteX1093" fmla="*/ 440040 w 7129607"/>
              <a:gd name="connsiteY1093" fmla="*/ 9689471 h 10322882"/>
              <a:gd name="connsiteX1094" fmla="*/ 477082 w 7129607"/>
              <a:gd name="connsiteY1094" fmla="*/ 9702934 h 10322882"/>
              <a:gd name="connsiteX1095" fmla="*/ 507391 w 7129607"/>
              <a:gd name="connsiteY1095" fmla="*/ 9699568 h 10322882"/>
              <a:gd name="connsiteX1096" fmla="*/ 541068 w 7129607"/>
              <a:gd name="connsiteY1096" fmla="*/ 9706300 h 10322882"/>
              <a:gd name="connsiteX1097" fmla="*/ 561272 w 7129607"/>
              <a:gd name="connsiteY1097" fmla="*/ 9669276 h 10322882"/>
              <a:gd name="connsiteX1098" fmla="*/ 608420 w 7129607"/>
              <a:gd name="connsiteY1098" fmla="*/ 9649083 h 10322882"/>
              <a:gd name="connsiteX1099" fmla="*/ 598316 w 7129607"/>
              <a:gd name="connsiteY1099" fmla="*/ 9612059 h 10322882"/>
              <a:gd name="connsiteX1100" fmla="*/ 628624 w 7129607"/>
              <a:gd name="connsiteY1100" fmla="*/ 9595232 h 10322882"/>
              <a:gd name="connsiteX1101" fmla="*/ 652197 w 7129607"/>
              <a:gd name="connsiteY1101" fmla="*/ 9561574 h 10322882"/>
              <a:gd name="connsiteX1102" fmla="*/ 722918 w 7129607"/>
              <a:gd name="connsiteY1102" fmla="*/ 9538015 h 10322882"/>
              <a:gd name="connsiteX1103" fmla="*/ 759962 w 7129607"/>
              <a:gd name="connsiteY1103" fmla="*/ 9541379 h 10322882"/>
              <a:gd name="connsiteX1104" fmla="*/ 797005 w 7129607"/>
              <a:gd name="connsiteY1104" fmla="*/ 9527917 h 10322882"/>
              <a:gd name="connsiteX1105" fmla="*/ 823945 w 7129607"/>
              <a:gd name="connsiteY1105" fmla="*/ 9497627 h 10322882"/>
              <a:gd name="connsiteX1106" fmla="*/ 837415 w 7129607"/>
              <a:gd name="connsiteY1106" fmla="*/ 9480798 h 10322882"/>
              <a:gd name="connsiteX1107" fmla="*/ 854253 w 7129607"/>
              <a:gd name="connsiteY1107" fmla="*/ 9477432 h 10322882"/>
              <a:gd name="connsiteX1108" fmla="*/ 914870 w 7129607"/>
              <a:gd name="connsiteY1108" fmla="*/ 9453872 h 10322882"/>
              <a:gd name="connsiteX1109" fmla="*/ 935075 w 7129607"/>
              <a:gd name="connsiteY1109" fmla="*/ 9460603 h 10322882"/>
              <a:gd name="connsiteX1110" fmla="*/ 978853 w 7129607"/>
              <a:gd name="connsiteY1110" fmla="*/ 9470701 h 10322882"/>
              <a:gd name="connsiteX1111" fmla="*/ 1093352 w 7129607"/>
              <a:gd name="connsiteY1111" fmla="*/ 9450506 h 10322882"/>
              <a:gd name="connsiteX1112" fmla="*/ 1100086 w 7129607"/>
              <a:gd name="connsiteY1112" fmla="*/ 9447140 h 10322882"/>
              <a:gd name="connsiteX1113" fmla="*/ 1106823 w 7129607"/>
              <a:gd name="connsiteY1113" fmla="*/ 9457238 h 10322882"/>
              <a:gd name="connsiteX1114" fmla="*/ 1110191 w 7129607"/>
              <a:gd name="connsiteY1114" fmla="*/ 9467335 h 10322882"/>
              <a:gd name="connsiteX1115" fmla="*/ 1103488 w 7129607"/>
              <a:gd name="connsiteY1115" fmla="*/ 9477383 h 10322882"/>
              <a:gd name="connsiteX1116" fmla="*/ 1100821 w 7129607"/>
              <a:gd name="connsiteY1116" fmla="*/ 9446741 h 10322882"/>
              <a:gd name="connsiteX1117" fmla="*/ 1144624 w 7129607"/>
              <a:gd name="connsiteY1117" fmla="*/ 9429914 h 10322882"/>
              <a:gd name="connsiteX1118" fmla="*/ 1198533 w 7129607"/>
              <a:gd name="connsiteY1118" fmla="*/ 9399625 h 10322882"/>
              <a:gd name="connsiteX1119" fmla="*/ 1228857 w 7129607"/>
              <a:gd name="connsiteY1119" fmla="*/ 9406356 h 10322882"/>
              <a:gd name="connsiteX1120" fmla="*/ 1255814 w 7129607"/>
              <a:gd name="connsiteY1120" fmla="*/ 9382798 h 10322882"/>
              <a:gd name="connsiteX1121" fmla="*/ 1296246 w 7129607"/>
              <a:gd name="connsiteY1121" fmla="*/ 9376066 h 10322882"/>
              <a:gd name="connsiteX1122" fmla="*/ 1356895 w 7129607"/>
              <a:gd name="connsiteY1122" fmla="*/ 9365971 h 10322882"/>
              <a:gd name="connsiteX1123" fmla="*/ 1498410 w 7129607"/>
              <a:gd name="connsiteY1123" fmla="*/ 9244812 h 10322882"/>
              <a:gd name="connsiteX1124" fmla="*/ 1559057 w 7129607"/>
              <a:gd name="connsiteY1124" fmla="*/ 9150580 h 10322882"/>
              <a:gd name="connsiteX1125" fmla="*/ 1636554 w 7129607"/>
              <a:gd name="connsiteY1125" fmla="*/ 9059711 h 10322882"/>
              <a:gd name="connsiteX1126" fmla="*/ 1700571 w 7129607"/>
              <a:gd name="connsiteY1126" fmla="*/ 8968843 h 10322882"/>
              <a:gd name="connsiteX1127" fmla="*/ 1726997 w 7129607"/>
              <a:gd name="connsiteY1127" fmla="*/ 8935852 h 10322882"/>
              <a:gd name="connsiteX1128" fmla="*/ 1726871 w 7129607"/>
              <a:gd name="connsiteY1128" fmla="*/ 8935226 h 10322882"/>
              <a:gd name="connsiteX1129" fmla="*/ 1727499 w 7129607"/>
              <a:gd name="connsiteY1129" fmla="*/ 8935226 h 10322882"/>
              <a:gd name="connsiteX1130" fmla="*/ 1727528 w 7129607"/>
              <a:gd name="connsiteY1130" fmla="*/ 8935188 h 10322882"/>
              <a:gd name="connsiteX1131" fmla="*/ 1727535 w 7129607"/>
              <a:gd name="connsiteY1131" fmla="*/ 8935226 h 10322882"/>
              <a:gd name="connsiteX1132" fmla="*/ 1730242 w 7129607"/>
              <a:gd name="connsiteY1132" fmla="*/ 8935226 h 10322882"/>
              <a:gd name="connsiteX1133" fmla="*/ 1780781 w 7129607"/>
              <a:gd name="connsiteY1133" fmla="*/ 8898183 h 10322882"/>
              <a:gd name="connsiteX1134" fmla="*/ 1807736 w 7129607"/>
              <a:gd name="connsiteY1134" fmla="*/ 8877977 h 10322882"/>
              <a:gd name="connsiteX1135" fmla="*/ 1854907 w 7129607"/>
              <a:gd name="connsiteY1135" fmla="*/ 8888080 h 10322882"/>
              <a:gd name="connsiteX1136" fmla="*/ 1891970 w 7129607"/>
              <a:gd name="connsiteY1136" fmla="*/ 8861139 h 10322882"/>
              <a:gd name="connsiteX1137" fmla="*/ 1929032 w 7129607"/>
              <a:gd name="connsiteY1137" fmla="*/ 8813994 h 10322882"/>
              <a:gd name="connsiteX1138" fmla="*/ 2013267 w 7129607"/>
              <a:gd name="connsiteY1138" fmla="*/ 8733171 h 10322882"/>
              <a:gd name="connsiteX1139" fmla="*/ 2046960 w 7129607"/>
              <a:gd name="connsiteY1139" fmla="*/ 8692759 h 10322882"/>
              <a:gd name="connsiteX1140" fmla="*/ 2079628 w 7129607"/>
              <a:gd name="connsiteY1140" fmla="*/ 8725038 h 10322882"/>
              <a:gd name="connsiteX1141" fmla="*/ 2085499 w 7129607"/>
              <a:gd name="connsiteY1141" fmla="*/ 8737054 h 10322882"/>
              <a:gd name="connsiteX1142" fmla="*/ 2086292 w 7129607"/>
              <a:gd name="connsiteY1142" fmla="*/ 8735910 h 10322882"/>
              <a:gd name="connsiteX1143" fmla="*/ 2084024 w 7129607"/>
              <a:gd name="connsiteY1143" fmla="*/ 8729383 h 10322882"/>
              <a:gd name="connsiteX1144" fmla="*/ 2079628 w 7129607"/>
              <a:gd name="connsiteY1144" fmla="*/ 8725038 h 10322882"/>
              <a:gd name="connsiteX1145" fmla="*/ 2076716 w 7129607"/>
              <a:gd name="connsiteY1145" fmla="*/ 8719081 h 10322882"/>
              <a:gd name="connsiteX1146" fmla="*/ 2047091 w 7129607"/>
              <a:gd name="connsiteY1146" fmla="*/ 8692240 h 10322882"/>
              <a:gd name="connsiteX1147" fmla="*/ 2094282 w 7129607"/>
              <a:gd name="connsiteY1147" fmla="*/ 8651792 h 10322882"/>
              <a:gd name="connsiteX1148" fmla="*/ 2131358 w 7129607"/>
              <a:gd name="connsiteY1148" fmla="*/ 8648423 h 10322882"/>
              <a:gd name="connsiteX1149" fmla="*/ 2114506 w 7129607"/>
              <a:gd name="connsiteY1149" fmla="*/ 8634940 h 10322882"/>
              <a:gd name="connsiteX1150" fmla="*/ 2117875 w 7129607"/>
              <a:gd name="connsiteY1150" fmla="*/ 8607975 h 10322882"/>
              <a:gd name="connsiteX1151" fmla="*/ 2144840 w 7129607"/>
              <a:gd name="connsiteY1151" fmla="*/ 8584379 h 10322882"/>
              <a:gd name="connsiteX1152" fmla="*/ 2148212 w 7129607"/>
              <a:gd name="connsiteY1152" fmla="*/ 8587750 h 10322882"/>
              <a:gd name="connsiteX1153" fmla="*/ 2165065 w 7129607"/>
              <a:gd name="connsiteY1153" fmla="*/ 8604604 h 10322882"/>
              <a:gd name="connsiteX1154" fmla="*/ 2185288 w 7129607"/>
              <a:gd name="connsiteY1154" fmla="*/ 8621457 h 10322882"/>
              <a:gd name="connsiteX1155" fmla="*/ 2205515 w 7129607"/>
              <a:gd name="connsiteY1155" fmla="*/ 8638311 h 10322882"/>
              <a:gd name="connsiteX1156" fmla="*/ 2209361 w 7129607"/>
              <a:gd name="connsiteY1156" fmla="*/ 8639272 h 10322882"/>
              <a:gd name="connsiteX1157" fmla="*/ 2209382 w 7129607"/>
              <a:gd name="connsiteY1157" fmla="*/ 8639261 h 10322882"/>
              <a:gd name="connsiteX1158" fmla="*/ 2206065 w 7129607"/>
              <a:gd name="connsiteY1158" fmla="*/ 8638430 h 10322882"/>
              <a:gd name="connsiteX1159" fmla="*/ 2185871 w 7129607"/>
              <a:gd name="connsiteY1159" fmla="*/ 8621587 h 10322882"/>
              <a:gd name="connsiteX1160" fmla="*/ 2165681 w 7129607"/>
              <a:gd name="connsiteY1160" fmla="*/ 8604743 h 10322882"/>
              <a:gd name="connsiteX1161" fmla="*/ 2148854 w 7129607"/>
              <a:gd name="connsiteY1161" fmla="*/ 8587898 h 10322882"/>
              <a:gd name="connsiteX1162" fmla="*/ 2145489 w 7129607"/>
              <a:gd name="connsiteY1162" fmla="*/ 8584531 h 10322882"/>
              <a:gd name="connsiteX1163" fmla="*/ 2169047 w 7129607"/>
              <a:gd name="connsiteY1163" fmla="*/ 8567686 h 10322882"/>
              <a:gd name="connsiteX1164" fmla="*/ 2192605 w 7129607"/>
              <a:gd name="connsiteY1164" fmla="*/ 8490203 h 10322882"/>
              <a:gd name="connsiteX1165" fmla="*/ 2216162 w 7129607"/>
              <a:gd name="connsiteY1165" fmla="*/ 8432932 h 10322882"/>
              <a:gd name="connsiteX1166" fmla="*/ 2276737 w 7129607"/>
              <a:gd name="connsiteY1166" fmla="*/ 8422826 h 10322882"/>
              <a:gd name="connsiteX1167" fmla="*/ 2337314 w 7129607"/>
              <a:gd name="connsiteY1167" fmla="*/ 8375662 h 10322882"/>
              <a:gd name="connsiteX1168" fmla="*/ 2364234 w 7129607"/>
              <a:gd name="connsiteY1168" fmla="*/ 8402612 h 10322882"/>
              <a:gd name="connsiteX1169" fmla="*/ 2387791 w 7129607"/>
              <a:gd name="connsiteY1169" fmla="*/ 8392506 h 10322882"/>
              <a:gd name="connsiteX1170" fmla="*/ 2424812 w 7129607"/>
              <a:gd name="connsiteY1170" fmla="*/ 8365556 h 10322882"/>
              <a:gd name="connsiteX1171" fmla="*/ 2448370 w 7129607"/>
              <a:gd name="connsiteY1171" fmla="*/ 8372292 h 10322882"/>
              <a:gd name="connsiteX1172" fmla="*/ 2478657 w 7129607"/>
              <a:gd name="connsiteY1172" fmla="*/ 8355450 h 10322882"/>
              <a:gd name="connsiteX1173" fmla="*/ 2478657 w 7129607"/>
              <a:gd name="connsiteY1173" fmla="*/ 8331866 h 10322882"/>
              <a:gd name="connsiteX1174" fmla="*/ 2418083 w 7129607"/>
              <a:gd name="connsiteY1174" fmla="*/ 8281334 h 10322882"/>
              <a:gd name="connsiteX1175" fmla="*/ 2471927 w 7129607"/>
              <a:gd name="connsiteY1175" fmla="*/ 8227432 h 10322882"/>
              <a:gd name="connsiteX1176" fmla="*/ 2512310 w 7129607"/>
              <a:gd name="connsiteY1176" fmla="*/ 8261122 h 10322882"/>
              <a:gd name="connsiteX1177" fmla="*/ 2492118 w 7129607"/>
              <a:gd name="connsiteY1177" fmla="*/ 8291440 h 10322882"/>
              <a:gd name="connsiteX1178" fmla="*/ 2519041 w 7129607"/>
              <a:gd name="connsiteY1178" fmla="*/ 8308285 h 10322882"/>
              <a:gd name="connsiteX1179" fmla="*/ 2556060 w 7129607"/>
              <a:gd name="connsiteY1179" fmla="*/ 8264490 h 10322882"/>
              <a:gd name="connsiteX1180" fmla="*/ 2576252 w 7129607"/>
              <a:gd name="connsiteY1180" fmla="*/ 8237539 h 10322882"/>
              <a:gd name="connsiteX1181" fmla="*/ 2556060 w 7129607"/>
              <a:gd name="connsiteY1181" fmla="*/ 8220696 h 10322882"/>
              <a:gd name="connsiteX1182" fmla="*/ 2539235 w 7129607"/>
              <a:gd name="connsiteY1182" fmla="*/ 8234171 h 10322882"/>
              <a:gd name="connsiteX1183" fmla="*/ 2508944 w 7129607"/>
              <a:gd name="connsiteY1183" fmla="*/ 8207220 h 10322882"/>
              <a:gd name="connsiteX1184" fmla="*/ 2508944 w 7129607"/>
              <a:gd name="connsiteY1184" fmla="*/ 8180270 h 10322882"/>
              <a:gd name="connsiteX1185" fmla="*/ 2535868 w 7129607"/>
              <a:gd name="connsiteY1185" fmla="*/ 8146581 h 10322882"/>
              <a:gd name="connsiteX1186" fmla="*/ 2579617 w 7129607"/>
              <a:gd name="connsiteY1186" fmla="*/ 8176901 h 10322882"/>
              <a:gd name="connsiteX1187" fmla="*/ 2586349 w 7129607"/>
              <a:gd name="connsiteY1187" fmla="*/ 8180270 h 10322882"/>
              <a:gd name="connsiteX1188" fmla="*/ 2599809 w 7129607"/>
              <a:gd name="connsiteY1188" fmla="*/ 8190376 h 10322882"/>
              <a:gd name="connsiteX1189" fmla="*/ 2620002 w 7129607"/>
              <a:gd name="connsiteY1189" fmla="*/ 8203851 h 10322882"/>
              <a:gd name="connsiteX1190" fmla="*/ 2650289 w 7129607"/>
              <a:gd name="connsiteY1190" fmla="*/ 8217326 h 10322882"/>
              <a:gd name="connsiteX1191" fmla="*/ 2662169 w 7129607"/>
              <a:gd name="connsiteY1191" fmla="*/ 8214725 h 10322882"/>
              <a:gd name="connsiteX1192" fmla="*/ 2662616 w 7129607"/>
              <a:gd name="connsiteY1192" fmla="*/ 8214026 h 10322882"/>
              <a:gd name="connsiteX1193" fmla="*/ 2650110 w 7129607"/>
              <a:gd name="connsiteY1193" fmla="*/ 8216764 h 10322882"/>
              <a:gd name="connsiteX1194" fmla="*/ 2619809 w 7129607"/>
              <a:gd name="connsiteY1194" fmla="*/ 8203288 h 10322882"/>
              <a:gd name="connsiteX1195" fmla="*/ 2599608 w 7129607"/>
              <a:gd name="connsiteY1195" fmla="*/ 8189813 h 10322882"/>
              <a:gd name="connsiteX1196" fmla="*/ 2586140 w 7129607"/>
              <a:gd name="connsiteY1196" fmla="*/ 8179707 h 10322882"/>
              <a:gd name="connsiteX1197" fmla="*/ 2592873 w 7129607"/>
              <a:gd name="connsiteY1197" fmla="*/ 8176339 h 10322882"/>
              <a:gd name="connsiteX1198" fmla="*/ 2602973 w 7129607"/>
              <a:gd name="connsiteY1198" fmla="*/ 8183076 h 10322882"/>
              <a:gd name="connsiteX1199" fmla="*/ 2629908 w 7129607"/>
              <a:gd name="connsiteY1199" fmla="*/ 8152758 h 10322882"/>
              <a:gd name="connsiteX1200" fmla="*/ 2653475 w 7129607"/>
              <a:gd name="connsiteY1200" fmla="*/ 8112332 h 10322882"/>
              <a:gd name="connsiteX1201" fmla="*/ 2673676 w 7129607"/>
              <a:gd name="connsiteY1201" fmla="*/ 8088752 h 10322882"/>
              <a:gd name="connsiteX1202" fmla="*/ 2683778 w 7129607"/>
              <a:gd name="connsiteY1202" fmla="*/ 8075276 h 10322882"/>
              <a:gd name="connsiteX1203" fmla="*/ 2677044 w 7129607"/>
              <a:gd name="connsiteY1203" fmla="*/ 8058432 h 10322882"/>
              <a:gd name="connsiteX1204" fmla="*/ 2673676 w 7129607"/>
              <a:gd name="connsiteY1204" fmla="*/ 8024746 h 10322882"/>
              <a:gd name="connsiteX1205" fmla="*/ 2744381 w 7129607"/>
              <a:gd name="connsiteY1205" fmla="*/ 7974213 h 10322882"/>
              <a:gd name="connsiteX1206" fmla="*/ 2774683 w 7129607"/>
              <a:gd name="connsiteY1206" fmla="*/ 7991058 h 10322882"/>
              <a:gd name="connsiteX1207" fmla="*/ 2811718 w 7129607"/>
              <a:gd name="connsiteY1207" fmla="*/ 7947264 h 10322882"/>
              <a:gd name="connsiteX1208" fmla="*/ 2821817 w 7129607"/>
              <a:gd name="connsiteY1208" fmla="*/ 7910207 h 10322882"/>
              <a:gd name="connsiteX1209" fmla="*/ 2835285 w 7129607"/>
              <a:gd name="connsiteY1209" fmla="*/ 7866414 h 10322882"/>
              <a:gd name="connsiteX1210" fmla="*/ 2848752 w 7129607"/>
              <a:gd name="connsiteY1210" fmla="*/ 7879889 h 10322882"/>
              <a:gd name="connsiteX1211" fmla="*/ 2842020 w 7129607"/>
              <a:gd name="connsiteY1211" fmla="*/ 7910207 h 10322882"/>
              <a:gd name="connsiteX1212" fmla="*/ 2831919 w 7129607"/>
              <a:gd name="connsiteY1212" fmla="*/ 7943895 h 10322882"/>
              <a:gd name="connsiteX1213" fmla="*/ 2848752 w 7129607"/>
              <a:gd name="connsiteY1213" fmla="*/ 7957370 h 10322882"/>
              <a:gd name="connsiteX1214" fmla="*/ 2865588 w 7129607"/>
              <a:gd name="connsiteY1214" fmla="*/ 7930420 h 10322882"/>
              <a:gd name="connsiteX1215" fmla="*/ 2882422 w 7129607"/>
              <a:gd name="connsiteY1215" fmla="*/ 7903471 h 10322882"/>
              <a:gd name="connsiteX1216" fmla="*/ 2885788 w 7129607"/>
              <a:gd name="connsiteY1216" fmla="*/ 7886626 h 10322882"/>
              <a:gd name="connsiteX1217" fmla="*/ 2912724 w 7129607"/>
              <a:gd name="connsiteY1217" fmla="*/ 7846201 h 10322882"/>
              <a:gd name="connsiteX1218" fmla="*/ 2912724 w 7129607"/>
              <a:gd name="connsiteY1218" fmla="*/ 7842832 h 10322882"/>
              <a:gd name="connsiteX1219" fmla="*/ 2913211 w 7129607"/>
              <a:gd name="connsiteY1219" fmla="*/ 7843200 h 10322882"/>
              <a:gd name="connsiteX1220" fmla="*/ 2929811 w 7129607"/>
              <a:gd name="connsiteY1220" fmla="*/ 7819978 h 10322882"/>
              <a:gd name="connsiteX1221" fmla="*/ 2906218 w 7129607"/>
              <a:gd name="connsiteY1221" fmla="*/ 7809873 h 10322882"/>
              <a:gd name="connsiteX1222" fmla="*/ 2885996 w 7129607"/>
              <a:gd name="connsiteY1222" fmla="*/ 7823346 h 10322882"/>
              <a:gd name="connsiteX1223" fmla="*/ 2855664 w 7129607"/>
              <a:gd name="connsiteY1223" fmla="*/ 7803138 h 10322882"/>
              <a:gd name="connsiteX1224" fmla="*/ 2902847 w 7129607"/>
              <a:gd name="connsiteY1224" fmla="*/ 7755988 h 10322882"/>
              <a:gd name="connsiteX1225" fmla="*/ 2950031 w 7129607"/>
              <a:gd name="connsiteY1225" fmla="*/ 7678527 h 10322882"/>
              <a:gd name="connsiteX1226" fmla="*/ 2973622 w 7129607"/>
              <a:gd name="connsiteY1226" fmla="*/ 7705470 h 10322882"/>
              <a:gd name="connsiteX1227" fmla="*/ 2956772 w 7129607"/>
              <a:gd name="connsiteY1227" fmla="*/ 7732412 h 10322882"/>
              <a:gd name="connsiteX1228" fmla="*/ 2946661 w 7129607"/>
              <a:gd name="connsiteY1228" fmla="*/ 7759355 h 10322882"/>
              <a:gd name="connsiteX1229" fmla="*/ 2970254 w 7129607"/>
              <a:gd name="connsiteY1229" fmla="*/ 7742517 h 10322882"/>
              <a:gd name="connsiteX1230" fmla="*/ 2997215 w 7129607"/>
              <a:gd name="connsiteY1230" fmla="*/ 7735782 h 10322882"/>
              <a:gd name="connsiteX1231" fmla="*/ 3010693 w 7129607"/>
              <a:gd name="connsiteY1231" fmla="*/ 7735782 h 10322882"/>
              <a:gd name="connsiteX1232" fmla="*/ 3024175 w 7129607"/>
              <a:gd name="connsiteY1232" fmla="*/ 7742517 h 10322882"/>
              <a:gd name="connsiteX1233" fmla="*/ 3034286 w 7129607"/>
              <a:gd name="connsiteY1233" fmla="*/ 7715574 h 10322882"/>
              <a:gd name="connsiteX1234" fmla="*/ 3054508 w 7129607"/>
              <a:gd name="connsiteY1234" fmla="*/ 7685264 h 10322882"/>
              <a:gd name="connsiteX1235" fmla="*/ 3003957 w 7129607"/>
              <a:gd name="connsiteY1235" fmla="*/ 7691999 h 10322882"/>
              <a:gd name="connsiteX1236" fmla="*/ 3007322 w 7129607"/>
              <a:gd name="connsiteY1236" fmla="*/ 7681894 h 10322882"/>
              <a:gd name="connsiteX1237" fmla="*/ 3000586 w 7129607"/>
              <a:gd name="connsiteY1237" fmla="*/ 7671791 h 10322882"/>
              <a:gd name="connsiteX1238" fmla="*/ 2973622 w 7129607"/>
              <a:gd name="connsiteY1238" fmla="*/ 7628009 h 10322882"/>
              <a:gd name="connsiteX1239" fmla="*/ 2966883 w 7129607"/>
              <a:gd name="connsiteY1239" fmla="*/ 7604435 h 10322882"/>
              <a:gd name="connsiteX1240" fmla="*/ 2987104 w 7129607"/>
              <a:gd name="connsiteY1240" fmla="*/ 7570755 h 10322882"/>
              <a:gd name="connsiteX1241" fmla="*/ 3064618 w 7129607"/>
              <a:gd name="connsiteY1241" fmla="*/ 7621273 h 10322882"/>
              <a:gd name="connsiteX1242" fmla="*/ 3071358 w 7129607"/>
              <a:gd name="connsiteY1242" fmla="*/ 7641481 h 10322882"/>
              <a:gd name="connsiteX1243" fmla="*/ 3094951 w 7129607"/>
              <a:gd name="connsiteY1243" fmla="*/ 7665056 h 10322882"/>
              <a:gd name="connsiteX1244" fmla="*/ 3105062 w 7129607"/>
              <a:gd name="connsiteY1244" fmla="*/ 7638113 h 10322882"/>
              <a:gd name="connsiteX1245" fmla="*/ 3101691 w 7129607"/>
              <a:gd name="connsiteY1245" fmla="*/ 7604435 h 10322882"/>
              <a:gd name="connsiteX1246" fmla="*/ 3088209 w 7129607"/>
              <a:gd name="connsiteY1246" fmla="*/ 7584228 h 10322882"/>
              <a:gd name="connsiteX1247" fmla="*/ 3051137 w 7129607"/>
              <a:gd name="connsiteY1247" fmla="*/ 7560652 h 10322882"/>
              <a:gd name="connsiteX1248" fmla="*/ 3057877 w 7129607"/>
              <a:gd name="connsiteY1248" fmla="*/ 7533710 h 10322882"/>
              <a:gd name="connsiteX1249" fmla="*/ 3094951 w 7129607"/>
              <a:gd name="connsiteY1249" fmla="*/ 7547180 h 10322882"/>
              <a:gd name="connsiteX1250" fmla="*/ 3108431 w 7129607"/>
              <a:gd name="connsiteY1250" fmla="*/ 7493295 h 10322882"/>
              <a:gd name="connsiteX1251" fmla="*/ 3081469 w 7129607"/>
              <a:gd name="connsiteY1251" fmla="*/ 7469719 h 10322882"/>
              <a:gd name="connsiteX1252" fmla="*/ 3034286 w 7129607"/>
              <a:gd name="connsiteY1252" fmla="*/ 7442776 h 10322882"/>
              <a:gd name="connsiteX1253" fmla="*/ 3051137 w 7129607"/>
              <a:gd name="connsiteY1253" fmla="*/ 7395628 h 10322882"/>
              <a:gd name="connsiteX1254" fmla="*/ 3037655 w 7129607"/>
              <a:gd name="connsiteY1254" fmla="*/ 7365316 h 10322882"/>
              <a:gd name="connsiteX1255" fmla="*/ 3041026 w 7129607"/>
              <a:gd name="connsiteY1255" fmla="*/ 7308062 h 10322882"/>
              <a:gd name="connsiteX1256" fmla="*/ 3051137 w 7129607"/>
              <a:gd name="connsiteY1256" fmla="*/ 7314799 h 10322882"/>
              <a:gd name="connsiteX1257" fmla="*/ 3072530 w 7129607"/>
              <a:gd name="connsiteY1257" fmla="*/ 7326310 h 10322882"/>
              <a:gd name="connsiteX1258" fmla="*/ 3072530 w 7129607"/>
              <a:gd name="connsiteY1258" fmla="*/ 7325889 h 10322882"/>
              <a:gd name="connsiteX1259" fmla="*/ 3051664 w 7129607"/>
              <a:gd name="connsiteY1259" fmla="*/ 7314645 h 10322882"/>
              <a:gd name="connsiteX1260" fmla="*/ 3041562 w 7129607"/>
              <a:gd name="connsiteY1260" fmla="*/ 7307905 h 10322882"/>
              <a:gd name="connsiteX1261" fmla="*/ 3041562 w 7129607"/>
              <a:gd name="connsiteY1261" fmla="*/ 7304535 h 10322882"/>
              <a:gd name="connsiteX1262" fmla="*/ 3044928 w 7129607"/>
              <a:gd name="connsiteY1262" fmla="*/ 7267469 h 10322882"/>
              <a:gd name="connsiteX1263" fmla="*/ 3071868 w 7129607"/>
              <a:gd name="connsiteY1263" fmla="*/ 7216923 h 10322882"/>
              <a:gd name="connsiteX1264" fmla="*/ 3098806 w 7129607"/>
              <a:gd name="connsiteY1264" fmla="*/ 7227032 h 10322882"/>
              <a:gd name="connsiteX1265" fmla="*/ 3118700 w 7129607"/>
              <a:gd name="connsiteY1265" fmla="*/ 7207126 h 10322882"/>
              <a:gd name="connsiteX1266" fmla="*/ 3118245 w 7129607"/>
              <a:gd name="connsiteY1266" fmla="*/ 7206640 h 10322882"/>
              <a:gd name="connsiteX1267" fmla="*/ 3114873 w 7129607"/>
              <a:gd name="connsiteY1267" fmla="*/ 7193175 h 10322882"/>
              <a:gd name="connsiteX1268" fmla="*/ 3118245 w 7129607"/>
              <a:gd name="connsiteY1268" fmla="*/ 7162881 h 10322882"/>
              <a:gd name="connsiteX1269" fmla="*/ 3087894 w 7129607"/>
              <a:gd name="connsiteY1269" fmla="*/ 7166247 h 10322882"/>
              <a:gd name="connsiteX1270" fmla="*/ 3017074 w 7129607"/>
              <a:gd name="connsiteY1270" fmla="*/ 7102293 h 10322882"/>
              <a:gd name="connsiteX1271" fmla="*/ 3000215 w 7129607"/>
              <a:gd name="connsiteY1271" fmla="*/ 7085462 h 10322882"/>
              <a:gd name="connsiteX1272" fmla="*/ 3017074 w 7129607"/>
              <a:gd name="connsiteY1272" fmla="*/ 7058534 h 10322882"/>
              <a:gd name="connsiteX1273" fmla="*/ 3121618 w 7129607"/>
              <a:gd name="connsiteY1273" fmla="*/ 6890230 h 10322882"/>
              <a:gd name="connsiteX1274" fmla="*/ 3148598 w 7129607"/>
              <a:gd name="connsiteY1274" fmla="*/ 6917158 h 10322882"/>
              <a:gd name="connsiteX1275" fmla="*/ 3158716 w 7129607"/>
              <a:gd name="connsiteY1275" fmla="*/ 6950819 h 10322882"/>
              <a:gd name="connsiteX1276" fmla="*/ 3189067 w 7129607"/>
              <a:gd name="connsiteY1276" fmla="*/ 7058534 h 10322882"/>
              <a:gd name="connsiteX1277" fmla="*/ 3202557 w 7129607"/>
              <a:gd name="connsiteY1277" fmla="*/ 7078730 h 10322882"/>
              <a:gd name="connsiteX1278" fmla="*/ 3182322 w 7129607"/>
              <a:gd name="connsiteY1278" fmla="*/ 7115757 h 10322882"/>
              <a:gd name="connsiteX1279" fmla="*/ 3158716 w 7129607"/>
              <a:gd name="connsiteY1279" fmla="*/ 7156149 h 10322882"/>
              <a:gd name="connsiteX1280" fmla="*/ 3185695 w 7129607"/>
              <a:gd name="connsiteY1280" fmla="*/ 7183077 h 10322882"/>
              <a:gd name="connsiteX1281" fmla="*/ 3222791 w 7129607"/>
              <a:gd name="connsiteY1281" fmla="*/ 7122489 h 10322882"/>
              <a:gd name="connsiteX1282" fmla="*/ 3236281 w 7129607"/>
              <a:gd name="connsiteY1282" fmla="*/ 7152782 h 10322882"/>
              <a:gd name="connsiteX1283" fmla="*/ 3205929 w 7129607"/>
              <a:gd name="connsiteY1283" fmla="*/ 7199908 h 10322882"/>
              <a:gd name="connsiteX1284" fmla="*/ 3243025 w 7129607"/>
              <a:gd name="connsiteY1284" fmla="*/ 7233568 h 10322882"/>
              <a:gd name="connsiteX1285" fmla="*/ 3273377 w 7129607"/>
              <a:gd name="connsiteY1285" fmla="*/ 7213372 h 10322882"/>
              <a:gd name="connsiteX1286" fmla="*/ 3253143 w 7129607"/>
              <a:gd name="connsiteY1286" fmla="*/ 7189809 h 10322882"/>
              <a:gd name="connsiteX1287" fmla="*/ 3276749 w 7129607"/>
              <a:gd name="connsiteY1287" fmla="*/ 7149416 h 10322882"/>
              <a:gd name="connsiteX1288" fmla="*/ 3296984 w 7129607"/>
              <a:gd name="connsiteY1288" fmla="*/ 7162881 h 10322882"/>
              <a:gd name="connsiteX1289" fmla="*/ 3320590 w 7129607"/>
              <a:gd name="connsiteY1289" fmla="*/ 7146050 h 10322882"/>
              <a:gd name="connsiteX1290" fmla="*/ 3320590 w 7129607"/>
              <a:gd name="connsiteY1290" fmla="*/ 7189809 h 10322882"/>
              <a:gd name="connsiteX1291" fmla="*/ 3361061 w 7129607"/>
              <a:gd name="connsiteY1291" fmla="*/ 7169613 h 10322882"/>
              <a:gd name="connsiteX1292" fmla="*/ 3327337 w 7129607"/>
              <a:gd name="connsiteY1292" fmla="*/ 7125855 h 10322882"/>
              <a:gd name="connsiteX1293" fmla="*/ 3340826 w 7129607"/>
              <a:gd name="connsiteY1293" fmla="*/ 7119123 h 10322882"/>
              <a:gd name="connsiteX1294" fmla="*/ 3361061 w 7129607"/>
              <a:gd name="connsiteY1294" fmla="*/ 7095561 h 10322882"/>
              <a:gd name="connsiteX1295" fmla="*/ 3377923 w 7129607"/>
              <a:gd name="connsiteY1295" fmla="*/ 7068632 h 10322882"/>
              <a:gd name="connsiteX1296" fmla="*/ 3381295 w 7129607"/>
              <a:gd name="connsiteY1296" fmla="*/ 7102293 h 10322882"/>
              <a:gd name="connsiteX1297" fmla="*/ 3384667 w 7129607"/>
              <a:gd name="connsiteY1297" fmla="*/ 7139318 h 10322882"/>
              <a:gd name="connsiteX1298" fmla="*/ 3404902 w 7129607"/>
              <a:gd name="connsiteY1298" fmla="*/ 7095561 h 10322882"/>
              <a:gd name="connsiteX1299" fmla="*/ 3408274 w 7129607"/>
              <a:gd name="connsiteY1299" fmla="*/ 7139318 h 10322882"/>
              <a:gd name="connsiteX1300" fmla="*/ 3415019 w 7129607"/>
              <a:gd name="connsiteY1300" fmla="*/ 7176345 h 10322882"/>
              <a:gd name="connsiteX1301" fmla="*/ 3448743 w 7129607"/>
              <a:gd name="connsiteY1301" fmla="*/ 7142684 h 10322882"/>
              <a:gd name="connsiteX1302" fmla="*/ 3455488 w 7129607"/>
              <a:gd name="connsiteY1302" fmla="*/ 7115757 h 10322882"/>
              <a:gd name="connsiteX1303" fmla="*/ 3425136 w 7129607"/>
              <a:gd name="connsiteY1303" fmla="*/ 7085462 h 10322882"/>
              <a:gd name="connsiteX1304" fmla="*/ 3452115 w 7129607"/>
              <a:gd name="connsiteY1304" fmla="*/ 7041703 h 10322882"/>
              <a:gd name="connsiteX1305" fmla="*/ 3468977 w 7129607"/>
              <a:gd name="connsiteY1305" fmla="*/ 7008043 h 10322882"/>
              <a:gd name="connsiteX1306" fmla="*/ 3509447 w 7129607"/>
              <a:gd name="connsiteY1306" fmla="*/ 7031605 h 10322882"/>
              <a:gd name="connsiteX1307" fmla="*/ 3556661 w 7129607"/>
              <a:gd name="connsiteY1307" fmla="*/ 7055168 h 10322882"/>
              <a:gd name="connsiteX1308" fmla="*/ 3563406 w 7129607"/>
              <a:gd name="connsiteY1308" fmla="*/ 7055168 h 10322882"/>
              <a:gd name="connsiteX1309" fmla="*/ 3566642 w 7129607"/>
              <a:gd name="connsiteY1309" fmla="*/ 7055168 h 10322882"/>
              <a:gd name="connsiteX1310" fmla="*/ 3566347 w 7129607"/>
              <a:gd name="connsiteY1310" fmla="*/ 7054956 h 10322882"/>
              <a:gd name="connsiteX1311" fmla="*/ 3562981 w 7129607"/>
              <a:gd name="connsiteY1311" fmla="*/ 7054956 h 10322882"/>
              <a:gd name="connsiteX1312" fmla="*/ 3569715 w 7129607"/>
              <a:gd name="connsiteY1312" fmla="*/ 7044864 h 10322882"/>
              <a:gd name="connsiteX1313" fmla="*/ 3647151 w 7129607"/>
              <a:gd name="connsiteY1313" fmla="*/ 6954035 h 10322882"/>
              <a:gd name="connsiteX1314" fmla="*/ 3677452 w 7129607"/>
              <a:gd name="connsiteY1314" fmla="*/ 6917032 h 10322882"/>
              <a:gd name="connsiteX1315" fmla="*/ 3687551 w 7129607"/>
              <a:gd name="connsiteY1315" fmla="*/ 6896848 h 10322882"/>
              <a:gd name="connsiteX1316" fmla="*/ 3704385 w 7129607"/>
              <a:gd name="connsiteY1316" fmla="*/ 6900211 h 10322882"/>
              <a:gd name="connsiteX1317" fmla="*/ 3704385 w 7129607"/>
              <a:gd name="connsiteY1317" fmla="*/ 6886755 h 10322882"/>
              <a:gd name="connsiteX1318" fmla="*/ 3717853 w 7129607"/>
              <a:gd name="connsiteY1318" fmla="*/ 6863208 h 10322882"/>
              <a:gd name="connsiteX1319" fmla="*/ 3764987 w 7129607"/>
              <a:gd name="connsiteY1319" fmla="*/ 6769015 h 10322882"/>
              <a:gd name="connsiteX1320" fmla="*/ 3768353 w 7129607"/>
              <a:gd name="connsiteY1320" fmla="*/ 6769015 h 10322882"/>
              <a:gd name="connsiteX1321" fmla="*/ 3778455 w 7129607"/>
              <a:gd name="connsiteY1321" fmla="*/ 6772379 h 10322882"/>
              <a:gd name="connsiteX1322" fmla="*/ 3775087 w 7129607"/>
              <a:gd name="connsiteY1322" fmla="*/ 6785836 h 10322882"/>
              <a:gd name="connsiteX1323" fmla="*/ 3775273 w 7129607"/>
              <a:gd name="connsiteY1323" fmla="*/ 6785887 h 10322882"/>
              <a:gd name="connsiteX1324" fmla="*/ 3785339 w 7129607"/>
              <a:gd name="connsiteY1324" fmla="*/ 6789524 h 10322882"/>
              <a:gd name="connsiteX1325" fmla="*/ 3793605 w 7129607"/>
              <a:gd name="connsiteY1325" fmla="*/ 6790881 h 10322882"/>
              <a:gd name="connsiteX1326" fmla="*/ 3775273 w 7129607"/>
              <a:gd name="connsiteY1326" fmla="*/ 6785887 h 10322882"/>
              <a:gd name="connsiteX1327" fmla="*/ 3775180 w 7129607"/>
              <a:gd name="connsiteY1327" fmla="*/ 6785853 h 10322882"/>
              <a:gd name="connsiteX1328" fmla="*/ 3778549 w 7129607"/>
              <a:gd name="connsiteY1328" fmla="*/ 6772385 h 10322882"/>
              <a:gd name="connsiteX1329" fmla="*/ 3768442 w 7129607"/>
              <a:gd name="connsiteY1329" fmla="*/ 6769019 h 10322882"/>
              <a:gd name="connsiteX1330" fmla="*/ 3818982 w 7129607"/>
              <a:gd name="connsiteY1330" fmla="*/ 6671382 h 10322882"/>
              <a:gd name="connsiteX1331" fmla="*/ 3822351 w 7129607"/>
              <a:gd name="connsiteY1331" fmla="*/ 6651181 h 10322882"/>
              <a:gd name="connsiteX1332" fmla="*/ 3835829 w 7129607"/>
              <a:gd name="connsiteY1332" fmla="*/ 6617514 h 10322882"/>
              <a:gd name="connsiteX1333" fmla="*/ 3842568 w 7129607"/>
              <a:gd name="connsiteY1333" fmla="*/ 6573746 h 10322882"/>
              <a:gd name="connsiteX1334" fmla="*/ 3832460 w 7129607"/>
              <a:gd name="connsiteY1334" fmla="*/ 6550178 h 10322882"/>
              <a:gd name="connsiteX1335" fmla="*/ 3741486 w 7129607"/>
              <a:gd name="connsiteY1335" fmla="*/ 6519877 h 10322882"/>
              <a:gd name="connsiteX1336" fmla="*/ 3677469 w 7129607"/>
              <a:gd name="connsiteY1336" fmla="*/ 6509777 h 10322882"/>
              <a:gd name="connsiteX1337" fmla="*/ 3559541 w 7129607"/>
              <a:gd name="connsiteY1337" fmla="*/ 6506410 h 10322882"/>
              <a:gd name="connsiteX1338" fmla="*/ 3471936 w 7129607"/>
              <a:gd name="connsiteY1338" fmla="*/ 6506410 h 10322882"/>
              <a:gd name="connsiteX1339" fmla="*/ 3465198 w 7129607"/>
              <a:gd name="connsiteY1339" fmla="*/ 6472743 h 10322882"/>
              <a:gd name="connsiteX1340" fmla="*/ 3377594 w 7129607"/>
              <a:gd name="connsiteY1340" fmla="*/ 5987925 h 10322882"/>
              <a:gd name="connsiteX1341" fmla="*/ 3458459 w 7129607"/>
              <a:gd name="connsiteY1341" fmla="*/ 6031693 h 10322882"/>
              <a:gd name="connsiteX1342" fmla="*/ 3508999 w 7129607"/>
              <a:gd name="connsiteY1342" fmla="*/ 6061994 h 10322882"/>
              <a:gd name="connsiteX1343" fmla="*/ 3529216 w 7129607"/>
              <a:gd name="connsiteY1343" fmla="*/ 6072094 h 10322882"/>
              <a:gd name="connsiteX1344" fmla="*/ 3562910 w 7129607"/>
              <a:gd name="connsiteY1344" fmla="*/ 6267368 h 10322882"/>
              <a:gd name="connsiteX1345" fmla="*/ 3579756 w 7129607"/>
              <a:gd name="connsiteY1345" fmla="*/ 6371738 h 10322882"/>
              <a:gd name="connsiteX1346" fmla="*/ 3583126 w 7129607"/>
              <a:gd name="connsiteY1346" fmla="*/ 6391939 h 10322882"/>
              <a:gd name="connsiteX1347" fmla="*/ 3616820 w 7129607"/>
              <a:gd name="connsiteY1347" fmla="*/ 6385206 h 10322882"/>
              <a:gd name="connsiteX1348" fmla="*/ 3670729 w 7129607"/>
              <a:gd name="connsiteY1348" fmla="*/ 6378472 h 10322882"/>
              <a:gd name="connsiteX1349" fmla="*/ 3674100 w 7129607"/>
              <a:gd name="connsiteY1349" fmla="*/ 6365004 h 10322882"/>
              <a:gd name="connsiteX1350" fmla="*/ 3660621 w 7129607"/>
              <a:gd name="connsiteY1350" fmla="*/ 6260634 h 10322882"/>
              <a:gd name="connsiteX1351" fmla="*/ 3640406 w 7129607"/>
              <a:gd name="connsiteY1351" fmla="*/ 6125964 h 10322882"/>
              <a:gd name="connsiteX1352" fmla="*/ 3711161 w 7129607"/>
              <a:gd name="connsiteY1352" fmla="*/ 6159631 h 10322882"/>
              <a:gd name="connsiteX1353" fmla="*/ 3728009 w 7129607"/>
              <a:gd name="connsiteY1353" fmla="*/ 6213499 h 10322882"/>
              <a:gd name="connsiteX1354" fmla="*/ 3798766 w 7129607"/>
              <a:gd name="connsiteY1354" fmla="*/ 6213499 h 10322882"/>
              <a:gd name="connsiteX1355" fmla="*/ 3812243 w 7129607"/>
              <a:gd name="connsiteY1355" fmla="*/ 6243800 h 10322882"/>
              <a:gd name="connsiteX1356" fmla="*/ 3845937 w 7129607"/>
              <a:gd name="connsiteY1356" fmla="*/ 6415507 h 10322882"/>
              <a:gd name="connsiteX1357" fmla="*/ 3883000 w 7129607"/>
              <a:gd name="connsiteY1357" fmla="*/ 6435708 h 10322882"/>
              <a:gd name="connsiteX1358" fmla="*/ 3923433 w 7129607"/>
              <a:gd name="connsiteY1358" fmla="*/ 6452541 h 10322882"/>
              <a:gd name="connsiteX1359" fmla="*/ 3936910 w 7129607"/>
              <a:gd name="connsiteY1359" fmla="*/ 6432340 h 10322882"/>
              <a:gd name="connsiteX1360" fmla="*/ 3896477 w 7129607"/>
              <a:gd name="connsiteY1360" fmla="*/ 6408773 h 10322882"/>
              <a:gd name="connsiteX1361" fmla="*/ 3913325 w 7129607"/>
              <a:gd name="connsiteY1361" fmla="*/ 6334703 h 10322882"/>
              <a:gd name="connsiteX1362" fmla="*/ 3947019 w 7129607"/>
              <a:gd name="connsiteY1362" fmla="*/ 6307770 h 10322882"/>
              <a:gd name="connsiteX1363" fmla="*/ 3960496 w 7129607"/>
              <a:gd name="connsiteY1363" fmla="*/ 6324604 h 10322882"/>
              <a:gd name="connsiteX1364" fmla="*/ 3973973 w 7129607"/>
              <a:gd name="connsiteY1364" fmla="*/ 6348171 h 10322882"/>
              <a:gd name="connsiteX1365" fmla="*/ 3980713 w 7129607"/>
              <a:gd name="connsiteY1365" fmla="*/ 6307770 h 10322882"/>
              <a:gd name="connsiteX1366" fmla="*/ 3930171 w 7129607"/>
              <a:gd name="connsiteY1366" fmla="*/ 6297669 h 10322882"/>
              <a:gd name="connsiteX1367" fmla="*/ 3899846 w 7129607"/>
              <a:gd name="connsiteY1367" fmla="*/ 6206766 h 10322882"/>
              <a:gd name="connsiteX1368" fmla="*/ 3963865 w 7129607"/>
              <a:gd name="connsiteY1368" fmla="*/ 6220233 h 10322882"/>
              <a:gd name="connsiteX1369" fmla="*/ 3990821 w 7129607"/>
              <a:gd name="connsiteY1369" fmla="*/ 6210133 h 10322882"/>
              <a:gd name="connsiteX1370" fmla="*/ 4024514 w 7129607"/>
              <a:gd name="connsiteY1370" fmla="*/ 6213499 h 10322882"/>
              <a:gd name="connsiteX1371" fmla="*/ 4048099 w 7129607"/>
              <a:gd name="connsiteY1371" fmla="*/ 6230333 h 10322882"/>
              <a:gd name="connsiteX1372" fmla="*/ 4071685 w 7129607"/>
              <a:gd name="connsiteY1372" fmla="*/ 6216867 h 10322882"/>
              <a:gd name="connsiteX1373" fmla="*/ 4071685 w 7129607"/>
              <a:gd name="connsiteY1373" fmla="*/ 6189932 h 10322882"/>
              <a:gd name="connsiteX1374" fmla="*/ 4041361 w 7129607"/>
              <a:gd name="connsiteY1374" fmla="*/ 6193300 h 10322882"/>
              <a:gd name="connsiteX1375" fmla="*/ 4051468 w 7129607"/>
              <a:gd name="connsiteY1375" fmla="*/ 6210133 h 10322882"/>
              <a:gd name="connsiteX1376" fmla="*/ 3893108 w 7129607"/>
              <a:gd name="connsiteY1376" fmla="*/ 6162999 h 10322882"/>
              <a:gd name="connsiteX1377" fmla="*/ 3936910 w 7129607"/>
              <a:gd name="connsiteY1377" fmla="*/ 6122596 h 10322882"/>
              <a:gd name="connsiteX1378" fmla="*/ 4024514 w 7129607"/>
              <a:gd name="connsiteY1378" fmla="*/ 6152897 h 10322882"/>
              <a:gd name="connsiteX1379" fmla="*/ 4041361 w 7129607"/>
              <a:gd name="connsiteY1379" fmla="*/ 6102395 h 10322882"/>
              <a:gd name="connsiteX1380" fmla="*/ 4021145 w 7129607"/>
              <a:gd name="connsiteY1380" fmla="*/ 6082195 h 10322882"/>
              <a:gd name="connsiteX1381" fmla="*/ 4004297 w 7129607"/>
              <a:gd name="connsiteY1381" fmla="*/ 6055260 h 10322882"/>
              <a:gd name="connsiteX1382" fmla="*/ 3997559 w 7129607"/>
              <a:gd name="connsiteY1382" fmla="*/ 6119230 h 10322882"/>
              <a:gd name="connsiteX1383" fmla="*/ 3953757 w 7129607"/>
              <a:gd name="connsiteY1383" fmla="*/ 6105763 h 10322882"/>
              <a:gd name="connsiteX1384" fmla="*/ 3916694 w 7129607"/>
              <a:gd name="connsiteY1384" fmla="*/ 6095663 h 10322882"/>
              <a:gd name="connsiteX1385" fmla="*/ 3883000 w 7129607"/>
              <a:gd name="connsiteY1385" fmla="*/ 6109129 h 10322882"/>
              <a:gd name="connsiteX1386" fmla="*/ 3839199 w 7129607"/>
              <a:gd name="connsiteY1386" fmla="*/ 6129330 h 10322882"/>
              <a:gd name="connsiteX1387" fmla="*/ 3825720 w 7129607"/>
              <a:gd name="connsiteY1387" fmla="*/ 6115862 h 10322882"/>
              <a:gd name="connsiteX1388" fmla="*/ 3775180 w 7129607"/>
              <a:gd name="connsiteY1388" fmla="*/ 6136064 h 10322882"/>
              <a:gd name="connsiteX1389" fmla="*/ 3714532 w 7129607"/>
              <a:gd name="connsiteY1389" fmla="*/ 6115862 h 10322882"/>
              <a:gd name="connsiteX1390" fmla="*/ 3637037 w 7129607"/>
              <a:gd name="connsiteY1390" fmla="*/ 6078828 h 10322882"/>
              <a:gd name="connsiteX1391" fmla="*/ 3623558 w 7129607"/>
              <a:gd name="connsiteY1391" fmla="*/ 6008126 h 10322882"/>
              <a:gd name="connsiteX1392" fmla="*/ 3613450 w 7129607"/>
              <a:gd name="connsiteY1392" fmla="*/ 5923956 h 10322882"/>
              <a:gd name="connsiteX1393" fmla="*/ 3724640 w 7129607"/>
              <a:gd name="connsiteY1393" fmla="*/ 5957624 h 10322882"/>
              <a:gd name="connsiteX1394" fmla="*/ 3721271 w 7129607"/>
              <a:gd name="connsiteY1394" fmla="*/ 5981191 h 10322882"/>
              <a:gd name="connsiteX1395" fmla="*/ 3768442 w 7129607"/>
              <a:gd name="connsiteY1395" fmla="*/ 5994658 h 10322882"/>
              <a:gd name="connsiteX1396" fmla="*/ 3849306 w 7129607"/>
              <a:gd name="connsiteY1396" fmla="*/ 6014860 h 10322882"/>
              <a:gd name="connsiteX1397" fmla="*/ 3862783 w 7129607"/>
              <a:gd name="connsiteY1397" fmla="*/ 5974459 h 10322882"/>
              <a:gd name="connsiteX1398" fmla="*/ 3849306 w 7129607"/>
              <a:gd name="connsiteY1398" fmla="*/ 5960991 h 10322882"/>
              <a:gd name="connsiteX1399" fmla="*/ 3758334 w 7129607"/>
              <a:gd name="connsiteY1399" fmla="*/ 5923956 h 10322882"/>
              <a:gd name="connsiteX1400" fmla="*/ 3765072 w 7129607"/>
              <a:gd name="connsiteY1400" fmla="*/ 5893655 h 10322882"/>
              <a:gd name="connsiteX1401" fmla="*/ 3765072 w 7129607"/>
              <a:gd name="connsiteY1401" fmla="*/ 5880312 h 10322882"/>
              <a:gd name="connsiteX1402" fmla="*/ 3764984 w 7129607"/>
              <a:gd name="connsiteY1402" fmla="*/ 5880320 h 10322882"/>
              <a:gd name="connsiteX1403" fmla="*/ 3764984 w 7129607"/>
              <a:gd name="connsiteY1403" fmla="*/ 5849997 h 10322882"/>
              <a:gd name="connsiteX1404" fmla="*/ 3670669 w 7129607"/>
              <a:gd name="connsiteY1404" fmla="*/ 5846628 h 10322882"/>
              <a:gd name="connsiteX1405" fmla="*/ 3620143 w 7129607"/>
              <a:gd name="connsiteY1405" fmla="*/ 5846628 h 10322882"/>
              <a:gd name="connsiteX1406" fmla="*/ 3610039 w 7129607"/>
              <a:gd name="connsiteY1406" fmla="*/ 5836520 h 10322882"/>
              <a:gd name="connsiteX1407" fmla="*/ 3613406 w 7129607"/>
              <a:gd name="connsiteY1407" fmla="*/ 5735443 h 10322882"/>
              <a:gd name="connsiteX1408" fmla="*/ 3636985 w 7129607"/>
              <a:gd name="connsiteY1408" fmla="*/ 5752289 h 10322882"/>
              <a:gd name="connsiteX1409" fmla="*/ 3640354 w 7129607"/>
              <a:gd name="connsiteY1409" fmla="*/ 5779243 h 10322882"/>
              <a:gd name="connsiteX1410" fmla="*/ 3647091 w 7129607"/>
              <a:gd name="connsiteY1410" fmla="*/ 5816305 h 10322882"/>
              <a:gd name="connsiteX1411" fmla="*/ 3667301 w 7129607"/>
              <a:gd name="connsiteY1411" fmla="*/ 5816305 h 10322882"/>
              <a:gd name="connsiteX1412" fmla="*/ 3707721 w 7129607"/>
              <a:gd name="connsiteY1412" fmla="*/ 5816305 h 10322882"/>
              <a:gd name="connsiteX1413" fmla="*/ 3714458 w 7129607"/>
              <a:gd name="connsiteY1413" fmla="*/ 5792720 h 10322882"/>
              <a:gd name="connsiteX1414" fmla="*/ 3687510 w 7129607"/>
              <a:gd name="connsiteY1414" fmla="*/ 5779243 h 10322882"/>
              <a:gd name="connsiteX1415" fmla="*/ 3684143 w 7129607"/>
              <a:gd name="connsiteY1415" fmla="*/ 5752289 h 10322882"/>
              <a:gd name="connsiteX1416" fmla="*/ 3700984 w 7129607"/>
              <a:gd name="connsiteY1416" fmla="*/ 5759028 h 10322882"/>
              <a:gd name="connsiteX1417" fmla="*/ 3697617 w 7129607"/>
              <a:gd name="connsiteY1417" fmla="*/ 5708489 h 10322882"/>
              <a:gd name="connsiteX1418" fmla="*/ 3704354 w 7129607"/>
              <a:gd name="connsiteY1418" fmla="*/ 5695012 h 10322882"/>
              <a:gd name="connsiteX1419" fmla="*/ 3714458 w 7129607"/>
              <a:gd name="connsiteY1419" fmla="*/ 5681535 h 10322882"/>
              <a:gd name="connsiteX1420" fmla="*/ 3734669 w 7129607"/>
              <a:gd name="connsiteY1420" fmla="*/ 5678166 h 10322882"/>
              <a:gd name="connsiteX1421" fmla="*/ 3758247 w 7129607"/>
              <a:gd name="connsiteY1421" fmla="*/ 5664689 h 10322882"/>
              <a:gd name="connsiteX1422" fmla="*/ 3805405 w 7129607"/>
              <a:gd name="connsiteY1422" fmla="*/ 5641106 h 10322882"/>
              <a:gd name="connsiteX1423" fmla="*/ 3818879 w 7129607"/>
              <a:gd name="connsiteY1423" fmla="*/ 5728705 h 10322882"/>
              <a:gd name="connsiteX1424" fmla="*/ 3835721 w 7129607"/>
              <a:gd name="connsiteY1424" fmla="*/ 5745551 h 10322882"/>
              <a:gd name="connsiteX1425" fmla="*/ 3872773 w 7129607"/>
              <a:gd name="connsiteY1425" fmla="*/ 5752289 h 10322882"/>
              <a:gd name="connsiteX1426" fmla="*/ 3882877 w 7129607"/>
              <a:gd name="connsiteY1426" fmla="*/ 5657951 h 10322882"/>
              <a:gd name="connsiteX1427" fmla="*/ 3879510 w 7129607"/>
              <a:gd name="connsiteY1427" fmla="*/ 5580460 h 10322882"/>
              <a:gd name="connsiteX1428" fmla="*/ 3936772 w 7129607"/>
              <a:gd name="connsiteY1428" fmla="*/ 5604045 h 10322882"/>
              <a:gd name="connsiteX1429" fmla="*/ 3930035 w 7129607"/>
              <a:gd name="connsiteY1429" fmla="*/ 5529921 h 10322882"/>
              <a:gd name="connsiteX1430" fmla="*/ 3882877 w 7129607"/>
              <a:gd name="connsiteY1430" fmla="*/ 5526552 h 10322882"/>
              <a:gd name="connsiteX1431" fmla="*/ 3869405 w 7129607"/>
              <a:gd name="connsiteY1431" fmla="*/ 5449060 h 10322882"/>
              <a:gd name="connsiteX1432" fmla="*/ 3913194 w 7129607"/>
              <a:gd name="connsiteY1432" fmla="*/ 5418737 h 10322882"/>
              <a:gd name="connsiteX1433" fmla="*/ 3906457 w 7129607"/>
              <a:gd name="connsiteY1433" fmla="*/ 5385044 h 10322882"/>
              <a:gd name="connsiteX1434" fmla="*/ 3886246 w 7129607"/>
              <a:gd name="connsiteY1434" fmla="*/ 5378306 h 10322882"/>
              <a:gd name="connsiteX1435" fmla="*/ 3842457 w 7129607"/>
              <a:gd name="connsiteY1435" fmla="*/ 5398521 h 10322882"/>
              <a:gd name="connsiteX1436" fmla="*/ 3812142 w 7129607"/>
              <a:gd name="connsiteY1436" fmla="*/ 5388414 h 10322882"/>
              <a:gd name="connsiteX1437" fmla="*/ 3845825 w 7129607"/>
              <a:gd name="connsiteY1437" fmla="*/ 5371567 h 10322882"/>
              <a:gd name="connsiteX1438" fmla="*/ 3869405 w 7129607"/>
              <a:gd name="connsiteY1438" fmla="*/ 5368198 h 10322882"/>
              <a:gd name="connsiteX1439" fmla="*/ 3835721 w 7129607"/>
              <a:gd name="connsiteY1439" fmla="*/ 5354721 h 10322882"/>
              <a:gd name="connsiteX1440" fmla="*/ 3805405 w 7129607"/>
              <a:gd name="connsiteY1440" fmla="*/ 5368198 h 10322882"/>
              <a:gd name="connsiteX1441" fmla="*/ 3781827 w 7129607"/>
              <a:gd name="connsiteY1441" fmla="*/ 5371567 h 10322882"/>
              <a:gd name="connsiteX1442" fmla="*/ 3741406 w 7129607"/>
              <a:gd name="connsiteY1442" fmla="*/ 5351352 h 10322882"/>
              <a:gd name="connsiteX1443" fmla="*/ 3785195 w 7129607"/>
              <a:gd name="connsiteY1443" fmla="*/ 5337875 h 10322882"/>
              <a:gd name="connsiteX1444" fmla="*/ 3795299 w 7129607"/>
              <a:gd name="connsiteY1444" fmla="*/ 5341244 h 10322882"/>
              <a:gd name="connsiteX1445" fmla="*/ 3798668 w 7129607"/>
              <a:gd name="connsiteY1445" fmla="*/ 5331137 h 10322882"/>
              <a:gd name="connsiteX1446" fmla="*/ 3768353 w 7129607"/>
              <a:gd name="connsiteY1446" fmla="*/ 5314290 h 10322882"/>
              <a:gd name="connsiteX1447" fmla="*/ 3721195 w 7129607"/>
              <a:gd name="connsiteY1447" fmla="*/ 5337875 h 10322882"/>
              <a:gd name="connsiteX1448" fmla="*/ 3677406 w 7129607"/>
              <a:gd name="connsiteY1448" fmla="*/ 5310921 h 10322882"/>
              <a:gd name="connsiteX1449" fmla="*/ 3640354 w 7129607"/>
              <a:gd name="connsiteY1449" fmla="*/ 5324398 h 10322882"/>
              <a:gd name="connsiteX1450" fmla="*/ 3663932 w 7129607"/>
              <a:gd name="connsiteY1450" fmla="*/ 5297444 h 10322882"/>
              <a:gd name="connsiteX1451" fmla="*/ 3667301 w 7129607"/>
              <a:gd name="connsiteY1451" fmla="*/ 5283967 h 10322882"/>
              <a:gd name="connsiteX1452" fmla="*/ 3657195 w 7129607"/>
              <a:gd name="connsiteY1452" fmla="*/ 5260383 h 10322882"/>
              <a:gd name="connsiteX1453" fmla="*/ 3610039 w 7129607"/>
              <a:gd name="connsiteY1453" fmla="*/ 5230060 h 10322882"/>
              <a:gd name="connsiteX1454" fmla="*/ 3593196 w 7129607"/>
              <a:gd name="connsiteY1454" fmla="*/ 5267121 h 10322882"/>
              <a:gd name="connsiteX1455" fmla="*/ 3566250 w 7129607"/>
              <a:gd name="connsiteY1455" fmla="*/ 5280598 h 10322882"/>
              <a:gd name="connsiteX1456" fmla="*/ 3579723 w 7129607"/>
              <a:gd name="connsiteY1456" fmla="*/ 5193000 h 10322882"/>
              <a:gd name="connsiteX1457" fmla="*/ 3552776 w 7129607"/>
              <a:gd name="connsiteY1457" fmla="*/ 5203107 h 10322882"/>
              <a:gd name="connsiteX1458" fmla="*/ 3542670 w 7129607"/>
              <a:gd name="connsiteY1458" fmla="*/ 5250275 h 10322882"/>
              <a:gd name="connsiteX1459" fmla="*/ 3532565 w 7129607"/>
              <a:gd name="connsiteY1459" fmla="*/ 5277229 h 10322882"/>
              <a:gd name="connsiteX1460" fmla="*/ 3508987 w 7129607"/>
              <a:gd name="connsiteY1460" fmla="*/ 5307552 h 10322882"/>
              <a:gd name="connsiteX1461" fmla="*/ 3522461 w 7129607"/>
              <a:gd name="connsiteY1461" fmla="*/ 5230060 h 10322882"/>
              <a:gd name="connsiteX1462" fmla="*/ 3532565 w 7129607"/>
              <a:gd name="connsiteY1462" fmla="*/ 5186261 h 10322882"/>
              <a:gd name="connsiteX1463" fmla="*/ 3549407 w 7129607"/>
              <a:gd name="connsiteY1463" fmla="*/ 5172784 h 10322882"/>
              <a:gd name="connsiteX1464" fmla="*/ 3579723 w 7129607"/>
              <a:gd name="connsiteY1464" fmla="*/ 5162676 h 10322882"/>
              <a:gd name="connsiteX1465" fmla="*/ 3616775 w 7129607"/>
              <a:gd name="connsiteY1465" fmla="*/ 5145830 h 10322882"/>
              <a:gd name="connsiteX1466" fmla="*/ 3636985 w 7129607"/>
              <a:gd name="connsiteY1466" fmla="*/ 5085184 h 10322882"/>
              <a:gd name="connsiteX1467" fmla="*/ 3610039 w 7129607"/>
              <a:gd name="connsiteY1467" fmla="*/ 5125615 h 10322882"/>
              <a:gd name="connsiteX1468" fmla="*/ 3539302 w 7129607"/>
              <a:gd name="connsiteY1468" fmla="*/ 5145830 h 10322882"/>
              <a:gd name="connsiteX1469" fmla="*/ 3542670 w 7129607"/>
              <a:gd name="connsiteY1469" fmla="*/ 5081816 h 10322882"/>
              <a:gd name="connsiteX1470" fmla="*/ 3552776 w 7129607"/>
              <a:gd name="connsiteY1470" fmla="*/ 5061599 h 10322882"/>
              <a:gd name="connsiteX1471" fmla="*/ 3549407 w 7129607"/>
              <a:gd name="connsiteY1471" fmla="*/ 5041384 h 10322882"/>
              <a:gd name="connsiteX1472" fmla="*/ 3535934 w 7129607"/>
              <a:gd name="connsiteY1472" fmla="*/ 5017799 h 10322882"/>
              <a:gd name="connsiteX1473" fmla="*/ 3508987 w 7129607"/>
              <a:gd name="connsiteY1473" fmla="*/ 5027907 h 10322882"/>
              <a:gd name="connsiteX1474" fmla="*/ 3461829 w 7129607"/>
              <a:gd name="connsiteY1474" fmla="*/ 5054861 h 10322882"/>
              <a:gd name="connsiteX1475" fmla="*/ 3421409 w 7129607"/>
              <a:gd name="connsiteY1475" fmla="*/ 5014432 h 10322882"/>
              <a:gd name="connsiteX1476" fmla="*/ 3461829 w 7129607"/>
              <a:gd name="connsiteY1476" fmla="*/ 4987476 h 10322882"/>
              <a:gd name="connsiteX1477" fmla="*/ 3599932 w 7129607"/>
              <a:gd name="connsiteY1477" fmla="*/ 4933570 h 10322882"/>
              <a:gd name="connsiteX1478" fmla="*/ 3556143 w 7129607"/>
              <a:gd name="connsiteY1478" fmla="*/ 4842601 h 10322882"/>
              <a:gd name="connsiteX1479" fmla="*/ 3482039 w 7129607"/>
              <a:gd name="connsiteY1479" fmla="*/ 4781954 h 10322882"/>
              <a:gd name="connsiteX1480" fmla="*/ 3455092 w 7129607"/>
              <a:gd name="connsiteY1480" fmla="*/ 4741524 h 10322882"/>
              <a:gd name="connsiteX1481" fmla="*/ 3441618 w 7129607"/>
              <a:gd name="connsiteY1481" fmla="*/ 4701093 h 10322882"/>
              <a:gd name="connsiteX1482" fmla="*/ 3495513 w 7129607"/>
              <a:gd name="connsiteY1482" fmla="*/ 4637077 h 10322882"/>
              <a:gd name="connsiteX1483" fmla="*/ 3532565 w 7129607"/>
              <a:gd name="connsiteY1483" fmla="*/ 4620233 h 10322882"/>
              <a:gd name="connsiteX1484" fmla="*/ 3576354 w 7129607"/>
              <a:gd name="connsiteY1484" fmla="*/ 4603385 h 10322882"/>
              <a:gd name="connsiteX1485" fmla="*/ 3650458 w 7129607"/>
              <a:gd name="connsiteY1485" fmla="*/ 4552848 h 10322882"/>
              <a:gd name="connsiteX1486" fmla="*/ 3721195 w 7129607"/>
              <a:gd name="connsiteY1486" fmla="*/ 4485463 h 10322882"/>
              <a:gd name="connsiteX1487" fmla="*/ 3812142 w 7129607"/>
              <a:gd name="connsiteY1487" fmla="*/ 4445032 h 10322882"/>
              <a:gd name="connsiteX1488" fmla="*/ 3876142 w 7129607"/>
              <a:gd name="connsiteY1488" fmla="*/ 4401232 h 10322882"/>
              <a:gd name="connsiteX1489" fmla="*/ 3862668 w 7129607"/>
              <a:gd name="connsiteY1489" fmla="*/ 4317001 h 10322882"/>
              <a:gd name="connsiteX1490" fmla="*/ 3869405 w 7129607"/>
              <a:gd name="connsiteY1490" fmla="*/ 4229403 h 10322882"/>
              <a:gd name="connsiteX1491" fmla="*/ 3956983 w 7129607"/>
              <a:gd name="connsiteY1491" fmla="*/ 4209188 h 10322882"/>
              <a:gd name="connsiteX1492" fmla="*/ 4004140 w 7129607"/>
              <a:gd name="connsiteY1492" fmla="*/ 4222663 h 10322882"/>
              <a:gd name="connsiteX1493" fmla="*/ 4007509 w 7129607"/>
              <a:gd name="connsiteY1493" fmla="*/ 4222663 h 10322882"/>
              <a:gd name="connsiteX1494" fmla="*/ 4014246 w 7129607"/>
              <a:gd name="connsiteY1494" fmla="*/ 4229403 h 10322882"/>
              <a:gd name="connsiteX1495" fmla="*/ 4031087 w 7129607"/>
              <a:gd name="connsiteY1495" fmla="*/ 4232771 h 10322882"/>
              <a:gd name="connsiteX1496" fmla="*/ 4032447 w 7129607"/>
              <a:gd name="connsiteY1496" fmla="*/ 4233376 h 10322882"/>
              <a:gd name="connsiteX1497" fmla="*/ 4032447 w 7129607"/>
              <a:gd name="connsiteY1497" fmla="*/ 4232704 h 10322882"/>
              <a:gd name="connsiteX1498" fmla="*/ 4031357 w 7129607"/>
              <a:gd name="connsiteY1498" fmla="*/ 4232219 h 10322882"/>
              <a:gd name="connsiteX1499" fmla="*/ 4014533 w 7129607"/>
              <a:gd name="connsiteY1499" fmla="*/ 4228851 h 10322882"/>
              <a:gd name="connsiteX1500" fmla="*/ 4007804 w 7129607"/>
              <a:gd name="connsiteY1500" fmla="*/ 4222114 h 10322882"/>
              <a:gd name="connsiteX1501" fmla="*/ 3997710 w 7129607"/>
              <a:gd name="connsiteY1501" fmla="*/ 4201905 h 10322882"/>
              <a:gd name="connsiteX1502" fmla="*/ 4001075 w 7129607"/>
              <a:gd name="connsiteY1502" fmla="*/ 4154750 h 10322882"/>
              <a:gd name="connsiteX1503" fmla="*/ 4004439 w 7129607"/>
              <a:gd name="connsiteY1503" fmla="*/ 4100858 h 10322882"/>
              <a:gd name="connsiteX1504" fmla="*/ 4001075 w 7129607"/>
              <a:gd name="connsiteY1504" fmla="*/ 3999817 h 10322882"/>
              <a:gd name="connsiteX1505" fmla="*/ 4001075 w 7129607"/>
              <a:gd name="connsiteY1505" fmla="*/ 3972871 h 10322882"/>
              <a:gd name="connsiteX1506" fmla="*/ 3977522 w 7129607"/>
              <a:gd name="connsiteY1506" fmla="*/ 3986345 h 10322882"/>
              <a:gd name="connsiteX1507" fmla="*/ 3964064 w 7129607"/>
              <a:gd name="connsiteY1507" fmla="*/ 3939189 h 10322882"/>
              <a:gd name="connsiteX1508" fmla="*/ 3974157 w 7129607"/>
              <a:gd name="connsiteY1508" fmla="*/ 3881928 h 10322882"/>
              <a:gd name="connsiteX1509" fmla="*/ 3943875 w 7129607"/>
              <a:gd name="connsiteY1509" fmla="*/ 3871824 h 10322882"/>
              <a:gd name="connsiteX1510" fmla="*/ 3913593 w 7129607"/>
              <a:gd name="connsiteY1510" fmla="*/ 3888665 h 10322882"/>
              <a:gd name="connsiteX1511" fmla="*/ 3903498 w 7129607"/>
              <a:gd name="connsiteY1511" fmla="*/ 3851615 h 10322882"/>
              <a:gd name="connsiteX1512" fmla="*/ 3896769 w 7129607"/>
              <a:gd name="connsiteY1512" fmla="*/ 3801090 h 10322882"/>
              <a:gd name="connsiteX1513" fmla="*/ 3906863 w 7129607"/>
              <a:gd name="connsiteY1513" fmla="*/ 3780881 h 10322882"/>
              <a:gd name="connsiteX1514" fmla="*/ 3893405 w 7129607"/>
              <a:gd name="connsiteY1514" fmla="*/ 3764039 h 10322882"/>
              <a:gd name="connsiteX1515" fmla="*/ 3839569 w 7129607"/>
              <a:gd name="connsiteY1515" fmla="*/ 3753935 h 10322882"/>
              <a:gd name="connsiteX1516" fmla="*/ 3849663 w 7129607"/>
              <a:gd name="connsiteY1516" fmla="*/ 3716885 h 10322882"/>
              <a:gd name="connsiteX1517" fmla="*/ 3856393 w 7129607"/>
              <a:gd name="connsiteY1517" fmla="*/ 3669731 h 10322882"/>
              <a:gd name="connsiteX1518" fmla="*/ 3853029 w 7129607"/>
              <a:gd name="connsiteY1518" fmla="*/ 3639416 h 10322882"/>
              <a:gd name="connsiteX1519" fmla="*/ 3846298 w 7129607"/>
              <a:gd name="connsiteY1519" fmla="*/ 3598998 h 10322882"/>
              <a:gd name="connsiteX1520" fmla="*/ 3832840 w 7129607"/>
              <a:gd name="connsiteY1520" fmla="*/ 3568682 h 10322882"/>
              <a:gd name="connsiteX1521" fmla="*/ 3829476 w 7129607"/>
              <a:gd name="connsiteY1521" fmla="*/ 3548473 h 10322882"/>
              <a:gd name="connsiteX1522" fmla="*/ 3819381 w 7129607"/>
              <a:gd name="connsiteY1522" fmla="*/ 3531632 h 10322882"/>
              <a:gd name="connsiteX1523" fmla="*/ 3812652 w 7129607"/>
              <a:gd name="connsiteY1523" fmla="*/ 3484477 h 10322882"/>
              <a:gd name="connsiteX1524" fmla="*/ 3819381 w 7129607"/>
              <a:gd name="connsiteY1524" fmla="*/ 3474372 h 10322882"/>
              <a:gd name="connsiteX1525" fmla="*/ 3805923 w 7129607"/>
              <a:gd name="connsiteY1525" fmla="*/ 3460900 h 10322882"/>
              <a:gd name="connsiteX1526" fmla="*/ 3812652 w 7129607"/>
              <a:gd name="connsiteY1526" fmla="*/ 3450794 h 10322882"/>
              <a:gd name="connsiteX1527" fmla="*/ 3802558 w 7129607"/>
              <a:gd name="connsiteY1527" fmla="*/ 3444057 h 10322882"/>
              <a:gd name="connsiteX1528" fmla="*/ 3802632 w 7129607"/>
              <a:gd name="connsiteY1528" fmla="*/ 3443909 h 10322882"/>
              <a:gd name="connsiteX1529" fmla="*/ 3789321 w 7129607"/>
              <a:gd name="connsiteY1529" fmla="*/ 3447234 h 10322882"/>
              <a:gd name="connsiteX1530" fmla="*/ 3728680 w 7129607"/>
              <a:gd name="connsiteY1530" fmla="*/ 3383264 h 10322882"/>
              <a:gd name="connsiteX1531" fmla="*/ 3725310 w 7129607"/>
              <a:gd name="connsiteY1531" fmla="*/ 3363063 h 10322882"/>
              <a:gd name="connsiteX1532" fmla="*/ 3698360 w 7129607"/>
              <a:gd name="connsiteY1532" fmla="*/ 3359695 h 10322882"/>
              <a:gd name="connsiteX1533" fmla="*/ 3684884 w 7129607"/>
              <a:gd name="connsiteY1533" fmla="*/ 3332760 h 10322882"/>
              <a:gd name="connsiteX1534" fmla="*/ 3668040 w 7129607"/>
              <a:gd name="connsiteY1534" fmla="*/ 3302459 h 10322882"/>
              <a:gd name="connsiteX1535" fmla="*/ 3644457 w 7129607"/>
              <a:gd name="connsiteY1535" fmla="*/ 3305825 h 10322882"/>
              <a:gd name="connsiteX1536" fmla="*/ 3610767 w 7129607"/>
              <a:gd name="connsiteY1536" fmla="*/ 3305825 h 10322882"/>
              <a:gd name="connsiteX1537" fmla="*/ 3593923 w 7129607"/>
              <a:gd name="connsiteY1537" fmla="*/ 3265423 h 10322882"/>
              <a:gd name="connsiteX1538" fmla="*/ 3566972 w 7129607"/>
              <a:gd name="connsiteY1538" fmla="*/ 3214924 h 10322882"/>
              <a:gd name="connsiteX1539" fmla="*/ 3536650 w 7129607"/>
              <a:gd name="connsiteY1539" fmla="*/ 3124019 h 10322882"/>
              <a:gd name="connsiteX1540" fmla="*/ 3553495 w 7129607"/>
              <a:gd name="connsiteY1540" fmla="*/ 3036485 h 10322882"/>
              <a:gd name="connsiteX1541" fmla="*/ 3583817 w 7129607"/>
              <a:gd name="connsiteY1541" fmla="*/ 3009550 h 10322882"/>
              <a:gd name="connsiteX1542" fmla="*/ 3607398 w 7129607"/>
              <a:gd name="connsiteY1542" fmla="*/ 2959047 h 10322882"/>
              <a:gd name="connsiteX1543" fmla="*/ 3617506 w 7129607"/>
              <a:gd name="connsiteY1543" fmla="*/ 2908544 h 10322882"/>
              <a:gd name="connsiteX1544" fmla="*/ 3620875 w 7129607"/>
              <a:gd name="connsiteY1544" fmla="*/ 2858042 h 10322882"/>
              <a:gd name="connsiteX1545" fmla="*/ 3597292 w 7129607"/>
              <a:gd name="connsiteY1545" fmla="*/ 2763769 h 10322882"/>
              <a:gd name="connsiteX1546" fmla="*/ 3580447 w 7129607"/>
              <a:gd name="connsiteY1546" fmla="*/ 2720001 h 10322882"/>
              <a:gd name="connsiteX1547" fmla="*/ 3553495 w 7129607"/>
              <a:gd name="connsiteY1547" fmla="*/ 2669498 h 10322882"/>
              <a:gd name="connsiteX1548" fmla="*/ 3543389 w 7129607"/>
              <a:gd name="connsiteY1548" fmla="*/ 2642563 h 10322882"/>
              <a:gd name="connsiteX1549" fmla="*/ 3566972 w 7129607"/>
              <a:gd name="connsiteY1549" fmla="*/ 2652665 h 10322882"/>
              <a:gd name="connsiteX1550" fmla="*/ 3607398 w 7129607"/>
              <a:gd name="connsiteY1550" fmla="*/ 2649298 h 10322882"/>
              <a:gd name="connsiteX1551" fmla="*/ 3644457 w 7129607"/>
              <a:gd name="connsiteY1551" fmla="*/ 2625730 h 10322882"/>
              <a:gd name="connsiteX1552" fmla="*/ 3701729 w 7129607"/>
              <a:gd name="connsiteY1552" fmla="*/ 2568494 h 10322882"/>
              <a:gd name="connsiteX1553" fmla="*/ 3681515 w 7129607"/>
              <a:gd name="connsiteY1553" fmla="*/ 2528092 h 10322882"/>
              <a:gd name="connsiteX1554" fmla="*/ 3705098 w 7129607"/>
              <a:gd name="connsiteY1554" fmla="*/ 2491056 h 10322882"/>
              <a:gd name="connsiteX1555" fmla="*/ 3718573 w 7129607"/>
              <a:gd name="connsiteY1555" fmla="*/ 2447288 h 10322882"/>
              <a:gd name="connsiteX1556" fmla="*/ 3732049 w 7129607"/>
              <a:gd name="connsiteY1556" fmla="*/ 2413618 h 10322882"/>
              <a:gd name="connsiteX1557" fmla="*/ 3728680 w 7129607"/>
              <a:gd name="connsiteY1557" fmla="*/ 2373217 h 10322882"/>
              <a:gd name="connsiteX1558" fmla="*/ 3759001 w 7129607"/>
              <a:gd name="connsiteY1558" fmla="*/ 2332817 h 10322882"/>
              <a:gd name="connsiteX1559" fmla="*/ 3762282 w 7129607"/>
              <a:gd name="connsiteY1559" fmla="*/ 2313135 h 10322882"/>
              <a:gd name="connsiteX1560" fmla="*/ 3761720 w 7129607"/>
              <a:gd name="connsiteY1560" fmla="*/ 2312574 h 10322882"/>
              <a:gd name="connsiteX1561" fmla="*/ 3758351 w 7129607"/>
              <a:gd name="connsiteY1561" fmla="*/ 2299093 h 10322882"/>
              <a:gd name="connsiteX1562" fmla="*/ 3771827 w 7129607"/>
              <a:gd name="connsiteY1562" fmla="*/ 2245167 h 10322882"/>
              <a:gd name="connsiteX1563" fmla="*/ 3785302 w 7129607"/>
              <a:gd name="connsiteY1563" fmla="*/ 2208093 h 10322882"/>
              <a:gd name="connsiteX1564" fmla="*/ 3795408 w 7129607"/>
              <a:gd name="connsiteY1564" fmla="*/ 2160908 h 10322882"/>
              <a:gd name="connsiteX1565" fmla="*/ 3815622 w 7129607"/>
              <a:gd name="connsiteY1565" fmla="*/ 2130576 h 10322882"/>
              <a:gd name="connsiteX1566" fmla="*/ 3839203 w 7129607"/>
              <a:gd name="connsiteY1566" fmla="*/ 2110351 h 10322882"/>
              <a:gd name="connsiteX1567" fmla="*/ 3839203 w 7129607"/>
              <a:gd name="connsiteY1567" fmla="*/ 2080019 h 10322882"/>
              <a:gd name="connsiteX1568" fmla="*/ 3842573 w 7129607"/>
              <a:gd name="connsiteY1568" fmla="*/ 2076649 h 10322882"/>
              <a:gd name="connsiteX1569" fmla="*/ 3842778 w 7129607"/>
              <a:gd name="connsiteY1569" fmla="*/ 2076649 h 10322882"/>
              <a:gd name="connsiteX1570" fmla="*/ 3854893 w 7129607"/>
              <a:gd name="connsiteY1570" fmla="*/ 2058279 h 10322882"/>
              <a:gd name="connsiteX1571" fmla="*/ 3849420 w 7129607"/>
              <a:gd name="connsiteY1571" fmla="*/ 2039764 h 10322882"/>
              <a:gd name="connsiteX1572" fmla="*/ 3822474 w 7129607"/>
              <a:gd name="connsiteY1572" fmla="*/ 2029666 h 10322882"/>
              <a:gd name="connsiteX1573" fmla="*/ 3809000 w 7129607"/>
              <a:gd name="connsiteY1573" fmla="*/ 2046496 h 10322882"/>
              <a:gd name="connsiteX1574" fmla="*/ 3795526 w 7129607"/>
              <a:gd name="connsiteY1574" fmla="*/ 2053229 h 10322882"/>
              <a:gd name="connsiteX1575" fmla="*/ 3765210 w 7129607"/>
              <a:gd name="connsiteY1575" fmla="*/ 2066695 h 10322882"/>
              <a:gd name="connsiteX1576" fmla="*/ 3731525 w 7129607"/>
              <a:gd name="connsiteY1576" fmla="*/ 2096989 h 10322882"/>
              <a:gd name="connsiteX1577" fmla="*/ 3711314 w 7129607"/>
              <a:gd name="connsiteY1577" fmla="*/ 2120553 h 10322882"/>
              <a:gd name="connsiteX1578" fmla="*/ 3687736 w 7129607"/>
              <a:gd name="connsiteY1578" fmla="*/ 2100357 h 10322882"/>
              <a:gd name="connsiteX1579" fmla="*/ 3707947 w 7129607"/>
              <a:gd name="connsiteY1579" fmla="*/ 2066695 h 10322882"/>
              <a:gd name="connsiteX1580" fmla="*/ 3697841 w 7129607"/>
              <a:gd name="connsiteY1580" fmla="*/ 2053229 h 10322882"/>
              <a:gd name="connsiteX1581" fmla="*/ 3687736 w 7129607"/>
              <a:gd name="connsiteY1581" fmla="*/ 2033031 h 10322882"/>
              <a:gd name="connsiteX1582" fmla="*/ 3654052 w 7129607"/>
              <a:gd name="connsiteY1582" fmla="*/ 1958970 h 10322882"/>
              <a:gd name="connsiteX1583" fmla="*/ 3647315 w 7129607"/>
              <a:gd name="connsiteY1583" fmla="*/ 1928678 h 10322882"/>
              <a:gd name="connsiteX1584" fmla="*/ 3603526 w 7129607"/>
              <a:gd name="connsiteY1584" fmla="*/ 1928678 h 10322882"/>
              <a:gd name="connsiteX1585" fmla="*/ 3569841 w 7129607"/>
              <a:gd name="connsiteY1585" fmla="*/ 1915212 h 10322882"/>
              <a:gd name="connsiteX1586" fmla="*/ 3566472 w 7129607"/>
              <a:gd name="connsiteY1586" fmla="*/ 1881547 h 10322882"/>
              <a:gd name="connsiteX1587" fmla="*/ 3603526 w 7129607"/>
              <a:gd name="connsiteY1587" fmla="*/ 1871448 h 10322882"/>
              <a:gd name="connsiteX1588" fmla="*/ 3627104 w 7129607"/>
              <a:gd name="connsiteY1588" fmla="*/ 1831053 h 10322882"/>
              <a:gd name="connsiteX1589" fmla="*/ 3657419 w 7129607"/>
              <a:gd name="connsiteY1589" fmla="*/ 1814222 h 10322882"/>
              <a:gd name="connsiteX1590" fmla="*/ 3691104 w 7129607"/>
              <a:gd name="connsiteY1590" fmla="*/ 1790658 h 10322882"/>
              <a:gd name="connsiteX1591" fmla="*/ 3731525 w 7129607"/>
              <a:gd name="connsiteY1591" fmla="*/ 1787292 h 10322882"/>
              <a:gd name="connsiteX1592" fmla="*/ 3768579 w 7129607"/>
              <a:gd name="connsiteY1592" fmla="*/ 1753630 h 10322882"/>
              <a:gd name="connsiteX1593" fmla="*/ 3805631 w 7129607"/>
              <a:gd name="connsiteY1593" fmla="*/ 1743530 h 10322882"/>
              <a:gd name="connsiteX1594" fmla="*/ 3856157 w 7129607"/>
              <a:gd name="connsiteY1594" fmla="*/ 1740165 h 10322882"/>
              <a:gd name="connsiteX1595" fmla="*/ 3899947 w 7129607"/>
              <a:gd name="connsiteY1595" fmla="*/ 1746896 h 10322882"/>
              <a:gd name="connsiteX1596" fmla="*/ 3947106 w 7129607"/>
              <a:gd name="connsiteY1596" fmla="*/ 1756996 h 10322882"/>
              <a:gd name="connsiteX1597" fmla="*/ 3977421 w 7129607"/>
              <a:gd name="connsiteY1597" fmla="*/ 1773827 h 10322882"/>
              <a:gd name="connsiteX1598" fmla="*/ 4014475 w 7129607"/>
              <a:gd name="connsiteY1598" fmla="*/ 1767094 h 10322882"/>
              <a:gd name="connsiteX1599" fmla="*/ 4038053 w 7129607"/>
              <a:gd name="connsiteY1599" fmla="*/ 1770460 h 10322882"/>
              <a:gd name="connsiteX1600" fmla="*/ 4051527 w 7129607"/>
              <a:gd name="connsiteY1600" fmla="*/ 1760362 h 10322882"/>
              <a:gd name="connsiteX1601" fmla="*/ 4078474 w 7129607"/>
              <a:gd name="connsiteY1601" fmla="*/ 1730067 h 10322882"/>
              <a:gd name="connsiteX1602" fmla="*/ 4075105 w 7129607"/>
              <a:gd name="connsiteY1602" fmla="*/ 1689670 h 10322882"/>
              <a:gd name="connsiteX1603" fmla="*/ 4102053 w 7129607"/>
              <a:gd name="connsiteY1603" fmla="*/ 1669473 h 10322882"/>
              <a:gd name="connsiteX1604" fmla="*/ 4091948 w 7129607"/>
              <a:gd name="connsiteY1604" fmla="*/ 1639177 h 10322882"/>
              <a:gd name="connsiteX1605" fmla="*/ 4081842 w 7129607"/>
              <a:gd name="connsiteY1605" fmla="*/ 1635812 h 10322882"/>
              <a:gd name="connsiteX1606" fmla="*/ 4088579 w 7129607"/>
              <a:gd name="connsiteY1606" fmla="*/ 1625711 h 10322882"/>
              <a:gd name="connsiteX1607" fmla="*/ 4098797 w 7129607"/>
              <a:gd name="connsiteY1607" fmla="*/ 1624009 h 10322882"/>
              <a:gd name="connsiteX1608" fmla="*/ 4097550 w 7129607"/>
              <a:gd name="connsiteY1608" fmla="*/ 1623168 h 10322882"/>
              <a:gd name="connsiteX1609" fmla="*/ 4087926 w 7129607"/>
              <a:gd name="connsiteY1609" fmla="*/ 1624772 h 10322882"/>
              <a:gd name="connsiteX1610" fmla="*/ 4081190 w 7129607"/>
              <a:gd name="connsiteY1610" fmla="*/ 1634875 h 10322882"/>
              <a:gd name="connsiteX1611" fmla="*/ 4050883 w 7129607"/>
              <a:gd name="connsiteY1611" fmla="*/ 1644980 h 10322882"/>
              <a:gd name="connsiteX1612" fmla="*/ 4017208 w 7129607"/>
              <a:gd name="connsiteY1612" fmla="*/ 1658451 h 10322882"/>
              <a:gd name="connsiteX1613" fmla="*/ 4007105 w 7129607"/>
              <a:gd name="connsiteY1613" fmla="*/ 1648349 h 10322882"/>
              <a:gd name="connsiteX1614" fmla="*/ 3990267 w 7129607"/>
              <a:gd name="connsiteY1614" fmla="*/ 1638243 h 10322882"/>
              <a:gd name="connsiteX1615" fmla="*/ 3953224 w 7129607"/>
              <a:gd name="connsiteY1615" fmla="*/ 1624772 h 10322882"/>
              <a:gd name="connsiteX1616" fmla="*/ 3919549 w 7129607"/>
              <a:gd name="connsiteY1616" fmla="*/ 1601199 h 10322882"/>
              <a:gd name="connsiteX1617" fmla="*/ 3899345 w 7129607"/>
              <a:gd name="connsiteY1617" fmla="*/ 1577624 h 10322882"/>
              <a:gd name="connsiteX1618" fmla="*/ 3892610 w 7129607"/>
              <a:gd name="connsiteY1618" fmla="*/ 1560785 h 10322882"/>
              <a:gd name="connsiteX1619" fmla="*/ 3875773 w 7129607"/>
              <a:gd name="connsiteY1619" fmla="*/ 1554048 h 10322882"/>
              <a:gd name="connsiteX1620" fmla="*/ 3808423 w 7129607"/>
              <a:gd name="connsiteY1620" fmla="*/ 1490062 h 10322882"/>
              <a:gd name="connsiteX1621" fmla="*/ 3784849 w 7129607"/>
              <a:gd name="connsiteY1621" fmla="*/ 1503533 h 10322882"/>
              <a:gd name="connsiteX1622" fmla="*/ 3754542 w 7129607"/>
              <a:gd name="connsiteY1622" fmla="*/ 1513635 h 10322882"/>
              <a:gd name="connsiteX1623" fmla="*/ 3744439 w 7129607"/>
              <a:gd name="connsiteY1623" fmla="*/ 1506901 h 10322882"/>
              <a:gd name="connsiteX1624" fmla="*/ 3720867 w 7129607"/>
              <a:gd name="connsiteY1624" fmla="*/ 1503533 h 10322882"/>
              <a:gd name="connsiteX1625" fmla="*/ 3710764 w 7129607"/>
              <a:gd name="connsiteY1625" fmla="*/ 1517003 h 10322882"/>
              <a:gd name="connsiteX1626" fmla="*/ 3690560 w 7129607"/>
              <a:gd name="connsiteY1626" fmla="*/ 1520370 h 10322882"/>
              <a:gd name="connsiteX1627" fmla="*/ 3660252 w 7129607"/>
              <a:gd name="connsiteY1627" fmla="*/ 1523739 h 10322882"/>
              <a:gd name="connsiteX1628" fmla="*/ 3636679 w 7129607"/>
              <a:gd name="connsiteY1628" fmla="*/ 1527107 h 10322882"/>
              <a:gd name="connsiteX1629" fmla="*/ 3619842 w 7129607"/>
              <a:gd name="connsiteY1629" fmla="*/ 1540578 h 10322882"/>
              <a:gd name="connsiteX1630" fmla="*/ 3589535 w 7129607"/>
              <a:gd name="connsiteY1630" fmla="*/ 1560785 h 10322882"/>
              <a:gd name="connsiteX1631" fmla="*/ 3569329 w 7129607"/>
              <a:gd name="connsiteY1631" fmla="*/ 1560785 h 10322882"/>
              <a:gd name="connsiteX1632" fmla="*/ 3555860 w 7129607"/>
              <a:gd name="connsiteY1632" fmla="*/ 1550681 h 10322882"/>
              <a:gd name="connsiteX1633" fmla="*/ 3542389 w 7129607"/>
              <a:gd name="connsiteY1633" fmla="*/ 1510266 h 10322882"/>
              <a:gd name="connsiteX1634" fmla="*/ 3542389 w 7129607"/>
              <a:gd name="connsiteY1634" fmla="*/ 1456384 h 10322882"/>
              <a:gd name="connsiteX1635" fmla="*/ 3491876 w 7129607"/>
              <a:gd name="connsiteY1635" fmla="*/ 1476588 h 10322882"/>
              <a:gd name="connsiteX1636" fmla="*/ 3458201 w 7129607"/>
              <a:gd name="connsiteY1636" fmla="*/ 1459751 h 10322882"/>
              <a:gd name="connsiteX1637" fmla="*/ 3488508 w 7129607"/>
              <a:gd name="connsiteY1637" fmla="*/ 1432808 h 10322882"/>
              <a:gd name="connsiteX1638" fmla="*/ 3444732 w 7129607"/>
              <a:gd name="connsiteY1638" fmla="*/ 1405865 h 10322882"/>
              <a:gd name="connsiteX1639" fmla="*/ 3468304 w 7129607"/>
              <a:gd name="connsiteY1639" fmla="*/ 1422704 h 10322882"/>
              <a:gd name="connsiteX1640" fmla="*/ 3471671 w 7129607"/>
              <a:gd name="connsiteY1640" fmla="*/ 1439543 h 10322882"/>
              <a:gd name="connsiteX1641" fmla="*/ 3451465 w 7129607"/>
              <a:gd name="connsiteY1641" fmla="*/ 1446279 h 10322882"/>
              <a:gd name="connsiteX1642" fmla="*/ 3444732 w 7129607"/>
              <a:gd name="connsiteY1642" fmla="*/ 1439543 h 10322882"/>
              <a:gd name="connsiteX1643" fmla="*/ 3421158 w 7129607"/>
              <a:gd name="connsiteY1643" fmla="*/ 1429441 h 10322882"/>
              <a:gd name="connsiteX1644" fmla="*/ 3397586 w 7129607"/>
              <a:gd name="connsiteY1644" fmla="*/ 1432808 h 10322882"/>
              <a:gd name="connsiteX1645" fmla="*/ 3336971 w 7129607"/>
              <a:gd name="connsiteY1645" fmla="*/ 1429441 h 10322882"/>
              <a:gd name="connsiteX1646" fmla="*/ 3296561 w 7129607"/>
              <a:gd name="connsiteY1646" fmla="*/ 1429441 h 10322882"/>
              <a:gd name="connsiteX1647" fmla="*/ 3296561 w 7129607"/>
              <a:gd name="connsiteY1647" fmla="*/ 1436174 h 10322882"/>
              <a:gd name="connsiteX1648" fmla="*/ 3289826 w 7129607"/>
              <a:gd name="connsiteY1648" fmla="*/ 1449647 h 10322882"/>
              <a:gd name="connsiteX1649" fmla="*/ 3256151 w 7129607"/>
              <a:gd name="connsiteY1649" fmla="*/ 1439543 h 10322882"/>
              <a:gd name="connsiteX1650" fmla="*/ 3232579 w 7129607"/>
              <a:gd name="connsiteY1650" fmla="*/ 1432808 h 10322882"/>
              <a:gd name="connsiteX1651" fmla="*/ 3219108 w 7129607"/>
              <a:gd name="connsiteY1651" fmla="*/ 1405865 h 10322882"/>
              <a:gd name="connsiteX1652" fmla="*/ 3219108 w 7129607"/>
              <a:gd name="connsiteY1652" fmla="*/ 1362085 h 10322882"/>
              <a:gd name="connsiteX1653" fmla="*/ 3222476 w 7129607"/>
              <a:gd name="connsiteY1653" fmla="*/ 1338509 h 10322882"/>
              <a:gd name="connsiteX1654" fmla="*/ 3209005 w 7129607"/>
              <a:gd name="connsiteY1654" fmla="*/ 1321672 h 10322882"/>
              <a:gd name="connsiteX1655" fmla="*/ 3192168 w 7129607"/>
              <a:gd name="connsiteY1655" fmla="*/ 1287992 h 10322882"/>
              <a:gd name="connsiteX1656" fmla="*/ 3165227 w 7129607"/>
              <a:gd name="connsiteY1656" fmla="*/ 1267786 h 10322882"/>
              <a:gd name="connsiteX1657" fmla="*/ 3121451 w 7129607"/>
              <a:gd name="connsiteY1657" fmla="*/ 1277890 h 10322882"/>
              <a:gd name="connsiteX1658" fmla="*/ 3087776 w 7129607"/>
              <a:gd name="connsiteY1658" fmla="*/ 1264417 h 10322882"/>
              <a:gd name="connsiteX1659" fmla="*/ 3064202 w 7129607"/>
              <a:gd name="connsiteY1659" fmla="*/ 1294729 h 10322882"/>
              <a:gd name="connsiteX1660" fmla="*/ 3043998 w 7129607"/>
              <a:gd name="connsiteY1660" fmla="*/ 1291360 h 10322882"/>
              <a:gd name="connsiteX1661" fmla="*/ 3037262 w 7129607"/>
              <a:gd name="connsiteY1661" fmla="*/ 1287992 h 10322882"/>
              <a:gd name="connsiteX1662" fmla="*/ 3030527 w 7129607"/>
              <a:gd name="connsiteY1662" fmla="*/ 1274521 h 10322882"/>
              <a:gd name="connsiteX1663" fmla="*/ 2980019 w 7129607"/>
              <a:gd name="connsiteY1663" fmla="*/ 1267786 h 10322882"/>
              <a:gd name="connsiteX1664" fmla="*/ 2929506 w 7129607"/>
              <a:gd name="connsiteY1664" fmla="*/ 1287992 h 10322882"/>
              <a:gd name="connsiteX1665" fmla="*/ 2899198 w 7129607"/>
              <a:gd name="connsiteY1665" fmla="*/ 1250947 h 10322882"/>
              <a:gd name="connsiteX1666" fmla="*/ 2865525 w 7129607"/>
              <a:gd name="connsiteY1666" fmla="*/ 1186958 h 10322882"/>
              <a:gd name="connsiteX1667" fmla="*/ 2841950 w 7129607"/>
              <a:gd name="connsiteY1667" fmla="*/ 1173487 h 10322882"/>
              <a:gd name="connsiteX1668" fmla="*/ 2811643 w 7129607"/>
              <a:gd name="connsiteY1668" fmla="*/ 1163385 h 10322882"/>
              <a:gd name="connsiteX1669" fmla="*/ 2798173 w 7129607"/>
              <a:gd name="connsiteY1669" fmla="*/ 1146544 h 10322882"/>
              <a:gd name="connsiteX1670" fmla="*/ 2771231 w 7129607"/>
              <a:gd name="connsiteY1670" fmla="*/ 1149913 h 10322882"/>
              <a:gd name="connsiteX1671" fmla="*/ 2761131 w 7129607"/>
              <a:gd name="connsiteY1671" fmla="*/ 1109499 h 10322882"/>
              <a:gd name="connsiteX1672" fmla="*/ 2771231 w 7129607"/>
              <a:gd name="connsiteY1672" fmla="*/ 1096029 h 10322882"/>
              <a:gd name="connsiteX1673" fmla="*/ 2774599 w 7129607"/>
              <a:gd name="connsiteY1673" fmla="*/ 1082557 h 10322882"/>
              <a:gd name="connsiteX1674" fmla="*/ 2794805 w 7129607"/>
              <a:gd name="connsiteY1674" fmla="*/ 1018569 h 10322882"/>
              <a:gd name="connsiteX1675" fmla="*/ 2801540 w 7129607"/>
              <a:gd name="connsiteY1675" fmla="*/ 978156 h 10322882"/>
              <a:gd name="connsiteX1676" fmla="*/ 2815010 w 7129607"/>
              <a:gd name="connsiteY1676" fmla="*/ 947846 h 10322882"/>
              <a:gd name="connsiteX1677" fmla="*/ 2838583 w 7129607"/>
              <a:gd name="connsiteY1677" fmla="*/ 954582 h 10322882"/>
              <a:gd name="connsiteX1678" fmla="*/ 2852052 w 7129607"/>
              <a:gd name="connsiteY1678" fmla="*/ 951213 h 10322882"/>
              <a:gd name="connsiteX1679" fmla="*/ 2878992 w 7129607"/>
              <a:gd name="connsiteY1679" fmla="*/ 934374 h 10322882"/>
              <a:gd name="connsiteX1680" fmla="*/ 2912669 w 7129607"/>
              <a:gd name="connsiteY1680" fmla="*/ 917537 h 10322882"/>
              <a:gd name="connsiteX1681" fmla="*/ 2899198 w 7129607"/>
              <a:gd name="connsiteY1681" fmla="*/ 890594 h 10322882"/>
              <a:gd name="connsiteX1682" fmla="*/ 2868890 w 7129607"/>
              <a:gd name="connsiteY1682" fmla="*/ 867018 h 10322882"/>
              <a:gd name="connsiteX1683" fmla="*/ 2841950 w 7129607"/>
              <a:gd name="connsiteY1683" fmla="*/ 823238 h 10322882"/>
              <a:gd name="connsiteX1684" fmla="*/ 2852052 w 7129607"/>
              <a:gd name="connsiteY1684" fmla="*/ 789560 h 10322882"/>
              <a:gd name="connsiteX1685" fmla="*/ 2841950 w 7129607"/>
              <a:gd name="connsiteY1685" fmla="*/ 772721 h 10322882"/>
              <a:gd name="connsiteX1686" fmla="*/ 2841950 w 7129607"/>
              <a:gd name="connsiteY1686" fmla="*/ 752514 h 10322882"/>
              <a:gd name="connsiteX1687" fmla="*/ 2848686 w 7129607"/>
              <a:gd name="connsiteY1687" fmla="*/ 708733 h 10322882"/>
              <a:gd name="connsiteX1688" fmla="*/ 2841950 w 7129607"/>
              <a:gd name="connsiteY1688" fmla="*/ 695261 h 10322882"/>
              <a:gd name="connsiteX1689" fmla="*/ 2848686 w 7129607"/>
              <a:gd name="connsiteY1689" fmla="*/ 671687 h 10322882"/>
              <a:gd name="connsiteX1690" fmla="*/ 2841950 w 7129607"/>
              <a:gd name="connsiteY1690" fmla="*/ 661583 h 10322882"/>
              <a:gd name="connsiteX1691" fmla="*/ 2838583 w 7129607"/>
              <a:gd name="connsiteY1691" fmla="*/ 644746 h 10322882"/>
              <a:gd name="connsiteX1692" fmla="*/ 2831849 w 7129607"/>
              <a:gd name="connsiteY1692" fmla="*/ 617803 h 10322882"/>
              <a:gd name="connsiteX1693" fmla="*/ 2848686 w 7129607"/>
              <a:gd name="connsiteY1693" fmla="*/ 604331 h 10322882"/>
              <a:gd name="connsiteX1694" fmla="*/ 2855422 w 7129607"/>
              <a:gd name="connsiteY1694" fmla="*/ 567286 h 10322882"/>
              <a:gd name="connsiteX1695" fmla="*/ 2848686 w 7129607"/>
              <a:gd name="connsiteY1695" fmla="*/ 523504 h 10322882"/>
              <a:gd name="connsiteX1696" fmla="*/ 2862157 w 7129607"/>
              <a:gd name="connsiteY1696" fmla="*/ 493194 h 10322882"/>
              <a:gd name="connsiteX1697" fmla="*/ 2868890 w 7129607"/>
              <a:gd name="connsiteY1697" fmla="*/ 449412 h 10322882"/>
              <a:gd name="connsiteX1698" fmla="*/ 2862157 w 7129607"/>
              <a:gd name="connsiteY1698" fmla="*/ 432574 h 10322882"/>
              <a:gd name="connsiteX1699" fmla="*/ 2868890 w 7129607"/>
              <a:gd name="connsiteY1699" fmla="*/ 419103 h 10322882"/>
              <a:gd name="connsiteX1700" fmla="*/ 2862157 w 7129607"/>
              <a:gd name="connsiteY1700" fmla="*/ 402264 h 10322882"/>
              <a:gd name="connsiteX1701" fmla="*/ 2858789 w 7129607"/>
              <a:gd name="connsiteY1701" fmla="*/ 382056 h 10322882"/>
              <a:gd name="connsiteX1702" fmla="*/ 2852052 w 7129607"/>
              <a:gd name="connsiteY1702" fmla="*/ 348380 h 10322882"/>
              <a:gd name="connsiteX1703" fmla="*/ 2821746 w 7129607"/>
              <a:gd name="connsiteY1703" fmla="*/ 338275 h 10322882"/>
              <a:gd name="connsiteX1704" fmla="*/ 2804907 w 7129607"/>
              <a:gd name="connsiteY1704" fmla="*/ 338275 h 10322882"/>
              <a:gd name="connsiteX1705" fmla="*/ 2798173 w 7129607"/>
              <a:gd name="connsiteY1705" fmla="*/ 324804 h 10322882"/>
              <a:gd name="connsiteX1706" fmla="*/ 2767866 w 7129607"/>
              <a:gd name="connsiteY1706" fmla="*/ 331540 h 10322882"/>
              <a:gd name="connsiteX1707" fmla="*/ 2737555 w 7129607"/>
              <a:gd name="connsiteY1707" fmla="*/ 345012 h 10322882"/>
              <a:gd name="connsiteX1708" fmla="*/ 2727456 w 7129607"/>
              <a:gd name="connsiteY1708" fmla="*/ 338275 h 10322882"/>
              <a:gd name="connsiteX1709" fmla="*/ 2707250 w 7129607"/>
              <a:gd name="connsiteY1709" fmla="*/ 338275 h 10322882"/>
              <a:gd name="connsiteX1710" fmla="*/ 2687044 w 7129607"/>
              <a:gd name="connsiteY1710" fmla="*/ 307967 h 10322882"/>
              <a:gd name="connsiteX1711" fmla="*/ 2646635 w 7129607"/>
              <a:gd name="connsiteY1711" fmla="*/ 233874 h 10322882"/>
              <a:gd name="connsiteX1712" fmla="*/ 2619693 w 7129607"/>
              <a:gd name="connsiteY1712" fmla="*/ 217034 h 10322882"/>
              <a:gd name="connsiteX1713" fmla="*/ 2596121 w 7129607"/>
              <a:gd name="connsiteY1713" fmla="*/ 213668 h 10322882"/>
              <a:gd name="connsiteX1714" fmla="*/ 2616327 w 7129607"/>
              <a:gd name="connsiteY1714" fmla="*/ 193461 h 10322882"/>
              <a:gd name="connsiteX1715" fmla="*/ 2629797 w 7129607"/>
              <a:gd name="connsiteY1715" fmla="*/ 163151 h 10322882"/>
              <a:gd name="connsiteX1716" fmla="*/ 2656738 w 7129607"/>
              <a:gd name="connsiteY1716" fmla="*/ 142945 h 10322882"/>
              <a:gd name="connsiteX1717" fmla="*/ 2673574 w 7129607"/>
              <a:gd name="connsiteY1717" fmla="*/ 119371 h 10322882"/>
              <a:gd name="connsiteX1718" fmla="*/ 2683676 w 7129607"/>
              <a:gd name="connsiteY1718" fmla="*/ 102534 h 10322882"/>
              <a:gd name="connsiteX1719" fmla="*/ 2697146 w 7129607"/>
              <a:gd name="connsiteY1719" fmla="*/ 105899 h 10322882"/>
              <a:gd name="connsiteX1720" fmla="*/ 2710618 w 7129607"/>
              <a:gd name="connsiteY1720" fmla="*/ 109267 h 10322882"/>
              <a:gd name="connsiteX1721" fmla="*/ 2734190 w 7129607"/>
              <a:gd name="connsiteY1721" fmla="*/ 99165 h 10322882"/>
              <a:gd name="connsiteX1722" fmla="*/ 2754397 w 7129607"/>
              <a:gd name="connsiteY1722" fmla="*/ 89059 h 10322882"/>
              <a:gd name="connsiteX1723" fmla="*/ 2788071 w 7129607"/>
              <a:gd name="connsiteY1723" fmla="*/ 78956 h 10322882"/>
              <a:gd name="connsiteX1724" fmla="*/ 2801540 w 7129607"/>
              <a:gd name="connsiteY1724" fmla="*/ 52013 h 10322882"/>
              <a:gd name="connsiteX1725" fmla="*/ 2811643 w 7129607"/>
              <a:gd name="connsiteY1725" fmla="*/ 31809 h 10322882"/>
              <a:gd name="connsiteX1726" fmla="*/ 2808275 w 7129607"/>
              <a:gd name="connsiteY1726" fmla="*/ 1498 h 10322882"/>
              <a:gd name="connsiteX0" fmla="*/ 1727528 w 7129607"/>
              <a:gd name="connsiteY0" fmla="*/ 8975575 h 10322882"/>
              <a:gd name="connsiteX1" fmla="*/ 1727574 w 7129607"/>
              <a:gd name="connsiteY1" fmla="*/ 8975638 h 10322882"/>
              <a:gd name="connsiteX2" fmla="*/ 1747089 w 7129607"/>
              <a:gd name="connsiteY2" fmla="*/ 8975638 h 10322882"/>
              <a:gd name="connsiteX3" fmla="*/ 1747089 w 7129607"/>
              <a:gd name="connsiteY3" fmla="*/ 8982373 h 10322882"/>
              <a:gd name="connsiteX4" fmla="*/ 1753828 w 7129607"/>
              <a:gd name="connsiteY4" fmla="*/ 8985741 h 10322882"/>
              <a:gd name="connsiteX5" fmla="*/ 1753999 w 7129607"/>
              <a:gd name="connsiteY5" fmla="*/ 8985429 h 10322882"/>
              <a:gd name="connsiteX6" fmla="*/ 1747745 w 7129607"/>
              <a:gd name="connsiteY6" fmla="*/ 8982305 h 10322882"/>
              <a:gd name="connsiteX7" fmla="*/ 1727528 w 7129607"/>
              <a:gd name="connsiteY7" fmla="*/ 8975575 h 10322882"/>
              <a:gd name="connsiteX8" fmla="*/ 2939394 w 7129607"/>
              <a:gd name="connsiteY8" fmla="*/ 7863365 h 10322882"/>
              <a:gd name="connsiteX9" fmla="*/ 2933765 w 7129607"/>
              <a:gd name="connsiteY9" fmla="*/ 7870204 h 10322882"/>
              <a:gd name="connsiteX10" fmla="*/ 2932948 w 7129607"/>
              <a:gd name="connsiteY10" fmla="*/ 7879615 h 10322882"/>
              <a:gd name="connsiteX11" fmla="*/ 2933297 w 7129607"/>
              <a:gd name="connsiteY11" fmla="*/ 7879269 h 10322882"/>
              <a:gd name="connsiteX12" fmla="*/ 2934022 w 7129607"/>
              <a:gd name="connsiteY12" fmla="*/ 7870917 h 10322882"/>
              <a:gd name="connsiteX13" fmla="*/ 2939920 w 7129607"/>
              <a:gd name="connsiteY13" fmla="*/ 7863759 h 10322882"/>
              <a:gd name="connsiteX14" fmla="*/ 2939394 w 7129607"/>
              <a:gd name="connsiteY14" fmla="*/ 7863365 h 10322882"/>
              <a:gd name="connsiteX15" fmla="*/ 6408711 w 7129607"/>
              <a:gd name="connsiteY15" fmla="*/ 7753763 h 10322882"/>
              <a:gd name="connsiteX16" fmla="*/ 6408711 w 7129607"/>
              <a:gd name="connsiteY16" fmla="*/ 7753788 h 10322882"/>
              <a:gd name="connsiteX17" fmla="*/ 6419483 w 7129607"/>
              <a:gd name="connsiteY17" fmla="*/ 7762398 h 10322882"/>
              <a:gd name="connsiteX18" fmla="*/ 6419369 w 7129607"/>
              <a:gd name="connsiteY18" fmla="*/ 7762284 h 10322882"/>
              <a:gd name="connsiteX19" fmla="*/ 6408711 w 7129607"/>
              <a:gd name="connsiteY19" fmla="*/ 7753763 h 10322882"/>
              <a:gd name="connsiteX20" fmla="*/ 2714483 w 7129607"/>
              <a:gd name="connsiteY20" fmla="*/ 7748713 h 10322882"/>
              <a:gd name="connsiteX21" fmla="*/ 2781509 w 7129607"/>
              <a:gd name="connsiteY21" fmla="*/ 7857093 h 10322882"/>
              <a:gd name="connsiteX22" fmla="*/ 2768674 w 7129607"/>
              <a:gd name="connsiteY22" fmla="*/ 7911283 h 10322882"/>
              <a:gd name="connsiteX23" fmla="*/ 2731596 w 7129607"/>
              <a:gd name="connsiteY23" fmla="*/ 7961196 h 10322882"/>
              <a:gd name="connsiteX24" fmla="*/ 2626069 w 7129607"/>
              <a:gd name="connsiteY24" fmla="*/ 8042480 h 10322882"/>
              <a:gd name="connsiteX25" fmla="*/ 2576157 w 7129607"/>
              <a:gd name="connsiteY25" fmla="*/ 7971177 h 10322882"/>
              <a:gd name="connsiteX26" fmla="*/ 2714483 w 7129607"/>
              <a:gd name="connsiteY26" fmla="*/ 7748713 h 10322882"/>
              <a:gd name="connsiteX27" fmla="*/ 2842828 w 7129607"/>
              <a:gd name="connsiteY27" fmla="*/ 7570456 h 10322882"/>
              <a:gd name="connsiteX28" fmla="*/ 2919835 w 7129607"/>
              <a:gd name="connsiteY28" fmla="*/ 7661723 h 10322882"/>
              <a:gd name="connsiteX29" fmla="*/ 2865645 w 7129607"/>
              <a:gd name="connsiteY29" fmla="*/ 7743009 h 10322882"/>
              <a:gd name="connsiteX30" fmla="*/ 2821437 w 7129607"/>
              <a:gd name="connsiteY30" fmla="*/ 7762974 h 10322882"/>
              <a:gd name="connsiteX31" fmla="*/ 2798621 w 7129607"/>
              <a:gd name="connsiteY31" fmla="*/ 7733028 h 10322882"/>
              <a:gd name="connsiteX32" fmla="*/ 2828568 w 7129607"/>
              <a:gd name="connsiteY32" fmla="*/ 7721619 h 10322882"/>
              <a:gd name="connsiteX33" fmla="*/ 2815733 w 7129607"/>
              <a:gd name="connsiteY33" fmla="*/ 7688819 h 10322882"/>
              <a:gd name="connsiteX34" fmla="*/ 2828568 w 7129607"/>
              <a:gd name="connsiteY34" fmla="*/ 7671706 h 10322882"/>
              <a:gd name="connsiteX35" fmla="*/ 2828568 w 7129607"/>
              <a:gd name="connsiteY35" fmla="*/ 7664577 h 10322882"/>
              <a:gd name="connsiteX36" fmla="*/ 2828568 w 7129607"/>
              <a:gd name="connsiteY36" fmla="*/ 7651742 h 10322882"/>
              <a:gd name="connsiteX37" fmla="*/ 2818585 w 7129607"/>
              <a:gd name="connsiteY37" fmla="*/ 7631777 h 10322882"/>
              <a:gd name="connsiteX38" fmla="*/ 2845681 w 7129607"/>
              <a:gd name="connsiteY38" fmla="*/ 7587568 h 10322882"/>
              <a:gd name="connsiteX39" fmla="*/ 2842828 w 7129607"/>
              <a:gd name="connsiteY39" fmla="*/ 7580439 h 10322882"/>
              <a:gd name="connsiteX40" fmla="*/ 2842828 w 7129607"/>
              <a:gd name="connsiteY40" fmla="*/ 7570456 h 10322882"/>
              <a:gd name="connsiteX41" fmla="*/ 3296309 w 7129607"/>
              <a:gd name="connsiteY41" fmla="*/ 6883099 h 10322882"/>
              <a:gd name="connsiteX42" fmla="*/ 3320551 w 7129607"/>
              <a:gd name="connsiteY42" fmla="*/ 6883099 h 10322882"/>
              <a:gd name="connsiteX43" fmla="*/ 3364760 w 7129607"/>
              <a:gd name="connsiteY43" fmla="*/ 6947272 h 10322882"/>
              <a:gd name="connsiteX44" fmla="*/ 3384724 w 7129607"/>
              <a:gd name="connsiteY44" fmla="*/ 6974366 h 10322882"/>
              <a:gd name="connsiteX45" fmla="*/ 3364760 w 7129607"/>
              <a:gd name="connsiteY45" fmla="*/ 7058504 h 10322882"/>
              <a:gd name="connsiteX46" fmla="*/ 3303440 w 7129607"/>
              <a:gd name="connsiteY46" fmla="*/ 7085598 h 10322882"/>
              <a:gd name="connsiteX47" fmla="*/ 3283475 w 7129607"/>
              <a:gd name="connsiteY47" fmla="*/ 7058504 h 10322882"/>
              <a:gd name="connsiteX48" fmla="*/ 3317699 w 7129607"/>
              <a:gd name="connsiteY48" fmla="*/ 7031408 h 10322882"/>
              <a:gd name="connsiteX49" fmla="*/ 3307718 w 7129607"/>
              <a:gd name="connsiteY49" fmla="*/ 7014295 h 10322882"/>
              <a:gd name="connsiteX50" fmla="*/ 3270640 w 7129607"/>
              <a:gd name="connsiteY50" fmla="*/ 7041391 h 10322882"/>
              <a:gd name="connsiteX51" fmla="*/ 3253527 w 7129607"/>
              <a:gd name="connsiteY51" fmla="*/ 7024278 h 10322882"/>
              <a:gd name="connsiteX52" fmla="*/ 3290605 w 7129607"/>
              <a:gd name="connsiteY52" fmla="*/ 6998610 h 10322882"/>
              <a:gd name="connsiteX53" fmla="*/ 3276344 w 7129607"/>
              <a:gd name="connsiteY53" fmla="*/ 6981497 h 10322882"/>
              <a:gd name="connsiteX54" fmla="*/ 3239267 w 7129607"/>
              <a:gd name="connsiteY54" fmla="*/ 7008592 h 10322882"/>
              <a:gd name="connsiteX55" fmla="*/ 3226433 w 7129607"/>
              <a:gd name="connsiteY55" fmla="*/ 6994331 h 10322882"/>
              <a:gd name="connsiteX56" fmla="*/ 3286327 w 7129607"/>
              <a:gd name="connsiteY56" fmla="*/ 6897359 h 10322882"/>
              <a:gd name="connsiteX57" fmla="*/ 3296309 w 7129607"/>
              <a:gd name="connsiteY57" fmla="*/ 6883099 h 10322882"/>
              <a:gd name="connsiteX58" fmla="*/ 3758351 w 7129607"/>
              <a:gd name="connsiteY58" fmla="*/ 6576498 h 10322882"/>
              <a:gd name="connsiteX59" fmla="*/ 3802558 w 7129607"/>
              <a:gd name="connsiteY59" fmla="*/ 6593611 h 10322882"/>
              <a:gd name="connsiteX60" fmla="*/ 3798280 w 7129607"/>
              <a:gd name="connsiteY60" fmla="*/ 6670619 h 10322882"/>
              <a:gd name="connsiteX61" fmla="*/ 3792575 w 7129607"/>
              <a:gd name="connsiteY61" fmla="*/ 6674897 h 10322882"/>
              <a:gd name="connsiteX62" fmla="*/ 3751220 w 7129607"/>
              <a:gd name="connsiteY62" fmla="*/ 6749052 h 10322882"/>
              <a:gd name="connsiteX63" fmla="*/ 3751218 w 7129607"/>
              <a:gd name="connsiteY63" fmla="*/ 6749052 h 10322882"/>
              <a:gd name="connsiteX64" fmla="*/ 3698456 w 7129607"/>
              <a:gd name="connsiteY64" fmla="*/ 6853152 h 10322882"/>
              <a:gd name="connsiteX65" fmla="*/ 3592929 w 7129607"/>
              <a:gd name="connsiteY65" fmla="*/ 6981497 h 10322882"/>
              <a:gd name="connsiteX66" fmla="*/ 3550146 w 7129607"/>
              <a:gd name="connsiteY66" fmla="*/ 6991479 h 10322882"/>
              <a:gd name="connsiteX67" fmla="*/ 3407542 w 7129607"/>
              <a:gd name="connsiteY67" fmla="*/ 6917324 h 10322882"/>
              <a:gd name="connsiteX68" fmla="*/ 3438916 w 7129607"/>
              <a:gd name="connsiteY68" fmla="*/ 6850301 h 10322882"/>
              <a:gd name="connsiteX69" fmla="*/ 3404690 w 7129607"/>
              <a:gd name="connsiteY69" fmla="*/ 6833188 h 10322882"/>
              <a:gd name="connsiteX70" fmla="*/ 3367613 w 7129607"/>
              <a:gd name="connsiteY70" fmla="*/ 6860282 h 10322882"/>
              <a:gd name="connsiteX71" fmla="*/ 3347648 w 7129607"/>
              <a:gd name="connsiteY71" fmla="*/ 6826058 h 10322882"/>
              <a:gd name="connsiteX72" fmla="*/ 3411820 w 7129607"/>
              <a:gd name="connsiteY72" fmla="*/ 6687732 h 10322882"/>
              <a:gd name="connsiteX73" fmla="*/ 3458879 w 7129607"/>
              <a:gd name="connsiteY73" fmla="*/ 6590759 h 10322882"/>
              <a:gd name="connsiteX74" fmla="*/ 3528756 w 7129607"/>
              <a:gd name="connsiteY74" fmla="*/ 6650654 h 10322882"/>
              <a:gd name="connsiteX75" fmla="*/ 3491678 w 7129607"/>
              <a:gd name="connsiteY75" fmla="*/ 6734791 h 10322882"/>
              <a:gd name="connsiteX76" fmla="*/ 3481697 w 7129607"/>
              <a:gd name="connsiteY76" fmla="*/ 6756181 h 10322882"/>
              <a:gd name="connsiteX77" fmla="*/ 3580094 w 7129607"/>
              <a:gd name="connsiteY77" fmla="*/ 6808945 h 10322882"/>
              <a:gd name="connsiteX78" fmla="*/ 3644266 w 7129607"/>
              <a:gd name="connsiteY78" fmla="*/ 6687730 h 10322882"/>
              <a:gd name="connsiteX79" fmla="*/ 3644267 w 7129607"/>
              <a:gd name="connsiteY79" fmla="*/ 6687732 h 10322882"/>
              <a:gd name="connsiteX80" fmla="*/ 3691326 w 7129607"/>
              <a:gd name="connsiteY80" fmla="*/ 6600742 h 10322882"/>
              <a:gd name="connsiteX81" fmla="*/ 3738387 w 7129607"/>
              <a:gd name="connsiteY81" fmla="*/ 6613575 h 10322882"/>
              <a:gd name="connsiteX82" fmla="*/ 3758351 w 7129607"/>
              <a:gd name="connsiteY82" fmla="*/ 6576498 h 10322882"/>
              <a:gd name="connsiteX83" fmla="*/ 6082766 w 7129607"/>
              <a:gd name="connsiteY83" fmla="*/ 5967879 h 10322882"/>
              <a:gd name="connsiteX84" fmla="*/ 6069407 w 7129607"/>
              <a:gd name="connsiteY84" fmla="*/ 5984590 h 10322882"/>
              <a:gd name="connsiteX85" fmla="*/ 6049193 w 7129607"/>
              <a:gd name="connsiteY85" fmla="*/ 5998078 h 10322882"/>
              <a:gd name="connsiteX86" fmla="*/ 6032347 w 7129607"/>
              <a:gd name="connsiteY86" fmla="*/ 5984590 h 10322882"/>
              <a:gd name="connsiteX87" fmla="*/ 6012133 w 7129607"/>
              <a:gd name="connsiteY87" fmla="*/ 5987962 h 10322882"/>
              <a:gd name="connsiteX88" fmla="*/ 5995189 w 7129607"/>
              <a:gd name="connsiteY88" fmla="*/ 5987962 h 10322882"/>
              <a:gd name="connsiteX89" fmla="*/ 5995112 w 7129607"/>
              <a:gd name="connsiteY89" fmla="*/ 5988114 h 10322882"/>
              <a:gd name="connsiteX90" fmla="*/ 6049125 w 7129607"/>
              <a:gd name="connsiteY90" fmla="*/ 5998218 h 10322882"/>
              <a:gd name="connsiteX91" fmla="*/ 6069314 w 7129607"/>
              <a:gd name="connsiteY91" fmla="*/ 5984746 h 10322882"/>
              <a:gd name="connsiteX92" fmla="*/ 6082774 w 7129607"/>
              <a:gd name="connsiteY92" fmla="*/ 5967906 h 10322882"/>
              <a:gd name="connsiteX93" fmla="*/ 6082766 w 7129607"/>
              <a:gd name="connsiteY93" fmla="*/ 5967879 h 10322882"/>
              <a:gd name="connsiteX94" fmla="*/ 3350500 w 7129607"/>
              <a:gd name="connsiteY94" fmla="*/ 5715163 h 10322882"/>
              <a:gd name="connsiteX95" fmla="*/ 3381872 w 7129607"/>
              <a:gd name="connsiteY95" fmla="*/ 5718015 h 10322882"/>
              <a:gd name="connsiteX96" fmla="*/ 3411820 w 7129607"/>
              <a:gd name="connsiteY96" fmla="*/ 5730850 h 10322882"/>
              <a:gd name="connsiteX97" fmla="*/ 3421801 w 7129607"/>
              <a:gd name="connsiteY97" fmla="*/ 5727998 h 10322882"/>
              <a:gd name="connsiteX98" fmla="*/ 3560129 w 7129607"/>
              <a:gd name="connsiteY98" fmla="*/ 5730850 h 10322882"/>
              <a:gd name="connsiteX99" fmla="*/ 3580094 w 7129607"/>
              <a:gd name="connsiteY99" fmla="*/ 5819266 h 10322882"/>
              <a:gd name="connsiteX100" fmla="*/ 3562981 w 7129607"/>
              <a:gd name="connsiteY100" fmla="*/ 5819266 h 10322882"/>
              <a:gd name="connsiteX101" fmla="*/ 3562981 w 7129607"/>
              <a:gd name="connsiteY101" fmla="*/ 5846360 h 10322882"/>
              <a:gd name="connsiteX102" fmla="*/ 3545869 w 7129607"/>
              <a:gd name="connsiteY102" fmla="*/ 5846360 h 10322882"/>
              <a:gd name="connsiteX103" fmla="*/ 3540165 w 7129607"/>
              <a:gd name="connsiteY103" fmla="*/ 5829247 h 10322882"/>
              <a:gd name="connsiteX104" fmla="*/ 3384726 w 7129607"/>
              <a:gd name="connsiteY104" fmla="*/ 5829247 h 10322882"/>
              <a:gd name="connsiteX105" fmla="*/ 3360482 w 7129607"/>
              <a:gd name="connsiteY105" fmla="*/ 5755092 h 10322882"/>
              <a:gd name="connsiteX106" fmla="*/ 3370465 w 7129607"/>
              <a:gd name="connsiteY106" fmla="*/ 5745111 h 10322882"/>
              <a:gd name="connsiteX107" fmla="*/ 3357630 w 7129607"/>
              <a:gd name="connsiteY107" fmla="*/ 5742259 h 10322882"/>
              <a:gd name="connsiteX108" fmla="*/ 3350500 w 7129607"/>
              <a:gd name="connsiteY108" fmla="*/ 5715163 h 10322882"/>
              <a:gd name="connsiteX109" fmla="*/ 6194670 w 7129607"/>
              <a:gd name="connsiteY109" fmla="*/ 5418453 h 10322882"/>
              <a:gd name="connsiteX110" fmla="*/ 6194376 w 7129607"/>
              <a:gd name="connsiteY110" fmla="*/ 5418666 h 10322882"/>
              <a:gd name="connsiteX111" fmla="*/ 6190564 w 7129607"/>
              <a:gd name="connsiteY111" fmla="*/ 5424764 h 10322882"/>
              <a:gd name="connsiteX112" fmla="*/ 6190695 w 7129607"/>
              <a:gd name="connsiteY112" fmla="*/ 5424817 h 10322882"/>
              <a:gd name="connsiteX113" fmla="*/ 6194670 w 7129607"/>
              <a:gd name="connsiteY113" fmla="*/ 5418453 h 10322882"/>
              <a:gd name="connsiteX114" fmla="*/ 3536068 w 7129607"/>
              <a:gd name="connsiteY114" fmla="*/ 5394300 h 10322882"/>
              <a:gd name="connsiteX115" fmla="*/ 3546184 w 7129607"/>
              <a:gd name="connsiteY115" fmla="*/ 5401050 h 10322882"/>
              <a:gd name="connsiteX116" fmla="*/ 3552927 w 7129607"/>
              <a:gd name="connsiteY116" fmla="*/ 5397676 h 10322882"/>
              <a:gd name="connsiteX117" fmla="*/ 3616987 w 7129607"/>
              <a:gd name="connsiteY117" fmla="*/ 5424675 h 10322882"/>
              <a:gd name="connsiteX118" fmla="*/ 3704648 w 7129607"/>
              <a:gd name="connsiteY118" fmla="*/ 5407801 h 10322882"/>
              <a:gd name="connsiteX119" fmla="*/ 3711392 w 7129607"/>
              <a:gd name="connsiteY119" fmla="*/ 5417926 h 10322882"/>
              <a:gd name="connsiteX120" fmla="*/ 3728249 w 7129607"/>
              <a:gd name="connsiteY120" fmla="*/ 5411175 h 10322882"/>
              <a:gd name="connsiteX121" fmla="*/ 3772081 w 7129607"/>
              <a:gd name="connsiteY121" fmla="*/ 5438176 h 10322882"/>
              <a:gd name="connsiteX122" fmla="*/ 3772081 w 7129607"/>
              <a:gd name="connsiteY122" fmla="*/ 5444926 h 10322882"/>
              <a:gd name="connsiteX123" fmla="*/ 3785567 w 7129607"/>
              <a:gd name="connsiteY123" fmla="*/ 5441550 h 10322882"/>
              <a:gd name="connsiteX124" fmla="*/ 3812540 w 7129607"/>
              <a:gd name="connsiteY124" fmla="*/ 5606925 h 10322882"/>
              <a:gd name="connsiteX125" fmla="*/ 3799053 w 7129607"/>
              <a:gd name="connsiteY125" fmla="*/ 5620426 h 10322882"/>
              <a:gd name="connsiteX126" fmla="*/ 3721506 w 7129607"/>
              <a:gd name="connsiteY126" fmla="*/ 5654176 h 10322882"/>
              <a:gd name="connsiteX127" fmla="*/ 3714762 w 7129607"/>
              <a:gd name="connsiteY127" fmla="*/ 5664301 h 10322882"/>
              <a:gd name="connsiteX128" fmla="*/ 3701276 w 7129607"/>
              <a:gd name="connsiteY128" fmla="*/ 5664301 h 10322882"/>
              <a:gd name="connsiteX129" fmla="*/ 3596757 w 7129607"/>
              <a:gd name="connsiteY129" fmla="*/ 5698050 h 10322882"/>
              <a:gd name="connsiteX130" fmla="*/ 3579900 w 7129607"/>
              <a:gd name="connsiteY130" fmla="*/ 5647425 h 10322882"/>
              <a:gd name="connsiteX131" fmla="*/ 3468636 w 7129607"/>
              <a:gd name="connsiteY131" fmla="*/ 5644051 h 10322882"/>
              <a:gd name="connsiteX132" fmla="*/ 3438293 w 7129607"/>
              <a:gd name="connsiteY132" fmla="*/ 5600175 h 10322882"/>
              <a:gd name="connsiteX133" fmla="*/ 3515839 w 7129607"/>
              <a:gd name="connsiteY133" fmla="*/ 5525926 h 10322882"/>
              <a:gd name="connsiteX134" fmla="*/ 3488866 w 7129607"/>
              <a:gd name="connsiteY134" fmla="*/ 5498925 h 10322882"/>
              <a:gd name="connsiteX135" fmla="*/ 3407949 w 7129607"/>
              <a:gd name="connsiteY135" fmla="*/ 5573176 h 10322882"/>
              <a:gd name="connsiteX136" fmla="*/ 3340517 w 7129607"/>
              <a:gd name="connsiteY136" fmla="*/ 5573176 h 10322882"/>
              <a:gd name="connsiteX137" fmla="*/ 3340517 w 7129607"/>
              <a:gd name="connsiteY137" fmla="*/ 5482050 h 10322882"/>
              <a:gd name="connsiteX138" fmla="*/ 3374233 w 7129607"/>
              <a:gd name="connsiteY138" fmla="*/ 5461800 h 10322882"/>
              <a:gd name="connsiteX139" fmla="*/ 3414692 w 7129607"/>
              <a:gd name="connsiteY139" fmla="*/ 5448301 h 10322882"/>
              <a:gd name="connsiteX140" fmla="*/ 3536068 w 7129607"/>
              <a:gd name="connsiteY140" fmla="*/ 5394300 h 10322882"/>
              <a:gd name="connsiteX141" fmla="*/ 3128034 w 7129607"/>
              <a:gd name="connsiteY141" fmla="*/ 5196080 h 10322882"/>
              <a:gd name="connsiteX142" fmla="*/ 3350499 w 7129607"/>
              <a:gd name="connsiteY142" fmla="*/ 5236009 h 10322882"/>
              <a:gd name="connsiteX143" fmla="*/ 3401837 w 7129607"/>
              <a:gd name="connsiteY143" fmla="*/ 5277366 h 10322882"/>
              <a:gd name="connsiteX144" fmla="*/ 3273492 w 7129607"/>
              <a:gd name="connsiteY144" fmla="*/ 5431379 h 10322882"/>
              <a:gd name="connsiteX145" fmla="*/ 3125183 w 7129607"/>
              <a:gd name="connsiteY145" fmla="*/ 5414266 h 10322882"/>
              <a:gd name="connsiteX146" fmla="*/ 3061011 w 7129607"/>
              <a:gd name="connsiteY146" fmla="*/ 5303034 h 10322882"/>
              <a:gd name="connsiteX147" fmla="*/ 3128034 w 7129607"/>
              <a:gd name="connsiteY147" fmla="*/ 5196080 h 10322882"/>
              <a:gd name="connsiteX148" fmla="*/ 3384724 w 7129607"/>
              <a:gd name="connsiteY148" fmla="*/ 5023527 h 10322882"/>
              <a:gd name="connsiteX149" fmla="*/ 3458879 w 7129607"/>
              <a:gd name="connsiteY149" fmla="*/ 5081996 h 10322882"/>
              <a:gd name="connsiteX150" fmla="*/ 3454601 w 7129607"/>
              <a:gd name="connsiteY150" fmla="*/ 5114794 h 10322882"/>
              <a:gd name="connsiteX151" fmla="*/ 3475992 w 7129607"/>
              <a:gd name="connsiteY151" fmla="*/ 5119072 h 10322882"/>
              <a:gd name="connsiteX152" fmla="*/ 3461731 w 7129607"/>
              <a:gd name="connsiteY152" fmla="*/ 5208913 h 10322882"/>
              <a:gd name="connsiteX153" fmla="*/ 3212172 w 7129607"/>
              <a:gd name="connsiteY153" fmla="*/ 5161855 h 10322882"/>
              <a:gd name="connsiteX154" fmla="*/ 3226433 w 7129607"/>
              <a:gd name="connsiteY154" fmla="*/ 5084848 h 10322882"/>
              <a:gd name="connsiteX155" fmla="*/ 3384724 w 7129607"/>
              <a:gd name="connsiteY155" fmla="*/ 5023527 h 10322882"/>
              <a:gd name="connsiteX156" fmla="*/ 6786974 w 7129607"/>
              <a:gd name="connsiteY156" fmla="*/ 3447672 h 10322882"/>
              <a:gd name="connsiteX157" fmla="*/ 6783658 w 7129607"/>
              <a:gd name="connsiteY157" fmla="*/ 3460947 h 10322882"/>
              <a:gd name="connsiteX158" fmla="*/ 6783835 w 7129607"/>
              <a:gd name="connsiteY158" fmla="*/ 3461304 h 10322882"/>
              <a:gd name="connsiteX159" fmla="*/ 6787155 w 7129607"/>
              <a:gd name="connsiteY159" fmla="*/ 3448035 h 10322882"/>
              <a:gd name="connsiteX160" fmla="*/ 6786974 w 7129607"/>
              <a:gd name="connsiteY160" fmla="*/ 3447672 h 10322882"/>
              <a:gd name="connsiteX161" fmla="*/ 5253470 w 7129607"/>
              <a:gd name="connsiteY161" fmla="*/ 1813834 h 10322882"/>
              <a:gd name="connsiteX162" fmla="*/ 5253599 w 7129607"/>
              <a:gd name="connsiteY162" fmla="*/ 1813966 h 10322882"/>
              <a:gd name="connsiteX163" fmla="*/ 5255652 w 7129607"/>
              <a:gd name="connsiteY163" fmla="*/ 1816331 h 10322882"/>
              <a:gd name="connsiteX164" fmla="*/ 5255733 w 7129607"/>
              <a:gd name="connsiteY164" fmla="*/ 1816322 h 10322882"/>
              <a:gd name="connsiteX165" fmla="*/ 5254144 w 7129607"/>
              <a:gd name="connsiteY165" fmla="*/ 1814475 h 10322882"/>
              <a:gd name="connsiteX166" fmla="*/ 5253470 w 7129607"/>
              <a:gd name="connsiteY166" fmla="*/ 1813834 h 10322882"/>
              <a:gd name="connsiteX167" fmla="*/ 4718574 w 7129607"/>
              <a:gd name="connsiteY167" fmla="*/ 1642347 h 10322882"/>
              <a:gd name="connsiteX168" fmla="*/ 4718476 w 7129607"/>
              <a:gd name="connsiteY168" fmla="*/ 1642543 h 10322882"/>
              <a:gd name="connsiteX169" fmla="*/ 4725052 w 7129607"/>
              <a:gd name="connsiteY169" fmla="*/ 1652401 h 10322882"/>
              <a:gd name="connsiteX170" fmla="*/ 4725145 w 7129607"/>
              <a:gd name="connsiteY170" fmla="*/ 1652214 h 10322882"/>
              <a:gd name="connsiteX171" fmla="*/ 4718574 w 7129607"/>
              <a:gd name="connsiteY171" fmla="*/ 1642347 h 10322882"/>
              <a:gd name="connsiteX172" fmla="*/ 2808275 w 7129607"/>
              <a:gd name="connsiteY172" fmla="*/ 1498 h 10322882"/>
              <a:gd name="connsiteX173" fmla="*/ 2845318 w 7129607"/>
              <a:gd name="connsiteY173" fmla="*/ 1498 h 10322882"/>
              <a:gd name="connsiteX174" fmla="*/ 2885728 w 7129607"/>
              <a:gd name="connsiteY174" fmla="*/ 14968 h 10322882"/>
              <a:gd name="connsiteX175" fmla="*/ 2926138 w 7129607"/>
              <a:gd name="connsiteY175" fmla="*/ 28439 h 10322882"/>
              <a:gd name="connsiteX176" fmla="*/ 2939609 w 7129607"/>
              <a:gd name="connsiteY176" fmla="*/ 48645 h 10322882"/>
              <a:gd name="connsiteX177" fmla="*/ 2936241 w 7129607"/>
              <a:gd name="connsiteY177" fmla="*/ 62119 h 10322882"/>
              <a:gd name="connsiteX178" fmla="*/ 2976651 w 7129607"/>
              <a:gd name="connsiteY178" fmla="*/ 78956 h 10322882"/>
              <a:gd name="connsiteX179" fmla="*/ 3010323 w 7129607"/>
              <a:gd name="connsiteY179" fmla="*/ 92426 h 10322882"/>
              <a:gd name="connsiteX180" fmla="*/ 3094509 w 7129607"/>
              <a:gd name="connsiteY180" fmla="*/ 95795 h 10322882"/>
              <a:gd name="connsiteX181" fmla="*/ 3101245 w 7129607"/>
              <a:gd name="connsiteY181" fmla="*/ 112634 h 10322882"/>
              <a:gd name="connsiteX182" fmla="*/ 3111348 w 7129607"/>
              <a:gd name="connsiteY182" fmla="*/ 129473 h 10322882"/>
              <a:gd name="connsiteX183" fmla="*/ 3131552 w 7129607"/>
              <a:gd name="connsiteY183" fmla="*/ 156416 h 10322882"/>
              <a:gd name="connsiteX184" fmla="*/ 3141655 w 7129607"/>
              <a:gd name="connsiteY184" fmla="*/ 193461 h 10322882"/>
              <a:gd name="connsiteX185" fmla="*/ 3134920 w 7129607"/>
              <a:gd name="connsiteY185" fmla="*/ 213668 h 10322882"/>
              <a:gd name="connsiteX186" fmla="*/ 3145023 w 7129607"/>
              <a:gd name="connsiteY186" fmla="*/ 237242 h 10322882"/>
              <a:gd name="connsiteX187" fmla="*/ 3158493 w 7129607"/>
              <a:gd name="connsiteY187" fmla="*/ 267554 h 10322882"/>
              <a:gd name="connsiteX188" fmla="*/ 3155126 w 7129607"/>
              <a:gd name="connsiteY188" fmla="*/ 284391 h 10322882"/>
              <a:gd name="connsiteX189" fmla="*/ 3158493 w 7129607"/>
              <a:gd name="connsiteY189" fmla="*/ 304598 h 10322882"/>
              <a:gd name="connsiteX190" fmla="*/ 3145023 w 7129607"/>
              <a:gd name="connsiteY190" fmla="*/ 341643 h 10322882"/>
              <a:gd name="connsiteX191" fmla="*/ 3134920 w 7129607"/>
              <a:gd name="connsiteY191" fmla="*/ 371953 h 10322882"/>
              <a:gd name="connsiteX192" fmla="*/ 3124818 w 7129607"/>
              <a:gd name="connsiteY192" fmla="*/ 398896 h 10322882"/>
              <a:gd name="connsiteX193" fmla="*/ 3114715 w 7129607"/>
              <a:gd name="connsiteY193" fmla="*/ 425840 h 10322882"/>
              <a:gd name="connsiteX194" fmla="*/ 3114715 w 7129607"/>
              <a:gd name="connsiteY194" fmla="*/ 442677 h 10322882"/>
              <a:gd name="connsiteX195" fmla="*/ 3121451 w 7129607"/>
              <a:gd name="connsiteY195" fmla="*/ 452781 h 10322882"/>
              <a:gd name="connsiteX196" fmla="*/ 3138287 w 7129607"/>
              <a:gd name="connsiteY196" fmla="*/ 479724 h 10322882"/>
              <a:gd name="connsiteX197" fmla="*/ 3145023 w 7129607"/>
              <a:gd name="connsiteY197" fmla="*/ 493194 h 10322882"/>
              <a:gd name="connsiteX198" fmla="*/ 3151758 w 7129607"/>
              <a:gd name="connsiteY198" fmla="*/ 506667 h 10322882"/>
              <a:gd name="connsiteX199" fmla="*/ 3151758 w 7129607"/>
              <a:gd name="connsiteY199" fmla="*/ 540343 h 10322882"/>
              <a:gd name="connsiteX200" fmla="*/ 3192168 w 7129607"/>
              <a:gd name="connsiteY200" fmla="*/ 536975 h 10322882"/>
              <a:gd name="connsiteX201" fmla="*/ 3235945 w 7129607"/>
              <a:gd name="connsiteY201" fmla="*/ 533608 h 10322882"/>
              <a:gd name="connsiteX202" fmla="*/ 3266254 w 7129607"/>
              <a:gd name="connsiteY202" fmla="*/ 557182 h 10322882"/>
              <a:gd name="connsiteX203" fmla="*/ 3303296 w 7129607"/>
              <a:gd name="connsiteY203" fmla="*/ 563917 h 10322882"/>
              <a:gd name="connsiteX204" fmla="*/ 3330236 w 7129607"/>
              <a:gd name="connsiteY204" fmla="*/ 543710 h 10322882"/>
              <a:gd name="connsiteX205" fmla="*/ 3353808 w 7129607"/>
              <a:gd name="connsiteY205" fmla="*/ 574021 h 10322882"/>
              <a:gd name="connsiteX206" fmla="*/ 3394218 w 7129607"/>
              <a:gd name="connsiteY206" fmla="*/ 590860 h 10322882"/>
              <a:gd name="connsiteX207" fmla="*/ 3424526 w 7129607"/>
              <a:gd name="connsiteY207" fmla="*/ 563917 h 10322882"/>
              <a:gd name="connsiteX208" fmla="*/ 3451465 w 7129607"/>
              <a:gd name="connsiteY208" fmla="*/ 533608 h 10322882"/>
              <a:gd name="connsiteX209" fmla="*/ 3475039 w 7129607"/>
              <a:gd name="connsiteY209" fmla="*/ 543710 h 10322882"/>
              <a:gd name="connsiteX210" fmla="*/ 3481774 w 7129607"/>
              <a:gd name="connsiteY210" fmla="*/ 553815 h 10322882"/>
              <a:gd name="connsiteX211" fmla="*/ 3501979 w 7129607"/>
              <a:gd name="connsiteY211" fmla="*/ 560550 h 10322882"/>
              <a:gd name="connsiteX212" fmla="*/ 3522183 w 7129607"/>
              <a:gd name="connsiteY212" fmla="*/ 594229 h 10322882"/>
              <a:gd name="connsiteX213" fmla="*/ 3549124 w 7129607"/>
              <a:gd name="connsiteY213" fmla="*/ 631274 h 10322882"/>
              <a:gd name="connsiteX214" fmla="*/ 3619842 w 7129607"/>
              <a:gd name="connsiteY214" fmla="*/ 641377 h 10322882"/>
              <a:gd name="connsiteX215" fmla="*/ 3633311 w 7129607"/>
              <a:gd name="connsiteY215" fmla="*/ 631274 h 10322882"/>
              <a:gd name="connsiteX216" fmla="*/ 3656885 w 7129607"/>
              <a:gd name="connsiteY216" fmla="*/ 624538 h 10322882"/>
              <a:gd name="connsiteX217" fmla="*/ 3666986 w 7129607"/>
              <a:gd name="connsiteY217" fmla="*/ 611066 h 10322882"/>
              <a:gd name="connsiteX218" fmla="*/ 3690560 w 7129607"/>
              <a:gd name="connsiteY218" fmla="*/ 594229 h 10322882"/>
              <a:gd name="connsiteX219" fmla="*/ 3768012 w 7129607"/>
              <a:gd name="connsiteY219" fmla="*/ 577388 h 10322882"/>
              <a:gd name="connsiteX220" fmla="*/ 3798320 w 7129607"/>
              <a:gd name="connsiteY220" fmla="*/ 580756 h 10322882"/>
              <a:gd name="connsiteX221" fmla="*/ 3821892 w 7129607"/>
              <a:gd name="connsiteY221" fmla="*/ 604331 h 10322882"/>
              <a:gd name="connsiteX222" fmla="*/ 3855567 w 7129607"/>
              <a:gd name="connsiteY222" fmla="*/ 614434 h 10322882"/>
              <a:gd name="connsiteX223" fmla="*/ 3885874 w 7129607"/>
              <a:gd name="connsiteY223" fmla="*/ 621169 h 10322882"/>
              <a:gd name="connsiteX224" fmla="*/ 3906080 w 7129607"/>
              <a:gd name="connsiteY224" fmla="*/ 648112 h 10322882"/>
              <a:gd name="connsiteX225" fmla="*/ 3916183 w 7129607"/>
              <a:gd name="connsiteY225" fmla="*/ 658216 h 10322882"/>
              <a:gd name="connsiteX226" fmla="*/ 3929652 w 7129607"/>
              <a:gd name="connsiteY226" fmla="*/ 651481 h 10322882"/>
              <a:gd name="connsiteX227" fmla="*/ 3953224 w 7129607"/>
              <a:gd name="connsiteY227" fmla="*/ 651481 h 10322882"/>
              <a:gd name="connsiteX228" fmla="*/ 3986901 w 7129607"/>
              <a:gd name="connsiteY228" fmla="*/ 661583 h 10322882"/>
              <a:gd name="connsiteX229" fmla="*/ 4017208 w 7129607"/>
              <a:gd name="connsiteY229" fmla="*/ 668320 h 10322882"/>
              <a:gd name="connsiteX230" fmla="*/ 4054251 w 7129607"/>
              <a:gd name="connsiteY230" fmla="*/ 698629 h 10322882"/>
              <a:gd name="connsiteX231" fmla="*/ 4074455 w 7129607"/>
              <a:gd name="connsiteY231" fmla="*/ 715468 h 10322882"/>
              <a:gd name="connsiteX232" fmla="*/ 4101395 w 7129607"/>
              <a:gd name="connsiteY232" fmla="*/ 728939 h 10322882"/>
              <a:gd name="connsiteX233" fmla="*/ 4175480 w 7129607"/>
              <a:gd name="connsiteY233" fmla="*/ 755882 h 10322882"/>
              <a:gd name="connsiteX234" fmla="*/ 4205788 w 7129607"/>
              <a:gd name="connsiteY234" fmla="*/ 759250 h 10322882"/>
              <a:gd name="connsiteX235" fmla="*/ 4219258 w 7129607"/>
              <a:gd name="connsiteY235" fmla="*/ 749147 h 10322882"/>
              <a:gd name="connsiteX236" fmla="*/ 4252933 w 7129607"/>
              <a:gd name="connsiteY236" fmla="*/ 759250 h 10322882"/>
              <a:gd name="connsiteX237" fmla="*/ 4279873 w 7129607"/>
              <a:gd name="connsiteY237" fmla="*/ 782823 h 10322882"/>
              <a:gd name="connsiteX238" fmla="*/ 4310182 w 7129607"/>
              <a:gd name="connsiteY238" fmla="*/ 786191 h 10322882"/>
              <a:gd name="connsiteX239" fmla="*/ 4316916 w 7129607"/>
              <a:gd name="connsiteY239" fmla="*/ 806399 h 10322882"/>
              <a:gd name="connsiteX240" fmla="*/ 4333754 w 7129607"/>
              <a:gd name="connsiteY240" fmla="*/ 816501 h 10322882"/>
              <a:gd name="connsiteX241" fmla="*/ 4360694 w 7129607"/>
              <a:gd name="connsiteY241" fmla="*/ 850181 h 10322882"/>
              <a:gd name="connsiteX242" fmla="*/ 4289976 w 7129607"/>
              <a:gd name="connsiteY242" fmla="*/ 887225 h 10322882"/>
              <a:gd name="connsiteX243" fmla="*/ 4263036 w 7129607"/>
              <a:gd name="connsiteY243" fmla="*/ 917537 h 10322882"/>
              <a:gd name="connsiteX244" fmla="*/ 4266404 w 7129607"/>
              <a:gd name="connsiteY244" fmla="*/ 931007 h 10322882"/>
              <a:gd name="connsiteX245" fmla="*/ 4273139 w 7129607"/>
              <a:gd name="connsiteY245" fmla="*/ 957950 h 10322882"/>
              <a:gd name="connsiteX246" fmla="*/ 4289976 w 7129607"/>
              <a:gd name="connsiteY246" fmla="*/ 988258 h 10322882"/>
              <a:gd name="connsiteX247" fmla="*/ 4303447 w 7129607"/>
              <a:gd name="connsiteY247" fmla="*/ 1018569 h 10322882"/>
              <a:gd name="connsiteX248" fmla="*/ 4303447 w 7129607"/>
              <a:gd name="connsiteY248" fmla="*/ 1069086 h 10322882"/>
              <a:gd name="connsiteX249" fmla="*/ 4306814 w 7129607"/>
              <a:gd name="connsiteY249" fmla="*/ 1092660 h 10322882"/>
              <a:gd name="connsiteX250" fmla="*/ 4313548 w 7129607"/>
              <a:gd name="connsiteY250" fmla="*/ 1119603 h 10322882"/>
              <a:gd name="connsiteX251" fmla="*/ 4343857 w 7129607"/>
              <a:gd name="connsiteY251" fmla="*/ 1106131 h 10322882"/>
              <a:gd name="connsiteX252" fmla="*/ 4333754 w 7129607"/>
              <a:gd name="connsiteY252" fmla="*/ 1119603 h 10322882"/>
              <a:gd name="connsiteX253" fmla="*/ 4320283 w 7129607"/>
              <a:gd name="connsiteY253" fmla="*/ 1126339 h 10322882"/>
              <a:gd name="connsiteX254" fmla="*/ 4316916 w 7129607"/>
              <a:gd name="connsiteY254" fmla="*/ 1136442 h 10322882"/>
              <a:gd name="connsiteX255" fmla="*/ 4289976 w 7129607"/>
              <a:gd name="connsiteY255" fmla="*/ 1163385 h 10322882"/>
              <a:gd name="connsiteX256" fmla="*/ 4306814 w 7129607"/>
              <a:gd name="connsiteY256" fmla="*/ 1129707 h 10322882"/>
              <a:gd name="connsiteX257" fmla="*/ 4293344 w 7129607"/>
              <a:gd name="connsiteY257" fmla="*/ 1126339 h 10322882"/>
              <a:gd name="connsiteX258" fmla="*/ 4273139 w 7129607"/>
              <a:gd name="connsiteY258" fmla="*/ 1146544 h 10322882"/>
              <a:gd name="connsiteX259" fmla="*/ 4246198 w 7129607"/>
              <a:gd name="connsiteY259" fmla="*/ 1149913 h 10322882"/>
              <a:gd name="connsiteX260" fmla="*/ 4239464 w 7129607"/>
              <a:gd name="connsiteY260" fmla="*/ 1170120 h 10322882"/>
              <a:gd name="connsiteX261" fmla="*/ 4259669 w 7129607"/>
              <a:gd name="connsiteY261" fmla="*/ 1203799 h 10322882"/>
              <a:gd name="connsiteX262" fmla="*/ 4273139 w 7129607"/>
              <a:gd name="connsiteY262" fmla="*/ 1207165 h 10322882"/>
              <a:gd name="connsiteX263" fmla="*/ 4276505 w 7129607"/>
              <a:gd name="connsiteY263" fmla="*/ 1227371 h 10322882"/>
              <a:gd name="connsiteX264" fmla="*/ 4283241 w 7129607"/>
              <a:gd name="connsiteY264" fmla="*/ 1247579 h 10322882"/>
              <a:gd name="connsiteX265" fmla="*/ 4306814 w 7129607"/>
              <a:gd name="connsiteY265" fmla="*/ 1250947 h 10322882"/>
              <a:gd name="connsiteX266" fmla="*/ 4296711 w 7129607"/>
              <a:gd name="connsiteY266" fmla="*/ 1257682 h 10322882"/>
              <a:gd name="connsiteX267" fmla="*/ 4286608 w 7129607"/>
              <a:gd name="connsiteY267" fmla="*/ 1274521 h 10322882"/>
              <a:gd name="connsiteX268" fmla="*/ 4263036 w 7129607"/>
              <a:gd name="connsiteY268" fmla="*/ 1304831 h 10322882"/>
              <a:gd name="connsiteX269" fmla="*/ 4242830 w 7129607"/>
              <a:gd name="connsiteY269" fmla="*/ 1355348 h 10322882"/>
              <a:gd name="connsiteX270" fmla="*/ 4279873 w 7129607"/>
              <a:gd name="connsiteY270" fmla="*/ 1378922 h 10322882"/>
              <a:gd name="connsiteX271" fmla="*/ 4279873 w 7129607"/>
              <a:gd name="connsiteY271" fmla="*/ 1392393 h 10322882"/>
              <a:gd name="connsiteX272" fmla="*/ 4270947 w 7129607"/>
              <a:gd name="connsiteY272" fmla="*/ 1399090 h 10322882"/>
              <a:gd name="connsiteX273" fmla="*/ 4272050 w 7129607"/>
              <a:gd name="connsiteY273" fmla="*/ 1399833 h 10322882"/>
              <a:gd name="connsiteX274" fmla="*/ 4280580 w 7129607"/>
              <a:gd name="connsiteY274" fmla="*/ 1393439 h 10322882"/>
              <a:gd name="connsiteX275" fmla="*/ 4280580 w 7129607"/>
              <a:gd name="connsiteY275" fmla="*/ 1379974 h 10322882"/>
              <a:gd name="connsiteX276" fmla="*/ 4310896 w 7129607"/>
              <a:gd name="connsiteY276" fmla="*/ 1396805 h 10322882"/>
              <a:gd name="connsiteX277" fmla="*/ 4351318 w 7129607"/>
              <a:gd name="connsiteY277" fmla="*/ 1460765 h 10322882"/>
              <a:gd name="connsiteX278" fmla="*/ 4395107 w 7129607"/>
              <a:gd name="connsiteY278" fmla="*/ 1464130 h 10322882"/>
              <a:gd name="connsiteX279" fmla="*/ 4438896 w 7129607"/>
              <a:gd name="connsiteY279" fmla="*/ 1464130 h 10322882"/>
              <a:gd name="connsiteX280" fmla="*/ 4469213 w 7129607"/>
              <a:gd name="connsiteY280" fmla="*/ 1433834 h 10322882"/>
              <a:gd name="connsiteX281" fmla="*/ 4489423 w 7129607"/>
              <a:gd name="connsiteY281" fmla="*/ 1396805 h 10322882"/>
              <a:gd name="connsiteX282" fmla="*/ 4523108 w 7129607"/>
              <a:gd name="connsiteY282" fmla="*/ 1413636 h 10322882"/>
              <a:gd name="connsiteX283" fmla="*/ 4553423 w 7129607"/>
              <a:gd name="connsiteY283" fmla="*/ 1423736 h 10322882"/>
              <a:gd name="connsiteX284" fmla="*/ 4607318 w 7129607"/>
              <a:gd name="connsiteY284" fmla="*/ 1430469 h 10322882"/>
              <a:gd name="connsiteX285" fmla="*/ 4607318 w 7129607"/>
              <a:gd name="connsiteY285" fmla="*/ 1467498 h 10322882"/>
              <a:gd name="connsiteX286" fmla="*/ 4607318 w 7129607"/>
              <a:gd name="connsiteY286" fmla="*/ 1504527 h 10322882"/>
              <a:gd name="connsiteX287" fmla="*/ 4620792 w 7129607"/>
              <a:gd name="connsiteY287" fmla="*/ 1548288 h 10322882"/>
              <a:gd name="connsiteX288" fmla="*/ 4630897 w 7129607"/>
              <a:gd name="connsiteY288" fmla="*/ 1565118 h 10322882"/>
              <a:gd name="connsiteX289" fmla="*/ 4651107 w 7129607"/>
              <a:gd name="connsiteY289" fmla="*/ 1565118 h 10322882"/>
              <a:gd name="connsiteX290" fmla="*/ 4671318 w 7129607"/>
              <a:gd name="connsiteY290" fmla="*/ 1568484 h 10322882"/>
              <a:gd name="connsiteX291" fmla="*/ 4681424 w 7129607"/>
              <a:gd name="connsiteY291" fmla="*/ 1585317 h 10322882"/>
              <a:gd name="connsiteX292" fmla="*/ 4708372 w 7129607"/>
              <a:gd name="connsiteY292" fmla="*/ 1622346 h 10322882"/>
              <a:gd name="connsiteX293" fmla="*/ 4721779 w 7129607"/>
              <a:gd name="connsiteY293" fmla="*/ 1625695 h 10322882"/>
              <a:gd name="connsiteX294" fmla="*/ 4721779 w 7129607"/>
              <a:gd name="connsiteY294" fmla="*/ 1625255 h 10322882"/>
              <a:gd name="connsiteX295" fmla="*/ 4741974 w 7129607"/>
              <a:gd name="connsiteY295" fmla="*/ 1631995 h 10322882"/>
              <a:gd name="connsiteX296" fmla="*/ 4778999 w 7129607"/>
              <a:gd name="connsiteY296" fmla="*/ 1652214 h 10322882"/>
              <a:gd name="connsiteX297" fmla="*/ 4809294 w 7129607"/>
              <a:gd name="connsiteY297" fmla="*/ 1652214 h 10322882"/>
              <a:gd name="connsiteX298" fmla="*/ 4819391 w 7129607"/>
              <a:gd name="connsiteY298" fmla="*/ 1662324 h 10322882"/>
              <a:gd name="connsiteX299" fmla="*/ 4836221 w 7129607"/>
              <a:gd name="connsiteY299" fmla="*/ 1669063 h 10322882"/>
              <a:gd name="connsiteX300" fmla="*/ 4856418 w 7129607"/>
              <a:gd name="connsiteY300" fmla="*/ 1679172 h 10322882"/>
              <a:gd name="connsiteX301" fmla="*/ 4839587 w 7129607"/>
              <a:gd name="connsiteY301" fmla="*/ 1722980 h 10322882"/>
              <a:gd name="connsiteX302" fmla="*/ 4853052 w 7129607"/>
              <a:gd name="connsiteY302" fmla="*/ 1760048 h 10322882"/>
              <a:gd name="connsiteX303" fmla="*/ 4863148 w 7129607"/>
              <a:gd name="connsiteY303" fmla="*/ 1763417 h 10322882"/>
              <a:gd name="connsiteX304" fmla="*/ 4869880 w 7129607"/>
              <a:gd name="connsiteY304" fmla="*/ 1780268 h 10322882"/>
              <a:gd name="connsiteX305" fmla="*/ 4896809 w 7129607"/>
              <a:gd name="connsiteY305" fmla="*/ 1810595 h 10322882"/>
              <a:gd name="connsiteX306" fmla="*/ 4927102 w 7129607"/>
              <a:gd name="connsiteY306" fmla="*/ 1776897 h 10322882"/>
              <a:gd name="connsiteX307" fmla="*/ 4940566 w 7129607"/>
              <a:gd name="connsiteY307" fmla="*/ 1790376 h 10322882"/>
              <a:gd name="connsiteX308" fmla="*/ 4970860 w 7129607"/>
              <a:gd name="connsiteY308" fmla="*/ 1790376 h 10322882"/>
              <a:gd name="connsiteX309" fmla="*/ 5001153 w 7129607"/>
              <a:gd name="connsiteY309" fmla="*/ 1770158 h 10322882"/>
              <a:gd name="connsiteX310" fmla="*/ 5038178 w 7129607"/>
              <a:gd name="connsiteY310" fmla="*/ 1800485 h 10322882"/>
              <a:gd name="connsiteX311" fmla="*/ 5058375 w 7129607"/>
              <a:gd name="connsiteY311" fmla="*/ 1790376 h 10322882"/>
              <a:gd name="connsiteX312" fmla="*/ 5085302 w 7129607"/>
              <a:gd name="connsiteY312" fmla="*/ 1780268 h 10322882"/>
              <a:gd name="connsiteX313" fmla="*/ 5135791 w 7129607"/>
              <a:gd name="connsiteY313" fmla="*/ 1780268 h 10322882"/>
              <a:gd name="connsiteX314" fmla="*/ 5176183 w 7129607"/>
              <a:gd name="connsiteY314" fmla="*/ 1793746 h 10322882"/>
              <a:gd name="connsiteX315" fmla="*/ 5199745 w 7129607"/>
              <a:gd name="connsiteY315" fmla="*/ 1790376 h 10322882"/>
              <a:gd name="connsiteX316" fmla="*/ 5236771 w 7129607"/>
              <a:gd name="connsiteY316" fmla="*/ 1790376 h 10322882"/>
              <a:gd name="connsiteX317" fmla="*/ 5240137 w 7129607"/>
              <a:gd name="connsiteY317" fmla="*/ 1790376 h 10322882"/>
              <a:gd name="connsiteX318" fmla="*/ 5243503 w 7129607"/>
              <a:gd name="connsiteY318" fmla="*/ 1797117 h 10322882"/>
              <a:gd name="connsiteX319" fmla="*/ 5246869 w 7129607"/>
              <a:gd name="connsiteY319" fmla="*/ 1807225 h 10322882"/>
              <a:gd name="connsiteX320" fmla="*/ 5247151 w 7129607"/>
              <a:gd name="connsiteY320" fmla="*/ 1807509 h 10322882"/>
              <a:gd name="connsiteX321" fmla="*/ 5243954 w 7129607"/>
              <a:gd name="connsiteY321" fmla="*/ 1797824 h 10322882"/>
              <a:gd name="connsiteX322" fmla="*/ 5240603 w 7129607"/>
              <a:gd name="connsiteY322" fmla="*/ 1791061 h 10322882"/>
              <a:gd name="connsiteX323" fmla="*/ 5247304 w 7129607"/>
              <a:gd name="connsiteY323" fmla="*/ 1770769 h 10322882"/>
              <a:gd name="connsiteX324" fmla="*/ 5274244 w 7129607"/>
              <a:gd name="connsiteY324" fmla="*/ 1750736 h 10322882"/>
              <a:gd name="connsiteX325" fmla="*/ 5324771 w 7129607"/>
              <a:gd name="connsiteY325" fmla="*/ 1716914 h 10322882"/>
              <a:gd name="connsiteX326" fmla="*/ 5324771 w 7129607"/>
              <a:gd name="connsiteY326" fmla="*/ 1672947 h 10322882"/>
              <a:gd name="connsiteX327" fmla="*/ 5334822 w 7129607"/>
              <a:gd name="connsiteY327" fmla="*/ 1646150 h 10322882"/>
              <a:gd name="connsiteX328" fmla="*/ 5328122 w 7129607"/>
              <a:gd name="connsiteY328" fmla="*/ 1632622 h 10322882"/>
              <a:gd name="connsiteX329" fmla="*/ 5324771 w 7129607"/>
              <a:gd name="connsiteY329" fmla="*/ 1612330 h 10322882"/>
              <a:gd name="connsiteX330" fmla="*/ 5328122 w 7129607"/>
              <a:gd name="connsiteY330" fmla="*/ 1578767 h 10322882"/>
              <a:gd name="connsiteX331" fmla="*/ 5331611 w 7129607"/>
              <a:gd name="connsiteY331" fmla="*/ 1524913 h 10322882"/>
              <a:gd name="connsiteX332" fmla="*/ 5307883 w 7129607"/>
              <a:gd name="connsiteY332" fmla="*/ 1518149 h 10322882"/>
              <a:gd name="connsiteX333" fmla="*/ 5274244 w 7129607"/>
              <a:gd name="connsiteY333" fmla="*/ 1497857 h 10322882"/>
              <a:gd name="connsiteX334" fmla="*/ 5227204 w 7129607"/>
              <a:gd name="connsiteY334" fmla="*/ 1491353 h 10322882"/>
              <a:gd name="connsiteX335" fmla="*/ 5203614 w 7129607"/>
              <a:gd name="connsiteY335" fmla="*/ 1511386 h 10322882"/>
              <a:gd name="connsiteX336" fmla="*/ 5173324 w 7129607"/>
              <a:gd name="connsiteY336" fmla="*/ 1524913 h 10322882"/>
              <a:gd name="connsiteX337" fmla="*/ 5159786 w 7129607"/>
              <a:gd name="connsiteY337" fmla="*/ 1551711 h 10322882"/>
              <a:gd name="connsiteX338" fmla="*/ 5149735 w 7129607"/>
              <a:gd name="connsiteY338" fmla="*/ 1572003 h 10322882"/>
              <a:gd name="connsiteX339" fmla="*/ 5132846 w 7129607"/>
              <a:gd name="connsiteY339" fmla="*/ 1568622 h 10322882"/>
              <a:gd name="connsiteX340" fmla="*/ 5136197 w 7129607"/>
              <a:gd name="connsiteY340" fmla="*/ 1541824 h 10322882"/>
              <a:gd name="connsiteX341" fmla="*/ 5152947 w 7129607"/>
              <a:gd name="connsiteY341" fmla="*/ 1524913 h 10322882"/>
              <a:gd name="connsiteX342" fmla="*/ 5159786 w 7129607"/>
              <a:gd name="connsiteY342" fmla="*/ 1497857 h 10322882"/>
              <a:gd name="connsiteX343" fmla="*/ 5152947 w 7129607"/>
              <a:gd name="connsiteY343" fmla="*/ 1471061 h 10322882"/>
              <a:gd name="connsiteX344" fmla="*/ 5132846 w 7129607"/>
              <a:gd name="connsiteY344" fmla="*/ 1450767 h 10322882"/>
              <a:gd name="connsiteX345" fmla="*/ 5126146 w 7129607"/>
              <a:gd name="connsiteY345" fmla="*/ 1491353 h 10322882"/>
              <a:gd name="connsiteX346" fmla="*/ 5099206 w 7129607"/>
              <a:gd name="connsiteY346" fmla="*/ 1521532 h 10322882"/>
              <a:gd name="connsiteX347" fmla="*/ 5082317 w 7129607"/>
              <a:gd name="connsiteY347" fmla="*/ 1548329 h 10322882"/>
              <a:gd name="connsiteX348" fmla="*/ 5092367 w 7129607"/>
              <a:gd name="connsiteY348" fmla="*/ 1568622 h 10322882"/>
              <a:gd name="connsiteX349" fmla="*/ 5075617 w 7129607"/>
              <a:gd name="connsiteY349" fmla="*/ 1565240 h 10322882"/>
              <a:gd name="connsiteX350" fmla="*/ 5072268 w 7129607"/>
              <a:gd name="connsiteY350" fmla="*/ 1545206 h 10322882"/>
              <a:gd name="connsiteX351" fmla="*/ 5082317 w 7129607"/>
              <a:gd name="connsiteY351" fmla="*/ 1521532 h 10322882"/>
              <a:gd name="connsiteX352" fmla="*/ 5072268 w 7129607"/>
              <a:gd name="connsiteY352" fmla="*/ 1497857 h 10322882"/>
              <a:gd name="connsiteX353" fmla="*/ 5092367 w 7129607"/>
              <a:gd name="connsiteY353" fmla="*/ 1474442 h 10322882"/>
              <a:gd name="connsiteX354" fmla="*/ 5105907 w 7129607"/>
              <a:gd name="connsiteY354" fmla="*/ 1444002 h 10322882"/>
              <a:gd name="connsiteX355" fmla="*/ 5115956 w 7129607"/>
              <a:gd name="connsiteY355" fmla="*/ 1410181 h 10322882"/>
              <a:gd name="connsiteX356" fmla="*/ 5119447 w 7129607"/>
              <a:gd name="connsiteY356" fmla="*/ 1376620 h 10322882"/>
              <a:gd name="connsiteX357" fmla="*/ 5122795 w 7129607"/>
              <a:gd name="connsiteY357" fmla="*/ 1336034 h 10322882"/>
              <a:gd name="connsiteX358" fmla="*/ 5132846 w 7129607"/>
              <a:gd name="connsiteY358" fmla="*/ 1322766 h 10322882"/>
              <a:gd name="connsiteX359" fmla="*/ 5132846 w 7129607"/>
              <a:gd name="connsiteY359" fmla="*/ 1302474 h 10322882"/>
              <a:gd name="connsiteX360" fmla="*/ 5166485 w 7129607"/>
              <a:gd name="connsiteY360" fmla="*/ 1305855 h 10322882"/>
              <a:gd name="connsiteX361" fmla="*/ 5186724 w 7129607"/>
              <a:gd name="connsiteY361" fmla="*/ 1285563 h 10322882"/>
              <a:gd name="connsiteX362" fmla="*/ 5213664 w 7129607"/>
              <a:gd name="connsiteY362" fmla="*/ 1285563 h 10322882"/>
              <a:gd name="connsiteX363" fmla="*/ 5250653 w 7129607"/>
              <a:gd name="connsiteY363" fmla="*/ 1279058 h 10322882"/>
              <a:gd name="connsiteX364" fmla="*/ 5294342 w 7129607"/>
              <a:gd name="connsiteY364" fmla="*/ 1268914 h 10322882"/>
              <a:gd name="connsiteX365" fmla="*/ 5304673 w 7129607"/>
              <a:gd name="connsiteY365" fmla="*/ 1231709 h 10322882"/>
              <a:gd name="connsiteX366" fmla="*/ 5284293 w 7129607"/>
              <a:gd name="connsiteY366" fmla="*/ 1204911 h 10322882"/>
              <a:gd name="connsiteX367" fmla="*/ 5217014 w 7129607"/>
              <a:gd name="connsiteY367" fmla="*/ 1154442 h 10322882"/>
              <a:gd name="connsiteX368" fmla="*/ 5220364 w 7129607"/>
              <a:gd name="connsiteY368" fmla="*/ 1117237 h 10322882"/>
              <a:gd name="connsiteX369" fmla="*/ 5220364 w 7129607"/>
              <a:gd name="connsiteY369" fmla="*/ 1083416 h 10322882"/>
              <a:gd name="connsiteX370" fmla="*/ 5250653 w 7129607"/>
              <a:gd name="connsiteY370" fmla="*/ 1056620 h 10322882"/>
              <a:gd name="connsiteX371" fmla="*/ 5280943 w 7129607"/>
              <a:gd name="connsiteY371" fmla="*/ 1032945 h 10322882"/>
              <a:gd name="connsiteX372" fmla="*/ 5318072 w 7129607"/>
              <a:gd name="connsiteY372" fmla="*/ 1022799 h 10322882"/>
              <a:gd name="connsiteX373" fmla="*/ 5341662 w 7129607"/>
              <a:gd name="connsiteY373" fmla="*/ 992620 h 10322882"/>
              <a:gd name="connsiteX374" fmla="*/ 5365111 w 7129607"/>
              <a:gd name="connsiteY374" fmla="*/ 999383 h 10322882"/>
              <a:gd name="connsiteX375" fmla="*/ 5368601 w 7129607"/>
              <a:gd name="connsiteY375" fmla="*/ 1019417 h 10322882"/>
              <a:gd name="connsiteX376" fmla="*/ 5392191 w 7129607"/>
              <a:gd name="connsiteY376" fmla="*/ 1069888 h 10322882"/>
              <a:gd name="connsiteX377" fmla="*/ 5412289 w 7129607"/>
              <a:gd name="connsiteY377" fmla="*/ 1107091 h 10322882"/>
              <a:gd name="connsiteX378" fmla="*/ 5439229 w 7129607"/>
              <a:gd name="connsiteY378" fmla="*/ 1127124 h 10322882"/>
              <a:gd name="connsiteX379" fmla="*/ 5462818 w 7129607"/>
              <a:gd name="connsiteY379" fmla="*/ 1103708 h 10322882"/>
              <a:gd name="connsiteX380" fmla="*/ 5476220 w 7129607"/>
              <a:gd name="connsiteY380" fmla="*/ 1086797 h 10322882"/>
              <a:gd name="connsiteX381" fmla="*/ 5493108 w 7129607"/>
              <a:gd name="connsiteY381" fmla="*/ 1096945 h 10322882"/>
              <a:gd name="connsiteX382" fmla="*/ 5533587 w 7129607"/>
              <a:gd name="connsiteY382" fmla="*/ 1076653 h 10322882"/>
              <a:gd name="connsiteX383" fmla="*/ 5553687 w 7129607"/>
              <a:gd name="connsiteY383" fmla="*/ 1076653 h 10322882"/>
              <a:gd name="connsiteX384" fmla="*/ 5573926 w 7129607"/>
              <a:gd name="connsiteY384" fmla="*/ 1069888 h 10322882"/>
              <a:gd name="connsiteX385" fmla="*/ 5590676 w 7129607"/>
              <a:gd name="connsiteY385" fmla="*/ 1080034 h 10322882"/>
              <a:gd name="connsiteX386" fmla="*/ 5607566 w 7129607"/>
              <a:gd name="connsiteY386" fmla="*/ 1073270 h 10322882"/>
              <a:gd name="connsiteX387" fmla="*/ 5627805 w 7129607"/>
              <a:gd name="connsiteY387" fmla="*/ 1083416 h 10322882"/>
              <a:gd name="connsiteX388" fmla="*/ 5681685 w 7129607"/>
              <a:gd name="connsiteY388" fmla="*/ 1076653 h 10322882"/>
              <a:gd name="connsiteX389" fmla="*/ 5685035 w 7129607"/>
              <a:gd name="connsiteY389" fmla="*/ 1107091 h 10322882"/>
              <a:gd name="connsiteX390" fmla="*/ 5698435 w 7129607"/>
              <a:gd name="connsiteY390" fmla="*/ 1127124 h 10322882"/>
              <a:gd name="connsiteX391" fmla="*/ 5705134 w 7129607"/>
              <a:gd name="connsiteY391" fmla="*/ 1181238 h 10322882"/>
              <a:gd name="connsiteX392" fmla="*/ 5735562 w 7129607"/>
              <a:gd name="connsiteY392" fmla="*/ 1228327 h 10322882"/>
              <a:gd name="connsiteX393" fmla="*/ 5725374 w 7129607"/>
              <a:gd name="connsiteY393" fmla="*/ 1248620 h 10322882"/>
              <a:gd name="connsiteX394" fmla="*/ 5718674 w 7129607"/>
              <a:gd name="connsiteY394" fmla="*/ 1265530 h 10322882"/>
              <a:gd name="connsiteX395" fmla="*/ 5705134 w 7129607"/>
              <a:gd name="connsiteY395" fmla="*/ 1309238 h 10322882"/>
              <a:gd name="connsiteX396" fmla="*/ 5688384 w 7129607"/>
              <a:gd name="connsiteY396" fmla="*/ 1342799 h 10322882"/>
              <a:gd name="connsiteX397" fmla="*/ 5685035 w 7129607"/>
              <a:gd name="connsiteY397" fmla="*/ 1366472 h 10322882"/>
              <a:gd name="connsiteX398" fmla="*/ 5678334 w 7129607"/>
              <a:gd name="connsiteY398" fmla="*/ 1383383 h 10322882"/>
              <a:gd name="connsiteX399" fmla="*/ 5671495 w 7129607"/>
              <a:gd name="connsiteY399" fmla="*/ 1393270 h 10322882"/>
              <a:gd name="connsiteX400" fmla="*/ 5661446 w 7129607"/>
              <a:gd name="connsiteY400" fmla="*/ 1430734 h 10322882"/>
              <a:gd name="connsiteX401" fmla="*/ 5678334 w 7129607"/>
              <a:gd name="connsiteY401" fmla="*/ 1450767 h 10322882"/>
              <a:gd name="connsiteX402" fmla="*/ 5651395 w 7129607"/>
              <a:gd name="connsiteY402" fmla="*/ 1450767 h 10322882"/>
              <a:gd name="connsiteX403" fmla="*/ 5648044 w 7129607"/>
              <a:gd name="connsiteY403" fmla="*/ 1484586 h 10322882"/>
              <a:gd name="connsiteX404" fmla="*/ 5624455 w 7129607"/>
              <a:gd name="connsiteY404" fmla="*/ 1487970 h 10322882"/>
              <a:gd name="connsiteX405" fmla="*/ 5614406 w 7129607"/>
              <a:gd name="connsiteY405" fmla="*/ 1511386 h 10322882"/>
              <a:gd name="connsiteX406" fmla="*/ 5614406 w 7129607"/>
              <a:gd name="connsiteY406" fmla="*/ 1524913 h 10322882"/>
              <a:gd name="connsiteX407" fmla="*/ 5607566 w 7129607"/>
              <a:gd name="connsiteY407" fmla="*/ 1538441 h 10322882"/>
              <a:gd name="connsiteX408" fmla="*/ 5590676 w 7129607"/>
              <a:gd name="connsiteY408" fmla="*/ 1545206 h 10322882"/>
              <a:gd name="connsiteX409" fmla="*/ 5573926 w 7129607"/>
              <a:gd name="connsiteY409" fmla="*/ 1541824 h 10322882"/>
              <a:gd name="connsiteX410" fmla="*/ 5550477 w 7129607"/>
              <a:gd name="connsiteY410" fmla="*/ 1575386 h 10322882"/>
              <a:gd name="connsiteX411" fmla="*/ 5536937 w 7129607"/>
              <a:gd name="connsiteY411" fmla="*/ 1608947 h 10322882"/>
              <a:gd name="connsiteX412" fmla="*/ 5543638 w 7129607"/>
              <a:gd name="connsiteY412" fmla="*/ 1619091 h 10322882"/>
              <a:gd name="connsiteX413" fmla="*/ 5526747 w 7129607"/>
              <a:gd name="connsiteY413" fmla="*/ 1632622 h 10322882"/>
              <a:gd name="connsiteX414" fmla="*/ 5590676 w 7129607"/>
              <a:gd name="connsiteY414" fmla="*/ 1649533 h 10322882"/>
              <a:gd name="connsiteX415" fmla="*/ 5617616 w 7129607"/>
              <a:gd name="connsiteY415" fmla="*/ 1636002 h 10322882"/>
              <a:gd name="connsiteX416" fmla="*/ 5661446 w 7129607"/>
              <a:gd name="connsiteY416" fmla="*/ 1636002 h 10322882"/>
              <a:gd name="connsiteX417" fmla="*/ 5705134 w 7129607"/>
              <a:gd name="connsiteY417" fmla="*/ 1642768 h 10322882"/>
              <a:gd name="connsiteX418" fmla="*/ 5725374 w 7129607"/>
              <a:gd name="connsiteY418" fmla="*/ 1615711 h 10322882"/>
              <a:gd name="connsiteX419" fmla="*/ 5772553 w 7129607"/>
              <a:gd name="connsiteY419" fmla="*/ 1568622 h 10322882"/>
              <a:gd name="connsiteX420" fmla="*/ 5802841 w 7129607"/>
              <a:gd name="connsiteY420" fmla="*/ 1551711 h 10322882"/>
              <a:gd name="connsiteX421" fmla="*/ 5819662 w 7129607"/>
              <a:gd name="connsiteY421" fmla="*/ 1559320 h 10322882"/>
              <a:gd name="connsiteX422" fmla="*/ 5836147 w 7129607"/>
              <a:gd name="connsiteY422" fmla="*/ 1561807 h 10322882"/>
              <a:gd name="connsiteX423" fmla="*/ 5836108 w 7129607"/>
              <a:gd name="connsiteY423" fmla="*/ 1561715 h 10322882"/>
              <a:gd name="connsiteX424" fmla="*/ 5842848 w 7129607"/>
              <a:gd name="connsiteY424" fmla="*/ 1558348 h 10322882"/>
              <a:gd name="connsiteX425" fmla="*/ 5873177 w 7129607"/>
              <a:gd name="connsiteY425" fmla="*/ 1548242 h 10322882"/>
              <a:gd name="connsiteX426" fmla="*/ 5906878 w 7129607"/>
              <a:gd name="connsiteY426" fmla="*/ 1561715 h 10322882"/>
              <a:gd name="connsiteX427" fmla="*/ 5920356 w 7129607"/>
              <a:gd name="connsiteY427" fmla="*/ 1588660 h 10322882"/>
              <a:gd name="connsiteX428" fmla="*/ 5950686 w 7129607"/>
              <a:gd name="connsiteY428" fmla="*/ 1585293 h 10322882"/>
              <a:gd name="connsiteX429" fmla="*/ 5977646 w 7129607"/>
              <a:gd name="connsiteY429" fmla="*/ 1598765 h 10322882"/>
              <a:gd name="connsiteX430" fmla="*/ 5997866 w 7129607"/>
              <a:gd name="connsiteY430" fmla="*/ 1608870 h 10322882"/>
              <a:gd name="connsiteX431" fmla="*/ 6007975 w 7129607"/>
              <a:gd name="connsiteY431" fmla="*/ 1625709 h 10322882"/>
              <a:gd name="connsiteX432" fmla="*/ 6031565 w 7129607"/>
              <a:gd name="connsiteY432" fmla="*/ 1649289 h 10322882"/>
              <a:gd name="connsiteX433" fmla="*/ 6055154 w 7129607"/>
              <a:gd name="connsiteY433" fmla="*/ 1659391 h 10322882"/>
              <a:gd name="connsiteX434" fmla="*/ 6065265 w 7129607"/>
              <a:gd name="connsiteY434" fmla="*/ 1672865 h 10322882"/>
              <a:gd name="connsiteX435" fmla="*/ 6082114 w 7129607"/>
              <a:gd name="connsiteY435" fmla="*/ 1696441 h 10322882"/>
              <a:gd name="connsiteX436" fmla="*/ 6082114 w 7129607"/>
              <a:gd name="connsiteY436" fmla="*/ 1736859 h 10322882"/>
              <a:gd name="connsiteX437" fmla="*/ 6105704 w 7129607"/>
              <a:gd name="connsiteY437" fmla="*/ 1770541 h 10322882"/>
              <a:gd name="connsiteX438" fmla="*/ 6115813 w 7129607"/>
              <a:gd name="connsiteY438" fmla="*/ 1794117 h 10322882"/>
              <a:gd name="connsiteX439" fmla="*/ 6105704 w 7129607"/>
              <a:gd name="connsiteY439" fmla="*/ 1787382 h 10322882"/>
              <a:gd name="connsiteX440" fmla="*/ 6065265 w 7129607"/>
              <a:gd name="connsiteY440" fmla="*/ 1790750 h 10322882"/>
              <a:gd name="connsiteX441" fmla="*/ 6055154 w 7129607"/>
              <a:gd name="connsiteY441" fmla="*/ 1794117 h 10322882"/>
              <a:gd name="connsiteX442" fmla="*/ 6058525 w 7129607"/>
              <a:gd name="connsiteY442" fmla="*/ 1807590 h 10322882"/>
              <a:gd name="connsiteX443" fmla="*/ 6055154 w 7129607"/>
              <a:gd name="connsiteY443" fmla="*/ 1827799 h 10322882"/>
              <a:gd name="connsiteX444" fmla="*/ 6058525 w 7129607"/>
              <a:gd name="connsiteY444" fmla="*/ 1854746 h 10322882"/>
              <a:gd name="connsiteX445" fmla="*/ 6058525 w 7129607"/>
              <a:gd name="connsiteY445" fmla="*/ 1881689 h 10322882"/>
              <a:gd name="connsiteX446" fmla="*/ 6085483 w 7129607"/>
              <a:gd name="connsiteY446" fmla="*/ 1885057 h 10322882"/>
              <a:gd name="connsiteX447" fmla="*/ 6112444 w 7129607"/>
              <a:gd name="connsiteY447" fmla="*/ 1888426 h 10322882"/>
              <a:gd name="connsiteX448" fmla="*/ 6132664 w 7129607"/>
              <a:gd name="connsiteY448" fmla="*/ 1901898 h 10322882"/>
              <a:gd name="connsiteX449" fmla="*/ 6156253 w 7129607"/>
              <a:gd name="connsiteY449" fmla="*/ 1925476 h 10322882"/>
              <a:gd name="connsiteX450" fmla="*/ 6200063 w 7129607"/>
              <a:gd name="connsiteY450" fmla="*/ 1959158 h 10322882"/>
              <a:gd name="connsiteX451" fmla="*/ 6216912 w 7129607"/>
              <a:gd name="connsiteY451" fmla="*/ 1942319 h 10322882"/>
              <a:gd name="connsiteX452" fmla="*/ 6230392 w 7129607"/>
              <a:gd name="connsiteY452" fmla="*/ 1982734 h 10322882"/>
              <a:gd name="connsiteX453" fmla="*/ 6243871 w 7129607"/>
              <a:gd name="connsiteY453" fmla="*/ 1959158 h 10322882"/>
              <a:gd name="connsiteX454" fmla="*/ 6280940 w 7129607"/>
              <a:gd name="connsiteY454" fmla="*/ 1962525 h 10322882"/>
              <a:gd name="connsiteX455" fmla="*/ 6307900 w 7129607"/>
              <a:gd name="connsiteY455" fmla="*/ 1979366 h 10322882"/>
              <a:gd name="connsiteX456" fmla="*/ 6331490 w 7129607"/>
              <a:gd name="connsiteY456" fmla="*/ 2006313 h 10322882"/>
              <a:gd name="connsiteX457" fmla="*/ 6358450 w 7129607"/>
              <a:gd name="connsiteY457" fmla="*/ 2019785 h 10322882"/>
              <a:gd name="connsiteX458" fmla="*/ 6361819 w 7129607"/>
              <a:gd name="connsiteY458" fmla="*/ 2036626 h 10322882"/>
              <a:gd name="connsiteX459" fmla="*/ 6361819 w 7129607"/>
              <a:gd name="connsiteY459" fmla="*/ 2077043 h 10322882"/>
              <a:gd name="connsiteX460" fmla="*/ 6375299 w 7129607"/>
              <a:gd name="connsiteY460" fmla="*/ 2093884 h 10322882"/>
              <a:gd name="connsiteX461" fmla="*/ 6395518 w 7129607"/>
              <a:gd name="connsiteY461" fmla="*/ 2137670 h 10322882"/>
              <a:gd name="connsiteX462" fmla="*/ 6419109 w 7129607"/>
              <a:gd name="connsiteY462" fmla="*/ 2164615 h 10322882"/>
              <a:gd name="connsiteX463" fmla="*/ 6425847 w 7129607"/>
              <a:gd name="connsiteY463" fmla="*/ 2194927 h 10322882"/>
              <a:gd name="connsiteX464" fmla="*/ 6405629 w 7129607"/>
              <a:gd name="connsiteY464" fmla="*/ 2255556 h 10322882"/>
              <a:gd name="connsiteX465" fmla="*/ 6404784 w 7129607"/>
              <a:gd name="connsiteY465" fmla="*/ 2259122 h 10322882"/>
              <a:gd name="connsiteX466" fmla="*/ 6400610 w 7129607"/>
              <a:gd name="connsiteY466" fmla="*/ 2269116 h 10322882"/>
              <a:gd name="connsiteX467" fmla="*/ 6385408 w 7129607"/>
              <a:gd name="connsiteY467" fmla="*/ 2319549 h 10322882"/>
              <a:gd name="connsiteX468" fmla="*/ 6398047 w 7129607"/>
              <a:gd name="connsiteY468" fmla="*/ 2287552 h 10322882"/>
              <a:gd name="connsiteX469" fmla="*/ 6404784 w 7129607"/>
              <a:gd name="connsiteY469" fmla="*/ 2259122 h 10322882"/>
              <a:gd name="connsiteX470" fmla="*/ 6406269 w 7129607"/>
              <a:gd name="connsiteY470" fmla="*/ 2255566 h 10322882"/>
              <a:gd name="connsiteX471" fmla="*/ 6419752 w 7129607"/>
              <a:gd name="connsiteY471" fmla="*/ 2269040 h 10322882"/>
              <a:gd name="connsiteX472" fmla="*/ 6436605 w 7129607"/>
              <a:gd name="connsiteY472" fmla="*/ 2292620 h 10322882"/>
              <a:gd name="connsiteX473" fmla="*/ 6433236 w 7129607"/>
              <a:gd name="connsiteY473" fmla="*/ 2326305 h 10322882"/>
              <a:gd name="connsiteX474" fmla="*/ 6426494 w 7129607"/>
              <a:gd name="connsiteY474" fmla="*/ 2363361 h 10322882"/>
              <a:gd name="connsiteX475" fmla="*/ 6446717 w 7129607"/>
              <a:gd name="connsiteY475" fmla="*/ 2386941 h 10322882"/>
              <a:gd name="connsiteX476" fmla="*/ 6480424 w 7129607"/>
              <a:gd name="connsiteY476" fmla="*/ 2410520 h 10322882"/>
              <a:gd name="connsiteX477" fmla="*/ 6517501 w 7129607"/>
              <a:gd name="connsiteY477" fmla="*/ 2420626 h 10322882"/>
              <a:gd name="connsiteX478" fmla="*/ 6530984 w 7129607"/>
              <a:gd name="connsiteY478" fmla="*/ 2467784 h 10322882"/>
              <a:gd name="connsiteX479" fmla="*/ 6534355 w 7129607"/>
              <a:gd name="connsiteY479" fmla="*/ 2528421 h 10322882"/>
              <a:gd name="connsiteX480" fmla="*/ 6557949 w 7129607"/>
              <a:gd name="connsiteY480" fmla="*/ 2528421 h 10322882"/>
              <a:gd name="connsiteX481" fmla="*/ 6554578 w 7129607"/>
              <a:gd name="connsiteY481" fmla="*/ 2541892 h 10322882"/>
              <a:gd name="connsiteX482" fmla="*/ 6524243 w 7129607"/>
              <a:gd name="connsiteY482" fmla="*/ 2599158 h 10322882"/>
              <a:gd name="connsiteX483" fmla="*/ 6541097 w 7129607"/>
              <a:gd name="connsiteY483" fmla="*/ 2619370 h 10322882"/>
              <a:gd name="connsiteX484" fmla="*/ 6537726 w 7129607"/>
              <a:gd name="connsiteY484" fmla="*/ 2646318 h 10322882"/>
              <a:gd name="connsiteX485" fmla="*/ 6561320 w 7129607"/>
              <a:gd name="connsiteY485" fmla="*/ 2666530 h 10322882"/>
              <a:gd name="connsiteX486" fmla="*/ 6568062 w 7129607"/>
              <a:gd name="connsiteY486" fmla="*/ 2703583 h 10322882"/>
              <a:gd name="connsiteX487" fmla="*/ 6601768 w 7129607"/>
              <a:gd name="connsiteY487" fmla="*/ 2683374 h 10322882"/>
              <a:gd name="connsiteX488" fmla="*/ 6638846 w 7129607"/>
              <a:gd name="connsiteY488" fmla="*/ 2663161 h 10322882"/>
              <a:gd name="connsiteX489" fmla="*/ 6672552 w 7129607"/>
              <a:gd name="connsiteY489" fmla="*/ 2659793 h 10322882"/>
              <a:gd name="connsiteX490" fmla="*/ 6682665 w 7129607"/>
              <a:gd name="connsiteY490" fmla="*/ 2673267 h 10322882"/>
              <a:gd name="connsiteX491" fmla="*/ 6702888 w 7129607"/>
              <a:gd name="connsiteY491" fmla="*/ 2683374 h 10322882"/>
              <a:gd name="connsiteX492" fmla="*/ 6719742 w 7129607"/>
              <a:gd name="connsiteY492" fmla="*/ 2706953 h 10322882"/>
              <a:gd name="connsiteX493" fmla="*/ 6733224 w 7129607"/>
              <a:gd name="connsiteY493" fmla="*/ 2733901 h 10322882"/>
              <a:gd name="connsiteX494" fmla="*/ 6729853 w 7129607"/>
              <a:gd name="connsiteY494" fmla="*/ 2747375 h 10322882"/>
              <a:gd name="connsiteX495" fmla="*/ 6743336 w 7129607"/>
              <a:gd name="connsiteY495" fmla="*/ 2754112 h 10322882"/>
              <a:gd name="connsiteX496" fmla="*/ 6750078 w 7129607"/>
              <a:gd name="connsiteY496" fmla="*/ 2770955 h 10322882"/>
              <a:gd name="connsiteX497" fmla="*/ 6743336 w 7129607"/>
              <a:gd name="connsiteY497" fmla="*/ 2794535 h 10322882"/>
              <a:gd name="connsiteX498" fmla="*/ 6756819 w 7129607"/>
              <a:gd name="connsiteY498" fmla="*/ 2811378 h 10322882"/>
              <a:gd name="connsiteX499" fmla="*/ 6770301 w 7129607"/>
              <a:gd name="connsiteY499" fmla="*/ 2811378 h 10322882"/>
              <a:gd name="connsiteX500" fmla="*/ 6780413 w 7129607"/>
              <a:gd name="connsiteY500" fmla="*/ 2821485 h 10322882"/>
              <a:gd name="connsiteX501" fmla="*/ 6797266 w 7129607"/>
              <a:gd name="connsiteY501" fmla="*/ 2855171 h 10322882"/>
              <a:gd name="connsiteX502" fmla="*/ 6810749 w 7129607"/>
              <a:gd name="connsiteY502" fmla="*/ 2868643 h 10322882"/>
              <a:gd name="connsiteX503" fmla="*/ 6814120 w 7129607"/>
              <a:gd name="connsiteY503" fmla="*/ 2892224 h 10322882"/>
              <a:gd name="connsiteX504" fmla="*/ 6820862 w 7129607"/>
              <a:gd name="connsiteY504" fmla="*/ 2909067 h 10322882"/>
              <a:gd name="connsiteX505" fmla="*/ 6830974 w 7129607"/>
              <a:gd name="connsiteY505" fmla="*/ 2922541 h 10322882"/>
              <a:gd name="connsiteX506" fmla="*/ 6844456 w 7129607"/>
              <a:gd name="connsiteY506" fmla="*/ 2949488 h 10322882"/>
              <a:gd name="connsiteX507" fmla="*/ 6871421 w 7129607"/>
              <a:gd name="connsiteY507" fmla="*/ 2973071 h 10322882"/>
              <a:gd name="connsiteX508" fmla="*/ 6878162 w 7129607"/>
              <a:gd name="connsiteY508" fmla="*/ 3010123 h 10322882"/>
              <a:gd name="connsiteX509" fmla="*/ 6901758 w 7129607"/>
              <a:gd name="connsiteY509" fmla="*/ 3033701 h 10322882"/>
              <a:gd name="connsiteX510" fmla="*/ 6938835 w 7129607"/>
              <a:gd name="connsiteY510" fmla="*/ 3040441 h 10322882"/>
              <a:gd name="connsiteX511" fmla="*/ 6975913 w 7129607"/>
              <a:gd name="connsiteY511" fmla="*/ 3043809 h 10322882"/>
              <a:gd name="connsiteX512" fmla="*/ 6986024 w 7129607"/>
              <a:gd name="connsiteY512" fmla="*/ 3060652 h 10322882"/>
              <a:gd name="connsiteX513" fmla="*/ 7002878 w 7129607"/>
              <a:gd name="connsiteY513" fmla="*/ 3074125 h 10322882"/>
              <a:gd name="connsiteX514" fmla="*/ 7016359 w 7129607"/>
              <a:gd name="connsiteY514" fmla="*/ 3104442 h 10322882"/>
              <a:gd name="connsiteX515" fmla="*/ 7023101 w 7129607"/>
              <a:gd name="connsiteY515" fmla="*/ 3148232 h 10322882"/>
              <a:gd name="connsiteX516" fmla="*/ 7039955 w 7129607"/>
              <a:gd name="connsiteY516" fmla="*/ 3175181 h 10322882"/>
              <a:gd name="connsiteX517" fmla="*/ 7046697 w 7129607"/>
              <a:gd name="connsiteY517" fmla="*/ 3188655 h 10322882"/>
              <a:gd name="connsiteX518" fmla="*/ 7060178 w 7129607"/>
              <a:gd name="connsiteY518" fmla="*/ 3205497 h 10322882"/>
              <a:gd name="connsiteX519" fmla="*/ 7083774 w 7129607"/>
              <a:gd name="connsiteY519" fmla="*/ 3239183 h 10322882"/>
              <a:gd name="connsiteX520" fmla="*/ 7093885 w 7129607"/>
              <a:gd name="connsiteY520" fmla="*/ 3269502 h 10322882"/>
              <a:gd name="connsiteX521" fmla="*/ 7120850 w 7129607"/>
              <a:gd name="connsiteY521" fmla="*/ 3289713 h 10322882"/>
              <a:gd name="connsiteX522" fmla="*/ 7127591 w 7129607"/>
              <a:gd name="connsiteY522" fmla="*/ 3336872 h 10322882"/>
              <a:gd name="connsiteX523" fmla="*/ 7114110 w 7129607"/>
              <a:gd name="connsiteY523" fmla="*/ 3373926 h 10322882"/>
              <a:gd name="connsiteX524" fmla="*/ 7100626 w 7129607"/>
              <a:gd name="connsiteY524" fmla="*/ 3404244 h 10322882"/>
              <a:gd name="connsiteX525" fmla="*/ 7080403 w 7129607"/>
              <a:gd name="connsiteY525" fmla="*/ 3427823 h 10322882"/>
              <a:gd name="connsiteX526" fmla="*/ 7056807 w 7129607"/>
              <a:gd name="connsiteY526" fmla="*/ 3451403 h 10322882"/>
              <a:gd name="connsiteX527" fmla="*/ 7063549 w 7129607"/>
              <a:gd name="connsiteY527" fmla="*/ 3491826 h 10322882"/>
              <a:gd name="connsiteX528" fmla="*/ 7033213 w 7129607"/>
              <a:gd name="connsiteY528" fmla="*/ 3512038 h 10322882"/>
              <a:gd name="connsiteX529" fmla="*/ 7009619 w 7129607"/>
              <a:gd name="connsiteY529" fmla="*/ 3545722 h 10322882"/>
              <a:gd name="connsiteX530" fmla="*/ 6972542 w 7129607"/>
              <a:gd name="connsiteY530" fmla="*/ 3576038 h 10322882"/>
              <a:gd name="connsiteX531" fmla="*/ 6952317 w 7129607"/>
              <a:gd name="connsiteY531" fmla="*/ 3602988 h 10322882"/>
              <a:gd name="connsiteX532" fmla="*/ 6928723 w 7129607"/>
              <a:gd name="connsiteY532" fmla="*/ 3643411 h 10322882"/>
              <a:gd name="connsiteX533" fmla="*/ 6915240 w 7129607"/>
              <a:gd name="connsiteY533" fmla="*/ 3660254 h 10322882"/>
              <a:gd name="connsiteX534" fmla="*/ 6891646 w 7129607"/>
              <a:gd name="connsiteY534" fmla="*/ 3663622 h 10322882"/>
              <a:gd name="connsiteX535" fmla="*/ 6844456 w 7129607"/>
              <a:gd name="connsiteY535" fmla="*/ 3677096 h 10322882"/>
              <a:gd name="connsiteX536" fmla="*/ 6820862 w 7129607"/>
              <a:gd name="connsiteY536" fmla="*/ 3650148 h 10322882"/>
              <a:gd name="connsiteX537" fmla="*/ 6800637 w 7129607"/>
              <a:gd name="connsiteY537" fmla="*/ 3609725 h 10322882"/>
              <a:gd name="connsiteX538" fmla="*/ 6766930 w 7129607"/>
              <a:gd name="connsiteY538" fmla="*/ 3602988 h 10322882"/>
              <a:gd name="connsiteX539" fmla="*/ 6753449 w 7129607"/>
              <a:gd name="connsiteY539" fmla="*/ 3592882 h 10322882"/>
              <a:gd name="connsiteX540" fmla="*/ 6753449 w 7129607"/>
              <a:gd name="connsiteY540" fmla="*/ 3589515 h 10322882"/>
              <a:gd name="connsiteX541" fmla="*/ 6766930 w 7129607"/>
              <a:gd name="connsiteY541" fmla="*/ 3572672 h 10322882"/>
              <a:gd name="connsiteX542" fmla="*/ 6790526 w 7129607"/>
              <a:gd name="connsiteY542" fmla="*/ 3559198 h 10322882"/>
              <a:gd name="connsiteX543" fmla="*/ 6790398 w 7129607"/>
              <a:gd name="connsiteY543" fmla="*/ 3558391 h 10322882"/>
              <a:gd name="connsiteX544" fmla="*/ 6790398 w 7129607"/>
              <a:gd name="connsiteY544" fmla="*/ 3546274 h 10322882"/>
              <a:gd name="connsiteX545" fmla="*/ 6790526 w 7129607"/>
              <a:gd name="connsiteY545" fmla="*/ 3545722 h 10322882"/>
              <a:gd name="connsiteX546" fmla="*/ 6800637 w 7129607"/>
              <a:gd name="connsiteY546" fmla="*/ 3535618 h 10322882"/>
              <a:gd name="connsiteX547" fmla="*/ 6804008 w 7129607"/>
              <a:gd name="connsiteY547" fmla="*/ 3512038 h 10322882"/>
              <a:gd name="connsiteX548" fmla="*/ 6804850 w 7129607"/>
              <a:gd name="connsiteY548" fmla="*/ 3500247 h 10322882"/>
              <a:gd name="connsiteX549" fmla="*/ 6804711 w 7129607"/>
              <a:gd name="connsiteY549" fmla="*/ 3499859 h 10322882"/>
              <a:gd name="connsiteX550" fmla="*/ 6803878 w 7129607"/>
              <a:gd name="connsiteY550" fmla="*/ 3511539 h 10322882"/>
              <a:gd name="connsiteX551" fmla="*/ 6800507 w 7129607"/>
              <a:gd name="connsiteY551" fmla="*/ 3535149 h 10322882"/>
              <a:gd name="connsiteX552" fmla="*/ 6790398 w 7129607"/>
              <a:gd name="connsiteY552" fmla="*/ 3545270 h 10322882"/>
              <a:gd name="connsiteX553" fmla="*/ 6790398 w 7129607"/>
              <a:gd name="connsiteY553" fmla="*/ 3546274 h 10322882"/>
              <a:gd name="connsiteX554" fmla="*/ 6789262 w 7129607"/>
              <a:gd name="connsiteY554" fmla="*/ 3551197 h 10322882"/>
              <a:gd name="connsiteX555" fmla="*/ 6790398 w 7129607"/>
              <a:gd name="connsiteY555" fmla="*/ 3558391 h 10322882"/>
              <a:gd name="connsiteX556" fmla="*/ 6790398 w 7129607"/>
              <a:gd name="connsiteY556" fmla="*/ 3558759 h 10322882"/>
              <a:gd name="connsiteX557" fmla="*/ 6766809 w 7129607"/>
              <a:gd name="connsiteY557" fmla="*/ 3572250 h 10322882"/>
              <a:gd name="connsiteX558" fmla="*/ 6753329 w 7129607"/>
              <a:gd name="connsiteY558" fmla="*/ 3589116 h 10322882"/>
              <a:gd name="connsiteX559" fmla="*/ 6739849 w 7129607"/>
              <a:gd name="connsiteY559" fmla="*/ 3595860 h 10322882"/>
              <a:gd name="connsiteX560" fmla="*/ 6733109 w 7129607"/>
              <a:gd name="connsiteY560" fmla="*/ 3619472 h 10322882"/>
              <a:gd name="connsiteX561" fmla="*/ 6719628 w 7129607"/>
              <a:gd name="connsiteY561" fmla="*/ 3663318 h 10322882"/>
              <a:gd name="connsiteX562" fmla="*/ 6699408 w 7129607"/>
              <a:gd name="connsiteY562" fmla="*/ 3693674 h 10322882"/>
              <a:gd name="connsiteX563" fmla="*/ 6709518 w 7129607"/>
              <a:gd name="connsiteY563" fmla="*/ 3713910 h 10322882"/>
              <a:gd name="connsiteX564" fmla="*/ 6733109 w 7129607"/>
              <a:gd name="connsiteY564" fmla="*/ 3720656 h 10322882"/>
              <a:gd name="connsiteX565" fmla="*/ 6716258 w 7129607"/>
              <a:gd name="connsiteY565" fmla="*/ 3754384 h 10322882"/>
              <a:gd name="connsiteX566" fmla="*/ 6716258 w 7129607"/>
              <a:gd name="connsiteY566" fmla="*/ 3794858 h 10322882"/>
              <a:gd name="connsiteX567" fmla="*/ 6719628 w 7129607"/>
              <a:gd name="connsiteY567" fmla="*/ 3845450 h 10322882"/>
              <a:gd name="connsiteX568" fmla="*/ 6729738 w 7129607"/>
              <a:gd name="connsiteY568" fmla="*/ 3869060 h 10322882"/>
              <a:gd name="connsiteX569" fmla="*/ 6726368 w 7129607"/>
              <a:gd name="connsiteY569" fmla="*/ 3902789 h 10322882"/>
              <a:gd name="connsiteX570" fmla="*/ 6733109 w 7129607"/>
              <a:gd name="connsiteY570" fmla="*/ 3946635 h 10322882"/>
              <a:gd name="connsiteX571" fmla="*/ 6709518 w 7129607"/>
              <a:gd name="connsiteY571" fmla="*/ 3973618 h 10322882"/>
              <a:gd name="connsiteX572" fmla="*/ 6672448 w 7129607"/>
              <a:gd name="connsiteY572" fmla="*/ 4014086 h 10322882"/>
              <a:gd name="connsiteX573" fmla="*/ 6638749 w 7129607"/>
              <a:gd name="connsiteY573" fmla="*/ 3993856 h 10322882"/>
              <a:gd name="connsiteX574" fmla="*/ 6618529 w 7129607"/>
              <a:gd name="connsiteY574" fmla="*/ 4003973 h 10322882"/>
              <a:gd name="connsiteX575" fmla="*/ 6598309 w 7129607"/>
              <a:gd name="connsiteY575" fmla="*/ 4010713 h 10322882"/>
              <a:gd name="connsiteX576" fmla="*/ 6605049 w 7129607"/>
              <a:gd name="connsiteY576" fmla="*/ 4078169 h 10322882"/>
              <a:gd name="connsiteX577" fmla="*/ 6591724 w 7129607"/>
              <a:gd name="connsiteY577" fmla="*/ 4084838 h 10322882"/>
              <a:gd name="connsiteX578" fmla="*/ 6591724 w 7129607"/>
              <a:gd name="connsiteY578" fmla="*/ 4101574 h 10322882"/>
              <a:gd name="connsiteX579" fmla="*/ 6591724 w 7129607"/>
              <a:gd name="connsiteY579" fmla="*/ 4121781 h 10322882"/>
              <a:gd name="connsiteX580" fmla="*/ 6598470 w 7129607"/>
              <a:gd name="connsiteY580" fmla="*/ 4145356 h 10322882"/>
              <a:gd name="connsiteX581" fmla="*/ 6615335 w 7129607"/>
              <a:gd name="connsiteY581" fmla="*/ 4177352 h 10322882"/>
              <a:gd name="connsiteX582" fmla="*/ 6622081 w 7129607"/>
              <a:gd name="connsiteY582" fmla="*/ 4209347 h 10322882"/>
              <a:gd name="connsiteX583" fmla="*/ 6642321 w 7129607"/>
              <a:gd name="connsiteY583" fmla="*/ 4307018 h 10322882"/>
              <a:gd name="connsiteX584" fmla="*/ 6662560 w 7129607"/>
              <a:gd name="connsiteY584" fmla="*/ 4337329 h 10322882"/>
              <a:gd name="connsiteX585" fmla="*/ 6655813 w 7129607"/>
              <a:gd name="connsiteY585" fmla="*/ 4364273 h 10322882"/>
              <a:gd name="connsiteX586" fmla="*/ 6591724 w 7129607"/>
              <a:gd name="connsiteY586" fmla="*/ 4404688 h 10322882"/>
              <a:gd name="connsiteX587" fmla="*/ 6568112 w 7129607"/>
              <a:gd name="connsiteY587" fmla="*/ 4428262 h 10322882"/>
              <a:gd name="connsiteX588" fmla="*/ 6537753 w 7129607"/>
              <a:gd name="connsiteY588" fmla="*/ 4458572 h 10322882"/>
              <a:gd name="connsiteX589" fmla="*/ 6510767 w 7129607"/>
              <a:gd name="connsiteY589" fmla="*/ 4482149 h 10322882"/>
              <a:gd name="connsiteX590" fmla="*/ 6483782 w 7129607"/>
              <a:gd name="connsiteY590" fmla="*/ 4515827 h 10322882"/>
              <a:gd name="connsiteX591" fmla="*/ 6439931 w 7129607"/>
              <a:gd name="connsiteY591" fmla="*/ 4515827 h 10322882"/>
              <a:gd name="connsiteX592" fmla="*/ 6409574 w 7129607"/>
              <a:gd name="connsiteY592" fmla="*/ 4542772 h 10322882"/>
              <a:gd name="connsiteX593" fmla="*/ 6355603 w 7129607"/>
              <a:gd name="connsiteY593" fmla="*/ 4613497 h 10322882"/>
              <a:gd name="connsiteX594" fmla="*/ 6345482 w 7129607"/>
              <a:gd name="connsiteY594" fmla="*/ 4626966 h 10322882"/>
              <a:gd name="connsiteX595" fmla="*/ 6332559 w 7129607"/>
              <a:gd name="connsiteY595" fmla="*/ 4636643 h 10322882"/>
              <a:gd name="connsiteX596" fmla="*/ 6332640 w 7129607"/>
              <a:gd name="connsiteY596" fmla="*/ 4637131 h 10322882"/>
              <a:gd name="connsiteX597" fmla="*/ 6329270 w 7129607"/>
              <a:gd name="connsiteY597" fmla="*/ 4653969 h 10322882"/>
              <a:gd name="connsiteX598" fmla="*/ 6309055 w 7129607"/>
              <a:gd name="connsiteY598" fmla="*/ 4657340 h 10322882"/>
              <a:gd name="connsiteX599" fmla="*/ 6308929 w 7129607"/>
              <a:gd name="connsiteY599" fmla="*/ 4657376 h 10322882"/>
              <a:gd name="connsiteX600" fmla="*/ 6328269 w 7129607"/>
              <a:gd name="connsiteY600" fmla="*/ 4654155 h 10322882"/>
              <a:gd name="connsiteX601" fmla="*/ 6335006 w 7129607"/>
              <a:gd name="connsiteY601" fmla="*/ 4670994 h 10322882"/>
              <a:gd name="connsiteX602" fmla="*/ 6328269 w 7129607"/>
              <a:gd name="connsiteY602" fmla="*/ 4758559 h 10322882"/>
              <a:gd name="connsiteX603" fmla="*/ 6335006 w 7129607"/>
              <a:gd name="connsiteY603" fmla="*/ 4798972 h 10322882"/>
              <a:gd name="connsiteX604" fmla="*/ 6358584 w 7129607"/>
              <a:gd name="connsiteY604" fmla="*/ 4825915 h 10322882"/>
              <a:gd name="connsiteX605" fmla="*/ 6375425 w 7129607"/>
              <a:gd name="connsiteY605" fmla="*/ 4866332 h 10322882"/>
              <a:gd name="connsiteX606" fmla="*/ 6382162 w 7129607"/>
              <a:gd name="connsiteY606" fmla="*/ 4910115 h 10322882"/>
              <a:gd name="connsiteX607" fmla="*/ 6392267 w 7129607"/>
              <a:gd name="connsiteY607" fmla="*/ 4953897 h 10322882"/>
              <a:gd name="connsiteX608" fmla="*/ 6372058 w 7129607"/>
              <a:gd name="connsiteY608" fmla="*/ 4987576 h 10322882"/>
              <a:gd name="connsiteX609" fmla="*/ 6358584 w 7129607"/>
              <a:gd name="connsiteY609" fmla="*/ 5021254 h 10322882"/>
              <a:gd name="connsiteX610" fmla="*/ 6338373 w 7129607"/>
              <a:gd name="connsiteY610" fmla="*/ 5065036 h 10322882"/>
              <a:gd name="connsiteX611" fmla="*/ 6308058 w 7129607"/>
              <a:gd name="connsiteY611" fmla="*/ 5102084 h 10322882"/>
              <a:gd name="connsiteX612" fmla="*/ 6304690 w 7129607"/>
              <a:gd name="connsiteY612" fmla="*/ 5139130 h 10322882"/>
              <a:gd name="connsiteX613" fmla="*/ 6304690 w 7129607"/>
              <a:gd name="connsiteY613" fmla="*/ 5169440 h 10322882"/>
              <a:gd name="connsiteX614" fmla="*/ 6294584 w 7129607"/>
              <a:gd name="connsiteY614" fmla="*/ 5203120 h 10322882"/>
              <a:gd name="connsiteX615" fmla="*/ 6284480 w 7129607"/>
              <a:gd name="connsiteY615" fmla="*/ 5236800 h 10322882"/>
              <a:gd name="connsiteX616" fmla="*/ 6264269 w 7129607"/>
              <a:gd name="connsiteY616" fmla="*/ 5273845 h 10322882"/>
              <a:gd name="connsiteX617" fmla="*/ 6237321 w 7129607"/>
              <a:gd name="connsiteY617" fmla="*/ 5297421 h 10322882"/>
              <a:gd name="connsiteX618" fmla="*/ 6233954 w 7129607"/>
              <a:gd name="connsiteY618" fmla="*/ 5317628 h 10322882"/>
              <a:gd name="connsiteX619" fmla="*/ 6244058 w 7129607"/>
              <a:gd name="connsiteY619" fmla="*/ 5331100 h 10322882"/>
              <a:gd name="connsiteX620" fmla="*/ 6247428 w 7129607"/>
              <a:gd name="connsiteY620" fmla="*/ 5364780 h 10322882"/>
              <a:gd name="connsiteX621" fmla="*/ 6247428 w 7129607"/>
              <a:gd name="connsiteY621" fmla="*/ 5408563 h 10322882"/>
              <a:gd name="connsiteX622" fmla="*/ 6233954 w 7129607"/>
              <a:gd name="connsiteY622" fmla="*/ 5418666 h 10322882"/>
              <a:gd name="connsiteX623" fmla="*/ 6231124 w 7129607"/>
              <a:gd name="connsiteY623" fmla="*/ 5421496 h 10322882"/>
              <a:gd name="connsiteX624" fmla="*/ 6231124 w 7129607"/>
              <a:gd name="connsiteY624" fmla="*/ 5431561 h 10322882"/>
              <a:gd name="connsiteX625" fmla="*/ 6214279 w 7129607"/>
              <a:gd name="connsiteY625" fmla="*/ 5468654 h 10322882"/>
              <a:gd name="connsiteX626" fmla="*/ 6217649 w 7129607"/>
              <a:gd name="connsiteY626" fmla="*/ 5515864 h 10322882"/>
              <a:gd name="connsiteX627" fmla="*/ 6204172 w 7129607"/>
              <a:gd name="connsiteY627" fmla="*/ 5532724 h 10322882"/>
              <a:gd name="connsiteX628" fmla="*/ 6224386 w 7129607"/>
              <a:gd name="connsiteY628" fmla="*/ 5563074 h 10322882"/>
              <a:gd name="connsiteX629" fmla="*/ 6217649 w 7129607"/>
              <a:gd name="connsiteY629" fmla="*/ 5610283 h 10322882"/>
              <a:gd name="connsiteX630" fmla="*/ 6190695 w 7129607"/>
              <a:gd name="connsiteY630" fmla="*/ 5670981 h 10322882"/>
              <a:gd name="connsiteX631" fmla="*/ 6180587 w 7129607"/>
              <a:gd name="connsiteY631" fmla="*/ 5691214 h 10322882"/>
              <a:gd name="connsiteX632" fmla="*/ 6170481 w 7129607"/>
              <a:gd name="connsiteY632" fmla="*/ 5748542 h 10322882"/>
              <a:gd name="connsiteX633" fmla="*/ 6170481 w 7129607"/>
              <a:gd name="connsiteY633" fmla="*/ 5789007 h 10322882"/>
              <a:gd name="connsiteX634" fmla="*/ 6157004 w 7129607"/>
              <a:gd name="connsiteY634" fmla="*/ 5815983 h 10322882"/>
              <a:gd name="connsiteX635" fmla="*/ 6143527 w 7129607"/>
              <a:gd name="connsiteY635" fmla="*/ 5839588 h 10322882"/>
              <a:gd name="connsiteX636" fmla="*/ 6109836 w 7129607"/>
              <a:gd name="connsiteY636" fmla="*/ 5849705 h 10322882"/>
              <a:gd name="connsiteX637" fmla="*/ 6089622 w 7129607"/>
              <a:gd name="connsiteY637" fmla="*/ 5859821 h 10322882"/>
              <a:gd name="connsiteX638" fmla="*/ 6079515 w 7129607"/>
              <a:gd name="connsiteY638" fmla="*/ 5880054 h 10322882"/>
              <a:gd name="connsiteX639" fmla="*/ 6096361 w 7129607"/>
              <a:gd name="connsiteY639" fmla="*/ 5900287 h 10322882"/>
              <a:gd name="connsiteX640" fmla="*/ 6086253 w 7129607"/>
              <a:gd name="connsiteY640" fmla="*/ 5913776 h 10322882"/>
              <a:gd name="connsiteX641" fmla="*/ 6086253 w 7129607"/>
              <a:gd name="connsiteY641" fmla="*/ 5913866 h 10322882"/>
              <a:gd name="connsiteX642" fmla="*/ 6096232 w 7129607"/>
              <a:gd name="connsiteY642" fmla="*/ 5900548 h 10322882"/>
              <a:gd name="connsiteX643" fmla="*/ 6102962 w 7129607"/>
              <a:gd name="connsiteY643" fmla="*/ 5910653 h 10322882"/>
              <a:gd name="connsiteX644" fmla="*/ 6113056 w 7129607"/>
              <a:gd name="connsiteY644" fmla="*/ 5944331 h 10322882"/>
              <a:gd name="connsiteX645" fmla="*/ 6163528 w 7129607"/>
              <a:gd name="connsiteY645" fmla="*/ 5954436 h 10322882"/>
              <a:gd name="connsiteX646" fmla="*/ 6247647 w 7129607"/>
              <a:gd name="connsiteY646" fmla="*/ 5957803 h 10322882"/>
              <a:gd name="connsiteX647" fmla="*/ 6271200 w 7129607"/>
              <a:gd name="connsiteY647" fmla="*/ 5954436 h 10322882"/>
              <a:gd name="connsiteX648" fmla="*/ 6288024 w 7129607"/>
              <a:gd name="connsiteY648" fmla="*/ 5951068 h 10322882"/>
              <a:gd name="connsiteX649" fmla="*/ 6318308 w 7129607"/>
              <a:gd name="connsiteY649" fmla="*/ 5940963 h 10322882"/>
              <a:gd name="connsiteX650" fmla="*/ 6351954 w 7129607"/>
              <a:gd name="connsiteY650" fmla="*/ 5967906 h 10322882"/>
              <a:gd name="connsiteX651" fmla="*/ 6348590 w 7129607"/>
              <a:gd name="connsiteY651" fmla="*/ 5988114 h 10322882"/>
              <a:gd name="connsiteX652" fmla="*/ 6365414 w 7129607"/>
              <a:gd name="connsiteY652" fmla="*/ 6021794 h 10322882"/>
              <a:gd name="connsiteX653" fmla="*/ 6368778 w 7129607"/>
              <a:gd name="connsiteY653" fmla="*/ 6045369 h 10322882"/>
              <a:gd name="connsiteX654" fmla="*/ 6382238 w 7129607"/>
              <a:gd name="connsiteY654" fmla="*/ 6068944 h 10322882"/>
              <a:gd name="connsiteX655" fmla="*/ 6388967 w 7129607"/>
              <a:gd name="connsiteY655" fmla="*/ 6102624 h 10322882"/>
              <a:gd name="connsiteX656" fmla="*/ 6375509 w 7129607"/>
              <a:gd name="connsiteY656" fmla="*/ 6132934 h 10322882"/>
              <a:gd name="connsiteX657" fmla="*/ 6402427 w 7129607"/>
              <a:gd name="connsiteY657" fmla="*/ 6153142 h 10322882"/>
              <a:gd name="connsiteX658" fmla="*/ 6409156 w 7129607"/>
              <a:gd name="connsiteY658" fmla="*/ 6186821 h 10322882"/>
              <a:gd name="connsiteX659" fmla="*/ 6419251 w 7129607"/>
              <a:gd name="connsiteY659" fmla="*/ 6210397 h 10322882"/>
              <a:gd name="connsiteX660" fmla="*/ 6378873 w 7129607"/>
              <a:gd name="connsiteY660" fmla="*/ 6240707 h 10322882"/>
              <a:gd name="connsiteX661" fmla="*/ 6348590 w 7129607"/>
              <a:gd name="connsiteY661" fmla="*/ 6260915 h 10322882"/>
              <a:gd name="connsiteX662" fmla="*/ 6308213 w 7129607"/>
              <a:gd name="connsiteY662" fmla="*/ 6257547 h 10322882"/>
              <a:gd name="connsiteX663" fmla="*/ 6311577 w 7129607"/>
              <a:gd name="connsiteY663" fmla="*/ 6264284 h 10322882"/>
              <a:gd name="connsiteX664" fmla="*/ 6308213 w 7129607"/>
              <a:gd name="connsiteY664" fmla="*/ 6281122 h 10322882"/>
              <a:gd name="connsiteX665" fmla="*/ 6314942 w 7129607"/>
              <a:gd name="connsiteY665" fmla="*/ 6294594 h 10322882"/>
              <a:gd name="connsiteX666" fmla="*/ 6301484 w 7129607"/>
              <a:gd name="connsiteY666" fmla="*/ 6308067 h 10322882"/>
              <a:gd name="connsiteX667" fmla="*/ 6314942 w 7129607"/>
              <a:gd name="connsiteY667" fmla="*/ 6338377 h 10322882"/>
              <a:gd name="connsiteX668" fmla="*/ 6311577 w 7129607"/>
              <a:gd name="connsiteY668" fmla="*/ 6385529 h 10322882"/>
              <a:gd name="connsiteX669" fmla="*/ 6234187 w 7129607"/>
              <a:gd name="connsiteY669" fmla="*/ 6419207 h 10322882"/>
              <a:gd name="connsiteX670" fmla="*/ 6207270 w 7129607"/>
              <a:gd name="connsiteY670" fmla="*/ 6442782 h 10322882"/>
              <a:gd name="connsiteX671" fmla="*/ 6176988 w 7129607"/>
              <a:gd name="connsiteY671" fmla="*/ 6466358 h 10322882"/>
              <a:gd name="connsiteX672" fmla="*/ 6163528 w 7129607"/>
              <a:gd name="connsiteY672" fmla="*/ 6496670 h 10322882"/>
              <a:gd name="connsiteX673" fmla="*/ 6160163 w 7129607"/>
              <a:gd name="connsiteY673" fmla="*/ 6537085 h 10322882"/>
              <a:gd name="connsiteX674" fmla="*/ 6153433 w 7129607"/>
              <a:gd name="connsiteY674" fmla="*/ 6570763 h 10322882"/>
              <a:gd name="connsiteX675" fmla="*/ 6126515 w 7129607"/>
              <a:gd name="connsiteY675" fmla="*/ 6597707 h 10322882"/>
              <a:gd name="connsiteX676" fmla="*/ 6143339 w 7129607"/>
              <a:gd name="connsiteY676" fmla="*/ 6604443 h 10322882"/>
              <a:gd name="connsiteX677" fmla="*/ 6150068 w 7129607"/>
              <a:gd name="connsiteY677" fmla="*/ 6624650 h 10322882"/>
              <a:gd name="connsiteX678" fmla="*/ 6136609 w 7129607"/>
              <a:gd name="connsiteY678" fmla="*/ 6668433 h 10322882"/>
              <a:gd name="connsiteX679" fmla="*/ 6116420 w 7129607"/>
              <a:gd name="connsiteY679" fmla="*/ 6692008 h 10322882"/>
              <a:gd name="connsiteX680" fmla="*/ 6102962 w 7129607"/>
              <a:gd name="connsiteY680" fmla="*/ 6671800 h 10322882"/>
              <a:gd name="connsiteX681" fmla="*/ 6102729 w 7129607"/>
              <a:gd name="connsiteY681" fmla="*/ 6671854 h 10322882"/>
              <a:gd name="connsiteX682" fmla="*/ 6115671 w 7129607"/>
              <a:gd name="connsiteY682" fmla="*/ 6691281 h 10322882"/>
              <a:gd name="connsiteX683" fmla="*/ 6108934 w 7129607"/>
              <a:gd name="connsiteY683" fmla="*/ 6694650 h 10322882"/>
              <a:gd name="connsiteX684" fmla="*/ 6085357 w 7129607"/>
              <a:gd name="connsiteY684" fmla="*/ 6735092 h 10322882"/>
              <a:gd name="connsiteX685" fmla="*/ 6108934 w 7129607"/>
              <a:gd name="connsiteY685" fmla="*/ 6762052 h 10322882"/>
              <a:gd name="connsiteX686" fmla="*/ 6142615 w 7129607"/>
              <a:gd name="connsiteY686" fmla="*/ 6758683 h 10322882"/>
              <a:gd name="connsiteX687" fmla="*/ 6159457 w 7129607"/>
              <a:gd name="connsiteY687" fmla="*/ 6745201 h 10322882"/>
              <a:gd name="connsiteX688" fmla="*/ 6172929 w 7129607"/>
              <a:gd name="connsiteY688" fmla="*/ 6735092 h 10322882"/>
              <a:gd name="connsiteX689" fmla="*/ 6183034 w 7129607"/>
              <a:gd name="connsiteY689" fmla="*/ 6748572 h 10322882"/>
              <a:gd name="connsiteX690" fmla="*/ 6189769 w 7129607"/>
              <a:gd name="connsiteY690" fmla="*/ 6768792 h 10322882"/>
              <a:gd name="connsiteX691" fmla="*/ 6189769 w 7129607"/>
              <a:gd name="connsiteY691" fmla="*/ 6771551 h 10322882"/>
              <a:gd name="connsiteX692" fmla="*/ 6190277 w 7129607"/>
              <a:gd name="connsiteY692" fmla="*/ 6769015 h 10322882"/>
              <a:gd name="connsiteX693" fmla="*/ 6190277 w 7129607"/>
              <a:gd name="connsiteY693" fmla="*/ 6772384 h 10322882"/>
              <a:gd name="connsiteX694" fmla="*/ 6189603 w 7129607"/>
              <a:gd name="connsiteY694" fmla="*/ 6772384 h 10322882"/>
              <a:gd name="connsiteX695" fmla="*/ 6189647 w 7129607"/>
              <a:gd name="connsiteY695" fmla="*/ 6772163 h 10322882"/>
              <a:gd name="connsiteX696" fmla="*/ 6176297 w 7129607"/>
              <a:gd name="connsiteY696" fmla="*/ 6772163 h 10322882"/>
              <a:gd name="connsiteX697" fmla="*/ 6156088 w 7129607"/>
              <a:gd name="connsiteY697" fmla="*/ 6789012 h 10322882"/>
              <a:gd name="connsiteX698" fmla="*/ 6139248 w 7129607"/>
              <a:gd name="connsiteY698" fmla="*/ 6809234 h 10322882"/>
              <a:gd name="connsiteX699" fmla="*/ 6138258 w 7129607"/>
              <a:gd name="connsiteY699" fmla="*/ 6816168 h 10322882"/>
              <a:gd name="connsiteX700" fmla="*/ 6139748 w 7129607"/>
              <a:gd name="connsiteY700" fmla="*/ 6809445 h 10322882"/>
              <a:gd name="connsiteX701" fmla="*/ 6156591 w 7129607"/>
              <a:gd name="connsiteY701" fmla="*/ 6789230 h 10322882"/>
              <a:gd name="connsiteX702" fmla="*/ 6176801 w 7129607"/>
              <a:gd name="connsiteY702" fmla="*/ 6772384 h 10322882"/>
              <a:gd name="connsiteX703" fmla="*/ 6189603 w 7129607"/>
              <a:gd name="connsiteY703" fmla="*/ 6772384 h 10322882"/>
              <a:gd name="connsiteX704" fmla="*/ 6186908 w 7129607"/>
              <a:gd name="connsiteY704" fmla="*/ 6785861 h 10322882"/>
              <a:gd name="connsiteX705" fmla="*/ 6200381 w 7129607"/>
              <a:gd name="connsiteY705" fmla="*/ 6816184 h 10322882"/>
              <a:gd name="connsiteX706" fmla="*/ 6210487 w 7129607"/>
              <a:gd name="connsiteY706" fmla="*/ 6853244 h 10322882"/>
              <a:gd name="connsiteX707" fmla="*/ 6207118 w 7129607"/>
              <a:gd name="connsiteY707" fmla="*/ 6897042 h 10322882"/>
              <a:gd name="connsiteX708" fmla="*/ 6213857 w 7129607"/>
              <a:gd name="connsiteY708" fmla="*/ 6920627 h 10322882"/>
              <a:gd name="connsiteX709" fmla="*/ 6237437 w 7129607"/>
              <a:gd name="connsiteY709" fmla="*/ 6913889 h 10322882"/>
              <a:gd name="connsiteX710" fmla="*/ 6261016 w 7129607"/>
              <a:gd name="connsiteY710" fmla="*/ 6917258 h 10322882"/>
              <a:gd name="connsiteX711" fmla="*/ 6291333 w 7129607"/>
              <a:gd name="connsiteY711" fmla="*/ 6907150 h 10322882"/>
              <a:gd name="connsiteX712" fmla="*/ 6318281 w 7129607"/>
              <a:gd name="connsiteY712" fmla="*/ 6920627 h 10322882"/>
              <a:gd name="connsiteX713" fmla="*/ 6345230 w 7129607"/>
              <a:gd name="connsiteY713" fmla="*/ 6950949 h 10322882"/>
              <a:gd name="connsiteX714" fmla="*/ 6375547 w 7129607"/>
              <a:gd name="connsiteY714" fmla="*/ 6981272 h 10322882"/>
              <a:gd name="connsiteX715" fmla="*/ 6365441 w 7129607"/>
              <a:gd name="connsiteY715" fmla="*/ 6998118 h 10322882"/>
              <a:gd name="connsiteX716" fmla="*/ 6362073 w 7129607"/>
              <a:gd name="connsiteY716" fmla="*/ 7028439 h 10322882"/>
              <a:gd name="connsiteX717" fmla="*/ 6375547 w 7129607"/>
              <a:gd name="connsiteY717" fmla="*/ 7075607 h 10322882"/>
              <a:gd name="connsiteX718" fmla="*/ 6372179 w 7129607"/>
              <a:gd name="connsiteY718" fmla="*/ 7122776 h 10322882"/>
              <a:gd name="connsiteX719" fmla="*/ 6378916 w 7129607"/>
              <a:gd name="connsiteY719" fmla="*/ 7173313 h 10322882"/>
              <a:gd name="connsiteX720" fmla="*/ 6365441 w 7129607"/>
              <a:gd name="connsiteY720" fmla="*/ 7203635 h 10322882"/>
              <a:gd name="connsiteX721" fmla="*/ 6365441 w 7129607"/>
              <a:gd name="connsiteY721" fmla="*/ 7227220 h 10322882"/>
              <a:gd name="connsiteX722" fmla="*/ 6358704 w 7129607"/>
              <a:gd name="connsiteY722" fmla="*/ 7233958 h 10322882"/>
              <a:gd name="connsiteX723" fmla="*/ 6358387 w 7129607"/>
              <a:gd name="connsiteY723" fmla="*/ 7233988 h 10322882"/>
              <a:gd name="connsiteX724" fmla="*/ 6341856 w 7129607"/>
              <a:gd name="connsiteY724" fmla="*/ 7257114 h 10322882"/>
              <a:gd name="connsiteX725" fmla="*/ 6335116 w 7129607"/>
              <a:gd name="connsiteY725" fmla="*/ 7284056 h 10322882"/>
              <a:gd name="connsiteX726" fmla="*/ 6372187 w 7129607"/>
              <a:gd name="connsiteY726" fmla="*/ 7304262 h 10322882"/>
              <a:gd name="connsiteX727" fmla="*/ 6385669 w 7129607"/>
              <a:gd name="connsiteY727" fmla="*/ 7324470 h 10322882"/>
              <a:gd name="connsiteX728" fmla="*/ 6395778 w 7129607"/>
              <a:gd name="connsiteY728" fmla="*/ 7368251 h 10322882"/>
              <a:gd name="connsiteX729" fmla="*/ 6405889 w 7129607"/>
              <a:gd name="connsiteY729" fmla="*/ 7378354 h 10322882"/>
              <a:gd name="connsiteX730" fmla="*/ 6399149 w 7129607"/>
              <a:gd name="connsiteY730" fmla="*/ 7395194 h 10322882"/>
              <a:gd name="connsiteX731" fmla="*/ 6409258 w 7129607"/>
              <a:gd name="connsiteY731" fmla="*/ 7449078 h 10322882"/>
              <a:gd name="connsiteX732" fmla="*/ 6436220 w 7129607"/>
              <a:gd name="connsiteY732" fmla="*/ 7476021 h 10322882"/>
              <a:gd name="connsiteX733" fmla="*/ 6453071 w 7129607"/>
              <a:gd name="connsiteY733" fmla="*/ 7502964 h 10322882"/>
              <a:gd name="connsiteX734" fmla="*/ 6456440 w 7129607"/>
              <a:gd name="connsiteY734" fmla="*/ 7526537 h 10322882"/>
              <a:gd name="connsiteX735" fmla="*/ 6446331 w 7129607"/>
              <a:gd name="connsiteY735" fmla="*/ 7543377 h 10322882"/>
              <a:gd name="connsiteX736" fmla="*/ 6436220 w 7129607"/>
              <a:gd name="connsiteY736" fmla="*/ 7553480 h 10322882"/>
              <a:gd name="connsiteX737" fmla="*/ 6422740 w 7129607"/>
              <a:gd name="connsiteY737" fmla="*/ 7563583 h 10322882"/>
              <a:gd name="connsiteX738" fmla="*/ 6426109 w 7129607"/>
              <a:gd name="connsiteY738" fmla="*/ 7603997 h 10322882"/>
              <a:gd name="connsiteX739" fmla="*/ 6442960 w 7129607"/>
              <a:gd name="connsiteY739" fmla="*/ 7637675 h 10322882"/>
              <a:gd name="connsiteX740" fmla="*/ 6436220 w 7129607"/>
              <a:gd name="connsiteY740" fmla="*/ 7678088 h 10322882"/>
              <a:gd name="connsiteX741" fmla="*/ 6436220 w 7129607"/>
              <a:gd name="connsiteY741" fmla="*/ 7718502 h 10322882"/>
              <a:gd name="connsiteX742" fmla="*/ 6429480 w 7129607"/>
              <a:gd name="connsiteY742" fmla="*/ 7765652 h 10322882"/>
              <a:gd name="connsiteX743" fmla="*/ 6429480 w 7129607"/>
              <a:gd name="connsiteY743" fmla="*/ 7772286 h 10322882"/>
              <a:gd name="connsiteX744" fmla="*/ 6430097 w 7129607"/>
              <a:gd name="connsiteY744" fmla="*/ 7772902 h 10322882"/>
              <a:gd name="connsiteX745" fmla="*/ 6426723 w 7129607"/>
              <a:gd name="connsiteY745" fmla="*/ 7816705 h 10322882"/>
              <a:gd name="connsiteX746" fmla="*/ 6436841 w 7129607"/>
              <a:gd name="connsiteY746" fmla="*/ 7863877 h 10322882"/>
              <a:gd name="connsiteX747" fmla="*/ 6433469 w 7129607"/>
              <a:gd name="connsiteY747" fmla="*/ 7894202 h 10322882"/>
              <a:gd name="connsiteX748" fmla="*/ 6463822 w 7129607"/>
              <a:gd name="connsiteY748" fmla="*/ 7927896 h 10322882"/>
              <a:gd name="connsiteX749" fmla="*/ 6477312 w 7129607"/>
              <a:gd name="connsiteY749" fmla="*/ 7964961 h 10322882"/>
              <a:gd name="connsiteX750" fmla="*/ 6467194 w 7129607"/>
              <a:gd name="connsiteY750" fmla="*/ 8012132 h 10322882"/>
              <a:gd name="connsiteX751" fmla="*/ 6433469 w 7129607"/>
              <a:gd name="connsiteY751" fmla="*/ 8049196 h 10322882"/>
              <a:gd name="connsiteX752" fmla="*/ 6416605 w 7129607"/>
              <a:gd name="connsiteY752" fmla="*/ 8092999 h 10322882"/>
              <a:gd name="connsiteX753" fmla="*/ 6426723 w 7129607"/>
              <a:gd name="connsiteY753" fmla="*/ 8136801 h 10322882"/>
              <a:gd name="connsiteX754" fmla="*/ 6406488 w 7129607"/>
              <a:gd name="connsiteY754" fmla="*/ 8170497 h 10322882"/>
              <a:gd name="connsiteX755" fmla="*/ 6379508 w 7129607"/>
              <a:gd name="connsiteY755" fmla="*/ 8217669 h 10322882"/>
              <a:gd name="connsiteX756" fmla="*/ 6352527 w 7129607"/>
              <a:gd name="connsiteY756" fmla="*/ 8244624 h 10322882"/>
              <a:gd name="connsiteX757" fmla="*/ 6335665 w 7129607"/>
              <a:gd name="connsiteY757" fmla="*/ 8271580 h 10322882"/>
              <a:gd name="connsiteX758" fmla="*/ 6312057 w 7129607"/>
              <a:gd name="connsiteY758" fmla="*/ 8288426 h 10322882"/>
              <a:gd name="connsiteX759" fmla="*/ 6288448 w 7129607"/>
              <a:gd name="connsiteY759" fmla="*/ 8281688 h 10322882"/>
              <a:gd name="connsiteX760" fmla="*/ 6268212 w 7129607"/>
              <a:gd name="connsiteY760" fmla="*/ 8298535 h 10322882"/>
              <a:gd name="connsiteX761" fmla="*/ 6247978 w 7129607"/>
              <a:gd name="connsiteY761" fmla="*/ 8335598 h 10322882"/>
              <a:gd name="connsiteX762" fmla="*/ 6258095 w 7129607"/>
              <a:gd name="connsiteY762" fmla="*/ 8372663 h 10322882"/>
              <a:gd name="connsiteX763" fmla="*/ 6264840 w 7129607"/>
              <a:gd name="connsiteY763" fmla="*/ 8402988 h 10322882"/>
              <a:gd name="connsiteX764" fmla="*/ 6281704 w 7129607"/>
              <a:gd name="connsiteY764" fmla="*/ 8429943 h 10322882"/>
              <a:gd name="connsiteX765" fmla="*/ 6301938 w 7129607"/>
              <a:gd name="connsiteY765" fmla="*/ 8456899 h 10322882"/>
              <a:gd name="connsiteX766" fmla="*/ 6342410 w 7129607"/>
              <a:gd name="connsiteY766" fmla="*/ 8460268 h 10322882"/>
              <a:gd name="connsiteX767" fmla="*/ 6379508 w 7129607"/>
              <a:gd name="connsiteY767" fmla="*/ 8453530 h 10322882"/>
              <a:gd name="connsiteX768" fmla="*/ 6386252 w 7129607"/>
              <a:gd name="connsiteY768" fmla="*/ 8487223 h 10322882"/>
              <a:gd name="connsiteX769" fmla="*/ 6406488 w 7129607"/>
              <a:gd name="connsiteY769" fmla="*/ 8510810 h 10322882"/>
              <a:gd name="connsiteX770" fmla="*/ 6362644 w 7129607"/>
              <a:gd name="connsiteY770" fmla="*/ 8568090 h 10322882"/>
              <a:gd name="connsiteX771" fmla="*/ 6362644 w 7129607"/>
              <a:gd name="connsiteY771" fmla="*/ 8588307 h 10322882"/>
              <a:gd name="connsiteX772" fmla="*/ 6369390 w 7129607"/>
              <a:gd name="connsiteY772" fmla="*/ 8611893 h 10322882"/>
              <a:gd name="connsiteX773" fmla="*/ 6345782 w 7129607"/>
              <a:gd name="connsiteY773" fmla="*/ 8645587 h 10322882"/>
              <a:gd name="connsiteX774" fmla="*/ 6301938 w 7129607"/>
              <a:gd name="connsiteY774" fmla="*/ 8655696 h 10322882"/>
              <a:gd name="connsiteX775" fmla="*/ 6254723 w 7129607"/>
              <a:gd name="connsiteY775" fmla="*/ 8672542 h 10322882"/>
              <a:gd name="connsiteX776" fmla="*/ 6231115 w 7129607"/>
              <a:gd name="connsiteY776" fmla="*/ 8669173 h 10322882"/>
              <a:gd name="connsiteX777" fmla="*/ 6224370 w 7129607"/>
              <a:gd name="connsiteY777" fmla="*/ 8679282 h 10322882"/>
              <a:gd name="connsiteX778" fmla="*/ 6223800 w 7129607"/>
              <a:gd name="connsiteY778" fmla="*/ 8679282 h 10322882"/>
              <a:gd name="connsiteX779" fmla="*/ 6220627 w 7129607"/>
              <a:gd name="connsiteY779" fmla="*/ 8685630 h 10322882"/>
              <a:gd name="connsiteX780" fmla="*/ 6207154 w 7129607"/>
              <a:gd name="connsiteY780" fmla="*/ 8729412 h 10322882"/>
              <a:gd name="connsiteX781" fmla="*/ 6183579 w 7129607"/>
              <a:gd name="connsiteY781" fmla="*/ 8749620 h 10322882"/>
              <a:gd name="connsiteX782" fmla="*/ 6170107 w 7129607"/>
              <a:gd name="connsiteY782" fmla="*/ 8790035 h 10322882"/>
              <a:gd name="connsiteX783" fmla="*/ 6139795 w 7129607"/>
              <a:gd name="connsiteY783" fmla="*/ 8823713 h 10322882"/>
              <a:gd name="connsiteX784" fmla="*/ 6116220 w 7129607"/>
              <a:gd name="connsiteY784" fmla="*/ 8850658 h 10322882"/>
              <a:gd name="connsiteX785" fmla="*/ 6072437 w 7129607"/>
              <a:gd name="connsiteY785" fmla="*/ 8847288 h 10322882"/>
              <a:gd name="connsiteX786" fmla="*/ 6025285 w 7129607"/>
              <a:gd name="connsiteY786" fmla="*/ 8854025 h 10322882"/>
              <a:gd name="connsiteX787" fmla="*/ 5961293 w 7129607"/>
              <a:gd name="connsiteY787" fmla="*/ 8864128 h 10322882"/>
              <a:gd name="connsiteX788" fmla="*/ 5937718 w 7129607"/>
              <a:gd name="connsiteY788" fmla="*/ 8874233 h 10322882"/>
              <a:gd name="connsiteX789" fmla="*/ 5917511 w 7129607"/>
              <a:gd name="connsiteY789" fmla="*/ 8874233 h 10322882"/>
              <a:gd name="connsiteX790" fmla="*/ 5900671 w 7129607"/>
              <a:gd name="connsiteY790" fmla="*/ 8864128 h 10322882"/>
              <a:gd name="connsiteX791" fmla="*/ 5870359 w 7129607"/>
              <a:gd name="connsiteY791" fmla="*/ 8854025 h 10322882"/>
              <a:gd name="connsiteX792" fmla="*/ 5840047 w 7129607"/>
              <a:gd name="connsiteY792" fmla="*/ 8850658 h 10322882"/>
              <a:gd name="connsiteX793" fmla="*/ 5823207 w 7129607"/>
              <a:gd name="connsiteY793" fmla="*/ 8847288 h 10322882"/>
              <a:gd name="connsiteX794" fmla="*/ 5786159 w 7129607"/>
              <a:gd name="connsiteY794" fmla="*/ 8847288 h 10322882"/>
              <a:gd name="connsiteX795" fmla="*/ 5742377 w 7129607"/>
              <a:gd name="connsiteY795" fmla="*/ 8837185 h 10322882"/>
              <a:gd name="connsiteX796" fmla="*/ 5728904 w 7129607"/>
              <a:gd name="connsiteY796" fmla="*/ 8870864 h 10322882"/>
              <a:gd name="connsiteX797" fmla="*/ 5708697 w 7129607"/>
              <a:gd name="connsiteY797" fmla="*/ 8901176 h 10322882"/>
              <a:gd name="connsiteX798" fmla="*/ 5685120 w 7129607"/>
              <a:gd name="connsiteY798" fmla="*/ 8941591 h 10322882"/>
              <a:gd name="connsiteX799" fmla="*/ 5627865 w 7129607"/>
              <a:gd name="connsiteY799" fmla="*/ 8928118 h 10322882"/>
              <a:gd name="connsiteX800" fmla="*/ 5577346 w 7129607"/>
              <a:gd name="connsiteY800" fmla="*/ 8928118 h 10322882"/>
              <a:gd name="connsiteX801" fmla="*/ 5553770 w 7129607"/>
              <a:gd name="connsiteY801" fmla="*/ 8911279 h 10322882"/>
              <a:gd name="connsiteX802" fmla="*/ 5489779 w 7129607"/>
              <a:gd name="connsiteY802" fmla="*/ 8911279 h 10322882"/>
              <a:gd name="connsiteX803" fmla="*/ 5486411 w 7129607"/>
              <a:gd name="connsiteY803" fmla="*/ 8944958 h 10322882"/>
              <a:gd name="connsiteX804" fmla="*/ 5459467 w 7129607"/>
              <a:gd name="connsiteY804" fmla="*/ 8965166 h 10322882"/>
              <a:gd name="connsiteX805" fmla="*/ 5419052 w 7129607"/>
              <a:gd name="connsiteY805" fmla="*/ 8955061 h 10322882"/>
              <a:gd name="connsiteX806" fmla="*/ 5368532 w 7129607"/>
              <a:gd name="connsiteY806" fmla="*/ 8948326 h 10322882"/>
              <a:gd name="connsiteX807" fmla="*/ 5328117 w 7129607"/>
              <a:gd name="connsiteY807" fmla="*/ 8941591 h 10322882"/>
              <a:gd name="connsiteX808" fmla="*/ 5307909 w 7129607"/>
              <a:gd name="connsiteY808" fmla="*/ 8951694 h 10322882"/>
              <a:gd name="connsiteX809" fmla="*/ 5287702 w 7129607"/>
              <a:gd name="connsiteY809" fmla="*/ 8951694 h 10322882"/>
              <a:gd name="connsiteX810" fmla="*/ 5264125 w 7129607"/>
              <a:gd name="connsiteY810" fmla="*/ 8975269 h 10322882"/>
              <a:gd name="connsiteX811" fmla="*/ 5237182 w 7129607"/>
              <a:gd name="connsiteY811" fmla="*/ 8998846 h 10322882"/>
              <a:gd name="connsiteX812" fmla="*/ 5203502 w 7129607"/>
              <a:gd name="connsiteY812" fmla="*/ 9012316 h 10322882"/>
              <a:gd name="connsiteX813" fmla="*/ 5176558 w 7129607"/>
              <a:gd name="connsiteY813" fmla="*/ 9008949 h 10322882"/>
              <a:gd name="connsiteX814" fmla="*/ 5146246 w 7129607"/>
              <a:gd name="connsiteY814" fmla="*/ 9032524 h 10322882"/>
              <a:gd name="connsiteX815" fmla="*/ 5119303 w 7129607"/>
              <a:gd name="connsiteY815" fmla="*/ 9066204 h 10322882"/>
              <a:gd name="connsiteX816" fmla="*/ 5102463 w 7129607"/>
              <a:gd name="connsiteY816" fmla="*/ 9093146 h 10322882"/>
              <a:gd name="connsiteX817" fmla="*/ 5088991 w 7129607"/>
              <a:gd name="connsiteY817" fmla="*/ 9099882 h 10322882"/>
              <a:gd name="connsiteX818" fmla="*/ 5075519 w 7129607"/>
              <a:gd name="connsiteY818" fmla="*/ 9113354 h 10322882"/>
              <a:gd name="connsiteX819" fmla="*/ 5062048 w 7129607"/>
              <a:gd name="connsiteY819" fmla="*/ 9147034 h 10322882"/>
              <a:gd name="connsiteX820" fmla="*/ 5025001 w 7129607"/>
              <a:gd name="connsiteY820" fmla="*/ 9170609 h 10322882"/>
              <a:gd name="connsiteX821" fmla="*/ 5001424 w 7129607"/>
              <a:gd name="connsiteY821" fmla="*/ 9177344 h 10322882"/>
              <a:gd name="connsiteX822" fmla="*/ 4971112 w 7129607"/>
              <a:gd name="connsiteY822" fmla="*/ 9200919 h 10322882"/>
              <a:gd name="connsiteX823" fmla="*/ 4923962 w 7129607"/>
              <a:gd name="connsiteY823" fmla="*/ 9207655 h 10322882"/>
              <a:gd name="connsiteX824" fmla="*/ 4886914 w 7129607"/>
              <a:gd name="connsiteY824" fmla="*/ 9190816 h 10322882"/>
              <a:gd name="connsiteX825" fmla="*/ 4829658 w 7129607"/>
              <a:gd name="connsiteY825" fmla="*/ 9251437 h 10322882"/>
              <a:gd name="connsiteX826" fmla="*/ 4785875 w 7129607"/>
              <a:gd name="connsiteY826" fmla="*/ 9271645 h 10322882"/>
              <a:gd name="connsiteX827" fmla="*/ 4758931 w 7129607"/>
              <a:gd name="connsiteY827" fmla="*/ 9275014 h 10322882"/>
              <a:gd name="connsiteX828" fmla="*/ 4738723 w 7129607"/>
              <a:gd name="connsiteY828" fmla="*/ 9275014 h 10322882"/>
              <a:gd name="connsiteX829" fmla="*/ 4731988 w 7129607"/>
              <a:gd name="connsiteY829" fmla="*/ 9281749 h 10322882"/>
              <a:gd name="connsiteX830" fmla="*/ 4678101 w 7129607"/>
              <a:gd name="connsiteY830" fmla="*/ 9345740 h 10322882"/>
              <a:gd name="connsiteX831" fmla="*/ 4600636 w 7129607"/>
              <a:gd name="connsiteY831" fmla="*/ 9419833 h 10322882"/>
              <a:gd name="connsiteX832" fmla="*/ 4523174 w 7129607"/>
              <a:gd name="connsiteY832" fmla="*/ 9470352 h 10322882"/>
              <a:gd name="connsiteX833" fmla="*/ 4482757 w 7129607"/>
              <a:gd name="connsiteY833" fmla="*/ 9466985 h 10322882"/>
              <a:gd name="connsiteX834" fmla="*/ 4476022 w 7129607"/>
              <a:gd name="connsiteY834" fmla="*/ 9443410 h 10322882"/>
              <a:gd name="connsiteX835" fmla="*/ 4486127 w 7129607"/>
              <a:gd name="connsiteY835" fmla="*/ 9376050 h 10322882"/>
              <a:gd name="connsiteX836" fmla="*/ 4472654 w 7129607"/>
              <a:gd name="connsiteY836" fmla="*/ 9355843 h 10322882"/>
              <a:gd name="connsiteX837" fmla="*/ 4476022 w 7129607"/>
              <a:gd name="connsiteY837" fmla="*/ 9318797 h 10322882"/>
              <a:gd name="connsiteX838" fmla="*/ 4455815 w 7129607"/>
              <a:gd name="connsiteY838" fmla="*/ 9288485 h 10322882"/>
              <a:gd name="connsiteX839" fmla="*/ 4428870 w 7129607"/>
              <a:gd name="connsiteY839" fmla="*/ 9278382 h 10322882"/>
              <a:gd name="connsiteX840" fmla="*/ 4418767 w 7129607"/>
              <a:gd name="connsiteY840" fmla="*/ 9258174 h 10322882"/>
              <a:gd name="connsiteX841" fmla="*/ 4368248 w 7129607"/>
              <a:gd name="connsiteY841" fmla="*/ 9231231 h 10322882"/>
              <a:gd name="connsiteX842" fmla="*/ 4327833 w 7129607"/>
              <a:gd name="connsiteY842" fmla="*/ 9214392 h 10322882"/>
              <a:gd name="connsiteX843" fmla="*/ 4310993 w 7129607"/>
              <a:gd name="connsiteY843" fmla="*/ 9173976 h 10322882"/>
              <a:gd name="connsiteX844" fmla="*/ 4287416 w 7129607"/>
              <a:gd name="connsiteY844" fmla="*/ 9133561 h 10322882"/>
              <a:gd name="connsiteX845" fmla="*/ 4287416 w 7129607"/>
              <a:gd name="connsiteY845" fmla="*/ 9130962 h 10322882"/>
              <a:gd name="connsiteX846" fmla="*/ 4274619 w 7129607"/>
              <a:gd name="connsiteY846" fmla="*/ 9131788 h 10322882"/>
              <a:gd name="connsiteX847" fmla="*/ 4264095 w 7129607"/>
              <a:gd name="connsiteY847" fmla="*/ 9147789 h 10322882"/>
              <a:gd name="connsiteX848" fmla="*/ 4247255 w 7129607"/>
              <a:gd name="connsiteY848" fmla="*/ 9157894 h 10322882"/>
              <a:gd name="connsiteX849" fmla="*/ 4237152 w 7129607"/>
              <a:gd name="connsiteY849" fmla="*/ 9178104 h 10322882"/>
              <a:gd name="connsiteX850" fmla="*/ 4203474 w 7129607"/>
              <a:gd name="connsiteY850" fmla="*/ 9205054 h 10322882"/>
              <a:gd name="connsiteX851" fmla="*/ 4200106 w 7129607"/>
              <a:gd name="connsiteY851" fmla="*/ 9242107 h 10322882"/>
              <a:gd name="connsiteX852" fmla="*/ 4159691 w 7129607"/>
              <a:gd name="connsiteY852" fmla="*/ 9255581 h 10322882"/>
              <a:gd name="connsiteX853" fmla="*/ 4126013 w 7129607"/>
              <a:gd name="connsiteY853" fmla="*/ 9275792 h 10322882"/>
              <a:gd name="connsiteX854" fmla="*/ 4092335 w 7129607"/>
              <a:gd name="connsiteY854" fmla="*/ 9299372 h 10322882"/>
              <a:gd name="connsiteX855" fmla="*/ 4065392 w 7129607"/>
              <a:gd name="connsiteY855" fmla="*/ 9326319 h 10322882"/>
              <a:gd name="connsiteX856" fmla="*/ 4045186 w 7129607"/>
              <a:gd name="connsiteY856" fmla="*/ 9316213 h 10322882"/>
              <a:gd name="connsiteX857" fmla="*/ 4021611 w 7129607"/>
              <a:gd name="connsiteY857" fmla="*/ 9322952 h 10322882"/>
              <a:gd name="connsiteX858" fmla="*/ 3974460 w 7129607"/>
              <a:gd name="connsiteY858" fmla="*/ 9322952 h 10322882"/>
              <a:gd name="connsiteX859" fmla="*/ 3944150 w 7129607"/>
              <a:gd name="connsiteY859" fmla="*/ 9299372 h 10322882"/>
              <a:gd name="connsiteX860" fmla="*/ 3934047 w 7129607"/>
              <a:gd name="connsiteY860" fmla="*/ 9296002 h 10322882"/>
              <a:gd name="connsiteX861" fmla="*/ 3950887 w 7129607"/>
              <a:gd name="connsiteY861" fmla="*/ 9285898 h 10322882"/>
              <a:gd name="connsiteX862" fmla="*/ 3968567 w 7129607"/>
              <a:gd name="connsiteY862" fmla="*/ 9272844 h 10322882"/>
              <a:gd name="connsiteX863" fmla="*/ 3968674 w 7129607"/>
              <a:gd name="connsiteY863" fmla="*/ 9271967 h 10322882"/>
              <a:gd name="connsiteX864" fmla="*/ 3951006 w 7129607"/>
              <a:gd name="connsiteY864" fmla="*/ 9284997 h 10322882"/>
              <a:gd name="connsiteX865" fmla="*/ 3934156 w 7129607"/>
              <a:gd name="connsiteY865" fmla="*/ 9295100 h 10322882"/>
              <a:gd name="connsiteX866" fmla="*/ 3920674 w 7129607"/>
              <a:gd name="connsiteY866" fmla="*/ 9301835 h 10322882"/>
              <a:gd name="connsiteX867" fmla="*/ 3903823 w 7129607"/>
              <a:gd name="connsiteY867" fmla="*/ 9301835 h 10322882"/>
              <a:gd name="connsiteX868" fmla="*/ 3876861 w 7129607"/>
              <a:gd name="connsiteY868" fmla="*/ 9305203 h 10322882"/>
              <a:gd name="connsiteX869" fmla="*/ 3843158 w 7129607"/>
              <a:gd name="connsiteY869" fmla="*/ 9318675 h 10322882"/>
              <a:gd name="connsiteX870" fmla="*/ 3799344 w 7129607"/>
              <a:gd name="connsiteY870" fmla="*/ 9322043 h 10322882"/>
              <a:gd name="connsiteX871" fmla="*/ 3772382 w 7129607"/>
              <a:gd name="connsiteY871" fmla="*/ 9322043 h 10322882"/>
              <a:gd name="connsiteX872" fmla="*/ 3755529 w 7129607"/>
              <a:gd name="connsiteY872" fmla="*/ 9315308 h 10322882"/>
              <a:gd name="connsiteX873" fmla="*/ 3725197 w 7129607"/>
              <a:gd name="connsiteY873" fmla="*/ 9318675 h 10322882"/>
              <a:gd name="connsiteX874" fmla="*/ 3715086 w 7129607"/>
              <a:gd name="connsiteY874" fmla="*/ 9295100 h 10322882"/>
              <a:gd name="connsiteX875" fmla="*/ 3714244 w 7129607"/>
              <a:gd name="connsiteY875" fmla="*/ 9274893 h 10322882"/>
              <a:gd name="connsiteX876" fmla="*/ 3711808 w 7129607"/>
              <a:gd name="connsiteY876" fmla="*/ 9266546 h 10322882"/>
              <a:gd name="connsiteX877" fmla="*/ 3710850 w 7129607"/>
              <a:gd name="connsiteY877" fmla="*/ 9266546 h 10322882"/>
              <a:gd name="connsiteX878" fmla="*/ 3713183 w 7129607"/>
              <a:gd name="connsiteY878" fmla="*/ 9274550 h 10322882"/>
              <a:gd name="connsiteX879" fmla="*/ 3714024 w 7129607"/>
              <a:gd name="connsiteY879" fmla="*/ 9294763 h 10322882"/>
              <a:gd name="connsiteX880" fmla="*/ 3724126 w 7129607"/>
              <a:gd name="connsiteY880" fmla="*/ 9318344 h 10322882"/>
              <a:gd name="connsiteX881" fmla="*/ 3714024 w 7129607"/>
              <a:gd name="connsiteY881" fmla="*/ 9321712 h 10322882"/>
              <a:gd name="connsiteX882" fmla="*/ 3676990 w 7129607"/>
              <a:gd name="connsiteY882" fmla="*/ 9341926 h 10322882"/>
              <a:gd name="connsiteX883" fmla="*/ 3672308 w 7129607"/>
              <a:gd name="connsiteY883" fmla="*/ 9346903 h 10322882"/>
              <a:gd name="connsiteX884" fmla="*/ 3672308 w 7129607"/>
              <a:gd name="connsiteY884" fmla="*/ 9353896 h 10322882"/>
              <a:gd name="connsiteX885" fmla="*/ 3665730 w 7129607"/>
              <a:gd name="connsiteY885" fmla="*/ 9353896 h 10322882"/>
              <a:gd name="connsiteX886" fmla="*/ 3663523 w 7129607"/>
              <a:gd name="connsiteY886" fmla="*/ 9356242 h 10322882"/>
              <a:gd name="connsiteX887" fmla="*/ 3660156 w 7129607"/>
              <a:gd name="connsiteY887" fmla="*/ 9375612 h 10322882"/>
              <a:gd name="connsiteX888" fmla="*/ 3643321 w 7129607"/>
              <a:gd name="connsiteY888" fmla="*/ 9412668 h 10322882"/>
              <a:gd name="connsiteX889" fmla="*/ 3589452 w 7129607"/>
              <a:gd name="connsiteY889" fmla="*/ 9426144 h 10322882"/>
              <a:gd name="connsiteX890" fmla="*/ 3555784 w 7129607"/>
              <a:gd name="connsiteY890" fmla="*/ 9422775 h 10322882"/>
              <a:gd name="connsiteX891" fmla="*/ 3522115 w 7129607"/>
              <a:gd name="connsiteY891" fmla="*/ 9422775 h 10322882"/>
              <a:gd name="connsiteX892" fmla="*/ 3458145 w 7129607"/>
              <a:gd name="connsiteY892" fmla="*/ 9395825 h 10322882"/>
              <a:gd name="connsiteX893" fmla="*/ 3454779 w 7129607"/>
              <a:gd name="connsiteY893" fmla="*/ 9399193 h 10322882"/>
              <a:gd name="connsiteX894" fmla="*/ 3454779 w 7129607"/>
              <a:gd name="connsiteY894" fmla="*/ 9392456 h 10322882"/>
              <a:gd name="connsiteX895" fmla="*/ 3450571 w 7129607"/>
              <a:gd name="connsiteY895" fmla="*/ 9367191 h 10322882"/>
              <a:gd name="connsiteX896" fmla="*/ 3445699 w 7129607"/>
              <a:gd name="connsiteY896" fmla="*/ 9353896 h 10322882"/>
              <a:gd name="connsiteX897" fmla="*/ 3445308 w 7129607"/>
              <a:gd name="connsiteY897" fmla="*/ 9353896 h 10322882"/>
              <a:gd name="connsiteX898" fmla="*/ 3450395 w 7129607"/>
              <a:gd name="connsiteY898" fmla="*/ 9367785 h 10322882"/>
              <a:gd name="connsiteX899" fmla="*/ 3454601 w 7129607"/>
              <a:gd name="connsiteY899" fmla="*/ 9393051 h 10322882"/>
              <a:gd name="connsiteX900" fmla="*/ 3454601 w 7129607"/>
              <a:gd name="connsiteY900" fmla="*/ 9399789 h 10322882"/>
              <a:gd name="connsiteX901" fmla="*/ 3444504 w 7129607"/>
              <a:gd name="connsiteY901" fmla="*/ 9426740 h 10322882"/>
              <a:gd name="connsiteX902" fmla="*/ 3431043 w 7129607"/>
              <a:gd name="connsiteY902" fmla="*/ 9443583 h 10322882"/>
              <a:gd name="connsiteX903" fmla="*/ 3431043 w 7129607"/>
              <a:gd name="connsiteY903" fmla="*/ 9467166 h 10322882"/>
              <a:gd name="connsiteX904" fmla="*/ 3417582 w 7129607"/>
              <a:gd name="connsiteY904" fmla="*/ 9497485 h 10322882"/>
              <a:gd name="connsiteX905" fmla="*/ 3397390 w 7129607"/>
              <a:gd name="connsiteY905" fmla="*/ 9504223 h 10322882"/>
              <a:gd name="connsiteX906" fmla="*/ 3363737 w 7129607"/>
              <a:gd name="connsiteY906" fmla="*/ 9517698 h 10322882"/>
              <a:gd name="connsiteX907" fmla="*/ 3333449 w 7129607"/>
              <a:gd name="connsiteY907" fmla="*/ 9531174 h 10322882"/>
              <a:gd name="connsiteX908" fmla="*/ 3306527 w 7129607"/>
              <a:gd name="connsiteY908" fmla="*/ 9544649 h 10322882"/>
              <a:gd name="connsiteX909" fmla="*/ 3276238 w 7129607"/>
              <a:gd name="connsiteY909" fmla="*/ 9534541 h 10322882"/>
              <a:gd name="connsiteX910" fmla="*/ 3242585 w 7129607"/>
              <a:gd name="connsiteY910" fmla="*/ 9521066 h 10322882"/>
              <a:gd name="connsiteX911" fmla="*/ 3202200 w 7129607"/>
              <a:gd name="connsiteY911" fmla="*/ 9571600 h 10322882"/>
              <a:gd name="connsiteX912" fmla="*/ 3161817 w 7129607"/>
              <a:gd name="connsiteY912" fmla="*/ 9564861 h 10322882"/>
              <a:gd name="connsiteX913" fmla="*/ 3121433 w 7129607"/>
              <a:gd name="connsiteY913" fmla="*/ 9568231 h 10322882"/>
              <a:gd name="connsiteX914" fmla="*/ 3067587 w 7129607"/>
              <a:gd name="connsiteY914" fmla="*/ 9544649 h 10322882"/>
              <a:gd name="connsiteX915" fmla="*/ 3033934 w 7129607"/>
              <a:gd name="connsiteY915" fmla="*/ 9551386 h 10322882"/>
              <a:gd name="connsiteX916" fmla="*/ 3000285 w 7129607"/>
              <a:gd name="connsiteY916" fmla="*/ 9541280 h 10322882"/>
              <a:gd name="connsiteX917" fmla="*/ 2966631 w 7129607"/>
              <a:gd name="connsiteY917" fmla="*/ 9558125 h 10322882"/>
              <a:gd name="connsiteX918" fmla="*/ 2929612 w 7129607"/>
              <a:gd name="connsiteY918" fmla="*/ 9558125 h 10322882"/>
              <a:gd name="connsiteX919" fmla="*/ 2872403 w 7129607"/>
              <a:gd name="connsiteY919" fmla="*/ 9517698 h 10322882"/>
              <a:gd name="connsiteX920" fmla="*/ 2848844 w 7129607"/>
              <a:gd name="connsiteY920" fmla="*/ 9534541 h 10322882"/>
              <a:gd name="connsiteX921" fmla="*/ 2801730 w 7129607"/>
              <a:gd name="connsiteY921" fmla="*/ 9537911 h 10322882"/>
              <a:gd name="connsiteX922" fmla="*/ 2771442 w 7129607"/>
              <a:gd name="connsiteY922" fmla="*/ 9548017 h 10322882"/>
              <a:gd name="connsiteX923" fmla="*/ 2751248 w 7129607"/>
              <a:gd name="connsiteY923" fmla="*/ 9524435 h 10322882"/>
              <a:gd name="connsiteX924" fmla="*/ 2724327 w 7129607"/>
              <a:gd name="connsiteY924" fmla="*/ 9487378 h 10322882"/>
              <a:gd name="connsiteX925" fmla="*/ 2704134 w 7129607"/>
              <a:gd name="connsiteY925" fmla="*/ 9487378 h 10322882"/>
              <a:gd name="connsiteX926" fmla="*/ 2705398 w 7129607"/>
              <a:gd name="connsiteY926" fmla="*/ 9466744 h 10322882"/>
              <a:gd name="connsiteX927" fmla="*/ 2704713 w 7129607"/>
              <a:gd name="connsiteY927" fmla="*/ 9454206 h 10322882"/>
              <a:gd name="connsiteX928" fmla="*/ 2704562 w 7129607"/>
              <a:gd name="connsiteY928" fmla="*/ 9454287 h 10322882"/>
              <a:gd name="connsiteX929" fmla="*/ 2705248 w 7129607"/>
              <a:gd name="connsiteY929" fmla="*/ 9466885 h 10322882"/>
              <a:gd name="connsiteX930" fmla="*/ 2703984 w 7129607"/>
              <a:gd name="connsiteY930" fmla="*/ 9487511 h 10322882"/>
              <a:gd name="connsiteX931" fmla="*/ 2673659 w 7129607"/>
              <a:gd name="connsiteY931" fmla="*/ 9487511 h 10322882"/>
              <a:gd name="connsiteX932" fmla="*/ 2683767 w 7129607"/>
              <a:gd name="connsiteY932" fmla="*/ 9511085 h 10322882"/>
              <a:gd name="connsiteX933" fmla="*/ 2693876 w 7129607"/>
              <a:gd name="connsiteY933" fmla="*/ 9554863 h 10322882"/>
              <a:gd name="connsiteX934" fmla="*/ 2663553 w 7129607"/>
              <a:gd name="connsiteY934" fmla="*/ 9591907 h 10322882"/>
              <a:gd name="connsiteX935" fmla="*/ 2626489 w 7129607"/>
              <a:gd name="connsiteY935" fmla="*/ 9615480 h 10322882"/>
              <a:gd name="connsiteX936" fmla="*/ 2589425 w 7129607"/>
              <a:gd name="connsiteY936" fmla="*/ 9625583 h 10322882"/>
              <a:gd name="connsiteX937" fmla="*/ 2575949 w 7129607"/>
              <a:gd name="connsiteY937" fmla="*/ 9659258 h 10322882"/>
              <a:gd name="connsiteX938" fmla="*/ 2596165 w 7129607"/>
              <a:gd name="connsiteY938" fmla="*/ 9689567 h 10322882"/>
              <a:gd name="connsiteX939" fmla="*/ 2599535 w 7129607"/>
              <a:gd name="connsiteY939" fmla="*/ 9726610 h 10322882"/>
              <a:gd name="connsiteX940" fmla="*/ 2579317 w 7129607"/>
              <a:gd name="connsiteY940" fmla="*/ 9709772 h 10322882"/>
              <a:gd name="connsiteX941" fmla="*/ 2535518 w 7129607"/>
              <a:gd name="connsiteY941" fmla="*/ 9703038 h 10322882"/>
              <a:gd name="connsiteX942" fmla="*/ 2501824 w 7129607"/>
              <a:gd name="connsiteY942" fmla="*/ 9723242 h 10322882"/>
              <a:gd name="connsiteX943" fmla="*/ 2461393 w 7129607"/>
              <a:gd name="connsiteY943" fmla="*/ 9736713 h 10322882"/>
              <a:gd name="connsiteX944" fmla="*/ 2447914 w 7129607"/>
              <a:gd name="connsiteY944" fmla="*/ 9746816 h 10322882"/>
              <a:gd name="connsiteX945" fmla="*/ 2431066 w 7129607"/>
              <a:gd name="connsiteY945" fmla="*/ 9750184 h 10322882"/>
              <a:gd name="connsiteX946" fmla="*/ 2394004 w 7129607"/>
              <a:gd name="connsiteY946" fmla="*/ 9770389 h 10322882"/>
              <a:gd name="connsiteX947" fmla="*/ 2356941 w 7129607"/>
              <a:gd name="connsiteY947" fmla="*/ 9767022 h 10322882"/>
              <a:gd name="connsiteX948" fmla="*/ 2309770 w 7129607"/>
              <a:gd name="connsiteY948" fmla="*/ 9773757 h 10322882"/>
              <a:gd name="connsiteX949" fmla="*/ 2316507 w 7129607"/>
              <a:gd name="connsiteY949" fmla="*/ 9814167 h 10322882"/>
              <a:gd name="connsiteX950" fmla="*/ 2299662 w 7129607"/>
              <a:gd name="connsiteY950" fmla="*/ 9861315 h 10322882"/>
              <a:gd name="connsiteX951" fmla="*/ 2286186 w 7129607"/>
              <a:gd name="connsiteY951" fmla="*/ 9894990 h 10322882"/>
              <a:gd name="connsiteX952" fmla="*/ 2265969 w 7129607"/>
              <a:gd name="connsiteY952" fmla="*/ 9918563 h 10322882"/>
              <a:gd name="connsiteX953" fmla="*/ 2242383 w 7129607"/>
              <a:gd name="connsiteY953" fmla="*/ 9932034 h 10322882"/>
              <a:gd name="connsiteX954" fmla="*/ 2232274 w 7129607"/>
              <a:gd name="connsiteY954" fmla="*/ 9942137 h 10322882"/>
              <a:gd name="connsiteX955" fmla="*/ 2222167 w 7129607"/>
              <a:gd name="connsiteY955" fmla="*/ 9942137 h 10322882"/>
              <a:gd name="connsiteX956" fmla="*/ 2198580 w 7129607"/>
              <a:gd name="connsiteY956" fmla="*/ 9955606 h 10322882"/>
              <a:gd name="connsiteX957" fmla="*/ 2174999 w 7129607"/>
              <a:gd name="connsiteY957" fmla="*/ 9955606 h 10322882"/>
              <a:gd name="connsiteX958" fmla="*/ 2154781 w 7129607"/>
              <a:gd name="connsiteY958" fmla="*/ 9925299 h 10322882"/>
              <a:gd name="connsiteX959" fmla="*/ 2134563 w 7129607"/>
              <a:gd name="connsiteY959" fmla="*/ 9888254 h 10322882"/>
              <a:gd name="connsiteX960" fmla="*/ 2124455 w 7129607"/>
              <a:gd name="connsiteY960" fmla="*/ 9851212 h 10322882"/>
              <a:gd name="connsiteX961" fmla="*/ 2117714 w 7129607"/>
              <a:gd name="connsiteY961" fmla="*/ 9804064 h 10322882"/>
              <a:gd name="connsiteX962" fmla="*/ 2110978 w 7129607"/>
              <a:gd name="connsiteY962" fmla="*/ 9760287 h 10322882"/>
              <a:gd name="connsiteX963" fmla="*/ 2087393 w 7129607"/>
              <a:gd name="connsiteY963" fmla="*/ 9726610 h 10322882"/>
              <a:gd name="connsiteX964" fmla="*/ 2080654 w 7129607"/>
              <a:gd name="connsiteY964" fmla="*/ 9723242 h 10322882"/>
              <a:gd name="connsiteX965" fmla="*/ 2080571 w 7129607"/>
              <a:gd name="connsiteY965" fmla="*/ 9722990 h 10322882"/>
              <a:gd name="connsiteX966" fmla="*/ 2054359 w 7129607"/>
              <a:gd name="connsiteY966" fmla="*/ 9732807 h 10322882"/>
              <a:gd name="connsiteX967" fmla="*/ 2027404 w 7129607"/>
              <a:gd name="connsiteY967" fmla="*/ 9742904 h 10322882"/>
              <a:gd name="connsiteX968" fmla="*/ 2007188 w 7129607"/>
              <a:gd name="connsiteY968" fmla="*/ 9763097 h 10322882"/>
              <a:gd name="connsiteX969" fmla="*/ 1973496 w 7129607"/>
              <a:gd name="connsiteY969" fmla="*/ 9786655 h 10322882"/>
              <a:gd name="connsiteX970" fmla="*/ 1946540 w 7129607"/>
              <a:gd name="connsiteY970" fmla="*/ 9786655 h 10322882"/>
              <a:gd name="connsiteX971" fmla="*/ 1885891 w 7129607"/>
              <a:gd name="connsiteY971" fmla="*/ 9779925 h 10322882"/>
              <a:gd name="connsiteX972" fmla="*/ 1848825 w 7129607"/>
              <a:gd name="connsiteY972" fmla="*/ 9783289 h 10322882"/>
              <a:gd name="connsiteX973" fmla="*/ 1825240 w 7129607"/>
              <a:gd name="connsiteY973" fmla="*/ 9759731 h 10322882"/>
              <a:gd name="connsiteX974" fmla="*/ 1788177 w 7129607"/>
              <a:gd name="connsiteY974" fmla="*/ 9746270 h 10322882"/>
              <a:gd name="connsiteX975" fmla="*/ 1734265 w 7129607"/>
              <a:gd name="connsiteY975" fmla="*/ 9756367 h 10322882"/>
              <a:gd name="connsiteX976" fmla="*/ 1700571 w 7129607"/>
              <a:gd name="connsiteY976" fmla="*/ 9773194 h 10322882"/>
              <a:gd name="connsiteX977" fmla="*/ 1683726 w 7129607"/>
              <a:gd name="connsiteY977" fmla="*/ 9779925 h 10322882"/>
              <a:gd name="connsiteX978" fmla="*/ 1666879 w 7129607"/>
              <a:gd name="connsiteY978" fmla="*/ 9803482 h 10322882"/>
              <a:gd name="connsiteX979" fmla="*/ 1616337 w 7129607"/>
              <a:gd name="connsiteY979" fmla="*/ 9847234 h 10322882"/>
              <a:gd name="connsiteX980" fmla="*/ 1565797 w 7129607"/>
              <a:gd name="connsiteY980" fmla="*/ 9894351 h 10322882"/>
              <a:gd name="connsiteX981" fmla="*/ 1515257 w 7129607"/>
              <a:gd name="connsiteY981" fmla="*/ 9921275 h 10322882"/>
              <a:gd name="connsiteX982" fmla="*/ 1444500 w 7129607"/>
              <a:gd name="connsiteY982" fmla="*/ 9938102 h 10322882"/>
              <a:gd name="connsiteX983" fmla="*/ 1404067 w 7129607"/>
              <a:gd name="connsiteY983" fmla="*/ 9894351 h 10322882"/>
              <a:gd name="connsiteX984" fmla="*/ 1333308 w 7129607"/>
              <a:gd name="connsiteY984" fmla="*/ 9877524 h 10322882"/>
              <a:gd name="connsiteX985" fmla="*/ 1289507 w 7129607"/>
              <a:gd name="connsiteY985" fmla="*/ 9853964 h 10322882"/>
              <a:gd name="connsiteX986" fmla="*/ 1269291 w 7129607"/>
              <a:gd name="connsiteY986" fmla="*/ 9840503 h 10322882"/>
              <a:gd name="connsiteX987" fmla="*/ 1265921 w 7129607"/>
              <a:gd name="connsiteY987" fmla="*/ 9843869 h 10322882"/>
              <a:gd name="connsiteX988" fmla="*/ 1265921 w 7129607"/>
              <a:gd name="connsiteY988" fmla="*/ 9840503 h 10322882"/>
              <a:gd name="connsiteX989" fmla="*/ 1264934 w 7129607"/>
              <a:gd name="connsiteY989" fmla="*/ 9839516 h 10322882"/>
              <a:gd name="connsiteX990" fmla="*/ 1264256 w 7129607"/>
              <a:gd name="connsiteY990" fmla="*/ 9833775 h 10322882"/>
              <a:gd name="connsiteX991" fmla="*/ 1259523 w 7129607"/>
              <a:gd name="connsiteY991" fmla="*/ 9834112 h 10322882"/>
              <a:gd name="connsiteX992" fmla="*/ 1259182 w 7129607"/>
              <a:gd name="connsiteY992" fmla="*/ 9833772 h 10322882"/>
              <a:gd name="connsiteX993" fmla="*/ 1246012 w 7129607"/>
              <a:gd name="connsiteY993" fmla="*/ 9836403 h 10322882"/>
              <a:gd name="connsiteX994" fmla="*/ 1246012 w 7129607"/>
              <a:gd name="connsiteY994" fmla="*/ 9836664 h 10322882"/>
              <a:gd name="connsiteX995" fmla="*/ 1258363 w 7129607"/>
              <a:gd name="connsiteY995" fmla="*/ 9834195 h 10322882"/>
              <a:gd name="connsiteX996" fmla="*/ 1259523 w 7129607"/>
              <a:gd name="connsiteY996" fmla="*/ 9834112 h 10322882"/>
              <a:gd name="connsiteX997" fmla="*/ 1264934 w 7129607"/>
              <a:gd name="connsiteY997" fmla="*/ 9839516 h 10322882"/>
              <a:gd name="connsiteX998" fmla="*/ 1268466 w 7129607"/>
              <a:gd name="connsiteY998" fmla="*/ 9864487 h 10322882"/>
              <a:gd name="connsiteX999" fmla="*/ 1265100 w 7129607"/>
              <a:gd name="connsiteY999" fmla="*/ 9891412 h 10322882"/>
              <a:gd name="connsiteX1000" fmla="*/ 1265100 w 7129607"/>
              <a:gd name="connsiteY1000" fmla="*/ 9921704 h 10322882"/>
              <a:gd name="connsiteX1001" fmla="*/ 1224688 w 7129607"/>
              <a:gd name="connsiteY1001" fmla="*/ 9968824 h 10322882"/>
              <a:gd name="connsiteX1002" fmla="*/ 1228053 w 7129607"/>
              <a:gd name="connsiteY1002" fmla="*/ 10039504 h 10322882"/>
              <a:gd name="connsiteX1003" fmla="*/ 1224688 w 7129607"/>
              <a:gd name="connsiteY1003" fmla="*/ 10073160 h 10322882"/>
              <a:gd name="connsiteX1004" fmla="*/ 1231423 w 7129607"/>
              <a:gd name="connsiteY1004" fmla="*/ 10106818 h 10322882"/>
              <a:gd name="connsiteX1005" fmla="*/ 1197747 w 7129607"/>
              <a:gd name="connsiteY1005" fmla="*/ 10113548 h 10322882"/>
              <a:gd name="connsiteX1006" fmla="*/ 1180909 w 7129607"/>
              <a:gd name="connsiteY1006" fmla="*/ 10110184 h 10322882"/>
              <a:gd name="connsiteX1007" fmla="*/ 1157335 w 7129607"/>
              <a:gd name="connsiteY1007" fmla="*/ 10110184 h 10322882"/>
              <a:gd name="connsiteX1008" fmla="*/ 1133762 w 7129607"/>
              <a:gd name="connsiteY1008" fmla="*/ 10133743 h 10322882"/>
              <a:gd name="connsiteX1009" fmla="*/ 1103455 w 7129607"/>
              <a:gd name="connsiteY1009" fmla="*/ 10123647 h 10322882"/>
              <a:gd name="connsiteX1010" fmla="*/ 1066412 w 7129607"/>
              <a:gd name="connsiteY1010" fmla="*/ 10177498 h 10322882"/>
              <a:gd name="connsiteX1011" fmla="*/ 1036105 w 7129607"/>
              <a:gd name="connsiteY1011" fmla="*/ 10177498 h 10322882"/>
              <a:gd name="connsiteX1012" fmla="*/ 1032737 w 7129607"/>
              <a:gd name="connsiteY1012" fmla="*/ 10187594 h 10322882"/>
              <a:gd name="connsiteX1013" fmla="*/ 1015897 w 7129607"/>
              <a:gd name="connsiteY1013" fmla="*/ 10201057 h 10322882"/>
              <a:gd name="connsiteX1014" fmla="*/ 1002427 w 7129607"/>
              <a:gd name="connsiteY1014" fmla="*/ 10231349 h 10322882"/>
              <a:gd name="connsiteX1015" fmla="*/ 965383 w 7129607"/>
              <a:gd name="connsiteY1015" fmla="*/ 10217886 h 10322882"/>
              <a:gd name="connsiteX1016" fmla="*/ 948545 w 7129607"/>
              <a:gd name="connsiteY1016" fmla="*/ 10231349 h 10322882"/>
              <a:gd name="connsiteX1017" fmla="*/ 914870 w 7129607"/>
              <a:gd name="connsiteY1017" fmla="*/ 10217886 h 10322882"/>
              <a:gd name="connsiteX1018" fmla="*/ 864356 w 7129607"/>
              <a:gd name="connsiteY1018" fmla="*/ 10211154 h 10322882"/>
              <a:gd name="connsiteX1019" fmla="*/ 817211 w 7129607"/>
              <a:gd name="connsiteY1019" fmla="*/ 10217886 h 10322882"/>
              <a:gd name="connsiteX1020" fmla="*/ 786902 w 7129607"/>
              <a:gd name="connsiteY1020" fmla="*/ 10234715 h 10322882"/>
              <a:gd name="connsiteX1021" fmla="*/ 746490 w 7129607"/>
              <a:gd name="connsiteY1021" fmla="*/ 10244811 h 10322882"/>
              <a:gd name="connsiteX1022" fmla="*/ 733021 w 7129607"/>
              <a:gd name="connsiteY1022" fmla="*/ 10251543 h 10322882"/>
              <a:gd name="connsiteX1023" fmla="*/ 716182 w 7129607"/>
              <a:gd name="connsiteY1023" fmla="*/ 10254908 h 10322882"/>
              <a:gd name="connsiteX1024" fmla="*/ 682506 w 7129607"/>
              <a:gd name="connsiteY1024" fmla="*/ 10281833 h 10322882"/>
              <a:gd name="connsiteX1025" fmla="*/ 658933 w 7129607"/>
              <a:gd name="connsiteY1025" fmla="*/ 10285200 h 10322882"/>
              <a:gd name="connsiteX1026" fmla="*/ 675771 w 7129607"/>
              <a:gd name="connsiteY1026" fmla="*/ 10261640 h 10322882"/>
              <a:gd name="connsiteX1027" fmla="*/ 672403 w 7129607"/>
              <a:gd name="connsiteY1027" fmla="*/ 10224616 h 10322882"/>
              <a:gd name="connsiteX1028" fmla="*/ 685874 w 7129607"/>
              <a:gd name="connsiteY1028" fmla="*/ 10201057 h 10322882"/>
              <a:gd name="connsiteX1029" fmla="*/ 672403 w 7129607"/>
              <a:gd name="connsiteY1029" fmla="*/ 10194326 h 10322882"/>
              <a:gd name="connsiteX1030" fmla="*/ 669036 w 7129607"/>
              <a:gd name="connsiteY1030" fmla="*/ 10180864 h 10322882"/>
              <a:gd name="connsiteX1031" fmla="*/ 642094 w 7129607"/>
              <a:gd name="connsiteY1031" fmla="*/ 10187594 h 10322882"/>
              <a:gd name="connsiteX1032" fmla="*/ 615155 w 7129607"/>
              <a:gd name="connsiteY1032" fmla="*/ 10167401 h 10322882"/>
              <a:gd name="connsiteX1033" fmla="*/ 584846 w 7129607"/>
              <a:gd name="connsiteY1033" fmla="*/ 10184228 h 10322882"/>
              <a:gd name="connsiteX1034" fmla="*/ 557905 w 7129607"/>
              <a:gd name="connsiteY1034" fmla="*/ 10207789 h 10322882"/>
              <a:gd name="connsiteX1035" fmla="*/ 530965 w 7129607"/>
              <a:gd name="connsiteY1035" fmla="*/ 10187594 h 10322882"/>
              <a:gd name="connsiteX1036" fmla="*/ 514128 w 7129607"/>
              <a:gd name="connsiteY1036" fmla="*/ 10204423 h 10322882"/>
              <a:gd name="connsiteX1037" fmla="*/ 507391 w 7129607"/>
              <a:gd name="connsiteY1037" fmla="*/ 10241445 h 10322882"/>
              <a:gd name="connsiteX1038" fmla="*/ 504024 w 7129607"/>
              <a:gd name="connsiteY1038" fmla="*/ 10261640 h 10322882"/>
              <a:gd name="connsiteX1039" fmla="*/ 500656 w 7129607"/>
              <a:gd name="connsiteY1039" fmla="*/ 10278469 h 10322882"/>
              <a:gd name="connsiteX1040" fmla="*/ 480450 w 7129607"/>
              <a:gd name="connsiteY1040" fmla="*/ 10302028 h 10322882"/>
              <a:gd name="connsiteX1041" fmla="*/ 402995 w 7129607"/>
              <a:gd name="connsiteY1041" fmla="*/ 10285200 h 10322882"/>
              <a:gd name="connsiteX1042" fmla="*/ 396260 w 7129607"/>
              <a:gd name="connsiteY1042" fmla="*/ 10265006 h 10322882"/>
              <a:gd name="connsiteX1043" fmla="*/ 379423 w 7129607"/>
              <a:gd name="connsiteY1043" fmla="*/ 10261640 h 10322882"/>
              <a:gd name="connsiteX1044" fmla="*/ 365954 w 7129607"/>
              <a:gd name="connsiteY1044" fmla="*/ 10248177 h 10322882"/>
              <a:gd name="connsiteX1045" fmla="*/ 345747 w 7129607"/>
              <a:gd name="connsiteY1045" fmla="*/ 10261640 h 10322882"/>
              <a:gd name="connsiteX1046" fmla="*/ 332276 w 7129607"/>
              <a:gd name="connsiteY1046" fmla="*/ 10281833 h 10322882"/>
              <a:gd name="connsiteX1047" fmla="*/ 322173 w 7129607"/>
              <a:gd name="connsiteY1047" fmla="*/ 10285200 h 10322882"/>
              <a:gd name="connsiteX1048" fmla="*/ 305338 w 7129607"/>
              <a:gd name="connsiteY1048" fmla="*/ 10298662 h 10322882"/>
              <a:gd name="connsiteX1049" fmla="*/ 275028 w 7129607"/>
              <a:gd name="connsiteY1049" fmla="*/ 10302028 h 10322882"/>
              <a:gd name="connsiteX1050" fmla="*/ 241353 w 7129607"/>
              <a:gd name="connsiteY1050" fmla="*/ 10291932 h 10322882"/>
              <a:gd name="connsiteX1051" fmla="*/ 221147 w 7129607"/>
              <a:gd name="connsiteY1051" fmla="*/ 10298662 h 10322882"/>
              <a:gd name="connsiteX1052" fmla="*/ 214411 w 7129607"/>
              <a:gd name="connsiteY1052" fmla="*/ 10322222 h 10322882"/>
              <a:gd name="connsiteX1053" fmla="*/ 197573 w 7129607"/>
              <a:gd name="connsiteY1053" fmla="*/ 10305394 h 10322882"/>
              <a:gd name="connsiteX1054" fmla="*/ 184102 w 7129607"/>
              <a:gd name="connsiteY1054" fmla="*/ 10275103 h 10322882"/>
              <a:gd name="connsiteX1055" fmla="*/ 177367 w 7129607"/>
              <a:gd name="connsiteY1055" fmla="*/ 10244811 h 10322882"/>
              <a:gd name="connsiteX1056" fmla="*/ 173999 w 7129607"/>
              <a:gd name="connsiteY1056" fmla="*/ 10211154 h 10322882"/>
              <a:gd name="connsiteX1057" fmla="*/ 177367 w 7129607"/>
              <a:gd name="connsiteY1057" fmla="*/ 10157303 h 10322882"/>
              <a:gd name="connsiteX1058" fmla="*/ 143692 w 7129607"/>
              <a:gd name="connsiteY1058" fmla="*/ 10150572 h 10322882"/>
              <a:gd name="connsiteX1059" fmla="*/ 120120 w 7129607"/>
              <a:gd name="connsiteY1059" fmla="*/ 10133743 h 10322882"/>
              <a:gd name="connsiteX1060" fmla="*/ 99913 w 7129607"/>
              <a:gd name="connsiteY1060" fmla="*/ 10120280 h 10322882"/>
              <a:gd name="connsiteX1061" fmla="*/ 76342 w 7129607"/>
              <a:gd name="connsiteY1061" fmla="*/ 10089989 h 10322882"/>
              <a:gd name="connsiteX1062" fmla="*/ 86444 w 7129607"/>
              <a:gd name="connsiteY1062" fmla="*/ 10046235 h 10322882"/>
              <a:gd name="connsiteX1063" fmla="*/ 66238 w 7129607"/>
              <a:gd name="connsiteY1063" fmla="*/ 10012579 h 10322882"/>
              <a:gd name="connsiteX1064" fmla="*/ 89811 w 7129607"/>
              <a:gd name="connsiteY1064" fmla="*/ 9955361 h 10322882"/>
              <a:gd name="connsiteX1065" fmla="*/ 130221 w 7129607"/>
              <a:gd name="connsiteY1065" fmla="*/ 9921704 h 10322882"/>
              <a:gd name="connsiteX1066" fmla="*/ 143692 w 7129607"/>
              <a:gd name="connsiteY1066" fmla="*/ 9888048 h 10322882"/>
              <a:gd name="connsiteX1067" fmla="*/ 157164 w 7129607"/>
              <a:gd name="connsiteY1067" fmla="*/ 9867853 h 10322882"/>
              <a:gd name="connsiteX1068" fmla="*/ 147060 w 7129607"/>
              <a:gd name="connsiteY1068" fmla="*/ 9837561 h 10322882"/>
              <a:gd name="connsiteX1069" fmla="*/ 130221 w 7129607"/>
              <a:gd name="connsiteY1069" fmla="*/ 9817368 h 10322882"/>
              <a:gd name="connsiteX1070" fmla="*/ 106648 w 7129607"/>
              <a:gd name="connsiteY1070" fmla="*/ 9820732 h 10322882"/>
              <a:gd name="connsiteX1071" fmla="*/ 72973 w 7129607"/>
              <a:gd name="connsiteY1071" fmla="*/ 9830831 h 10322882"/>
              <a:gd name="connsiteX1072" fmla="*/ 49399 w 7129607"/>
              <a:gd name="connsiteY1072" fmla="*/ 9834195 h 10322882"/>
              <a:gd name="connsiteX1073" fmla="*/ 19093 w 7129607"/>
              <a:gd name="connsiteY1073" fmla="*/ 9783710 h 10322882"/>
              <a:gd name="connsiteX1074" fmla="*/ 22458 w 7129607"/>
              <a:gd name="connsiteY1074" fmla="*/ 9763517 h 10322882"/>
              <a:gd name="connsiteX1075" fmla="*/ 2254 w 7129607"/>
              <a:gd name="connsiteY1075" fmla="*/ 9756785 h 10322882"/>
              <a:gd name="connsiteX1076" fmla="*/ 69605 w 7129607"/>
              <a:gd name="connsiteY1076" fmla="*/ 9756785 h 10322882"/>
              <a:gd name="connsiteX1077" fmla="*/ 86444 w 7129607"/>
              <a:gd name="connsiteY1077" fmla="*/ 9733225 h 10322882"/>
              <a:gd name="connsiteX1078" fmla="*/ 106648 w 7129607"/>
              <a:gd name="connsiteY1078" fmla="*/ 9699568 h 10322882"/>
              <a:gd name="connsiteX1079" fmla="*/ 133590 w 7129607"/>
              <a:gd name="connsiteY1079" fmla="*/ 9682739 h 10322882"/>
              <a:gd name="connsiteX1080" fmla="*/ 157164 w 7129607"/>
              <a:gd name="connsiteY1080" fmla="*/ 9679374 h 10322882"/>
              <a:gd name="connsiteX1081" fmla="*/ 170632 w 7129607"/>
              <a:gd name="connsiteY1081" fmla="*/ 9669276 h 10322882"/>
              <a:gd name="connsiteX1082" fmla="*/ 221147 w 7129607"/>
              <a:gd name="connsiteY1082" fmla="*/ 9665912 h 10322882"/>
              <a:gd name="connsiteX1083" fmla="*/ 261558 w 7129607"/>
              <a:gd name="connsiteY1083" fmla="*/ 9645717 h 10322882"/>
              <a:gd name="connsiteX1084" fmla="*/ 308704 w 7129607"/>
              <a:gd name="connsiteY1084" fmla="*/ 9672642 h 10322882"/>
              <a:gd name="connsiteX1085" fmla="*/ 318808 w 7129607"/>
              <a:gd name="connsiteY1085" fmla="*/ 9638985 h 10322882"/>
              <a:gd name="connsiteX1086" fmla="*/ 355850 w 7129607"/>
              <a:gd name="connsiteY1086" fmla="*/ 9622157 h 10322882"/>
              <a:gd name="connsiteX1087" fmla="*/ 372688 w 7129607"/>
              <a:gd name="connsiteY1087" fmla="*/ 9618791 h 10322882"/>
              <a:gd name="connsiteX1088" fmla="*/ 382791 w 7129607"/>
              <a:gd name="connsiteY1088" fmla="*/ 9628888 h 10322882"/>
              <a:gd name="connsiteX1089" fmla="*/ 419834 w 7129607"/>
              <a:gd name="connsiteY1089" fmla="*/ 9605329 h 10322882"/>
              <a:gd name="connsiteX1090" fmla="*/ 443408 w 7129607"/>
              <a:gd name="connsiteY1090" fmla="*/ 9638985 h 10322882"/>
              <a:gd name="connsiteX1091" fmla="*/ 416466 w 7129607"/>
              <a:gd name="connsiteY1091" fmla="*/ 9669276 h 10322882"/>
              <a:gd name="connsiteX1092" fmla="*/ 440040 w 7129607"/>
              <a:gd name="connsiteY1092" fmla="*/ 9689471 h 10322882"/>
              <a:gd name="connsiteX1093" fmla="*/ 477082 w 7129607"/>
              <a:gd name="connsiteY1093" fmla="*/ 9702934 h 10322882"/>
              <a:gd name="connsiteX1094" fmla="*/ 507391 w 7129607"/>
              <a:gd name="connsiteY1094" fmla="*/ 9699568 h 10322882"/>
              <a:gd name="connsiteX1095" fmla="*/ 541068 w 7129607"/>
              <a:gd name="connsiteY1095" fmla="*/ 9706300 h 10322882"/>
              <a:gd name="connsiteX1096" fmla="*/ 561272 w 7129607"/>
              <a:gd name="connsiteY1096" fmla="*/ 9669276 h 10322882"/>
              <a:gd name="connsiteX1097" fmla="*/ 608420 w 7129607"/>
              <a:gd name="connsiteY1097" fmla="*/ 9649083 h 10322882"/>
              <a:gd name="connsiteX1098" fmla="*/ 598316 w 7129607"/>
              <a:gd name="connsiteY1098" fmla="*/ 9612059 h 10322882"/>
              <a:gd name="connsiteX1099" fmla="*/ 628624 w 7129607"/>
              <a:gd name="connsiteY1099" fmla="*/ 9595232 h 10322882"/>
              <a:gd name="connsiteX1100" fmla="*/ 652197 w 7129607"/>
              <a:gd name="connsiteY1100" fmla="*/ 9561574 h 10322882"/>
              <a:gd name="connsiteX1101" fmla="*/ 722918 w 7129607"/>
              <a:gd name="connsiteY1101" fmla="*/ 9538015 h 10322882"/>
              <a:gd name="connsiteX1102" fmla="*/ 759962 w 7129607"/>
              <a:gd name="connsiteY1102" fmla="*/ 9541379 h 10322882"/>
              <a:gd name="connsiteX1103" fmla="*/ 797005 w 7129607"/>
              <a:gd name="connsiteY1103" fmla="*/ 9527917 h 10322882"/>
              <a:gd name="connsiteX1104" fmla="*/ 823945 w 7129607"/>
              <a:gd name="connsiteY1104" fmla="*/ 9497627 h 10322882"/>
              <a:gd name="connsiteX1105" fmla="*/ 837415 w 7129607"/>
              <a:gd name="connsiteY1105" fmla="*/ 9480798 h 10322882"/>
              <a:gd name="connsiteX1106" fmla="*/ 854253 w 7129607"/>
              <a:gd name="connsiteY1106" fmla="*/ 9477432 h 10322882"/>
              <a:gd name="connsiteX1107" fmla="*/ 914870 w 7129607"/>
              <a:gd name="connsiteY1107" fmla="*/ 9453872 h 10322882"/>
              <a:gd name="connsiteX1108" fmla="*/ 935075 w 7129607"/>
              <a:gd name="connsiteY1108" fmla="*/ 9460603 h 10322882"/>
              <a:gd name="connsiteX1109" fmla="*/ 978853 w 7129607"/>
              <a:gd name="connsiteY1109" fmla="*/ 9470701 h 10322882"/>
              <a:gd name="connsiteX1110" fmla="*/ 1093352 w 7129607"/>
              <a:gd name="connsiteY1110" fmla="*/ 9450506 h 10322882"/>
              <a:gd name="connsiteX1111" fmla="*/ 1100086 w 7129607"/>
              <a:gd name="connsiteY1111" fmla="*/ 9447140 h 10322882"/>
              <a:gd name="connsiteX1112" fmla="*/ 1106823 w 7129607"/>
              <a:gd name="connsiteY1112" fmla="*/ 9457238 h 10322882"/>
              <a:gd name="connsiteX1113" fmla="*/ 1110191 w 7129607"/>
              <a:gd name="connsiteY1113" fmla="*/ 9467335 h 10322882"/>
              <a:gd name="connsiteX1114" fmla="*/ 1103488 w 7129607"/>
              <a:gd name="connsiteY1114" fmla="*/ 9477383 h 10322882"/>
              <a:gd name="connsiteX1115" fmla="*/ 1100821 w 7129607"/>
              <a:gd name="connsiteY1115" fmla="*/ 9446741 h 10322882"/>
              <a:gd name="connsiteX1116" fmla="*/ 1144624 w 7129607"/>
              <a:gd name="connsiteY1116" fmla="*/ 9429914 h 10322882"/>
              <a:gd name="connsiteX1117" fmla="*/ 1198533 w 7129607"/>
              <a:gd name="connsiteY1117" fmla="*/ 9399625 h 10322882"/>
              <a:gd name="connsiteX1118" fmla="*/ 1228857 w 7129607"/>
              <a:gd name="connsiteY1118" fmla="*/ 9406356 h 10322882"/>
              <a:gd name="connsiteX1119" fmla="*/ 1255814 w 7129607"/>
              <a:gd name="connsiteY1119" fmla="*/ 9382798 h 10322882"/>
              <a:gd name="connsiteX1120" fmla="*/ 1296246 w 7129607"/>
              <a:gd name="connsiteY1120" fmla="*/ 9376066 h 10322882"/>
              <a:gd name="connsiteX1121" fmla="*/ 1356895 w 7129607"/>
              <a:gd name="connsiteY1121" fmla="*/ 9365971 h 10322882"/>
              <a:gd name="connsiteX1122" fmla="*/ 1498410 w 7129607"/>
              <a:gd name="connsiteY1122" fmla="*/ 9244812 h 10322882"/>
              <a:gd name="connsiteX1123" fmla="*/ 1559057 w 7129607"/>
              <a:gd name="connsiteY1123" fmla="*/ 9150580 h 10322882"/>
              <a:gd name="connsiteX1124" fmla="*/ 1636554 w 7129607"/>
              <a:gd name="connsiteY1124" fmla="*/ 9059711 h 10322882"/>
              <a:gd name="connsiteX1125" fmla="*/ 1700571 w 7129607"/>
              <a:gd name="connsiteY1125" fmla="*/ 8968843 h 10322882"/>
              <a:gd name="connsiteX1126" fmla="*/ 1726997 w 7129607"/>
              <a:gd name="connsiteY1126" fmla="*/ 8935852 h 10322882"/>
              <a:gd name="connsiteX1127" fmla="*/ 1726871 w 7129607"/>
              <a:gd name="connsiteY1127" fmla="*/ 8935226 h 10322882"/>
              <a:gd name="connsiteX1128" fmla="*/ 1727499 w 7129607"/>
              <a:gd name="connsiteY1128" fmla="*/ 8935226 h 10322882"/>
              <a:gd name="connsiteX1129" fmla="*/ 1727528 w 7129607"/>
              <a:gd name="connsiteY1129" fmla="*/ 8935188 h 10322882"/>
              <a:gd name="connsiteX1130" fmla="*/ 1727535 w 7129607"/>
              <a:gd name="connsiteY1130" fmla="*/ 8935226 h 10322882"/>
              <a:gd name="connsiteX1131" fmla="*/ 1730242 w 7129607"/>
              <a:gd name="connsiteY1131" fmla="*/ 8935226 h 10322882"/>
              <a:gd name="connsiteX1132" fmla="*/ 1780781 w 7129607"/>
              <a:gd name="connsiteY1132" fmla="*/ 8898183 h 10322882"/>
              <a:gd name="connsiteX1133" fmla="*/ 1807736 w 7129607"/>
              <a:gd name="connsiteY1133" fmla="*/ 8877977 h 10322882"/>
              <a:gd name="connsiteX1134" fmla="*/ 1854907 w 7129607"/>
              <a:gd name="connsiteY1134" fmla="*/ 8888080 h 10322882"/>
              <a:gd name="connsiteX1135" fmla="*/ 1891970 w 7129607"/>
              <a:gd name="connsiteY1135" fmla="*/ 8861139 h 10322882"/>
              <a:gd name="connsiteX1136" fmla="*/ 1929032 w 7129607"/>
              <a:gd name="connsiteY1136" fmla="*/ 8813994 h 10322882"/>
              <a:gd name="connsiteX1137" fmla="*/ 2013267 w 7129607"/>
              <a:gd name="connsiteY1137" fmla="*/ 8733171 h 10322882"/>
              <a:gd name="connsiteX1138" fmla="*/ 2046960 w 7129607"/>
              <a:gd name="connsiteY1138" fmla="*/ 8692759 h 10322882"/>
              <a:gd name="connsiteX1139" fmla="*/ 2079628 w 7129607"/>
              <a:gd name="connsiteY1139" fmla="*/ 8725038 h 10322882"/>
              <a:gd name="connsiteX1140" fmla="*/ 2085499 w 7129607"/>
              <a:gd name="connsiteY1140" fmla="*/ 8737054 h 10322882"/>
              <a:gd name="connsiteX1141" fmla="*/ 2086292 w 7129607"/>
              <a:gd name="connsiteY1141" fmla="*/ 8735910 h 10322882"/>
              <a:gd name="connsiteX1142" fmla="*/ 2084024 w 7129607"/>
              <a:gd name="connsiteY1142" fmla="*/ 8729383 h 10322882"/>
              <a:gd name="connsiteX1143" fmla="*/ 2079628 w 7129607"/>
              <a:gd name="connsiteY1143" fmla="*/ 8725038 h 10322882"/>
              <a:gd name="connsiteX1144" fmla="*/ 2076716 w 7129607"/>
              <a:gd name="connsiteY1144" fmla="*/ 8719081 h 10322882"/>
              <a:gd name="connsiteX1145" fmla="*/ 2047091 w 7129607"/>
              <a:gd name="connsiteY1145" fmla="*/ 8692240 h 10322882"/>
              <a:gd name="connsiteX1146" fmla="*/ 2094282 w 7129607"/>
              <a:gd name="connsiteY1146" fmla="*/ 8651792 h 10322882"/>
              <a:gd name="connsiteX1147" fmla="*/ 2131358 w 7129607"/>
              <a:gd name="connsiteY1147" fmla="*/ 8648423 h 10322882"/>
              <a:gd name="connsiteX1148" fmla="*/ 2114506 w 7129607"/>
              <a:gd name="connsiteY1148" fmla="*/ 8634940 h 10322882"/>
              <a:gd name="connsiteX1149" fmla="*/ 2117875 w 7129607"/>
              <a:gd name="connsiteY1149" fmla="*/ 8607975 h 10322882"/>
              <a:gd name="connsiteX1150" fmla="*/ 2144840 w 7129607"/>
              <a:gd name="connsiteY1150" fmla="*/ 8584379 h 10322882"/>
              <a:gd name="connsiteX1151" fmla="*/ 2148212 w 7129607"/>
              <a:gd name="connsiteY1151" fmla="*/ 8587750 h 10322882"/>
              <a:gd name="connsiteX1152" fmla="*/ 2165065 w 7129607"/>
              <a:gd name="connsiteY1152" fmla="*/ 8604604 h 10322882"/>
              <a:gd name="connsiteX1153" fmla="*/ 2185288 w 7129607"/>
              <a:gd name="connsiteY1153" fmla="*/ 8621457 h 10322882"/>
              <a:gd name="connsiteX1154" fmla="*/ 2205515 w 7129607"/>
              <a:gd name="connsiteY1154" fmla="*/ 8638311 h 10322882"/>
              <a:gd name="connsiteX1155" fmla="*/ 2209361 w 7129607"/>
              <a:gd name="connsiteY1155" fmla="*/ 8639272 h 10322882"/>
              <a:gd name="connsiteX1156" fmla="*/ 2209382 w 7129607"/>
              <a:gd name="connsiteY1156" fmla="*/ 8639261 h 10322882"/>
              <a:gd name="connsiteX1157" fmla="*/ 2206065 w 7129607"/>
              <a:gd name="connsiteY1157" fmla="*/ 8638430 h 10322882"/>
              <a:gd name="connsiteX1158" fmla="*/ 2185871 w 7129607"/>
              <a:gd name="connsiteY1158" fmla="*/ 8621587 h 10322882"/>
              <a:gd name="connsiteX1159" fmla="*/ 2165681 w 7129607"/>
              <a:gd name="connsiteY1159" fmla="*/ 8604743 h 10322882"/>
              <a:gd name="connsiteX1160" fmla="*/ 2148854 w 7129607"/>
              <a:gd name="connsiteY1160" fmla="*/ 8587898 h 10322882"/>
              <a:gd name="connsiteX1161" fmla="*/ 2145489 w 7129607"/>
              <a:gd name="connsiteY1161" fmla="*/ 8584531 h 10322882"/>
              <a:gd name="connsiteX1162" fmla="*/ 2169047 w 7129607"/>
              <a:gd name="connsiteY1162" fmla="*/ 8567686 h 10322882"/>
              <a:gd name="connsiteX1163" fmla="*/ 2192605 w 7129607"/>
              <a:gd name="connsiteY1163" fmla="*/ 8490203 h 10322882"/>
              <a:gd name="connsiteX1164" fmla="*/ 2216162 w 7129607"/>
              <a:gd name="connsiteY1164" fmla="*/ 8432932 h 10322882"/>
              <a:gd name="connsiteX1165" fmla="*/ 2276737 w 7129607"/>
              <a:gd name="connsiteY1165" fmla="*/ 8422826 h 10322882"/>
              <a:gd name="connsiteX1166" fmla="*/ 2337314 w 7129607"/>
              <a:gd name="connsiteY1166" fmla="*/ 8375662 h 10322882"/>
              <a:gd name="connsiteX1167" fmla="*/ 2364234 w 7129607"/>
              <a:gd name="connsiteY1167" fmla="*/ 8402612 h 10322882"/>
              <a:gd name="connsiteX1168" fmla="*/ 2387791 w 7129607"/>
              <a:gd name="connsiteY1168" fmla="*/ 8392506 h 10322882"/>
              <a:gd name="connsiteX1169" fmla="*/ 2424812 w 7129607"/>
              <a:gd name="connsiteY1169" fmla="*/ 8365556 h 10322882"/>
              <a:gd name="connsiteX1170" fmla="*/ 2448370 w 7129607"/>
              <a:gd name="connsiteY1170" fmla="*/ 8372292 h 10322882"/>
              <a:gd name="connsiteX1171" fmla="*/ 2478657 w 7129607"/>
              <a:gd name="connsiteY1171" fmla="*/ 8355450 h 10322882"/>
              <a:gd name="connsiteX1172" fmla="*/ 2478657 w 7129607"/>
              <a:gd name="connsiteY1172" fmla="*/ 8331866 h 10322882"/>
              <a:gd name="connsiteX1173" fmla="*/ 2418083 w 7129607"/>
              <a:gd name="connsiteY1173" fmla="*/ 8281334 h 10322882"/>
              <a:gd name="connsiteX1174" fmla="*/ 2471927 w 7129607"/>
              <a:gd name="connsiteY1174" fmla="*/ 8227432 h 10322882"/>
              <a:gd name="connsiteX1175" fmla="*/ 2512310 w 7129607"/>
              <a:gd name="connsiteY1175" fmla="*/ 8261122 h 10322882"/>
              <a:gd name="connsiteX1176" fmla="*/ 2492118 w 7129607"/>
              <a:gd name="connsiteY1176" fmla="*/ 8291440 h 10322882"/>
              <a:gd name="connsiteX1177" fmla="*/ 2519041 w 7129607"/>
              <a:gd name="connsiteY1177" fmla="*/ 8308285 h 10322882"/>
              <a:gd name="connsiteX1178" fmla="*/ 2556060 w 7129607"/>
              <a:gd name="connsiteY1178" fmla="*/ 8264490 h 10322882"/>
              <a:gd name="connsiteX1179" fmla="*/ 2576252 w 7129607"/>
              <a:gd name="connsiteY1179" fmla="*/ 8237539 h 10322882"/>
              <a:gd name="connsiteX1180" fmla="*/ 2556060 w 7129607"/>
              <a:gd name="connsiteY1180" fmla="*/ 8220696 h 10322882"/>
              <a:gd name="connsiteX1181" fmla="*/ 2539235 w 7129607"/>
              <a:gd name="connsiteY1181" fmla="*/ 8234171 h 10322882"/>
              <a:gd name="connsiteX1182" fmla="*/ 2508944 w 7129607"/>
              <a:gd name="connsiteY1182" fmla="*/ 8207220 h 10322882"/>
              <a:gd name="connsiteX1183" fmla="*/ 2508944 w 7129607"/>
              <a:gd name="connsiteY1183" fmla="*/ 8180270 h 10322882"/>
              <a:gd name="connsiteX1184" fmla="*/ 2535868 w 7129607"/>
              <a:gd name="connsiteY1184" fmla="*/ 8146581 h 10322882"/>
              <a:gd name="connsiteX1185" fmla="*/ 2579617 w 7129607"/>
              <a:gd name="connsiteY1185" fmla="*/ 8176901 h 10322882"/>
              <a:gd name="connsiteX1186" fmla="*/ 2586349 w 7129607"/>
              <a:gd name="connsiteY1186" fmla="*/ 8180270 h 10322882"/>
              <a:gd name="connsiteX1187" fmla="*/ 2599809 w 7129607"/>
              <a:gd name="connsiteY1187" fmla="*/ 8190376 h 10322882"/>
              <a:gd name="connsiteX1188" fmla="*/ 2620002 w 7129607"/>
              <a:gd name="connsiteY1188" fmla="*/ 8203851 h 10322882"/>
              <a:gd name="connsiteX1189" fmla="*/ 2650289 w 7129607"/>
              <a:gd name="connsiteY1189" fmla="*/ 8217326 h 10322882"/>
              <a:gd name="connsiteX1190" fmla="*/ 2662169 w 7129607"/>
              <a:gd name="connsiteY1190" fmla="*/ 8214725 h 10322882"/>
              <a:gd name="connsiteX1191" fmla="*/ 2662616 w 7129607"/>
              <a:gd name="connsiteY1191" fmla="*/ 8214026 h 10322882"/>
              <a:gd name="connsiteX1192" fmla="*/ 2650110 w 7129607"/>
              <a:gd name="connsiteY1192" fmla="*/ 8216764 h 10322882"/>
              <a:gd name="connsiteX1193" fmla="*/ 2619809 w 7129607"/>
              <a:gd name="connsiteY1193" fmla="*/ 8203288 h 10322882"/>
              <a:gd name="connsiteX1194" fmla="*/ 2599608 w 7129607"/>
              <a:gd name="connsiteY1194" fmla="*/ 8189813 h 10322882"/>
              <a:gd name="connsiteX1195" fmla="*/ 2586140 w 7129607"/>
              <a:gd name="connsiteY1195" fmla="*/ 8179707 h 10322882"/>
              <a:gd name="connsiteX1196" fmla="*/ 2592873 w 7129607"/>
              <a:gd name="connsiteY1196" fmla="*/ 8176339 h 10322882"/>
              <a:gd name="connsiteX1197" fmla="*/ 2602973 w 7129607"/>
              <a:gd name="connsiteY1197" fmla="*/ 8183076 h 10322882"/>
              <a:gd name="connsiteX1198" fmla="*/ 2629908 w 7129607"/>
              <a:gd name="connsiteY1198" fmla="*/ 8152758 h 10322882"/>
              <a:gd name="connsiteX1199" fmla="*/ 2653475 w 7129607"/>
              <a:gd name="connsiteY1199" fmla="*/ 8112332 h 10322882"/>
              <a:gd name="connsiteX1200" fmla="*/ 2673676 w 7129607"/>
              <a:gd name="connsiteY1200" fmla="*/ 8088752 h 10322882"/>
              <a:gd name="connsiteX1201" fmla="*/ 2683778 w 7129607"/>
              <a:gd name="connsiteY1201" fmla="*/ 8075276 h 10322882"/>
              <a:gd name="connsiteX1202" fmla="*/ 2677044 w 7129607"/>
              <a:gd name="connsiteY1202" fmla="*/ 8058432 h 10322882"/>
              <a:gd name="connsiteX1203" fmla="*/ 2673676 w 7129607"/>
              <a:gd name="connsiteY1203" fmla="*/ 8024746 h 10322882"/>
              <a:gd name="connsiteX1204" fmla="*/ 2744381 w 7129607"/>
              <a:gd name="connsiteY1204" fmla="*/ 7974213 h 10322882"/>
              <a:gd name="connsiteX1205" fmla="*/ 2774683 w 7129607"/>
              <a:gd name="connsiteY1205" fmla="*/ 7991058 h 10322882"/>
              <a:gd name="connsiteX1206" fmla="*/ 2811718 w 7129607"/>
              <a:gd name="connsiteY1206" fmla="*/ 7947264 h 10322882"/>
              <a:gd name="connsiteX1207" fmla="*/ 2821817 w 7129607"/>
              <a:gd name="connsiteY1207" fmla="*/ 7910207 h 10322882"/>
              <a:gd name="connsiteX1208" fmla="*/ 2835285 w 7129607"/>
              <a:gd name="connsiteY1208" fmla="*/ 7866414 h 10322882"/>
              <a:gd name="connsiteX1209" fmla="*/ 2848752 w 7129607"/>
              <a:gd name="connsiteY1209" fmla="*/ 7879889 h 10322882"/>
              <a:gd name="connsiteX1210" fmla="*/ 2842020 w 7129607"/>
              <a:gd name="connsiteY1210" fmla="*/ 7910207 h 10322882"/>
              <a:gd name="connsiteX1211" fmla="*/ 2831919 w 7129607"/>
              <a:gd name="connsiteY1211" fmla="*/ 7943895 h 10322882"/>
              <a:gd name="connsiteX1212" fmla="*/ 2848752 w 7129607"/>
              <a:gd name="connsiteY1212" fmla="*/ 7957370 h 10322882"/>
              <a:gd name="connsiteX1213" fmla="*/ 2865588 w 7129607"/>
              <a:gd name="connsiteY1213" fmla="*/ 7930420 h 10322882"/>
              <a:gd name="connsiteX1214" fmla="*/ 2882422 w 7129607"/>
              <a:gd name="connsiteY1214" fmla="*/ 7903471 h 10322882"/>
              <a:gd name="connsiteX1215" fmla="*/ 2885788 w 7129607"/>
              <a:gd name="connsiteY1215" fmla="*/ 7886626 h 10322882"/>
              <a:gd name="connsiteX1216" fmla="*/ 2912724 w 7129607"/>
              <a:gd name="connsiteY1216" fmla="*/ 7846201 h 10322882"/>
              <a:gd name="connsiteX1217" fmla="*/ 2912724 w 7129607"/>
              <a:gd name="connsiteY1217" fmla="*/ 7842832 h 10322882"/>
              <a:gd name="connsiteX1218" fmla="*/ 2913211 w 7129607"/>
              <a:gd name="connsiteY1218" fmla="*/ 7843200 h 10322882"/>
              <a:gd name="connsiteX1219" fmla="*/ 2929811 w 7129607"/>
              <a:gd name="connsiteY1219" fmla="*/ 7819978 h 10322882"/>
              <a:gd name="connsiteX1220" fmla="*/ 2906218 w 7129607"/>
              <a:gd name="connsiteY1220" fmla="*/ 7809873 h 10322882"/>
              <a:gd name="connsiteX1221" fmla="*/ 2885996 w 7129607"/>
              <a:gd name="connsiteY1221" fmla="*/ 7823346 h 10322882"/>
              <a:gd name="connsiteX1222" fmla="*/ 2855664 w 7129607"/>
              <a:gd name="connsiteY1222" fmla="*/ 7803138 h 10322882"/>
              <a:gd name="connsiteX1223" fmla="*/ 2902847 w 7129607"/>
              <a:gd name="connsiteY1223" fmla="*/ 7755988 h 10322882"/>
              <a:gd name="connsiteX1224" fmla="*/ 2950031 w 7129607"/>
              <a:gd name="connsiteY1224" fmla="*/ 7678527 h 10322882"/>
              <a:gd name="connsiteX1225" fmla="*/ 2973622 w 7129607"/>
              <a:gd name="connsiteY1225" fmla="*/ 7705470 h 10322882"/>
              <a:gd name="connsiteX1226" fmla="*/ 2956772 w 7129607"/>
              <a:gd name="connsiteY1226" fmla="*/ 7732412 h 10322882"/>
              <a:gd name="connsiteX1227" fmla="*/ 2946661 w 7129607"/>
              <a:gd name="connsiteY1227" fmla="*/ 7759355 h 10322882"/>
              <a:gd name="connsiteX1228" fmla="*/ 2970254 w 7129607"/>
              <a:gd name="connsiteY1228" fmla="*/ 7742517 h 10322882"/>
              <a:gd name="connsiteX1229" fmla="*/ 2997215 w 7129607"/>
              <a:gd name="connsiteY1229" fmla="*/ 7735782 h 10322882"/>
              <a:gd name="connsiteX1230" fmla="*/ 3010693 w 7129607"/>
              <a:gd name="connsiteY1230" fmla="*/ 7735782 h 10322882"/>
              <a:gd name="connsiteX1231" fmla="*/ 3024175 w 7129607"/>
              <a:gd name="connsiteY1231" fmla="*/ 7742517 h 10322882"/>
              <a:gd name="connsiteX1232" fmla="*/ 3034286 w 7129607"/>
              <a:gd name="connsiteY1232" fmla="*/ 7715574 h 10322882"/>
              <a:gd name="connsiteX1233" fmla="*/ 3054508 w 7129607"/>
              <a:gd name="connsiteY1233" fmla="*/ 7685264 h 10322882"/>
              <a:gd name="connsiteX1234" fmla="*/ 3003957 w 7129607"/>
              <a:gd name="connsiteY1234" fmla="*/ 7691999 h 10322882"/>
              <a:gd name="connsiteX1235" fmla="*/ 3007322 w 7129607"/>
              <a:gd name="connsiteY1235" fmla="*/ 7681894 h 10322882"/>
              <a:gd name="connsiteX1236" fmla="*/ 3000586 w 7129607"/>
              <a:gd name="connsiteY1236" fmla="*/ 7671791 h 10322882"/>
              <a:gd name="connsiteX1237" fmla="*/ 2973622 w 7129607"/>
              <a:gd name="connsiteY1237" fmla="*/ 7628009 h 10322882"/>
              <a:gd name="connsiteX1238" fmla="*/ 2966883 w 7129607"/>
              <a:gd name="connsiteY1238" fmla="*/ 7604435 h 10322882"/>
              <a:gd name="connsiteX1239" fmla="*/ 2987104 w 7129607"/>
              <a:gd name="connsiteY1239" fmla="*/ 7570755 h 10322882"/>
              <a:gd name="connsiteX1240" fmla="*/ 3064618 w 7129607"/>
              <a:gd name="connsiteY1240" fmla="*/ 7621273 h 10322882"/>
              <a:gd name="connsiteX1241" fmla="*/ 3071358 w 7129607"/>
              <a:gd name="connsiteY1241" fmla="*/ 7641481 h 10322882"/>
              <a:gd name="connsiteX1242" fmla="*/ 3094951 w 7129607"/>
              <a:gd name="connsiteY1242" fmla="*/ 7665056 h 10322882"/>
              <a:gd name="connsiteX1243" fmla="*/ 3105062 w 7129607"/>
              <a:gd name="connsiteY1243" fmla="*/ 7638113 h 10322882"/>
              <a:gd name="connsiteX1244" fmla="*/ 3101691 w 7129607"/>
              <a:gd name="connsiteY1244" fmla="*/ 7604435 h 10322882"/>
              <a:gd name="connsiteX1245" fmla="*/ 3088209 w 7129607"/>
              <a:gd name="connsiteY1245" fmla="*/ 7584228 h 10322882"/>
              <a:gd name="connsiteX1246" fmla="*/ 3051137 w 7129607"/>
              <a:gd name="connsiteY1246" fmla="*/ 7560652 h 10322882"/>
              <a:gd name="connsiteX1247" fmla="*/ 3057877 w 7129607"/>
              <a:gd name="connsiteY1247" fmla="*/ 7533710 h 10322882"/>
              <a:gd name="connsiteX1248" fmla="*/ 3094951 w 7129607"/>
              <a:gd name="connsiteY1248" fmla="*/ 7547180 h 10322882"/>
              <a:gd name="connsiteX1249" fmla="*/ 3108431 w 7129607"/>
              <a:gd name="connsiteY1249" fmla="*/ 7493295 h 10322882"/>
              <a:gd name="connsiteX1250" fmla="*/ 3081469 w 7129607"/>
              <a:gd name="connsiteY1250" fmla="*/ 7469719 h 10322882"/>
              <a:gd name="connsiteX1251" fmla="*/ 3034286 w 7129607"/>
              <a:gd name="connsiteY1251" fmla="*/ 7442776 h 10322882"/>
              <a:gd name="connsiteX1252" fmla="*/ 3051137 w 7129607"/>
              <a:gd name="connsiteY1252" fmla="*/ 7395628 h 10322882"/>
              <a:gd name="connsiteX1253" fmla="*/ 3037655 w 7129607"/>
              <a:gd name="connsiteY1253" fmla="*/ 7365316 h 10322882"/>
              <a:gd name="connsiteX1254" fmla="*/ 3041026 w 7129607"/>
              <a:gd name="connsiteY1254" fmla="*/ 7308062 h 10322882"/>
              <a:gd name="connsiteX1255" fmla="*/ 3051137 w 7129607"/>
              <a:gd name="connsiteY1255" fmla="*/ 7314799 h 10322882"/>
              <a:gd name="connsiteX1256" fmla="*/ 3072530 w 7129607"/>
              <a:gd name="connsiteY1256" fmla="*/ 7326310 h 10322882"/>
              <a:gd name="connsiteX1257" fmla="*/ 3072530 w 7129607"/>
              <a:gd name="connsiteY1257" fmla="*/ 7325889 h 10322882"/>
              <a:gd name="connsiteX1258" fmla="*/ 3051664 w 7129607"/>
              <a:gd name="connsiteY1258" fmla="*/ 7314645 h 10322882"/>
              <a:gd name="connsiteX1259" fmla="*/ 3041562 w 7129607"/>
              <a:gd name="connsiteY1259" fmla="*/ 7307905 h 10322882"/>
              <a:gd name="connsiteX1260" fmla="*/ 3041562 w 7129607"/>
              <a:gd name="connsiteY1260" fmla="*/ 7304535 h 10322882"/>
              <a:gd name="connsiteX1261" fmla="*/ 3044928 w 7129607"/>
              <a:gd name="connsiteY1261" fmla="*/ 7267469 h 10322882"/>
              <a:gd name="connsiteX1262" fmla="*/ 3071868 w 7129607"/>
              <a:gd name="connsiteY1262" fmla="*/ 7216923 h 10322882"/>
              <a:gd name="connsiteX1263" fmla="*/ 3098806 w 7129607"/>
              <a:gd name="connsiteY1263" fmla="*/ 7227032 h 10322882"/>
              <a:gd name="connsiteX1264" fmla="*/ 3118700 w 7129607"/>
              <a:gd name="connsiteY1264" fmla="*/ 7207126 h 10322882"/>
              <a:gd name="connsiteX1265" fmla="*/ 3118245 w 7129607"/>
              <a:gd name="connsiteY1265" fmla="*/ 7206640 h 10322882"/>
              <a:gd name="connsiteX1266" fmla="*/ 3114873 w 7129607"/>
              <a:gd name="connsiteY1266" fmla="*/ 7193175 h 10322882"/>
              <a:gd name="connsiteX1267" fmla="*/ 3118245 w 7129607"/>
              <a:gd name="connsiteY1267" fmla="*/ 7162881 h 10322882"/>
              <a:gd name="connsiteX1268" fmla="*/ 3087894 w 7129607"/>
              <a:gd name="connsiteY1268" fmla="*/ 7166247 h 10322882"/>
              <a:gd name="connsiteX1269" fmla="*/ 3017074 w 7129607"/>
              <a:gd name="connsiteY1269" fmla="*/ 7102293 h 10322882"/>
              <a:gd name="connsiteX1270" fmla="*/ 3000215 w 7129607"/>
              <a:gd name="connsiteY1270" fmla="*/ 7085462 h 10322882"/>
              <a:gd name="connsiteX1271" fmla="*/ 3017074 w 7129607"/>
              <a:gd name="connsiteY1271" fmla="*/ 7058534 h 10322882"/>
              <a:gd name="connsiteX1272" fmla="*/ 3121618 w 7129607"/>
              <a:gd name="connsiteY1272" fmla="*/ 6890230 h 10322882"/>
              <a:gd name="connsiteX1273" fmla="*/ 3148598 w 7129607"/>
              <a:gd name="connsiteY1273" fmla="*/ 6917158 h 10322882"/>
              <a:gd name="connsiteX1274" fmla="*/ 3158716 w 7129607"/>
              <a:gd name="connsiteY1274" fmla="*/ 6950819 h 10322882"/>
              <a:gd name="connsiteX1275" fmla="*/ 3189067 w 7129607"/>
              <a:gd name="connsiteY1275" fmla="*/ 7058534 h 10322882"/>
              <a:gd name="connsiteX1276" fmla="*/ 3202557 w 7129607"/>
              <a:gd name="connsiteY1276" fmla="*/ 7078730 h 10322882"/>
              <a:gd name="connsiteX1277" fmla="*/ 3182322 w 7129607"/>
              <a:gd name="connsiteY1277" fmla="*/ 7115757 h 10322882"/>
              <a:gd name="connsiteX1278" fmla="*/ 3158716 w 7129607"/>
              <a:gd name="connsiteY1278" fmla="*/ 7156149 h 10322882"/>
              <a:gd name="connsiteX1279" fmla="*/ 3185695 w 7129607"/>
              <a:gd name="connsiteY1279" fmla="*/ 7183077 h 10322882"/>
              <a:gd name="connsiteX1280" fmla="*/ 3222791 w 7129607"/>
              <a:gd name="connsiteY1280" fmla="*/ 7122489 h 10322882"/>
              <a:gd name="connsiteX1281" fmla="*/ 3236281 w 7129607"/>
              <a:gd name="connsiteY1281" fmla="*/ 7152782 h 10322882"/>
              <a:gd name="connsiteX1282" fmla="*/ 3205929 w 7129607"/>
              <a:gd name="connsiteY1282" fmla="*/ 7199908 h 10322882"/>
              <a:gd name="connsiteX1283" fmla="*/ 3243025 w 7129607"/>
              <a:gd name="connsiteY1283" fmla="*/ 7233568 h 10322882"/>
              <a:gd name="connsiteX1284" fmla="*/ 3273377 w 7129607"/>
              <a:gd name="connsiteY1284" fmla="*/ 7213372 h 10322882"/>
              <a:gd name="connsiteX1285" fmla="*/ 3253143 w 7129607"/>
              <a:gd name="connsiteY1285" fmla="*/ 7189809 h 10322882"/>
              <a:gd name="connsiteX1286" fmla="*/ 3276749 w 7129607"/>
              <a:gd name="connsiteY1286" fmla="*/ 7149416 h 10322882"/>
              <a:gd name="connsiteX1287" fmla="*/ 3296984 w 7129607"/>
              <a:gd name="connsiteY1287" fmla="*/ 7162881 h 10322882"/>
              <a:gd name="connsiteX1288" fmla="*/ 3320590 w 7129607"/>
              <a:gd name="connsiteY1288" fmla="*/ 7146050 h 10322882"/>
              <a:gd name="connsiteX1289" fmla="*/ 3320590 w 7129607"/>
              <a:gd name="connsiteY1289" fmla="*/ 7189809 h 10322882"/>
              <a:gd name="connsiteX1290" fmla="*/ 3361061 w 7129607"/>
              <a:gd name="connsiteY1290" fmla="*/ 7169613 h 10322882"/>
              <a:gd name="connsiteX1291" fmla="*/ 3327337 w 7129607"/>
              <a:gd name="connsiteY1291" fmla="*/ 7125855 h 10322882"/>
              <a:gd name="connsiteX1292" fmla="*/ 3340826 w 7129607"/>
              <a:gd name="connsiteY1292" fmla="*/ 7119123 h 10322882"/>
              <a:gd name="connsiteX1293" fmla="*/ 3361061 w 7129607"/>
              <a:gd name="connsiteY1293" fmla="*/ 7095561 h 10322882"/>
              <a:gd name="connsiteX1294" fmla="*/ 3377923 w 7129607"/>
              <a:gd name="connsiteY1294" fmla="*/ 7068632 h 10322882"/>
              <a:gd name="connsiteX1295" fmla="*/ 3381295 w 7129607"/>
              <a:gd name="connsiteY1295" fmla="*/ 7102293 h 10322882"/>
              <a:gd name="connsiteX1296" fmla="*/ 3384667 w 7129607"/>
              <a:gd name="connsiteY1296" fmla="*/ 7139318 h 10322882"/>
              <a:gd name="connsiteX1297" fmla="*/ 3404902 w 7129607"/>
              <a:gd name="connsiteY1297" fmla="*/ 7095561 h 10322882"/>
              <a:gd name="connsiteX1298" fmla="*/ 3408274 w 7129607"/>
              <a:gd name="connsiteY1298" fmla="*/ 7139318 h 10322882"/>
              <a:gd name="connsiteX1299" fmla="*/ 3415019 w 7129607"/>
              <a:gd name="connsiteY1299" fmla="*/ 7176345 h 10322882"/>
              <a:gd name="connsiteX1300" fmla="*/ 3448743 w 7129607"/>
              <a:gd name="connsiteY1300" fmla="*/ 7142684 h 10322882"/>
              <a:gd name="connsiteX1301" fmla="*/ 3455488 w 7129607"/>
              <a:gd name="connsiteY1301" fmla="*/ 7115757 h 10322882"/>
              <a:gd name="connsiteX1302" fmla="*/ 3425136 w 7129607"/>
              <a:gd name="connsiteY1302" fmla="*/ 7085462 h 10322882"/>
              <a:gd name="connsiteX1303" fmla="*/ 3452115 w 7129607"/>
              <a:gd name="connsiteY1303" fmla="*/ 7041703 h 10322882"/>
              <a:gd name="connsiteX1304" fmla="*/ 3468977 w 7129607"/>
              <a:gd name="connsiteY1304" fmla="*/ 7008043 h 10322882"/>
              <a:gd name="connsiteX1305" fmla="*/ 3509447 w 7129607"/>
              <a:gd name="connsiteY1305" fmla="*/ 7031605 h 10322882"/>
              <a:gd name="connsiteX1306" fmla="*/ 3556661 w 7129607"/>
              <a:gd name="connsiteY1306" fmla="*/ 7055168 h 10322882"/>
              <a:gd name="connsiteX1307" fmla="*/ 3563406 w 7129607"/>
              <a:gd name="connsiteY1307" fmla="*/ 7055168 h 10322882"/>
              <a:gd name="connsiteX1308" fmla="*/ 3566642 w 7129607"/>
              <a:gd name="connsiteY1308" fmla="*/ 7055168 h 10322882"/>
              <a:gd name="connsiteX1309" fmla="*/ 3566347 w 7129607"/>
              <a:gd name="connsiteY1309" fmla="*/ 7054956 h 10322882"/>
              <a:gd name="connsiteX1310" fmla="*/ 3562981 w 7129607"/>
              <a:gd name="connsiteY1310" fmla="*/ 7054956 h 10322882"/>
              <a:gd name="connsiteX1311" fmla="*/ 3569715 w 7129607"/>
              <a:gd name="connsiteY1311" fmla="*/ 7044864 h 10322882"/>
              <a:gd name="connsiteX1312" fmla="*/ 3647151 w 7129607"/>
              <a:gd name="connsiteY1312" fmla="*/ 6954035 h 10322882"/>
              <a:gd name="connsiteX1313" fmla="*/ 3677452 w 7129607"/>
              <a:gd name="connsiteY1313" fmla="*/ 6917032 h 10322882"/>
              <a:gd name="connsiteX1314" fmla="*/ 3687551 w 7129607"/>
              <a:gd name="connsiteY1314" fmla="*/ 6896848 h 10322882"/>
              <a:gd name="connsiteX1315" fmla="*/ 3704385 w 7129607"/>
              <a:gd name="connsiteY1315" fmla="*/ 6900211 h 10322882"/>
              <a:gd name="connsiteX1316" fmla="*/ 3704385 w 7129607"/>
              <a:gd name="connsiteY1316" fmla="*/ 6886755 h 10322882"/>
              <a:gd name="connsiteX1317" fmla="*/ 3717853 w 7129607"/>
              <a:gd name="connsiteY1317" fmla="*/ 6863208 h 10322882"/>
              <a:gd name="connsiteX1318" fmla="*/ 3764987 w 7129607"/>
              <a:gd name="connsiteY1318" fmla="*/ 6769015 h 10322882"/>
              <a:gd name="connsiteX1319" fmla="*/ 3768353 w 7129607"/>
              <a:gd name="connsiteY1319" fmla="*/ 6769015 h 10322882"/>
              <a:gd name="connsiteX1320" fmla="*/ 3778455 w 7129607"/>
              <a:gd name="connsiteY1320" fmla="*/ 6772379 h 10322882"/>
              <a:gd name="connsiteX1321" fmla="*/ 3775087 w 7129607"/>
              <a:gd name="connsiteY1321" fmla="*/ 6785836 h 10322882"/>
              <a:gd name="connsiteX1322" fmla="*/ 3775273 w 7129607"/>
              <a:gd name="connsiteY1322" fmla="*/ 6785887 h 10322882"/>
              <a:gd name="connsiteX1323" fmla="*/ 3785339 w 7129607"/>
              <a:gd name="connsiteY1323" fmla="*/ 6789524 h 10322882"/>
              <a:gd name="connsiteX1324" fmla="*/ 3793605 w 7129607"/>
              <a:gd name="connsiteY1324" fmla="*/ 6790881 h 10322882"/>
              <a:gd name="connsiteX1325" fmla="*/ 3775273 w 7129607"/>
              <a:gd name="connsiteY1325" fmla="*/ 6785887 h 10322882"/>
              <a:gd name="connsiteX1326" fmla="*/ 3775180 w 7129607"/>
              <a:gd name="connsiteY1326" fmla="*/ 6785853 h 10322882"/>
              <a:gd name="connsiteX1327" fmla="*/ 3778549 w 7129607"/>
              <a:gd name="connsiteY1327" fmla="*/ 6772385 h 10322882"/>
              <a:gd name="connsiteX1328" fmla="*/ 3768442 w 7129607"/>
              <a:gd name="connsiteY1328" fmla="*/ 6769019 h 10322882"/>
              <a:gd name="connsiteX1329" fmla="*/ 3818982 w 7129607"/>
              <a:gd name="connsiteY1329" fmla="*/ 6671382 h 10322882"/>
              <a:gd name="connsiteX1330" fmla="*/ 3822351 w 7129607"/>
              <a:gd name="connsiteY1330" fmla="*/ 6651181 h 10322882"/>
              <a:gd name="connsiteX1331" fmla="*/ 3835829 w 7129607"/>
              <a:gd name="connsiteY1331" fmla="*/ 6617514 h 10322882"/>
              <a:gd name="connsiteX1332" fmla="*/ 3842568 w 7129607"/>
              <a:gd name="connsiteY1332" fmla="*/ 6573746 h 10322882"/>
              <a:gd name="connsiteX1333" fmla="*/ 3832460 w 7129607"/>
              <a:gd name="connsiteY1333" fmla="*/ 6550178 h 10322882"/>
              <a:gd name="connsiteX1334" fmla="*/ 3741486 w 7129607"/>
              <a:gd name="connsiteY1334" fmla="*/ 6519877 h 10322882"/>
              <a:gd name="connsiteX1335" fmla="*/ 3677469 w 7129607"/>
              <a:gd name="connsiteY1335" fmla="*/ 6509777 h 10322882"/>
              <a:gd name="connsiteX1336" fmla="*/ 3559541 w 7129607"/>
              <a:gd name="connsiteY1336" fmla="*/ 6506410 h 10322882"/>
              <a:gd name="connsiteX1337" fmla="*/ 3471936 w 7129607"/>
              <a:gd name="connsiteY1337" fmla="*/ 6506410 h 10322882"/>
              <a:gd name="connsiteX1338" fmla="*/ 3465198 w 7129607"/>
              <a:gd name="connsiteY1338" fmla="*/ 6472743 h 10322882"/>
              <a:gd name="connsiteX1339" fmla="*/ 3377594 w 7129607"/>
              <a:gd name="connsiteY1339" fmla="*/ 5987925 h 10322882"/>
              <a:gd name="connsiteX1340" fmla="*/ 3458459 w 7129607"/>
              <a:gd name="connsiteY1340" fmla="*/ 6031693 h 10322882"/>
              <a:gd name="connsiteX1341" fmla="*/ 3508999 w 7129607"/>
              <a:gd name="connsiteY1341" fmla="*/ 6061994 h 10322882"/>
              <a:gd name="connsiteX1342" fmla="*/ 3529216 w 7129607"/>
              <a:gd name="connsiteY1342" fmla="*/ 6072094 h 10322882"/>
              <a:gd name="connsiteX1343" fmla="*/ 3562910 w 7129607"/>
              <a:gd name="connsiteY1343" fmla="*/ 6267368 h 10322882"/>
              <a:gd name="connsiteX1344" fmla="*/ 3579756 w 7129607"/>
              <a:gd name="connsiteY1344" fmla="*/ 6371738 h 10322882"/>
              <a:gd name="connsiteX1345" fmla="*/ 3583126 w 7129607"/>
              <a:gd name="connsiteY1345" fmla="*/ 6391939 h 10322882"/>
              <a:gd name="connsiteX1346" fmla="*/ 3616820 w 7129607"/>
              <a:gd name="connsiteY1346" fmla="*/ 6385206 h 10322882"/>
              <a:gd name="connsiteX1347" fmla="*/ 3670729 w 7129607"/>
              <a:gd name="connsiteY1347" fmla="*/ 6378472 h 10322882"/>
              <a:gd name="connsiteX1348" fmla="*/ 3674100 w 7129607"/>
              <a:gd name="connsiteY1348" fmla="*/ 6365004 h 10322882"/>
              <a:gd name="connsiteX1349" fmla="*/ 3660621 w 7129607"/>
              <a:gd name="connsiteY1349" fmla="*/ 6260634 h 10322882"/>
              <a:gd name="connsiteX1350" fmla="*/ 3640406 w 7129607"/>
              <a:gd name="connsiteY1350" fmla="*/ 6125964 h 10322882"/>
              <a:gd name="connsiteX1351" fmla="*/ 3711161 w 7129607"/>
              <a:gd name="connsiteY1351" fmla="*/ 6159631 h 10322882"/>
              <a:gd name="connsiteX1352" fmla="*/ 3728009 w 7129607"/>
              <a:gd name="connsiteY1352" fmla="*/ 6213499 h 10322882"/>
              <a:gd name="connsiteX1353" fmla="*/ 3798766 w 7129607"/>
              <a:gd name="connsiteY1353" fmla="*/ 6213499 h 10322882"/>
              <a:gd name="connsiteX1354" fmla="*/ 3812243 w 7129607"/>
              <a:gd name="connsiteY1354" fmla="*/ 6243800 h 10322882"/>
              <a:gd name="connsiteX1355" fmla="*/ 3845937 w 7129607"/>
              <a:gd name="connsiteY1355" fmla="*/ 6415507 h 10322882"/>
              <a:gd name="connsiteX1356" fmla="*/ 3883000 w 7129607"/>
              <a:gd name="connsiteY1356" fmla="*/ 6435708 h 10322882"/>
              <a:gd name="connsiteX1357" fmla="*/ 3923433 w 7129607"/>
              <a:gd name="connsiteY1357" fmla="*/ 6452541 h 10322882"/>
              <a:gd name="connsiteX1358" fmla="*/ 3936910 w 7129607"/>
              <a:gd name="connsiteY1358" fmla="*/ 6432340 h 10322882"/>
              <a:gd name="connsiteX1359" fmla="*/ 3896477 w 7129607"/>
              <a:gd name="connsiteY1359" fmla="*/ 6408773 h 10322882"/>
              <a:gd name="connsiteX1360" fmla="*/ 3913325 w 7129607"/>
              <a:gd name="connsiteY1360" fmla="*/ 6334703 h 10322882"/>
              <a:gd name="connsiteX1361" fmla="*/ 3947019 w 7129607"/>
              <a:gd name="connsiteY1361" fmla="*/ 6307770 h 10322882"/>
              <a:gd name="connsiteX1362" fmla="*/ 3960496 w 7129607"/>
              <a:gd name="connsiteY1362" fmla="*/ 6324604 h 10322882"/>
              <a:gd name="connsiteX1363" fmla="*/ 3973973 w 7129607"/>
              <a:gd name="connsiteY1363" fmla="*/ 6348171 h 10322882"/>
              <a:gd name="connsiteX1364" fmla="*/ 3980713 w 7129607"/>
              <a:gd name="connsiteY1364" fmla="*/ 6307770 h 10322882"/>
              <a:gd name="connsiteX1365" fmla="*/ 3930171 w 7129607"/>
              <a:gd name="connsiteY1365" fmla="*/ 6297669 h 10322882"/>
              <a:gd name="connsiteX1366" fmla="*/ 3899846 w 7129607"/>
              <a:gd name="connsiteY1366" fmla="*/ 6206766 h 10322882"/>
              <a:gd name="connsiteX1367" fmla="*/ 3963865 w 7129607"/>
              <a:gd name="connsiteY1367" fmla="*/ 6220233 h 10322882"/>
              <a:gd name="connsiteX1368" fmla="*/ 3990821 w 7129607"/>
              <a:gd name="connsiteY1368" fmla="*/ 6210133 h 10322882"/>
              <a:gd name="connsiteX1369" fmla="*/ 4024514 w 7129607"/>
              <a:gd name="connsiteY1369" fmla="*/ 6213499 h 10322882"/>
              <a:gd name="connsiteX1370" fmla="*/ 4048099 w 7129607"/>
              <a:gd name="connsiteY1370" fmla="*/ 6230333 h 10322882"/>
              <a:gd name="connsiteX1371" fmla="*/ 4071685 w 7129607"/>
              <a:gd name="connsiteY1371" fmla="*/ 6216867 h 10322882"/>
              <a:gd name="connsiteX1372" fmla="*/ 4071685 w 7129607"/>
              <a:gd name="connsiteY1372" fmla="*/ 6189932 h 10322882"/>
              <a:gd name="connsiteX1373" fmla="*/ 4041361 w 7129607"/>
              <a:gd name="connsiteY1373" fmla="*/ 6193300 h 10322882"/>
              <a:gd name="connsiteX1374" fmla="*/ 4051468 w 7129607"/>
              <a:gd name="connsiteY1374" fmla="*/ 6210133 h 10322882"/>
              <a:gd name="connsiteX1375" fmla="*/ 3893108 w 7129607"/>
              <a:gd name="connsiteY1375" fmla="*/ 6162999 h 10322882"/>
              <a:gd name="connsiteX1376" fmla="*/ 3936910 w 7129607"/>
              <a:gd name="connsiteY1376" fmla="*/ 6122596 h 10322882"/>
              <a:gd name="connsiteX1377" fmla="*/ 4024514 w 7129607"/>
              <a:gd name="connsiteY1377" fmla="*/ 6152897 h 10322882"/>
              <a:gd name="connsiteX1378" fmla="*/ 4041361 w 7129607"/>
              <a:gd name="connsiteY1378" fmla="*/ 6102395 h 10322882"/>
              <a:gd name="connsiteX1379" fmla="*/ 4021145 w 7129607"/>
              <a:gd name="connsiteY1379" fmla="*/ 6082195 h 10322882"/>
              <a:gd name="connsiteX1380" fmla="*/ 4004297 w 7129607"/>
              <a:gd name="connsiteY1380" fmla="*/ 6055260 h 10322882"/>
              <a:gd name="connsiteX1381" fmla="*/ 3997559 w 7129607"/>
              <a:gd name="connsiteY1381" fmla="*/ 6119230 h 10322882"/>
              <a:gd name="connsiteX1382" fmla="*/ 3953757 w 7129607"/>
              <a:gd name="connsiteY1382" fmla="*/ 6105763 h 10322882"/>
              <a:gd name="connsiteX1383" fmla="*/ 3916694 w 7129607"/>
              <a:gd name="connsiteY1383" fmla="*/ 6095663 h 10322882"/>
              <a:gd name="connsiteX1384" fmla="*/ 3883000 w 7129607"/>
              <a:gd name="connsiteY1384" fmla="*/ 6109129 h 10322882"/>
              <a:gd name="connsiteX1385" fmla="*/ 3839199 w 7129607"/>
              <a:gd name="connsiteY1385" fmla="*/ 6129330 h 10322882"/>
              <a:gd name="connsiteX1386" fmla="*/ 3825720 w 7129607"/>
              <a:gd name="connsiteY1386" fmla="*/ 6115862 h 10322882"/>
              <a:gd name="connsiteX1387" fmla="*/ 3775180 w 7129607"/>
              <a:gd name="connsiteY1387" fmla="*/ 6136064 h 10322882"/>
              <a:gd name="connsiteX1388" fmla="*/ 3714532 w 7129607"/>
              <a:gd name="connsiteY1388" fmla="*/ 6115862 h 10322882"/>
              <a:gd name="connsiteX1389" fmla="*/ 3637037 w 7129607"/>
              <a:gd name="connsiteY1389" fmla="*/ 6078828 h 10322882"/>
              <a:gd name="connsiteX1390" fmla="*/ 3623558 w 7129607"/>
              <a:gd name="connsiteY1390" fmla="*/ 6008126 h 10322882"/>
              <a:gd name="connsiteX1391" fmla="*/ 3613450 w 7129607"/>
              <a:gd name="connsiteY1391" fmla="*/ 5923956 h 10322882"/>
              <a:gd name="connsiteX1392" fmla="*/ 3724640 w 7129607"/>
              <a:gd name="connsiteY1392" fmla="*/ 5957624 h 10322882"/>
              <a:gd name="connsiteX1393" fmla="*/ 3721271 w 7129607"/>
              <a:gd name="connsiteY1393" fmla="*/ 5981191 h 10322882"/>
              <a:gd name="connsiteX1394" fmla="*/ 3768442 w 7129607"/>
              <a:gd name="connsiteY1394" fmla="*/ 5994658 h 10322882"/>
              <a:gd name="connsiteX1395" fmla="*/ 3849306 w 7129607"/>
              <a:gd name="connsiteY1395" fmla="*/ 6014860 h 10322882"/>
              <a:gd name="connsiteX1396" fmla="*/ 3862783 w 7129607"/>
              <a:gd name="connsiteY1396" fmla="*/ 5974459 h 10322882"/>
              <a:gd name="connsiteX1397" fmla="*/ 3849306 w 7129607"/>
              <a:gd name="connsiteY1397" fmla="*/ 5960991 h 10322882"/>
              <a:gd name="connsiteX1398" fmla="*/ 3758334 w 7129607"/>
              <a:gd name="connsiteY1398" fmla="*/ 5923956 h 10322882"/>
              <a:gd name="connsiteX1399" fmla="*/ 3765072 w 7129607"/>
              <a:gd name="connsiteY1399" fmla="*/ 5893655 h 10322882"/>
              <a:gd name="connsiteX1400" fmla="*/ 3765072 w 7129607"/>
              <a:gd name="connsiteY1400" fmla="*/ 5880312 h 10322882"/>
              <a:gd name="connsiteX1401" fmla="*/ 3764984 w 7129607"/>
              <a:gd name="connsiteY1401" fmla="*/ 5880320 h 10322882"/>
              <a:gd name="connsiteX1402" fmla="*/ 3764984 w 7129607"/>
              <a:gd name="connsiteY1402" fmla="*/ 5849997 h 10322882"/>
              <a:gd name="connsiteX1403" fmla="*/ 3670669 w 7129607"/>
              <a:gd name="connsiteY1403" fmla="*/ 5846628 h 10322882"/>
              <a:gd name="connsiteX1404" fmla="*/ 3620143 w 7129607"/>
              <a:gd name="connsiteY1404" fmla="*/ 5846628 h 10322882"/>
              <a:gd name="connsiteX1405" fmla="*/ 3610039 w 7129607"/>
              <a:gd name="connsiteY1405" fmla="*/ 5836520 h 10322882"/>
              <a:gd name="connsiteX1406" fmla="*/ 3613406 w 7129607"/>
              <a:gd name="connsiteY1406" fmla="*/ 5735443 h 10322882"/>
              <a:gd name="connsiteX1407" fmla="*/ 3636985 w 7129607"/>
              <a:gd name="connsiteY1407" fmla="*/ 5752289 h 10322882"/>
              <a:gd name="connsiteX1408" fmla="*/ 3640354 w 7129607"/>
              <a:gd name="connsiteY1408" fmla="*/ 5779243 h 10322882"/>
              <a:gd name="connsiteX1409" fmla="*/ 3647091 w 7129607"/>
              <a:gd name="connsiteY1409" fmla="*/ 5816305 h 10322882"/>
              <a:gd name="connsiteX1410" fmla="*/ 3667301 w 7129607"/>
              <a:gd name="connsiteY1410" fmla="*/ 5816305 h 10322882"/>
              <a:gd name="connsiteX1411" fmla="*/ 3707721 w 7129607"/>
              <a:gd name="connsiteY1411" fmla="*/ 5816305 h 10322882"/>
              <a:gd name="connsiteX1412" fmla="*/ 3714458 w 7129607"/>
              <a:gd name="connsiteY1412" fmla="*/ 5792720 h 10322882"/>
              <a:gd name="connsiteX1413" fmla="*/ 3687510 w 7129607"/>
              <a:gd name="connsiteY1413" fmla="*/ 5779243 h 10322882"/>
              <a:gd name="connsiteX1414" fmla="*/ 3684143 w 7129607"/>
              <a:gd name="connsiteY1414" fmla="*/ 5752289 h 10322882"/>
              <a:gd name="connsiteX1415" fmla="*/ 3700984 w 7129607"/>
              <a:gd name="connsiteY1415" fmla="*/ 5759028 h 10322882"/>
              <a:gd name="connsiteX1416" fmla="*/ 3697617 w 7129607"/>
              <a:gd name="connsiteY1416" fmla="*/ 5708489 h 10322882"/>
              <a:gd name="connsiteX1417" fmla="*/ 3704354 w 7129607"/>
              <a:gd name="connsiteY1417" fmla="*/ 5695012 h 10322882"/>
              <a:gd name="connsiteX1418" fmla="*/ 3714458 w 7129607"/>
              <a:gd name="connsiteY1418" fmla="*/ 5681535 h 10322882"/>
              <a:gd name="connsiteX1419" fmla="*/ 3734669 w 7129607"/>
              <a:gd name="connsiteY1419" fmla="*/ 5678166 h 10322882"/>
              <a:gd name="connsiteX1420" fmla="*/ 3758247 w 7129607"/>
              <a:gd name="connsiteY1420" fmla="*/ 5664689 h 10322882"/>
              <a:gd name="connsiteX1421" fmla="*/ 3805405 w 7129607"/>
              <a:gd name="connsiteY1421" fmla="*/ 5641106 h 10322882"/>
              <a:gd name="connsiteX1422" fmla="*/ 3818879 w 7129607"/>
              <a:gd name="connsiteY1422" fmla="*/ 5728705 h 10322882"/>
              <a:gd name="connsiteX1423" fmla="*/ 3835721 w 7129607"/>
              <a:gd name="connsiteY1423" fmla="*/ 5745551 h 10322882"/>
              <a:gd name="connsiteX1424" fmla="*/ 3872773 w 7129607"/>
              <a:gd name="connsiteY1424" fmla="*/ 5752289 h 10322882"/>
              <a:gd name="connsiteX1425" fmla="*/ 3882877 w 7129607"/>
              <a:gd name="connsiteY1425" fmla="*/ 5657951 h 10322882"/>
              <a:gd name="connsiteX1426" fmla="*/ 3879510 w 7129607"/>
              <a:gd name="connsiteY1426" fmla="*/ 5580460 h 10322882"/>
              <a:gd name="connsiteX1427" fmla="*/ 3936772 w 7129607"/>
              <a:gd name="connsiteY1427" fmla="*/ 5604045 h 10322882"/>
              <a:gd name="connsiteX1428" fmla="*/ 3930035 w 7129607"/>
              <a:gd name="connsiteY1428" fmla="*/ 5529921 h 10322882"/>
              <a:gd name="connsiteX1429" fmla="*/ 3882877 w 7129607"/>
              <a:gd name="connsiteY1429" fmla="*/ 5526552 h 10322882"/>
              <a:gd name="connsiteX1430" fmla="*/ 3869405 w 7129607"/>
              <a:gd name="connsiteY1430" fmla="*/ 5449060 h 10322882"/>
              <a:gd name="connsiteX1431" fmla="*/ 3913194 w 7129607"/>
              <a:gd name="connsiteY1431" fmla="*/ 5418737 h 10322882"/>
              <a:gd name="connsiteX1432" fmla="*/ 3906457 w 7129607"/>
              <a:gd name="connsiteY1432" fmla="*/ 5385044 h 10322882"/>
              <a:gd name="connsiteX1433" fmla="*/ 3886246 w 7129607"/>
              <a:gd name="connsiteY1433" fmla="*/ 5378306 h 10322882"/>
              <a:gd name="connsiteX1434" fmla="*/ 3842457 w 7129607"/>
              <a:gd name="connsiteY1434" fmla="*/ 5398521 h 10322882"/>
              <a:gd name="connsiteX1435" fmla="*/ 3812142 w 7129607"/>
              <a:gd name="connsiteY1435" fmla="*/ 5388414 h 10322882"/>
              <a:gd name="connsiteX1436" fmla="*/ 3845825 w 7129607"/>
              <a:gd name="connsiteY1436" fmla="*/ 5371567 h 10322882"/>
              <a:gd name="connsiteX1437" fmla="*/ 3869405 w 7129607"/>
              <a:gd name="connsiteY1437" fmla="*/ 5368198 h 10322882"/>
              <a:gd name="connsiteX1438" fmla="*/ 3835721 w 7129607"/>
              <a:gd name="connsiteY1438" fmla="*/ 5354721 h 10322882"/>
              <a:gd name="connsiteX1439" fmla="*/ 3805405 w 7129607"/>
              <a:gd name="connsiteY1439" fmla="*/ 5368198 h 10322882"/>
              <a:gd name="connsiteX1440" fmla="*/ 3781827 w 7129607"/>
              <a:gd name="connsiteY1440" fmla="*/ 5371567 h 10322882"/>
              <a:gd name="connsiteX1441" fmla="*/ 3741406 w 7129607"/>
              <a:gd name="connsiteY1441" fmla="*/ 5351352 h 10322882"/>
              <a:gd name="connsiteX1442" fmla="*/ 3785195 w 7129607"/>
              <a:gd name="connsiteY1442" fmla="*/ 5337875 h 10322882"/>
              <a:gd name="connsiteX1443" fmla="*/ 3795299 w 7129607"/>
              <a:gd name="connsiteY1443" fmla="*/ 5341244 h 10322882"/>
              <a:gd name="connsiteX1444" fmla="*/ 3798668 w 7129607"/>
              <a:gd name="connsiteY1444" fmla="*/ 5331137 h 10322882"/>
              <a:gd name="connsiteX1445" fmla="*/ 3768353 w 7129607"/>
              <a:gd name="connsiteY1445" fmla="*/ 5314290 h 10322882"/>
              <a:gd name="connsiteX1446" fmla="*/ 3721195 w 7129607"/>
              <a:gd name="connsiteY1446" fmla="*/ 5337875 h 10322882"/>
              <a:gd name="connsiteX1447" fmla="*/ 3677406 w 7129607"/>
              <a:gd name="connsiteY1447" fmla="*/ 5310921 h 10322882"/>
              <a:gd name="connsiteX1448" fmla="*/ 3640354 w 7129607"/>
              <a:gd name="connsiteY1448" fmla="*/ 5324398 h 10322882"/>
              <a:gd name="connsiteX1449" fmla="*/ 3663932 w 7129607"/>
              <a:gd name="connsiteY1449" fmla="*/ 5297444 h 10322882"/>
              <a:gd name="connsiteX1450" fmla="*/ 3667301 w 7129607"/>
              <a:gd name="connsiteY1450" fmla="*/ 5283967 h 10322882"/>
              <a:gd name="connsiteX1451" fmla="*/ 3657195 w 7129607"/>
              <a:gd name="connsiteY1451" fmla="*/ 5260383 h 10322882"/>
              <a:gd name="connsiteX1452" fmla="*/ 3610039 w 7129607"/>
              <a:gd name="connsiteY1452" fmla="*/ 5230060 h 10322882"/>
              <a:gd name="connsiteX1453" fmla="*/ 3593196 w 7129607"/>
              <a:gd name="connsiteY1453" fmla="*/ 5267121 h 10322882"/>
              <a:gd name="connsiteX1454" fmla="*/ 3566250 w 7129607"/>
              <a:gd name="connsiteY1454" fmla="*/ 5280598 h 10322882"/>
              <a:gd name="connsiteX1455" fmla="*/ 3579723 w 7129607"/>
              <a:gd name="connsiteY1455" fmla="*/ 5193000 h 10322882"/>
              <a:gd name="connsiteX1456" fmla="*/ 3552776 w 7129607"/>
              <a:gd name="connsiteY1456" fmla="*/ 5203107 h 10322882"/>
              <a:gd name="connsiteX1457" fmla="*/ 3542670 w 7129607"/>
              <a:gd name="connsiteY1457" fmla="*/ 5250275 h 10322882"/>
              <a:gd name="connsiteX1458" fmla="*/ 3532565 w 7129607"/>
              <a:gd name="connsiteY1458" fmla="*/ 5277229 h 10322882"/>
              <a:gd name="connsiteX1459" fmla="*/ 3508987 w 7129607"/>
              <a:gd name="connsiteY1459" fmla="*/ 5307552 h 10322882"/>
              <a:gd name="connsiteX1460" fmla="*/ 3522461 w 7129607"/>
              <a:gd name="connsiteY1460" fmla="*/ 5230060 h 10322882"/>
              <a:gd name="connsiteX1461" fmla="*/ 3532565 w 7129607"/>
              <a:gd name="connsiteY1461" fmla="*/ 5186261 h 10322882"/>
              <a:gd name="connsiteX1462" fmla="*/ 3549407 w 7129607"/>
              <a:gd name="connsiteY1462" fmla="*/ 5172784 h 10322882"/>
              <a:gd name="connsiteX1463" fmla="*/ 3579723 w 7129607"/>
              <a:gd name="connsiteY1463" fmla="*/ 5162676 h 10322882"/>
              <a:gd name="connsiteX1464" fmla="*/ 3616775 w 7129607"/>
              <a:gd name="connsiteY1464" fmla="*/ 5145830 h 10322882"/>
              <a:gd name="connsiteX1465" fmla="*/ 3636985 w 7129607"/>
              <a:gd name="connsiteY1465" fmla="*/ 5085184 h 10322882"/>
              <a:gd name="connsiteX1466" fmla="*/ 3610039 w 7129607"/>
              <a:gd name="connsiteY1466" fmla="*/ 5125615 h 10322882"/>
              <a:gd name="connsiteX1467" fmla="*/ 3539302 w 7129607"/>
              <a:gd name="connsiteY1467" fmla="*/ 5145830 h 10322882"/>
              <a:gd name="connsiteX1468" fmla="*/ 3542670 w 7129607"/>
              <a:gd name="connsiteY1468" fmla="*/ 5081816 h 10322882"/>
              <a:gd name="connsiteX1469" fmla="*/ 3552776 w 7129607"/>
              <a:gd name="connsiteY1469" fmla="*/ 5061599 h 10322882"/>
              <a:gd name="connsiteX1470" fmla="*/ 3549407 w 7129607"/>
              <a:gd name="connsiteY1470" fmla="*/ 5041384 h 10322882"/>
              <a:gd name="connsiteX1471" fmla="*/ 3535934 w 7129607"/>
              <a:gd name="connsiteY1471" fmla="*/ 5017799 h 10322882"/>
              <a:gd name="connsiteX1472" fmla="*/ 3508987 w 7129607"/>
              <a:gd name="connsiteY1472" fmla="*/ 5027907 h 10322882"/>
              <a:gd name="connsiteX1473" fmla="*/ 3461829 w 7129607"/>
              <a:gd name="connsiteY1473" fmla="*/ 5054861 h 10322882"/>
              <a:gd name="connsiteX1474" fmla="*/ 3421409 w 7129607"/>
              <a:gd name="connsiteY1474" fmla="*/ 5014432 h 10322882"/>
              <a:gd name="connsiteX1475" fmla="*/ 3461829 w 7129607"/>
              <a:gd name="connsiteY1475" fmla="*/ 4987476 h 10322882"/>
              <a:gd name="connsiteX1476" fmla="*/ 3599932 w 7129607"/>
              <a:gd name="connsiteY1476" fmla="*/ 4933570 h 10322882"/>
              <a:gd name="connsiteX1477" fmla="*/ 3556143 w 7129607"/>
              <a:gd name="connsiteY1477" fmla="*/ 4842601 h 10322882"/>
              <a:gd name="connsiteX1478" fmla="*/ 3482039 w 7129607"/>
              <a:gd name="connsiteY1478" fmla="*/ 4781954 h 10322882"/>
              <a:gd name="connsiteX1479" fmla="*/ 3455092 w 7129607"/>
              <a:gd name="connsiteY1479" fmla="*/ 4741524 h 10322882"/>
              <a:gd name="connsiteX1480" fmla="*/ 3441618 w 7129607"/>
              <a:gd name="connsiteY1480" fmla="*/ 4701093 h 10322882"/>
              <a:gd name="connsiteX1481" fmla="*/ 3495513 w 7129607"/>
              <a:gd name="connsiteY1481" fmla="*/ 4637077 h 10322882"/>
              <a:gd name="connsiteX1482" fmla="*/ 3532565 w 7129607"/>
              <a:gd name="connsiteY1482" fmla="*/ 4620233 h 10322882"/>
              <a:gd name="connsiteX1483" fmla="*/ 3576354 w 7129607"/>
              <a:gd name="connsiteY1483" fmla="*/ 4603385 h 10322882"/>
              <a:gd name="connsiteX1484" fmla="*/ 3650458 w 7129607"/>
              <a:gd name="connsiteY1484" fmla="*/ 4552848 h 10322882"/>
              <a:gd name="connsiteX1485" fmla="*/ 3721195 w 7129607"/>
              <a:gd name="connsiteY1485" fmla="*/ 4485463 h 10322882"/>
              <a:gd name="connsiteX1486" fmla="*/ 3812142 w 7129607"/>
              <a:gd name="connsiteY1486" fmla="*/ 4445032 h 10322882"/>
              <a:gd name="connsiteX1487" fmla="*/ 3876142 w 7129607"/>
              <a:gd name="connsiteY1487" fmla="*/ 4401232 h 10322882"/>
              <a:gd name="connsiteX1488" fmla="*/ 3862668 w 7129607"/>
              <a:gd name="connsiteY1488" fmla="*/ 4317001 h 10322882"/>
              <a:gd name="connsiteX1489" fmla="*/ 3869405 w 7129607"/>
              <a:gd name="connsiteY1489" fmla="*/ 4229403 h 10322882"/>
              <a:gd name="connsiteX1490" fmla="*/ 3956983 w 7129607"/>
              <a:gd name="connsiteY1490" fmla="*/ 4209188 h 10322882"/>
              <a:gd name="connsiteX1491" fmla="*/ 4004140 w 7129607"/>
              <a:gd name="connsiteY1491" fmla="*/ 4222663 h 10322882"/>
              <a:gd name="connsiteX1492" fmla="*/ 4007509 w 7129607"/>
              <a:gd name="connsiteY1492" fmla="*/ 4222663 h 10322882"/>
              <a:gd name="connsiteX1493" fmla="*/ 4014246 w 7129607"/>
              <a:gd name="connsiteY1493" fmla="*/ 4229403 h 10322882"/>
              <a:gd name="connsiteX1494" fmla="*/ 4031087 w 7129607"/>
              <a:gd name="connsiteY1494" fmla="*/ 4232771 h 10322882"/>
              <a:gd name="connsiteX1495" fmla="*/ 4032447 w 7129607"/>
              <a:gd name="connsiteY1495" fmla="*/ 4233376 h 10322882"/>
              <a:gd name="connsiteX1496" fmla="*/ 4032447 w 7129607"/>
              <a:gd name="connsiteY1496" fmla="*/ 4232704 h 10322882"/>
              <a:gd name="connsiteX1497" fmla="*/ 4031357 w 7129607"/>
              <a:gd name="connsiteY1497" fmla="*/ 4232219 h 10322882"/>
              <a:gd name="connsiteX1498" fmla="*/ 4014533 w 7129607"/>
              <a:gd name="connsiteY1498" fmla="*/ 4228851 h 10322882"/>
              <a:gd name="connsiteX1499" fmla="*/ 4007804 w 7129607"/>
              <a:gd name="connsiteY1499" fmla="*/ 4222114 h 10322882"/>
              <a:gd name="connsiteX1500" fmla="*/ 3997710 w 7129607"/>
              <a:gd name="connsiteY1500" fmla="*/ 4201905 h 10322882"/>
              <a:gd name="connsiteX1501" fmla="*/ 4001075 w 7129607"/>
              <a:gd name="connsiteY1501" fmla="*/ 4154750 h 10322882"/>
              <a:gd name="connsiteX1502" fmla="*/ 4004439 w 7129607"/>
              <a:gd name="connsiteY1502" fmla="*/ 4100858 h 10322882"/>
              <a:gd name="connsiteX1503" fmla="*/ 4001075 w 7129607"/>
              <a:gd name="connsiteY1503" fmla="*/ 3999817 h 10322882"/>
              <a:gd name="connsiteX1504" fmla="*/ 4001075 w 7129607"/>
              <a:gd name="connsiteY1504" fmla="*/ 3972871 h 10322882"/>
              <a:gd name="connsiteX1505" fmla="*/ 3977522 w 7129607"/>
              <a:gd name="connsiteY1505" fmla="*/ 3986345 h 10322882"/>
              <a:gd name="connsiteX1506" fmla="*/ 3964064 w 7129607"/>
              <a:gd name="connsiteY1506" fmla="*/ 3939189 h 10322882"/>
              <a:gd name="connsiteX1507" fmla="*/ 3974157 w 7129607"/>
              <a:gd name="connsiteY1507" fmla="*/ 3881928 h 10322882"/>
              <a:gd name="connsiteX1508" fmla="*/ 3943875 w 7129607"/>
              <a:gd name="connsiteY1508" fmla="*/ 3871824 h 10322882"/>
              <a:gd name="connsiteX1509" fmla="*/ 3913593 w 7129607"/>
              <a:gd name="connsiteY1509" fmla="*/ 3888665 h 10322882"/>
              <a:gd name="connsiteX1510" fmla="*/ 3903498 w 7129607"/>
              <a:gd name="connsiteY1510" fmla="*/ 3851615 h 10322882"/>
              <a:gd name="connsiteX1511" fmla="*/ 3896769 w 7129607"/>
              <a:gd name="connsiteY1511" fmla="*/ 3801090 h 10322882"/>
              <a:gd name="connsiteX1512" fmla="*/ 3906863 w 7129607"/>
              <a:gd name="connsiteY1512" fmla="*/ 3780881 h 10322882"/>
              <a:gd name="connsiteX1513" fmla="*/ 3893405 w 7129607"/>
              <a:gd name="connsiteY1513" fmla="*/ 3764039 h 10322882"/>
              <a:gd name="connsiteX1514" fmla="*/ 3839569 w 7129607"/>
              <a:gd name="connsiteY1514" fmla="*/ 3753935 h 10322882"/>
              <a:gd name="connsiteX1515" fmla="*/ 3849663 w 7129607"/>
              <a:gd name="connsiteY1515" fmla="*/ 3716885 h 10322882"/>
              <a:gd name="connsiteX1516" fmla="*/ 3856393 w 7129607"/>
              <a:gd name="connsiteY1516" fmla="*/ 3669731 h 10322882"/>
              <a:gd name="connsiteX1517" fmla="*/ 3853029 w 7129607"/>
              <a:gd name="connsiteY1517" fmla="*/ 3639416 h 10322882"/>
              <a:gd name="connsiteX1518" fmla="*/ 3846298 w 7129607"/>
              <a:gd name="connsiteY1518" fmla="*/ 3598998 h 10322882"/>
              <a:gd name="connsiteX1519" fmla="*/ 3832840 w 7129607"/>
              <a:gd name="connsiteY1519" fmla="*/ 3568682 h 10322882"/>
              <a:gd name="connsiteX1520" fmla="*/ 3829476 w 7129607"/>
              <a:gd name="connsiteY1520" fmla="*/ 3548473 h 10322882"/>
              <a:gd name="connsiteX1521" fmla="*/ 3819381 w 7129607"/>
              <a:gd name="connsiteY1521" fmla="*/ 3531632 h 10322882"/>
              <a:gd name="connsiteX1522" fmla="*/ 3812652 w 7129607"/>
              <a:gd name="connsiteY1522" fmla="*/ 3484477 h 10322882"/>
              <a:gd name="connsiteX1523" fmla="*/ 3819381 w 7129607"/>
              <a:gd name="connsiteY1523" fmla="*/ 3474372 h 10322882"/>
              <a:gd name="connsiteX1524" fmla="*/ 3805923 w 7129607"/>
              <a:gd name="connsiteY1524" fmla="*/ 3460900 h 10322882"/>
              <a:gd name="connsiteX1525" fmla="*/ 3812652 w 7129607"/>
              <a:gd name="connsiteY1525" fmla="*/ 3450794 h 10322882"/>
              <a:gd name="connsiteX1526" fmla="*/ 3802558 w 7129607"/>
              <a:gd name="connsiteY1526" fmla="*/ 3444057 h 10322882"/>
              <a:gd name="connsiteX1527" fmla="*/ 3802632 w 7129607"/>
              <a:gd name="connsiteY1527" fmla="*/ 3443909 h 10322882"/>
              <a:gd name="connsiteX1528" fmla="*/ 3789321 w 7129607"/>
              <a:gd name="connsiteY1528" fmla="*/ 3447234 h 10322882"/>
              <a:gd name="connsiteX1529" fmla="*/ 3728680 w 7129607"/>
              <a:gd name="connsiteY1529" fmla="*/ 3383264 h 10322882"/>
              <a:gd name="connsiteX1530" fmla="*/ 3725310 w 7129607"/>
              <a:gd name="connsiteY1530" fmla="*/ 3363063 h 10322882"/>
              <a:gd name="connsiteX1531" fmla="*/ 3698360 w 7129607"/>
              <a:gd name="connsiteY1531" fmla="*/ 3359695 h 10322882"/>
              <a:gd name="connsiteX1532" fmla="*/ 3684884 w 7129607"/>
              <a:gd name="connsiteY1532" fmla="*/ 3332760 h 10322882"/>
              <a:gd name="connsiteX1533" fmla="*/ 3668040 w 7129607"/>
              <a:gd name="connsiteY1533" fmla="*/ 3302459 h 10322882"/>
              <a:gd name="connsiteX1534" fmla="*/ 3644457 w 7129607"/>
              <a:gd name="connsiteY1534" fmla="*/ 3305825 h 10322882"/>
              <a:gd name="connsiteX1535" fmla="*/ 3610767 w 7129607"/>
              <a:gd name="connsiteY1535" fmla="*/ 3305825 h 10322882"/>
              <a:gd name="connsiteX1536" fmla="*/ 3593923 w 7129607"/>
              <a:gd name="connsiteY1536" fmla="*/ 3265423 h 10322882"/>
              <a:gd name="connsiteX1537" fmla="*/ 3566972 w 7129607"/>
              <a:gd name="connsiteY1537" fmla="*/ 3214924 h 10322882"/>
              <a:gd name="connsiteX1538" fmla="*/ 3536650 w 7129607"/>
              <a:gd name="connsiteY1538" fmla="*/ 3124019 h 10322882"/>
              <a:gd name="connsiteX1539" fmla="*/ 3553495 w 7129607"/>
              <a:gd name="connsiteY1539" fmla="*/ 3036485 h 10322882"/>
              <a:gd name="connsiteX1540" fmla="*/ 3583817 w 7129607"/>
              <a:gd name="connsiteY1540" fmla="*/ 3009550 h 10322882"/>
              <a:gd name="connsiteX1541" fmla="*/ 3607398 w 7129607"/>
              <a:gd name="connsiteY1541" fmla="*/ 2959047 h 10322882"/>
              <a:gd name="connsiteX1542" fmla="*/ 3617506 w 7129607"/>
              <a:gd name="connsiteY1542" fmla="*/ 2908544 h 10322882"/>
              <a:gd name="connsiteX1543" fmla="*/ 3620875 w 7129607"/>
              <a:gd name="connsiteY1543" fmla="*/ 2858042 h 10322882"/>
              <a:gd name="connsiteX1544" fmla="*/ 3597292 w 7129607"/>
              <a:gd name="connsiteY1544" fmla="*/ 2763769 h 10322882"/>
              <a:gd name="connsiteX1545" fmla="*/ 3580447 w 7129607"/>
              <a:gd name="connsiteY1545" fmla="*/ 2720001 h 10322882"/>
              <a:gd name="connsiteX1546" fmla="*/ 3553495 w 7129607"/>
              <a:gd name="connsiteY1546" fmla="*/ 2669498 h 10322882"/>
              <a:gd name="connsiteX1547" fmla="*/ 3543389 w 7129607"/>
              <a:gd name="connsiteY1547" fmla="*/ 2642563 h 10322882"/>
              <a:gd name="connsiteX1548" fmla="*/ 3566972 w 7129607"/>
              <a:gd name="connsiteY1548" fmla="*/ 2652665 h 10322882"/>
              <a:gd name="connsiteX1549" fmla="*/ 3607398 w 7129607"/>
              <a:gd name="connsiteY1549" fmla="*/ 2649298 h 10322882"/>
              <a:gd name="connsiteX1550" fmla="*/ 3644457 w 7129607"/>
              <a:gd name="connsiteY1550" fmla="*/ 2625730 h 10322882"/>
              <a:gd name="connsiteX1551" fmla="*/ 3701729 w 7129607"/>
              <a:gd name="connsiteY1551" fmla="*/ 2568494 h 10322882"/>
              <a:gd name="connsiteX1552" fmla="*/ 3681515 w 7129607"/>
              <a:gd name="connsiteY1552" fmla="*/ 2528092 h 10322882"/>
              <a:gd name="connsiteX1553" fmla="*/ 3705098 w 7129607"/>
              <a:gd name="connsiteY1553" fmla="*/ 2491056 h 10322882"/>
              <a:gd name="connsiteX1554" fmla="*/ 3718573 w 7129607"/>
              <a:gd name="connsiteY1554" fmla="*/ 2447288 h 10322882"/>
              <a:gd name="connsiteX1555" fmla="*/ 3732049 w 7129607"/>
              <a:gd name="connsiteY1555" fmla="*/ 2413618 h 10322882"/>
              <a:gd name="connsiteX1556" fmla="*/ 3728680 w 7129607"/>
              <a:gd name="connsiteY1556" fmla="*/ 2373217 h 10322882"/>
              <a:gd name="connsiteX1557" fmla="*/ 3759001 w 7129607"/>
              <a:gd name="connsiteY1557" fmla="*/ 2332817 h 10322882"/>
              <a:gd name="connsiteX1558" fmla="*/ 3762282 w 7129607"/>
              <a:gd name="connsiteY1558" fmla="*/ 2313135 h 10322882"/>
              <a:gd name="connsiteX1559" fmla="*/ 3761720 w 7129607"/>
              <a:gd name="connsiteY1559" fmla="*/ 2312574 h 10322882"/>
              <a:gd name="connsiteX1560" fmla="*/ 3758351 w 7129607"/>
              <a:gd name="connsiteY1560" fmla="*/ 2299093 h 10322882"/>
              <a:gd name="connsiteX1561" fmla="*/ 3771827 w 7129607"/>
              <a:gd name="connsiteY1561" fmla="*/ 2245167 h 10322882"/>
              <a:gd name="connsiteX1562" fmla="*/ 3785302 w 7129607"/>
              <a:gd name="connsiteY1562" fmla="*/ 2208093 h 10322882"/>
              <a:gd name="connsiteX1563" fmla="*/ 3795408 w 7129607"/>
              <a:gd name="connsiteY1563" fmla="*/ 2160908 h 10322882"/>
              <a:gd name="connsiteX1564" fmla="*/ 3815622 w 7129607"/>
              <a:gd name="connsiteY1564" fmla="*/ 2130576 h 10322882"/>
              <a:gd name="connsiteX1565" fmla="*/ 3839203 w 7129607"/>
              <a:gd name="connsiteY1565" fmla="*/ 2110351 h 10322882"/>
              <a:gd name="connsiteX1566" fmla="*/ 3839203 w 7129607"/>
              <a:gd name="connsiteY1566" fmla="*/ 2080019 h 10322882"/>
              <a:gd name="connsiteX1567" fmla="*/ 3842573 w 7129607"/>
              <a:gd name="connsiteY1567" fmla="*/ 2076649 h 10322882"/>
              <a:gd name="connsiteX1568" fmla="*/ 3842778 w 7129607"/>
              <a:gd name="connsiteY1568" fmla="*/ 2076649 h 10322882"/>
              <a:gd name="connsiteX1569" fmla="*/ 3854893 w 7129607"/>
              <a:gd name="connsiteY1569" fmla="*/ 2058279 h 10322882"/>
              <a:gd name="connsiteX1570" fmla="*/ 3849420 w 7129607"/>
              <a:gd name="connsiteY1570" fmla="*/ 2039764 h 10322882"/>
              <a:gd name="connsiteX1571" fmla="*/ 3822474 w 7129607"/>
              <a:gd name="connsiteY1571" fmla="*/ 2029666 h 10322882"/>
              <a:gd name="connsiteX1572" fmla="*/ 3809000 w 7129607"/>
              <a:gd name="connsiteY1572" fmla="*/ 2046496 h 10322882"/>
              <a:gd name="connsiteX1573" fmla="*/ 3795526 w 7129607"/>
              <a:gd name="connsiteY1573" fmla="*/ 2053229 h 10322882"/>
              <a:gd name="connsiteX1574" fmla="*/ 3765210 w 7129607"/>
              <a:gd name="connsiteY1574" fmla="*/ 2066695 h 10322882"/>
              <a:gd name="connsiteX1575" fmla="*/ 3731525 w 7129607"/>
              <a:gd name="connsiteY1575" fmla="*/ 2096989 h 10322882"/>
              <a:gd name="connsiteX1576" fmla="*/ 3711314 w 7129607"/>
              <a:gd name="connsiteY1576" fmla="*/ 2120553 h 10322882"/>
              <a:gd name="connsiteX1577" fmla="*/ 3687736 w 7129607"/>
              <a:gd name="connsiteY1577" fmla="*/ 2100357 h 10322882"/>
              <a:gd name="connsiteX1578" fmla="*/ 3707947 w 7129607"/>
              <a:gd name="connsiteY1578" fmla="*/ 2066695 h 10322882"/>
              <a:gd name="connsiteX1579" fmla="*/ 3697841 w 7129607"/>
              <a:gd name="connsiteY1579" fmla="*/ 2053229 h 10322882"/>
              <a:gd name="connsiteX1580" fmla="*/ 3687736 w 7129607"/>
              <a:gd name="connsiteY1580" fmla="*/ 2033031 h 10322882"/>
              <a:gd name="connsiteX1581" fmla="*/ 3654052 w 7129607"/>
              <a:gd name="connsiteY1581" fmla="*/ 1958970 h 10322882"/>
              <a:gd name="connsiteX1582" fmla="*/ 3647315 w 7129607"/>
              <a:gd name="connsiteY1582" fmla="*/ 1928678 h 10322882"/>
              <a:gd name="connsiteX1583" fmla="*/ 3603526 w 7129607"/>
              <a:gd name="connsiteY1583" fmla="*/ 1928678 h 10322882"/>
              <a:gd name="connsiteX1584" fmla="*/ 3569841 w 7129607"/>
              <a:gd name="connsiteY1584" fmla="*/ 1915212 h 10322882"/>
              <a:gd name="connsiteX1585" fmla="*/ 3566472 w 7129607"/>
              <a:gd name="connsiteY1585" fmla="*/ 1881547 h 10322882"/>
              <a:gd name="connsiteX1586" fmla="*/ 3603526 w 7129607"/>
              <a:gd name="connsiteY1586" fmla="*/ 1871448 h 10322882"/>
              <a:gd name="connsiteX1587" fmla="*/ 3627104 w 7129607"/>
              <a:gd name="connsiteY1587" fmla="*/ 1831053 h 10322882"/>
              <a:gd name="connsiteX1588" fmla="*/ 3657419 w 7129607"/>
              <a:gd name="connsiteY1588" fmla="*/ 1814222 h 10322882"/>
              <a:gd name="connsiteX1589" fmla="*/ 3691104 w 7129607"/>
              <a:gd name="connsiteY1589" fmla="*/ 1790658 h 10322882"/>
              <a:gd name="connsiteX1590" fmla="*/ 3731525 w 7129607"/>
              <a:gd name="connsiteY1590" fmla="*/ 1787292 h 10322882"/>
              <a:gd name="connsiteX1591" fmla="*/ 3768579 w 7129607"/>
              <a:gd name="connsiteY1591" fmla="*/ 1753630 h 10322882"/>
              <a:gd name="connsiteX1592" fmla="*/ 3805631 w 7129607"/>
              <a:gd name="connsiteY1592" fmla="*/ 1743530 h 10322882"/>
              <a:gd name="connsiteX1593" fmla="*/ 3856157 w 7129607"/>
              <a:gd name="connsiteY1593" fmla="*/ 1740165 h 10322882"/>
              <a:gd name="connsiteX1594" fmla="*/ 3899947 w 7129607"/>
              <a:gd name="connsiteY1594" fmla="*/ 1746896 h 10322882"/>
              <a:gd name="connsiteX1595" fmla="*/ 3947106 w 7129607"/>
              <a:gd name="connsiteY1595" fmla="*/ 1756996 h 10322882"/>
              <a:gd name="connsiteX1596" fmla="*/ 3977421 w 7129607"/>
              <a:gd name="connsiteY1596" fmla="*/ 1773827 h 10322882"/>
              <a:gd name="connsiteX1597" fmla="*/ 4014475 w 7129607"/>
              <a:gd name="connsiteY1597" fmla="*/ 1767094 h 10322882"/>
              <a:gd name="connsiteX1598" fmla="*/ 4038053 w 7129607"/>
              <a:gd name="connsiteY1598" fmla="*/ 1770460 h 10322882"/>
              <a:gd name="connsiteX1599" fmla="*/ 4051527 w 7129607"/>
              <a:gd name="connsiteY1599" fmla="*/ 1760362 h 10322882"/>
              <a:gd name="connsiteX1600" fmla="*/ 4078474 w 7129607"/>
              <a:gd name="connsiteY1600" fmla="*/ 1730067 h 10322882"/>
              <a:gd name="connsiteX1601" fmla="*/ 4075105 w 7129607"/>
              <a:gd name="connsiteY1601" fmla="*/ 1689670 h 10322882"/>
              <a:gd name="connsiteX1602" fmla="*/ 4102053 w 7129607"/>
              <a:gd name="connsiteY1602" fmla="*/ 1669473 h 10322882"/>
              <a:gd name="connsiteX1603" fmla="*/ 4091948 w 7129607"/>
              <a:gd name="connsiteY1603" fmla="*/ 1639177 h 10322882"/>
              <a:gd name="connsiteX1604" fmla="*/ 4081842 w 7129607"/>
              <a:gd name="connsiteY1604" fmla="*/ 1635812 h 10322882"/>
              <a:gd name="connsiteX1605" fmla="*/ 4088579 w 7129607"/>
              <a:gd name="connsiteY1605" fmla="*/ 1625711 h 10322882"/>
              <a:gd name="connsiteX1606" fmla="*/ 4098797 w 7129607"/>
              <a:gd name="connsiteY1606" fmla="*/ 1624009 h 10322882"/>
              <a:gd name="connsiteX1607" fmla="*/ 4097550 w 7129607"/>
              <a:gd name="connsiteY1607" fmla="*/ 1623168 h 10322882"/>
              <a:gd name="connsiteX1608" fmla="*/ 4087926 w 7129607"/>
              <a:gd name="connsiteY1608" fmla="*/ 1624772 h 10322882"/>
              <a:gd name="connsiteX1609" fmla="*/ 4081190 w 7129607"/>
              <a:gd name="connsiteY1609" fmla="*/ 1634875 h 10322882"/>
              <a:gd name="connsiteX1610" fmla="*/ 4050883 w 7129607"/>
              <a:gd name="connsiteY1610" fmla="*/ 1644980 h 10322882"/>
              <a:gd name="connsiteX1611" fmla="*/ 4017208 w 7129607"/>
              <a:gd name="connsiteY1611" fmla="*/ 1658451 h 10322882"/>
              <a:gd name="connsiteX1612" fmla="*/ 4007105 w 7129607"/>
              <a:gd name="connsiteY1612" fmla="*/ 1648349 h 10322882"/>
              <a:gd name="connsiteX1613" fmla="*/ 3990267 w 7129607"/>
              <a:gd name="connsiteY1613" fmla="*/ 1638243 h 10322882"/>
              <a:gd name="connsiteX1614" fmla="*/ 3953224 w 7129607"/>
              <a:gd name="connsiteY1614" fmla="*/ 1624772 h 10322882"/>
              <a:gd name="connsiteX1615" fmla="*/ 3919549 w 7129607"/>
              <a:gd name="connsiteY1615" fmla="*/ 1601199 h 10322882"/>
              <a:gd name="connsiteX1616" fmla="*/ 3899345 w 7129607"/>
              <a:gd name="connsiteY1616" fmla="*/ 1577624 h 10322882"/>
              <a:gd name="connsiteX1617" fmla="*/ 3892610 w 7129607"/>
              <a:gd name="connsiteY1617" fmla="*/ 1560785 h 10322882"/>
              <a:gd name="connsiteX1618" fmla="*/ 3875773 w 7129607"/>
              <a:gd name="connsiteY1618" fmla="*/ 1554048 h 10322882"/>
              <a:gd name="connsiteX1619" fmla="*/ 3808423 w 7129607"/>
              <a:gd name="connsiteY1619" fmla="*/ 1490062 h 10322882"/>
              <a:gd name="connsiteX1620" fmla="*/ 3784849 w 7129607"/>
              <a:gd name="connsiteY1620" fmla="*/ 1503533 h 10322882"/>
              <a:gd name="connsiteX1621" fmla="*/ 3754542 w 7129607"/>
              <a:gd name="connsiteY1621" fmla="*/ 1513635 h 10322882"/>
              <a:gd name="connsiteX1622" fmla="*/ 3744439 w 7129607"/>
              <a:gd name="connsiteY1622" fmla="*/ 1506901 h 10322882"/>
              <a:gd name="connsiteX1623" fmla="*/ 3720867 w 7129607"/>
              <a:gd name="connsiteY1623" fmla="*/ 1503533 h 10322882"/>
              <a:gd name="connsiteX1624" fmla="*/ 3710764 w 7129607"/>
              <a:gd name="connsiteY1624" fmla="*/ 1517003 h 10322882"/>
              <a:gd name="connsiteX1625" fmla="*/ 3690560 w 7129607"/>
              <a:gd name="connsiteY1625" fmla="*/ 1520370 h 10322882"/>
              <a:gd name="connsiteX1626" fmla="*/ 3660252 w 7129607"/>
              <a:gd name="connsiteY1626" fmla="*/ 1523739 h 10322882"/>
              <a:gd name="connsiteX1627" fmla="*/ 3636679 w 7129607"/>
              <a:gd name="connsiteY1627" fmla="*/ 1527107 h 10322882"/>
              <a:gd name="connsiteX1628" fmla="*/ 3619842 w 7129607"/>
              <a:gd name="connsiteY1628" fmla="*/ 1540578 h 10322882"/>
              <a:gd name="connsiteX1629" fmla="*/ 3589535 w 7129607"/>
              <a:gd name="connsiteY1629" fmla="*/ 1560785 h 10322882"/>
              <a:gd name="connsiteX1630" fmla="*/ 3569329 w 7129607"/>
              <a:gd name="connsiteY1630" fmla="*/ 1560785 h 10322882"/>
              <a:gd name="connsiteX1631" fmla="*/ 3555860 w 7129607"/>
              <a:gd name="connsiteY1631" fmla="*/ 1550681 h 10322882"/>
              <a:gd name="connsiteX1632" fmla="*/ 3542389 w 7129607"/>
              <a:gd name="connsiteY1632" fmla="*/ 1510266 h 10322882"/>
              <a:gd name="connsiteX1633" fmla="*/ 3542389 w 7129607"/>
              <a:gd name="connsiteY1633" fmla="*/ 1456384 h 10322882"/>
              <a:gd name="connsiteX1634" fmla="*/ 3491876 w 7129607"/>
              <a:gd name="connsiteY1634" fmla="*/ 1476588 h 10322882"/>
              <a:gd name="connsiteX1635" fmla="*/ 3458201 w 7129607"/>
              <a:gd name="connsiteY1635" fmla="*/ 1459751 h 10322882"/>
              <a:gd name="connsiteX1636" fmla="*/ 3488508 w 7129607"/>
              <a:gd name="connsiteY1636" fmla="*/ 1432808 h 10322882"/>
              <a:gd name="connsiteX1637" fmla="*/ 3444732 w 7129607"/>
              <a:gd name="connsiteY1637" fmla="*/ 1405865 h 10322882"/>
              <a:gd name="connsiteX1638" fmla="*/ 3468304 w 7129607"/>
              <a:gd name="connsiteY1638" fmla="*/ 1422704 h 10322882"/>
              <a:gd name="connsiteX1639" fmla="*/ 3471671 w 7129607"/>
              <a:gd name="connsiteY1639" fmla="*/ 1439543 h 10322882"/>
              <a:gd name="connsiteX1640" fmla="*/ 3451465 w 7129607"/>
              <a:gd name="connsiteY1640" fmla="*/ 1446279 h 10322882"/>
              <a:gd name="connsiteX1641" fmla="*/ 3444732 w 7129607"/>
              <a:gd name="connsiteY1641" fmla="*/ 1439543 h 10322882"/>
              <a:gd name="connsiteX1642" fmla="*/ 3421158 w 7129607"/>
              <a:gd name="connsiteY1642" fmla="*/ 1429441 h 10322882"/>
              <a:gd name="connsiteX1643" fmla="*/ 3397586 w 7129607"/>
              <a:gd name="connsiteY1643" fmla="*/ 1432808 h 10322882"/>
              <a:gd name="connsiteX1644" fmla="*/ 3336971 w 7129607"/>
              <a:gd name="connsiteY1644" fmla="*/ 1429441 h 10322882"/>
              <a:gd name="connsiteX1645" fmla="*/ 3296561 w 7129607"/>
              <a:gd name="connsiteY1645" fmla="*/ 1429441 h 10322882"/>
              <a:gd name="connsiteX1646" fmla="*/ 3296561 w 7129607"/>
              <a:gd name="connsiteY1646" fmla="*/ 1436174 h 10322882"/>
              <a:gd name="connsiteX1647" fmla="*/ 3289826 w 7129607"/>
              <a:gd name="connsiteY1647" fmla="*/ 1449647 h 10322882"/>
              <a:gd name="connsiteX1648" fmla="*/ 3256151 w 7129607"/>
              <a:gd name="connsiteY1648" fmla="*/ 1439543 h 10322882"/>
              <a:gd name="connsiteX1649" fmla="*/ 3232579 w 7129607"/>
              <a:gd name="connsiteY1649" fmla="*/ 1432808 h 10322882"/>
              <a:gd name="connsiteX1650" fmla="*/ 3219108 w 7129607"/>
              <a:gd name="connsiteY1650" fmla="*/ 1405865 h 10322882"/>
              <a:gd name="connsiteX1651" fmla="*/ 3219108 w 7129607"/>
              <a:gd name="connsiteY1651" fmla="*/ 1362085 h 10322882"/>
              <a:gd name="connsiteX1652" fmla="*/ 3222476 w 7129607"/>
              <a:gd name="connsiteY1652" fmla="*/ 1338509 h 10322882"/>
              <a:gd name="connsiteX1653" fmla="*/ 3209005 w 7129607"/>
              <a:gd name="connsiteY1653" fmla="*/ 1321672 h 10322882"/>
              <a:gd name="connsiteX1654" fmla="*/ 3192168 w 7129607"/>
              <a:gd name="connsiteY1654" fmla="*/ 1287992 h 10322882"/>
              <a:gd name="connsiteX1655" fmla="*/ 3165227 w 7129607"/>
              <a:gd name="connsiteY1655" fmla="*/ 1267786 h 10322882"/>
              <a:gd name="connsiteX1656" fmla="*/ 3121451 w 7129607"/>
              <a:gd name="connsiteY1656" fmla="*/ 1277890 h 10322882"/>
              <a:gd name="connsiteX1657" fmla="*/ 3087776 w 7129607"/>
              <a:gd name="connsiteY1657" fmla="*/ 1264417 h 10322882"/>
              <a:gd name="connsiteX1658" fmla="*/ 3064202 w 7129607"/>
              <a:gd name="connsiteY1658" fmla="*/ 1294729 h 10322882"/>
              <a:gd name="connsiteX1659" fmla="*/ 3043998 w 7129607"/>
              <a:gd name="connsiteY1659" fmla="*/ 1291360 h 10322882"/>
              <a:gd name="connsiteX1660" fmla="*/ 3037262 w 7129607"/>
              <a:gd name="connsiteY1660" fmla="*/ 1287992 h 10322882"/>
              <a:gd name="connsiteX1661" fmla="*/ 3030527 w 7129607"/>
              <a:gd name="connsiteY1661" fmla="*/ 1274521 h 10322882"/>
              <a:gd name="connsiteX1662" fmla="*/ 2980019 w 7129607"/>
              <a:gd name="connsiteY1662" fmla="*/ 1267786 h 10322882"/>
              <a:gd name="connsiteX1663" fmla="*/ 2929506 w 7129607"/>
              <a:gd name="connsiteY1663" fmla="*/ 1287992 h 10322882"/>
              <a:gd name="connsiteX1664" fmla="*/ 2899198 w 7129607"/>
              <a:gd name="connsiteY1664" fmla="*/ 1250947 h 10322882"/>
              <a:gd name="connsiteX1665" fmla="*/ 2865525 w 7129607"/>
              <a:gd name="connsiteY1665" fmla="*/ 1186958 h 10322882"/>
              <a:gd name="connsiteX1666" fmla="*/ 2841950 w 7129607"/>
              <a:gd name="connsiteY1666" fmla="*/ 1173487 h 10322882"/>
              <a:gd name="connsiteX1667" fmla="*/ 2811643 w 7129607"/>
              <a:gd name="connsiteY1667" fmla="*/ 1163385 h 10322882"/>
              <a:gd name="connsiteX1668" fmla="*/ 2798173 w 7129607"/>
              <a:gd name="connsiteY1668" fmla="*/ 1146544 h 10322882"/>
              <a:gd name="connsiteX1669" fmla="*/ 2771231 w 7129607"/>
              <a:gd name="connsiteY1669" fmla="*/ 1149913 h 10322882"/>
              <a:gd name="connsiteX1670" fmla="*/ 2761131 w 7129607"/>
              <a:gd name="connsiteY1670" fmla="*/ 1109499 h 10322882"/>
              <a:gd name="connsiteX1671" fmla="*/ 2771231 w 7129607"/>
              <a:gd name="connsiteY1671" fmla="*/ 1096029 h 10322882"/>
              <a:gd name="connsiteX1672" fmla="*/ 2774599 w 7129607"/>
              <a:gd name="connsiteY1672" fmla="*/ 1082557 h 10322882"/>
              <a:gd name="connsiteX1673" fmla="*/ 2794805 w 7129607"/>
              <a:gd name="connsiteY1673" fmla="*/ 1018569 h 10322882"/>
              <a:gd name="connsiteX1674" fmla="*/ 2801540 w 7129607"/>
              <a:gd name="connsiteY1674" fmla="*/ 978156 h 10322882"/>
              <a:gd name="connsiteX1675" fmla="*/ 2815010 w 7129607"/>
              <a:gd name="connsiteY1675" fmla="*/ 947846 h 10322882"/>
              <a:gd name="connsiteX1676" fmla="*/ 2838583 w 7129607"/>
              <a:gd name="connsiteY1676" fmla="*/ 954582 h 10322882"/>
              <a:gd name="connsiteX1677" fmla="*/ 2852052 w 7129607"/>
              <a:gd name="connsiteY1677" fmla="*/ 951213 h 10322882"/>
              <a:gd name="connsiteX1678" fmla="*/ 2878992 w 7129607"/>
              <a:gd name="connsiteY1678" fmla="*/ 934374 h 10322882"/>
              <a:gd name="connsiteX1679" fmla="*/ 2912669 w 7129607"/>
              <a:gd name="connsiteY1679" fmla="*/ 917537 h 10322882"/>
              <a:gd name="connsiteX1680" fmla="*/ 2899198 w 7129607"/>
              <a:gd name="connsiteY1680" fmla="*/ 890594 h 10322882"/>
              <a:gd name="connsiteX1681" fmla="*/ 2868890 w 7129607"/>
              <a:gd name="connsiteY1681" fmla="*/ 867018 h 10322882"/>
              <a:gd name="connsiteX1682" fmla="*/ 2841950 w 7129607"/>
              <a:gd name="connsiteY1682" fmla="*/ 823238 h 10322882"/>
              <a:gd name="connsiteX1683" fmla="*/ 2852052 w 7129607"/>
              <a:gd name="connsiteY1683" fmla="*/ 789560 h 10322882"/>
              <a:gd name="connsiteX1684" fmla="*/ 2841950 w 7129607"/>
              <a:gd name="connsiteY1684" fmla="*/ 772721 h 10322882"/>
              <a:gd name="connsiteX1685" fmla="*/ 2841950 w 7129607"/>
              <a:gd name="connsiteY1685" fmla="*/ 752514 h 10322882"/>
              <a:gd name="connsiteX1686" fmla="*/ 2848686 w 7129607"/>
              <a:gd name="connsiteY1686" fmla="*/ 708733 h 10322882"/>
              <a:gd name="connsiteX1687" fmla="*/ 2841950 w 7129607"/>
              <a:gd name="connsiteY1687" fmla="*/ 695261 h 10322882"/>
              <a:gd name="connsiteX1688" fmla="*/ 2848686 w 7129607"/>
              <a:gd name="connsiteY1688" fmla="*/ 671687 h 10322882"/>
              <a:gd name="connsiteX1689" fmla="*/ 2841950 w 7129607"/>
              <a:gd name="connsiteY1689" fmla="*/ 661583 h 10322882"/>
              <a:gd name="connsiteX1690" fmla="*/ 2838583 w 7129607"/>
              <a:gd name="connsiteY1690" fmla="*/ 644746 h 10322882"/>
              <a:gd name="connsiteX1691" fmla="*/ 2831849 w 7129607"/>
              <a:gd name="connsiteY1691" fmla="*/ 617803 h 10322882"/>
              <a:gd name="connsiteX1692" fmla="*/ 2848686 w 7129607"/>
              <a:gd name="connsiteY1692" fmla="*/ 604331 h 10322882"/>
              <a:gd name="connsiteX1693" fmla="*/ 2855422 w 7129607"/>
              <a:gd name="connsiteY1693" fmla="*/ 567286 h 10322882"/>
              <a:gd name="connsiteX1694" fmla="*/ 2848686 w 7129607"/>
              <a:gd name="connsiteY1694" fmla="*/ 523504 h 10322882"/>
              <a:gd name="connsiteX1695" fmla="*/ 2862157 w 7129607"/>
              <a:gd name="connsiteY1695" fmla="*/ 493194 h 10322882"/>
              <a:gd name="connsiteX1696" fmla="*/ 2868890 w 7129607"/>
              <a:gd name="connsiteY1696" fmla="*/ 449412 h 10322882"/>
              <a:gd name="connsiteX1697" fmla="*/ 2862157 w 7129607"/>
              <a:gd name="connsiteY1697" fmla="*/ 432574 h 10322882"/>
              <a:gd name="connsiteX1698" fmla="*/ 2868890 w 7129607"/>
              <a:gd name="connsiteY1698" fmla="*/ 419103 h 10322882"/>
              <a:gd name="connsiteX1699" fmla="*/ 2862157 w 7129607"/>
              <a:gd name="connsiteY1699" fmla="*/ 402264 h 10322882"/>
              <a:gd name="connsiteX1700" fmla="*/ 2858789 w 7129607"/>
              <a:gd name="connsiteY1700" fmla="*/ 382056 h 10322882"/>
              <a:gd name="connsiteX1701" fmla="*/ 2852052 w 7129607"/>
              <a:gd name="connsiteY1701" fmla="*/ 348380 h 10322882"/>
              <a:gd name="connsiteX1702" fmla="*/ 2821746 w 7129607"/>
              <a:gd name="connsiteY1702" fmla="*/ 338275 h 10322882"/>
              <a:gd name="connsiteX1703" fmla="*/ 2804907 w 7129607"/>
              <a:gd name="connsiteY1703" fmla="*/ 338275 h 10322882"/>
              <a:gd name="connsiteX1704" fmla="*/ 2798173 w 7129607"/>
              <a:gd name="connsiteY1704" fmla="*/ 324804 h 10322882"/>
              <a:gd name="connsiteX1705" fmla="*/ 2767866 w 7129607"/>
              <a:gd name="connsiteY1705" fmla="*/ 331540 h 10322882"/>
              <a:gd name="connsiteX1706" fmla="*/ 2737555 w 7129607"/>
              <a:gd name="connsiteY1706" fmla="*/ 345012 h 10322882"/>
              <a:gd name="connsiteX1707" fmla="*/ 2727456 w 7129607"/>
              <a:gd name="connsiteY1707" fmla="*/ 338275 h 10322882"/>
              <a:gd name="connsiteX1708" fmla="*/ 2707250 w 7129607"/>
              <a:gd name="connsiteY1708" fmla="*/ 338275 h 10322882"/>
              <a:gd name="connsiteX1709" fmla="*/ 2687044 w 7129607"/>
              <a:gd name="connsiteY1709" fmla="*/ 307967 h 10322882"/>
              <a:gd name="connsiteX1710" fmla="*/ 2646635 w 7129607"/>
              <a:gd name="connsiteY1710" fmla="*/ 233874 h 10322882"/>
              <a:gd name="connsiteX1711" fmla="*/ 2619693 w 7129607"/>
              <a:gd name="connsiteY1711" fmla="*/ 217034 h 10322882"/>
              <a:gd name="connsiteX1712" fmla="*/ 2596121 w 7129607"/>
              <a:gd name="connsiteY1712" fmla="*/ 213668 h 10322882"/>
              <a:gd name="connsiteX1713" fmla="*/ 2616327 w 7129607"/>
              <a:gd name="connsiteY1713" fmla="*/ 193461 h 10322882"/>
              <a:gd name="connsiteX1714" fmla="*/ 2629797 w 7129607"/>
              <a:gd name="connsiteY1714" fmla="*/ 163151 h 10322882"/>
              <a:gd name="connsiteX1715" fmla="*/ 2656738 w 7129607"/>
              <a:gd name="connsiteY1715" fmla="*/ 142945 h 10322882"/>
              <a:gd name="connsiteX1716" fmla="*/ 2673574 w 7129607"/>
              <a:gd name="connsiteY1716" fmla="*/ 119371 h 10322882"/>
              <a:gd name="connsiteX1717" fmla="*/ 2683676 w 7129607"/>
              <a:gd name="connsiteY1717" fmla="*/ 102534 h 10322882"/>
              <a:gd name="connsiteX1718" fmla="*/ 2697146 w 7129607"/>
              <a:gd name="connsiteY1718" fmla="*/ 105899 h 10322882"/>
              <a:gd name="connsiteX1719" fmla="*/ 2710618 w 7129607"/>
              <a:gd name="connsiteY1719" fmla="*/ 109267 h 10322882"/>
              <a:gd name="connsiteX1720" fmla="*/ 2734190 w 7129607"/>
              <a:gd name="connsiteY1720" fmla="*/ 99165 h 10322882"/>
              <a:gd name="connsiteX1721" fmla="*/ 2754397 w 7129607"/>
              <a:gd name="connsiteY1721" fmla="*/ 89059 h 10322882"/>
              <a:gd name="connsiteX1722" fmla="*/ 2788071 w 7129607"/>
              <a:gd name="connsiteY1722" fmla="*/ 78956 h 10322882"/>
              <a:gd name="connsiteX1723" fmla="*/ 2801540 w 7129607"/>
              <a:gd name="connsiteY1723" fmla="*/ 52013 h 10322882"/>
              <a:gd name="connsiteX1724" fmla="*/ 2811643 w 7129607"/>
              <a:gd name="connsiteY1724" fmla="*/ 31809 h 10322882"/>
              <a:gd name="connsiteX1725" fmla="*/ 2808275 w 7129607"/>
              <a:gd name="connsiteY1725" fmla="*/ 1498 h 10322882"/>
              <a:gd name="connsiteX0" fmla="*/ 1727528 w 7129607"/>
              <a:gd name="connsiteY0" fmla="*/ 8975575 h 10322882"/>
              <a:gd name="connsiteX1" fmla="*/ 1727574 w 7129607"/>
              <a:gd name="connsiteY1" fmla="*/ 8975638 h 10322882"/>
              <a:gd name="connsiteX2" fmla="*/ 1747089 w 7129607"/>
              <a:gd name="connsiteY2" fmla="*/ 8975638 h 10322882"/>
              <a:gd name="connsiteX3" fmla="*/ 1747089 w 7129607"/>
              <a:gd name="connsiteY3" fmla="*/ 8982373 h 10322882"/>
              <a:gd name="connsiteX4" fmla="*/ 1753828 w 7129607"/>
              <a:gd name="connsiteY4" fmla="*/ 8985741 h 10322882"/>
              <a:gd name="connsiteX5" fmla="*/ 1753999 w 7129607"/>
              <a:gd name="connsiteY5" fmla="*/ 8985429 h 10322882"/>
              <a:gd name="connsiteX6" fmla="*/ 1747745 w 7129607"/>
              <a:gd name="connsiteY6" fmla="*/ 8982305 h 10322882"/>
              <a:gd name="connsiteX7" fmla="*/ 1727528 w 7129607"/>
              <a:gd name="connsiteY7" fmla="*/ 8975575 h 10322882"/>
              <a:gd name="connsiteX8" fmla="*/ 2939394 w 7129607"/>
              <a:gd name="connsiteY8" fmla="*/ 7863365 h 10322882"/>
              <a:gd name="connsiteX9" fmla="*/ 2933765 w 7129607"/>
              <a:gd name="connsiteY9" fmla="*/ 7870204 h 10322882"/>
              <a:gd name="connsiteX10" fmla="*/ 2932948 w 7129607"/>
              <a:gd name="connsiteY10" fmla="*/ 7879615 h 10322882"/>
              <a:gd name="connsiteX11" fmla="*/ 2933297 w 7129607"/>
              <a:gd name="connsiteY11" fmla="*/ 7879269 h 10322882"/>
              <a:gd name="connsiteX12" fmla="*/ 2934022 w 7129607"/>
              <a:gd name="connsiteY12" fmla="*/ 7870917 h 10322882"/>
              <a:gd name="connsiteX13" fmla="*/ 2939920 w 7129607"/>
              <a:gd name="connsiteY13" fmla="*/ 7863759 h 10322882"/>
              <a:gd name="connsiteX14" fmla="*/ 2939394 w 7129607"/>
              <a:gd name="connsiteY14" fmla="*/ 7863365 h 10322882"/>
              <a:gd name="connsiteX15" fmla="*/ 6408711 w 7129607"/>
              <a:gd name="connsiteY15" fmla="*/ 7753763 h 10322882"/>
              <a:gd name="connsiteX16" fmla="*/ 6408711 w 7129607"/>
              <a:gd name="connsiteY16" fmla="*/ 7753788 h 10322882"/>
              <a:gd name="connsiteX17" fmla="*/ 6419483 w 7129607"/>
              <a:gd name="connsiteY17" fmla="*/ 7762398 h 10322882"/>
              <a:gd name="connsiteX18" fmla="*/ 6419369 w 7129607"/>
              <a:gd name="connsiteY18" fmla="*/ 7762284 h 10322882"/>
              <a:gd name="connsiteX19" fmla="*/ 6408711 w 7129607"/>
              <a:gd name="connsiteY19" fmla="*/ 7753763 h 10322882"/>
              <a:gd name="connsiteX20" fmla="*/ 2714483 w 7129607"/>
              <a:gd name="connsiteY20" fmla="*/ 7748713 h 10322882"/>
              <a:gd name="connsiteX21" fmla="*/ 2781509 w 7129607"/>
              <a:gd name="connsiteY21" fmla="*/ 7857093 h 10322882"/>
              <a:gd name="connsiteX22" fmla="*/ 2768674 w 7129607"/>
              <a:gd name="connsiteY22" fmla="*/ 7911283 h 10322882"/>
              <a:gd name="connsiteX23" fmla="*/ 2731596 w 7129607"/>
              <a:gd name="connsiteY23" fmla="*/ 7961196 h 10322882"/>
              <a:gd name="connsiteX24" fmla="*/ 2626069 w 7129607"/>
              <a:gd name="connsiteY24" fmla="*/ 8042480 h 10322882"/>
              <a:gd name="connsiteX25" fmla="*/ 2576157 w 7129607"/>
              <a:gd name="connsiteY25" fmla="*/ 7971177 h 10322882"/>
              <a:gd name="connsiteX26" fmla="*/ 2714483 w 7129607"/>
              <a:gd name="connsiteY26" fmla="*/ 7748713 h 10322882"/>
              <a:gd name="connsiteX27" fmla="*/ 2842828 w 7129607"/>
              <a:gd name="connsiteY27" fmla="*/ 7570456 h 10322882"/>
              <a:gd name="connsiteX28" fmla="*/ 2919835 w 7129607"/>
              <a:gd name="connsiteY28" fmla="*/ 7661723 h 10322882"/>
              <a:gd name="connsiteX29" fmla="*/ 2865645 w 7129607"/>
              <a:gd name="connsiteY29" fmla="*/ 7743009 h 10322882"/>
              <a:gd name="connsiteX30" fmla="*/ 2821437 w 7129607"/>
              <a:gd name="connsiteY30" fmla="*/ 7762974 h 10322882"/>
              <a:gd name="connsiteX31" fmla="*/ 2798621 w 7129607"/>
              <a:gd name="connsiteY31" fmla="*/ 7733028 h 10322882"/>
              <a:gd name="connsiteX32" fmla="*/ 2828568 w 7129607"/>
              <a:gd name="connsiteY32" fmla="*/ 7721619 h 10322882"/>
              <a:gd name="connsiteX33" fmla="*/ 2815733 w 7129607"/>
              <a:gd name="connsiteY33" fmla="*/ 7688819 h 10322882"/>
              <a:gd name="connsiteX34" fmla="*/ 2828568 w 7129607"/>
              <a:gd name="connsiteY34" fmla="*/ 7671706 h 10322882"/>
              <a:gd name="connsiteX35" fmla="*/ 2828568 w 7129607"/>
              <a:gd name="connsiteY35" fmla="*/ 7664577 h 10322882"/>
              <a:gd name="connsiteX36" fmla="*/ 2828568 w 7129607"/>
              <a:gd name="connsiteY36" fmla="*/ 7651742 h 10322882"/>
              <a:gd name="connsiteX37" fmla="*/ 2818585 w 7129607"/>
              <a:gd name="connsiteY37" fmla="*/ 7631777 h 10322882"/>
              <a:gd name="connsiteX38" fmla="*/ 2845681 w 7129607"/>
              <a:gd name="connsiteY38" fmla="*/ 7587568 h 10322882"/>
              <a:gd name="connsiteX39" fmla="*/ 2842828 w 7129607"/>
              <a:gd name="connsiteY39" fmla="*/ 7580439 h 10322882"/>
              <a:gd name="connsiteX40" fmla="*/ 2842828 w 7129607"/>
              <a:gd name="connsiteY40" fmla="*/ 7570456 h 10322882"/>
              <a:gd name="connsiteX41" fmla="*/ 3296309 w 7129607"/>
              <a:gd name="connsiteY41" fmla="*/ 6883099 h 10322882"/>
              <a:gd name="connsiteX42" fmla="*/ 3320551 w 7129607"/>
              <a:gd name="connsiteY42" fmla="*/ 6883099 h 10322882"/>
              <a:gd name="connsiteX43" fmla="*/ 3364760 w 7129607"/>
              <a:gd name="connsiteY43" fmla="*/ 6947272 h 10322882"/>
              <a:gd name="connsiteX44" fmla="*/ 3384724 w 7129607"/>
              <a:gd name="connsiteY44" fmla="*/ 6974366 h 10322882"/>
              <a:gd name="connsiteX45" fmla="*/ 3364760 w 7129607"/>
              <a:gd name="connsiteY45" fmla="*/ 7058504 h 10322882"/>
              <a:gd name="connsiteX46" fmla="*/ 3303440 w 7129607"/>
              <a:gd name="connsiteY46" fmla="*/ 7085598 h 10322882"/>
              <a:gd name="connsiteX47" fmla="*/ 3283475 w 7129607"/>
              <a:gd name="connsiteY47" fmla="*/ 7058504 h 10322882"/>
              <a:gd name="connsiteX48" fmla="*/ 3317699 w 7129607"/>
              <a:gd name="connsiteY48" fmla="*/ 7031408 h 10322882"/>
              <a:gd name="connsiteX49" fmla="*/ 3307718 w 7129607"/>
              <a:gd name="connsiteY49" fmla="*/ 7014295 h 10322882"/>
              <a:gd name="connsiteX50" fmla="*/ 3270640 w 7129607"/>
              <a:gd name="connsiteY50" fmla="*/ 7041391 h 10322882"/>
              <a:gd name="connsiteX51" fmla="*/ 3253527 w 7129607"/>
              <a:gd name="connsiteY51" fmla="*/ 7024278 h 10322882"/>
              <a:gd name="connsiteX52" fmla="*/ 3290605 w 7129607"/>
              <a:gd name="connsiteY52" fmla="*/ 6998610 h 10322882"/>
              <a:gd name="connsiteX53" fmla="*/ 3276344 w 7129607"/>
              <a:gd name="connsiteY53" fmla="*/ 6981497 h 10322882"/>
              <a:gd name="connsiteX54" fmla="*/ 3239267 w 7129607"/>
              <a:gd name="connsiteY54" fmla="*/ 7008592 h 10322882"/>
              <a:gd name="connsiteX55" fmla="*/ 3226433 w 7129607"/>
              <a:gd name="connsiteY55" fmla="*/ 6994331 h 10322882"/>
              <a:gd name="connsiteX56" fmla="*/ 3286327 w 7129607"/>
              <a:gd name="connsiteY56" fmla="*/ 6897359 h 10322882"/>
              <a:gd name="connsiteX57" fmla="*/ 3296309 w 7129607"/>
              <a:gd name="connsiteY57" fmla="*/ 6883099 h 10322882"/>
              <a:gd name="connsiteX58" fmla="*/ 3758351 w 7129607"/>
              <a:gd name="connsiteY58" fmla="*/ 6576498 h 10322882"/>
              <a:gd name="connsiteX59" fmla="*/ 3802558 w 7129607"/>
              <a:gd name="connsiteY59" fmla="*/ 6593611 h 10322882"/>
              <a:gd name="connsiteX60" fmla="*/ 3798280 w 7129607"/>
              <a:gd name="connsiteY60" fmla="*/ 6670619 h 10322882"/>
              <a:gd name="connsiteX61" fmla="*/ 3792575 w 7129607"/>
              <a:gd name="connsiteY61" fmla="*/ 6674897 h 10322882"/>
              <a:gd name="connsiteX62" fmla="*/ 3751220 w 7129607"/>
              <a:gd name="connsiteY62" fmla="*/ 6749052 h 10322882"/>
              <a:gd name="connsiteX63" fmla="*/ 3751218 w 7129607"/>
              <a:gd name="connsiteY63" fmla="*/ 6749052 h 10322882"/>
              <a:gd name="connsiteX64" fmla="*/ 3698456 w 7129607"/>
              <a:gd name="connsiteY64" fmla="*/ 6853152 h 10322882"/>
              <a:gd name="connsiteX65" fmla="*/ 3592929 w 7129607"/>
              <a:gd name="connsiteY65" fmla="*/ 6981497 h 10322882"/>
              <a:gd name="connsiteX66" fmla="*/ 3550146 w 7129607"/>
              <a:gd name="connsiteY66" fmla="*/ 6991479 h 10322882"/>
              <a:gd name="connsiteX67" fmla="*/ 3407542 w 7129607"/>
              <a:gd name="connsiteY67" fmla="*/ 6917324 h 10322882"/>
              <a:gd name="connsiteX68" fmla="*/ 3438916 w 7129607"/>
              <a:gd name="connsiteY68" fmla="*/ 6850301 h 10322882"/>
              <a:gd name="connsiteX69" fmla="*/ 3404690 w 7129607"/>
              <a:gd name="connsiteY69" fmla="*/ 6833188 h 10322882"/>
              <a:gd name="connsiteX70" fmla="*/ 3367613 w 7129607"/>
              <a:gd name="connsiteY70" fmla="*/ 6860282 h 10322882"/>
              <a:gd name="connsiteX71" fmla="*/ 3347648 w 7129607"/>
              <a:gd name="connsiteY71" fmla="*/ 6826058 h 10322882"/>
              <a:gd name="connsiteX72" fmla="*/ 3411820 w 7129607"/>
              <a:gd name="connsiteY72" fmla="*/ 6687732 h 10322882"/>
              <a:gd name="connsiteX73" fmla="*/ 3458879 w 7129607"/>
              <a:gd name="connsiteY73" fmla="*/ 6590759 h 10322882"/>
              <a:gd name="connsiteX74" fmla="*/ 3528756 w 7129607"/>
              <a:gd name="connsiteY74" fmla="*/ 6650654 h 10322882"/>
              <a:gd name="connsiteX75" fmla="*/ 3491678 w 7129607"/>
              <a:gd name="connsiteY75" fmla="*/ 6734791 h 10322882"/>
              <a:gd name="connsiteX76" fmla="*/ 3481697 w 7129607"/>
              <a:gd name="connsiteY76" fmla="*/ 6756181 h 10322882"/>
              <a:gd name="connsiteX77" fmla="*/ 3580094 w 7129607"/>
              <a:gd name="connsiteY77" fmla="*/ 6808945 h 10322882"/>
              <a:gd name="connsiteX78" fmla="*/ 3644266 w 7129607"/>
              <a:gd name="connsiteY78" fmla="*/ 6687730 h 10322882"/>
              <a:gd name="connsiteX79" fmla="*/ 3644267 w 7129607"/>
              <a:gd name="connsiteY79" fmla="*/ 6687732 h 10322882"/>
              <a:gd name="connsiteX80" fmla="*/ 3691326 w 7129607"/>
              <a:gd name="connsiteY80" fmla="*/ 6600742 h 10322882"/>
              <a:gd name="connsiteX81" fmla="*/ 3738387 w 7129607"/>
              <a:gd name="connsiteY81" fmla="*/ 6613575 h 10322882"/>
              <a:gd name="connsiteX82" fmla="*/ 3758351 w 7129607"/>
              <a:gd name="connsiteY82" fmla="*/ 6576498 h 10322882"/>
              <a:gd name="connsiteX83" fmla="*/ 6082766 w 7129607"/>
              <a:gd name="connsiteY83" fmla="*/ 5967879 h 10322882"/>
              <a:gd name="connsiteX84" fmla="*/ 6069407 w 7129607"/>
              <a:gd name="connsiteY84" fmla="*/ 5984590 h 10322882"/>
              <a:gd name="connsiteX85" fmla="*/ 6049193 w 7129607"/>
              <a:gd name="connsiteY85" fmla="*/ 5998078 h 10322882"/>
              <a:gd name="connsiteX86" fmla="*/ 6032347 w 7129607"/>
              <a:gd name="connsiteY86" fmla="*/ 5984590 h 10322882"/>
              <a:gd name="connsiteX87" fmla="*/ 6012133 w 7129607"/>
              <a:gd name="connsiteY87" fmla="*/ 5987962 h 10322882"/>
              <a:gd name="connsiteX88" fmla="*/ 5995189 w 7129607"/>
              <a:gd name="connsiteY88" fmla="*/ 5987962 h 10322882"/>
              <a:gd name="connsiteX89" fmla="*/ 6049125 w 7129607"/>
              <a:gd name="connsiteY89" fmla="*/ 5998218 h 10322882"/>
              <a:gd name="connsiteX90" fmla="*/ 6069314 w 7129607"/>
              <a:gd name="connsiteY90" fmla="*/ 5984746 h 10322882"/>
              <a:gd name="connsiteX91" fmla="*/ 6082774 w 7129607"/>
              <a:gd name="connsiteY91" fmla="*/ 5967906 h 10322882"/>
              <a:gd name="connsiteX92" fmla="*/ 6082766 w 7129607"/>
              <a:gd name="connsiteY92" fmla="*/ 5967879 h 10322882"/>
              <a:gd name="connsiteX93" fmla="*/ 3350500 w 7129607"/>
              <a:gd name="connsiteY93" fmla="*/ 5715163 h 10322882"/>
              <a:gd name="connsiteX94" fmla="*/ 3381872 w 7129607"/>
              <a:gd name="connsiteY94" fmla="*/ 5718015 h 10322882"/>
              <a:gd name="connsiteX95" fmla="*/ 3411820 w 7129607"/>
              <a:gd name="connsiteY95" fmla="*/ 5730850 h 10322882"/>
              <a:gd name="connsiteX96" fmla="*/ 3421801 w 7129607"/>
              <a:gd name="connsiteY96" fmla="*/ 5727998 h 10322882"/>
              <a:gd name="connsiteX97" fmla="*/ 3560129 w 7129607"/>
              <a:gd name="connsiteY97" fmla="*/ 5730850 h 10322882"/>
              <a:gd name="connsiteX98" fmla="*/ 3580094 w 7129607"/>
              <a:gd name="connsiteY98" fmla="*/ 5819266 h 10322882"/>
              <a:gd name="connsiteX99" fmla="*/ 3562981 w 7129607"/>
              <a:gd name="connsiteY99" fmla="*/ 5819266 h 10322882"/>
              <a:gd name="connsiteX100" fmla="*/ 3562981 w 7129607"/>
              <a:gd name="connsiteY100" fmla="*/ 5846360 h 10322882"/>
              <a:gd name="connsiteX101" fmla="*/ 3545869 w 7129607"/>
              <a:gd name="connsiteY101" fmla="*/ 5846360 h 10322882"/>
              <a:gd name="connsiteX102" fmla="*/ 3540165 w 7129607"/>
              <a:gd name="connsiteY102" fmla="*/ 5829247 h 10322882"/>
              <a:gd name="connsiteX103" fmla="*/ 3384726 w 7129607"/>
              <a:gd name="connsiteY103" fmla="*/ 5829247 h 10322882"/>
              <a:gd name="connsiteX104" fmla="*/ 3360482 w 7129607"/>
              <a:gd name="connsiteY104" fmla="*/ 5755092 h 10322882"/>
              <a:gd name="connsiteX105" fmla="*/ 3370465 w 7129607"/>
              <a:gd name="connsiteY105" fmla="*/ 5745111 h 10322882"/>
              <a:gd name="connsiteX106" fmla="*/ 3357630 w 7129607"/>
              <a:gd name="connsiteY106" fmla="*/ 5742259 h 10322882"/>
              <a:gd name="connsiteX107" fmla="*/ 3350500 w 7129607"/>
              <a:gd name="connsiteY107" fmla="*/ 5715163 h 10322882"/>
              <a:gd name="connsiteX108" fmla="*/ 6194670 w 7129607"/>
              <a:gd name="connsiteY108" fmla="*/ 5418453 h 10322882"/>
              <a:gd name="connsiteX109" fmla="*/ 6194376 w 7129607"/>
              <a:gd name="connsiteY109" fmla="*/ 5418666 h 10322882"/>
              <a:gd name="connsiteX110" fmla="*/ 6190564 w 7129607"/>
              <a:gd name="connsiteY110" fmla="*/ 5424764 h 10322882"/>
              <a:gd name="connsiteX111" fmla="*/ 6190695 w 7129607"/>
              <a:gd name="connsiteY111" fmla="*/ 5424817 h 10322882"/>
              <a:gd name="connsiteX112" fmla="*/ 6194670 w 7129607"/>
              <a:gd name="connsiteY112" fmla="*/ 5418453 h 10322882"/>
              <a:gd name="connsiteX113" fmla="*/ 3536068 w 7129607"/>
              <a:gd name="connsiteY113" fmla="*/ 5394300 h 10322882"/>
              <a:gd name="connsiteX114" fmla="*/ 3546184 w 7129607"/>
              <a:gd name="connsiteY114" fmla="*/ 5401050 h 10322882"/>
              <a:gd name="connsiteX115" fmla="*/ 3552927 w 7129607"/>
              <a:gd name="connsiteY115" fmla="*/ 5397676 h 10322882"/>
              <a:gd name="connsiteX116" fmla="*/ 3616987 w 7129607"/>
              <a:gd name="connsiteY116" fmla="*/ 5424675 h 10322882"/>
              <a:gd name="connsiteX117" fmla="*/ 3704648 w 7129607"/>
              <a:gd name="connsiteY117" fmla="*/ 5407801 h 10322882"/>
              <a:gd name="connsiteX118" fmla="*/ 3711392 w 7129607"/>
              <a:gd name="connsiteY118" fmla="*/ 5417926 h 10322882"/>
              <a:gd name="connsiteX119" fmla="*/ 3728249 w 7129607"/>
              <a:gd name="connsiteY119" fmla="*/ 5411175 h 10322882"/>
              <a:gd name="connsiteX120" fmla="*/ 3772081 w 7129607"/>
              <a:gd name="connsiteY120" fmla="*/ 5438176 h 10322882"/>
              <a:gd name="connsiteX121" fmla="*/ 3772081 w 7129607"/>
              <a:gd name="connsiteY121" fmla="*/ 5444926 h 10322882"/>
              <a:gd name="connsiteX122" fmla="*/ 3785567 w 7129607"/>
              <a:gd name="connsiteY122" fmla="*/ 5441550 h 10322882"/>
              <a:gd name="connsiteX123" fmla="*/ 3812540 w 7129607"/>
              <a:gd name="connsiteY123" fmla="*/ 5606925 h 10322882"/>
              <a:gd name="connsiteX124" fmla="*/ 3799053 w 7129607"/>
              <a:gd name="connsiteY124" fmla="*/ 5620426 h 10322882"/>
              <a:gd name="connsiteX125" fmla="*/ 3721506 w 7129607"/>
              <a:gd name="connsiteY125" fmla="*/ 5654176 h 10322882"/>
              <a:gd name="connsiteX126" fmla="*/ 3714762 w 7129607"/>
              <a:gd name="connsiteY126" fmla="*/ 5664301 h 10322882"/>
              <a:gd name="connsiteX127" fmla="*/ 3701276 w 7129607"/>
              <a:gd name="connsiteY127" fmla="*/ 5664301 h 10322882"/>
              <a:gd name="connsiteX128" fmla="*/ 3596757 w 7129607"/>
              <a:gd name="connsiteY128" fmla="*/ 5698050 h 10322882"/>
              <a:gd name="connsiteX129" fmla="*/ 3579900 w 7129607"/>
              <a:gd name="connsiteY129" fmla="*/ 5647425 h 10322882"/>
              <a:gd name="connsiteX130" fmla="*/ 3468636 w 7129607"/>
              <a:gd name="connsiteY130" fmla="*/ 5644051 h 10322882"/>
              <a:gd name="connsiteX131" fmla="*/ 3438293 w 7129607"/>
              <a:gd name="connsiteY131" fmla="*/ 5600175 h 10322882"/>
              <a:gd name="connsiteX132" fmla="*/ 3515839 w 7129607"/>
              <a:gd name="connsiteY132" fmla="*/ 5525926 h 10322882"/>
              <a:gd name="connsiteX133" fmla="*/ 3488866 w 7129607"/>
              <a:gd name="connsiteY133" fmla="*/ 5498925 h 10322882"/>
              <a:gd name="connsiteX134" fmla="*/ 3407949 w 7129607"/>
              <a:gd name="connsiteY134" fmla="*/ 5573176 h 10322882"/>
              <a:gd name="connsiteX135" fmla="*/ 3340517 w 7129607"/>
              <a:gd name="connsiteY135" fmla="*/ 5573176 h 10322882"/>
              <a:gd name="connsiteX136" fmla="*/ 3340517 w 7129607"/>
              <a:gd name="connsiteY136" fmla="*/ 5482050 h 10322882"/>
              <a:gd name="connsiteX137" fmla="*/ 3374233 w 7129607"/>
              <a:gd name="connsiteY137" fmla="*/ 5461800 h 10322882"/>
              <a:gd name="connsiteX138" fmla="*/ 3414692 w 7129607"/>
              <a:gd name="connsiteY138" fmla="*/ 5448301 h 10322882"/>
              <a:gd name="connsiteX139" fmla="*/ 3536068 w 7129607"/>
              <a:gd name="connsiteY139" fmla="*/ 5394300 h 10322882"/>
              <a:gd name="connsiteX140" fmla="*/ 3128034 w 7129607"/>
              <a:gd name="connsiteY140" fmla="*/ 5196080 h 10322882"/>
              <a:gd name="connsiteX141" fmla="*/ 3350499 w 7129607"/>
              <a:gd name="connsiteY141" fmla="*/ 5236009 h 10322882"/>
              <a:gd name="connsiteX142" fmla="*/ 3401837 w 7129607"/>
              <a:gd name="connsiteY142" fmla="*/ 5277366 h 10322882"/>
              <a:gd name="connsiteX143" fmla="*/ 3273492 w 7129607"/>
              <a:gd name="connsiteY143" fmla="*/ 5431379 h 10322882"/>
              <a:gd name="connsiteX144" fmla="*/ 3125183 w 7129607"/>
              <a:gd name="connsiteY144" fmla="*/ 5414266 h 10322882"/>
              <a:gd name="connsiteX145" fmla="*/ 3061011 w 7129607"/>
              <a:gd name="connsiteY145" fmla="*/ 5303034 h 10322882"/>
              <a:gd name="connsiteX146" fmla="*/ 3128034 w 7129607"/>
              <a:gd name="connsiteY146" fmla="*/ 5196080 h 10322882"/>
              <a:gd name="connsiteX147" fmla="*/ 3384724 w 7129607"/>
              <a:gd name="connsiteY147" fmla="*/ 5023527 h 10322882"/>
              <a:gd name="connsiteX148" fmla="*/ 3458879 w 7129607"/>
              <a:gd name="connsiteY148" fmla="*/ 5081996 h 10322882"/>
              <a:gd name="connsiteX149" fmla="*/ 3454601 w 7129607"/>
              <a:gd name="connsiteY149" fmla="*/ 5114794 h 10322882"/>
              <a:gd name="connsiteX150" fmla="*/ 3475992 w 7129607"/>
              <a:gd name="connsiteY150" fmla="*/ 5119072 h 10322882"/>
              <a:gd name="connsiteX151" fmla="*/ 3461731 w 7129607"/>
              <a:gd name="connsiteY151" fmla="*/ 5208913 h 10322882"/>
              <a:gd name="connsiteX152" fmla="*/ 3212172 w 7129607"/>
              <a:gd name="connsiteY152" fmla="*/ 5161855 h 10322882"/>
              <a:gd name="connsiteX153" fmla="*/ 3226433 w 7129607"/>
              <a:gd name="connsiteY153" fmla="*/ 5084848 h 10322882"/>
              <a:gd name="connsiteX154" fmla="*/ 3384724 w 7129607"/>
              <a:gd name="connsiteY154" fmla="*/ 5023527 h 10322882"/>
              <a:gd name="connsiteX155" fmla="*/ 6786974 w 7129607"/>
              <a:gd name="connsiteY155" fmla="*/ 3447672 h 10322882"/>
              <a:gd name="connsiteX156" fmla="*/ 6783658 w 7129607"/>
              <a:gd name="connsiteY156" fmla="*/ 3460947 h 10322882"/>
              <a:gd name="connsiteX157" fmla="*/ 6783835 w 7129607"/>
              <a:gd name="connsiteY157" fmla="*/ 3461304 h 10322882"/>
              <a:gd name="connsiteX158" fmla="*/ 6787155 w 7129607"/>
              <a:gd name="connsiteY158" fmla="*/ 3448035 h 10322882"/>
              <a:gd name="connsiteX159" fmla="*/ 6786974 w 7129607"/>
              <a:gd name="connsiteY159" fmla="*/ 3447672 h 10322882"/>
              <a:gd name="connsiteX160" fmla="*/ 5253470 w 7129607"/>
              <a:gd name="connsiteY160" fmla="*/ 1813834 h 10322882"/>
              <a:gd name="connsiteX161" fmla="*/ 5253599 w 7129607"/>
              <a:gd name="connsiteY161" fmla="*/ 1813966 h 10322882"/>
              <a:gd name="connsiteX162" fmla="*/ 5255652 w 7129607"/>
              <a:gd name="connsiteY162" fmla="*/ 1816331 h 10322882"/>
              <a:gd name="connsiteX163" fmla="*/ 5255733 w 7129607"/>
              <a:gd name="connsiteY163" fmla="*/ 1816322 h 10322882"/>
              <a:gd name="connsiteX164" fmla="*/ 5254144 w 7129607"/>
              <a:gd name="connsiteY164" fmla="*/ 1814475 h 10322882"/>
              <a:gd name="connsiteX165" fmla="*/ 5253470 w 7129607"/>
              <a:gd name="connsiteY165" fmla="*/ 1813834 h 10322882"/>
              <a:gd name="connsiteX166" fmla="*/ 4718574 w 7129607"/>
              <a:gd name="connsiteY166" fmla="*/ 1642347 h 10322882"/>
              <a:gd name="connsiteX167" fmla="*/ 4718476 w 7129607"/>
              <a:gd name="connsiteY167" fmla="*/ 1642543 h 10322882"/>
              <a:gd name="connsiteX168" fmla="*/ 4725052 w 7129607"/>
              <a:gd name="connsiteY168" fmla="*/ 1652401 h 10322882"/>
              <a:gd name="connsiteX169" fmla="*/ 4725145 w 7129607"/>
              <a:gd name="connsiteY169" fmla="*/ 1652214 h 10322882"/>
              <a:gd name="connsiteX170" fmla="*/ 4718574 w 7129607"/>
              <a:gd name="connsiteY170" fmla="*/ 1642347 h 10322882"/>
              <a:gd name="connsiteX171" fmla="*/ 2808275 w 7129607"/>
              <a:gd name="connsiteY171" fmla="*/ 1498 h 10322882"/>
              <a:gd name="connsiteX172" fmla="*/ 2845318 w 7129607"/>
              <a:gd name="connsiteY172" fmla="*/ 1498 h 10322882"/>
              <a:gd name="connsiteX173" fmla="*/ 2885728 w 7129607"/>
              <a:gd name="connsiteY173" fmla="*/ 14968 h 10322882"/>
              <a:gd name="connsiteX174" fmla="*/ 2926138 w 7129607"/>
              <a:gd name="connsiteY174" fmla="*/ 28439 h 10322882"/>
              <a:gd name="connsiteX175" fmla="*/ 2939609 w 7129607"/>
              <a:gd name="connsiteY175" fmla="*/ 48645 h 10322882"/>
              <a:gd name="connsiteX176" fmla="*/ 2936241 w 7129607"/>
              <a:gd name="connsiteY176" fmla="*/ 62119 h 10322882"/>
              <a:gd name="connsiteX177" fmla="*/ 2976651 w 7129607"/>
              <a:gd name="connsiteY177" fmla="*/ 78956 h 10322882"/>
              <a:gd name="connsiteX178" fmla="*/ 3010323 w 7129607"/>
              <a:gd name="connsiteY178" fmla="*/ 92426 h 10322882"/>
              <a:gd name="connsiteX179" fmla="*/ 3094509 w 7129607"/>
              <a:gd name="connsiteY179" fmla="*/ 95795 h 10322882"/>
              <a:gd name="connsiteX180" fmla="*/ 3101245 w 7129607"/>
              <a:gd name="connsiteY180" fmla="*/ 112634 h 10322882"/>
              <a:gd name="connsiteX181" fmla="*/ 3111348 w 7129607"/>
              <a:gd name="connsiteY181" fmla="*/ 129473 h 10322882"/>
              <a:gd name="connsiteX182" fmla="*/ 3131552 w 7129607"/>
              <a:gd name="connsiteY182" fmla="*/ 156416 h 10322882"/>
              <a:gd name="connsiteX183" fmla="*/ 3141655 w 7129607"/>
              <a:gd name="connsiteY183" fmla="*/ 193461 h 10322882"/>
              <a:gd name="connsiteX184" fmla="*/ 3134920 w 7129607"/>
              <a:gd name="connsiteY184" fmla="*/ 213668 h 10322882"/>
              <a:gd name="connsiteX185" fmla="*/ 3145023 w 7129607"/>
              <a:gd name="connsiteY185" fmla="*/ 237242 h 10322882"/>
              <a:gd name="connsiteX186" fmla="*/ 3158493 w 7129607"/>
              <a:gd name="connsiteY186" fmla="*/ 267554 h 10322882"/>
              <a:gd name="connsiteX187" fmla="*/ 3155126 w 7129607"/>
              <a:gd name="connsiteY187" fmla="*/ 284391 h 10322882"/>
              <a:gd name="connsiteX188" fmla="*/ 3158493 w 7129607"/>
              <a:gd name="connsiteY188" fmla="*/ 304598 h 10322882"/>
              <a:gd name="connsiteX189" fmla="*/ 3145023 w 7129607"/>
              <a:gd name="connsiteY189" fmla="*/ 341643 h 10322882"/>
              <a:gd name="connsiteX190" fmla="*/ 3134920 w 7129607"/>
              <a:gd name="connsiteY190" fmla="*/ 371953 h 10322882"/>
              <a:gd name="connsiteX191" fmla="*/ 3124818 w 7129607"/>
              <a:gd name="connsiteY191" fmla="*/ 398896 h 10322882"/>
              <a:gd name="connsiteX192" fmla="*/ 3114715 w 7129607"/>
              <a:gd name="connsiteY192" fmla="*/ 425840 h 10322882"/>
              <a:gd name="connsiteX193" fmla="*/ 3114715 w 7129607"/>
              <a:gd name="connsiteY193" fmla="*/ 442677 h 10322882"/>
              <a:gd name="connsiteX194" fmla="*/ 3121451 w 7129607"/>
              <a:gd name="connsiteY194" fmla="*/ 452781 h 10322882"/>
              <a:gd name="connsiteX195" fmla="*/ 3138287 w 7129607"/>
              <a:gd name="connsiteY195" fmla="*/ 479724 h 10322882"/>
              <a:gd name="connsiteX196" fmla="*/ 3145023 w 7129607"/>
              <a:gd name="connsiteY196" fmla="*/ 493194 h 10322882"/>
              <a:gd name="connsiteX197" fmla="*/ 3151758 w 7129607"/>
              <a:gd name="connsiteY197" fmla="*/ 506667 h 10322882"/>
              <a:gd name="connsiteX198" fmla="*/ 3151758 w 7129607"/>
              <a:gd name="connsiteY198" fmla="*/ 540343 h 10322882"/>
              <a:gd name="connsiteX199" fmla="*/ 3192168 w 7129607"/>
              <a:gd name="connsiteY199" fmla="*/ 536975 h 10322882"/>
              <a:gd name="connsiteX200" fmla="*/ 3235945 w 7129607"/>
              <a:gd name="connsiteY200" fmla="*/ 533608 h 10322882"/>
              <a:gd name="connsiteX201" fmla="*/ 3266254 w 7129607"/>
              <a:gd name="connsiteY201" fmla="*/ 557182 h 10322882"/>
              <a:gd name="connsiteX202" fmla="*/ 3303296 w 7129607"/>
              <a:gd name="connsiteY202" fmla="*/ 563917 h 10322882"/>
              <a:gd name="connsiteX203" fmla="*/ 3330236 w 7129607"/>
              <a:gd name="connsiteY203" fmla="*/ 543710 h 10322882"/>
              <a:gd name="connsiteX204" fmla="*/ 3353808 w 7129607"/>
              <a:gd name="connsiteY204" fmla="*/ 574021 h 10322882"/>
              <a:gd name="connsiteX205" fmla="*/ 3394218 w 7129607"/>
              <a:gd name="connsiteY205" fmla="*/ 590860 h 10322882"/>
              <a:gd name="connsiteX206" fmla="*/ 3424526 w 7129607"/>
              <a:gd name="connsiteY206" fmla="*/ 563917 h 10322882"/>
              <a:gd name="connsiteX207" fmla="*/ 3451465 w 7129607"/>
              <a:gd name="connsiteY207" fmla="*/ 533608 h 10322882"/>
              <a:gd name="connsiteX208" fmla="*/ 3475039 w 7129607"/>
              <a:gd name="connsiteY208" fmla="*/ 543710 h 10322882"/>
              <a:gd name="connsiteX209" fmla="*/ 3481774 w 7129607"/>
              <a:gd name="connsiteY209" fmla="*/ 553815 h 10322882"/>
              <a:gd name="connsiteX210" fmla="*/ 3501979 w 7129607"/>
              <a:gd name="connsiteY210" fmla="*/ 560550 h 10322882"/>
              <a:gd name="connsiteX211" fmla="*/ 3522183 w 7129607"/>
              <a:gd name="connsiteY211" fmla="*/ 594229 h 10322882"/>
              <a:gd name="connsiteX212" fmla="*/ 3549124 w 7129607"/>
              <a:gd name="connsiteY212" fmla="*/ 631274 h 10322882"/>
              <a:gd name="connsiteX213" fmla="*/ 3619842 w 7129607"/>
              <a:gd name="connsiteY213" fmla="*/ 641377 h 10322882"/>
              <a:gd name="connsiteX214" fmla="*/ 3633311 w 7129607"/>
              <a:gd name="connsiteY214" fmla="*/ 631274 h 10322882"/>
              <a:gd name="connsiteX215" fmla="*/ 3656885 w 7129607"/>
              <a:gd name="connsiteY215" fmla="*/ 624538 h 10322882"/>
              <a:gd name="connsiteX216" fmla="*/ 3666986 w 7129607"/>
              <a:gd name="connsiteY216" fmla="*/ 611066 h 10322882"/>
              <a:gd name="connsiteX217" fmla="*/ 3690560 w 7129607"/>
              <a:gd name="connsiteY217" fmla="*/ 594229 h 10322882"/>
              <a:gd name="connsiteX218" fmla="*/ 3768012 w 7129607"/>
              <a:gd name="connsiteY218" fmla="*/ 577388 h 10322882"/>
              <a:gd name="connsiteX219" fmla="*/ 3798320 w 7129607"/>
              <a:gd name="connsiteY219" fmla="*/ 580756 h 10322882"/>
              <a:gd name="connsiteX220" fmla="*/ 3821892 w 7129607"/>
              <a:gd name="connsiteY220" fmla="*/ 604331 h 10322882"/>
              <a:gd name="connsiteX221" fmla="*/ 3855567 w 7129607"/>
              <a:gd name="connsiteY221" fmla="*/ 614434 h 10322882"/>
              <a:gd name="connsiteX222" fmla="*/ 3885874 w 7129607"/>
              <a:gd name="connsiteY222" fmla="*/ 621169 h 10322882"/>
              <a:gd name="connsiteX223" fmla="*/ 3906080 w 7129607"/>
              <a:gd name="connsiteY223" fmla="*/ 648112 h 10322882"/>
              <a:gd name="connsiteX224" fmla="*/ 3916183 w 7129607"/>
              <a:gd name="connsiteY224" fmla="*/ 658216 h 10322882"/>
              <a:gd name="connsiteX225" fmla="*/ 3929652 w 7129607"/>
              <a:gd name="connsiteY225" fmla="*/ 651481 h 10322882"/>
              <a:gd name="connsiteX226" fmla="*/ 3953224 w 7129607"/>
              <a:gd name="connsiteY226" fmla="*/ 651481 h 10322882"/>
              <a:gd name="connsiteX227" fmla="*/ 3986901 w 7129607"/>
              <a:gd name="connsiteY227" fmla="*/ 661583 h 10322882"/>
              <a:gd name="connsiteX228" fmla="*/ 4017208 w 7129607"/>
              <a:gd name="connsiteY228" fmla="*/ 668320 h 10322882"/>
              <a:gd name="connsiteX229" fmla="*/ 4054251 w 7129607"/>
              <a:gd name="connsiteY229" fmla="*/ 698629 h 10322882"/>
              <a:gd name="connsiteX230" fmla="*/ 4074455 w 7129607"/>
              <a:gd name="connsiteY230" fmla="*/ 715468 h 10322882"/>
              <a:gd name="connsiteX231" fmla="*/ 4101395 w 7129607"/>
              <a:gd name="connsiteY231" fmla="*/ 728939 h 10322882"/>
              <a:gd name="connsiteX232" fmla="*/ 4175480 w 7129607"/>
              <a:gd name="connsiteY232" fmla="*/ 755882 h 10322882"/>
              <a:gd name="connsiteX233" fmla="*/ 4205788 w 7129607"/>
              <a:gd name="connsiteY233" fmla="*/ 759250 h 10322882"/>
              <a:gd name="connsiteX234" fmla="*/ 4219258 w 7129607"/>
              <a:gd name="connsiteY234" fmla="*/ 749147 h 10322882"/>
              <a:gd name="connsiteX235" fmla="*/ 4252933 w 7129607"/>
              <a:gd name="connsiteY235" fmla="*/ 759250 h 10322882"/>
              <a:gd name="connsiteX236" fmla="*/ 4279873 w 7129607"/>
              <a:gd name="connsiteY236" fmla="*/ 782823 h 10322882"/>
              <a:gd name="connsiteX237" fmla="*/ 4310182 w 7129607"/>
              <a:gd name="connsiteY237" fmla="*/ 786191 h 10322882"/>
              <a:gd name="connsiteX238" fmla="*/ 4316916 w 7129607"/>
              <a:gd name="connsiteY238" fmla="*/ 806399 h 10322882"/>
              <a:gd name="connsiteX239" fmla="*/ 4333754 w 7129607"/>
              <a:gd name="connsiteY239" fmla="*/ 816501 h 10322882"/>
              <a:gd name="connsiteX240" fmla="*/ 4360694 w 7129607"/>
              <a:gd name="connsiteY240" fmla="*/ 850181 h 10322882"/>
              <a:gd name="connsiteX241" fmla="*/ 4289976 w 7129607"/>
              <a:gd name="connsiteY241" fmla="*/ 887225 h 10322882"/>
              <a:gd name="connsiteX242" fmla="*/ 4263036 w 7129607"/>
              <a:gd name="connsiteY242" fmla="*/ 917537 h 10322882"/>
              <a:gd name="connsiteX243" fmla="*/ 4266404 w 7129607"/>
              <a:gd name="connsiteY243" fmla="*/ 931007 h 10322882"/>
              <a:gd name="connsiteX244" fmla="*/ 4273139 w 7129607"/>
              <a:gd name="connsiteY244" fmla="*/ 957950 h 10322882"/>
              <a:gd name="connsiteX245" fmla="*/ 4289976 w 7129607"/>
              <a:gd name="connsiteY245" fmla="*/ 988258 h 10322882"/>
              <a:gd name="connsiteX246" fmla="*/ 4303447 w 7129607"/>
              <a:gd name="connsiteY246" fmla="*/ 1018569 h 10322882"/>
              <a:gd name="connsiteX247" fmla="*/ 4303447 w 7129607"/>
              <a:gd name="connsiteY247" fmla="*/ 1069086 h 10322882"/>
              <a:gd name="connsiteX248" fmla="*/ 4306814 w 7129607"/>
              <a:gd name="connsiteY248" fmla="*/ 1092660 h 10322882"/>
              <a:gd name="connsiteX249" fmla="*/ 4313548 w 7129607"/>
              <a:gd name="connsiteY249" fmla="*/ 1119603 h 10322882"/>
              <a:gd name="connsiteX250" fmla="*/ 4343857 w 7129607"/>
              <a:gd name="connsiteY250" fmla="*/ 1106131 h 10322882"/>
              <a:gd name="connsiteX251" fmla="*/ 4333754 w 7129607"/>
              <a:gd name="connsiteY251" fmla="*/ 1119603 h 10322882"/>
              <a:gd name="connsiteX252" fmla="*/ 4320283 w 7129607"/>
              <a:gd name="connsiteY252" fmla="*/ 1126339 h 10322882"/>
              <a:gd name="connsiteX253" fmla="*/ 4316916 w 7129607"/>
              <a:gd name="connsiteY253" fmla="*/ 1136442 h 10322882"/>
              <a:gd name="connsiteX254" fmla="*/ 4289976 w 7129607"/>
              <a:gd name="connsiteY254" fmla="*/ 1163385 h 10322882"/>
              <a:gd name="connsiteX255" fmla="*/ 4306814 w 7129607"/>
              <a:gd name="connsiteY255" fmla="*/ 1129707 h 10322882"/>
              <a:gd name="connsiteX256" fmla="*/ 4293344 w 7129607"/>
              <a:gd name="connsiteY256" fmla="*/ 1126339 h 10322882"/>
              <a:gd name="connsiteX257" fmla="*/ 4273139 w 7129607"/>
              <a:gd name="connsiteY257" fmla="*/ 1146544 h 10322882"/>
              <a:gd name="connsiteX258" fmla="*/ 4246198 w 7129607"/>
              <a:gd name="connsiteY258" fmla="*/ 1149913 h 10322882"/>
              <a:gd name="connsiteX259" fmla="*/ 4239464 w 7129607"/>
              <a:gd name="connsiteY259" fmla="*/ 1170120 h 10322882"/>
              <a:gd name="connsiteX260" fmla="*/ 4259669 w 7129607"/>
              <a:gd name="connsiteY260" fmla="*/ 1203799 h 10322882"/>
              <a:gd name="connsiteX261" fmla="*/ 4273139 w 7129607"/>
              <a:gd name="connsiteY261" fmla="*/ 1207165 h 10322882"/>
              <a:gd name="connsiteX262" fmla="*/ 4276505 w 7129607"/>
              <a:gd name="connsiteY262" fmla="*/ 1227371 h 10322882"/>
              <a:gd name="connsiteX263" fmla="*/ 4283241 w 7129607"/>
              <a:gd name="connsiteY263" fmla="*/ 1247579 h 10322882"/>
              <a:gd name="connsiteX264" fmla="*/ 4306814 w 7129607"/>
              <a:gd name="connsiteY264" fmla="*/ 1250947 h 10322882"/>
              <a:gd name="connsiteX265" fmla="*/ 4296711 w 7129607"/>
              <a:gd name="connsiteY265" fmla="*/ 1257682 h 10322882"/>
              <a:gd name="connsiteX266" fmla="*/ 4286608 w 7129607"/>
              <a:gd name="connsiteY266" fmla="*/ 1274521 h 10322882"/>
              <a:gd name="connsiteX267" fmla="*/ 4263036 w 7129607"/>
              <a:gd name="connsiteY267" fmla="*/ 1304831 h 10322882"/>
              <a:gd name="connsiteX268" fmla="*/ 4242830 w 7129607"/>
              <a:gd name="connsiteY268" fmla="*/ 1355348 h 10322882"/>
              <a:gd name="connsiteX269" fmla="*/ 4279873 w 7129607"/>
              <a:gd name="connsiteY269" fmla="*/ 1378922 h 10322882"/>
              <a:gd name="connsiteX270" fmla="*/ 4279873 w 7129607"/>
              <a:gd name="connsiteY270" fmla="*/ 1392393 h 10322882"/>
              <a:gd name="connsiteX271" fmla="*/ 4270947 w 7129607"/>
              <a:gd name="connsiteY271" fmla="*/ 1399090 h 10322882"/>
              <a:gd name="connsiteX272" fmla="*/ 4272050 w 7129607"/>
              <a:gd name="connsiteY272" fmla="*/ 1399833 h 10322882"/>
              <a:gd name="connsiteX273" fmla="*/ 4280580 w 7129607"/>
              <a:gd name="connsiteY273" fmla="*/ 1393439 h 10322882"/>
              <a:gd name="connsiteX274" fmla="*/ 4280580 w 7129607"/>
              <a:gd name="connsiteY274" fmla="*/ 1379974 h 10322882"/>
              <a:gd name="connsiteX275" fmla="*/ 4310896 w 7129607"/>
              <a:gd name="connsiteY275" fmla="*/ 1396805 h 10322882"/>
              <a:gd name="connsiteX276" fmla="*/ 4351318 w 7129607"/>
              <a:gd name="connsiteY276" fmla="*/ 1460765 h 10322882"/>
              <a:gd name="connsiteX277" fmla="*/ 4395107 w 7129607"/>
              <a:gd name="connsiteY277" fmla="*/ 1464130 h 10322882"/>
              <a:gd name="connsiteX278" fmla="*/ 4438896 w 7129607"/>
              <a:gd name="connsiteY278" fmla="*/ 1464130 h 10322882"/>
              <a:gd name="connsiteX279" fmla="*/ 4469213 w 7129607"/>
              <a:gd name="connsiteY279" fmla="*/ 1433834 h 10322882"/>
              <a:gd name="connsiteX280" fmla="*/ 4489423 w 7129607"/>
              <a:gd name="connsiteY280" fmla="*/ 1396805 h 10322882"/>
              <a:gd name="connsiteX281" fmla="*/ 4523108 w 7129607"/>
              <a:gd name="connsiteY281" fmla="*/ 1413636 h 10322882"/>
              <a:gd name="connsiteX282" fmla="*/ 4553423 w 7129607"/>
              <a:gd name="connsiteY282" fmla="*/ 1423736 h 10322882"/>
              <a:gd name="connsiteX283" fmla="*/ 4607318 w 7129607"/>
              <a:gd name="connsiteY283" fmla="*/ 1430469 h 10322882"/>
              <a:gd name="connsiteX284" fmla="*/ 4607318 w 7129607"/>
              <a:gd name="connsiteY284" fmla="*/ 1467498 h 10322882"/>
              <a:gd name="connsiteX285" fmla="*/ 4607318 w 7129607"/>
              <a:gd name="connsiteY285" fmla="*/ 1504527 h 10322882"/>
              <a:gd name="connsiteX286" fmla="*/ 4620792 w 7129607"/>
              <a:gd name="connsiteY286" fmla="*/ 1548288 h 10322882"/>
              <a:gd name="connsiteX287" fmla="*/ 4630897 w 7129607"/>
              <a:gd name="connsiteY287" fmla="*/ 1565118 h 10322882"/>
              <a:gd name="connsiteX288" fmla="*/ 4651107 w 7129607"/>
              <a:gd name="connsiteY288" fmla="*/ 1565118 h 10322882"/>
              <a:gd name="connsiteX289" fmla="*/ 4671318 w 7129607"/>
              <a:gd name="connsiteY289" fmla="*/ 1568484 h 10322882"/>
              <a:gd name="connsiteX290" fmla="*/ 4681424 w 7129607"/>
              <a:gd name="connsiteY290" fmla="*/ 1585317 h 10322882"/>
              <a:gd name="connsiteX291" fmla="*/ 4708372 w 7129607"/>
              <a:gd name="connsiteY291" fmla="*/ 1622346 h 10322882"/>
              <a:gd name="connsiteX292" fmla="*/ 4721779 w 7129607"/>
              <a:gd name="connsiteY292" fmla="*/ 1625695 h 10322882"/>
              <a:gd name="connsiteX293" fmla="*/ 4721779 w 7129607"/>
              <a:gd name="connsiteY293" fmla="*/ 1625255 h 10322882"/>
              <a:gd name="connsiteX294" fmla="*/ 4741974 w 7129607"/>
              <a:gd name="connsiteY294" fmla="*/ 1631995 h 10322882"/>
              <a:gd name="connsiteX295" fmla="*/ 4778999 w 7129607"/>
              <a:gd name="connsiteY295" fmla="*/ 1652214 h 10322882"/>
              <a:gd name="connsiteX296" fmla="*/ 4809294 w 7129607"/>
              <a:gd name="connsiteY296" fmla="*/ 1652214 h 10322882"/>
              <a:gd name="connsiteX297" fmla="*/ 4819391 w 7129607"/>
              <a:gd name="connsiteY297" fmla="*/ 1662324 h 10322882"/>
              <a:gd name="connsiteX298" fmla="*/ 4836221 w 7129607"/>
              <a:gd name="connsiteY298" fmla="*/ 1669063 h 10322882"/>
              <a:gd name="connsiteX299" fmla="*/ 4856418 w 7129607"/>
              <a:gd name="connsiteY299" fmla="*/ 1679172 h 10322882"/>
              <a:gd name="connsiteX300" fmla="*/ 4839587 w 7129607"/>
              <a:gd name="connsiteY300" fmla="*/ 1722980 h 10322882"/>
              <a:gd name="connsiteX301" fmla="*/ 4853052 w 7129607"/>
              <a:gd name="connsiteY301" fmla="*/ 1760048 h 10322882"/>
              <a:gd name="connsiteX302" fmla="*/ 4863148 w 7129607"/>
              <a:gd name="connsiteY302" fmla="*/ 1763417 h 10322882"/>
              <a:gd name="connsiteX303" fmla="*/ 4869880 w 7129607"/>
              <a:gd name="connsiteY303" fmla="*/ 1780268 h 10322882"/>
              <a:gd name="connsiteX304" fmla="*/ 4896809 w 7129607"/>
              <a:gd name="connsiteY304" fmla="*/ 1810595 h 10322882"/>
              <a:gd name="connsiteX305" fmla="*/ 4927102 w 7129607"/>
              <a:gd name="connsiteY305" fmla="*/ 1776897 h 10322882"/>
              <a:gd name="connsiteX306" fmla="*/ 4940566 w 7129607"/>
              <a:gd name="connsiteY306" fmla="*/ 1790376 h 10322882"/>
              <a:gd name="connsiteX307" fmla="*/ 4970860 w 7129607"/>
              <a:gd name="connsiteY307" fmla="*/ 1790376 h 10322882"/>
              <a:gd name="connsiteX308" fmla="*/ 5001153 w 7129607"/>
              <a:gd name="connsiteY308" fmla="*/ 1770158 h 10322882"/>
              <a:gd name="connsiteX309" fmla="*/ 5038178 w 7129607"/>
              <a:gd name="connsiteY309" fmla="*/ 1800485 h 10322882"/>
              <a:gd name="connsiteX310" fmla="*/ 5058375 w 7129607"/>
              <a:gd name="connsiteY310" fmla="*/ 1790376 h 10322882"/>
              <a:gd name="connsiteX311" fmla="*/ 5085302 w 7129607"/>
              <a:gd name="connsiteY311" fmla="*/ 1780268 h 10322882"/>
              <a:gd name="connsiteX312" fmla="*/ 5135791 w 7129607"/>
              <a:gd name="connsiteY312" fmla="*/ 1780268 h 10322882"/>
              <a:gd name="connsiteX313" fmla="*/ 5176183 w 7129607"/>
              <a:gd name="connsiteY313" fmla="*/ 1793746 h 10322882"/>
              <a:gd name="connsiteX314" fmla="*/ 5199745 w 7129607"/>
              <a:gd name="connsiteY314" fmla="*/ 1790376 h 10322882"/>
              <a:gd name="connsiteX315" fmla="*/ 5236771 w 7129607"/>
              <a:gd name="connsiteY315" fmla="*/ 1790376 h 10322882"/>
              <a:gd name="connsiteX316" fmla="*/ 5240137 w 7129607"/>
              <a:gd name="connsiteY316" fmla="*/ 1790376 h 10322882"/>
              <a:gd name="connsiteX317" fmla="*/ 5243503 w 7129607"/>
              <a:gd name="connsiteY317" fmla="*/ 1797117 h 10322882"/>
              <a:gd name="connsiteX318" fmla="*/ 5246869 w 7129607"/>
              <a:gd name="connsiteY318" fmla="*/ 1807225 h 10322882"/>
              <a:gd name="connsiteX319" fmla="*/ 5247151 w 7129607"/>
              <a:gd name="connsiteY319" fmla="*/ 1807509 h 10322882"/>
              <a:gd name="connsiteX320" fmla="*/ 5243954 w 7129607"/>
              <a:gd name="connsiteY320" fmla="*/ 1797824 h 10322882"/>
              <a:gd name="connsiteX321" fmla="*/ 5240603 w 7129607"/>
              <a:gd name="connsiteY321" fmla="*/ 1791061 h 10322882"/>
              <a:gd name="connsiteX322" fmla="*/ 5247304 w 7129607"/>
              <a:gd name="connsiteY322" fmla="*/ 1770769 h 10322882"/>
              <a:gd name="connsiteX323" fmla="*/ 5274244 w 7129607"/>
              <a:gd name="connsiteY323" fmla="*/ 1750736 h 10322882"/>
              <a:gd name="connsiteX324" fmla="*/ 5324771 w 7129607"/>
              <a:gd name="connsiteY324" fmla="*/ 1716914 h 10322882"/>
              <a:gd name="connsiteX325" fmla="*/ 5324771 w 7129607"/>
              <a:gd name="connsiteY325" fmla="*/ 1672947 h 10322882"/>
              <a:gd name="connsiteX326" fmla="*/ 5334822 w 7129607"/>
              <a:gd name="connsiteY326" fmla="*/ 1646150 h 10322882"/>
              <a:gd name="connsiteX327" fmla="*/ 5328122 w 7129607"/>
              <a:gd name="connsiteY327" fmla="*/ 1632622 h 10322882"/>
              <a:gd name="connsiteX328" fmla="*/ 5324771 w 7129607"/>
              <a:gd name="connsiteY328" fmla="*/ 1612330 h 10322882"/>
              <a:gd name="connsiteX329" fmla="*/ 5328122 w 7129607"/>
              <a:gd name="connsiteY329" fmla="*/ 1578767 h 10322882"/>
              <a:gd name="connsiteX330" fmla="*/ 5331611 w 7129607"/>
              <a:gd name="connsiteY330" fmla="*/ 1524913 h 10322882"/>
              <a:gd name="connsiteX331" fmla="*/ 5307883 w 7129607"/>
              <a:gd name="connsiteY331" fmla="*/ 1518149 h 10322882"/>
              <a:gd name="connsiteX332" fmla="*/ 5274244 w 7129607"/>
              <a:gd name="connsiteY332" fmla="*/ 1497857 h 10322882"/>
              <a:gd name="connsiteX333" fmla="*/ 5227204 w 7129607"/>
              <a:gd name="connsiteY333" fmla="*/ 1491353 h 10322882"/>
              <a:gd name="connsiteX334" fmla="*/ 5203614 w 7129607"/>
              <a:gd name="connsiteY334" fmla="*/ 1511386 h 10322882"/>
              <a:gd name="connsiteX335" fmla="*/ 5173324 w 7129607"/>
              <a:gd name="connsiteY335" fmla="*/ 1524913 h 10322882"/>
              <a:gd name="connsiteX336" fmla="*/ 5159786 w 7129607"/>
              <a:gd name="connsiteY336" fmla="*/ 1551711 h 10322882"/>
              <a:gd name="connsiteX337" fmla="*/ 5149735 w 7129607"/>
              <a:gd name="connsiteY337" fmla="*/ 1572003 h 10322882"/>
              <a:gd name="connsiteX338" fmla="*/ 5132846 w 7129607"/>
              <a:gd name="connsiteY338" fmla="*/ 1568622 h 10322882"/>
              <a:gd name="connsiteX339" fmla="*/ 5136197 w 7129607"/>
              <a:gd name="connsiteY339" fmla="*/ 1541824 h 10322882"/>
              <a:gd name="connsiteX340" fmla="*/ 5152947 w 7129607"/>
              <a:gd name="connsiteY340" fmla="*/ 1524913 h 10322882"/>
              <a:gd name="connsiteX341" fmla="*/ 5159786 w 7129607"/>
              <a:gd name="connsiteY341" fmla="*/ 1497857 h 10322882"/>
              <a:gd name="connsiteX342" fmla="*/ 5152947 w 7129607"/>
              <a:gd name="connsiteY342" fmla="*/ 1471061 h 10322882"/>
              <a:gd name="connsiteX343" fmla="*/ 5132846 w 7129607"/>
              <a:gd name="connsiteY343" fmla="*/ 1450767 h 10322882"/>
              <a:gd name="connsiteX344" fmla="*/ 5126146 w 7129607"/>
              <a:gd name="connsiteY344" fmla="*/ 1491353 h 10322882"/>
              <a:gd name="connsiteX345" fmla="*/ 5099206 w 7129607"/>
              <a:gd name="connsiteY345" fmla="*/ 1521532 h 10322882"/>
              <a:gd name="connsiteX346" fmla="*/ 5082317 w 7129607"/>
              <a:gd name="connsiteY346" fmla="*/ 1548329 h 10322882"/>
              <a:gd name="connsiteX347" fmla="*/ 5092367 w 7129607"/>
              <a:gd name="connsiteY347" fmla="*/ 1568622 h 10322882"/>
              <a:gd name="connsiteX348" fmla="*/ 5075617 w 7129607"/>
              <a:gd name="connsiteY348" fmla="*/ 1565240 h 10322882"/>
              <a:gd name="connsiteX349" fmla="*/ 5072268 w 7129607"/>
              <a:gd name="connsiteY349" fmla="*/ 1545206 h 10322882"/>
              <a:gd name="connsiteX350" fmla="*/ 5082317 w 7129607"/>
              <a:gd name="connsiteY350" fmla="*/ 1521532 h 10322882"/>
              <a:gd name="connsiteX351" fmla="*/ 5072268 w 7129607"/>
              <a:gd name="connsiteY351" fmla="*/ 1497857 h 10322882"/>
              <a:gd name="connsiteX352" fmla="*/ 5092367 w 7129607"/>
              <a:gd name="connsiteY352" fmla="*/ 1474442 h 10322882"/>
              <a:gd name="connsiteX353" fmla="*/ 5105907 w 7129607"/>
              <a:gd name="connsiteY353" fmla="*/ 1444002 h 10322882"/>
              <a:gd name="connsiteX354" fmla="*/ 5115956 w 7129607"/>
              <a:gd name="connsiteY354" fmla="*/ 1410181 h 10322882"/>
              <a:gd name="connsiteX355" fmla="*/ 5119447 w 7129607"/>
              <a:gd name="connsiteY355" fmla="*/ 1376620 h 10322882"/>
              <a:gd name="connsiteX356" fmla="*/ 5122795 w 7129607"/>
              <a:gd name="connsiteY356" fmla="*/ 1336034 h 10322882"/>
              <a:gd name="connsiteX357" fmla="*/ 5132846 w 7129607"/>
              <a:gd name="connsiteY357" fmla="*/ 1322766 h 10322882"/>
              <a:gd name="connsiteX358" fmla="*/ 5132846 w 7129607"/>
              <a:gd name="connsiteY358" fmla="*/ 1302474 h 10322882"/>
              <a:gd name="connsiteX359" fmla="*/ 5166485 w 7129607"/>
              <a:gd name="connsiteY359" fmla="*/ 1305855 h 10322882"/>
              <a:gd name="connsiteX360" fmla="*/ 5186724 w 7129607"/>
              <a:gd name="connsiteY360" fmla="*/ 1285563 h 10322882"/>
              <a:gd name="connsiteX361" fmla="*/ 5213664 w 7129607"/>
              <a:gd name="connsiteY361" fmla="*/ 1285563 h 10322882"/>
              <a:gd name="connsiteX362" fmla="*/ 5250653 w 7129607"/>
              <a:gd name="connsiteY362" fmla="*/ 1279058 h 10322882"/>
              <a:gd name="connsiteX363" fmla="*/ 5294342 w 7129607"/>
              <a:gd name="connsiteY363" fmla="*/ 1268914 h 10322882"/>
              <a:gd name="connsiteX364" fmla="*/ 5304673 w 7129607"/>
              <a:gd name="connsiteY364" fmla="*/ 1231709 h 10322882"/>
              <a:gd name="connsiteX365" fmla="*/ 5284293 w 7129607"/>
              <a:gd name="connsiteY365" fmla="*/ 1204911 h 10322882"/>
              <a:gd name="connsiteX366" fmla="*/ 5217014 w 7129607"/>
              <a:gd name="connsiteY366" fmla="*/ 1154442 h 10322882"/>
              <a:gd name="connsiteX367" fmla="*/ 5220364 w 7129607"/>
              <a:gd name="connsiteY367" fmla="*/ 1117237 h 10322882"/>
              <a:gd name="connsiteX368" fmla="*/ 5220364 w 7129607"/>
              <a:gd name="connsiteY368" fmla="*/ 1083416 h 10322882"/>
              <a:gd name="connsiteX369" fmla="*/ 5250653 w 7129607"/>
              <a:gd name="connsiteY369" fmla="*/ 1056620 h 10322882"/>
              <a:gd name="connsiteX370" fmla="*/ 5280943 w 7129607"/>
              <a:gd name="connsiteY370" fmla="*/ 1032945 h 10322882"/>
              <a:gd name="connsiteX371" fmla="*/ 5318072 w 7129607"/>
              <a:gd name="connsiteY371" fmla="*/ 1022799 h 10322882"/>
              <a:gd name="connsiteX372" fmla="*/ 5341662 w 7129607"/>
              <a:gd name="connsiteY372" fmla="*/ 992620 h 10322882"/>
              <a:gd name="connsiteX373" fmla="*/ 5365111 w 7129607"/>
              <a:gd name="connsiteY373" fmla="*/ 999383 h 10322882"/>
              <a:gd name="connsiteX374" fmla="*/ 5368601 w 7129607"/>
              <a:gd name="connsiteY374" fmla="*/ 1019417 h 10322882"/>
              <a:gd name="connsiteX375" fmla="*/ 5392191 w 7129607"/>
              <a:gd name="connsiteY375" fmla="*/ 1069888 h 10322882"/>
              <a:gd name="connsiteX376" fmla="*/ 5412289 w 7129607"/>
              <a:gd name="connsiteY376" fmla="*/ 1107091 h 10322882"/>
              <a:gd name="connsiteX377" fmla="*/ 5439229 w 7129607"/>
              <a:gd name="connsiteY377" fmla="*/ 1127124 h 10322882"/>
              <a:gd name="connsiteX378" fmla="*/ 5462818 w 7129607"/>
              <a:gd name="connsiteY378" fmla="*/ 1103708 h 10322882"/>
              <a:gd name="connsiteX379" fmla="*/ 5476220 w 7129607"/>
              <a:gd name="connsiteY379" fmla="*/ 1086797 h 10322882"/>
              <a:gd name="connsiteX380" fmla="*/ 5493108 w 7129607"/>
              <a:gd name="connsiteY380" fmla="*/ 1096945 h 10322882"/>
              <a:gd name="connsiteX381" fmla="*/ 5533587 w 7129607"/>
              <a:gd name="connsiteY381" fmla="*/ 1076653 h 10322882"/>
              <a:gd name="connsiteX382" fmla="*/ 5553687 w 7129607"/>
              <a:gd name="connsiteY382" fmla="*/ 1076653 h 10322882"/>
              <a:gd name="connsiteX383" fmla="*/ 5573926 w 7129607"/>
              <a:gd name="connsiteY383" fmla="*/ 1069888 h 10322882"/>
              <a:gd name="connsiteX384" fmla="*/ 5590676 w 7129607"/>
              <a:gd name="connsiteY384" fmla="*/ 1080034 h 10322882"/>
              <a:gd name="connsiteX385" fmla="*/ 5607566 w 7129607"/>
              <a:gd name="connsiteY385" fmla="*/ 1073270 h 10322882"/>
              <a:gd name="connsiteX386" fmla="*/ 5627805 w 7129607"/>
              <a:gd name="connsiteY386" fmla="*/ 1083416 h 10322882"/>
              <a:gd name="connsiteX387" fmla="*/ 5681685 w 7129607"/>
              <a:gd name="connsiteY387" fmla="*/ 1076653 h 10322882"/>
              <a:gd name="connsiteX388" fmla="*/ 5685035 w 7129607"/>
              <a:gd name="connsiteY388" fmla="*/ 1107091 h 10322882"/>
              <a:gd name="connsiteX389" fmla="*/ 5698435 w 7129607"/>
              <a:gd name="connsiteY389" fmla="*/ 1127124 h 10322882"/>
              <a:gd name="connsiteX390" fmla="*/ 5705134 w 7129607"/>
              <a:gd name="connsiteY390" fmla="*/ 1181238 h 10322882"/>
              <a:gd name="connsiteX391" fmla="*/ 5735562 w 7129607"/>
              <a:gd name="connsiteY391" fmla="*/ 1228327 h 10322882"/>
              <a:gd name="connsiteX392" fmla="*/ 5725374 w 7129607"/>
              <a:gd name="connsiteY392" fmla="*/ 1248620 h 10322882"/>
              <a:gd name="connsiteX393" fmla="*/ 5718674 w 7129607"/>
              <a:gd name="connsiteY393" fmla="*/ 1265530 h 10322882"/>
              <a:gd name="connsiteX394" fmla="*/ 5705134 w 7129607"/>
              <a:gd name="connsiteY394" fmla="*/ 1309238 h 10322882"/>
              <a:gd name="connsiteX395" fmla="*/ 5688384 w 7129607"/>
              <a:gd name="connsiteY395" fmla="*/ 1342799 h 10322882"/>
              <a:gd name="connsiteX396" fmla="*/ 5685035 w 7129607"/>
              <a:gd name="connsiteY396" fmla="*/ 1366472 h 10322882"/>
              <a:gd name="connsiteX397" fmla="*/ 5678334 w 7129607"/>
              <a:gd name="connsiteY397" fmla="*/ 1383383 h 10322882"/>
              <a:gd name="connsiteX398" fmla="*/ 5671495 w 7129607"/>
              <a:gd name="connsiteY398" fmla="*/ 1393270 h 10322882"/>
              <a:gd name="connsiteX399" fmla="*/ 5661446 w 7129607"/>
              <a:gd name="connsiteY399" fmla="*/ 1430734 h 10322882"/>
              <a:gd name="connsiteX400" fmla="*/ 5678334 w 7129607"/>
              <a:gd name="connsiteY400" fmla="*/ 1450767 h 10322882"/>
              <a:gd name="connsiteX401" fmla="*/ 5651395 w 7129607"/>
              <a:gd name="connsiteY401" fmla="*/ 1450767 h 10322882"/>
              <a:gd name="connsiteX402" fmla="*/ 5648044 w 7129607"/>
              <a:gd name="connsiteY402" fmla="*/ 1484586 h 10322882"/>
              <a:gd name="connsiteX403" fmla="*/ 5624455 w 7129607"/>
              <a:gd name="connsiteY403" fmla="*/ 1487970 h 10322882"/>
              <a:gd name="connsiteX404" fmla="*/ 5614406 w 7129607"/>
              <a:gd name="connsiteY404" fmla="*/ 1511386 h 10322882"/>
              <a:gd name="connsiteX405" fmla="*/ 5614406 w 7129607"/>
              <a:gd name="connsiteY405" fmla="*/ 1524913 h 10322882"/>
              <a:gd name="connsiteX406" fmla="*/ 5607566 w 7129607"/>
              <a:gd name="connsiteY406" fmla="*/ 1538441 h 10322882"/>
              <a:gd name="connsiteX407" fmla="*/ 5590676 w 7129607"/>
              <a:gd name="connsiteY407" fmla="*/ 1545206 h 10322882"/>
              <a:gd name="connsiteX408" fmla="*/ 5573926 w 7129607"/>
              <a:gd name="connsiteY408" fmla="*/ 1541824 h 10322882"/>
              <a:gd name="connsiteX409" fmla="*/ 5550477 w 7129607"/>
              <a:gd name="connsiteY409" fmla="*/ 1575386 h 10322882"/>
              <a:gd name="connsiteX410" fmla="*/ 5536937 w 7129607"/>
              <a:gd name="connsiteY410" fmla="*/ 1608947 h 10322882"/>
              <a:gd name="connsiteX411" fmla="*/ 5543638 w 7129607"/>
              <a:gd name="connsiteY411" fmla="*/ 1619091 h 10322882"/>
              <a:gd name="connsiteX412" fmla="*/ 5526747 w 7129607"/>
              <a:gd name="connsiteY412" fmla="*/ 1632622 h 10322882"/>
              <a:gd name="connsiteX413" fmla="*/ 5590676 w 7129607"/>
              <a:gd name="connsiteY413" fmla="*/ 1649533 h 10322882"/>
              <a:gd name="connsiteX414" fmla="*/ 5617616 w 7129607"/>
              <a:gd name="connsiteY414" fmla="*/ 1636002 h 10322882"/>
              <a:gd name="connsiteX415" fmla="*/ 5661446 w 7129607"/>
              <a:gd name="connsiteY415" fmla="*/ 1636002 h 10322882"/>
              <a:gd name="connsiteX416" fmla="*/ 5705134 w 7129607"/>
              <a:gd name="connsiteY416" fmla="*/ 1642768 h 10322882"/>
              <a:gd name="connsiteX417" fmla="*/ 5725374 w 7129607"/>
              <a:gd name="connsiteY417" fmla="*/ 1615711 h 10322882"/>
              <a:gd name="connsiteX418" fmla="*/ 5772553 w 7129607"/>
              <a:gd name="connsiteY418" fmla="*/ 1568622 h 10322882"/>
              <a:gd name="connsiteX419" fmla="*/ 5802841 w 7129607"/>
              <a:gd name="connsiteY419" fmla="*/ 1551711 h 10322882"/>
              <a:gd name="connsiteX420" fmla="*/ 5819662 w 7129607"/>
              <a:gd name="connsiteY420" fmla="*/ 1559320 h 10322882"/>
              <a:gd name="connsiteX421" fmla="*/ 5836147 w 7129607"/>
              <a:gd name="connsiteY421" fmla="*/ 1561807 h 10322882"/>
              <a:gd name="connsiteX422" fmla="*/ 5836108 w 7129607"/>
              <a:gd name="connsiteY422" fmla="*/ 1561715 h 10322882"/>
              <a:gd name="connsiteX423" fmla="*/ 5842848 w 7129607"/>
              <a:gd name="connsiteY423" fmla="*/ 1558348 h 10322882"/>
              <a:gd name="connsiteX424" fmla="*/ 5873177 w 7129607"/>
              <a:gd name="connsiteY424" fmla="*/ 1548242 h 10322882"/>
              <a:gd name="connsiteX425" fmla="*/ 5906878 w 7129607"/>
              <a:gd name="connsiteY425" fmla="*/ 1561715 h 10322882"/>
              <a:gd name="connsiteX426" fmla="*/ 5920356 w 7129607"/>
              <a:gd name="connsiteY426" fmla="*/ 1588660 h 10322882"/>
              <a:gd name="connsiteX427" fmla="*/ 5950686 w 7129607"/>
              <a:gd name="connsiteY427" fmla="*/ 1585293 h 10322882"/>
              <a:gd name="connsiteX428" fmla="*/ 5977646 w 7129607"/>
              <a:gd name="connsiteY428" fmla="*/ 1598765 h 10322882"/>
              <a:gd name="connsiteX429" fmla="*/ 5997866 w 7129607"/>
              <a:gd name="connsiteY429" fmla="*/ 1608870 h 10322882"/>
              <a:gd name="connsiteX430" fmla="*/ 6007975 w 7129607"/>
              <a:gd name="connsiteY430" fmla="*/ 1625709 h 10322882"/>
              <a:gd name="connsiteX431" fmla="*/ 6031565 w 7129607"/>
              <a:gd name="connsiteY431" fmla="*/ 1649289 h 10322882"/>
              <a:gd name="connsiteX432" fmla="*/ 6055154 w 7129607"/>
              <a:gd name="connsiteY432" fmla="*/ 1659391 h 10322882"/>
              <a:gd name="connsiteX433" fmla="*/ 6065265 w 7129607"/>
              <a:gd name="connsiteY433" fmla="*/ 1672865 h 10322882"/>
              <a:gd name="connsiteX434" fmla="*/ 6082114 w 7129607"/>
              <a:gd name="connsiteY434" fmla="*/ 1696441 h 10322882"/>
              <a:gd name="connsiteX435" fmla="*/ 6082114 w 7129607"/>
              <a:gd name="connsiteY435" fmla="*/ 1736859 h 10322882"/>
              <a:gd name="connsiteX436" fmla="*/ 6105704 w 7129607"/>
              <a:gd name="connsiteY436" fmla="*/ 1770541 h 10322882"/>
              <a:gd name="connsiteX437" fmla="*/ 6115813 w 7129607"/>
              <a:gd name="connsiteY437" fmla="*/ 1794117 h 10322882"/>
              <a:gd name="connsiteX438" fmla="*/ 6105704 w 7129607"/>
              <a:gd name="connsiteY438" fmla="*/ 1787382 h 10322882"/>
              <a:gd name="connsiteX439" fmla="*/ 6065265 w 7129607"/>
              <a:gd name="connsiteY439" fmla="*/ 1790750 h 10322882"/>
              <a:gd name="connsiteX440" fmla="*/ 6055154 w 7129607"/>
              <a:gd name="connsiteY440" fmla="*/ 1794117 h 10322882"/>
              <a:gd name="connsiteX441" fmla="*/ 6058525 w 7129607"/>
              <a:gd name="connsiteY441" fmla="*/ 1807590 h 10322882"/>
              <a:gd name="connsiteX442" fmla="*/ 6055154 w 7129607"/>
              <a:gd name="connsiteY442" fmla="*/ 1827799 h 10322882"/>
              <a:gd name="connsiteX443" fmla="*/ 6058525 w 7129607"/>
              <a:gd name="connsiteY443" fmla="*/ 1854746 h 10322882"/>
              <a:gd name="connsiteX444" fmla="*/ 6058525 w 7129607"/>
              <a:gd name="connsiteY444" fmla="*/ 1881689 h 10322882"/>
              <a:gd name="connsiteX445" fmla="*/ 6085483 w 7129607"/>
              <a:gd name="connsiteY445" fmla="*/ 1885057 h 10322882"/>
              <a:gd name="connsiteX446" fmla="*/ 6112444 w 7129607"/>
              <a:gd name="connsiteY446" fmla="*/ 1888426 h 10322882"/>
              <a:gd name="connsiteX447" fmla="*/ 6132664 w 7129607"/>
              <a:gd name="connsiteY447" fmla="*/ 1901898 h 10322882"/>
              <a:gd name="connsiteX448" fmla="*/ 6156253 w 7129607"/>
              <a:gd name="connsiteY448" fmla="*/ 1925476 h 10322882"/>
              <a:gd name="connsiteX449" fmla="*/ 6200063 w 7129607"/>
              <a:gd name="connsiteY449" fmla="*/ 1959158 h 10322882"/>
              <a:gd name="connsiteX450" fmla="*/ 6216912 w 7129607"/>
              <a:gd name="connsiteY450" fmla="*/ 1942319 h 10322882"/>
              <a:gd name="connsiteX451" fmla="*/ 6230392 w 7129607"/>
              <a:gd name="connsiteY451" fmla="*/ 1982734 h 10322882"/>
              <a:gd name="connsiteX452" fmla="*/ 6243871 w 7129607"/>
              <a:gd name="connsiteY452" fmla="*/ 1959158 h 10322882"/>
              <a:gd name="connsiteX453" fmla="*/ 6280940 w 7129607"/>
              <a:gd name="connsiteY453" fmla="*/ 1962525 h 10322882"/>
              <a:gd name="connsiteX454" fmla="*/ 6307900 w 7129607"/>
              <a:gd name="connsiteY454" fmla="*/ 1979366 h 10322882"/>
              <a:gd name="connsiteX455" fmla="*/ 6331490 w 7129607"/>
              <a:gd name="connsiteY455" fmla="*/ 2006313 h 10322882"/>
              <a:gd name="connsiteX456" fmla="*/ 6358450 w 7129607"/>
              <a:gd name="connsiteY456" fmla="*/ 2019785 h 10322882"/>
              <a:gd name="connsiteX457" fmla="*/ 6361819 w 7129607"/>
              <a:gd name="connsiteY457" fmla="*/ 2036626 h 10322882"/>
              <a:gd name="connsiteX458" fmla="*/ 6361819 w 7129607"/>
              <a:gd name="connsiteY458" fmla="*/ 2077043 h 10322882"/>
              <a:gd name="connsiteX459" fmla="*/ 6375299 w 7129607"/>
              <a:gd name="connsiteY459" fmla="*/ 2093884 h 10322882"/>
              <a:gd name="connsiteX460" fmla="*/ 6395518 w 7129607"/>
              <a:gd name="connsiteY460" fmla="*/ 2137670 h 10322882"/>
              <a:gd name="connsiteX461" fmla="*/ 6419109 w 7129607"/>
              <a:gd name="connsiteY461" fmla="*/ 2164615 h 10322882"/>
              <a:gd name="connsiteX462" fmla="*/ 6425847 w 7129607"/>
              <a:gd name="connsiteY462" fmla="*/ 2194927 h 10322882"/>
              <a:gd name="connsiteX463" fmla="*/ 6405629 w 7129607"/>
              <a:gd name="connsiteY463" fmla="*/ 2255556 h 10322882"/>
              <a:gd name="connsiteX464" fmla="*/ 6404784 w 7129607"/>
              <a:gd name="connsiteY464" fmla="*/ 2259122 h 10322882"/>
              <a:gd name="connsiteX465" fmla="*/ 6400610 w 7129607"/>
              <a:gd name="connsiteY465" fmla="*/ 2269116 h 10322882"/>
              <a:gd name="connsiteX466" fmla="*/ 6385408 w 7129607"/>
              <a:gd name="connsiteY466" fmla="*/ 2319549 h 10322882"/>
              <a:gd name="connsiteX467" fmla="*/ 6398047 w 7129607"/>
              <a:gd name="connsiteY467" fmla="*/ 2287552 h 10322882"/>
              <a:gd name="connsiteX468" fmla="*/ 6404784 w 7129607"/>
              <a:gd name="connsiteY468" fmla="*/ 2259122 h 10322882"/>
              <a:gd name="connsiteX469" fmla="*/ 6406269 w 7129607"/>
              <a:gd name="connsiteY469" fmla="*/ 2255566 h 10322882"/>
              <a:gd name="connsiteX470" fmla="*/ 6419752 w 7129607"/>
              <a:gd name="connsiteY470" fmla="*/ 2269040 h 10322882"/>
              <a:gd name="connsiteX471" fmla="*/ 6436605 w 7129607"/>
              <a:gd name="connsiteY471" fmla="*/ 2292620 h 10322882"/>
              <a:gd name="connsiteX472" fmla="*/ 6433236 w 7129607"/>
              <a:gd name="connsiteY472" fmla="*/ 2326305 h 10322882"/>
              <a:gd name="connsiteX473" fmla="*/ 6426494 w 7129607"/>
              <a:gd name="connsiteY473" fmla="*/ 2363361 h 10322882"/>
              <a:gd name="connsiteX474" fmla="*/ 6446717 w 7129607"/>
              <a:gd name="connsiteY474" fmla="*/ 2386941 h 10322882"/>
              <a:gd name="connsiteX475" fmla="*/ 6480424 w 7129607"/>
              <a:gd name="connsiteY475" fmla="*/ 2410520 h 10322882"/>
              <a:gd name="connsiteX476" fmla="*/ 6517501 w 7129607"/>
              <a:gd name="connsiteY476" fmla="*/ 2420626 h 10322882"/>
              <a:gd name="connsiteX477" fmla="*/ 6530984 w 7129607"/>
              <a:gd name="connsiteY477" fmla="*/ 2467784 h 10322882"/>
              <a:gd name="connsiteX478" fmla="*/ 6534355 w 7129607"/>
              <a:gd name="connsiteY478" fmla="*/ 2528421 h 10322882"/>
              <a:gd name="connsiteX479" fmla="*/ 6557949 w 7129607"/>
              <a:gd name="connsiteY479" fmla="*/ 2528421 h 10322882"/>
              <a:gd name="connsiteX480" fmla="*/ 6554578 w 7129607"/>
              <a:gd name="connsiteY480" fmla="*/ 2541892 h 10322882"/>
              <a:gd name="connsiteX481" fmla="*/ 6524243 w 7129607"/>
              <a:gd name="connsiteY481" fmla="*/ 2599158 h 10322882"/>
              <a:gd name="connsiteX482" fmla="*/ 6541097 w 7129607"/>
              <a:gd name="connsiteY482" fmla="*/ 2619370 h 10322882"/>
              <a:gd name="connsiteX483" fmla="*/ 6537726 w 7129607"/>
              <a:gd name="connsiteY483" fmla="*/ 2646318 h 10322882"/>
              <a:gd name="connsiteX484" fmla="*/ 6561320 w 7129607"/>
              <a:gd name="connsiteY484" fmla="*/ 2666530 h 10322882"/>
              <a:gd name="connsiteX485" fmla="*/ 6568062 w 7129607"/>
              <a:gd name="connsiteY485" fmla="*/ 2703583 h 10322882"/>
              <a:gd name="connsiteX486" fmla="*/ 6601768 w 7129607"/>
              <a:gd name="connsiteY486" fmla="*/ 2683374 h 10322882"/>
              <a:gd name="connsiteX487" fmla="*/ 6638846 w 7129607"/>
              <a:gd name="connsiteY487" fmla="*/ 2663161 h 10322882"/>
              <a:gd name="connsiteX488" fmla="*/ 6672552 w 7129607"/>
              <a:gd name="connsiteY488" fmla="*/ 2659793 h 10322882"/>
              <a:gd name="connsiteX489" fmla="*/ 6682665 w 7129607"/>
              <a:gd name="connsiteY489" fmla="*/ 2673267 h 10322882"/>
              <a:gd name="connsiteX490" fmla="*/ 6702888 w 7129607"/>
              <a:gd name="connsiteY490" fmla="*/ 2683374 h 10322882"/>
              <a:gd name="connsiteX491" fmla="*/ 6719742 w 7129607"/>
              <a:gd name="connsiteY491" fmla="*/ 2706953 h 10322882"/>
              <a:gd name="connsiteX492" fmla="*/ 6733224 w 7129607"/>
              <a:gd name="connsiteY492" fmla="*/ 2733901 h 10322882"/>
              <a:gd name="connsiteX493" fmla="*/ 6729853 w 7129607"/>
              <a:gd name="connsiteY493" fmla="*/ 2747375 h 10322882"/>
              <a:gd name="connsiteX494" fmla="*/ 6743336 w 7129607"/>
              <a:gd name="connsiteY494" fmla="*/ 2754112 h 10322882"/>
              <a:gd name="connsiteX495" fmla="*/ 6750078 w 7129607"/>
              <a:gd name="connsiteY495" fmla="*/ 2770955 h 10322882"/>
              <a:gd name="connsiteX496" fmla="*/ 6743336 w 7129607"/>
              <a:gd name="connsiteY496" fmla="*/ 2794535 h 10322882"/>
              <a:gd name="connsiteX497" fmla="*/ 6756819 w 7129607"/>
              <a:gd name="connsiteY497" fmla="*/ 2811378 h 10322882"/>
              <a:gd name="connsiteX498" fmla="*/ 6770301 w 7129607"/>
              <a:gd name="connsiteY498" fmla="*/ 2811378 h 10322882"/>
              <a:gd name="connsiteX499" fmla="*/ 6780413 w 7129607"/>
              <a:gd name="connsiteY499" fmla="*/ 2821485 h 10322882"/>
              <a:gd name="connsiteX500" fmla="*/ 6797266 w 7129607"/>
              <a:gd name="connsiteY500" fmla="*/ 2855171 h 10322882"/>
              <a:gd name="connsiteX501" fmla="*/ 6810749 w 7129607"/>
              <a:gd name="connsiteY501" fmla="*/ 2868643 h 10322882"/>
              <a:gd name="connsiteX502" fmla="*/ 6814120 w 7129607"/>
              <a:gd name="connsiteY502" fmla="*/ 2892224 h 10322882"/>
              <a:gd name="connsiteX503" fmla="*/ 6820862 w 7129607"/>
              <a:gd name="connsiteY503" fmla="*/ 2909067 h 10322882"/>
              <a:gd name="connsiteX504" fmla="*/ 6830974 w 7129607"/>
              <a:gd name="connsiteY504" fmla="*/ 2922541 h 10322882"/>
              <a:gd name="connsiteX505" fmla="*/ 6844456 w 7129607"/>
              <a:gd name="connsiteY505" fmla="*/ 2949488 h 10322882"/>
              <a:gd name="connsiteX506" fmla="*/ 6871421 w 7129607"/>
              <a:gd name="connsiteY506" fmla="*/ 2973071 h 10322882"/>
              <a:gd name="connsiteX507" fmla="*/ 6878162 w 7129607"/>
              <a:gd name="connsiteY507" fmla="*/ 3010123 h 10322882"/>
              <a:gd name="connsiteX508" fmla="*/ 6901758 w 7129607"/>
              <a:gd name="connsiteY508" fmla="*/ 3033701 h 10322882"/>
              <a:gd name="connsiteX509" fmla="*/ 6938835 w 7129607"/>
              <a:gd name="connsiteY509" fmla="*/ 3040441 h 10322882"/>
              <a:gd name="connsiteX510" fmla="*/ 6975913 w 7129607"/>
              <a:gd name="connsiteY510" fmla="*/ 3043809 h 10322882"/>
              <a:gd name="connsiteX511" fmla="*/ 6986024 w 7129607"/>
              <a:gd name="connsiteY511" fmla="*/ 3060652 h 10322882"/>
              <a:gd name="connsiteX512" fmla="*/ 7002878 w 7129607"/>
              <a:gd name="connsiteY512" fmla="*/ 3074125 h 10322882"/>
              <a:gd name="connsiteX513" fmla="*/ 7016359 w 7129607"/>
              <a:gd name="connsiteY513" fmla="*/ 3104442 h 10322882"/>
              <a:gd name="connsiteX514" fmla="*/ 7023101 w 7129607"/>
              <a:gd name="connsiteY514" fmla="*/ 3148232 h 10322882"/>
              <a:gd name="connsiteX515" fmla="*/ 7039955 w 7129607"/>
              <a:gd name="connsiteY515" fmla="*/ 3175181 h 10322882"/>
              <a:gd name="connsiteX516" fmla="*/ 7046697 w 7129607"/>
              <a:gd name="connsiteY516" fmla="*/ 3188655 h 10322882"/>
              <a:gd name="connsiteX517" fmla="*/ 7060178 w 7129607"/>
              <a:gd name="connsiteY517" fmla="*/ 3205497 h 10322882"/>
              <a:gd name="connsiteX518" fmla="*/ 7083774 w 7129607"/>
              <a:gd name="connsiteY518" fmla="*/ 3239183 h 10322882"/>
              <a:gd name="connsiteX519" fmla="*/ 7093885 w 7129607"/>
              <a:gd name="connsiteY519" fmla="*/ 3269502 h 10322882"/>
              <a:gd name="connsiteX520" fmla="*/ 7120850 w 7129607"/>
              <a:gd name="connsiteY520" fmla="*/ 3289713 h 10322882"/>
              <a:gd name="connsiteX521" fmla="*/ 7127591 w 7129607"/>
              <a:gd name="connsiteY521" fmla="*/ 3336872 h 10322882"/>
              <a:gd name="connsiteX522" fmla="*/ 7114110 w 7129607"/>
              <a:gd name="connsiteY522" fmla="*/ 3373926 h 10322882"/>
              <a:gd name="connsiteX523" fmla="*/ 7100626 w 7129607"/>
              <a:gd name="connsiteY523" fmla="*/ 3404244 h 10322882"/>
              <a:gd name="connsiteX524" fmla="*/ 7080403 w 7129607"/>
              <a:gd name="connsiteY524" fmla="*/ 3427823 h 10322882"/>
              <a:gd name="connsiteX525" fmla="*/ 7056807 w 7129607"/>
              <a:gd name="connsiteY525" fmla="*/ 3451403 h 10322882"/>
              <a:gd name="connsiteX526" fmla="*/ 7063549 w 7129607"/>
              <a:gd name="connsiteY526" fmla="*/ 3491826 h 10322882"/>
              <a:gd name="connsiteX527" fmla="*/ 7033213 w 7129607"/>
              <a:gd name="connsiteY527" fmla="*/ 3512038 h 10322882"/>
              <a:gd name="connsiteX528" fmla="*/ 7009619 w 7129607"/>
              <a:gd name="connsiteY528" fmla="*/ 3545722 h 10322882"/>
              <a:gd name="connsiteX529" fmla="*/ 6972542 w 7129607"/>
              <a:gd name="connsiteY529" fmla="*/ 3576038 h 10322882"/>
              <a:gd name="connsiteX530" fmla="*/ 6952317 w 7129607"/>
              <a:gd name="connsiteY530" fmla="*/ 3602988 h 10322882"/>
              <a:gd name="connsiteX531" fmla="*/ 6928723 w 7129607"/>
              <a:gd name="connsiteY531" fmla="*/ 3643411 h 10322882"/>
              <a:gd name="connsiteX532" fmla="*/ 6915240 w 7129607"/>
              <a:gd name="connsiteY532" fmla="*/ 3660254 h 10322882"/>
              <a:gd name="connsiteX533" fmla="*/ 6891646 w 7129607"/>
              <a:gd name="connsiteY533" fmla="*/ 3663622 h 10322882"/>
              <a:gd name="connsiteX534" fmla="*/ 6844456 w 7129607"/>
              <a:gd name="connsiteY534" fmla="*/ 3677096 h 10322882"/>
              <a:gd name="connsiteX535" fmla="*/ 6820862 w 7129607"/>
              <a:gd name="connsiteY535" fmla="*/ 3650148 h 10322882"/>
              <a:gd name="connsiteX536" fmla="*/ 6800637 w 7129607"/>
              <a:gd name="connsiteY536" fmla="*/ 3609725 h 10322882"/>
              <a:gd name="connsiteX537" fmla="*/ 6766930 w 7129607"/>
              <a:gd name="connsiteY537" fmla="*/ 3602988 h 10322882"/>
              <a:gd name="connsiteX538" fmla="*/ 6753449 w 7129607"/>
              <a:gd name="connsiteY538" fmla="*/ 3592882 h 10322882"/>
              <a:gd name="connsiteX539" fmla="*/ 6753449 w 7129607"/>
              <a:gd name="connsiteY539" fmla="*/ 3589515 h 10322882"/>
              <a:gd name="connsiteX540" fmla="*/ 6766930 w 7129607"/>
              <a:gd name="connsiteY540" fmla="*/ 3572672 h 10322882"/>
              <a:gd name="connsiteX541" fmla="*/ 6790526 w 7129607"/>
              <a:gd name="connsiteY541" fmla="*/ 3559198 h 10322882"/>
              <a:gd name="connsiteX542" fmla="*/ 6790398 w 7129607"/>
              <a:gd name="connsiteY542" fmla="*/ 3558391 h 10322882"/>
              <a:gd name="connsiteX543" fmla="*/ 6790398 w 7129607"/>
              <a:gd name="connsiteY543" fmla="*/ 3546274 h 10322882"/>
              <a:gd name="connsiteX544" fmla="*/ 6790526 w 7129607"/>
              <a:gd name="connsiteY544" fmla="*/ 3545722 h 10322882"/>
              <a:gd name="connsiteX545" fmla="*/ 6800637 w 7129607"/>
              <a:gd name="connsiteY545" fmla="*/ 3535618 h 10322882"/>
              <a:gd name="connsiteX546" fmla="*/ 6804008 w 7129607"/>
              <a:gd name="connsiteY546" fmla="*/ 3512038 h 10322882"/>
              <a:gd name="connsiteX547" fmla="*/ 6804850 w 7129607"/>
              <a:gd name="connsiteY547" fmla="*/ 3500247 h 10322882"/>
              <a:gd name="connsiteX548" fmla="*/ 6804711 w 7129607"/>
              <a:gd name="connsiteY548" fmla="*/ 3499859 h 10322882"/>
              <a:gd name="connsiteX549" fmla="*/ 6803878 w 7129607"/>
              <a:gd name="connsiteY549" fmla="*/ 3511539 h 10322882"/>
              <a:gd name="connsiteX550" fmla="*/ 6800507 w 7129607"/>
              <a:gd name="connsiteY550" fmla="*/ 3535149 h 10322882"/>
              <a:gd name="connsiteX551" fmla="*/ 6790398 w 7129607"/>
              <a:gd name="connsiteY551" fmla="*/ 3545270 h 10322882"/>
              <a:gd name="connsiteX552" fmla="*/ 6790398 w 7129607"/>
              <a:gd name="connsiteY552" fmla="*/ 3546274 h 10322882"/>
              <a:gd name="connsiteX553" fmla="*/ 6789262 w 7129607"/>
              <a:gd name="connsiteY553" fmla="*/ 3551197 h 10322882"/>
              <a:gd name="connsiteX554" fmla="*/ 6790398 w 7129607"/>
              <a:gd name="connsiteY554" fmla="*/ 3558391 h 10322882"/>
              <a:gd name="connsiteX555" fmla="*/ 6790398 w 7129607"/>
              <a:gd name="connsiteY555" fmla="*/ 3558759 h 10322882"/>
              <a:gd name="connsiteX556" fmla="*/ 6766809 w 7129607"/>
              <a:gd name="connsiteY556" fmla="*/ 3572250 h 10322882"/>
              <a:gd name="connsiteX557" fmla="*/ 6753329 w 7129607"/>
              <a:gd name="connsiteY557" fmla="*/ 3589116 h 10322882"/>
              <a:gd name="connsiteX558" fmla="*/ 6739849 w 7129607"/>
              <a:gd name="connsiteY558" fmla="*/ 3595860 h 10322882"/>
              <a:gd name="connsiteX559" fmla="*/ 6733109 w 7129607"/>
              <a:gd name="connsiteY559" fmla="*/ 3619472 h 10322882"/>
              <a:gd name="connsiteX560" fmla="*/ 6719628 w 7129607"/>
              <a:gd name="connsiteY560" fmla="*/ 3663318 h 10322882"/>
              <a:gd name="connsiteX561" fmla="*/ 6699408 w 7129607"/>
              <a:gd name="connsiteY561" fmla="*/ 3693674 h 10322882"/>
              <a:gd name="connsiteX562" fmla="*/ 6709518 w 7129607"/>
              <a:gd name="connsiteY562" fmla="*/ 3713910 h 10322882"/>
              <a:gd name="connsiteX563" fmla="*/ 6733109 w 7129607"/>
              <a:gd name="connsiteY563" fmla="*/ 3720656 h 10322882"/>
              <a:gd name="connsiteX564" fmla="*/ 6716258 w 7129607"/>
              <a:gd name="connsiteY564" fmla="*/ 3754384 h 10322882"/>
              <a:gd name="connsiteX565" fmla="*/ 6716258 w 7129607"/>
              <a:gd name="connsiteY565" fmla="*/ 3794858 h 10322882"/>
              <a:gd name="connsiteX566" fmla="*/ 6719628 w 7129607"/>
              <a:gd name="connsiteY566" fmla="*/ 3845450 h 10322882"/>
              <a:gd name="connsiteX567" fmla="*/ 6729738 w 7129607"/>
              <a:gd name="connsiteY567" fmla="*/ 3869060 h 10322882"/>
              <a:gd name="connsiteX568" fmla="*/ 6726368 w 7129607"/>
              <a:gd name="connsiteY568" fmla="*/ 3902789 h 10322882"/>
              <a:gd name="connsiteX569" fmla="*/ 6733109 w 7129607"/>
              <a:gd name="connsiteY569" fmla="*/ 3946635 h 10322882"/>
              <a:gd name="connsiteX570" fmla="*/ 6709518 w 7129607"/>
              <a:gd name="connsiteY570" fmla="*/ 3973618 h 10322882"/>
              <a:gd name="connsiteX571" fmla="*/ 6672448 w 7129607"/>
              <a:gd name="connsiteY571" fmla="*/ 4014086 h 10322882"/>
              <a:gd name="connsiteX572" fmla="*/ 6638749 w 7129607"/>
              <a:gd name="connsiteY572" fmla="*/ 3993856 h 10322882"/>
              <a:gd name="connsiteX573" fmla="*/ 6618529 w 7129607"/>
              <a:gd name="connsiteY573" fmla="*/ 4003973 h 10322882"/>
              <a:gd name="connsiteX574" fmla="*/ 6598309 w 7129607"/>
              <a:gd name="connsiteY574" fmla="*/ 4010713 h 10322882"/>
              <a:gd name="connsiteX575" fmla="*/ 6605049 w 7129607"/>
              <a:gd name="connsiteY575" fmla="*/ 4078169 h 10322882"/>
              <a:gd name="connsiteX576" fmla="*/ 6591724 w 7129607"/>
              <a:gd name="connsiteY576" fmla="*/ 4084838 h 10322882"/>
              <a:gd name="connsiteX577" fmla="*/ 6591724 w 7129607"/>
              <a:gd name="connsiteY577" fmla="*/ 4101574 h 10322882"/>
              <a:gd name="connsiteX578" fmla="*/ 6591724 w 7129607"/>
              <a:gd name="connsiteY578" fmla="*/ 4121781 h 10322882"/>
              <a:gd name="connsiteX579" fmla="*/ 6598470 w 7129607"/>
              <a:gd name="connsiteY579" fmla="*/ 4145356 h 10322882"/>
              <a:gd name="connsiteX580" fmla="*/ 6615335 w 7129607"/>
              <a:gd name="connsiteY580" fmla="*/ 4177352 h 10322882"/>
              <a:gd name="connsiteX581" fmla="*/ 6622081 w 7129607"/>
              <a:gd name="connsiteY581" fmla="*/ 4209347 h 10322882"/>
              <a:gd name="connsiteX582" fmla="*/ 6642321 w 7129607"/>
              <a:gd name="connsiteY582" fmla="*/ 4307018 h 10322882"/>
              <a:gd name="connsiteX583" fmla="*/ 6662560 w 7129607"/>
              <a:gd name="connsiteY583" fmla="*/ 4337329 h 10322882"/>
              <a:gd name="connsiteX584" fmla="*/ 6655813 w 7129607"/>
              <a:gd name="connsiteY584" fmla="*/ 4364273 h 10322882"/>
              <a:gd name="connsiteX585" fmla="*/ 6591724 w 7129607"/>
              <a:gd name="connsiteY585" fmla="*/ 4404688 h 10322882"/>
              <a:gd name="connsiteX586" fmla="*/ 6568112 w 7129607"/>
              <a:gd name="connsiteY586" fmla="*/ 4428262 h 10322882"/>
              <a:gd name="connsiteX587" fmla="*/ 6537753 w 7129607"/>
              <a:gd name="connsiteY587" fmla="*/ 4458572 h 10322882"/>
              <a:gd name="connsiteX588" fmla="*/ 6510767 w 7129607"/>
              <a:gd name="connsiteY588" fmla="*/ 4482149 h 10322882"/>
              <a:gd name="connsiteX589" fmla="*/ 6483782 w 7129607"/>
              <a:gd name="connsiteY589" fmla="*/ 4515827 h 10322882"/>
              <a:gd name="connsiteX590" fmla="*/ 6439931 w 7129607"/>
              <a:gd name="connsiteY590" fmla="*/ 4515827 h 10322882"/>
              <a:gd name="connsiteX591" fmla="*/ 6409574 w 7129607"/>
              <a:gd name="connsiteY591" fmla="*/ 4542772 h 10322882"/>
              <a:gd name="connsiteX592" fmla="*/ 6355603 w 7129607"/>
              <a:gd name="connsiteY592" fmla="*/ 4613497 h 10322882"/>
              <a:gd name="connsiteX593" fmla="*/ 6345482 w 7129607"/>
              <a:gd name="connsiteY593" fmla="*/ 4626966 h 10322882"/>
              <a:gd name="connsiteX594" fmla="*/ 6332559 w 7129607"/>
              <a:gd name="connsiteY594" fmla="*/ 4636643 h 10322882"/>
              <a:gd name="connsiteX595" fmla="*/ 6332640 w 7129607"/>
              <a:gd name="connsiteY595" fmla="*/ 4637131 h 10322882"/>
              <a:gd name="connsiteX596" fmla="*/ 6329270 w 7129607"/>
              <a:gd name="connsiteY596" fmla="*/ 4653969 h 10322882"/>
              <a:gd name="connsiteX597" fmla="*/ 6309055 w 7129607"/>
              <a:gd name="connsiteY597" fmla="*/ 4657340 h 10322882"/>
              <a:gd name="connsiteX598" fmla="*/ 6308929 w 7129607"/>
              <a:gd name="connsiteY598" fmla="*/ 4657376 h 10322882"/>
              <a:gd name="connsiteX599" fmla="*/ 6328269 w 7129607"/>
              <a:gd name="connsiteY599" fmla="*/ 4654155 h 10322882"/>
              <a:gd name="connsiteX600" fmla="*/ 6335006 w 7129607"/>
              <a:gd name="connsiteY600" fmla="*/ 4670994 h 10322882"/>
              <a:gd name="connsiteX601" fmla="*/ 6328269 w 7129607"/>
              <a:gd name="connsiteY601" fmla="*/ 4758559 h 10322882"/>
              <a:gd name="connsiteX602" fmla="*/ 6335006 w 7129607"/>
              <a:gd name="connsiteY602" fmla="*/ 4798972 h 10322882"/>
              <a:gd name="connsiteX603" fmla="*/ 6358584 w 7129607"/>
              <a:gd name="connsiteY603" fmla="*/ 4825915 h 10322882"/>
              <a:gd name="connsiteX604" fmla="*/ 6375425 w 7129607"/>
              <a:gd name="connsiteY604" fmla="*/ 4866332 h 10322882"/>
              <a:gd name="connsiteX605" fmla="*/ 6382162 w 7129607"/>
              <a:gd name="connsiteY605" fmla="*/ 4910115 h 10322882"/>
              <a:gd name="connsiteX606" fmla="*/ 6392267 w 7129607"/>
              <a:gd name="connsiteY606" fmla="*/ 4953897 h 10322882"/>
              <a:gd name="connsiteX607" fmla="*/ 6372058 w 7129607"/>
              <a:gd name="connsiteY607" fmla="*/ 4987576 h 10322882"/>
              <a:gd name="connsiteX608" fmla="*/ 6358584 w 7129607"/>
              <a:gd name="connsiteY608" fmla="*/ 5021254 h 10322882"/>
              <a:gd name="connsiteX609" fmla="*/ 6338373 w 7129607"/>
              <a:gd name="connsiteY609" fmla="*/ 5065036 h 10322882"/>
              <a:gd name="connsiteX610" fmla="*/ 6308058 w 7129607"/>
              <a:gd name="connsiteY610" fmla="*/ 5102084 h 10322882"/>
              <a:gd name="connsiteX611" fmla="*/ 6304690 w 7129607"/>
              <a:gd name="connsiteY611" fmla="*/ 5139130 h 10322882"/>
              <a:gd name="connsiteX612" fmla="*/ 6304690 w 7129607"/>
              <a:gd name="connsiteY612" fmla="*/ 5169440 h 10322882"/>
              <a:gd name="connsiteX613" fmla="*/ 6294584 w 7129607"/>
              <a:gd name="connsiteY613" fmla="*/ 5203120 h 10322882"/>
              <a:gd name="connsiteX614" fmla="*/ 6284480 w 7129607"/>
              <a:gd name="connsiteY614" fmla="*/ 5236800 h 10322882"/>
              <a:gd name="connsiteX615" fmla="*/ 6264269 w 7129607"/>
              <a:gd name="connsiteY615" fmla="*/ 5273845 h 10322882"/>
              <a:gd name="connsiteX616" fmla="*/ 6237321 w 7129607"/>
              <a:gd name="connsiteY616" fmla="*/ 5297421 h 10322882"/>
              <a:gd name="connsiteX617" fmla="*/ 6233954 w 7129607"/>
              <a:gd name="connsiteY617" fmla="*/ 5317628 h 10322882"/>
              <a:gd name="connsiteX618" fmla="*/ 6244058 w 7129607"/>
              <a:gd name="connsiteY618" fmla="*/ 5331100 h 10322882"/>
              <a:gd name="connsiteX619" fmla="*/ 6247428 w 7129607"/>
              <a:gd name="connsiteY619" fmla="*/ 5364780 h 10322882"/>
              <a:gd name="connsiteX620" fmla="*/ 6247428 w 7129607"/>
              <a:gd name="connsiteY620" fmla="*/ 5408563 h 10322882"/>
              <a:gd name="connsiteX621" fmla="*/ 6233954 w 7129607"/>
              <a:gd name="connsiteY621" fmla="*/ 5418666 h 10322882"/>
              <a:gd name="connsiteX622" fmla="*/ 6231124 w 7129607"/>
              <a:gd name="connsiteY622" fmla="*/ 5421496 h 10322882"/>
              <a:gd name="connsiteX623" fmla="*/ 6231124 w 7129607"/>
              <a:gd name="connsiteY623" fmla="*/ 5431561 h 10322882"/>
              <a:gd name="connsiteX624" fmla="*/ 6214279 w 7129607"/>
              <a:gd name="connsiteY624" fmla="*/ 5468654 h 10322882"/>
              <a:gd name="connsiteX625" fmla="*/ 6217649 w 7129607"/>
              <a:gd name="connsiteY625" fmla="*/ 5515864 h 10322882"/>
              <a:gd name="connsiteX626" fmla="*/ 6204172 w 7129607"/>
              <a:gd name="connsiteY626" fmla="*/ 5532724 h 10322882"/>
              <a:gd name="connsiteX627" fmla="*/ 6224386 w 7129607"/>
              <a:gd name="connsiteY627" fmla="*/ 5563074 h 10322882"/>
              <a:gd name="connsiteX628" fmla="*/ 6217649 w 7129607"/>
              <a:gd name="connsiteY628" fmla="*/ 5610283 h 10322882"/>
              <a:gd name="connsiteX629" fmla="*/ 6190695 w 7129607"/>
              <a:gd name="connsiteY629" fmla="*/ 5670981 h 10322882"/>
              <a:gd name="connsiteX630" fmla="*/ 6180587 w 7129607"/>
              <a:gd name="connsiteY630" fmla="*/ 5691214 h 10322882"/>
              <a:gd name="connsiteX631" fmla="*/ 6170481 w 7129607"/>
              <a:gd name="connsiteY631" fmla="*/ 5748542 h 10322882"/>
              <a:gd name="connsiteX632" fmla="*/ 6170481 w 7129607"/>
              <a:gd name="connsiteY632" fmla="*/ 5789007 h 10322882"/>
              <a:gd name="connsiteX633" fmla="*/ 6157004 w 7129607"/>
              <a:gd name="connsiteY633" fmla="*/ 5815983 h 10322882"/>
              <a:gd name="connsiteX634" fmla="*/ 6143527 w 7129607"/>
              <a:gd name="connsiteY634" fmla="*/ 5839588 h 10322882"/>
              <a:gd name="connsiteX635" fmla="*/ 6109836 w 7129607"/>
              <a:gd name="connsiteY635" fmla="*/ 5849705 h 10322882"/>
              <a:gd name="connsiteX636" fmla="*/ 6089622 w 7129607"/>
              <a:gd name="connsiteY636" fmla="*/ 5859821 h 10322882"/>
              <a:gd name="connsiteX637" fmla="*/ 6079515 w 7129607"/>
              <a:gd name="connsiteY637" fmla="*/ 5880054 h 10322882"/>
              <a:gd name="connsiteX638" fmla="*/ 6096361 w 7129607"/>
              <a:gd name="connsiteY638" fmla="*/ 5900287 h 10322882"/>
              <a:gd name="connsiteX639" fmla="*/ 6086253 w 7129607"/>
              <a:gd name="connsiteY639" fmla="*/ 5913776 h 10322882"/>
              <a:gd name="connsiteX640" fmla="*/ 6086253 w 7129607"/>
              <a:gd name="connsiteY640" fmla="*/ 5913866 h 10322882"/>
              <a:gd name="connsiteX641" fmla="*/ 6096232 w 7129607"/>
              <a:gd name="connsiteY641" fmla="*/ 5900548 h 10322882"/>
              <a:gd name="connsiteX642" fmla="*/ 6102962 w 7129607"/>
              <a:gd name="connsiteY642" fmla="*/ 5910653 h 10322882"/>
              <a:gd name="connsiteX643" fmla="*/ 6113056 w 7129607"/>
              <a:gd name="connsiteY643" fmla="*/ 5944331 h 10322882"/>
              <a:gd name="connsiteX644" fmla="*/ 6163528 w 7129607"/>
              <a:gd name="connsiteY644" fmla="*/ 5954436 h 10322882"/>
              <a:gd name="connsiteX645" fmla="*/ 6247647 w 7129607"/>
              <a:gd name="connsiteY645" fmla="*/ 5957803 h 10322882"/>
              <a:gd name="connsiteX646" fmla="*/ 6271200 w 7129607"/>
              <a:gd name="connsiteY646" fmla="*/ 5954436 h 10322882"/>
              <a:gd name="connsiteX647" fmla="*/ 6288024 w 7129607"/>
              <a:gd name="connsiteY647" fmla="*/ 5951068 h 10322882"/>
              <a:gd name="connsiteX648" fmla="*/ 6318308 w 7129607"/>
              <a:gd name="connsiteY648" fmla="*/ 5940963 h 10322882"/>
              <a:gd name="connsiteX649" fmla="*/ 6351954 w 7129607"/>
              <a:gd name="connsiteY649" fmla="*/ 5967906 h 10322882"/>
              <a:gd name="connsiteX650" fmla="*/ 6348590 w 7129607"/>
              <a:gd name="connsiteY650" fmla="*/ 5988114 h 10322882"/>
              <a:gd name="connsiteX651" fmla="*/ 6365414 w 7129607"/>
              <a:gd name="connsiteY651" fmla="*/ 6021794 h 10322882"/>
              <a:gd name="connsiteX652" fmla="*/ 6368778 w 7129607"/>
              <a:gd name="connsiteY652" fmla="*/ 6045369 h 10322882"/>
              <a:gd name="connsiteX653" fmla="*/ 6382238 w 7129607"/>
              <a:gd name="connsiteY653" fmla="*/ 6068944 h 10322882"/>
              <a:gd name="connsiteX654" fmla="*/ 6388967 w 7129607"/>
              <a:gd name="connsiteY654" fmla="*/ 6102624 h 10322882"/>
              <a:gd name="connsiteX655" fmla="*/ 6375509 w 7129607"/>
              <a:gd name="connsiteY655" fmla="*/ 6132934 h 10322882"/>
              <a:gd name="connsiteX656" fmla="*/ 6402427 w 7129607"/>
              <a:gd name="connsiteY656" fmla="*/ 6153142 h 10322882"/>
              <a:gd name="connsiteX657" fmla="*/ 6409156 w 7129607"/>
              <a:gd name="connsiteY657" fmla="*/ 6186821 h 10322882"/>
              <a:gd name="connsiteX658" fmla="*/ 6419251 w 7129607"/>
              <a:gd name="connsiteY658" fmla="*/ 6210397 h 10322882"/>
              <a:gd name="connsiteX659" fmla="*/ 6378873 w 7129607"/>
              <a:gd name="connsiteY659" fmla="*/ 6240707 h 10322882"/>
              <a:gd name="connsiteX660" fmla="*/ 6348590 w 7129607"/>
              <a:gd name="connsiteY660" fmla="*/ 6260915 h 10322882"/>
              <a:gd name="connsiteX661" fmla="*/ 6308213 w 7129607"/>
              <a:gd name="connsiteY661" fmla="*/ 6257547 h 10322882"/>
              <a:gd name="connsiteX662" fmla="*/ 6311577 w 7129607"/>
              <a:gd name="connsiteY662" fmla="*/ 6264284 h 10322882"/>
              <a:gd name="connsiteX663" fmla="*/ 6308213 w 7129607"/>
              <a:gd name="connsiteY663" fmla="*/ 6281122 h 10322882"/>
              <a:gd name="connsiteX664" fmla="*/ 6314942 w 7129607"/>
              <a:gd name="connsiteY664" fmla="*/ 6294594 h 10322882"/>
              <a:gd name="connsiteX665" fmla="*/ 6301484 w 7129607"/>
              <a:gd name="connsiteY665" fmla="*/ 6308067 h 10322882"/>
              <a:gd name="connsiteX666" fmla="*/ 6314942 w 7129607"/>
              <a:gd name="connsiteY666" fmla="*/ 6338377 h 10322882"/>
              <a:gd name="connsiteX667" fmla="*/ 6311577 w 7129607"/>
              <a:gd name="connsiteY667" fmla="*/ 6385529 h 10322882"/>
              <a:gd name="connsiteX668" fmla="*/ 6234187 w 7129607"/>
              <a:gd name="connsiteY668" fmla="*/ 6419207 h 10322882"/>
              <a:gd name="connsiteX669" fmla="*/ 6207270 w 7129607"/>
              <a:gd name="connsiteY669" fmla="*/ 6442782 h 10322882"/>
              <a:gd name="connsiteX670" fmla="*/ 6176988 w 7129607"/>
              <a:gd name="connsiteY670" fmla="*/ 6466358 h 10322882"/>
              <a:gd name="connsiteX671" fmla="*/ 6163528 w 7129607"/>
              <a:gd name="connsiteY671" fmla="*/ 6496670 h 10322882"/>
              <a:gd name="connsiteX672" fmla="*/ 6160163 w 7129607"/>
              <a:gd name="connsiteY672" fmla="*/ 6537085 h 10322882"/>
              <a:gd name="connsiteX673" fmla="*/ 6153433 w 7129607"/>
              <a:gd name="connsiteY673" fmla="*/ 6570763 h 10322882"/>
              <a:gd name="connsiteX674" fmla="*/ 6126515 w 7129607"/>
              <a:gd name="connsiteY674" fmla="*/ 6597707 h 10322882"/>
              <a:gd name="connsiteX675" fmla="*/ 6143339 w 7129607"/>
              <a:gd name="connsiteY675" fmla="*/ 6604443 h 10322882"/>
              <a:gd name="connsiteX676" fmla="*/ 6150068 w 7129607"/>
              <a:gd name="connsiteY676" fmla="*/ 6624650 h 10322882"/>
              <a:gd name="connsiteX677" fmla="*/ 6136609 w 7129607"/>
              <a:gd name="connsiteY677" fmla="*/ 6668433 h 10322882"/>
              <a:gd name="connsiteX678" fmla="*/ 6116420 w 7129607"/>
              <a:gd name="connsiteY678" fmla="*/ 6692008 h 10322882"/>
              <a:gd name="connsiteX679" fmla="*/ 6102962 w 7129607"/>
              <a:gd name="connsiteY679" fmla="*/ 6671800 h 10322882"/>
              <a:gd name="connsiteX680" fmla="*/ 6102729 w 7129607"/>
              <a:gd name="connsiteY680" fmla="*/ 6671854 h 10322882"/>
              <a:gd name="connsiteX681" fmla="*/ 6115671 w 7129607"/>
              <a:gd name="connsiteY681" fmla="*/ 6691281 h 10322882"/>
              <a:gd name="connsiteX682" fmla="*/ 6108934 w 7129607"/>
              <a:gd name="connsiteY682" fmla="*/ 6694650 h 10322882"/>
              <a:gd name="connsiteX683" fmla="*/ 6085357 w 7129607"/>
              <a:gd name="connsiteY683" fmla="*/ 6735092 h 10322882"/>
              <a:gd name="connsiteX684" fmla="*/ 6108934 w 7129607"/>
              <a:gd name="connsiteY684" fmla="*/ 6762052 h 10322882"/>
              <a:gd name="connsiteX685" fmla="*/ 6142615 w 7129607"/>
              <a:gd name="connsiteY685" fmla="*/ 6758683 h 10322882"/>
              <a:gd name="connsiteX686" fmla="*/ 6159457 w 7129607"/>
              <a:gd name="connsiteY686" fmla="*/ 6745201 h 10322882"/>
              <a:gd name="connsiteX687" fmla="*/ 6172929 w 7129607"/>
              <a:gd name="connsiteY687" fmla="*/ 6735092 h 10322882"/>
              <a:gd name="connsiteX688" fmla="*/ 6183034 w 7129607"/>
              <a:gd name="connsiteY688" fmla="*/ 6748572 h 10322882"/>
              <a:gd name="connsiteX689" fmla="*/ 6189769 w 7129607"/>
              <a:gd name="connsiteY689" fmla="*/ 6768792 h 10322882"/>
              <a:gd name="connsiteX690" fmla="*/ 6189769 w 7129607"/>
              <a:gd name="connsiteY690" fmla="*/ 6771551 h 10322882"/>
              <a:gd name="connsiteX691" fmla="*/ 6190277 w 7129607"/>
              <a:gd name="connsiteY691" fmla="*/ 6769015 h 10322882"/>
              <a:gd name="connsiteX692" fmla="*/ 6190277 w 7129607"/>
              <a:gd name="connsiteY692" fmla="*/ 6772384 h 10322882"/>
              <a:gd name="connsiteX693" fmla="*/ 6189603 w 7129607"/>
              <a:gd name="connsiteY693" fmla="*/ 6772384 h 10322882"/>
              <a:gd name="connsiteX694" fmla="*/ 6189647 w 7129607"/>
              <a:gd name="connsiteY694" fmla="*/ 6772163 h 10322882"/>
              <a:gd name="connsiteX695" fmla="*/ 6176297 w 7129607"/>
              <a:gd name="connsiteY695" fmla="*/ 6772163 h 10322882"/>
              <a:gd name="connsiteX696" fmla="*/ 6156088 w 7129607"/>
              <a:gd name="connsiteY696" fmla="*/ 6789012 h 10322882"/>
              <a:gd name="connsiteX697" fmla="*/ 6139248 w 7129607"/>
              <a:gd name="connsiteY697" fmla="*/ 6809234 h 10322882"/>
              <a:gd name="connsiteX698" fmla="*/ 6138258 w 7129607"/>
              <a:gd name="connsiteY698" fmla="*/ 6816168 h 10322882"/>
              <a:gd name="connsiteX699" fmla="*/ 6139748 w 7129607"/>
              <a:gd name="connsiteY699" fmla="*/ 6809445 h 10322882"/>
              <a:gd name="connsiteX700" fmla="*/ 6156591 w 7129607"/>
              <a:gd name="connsiteY700" fmla="*/ 6789230 h 10322882"/>
              <a:gd name="connsiteX701" fmla="*/ 6176801 w 7129607"/>
              <a:gd name="connsiteY701" fmla="*/ 6772384 h 10322882"/>
              <a:gd name="connsiteX702" fmla="*/ 6189603 w 7129607"/>
              <a:gd name="connsiteY702" fmla="*/ 6772384 h 10322882"/>
              <a:gd name="connsiteX703" fmla="*/ 6186908 w 7129607"/>
              <a:gd name="connsiteY703" fmla="*/ 6785861 h 10322882"/>
              <a:gd name="connsiteX704" fmla="*/ 6200381 w 7129607"/>
              <a:gd name="connsiteY704" fmla="*/ 6816184 h 10322882"/>
              <a:gd name="connsiteX705" fmla="*/ 6210487 w 7129607"/>
              <a:gd name="connsiteY705" fmla="*/ 6853244 h 10322882"/>
              <a:gd name="connsiteX706" fmla="*/ 6207118 w 7129607"/>
              <a:gd name="connsiteY706" fmla="*/ 6897042 h 10322882"/>
              <a:gd name="connsiteX707" fmla="*/ 6213857 w 7129607"/>
              <a:gd name="connsiteY707" fmla="*/ 6920627 h 10322882"/>
              <a:gd name="connsiteX708" fmla="*/ 6237437 w 7129607"/>
              <a:gd name="connsiteY708" fmla="*/ 6913889 h 10322882"/>
              <a:gd name="connsiteX709" fmla="*/ 6261016 w 7129607"/>
              <a:gd name="connsiteY709" fmla="*/ 6917258 h 10322882"/>
              <a:gd name="connsiteX710" fmla="*/ 6291333 w 7129607"/>
              <a:gd name="connsiteY710" fmla="*/ 6907150 h 10322882"/>
              <a:gd name="connsiteX711" fmla="*/ 6318281 w 7129607"/>
              <a:gd name="connsiteY711" fmla="*/ 6920627 h 10322882"/>
              <a:gd name="connsiteX712" fmla="*/ 6345230 w 7129607"/>
              <a:gd name="connsiteY712" fmla="*/ 6950949 h 10322882"/>
              <a:gd name="connsiteX713" fmla="*/ 6375547 w 7129607"/>
              <a:gd name="connsiteY713" fmla="*/ 6981272 h 10322882"/>
              <a:gd name="connsiteX714" fmla="*/ 6365441 w 7129607"/>
              <a:gd name="connsiteY714" fmla="*/ 6998118 h 10322882"/>
              <a:gd name="connsiteX715" fmla="*/ 6362073 w 7129607"/>
              <a:gd name="connsiteY715" fmla="*/ 7028439 h 10322882"/>
              <a:gd name="connsiteX716" fmla="*/ 6375547 w 7129607"/>
              <a:gd name="connsiteY716" fmla="*/ 7075607 h 10322882"/>
              <a:gd name="connsiteX717" fmla="*/ 6372179 w 7129607"/>
              <a:gd name="connsiteY717" fmla="*/ 7122776 h 10322882"/>
              <a:gd name="connsiteX718" fmla="*/ 6378916 w 7129607"/>
              <a:gd name="connsiteY718" fmla="*/ 7173313 h 10322882"/>
              <a:gd name="connsiteX719" fmla="*/ 6365441 w 7129607"/>
              <a:gd name="connsiteY719" fmla="*/ 7203635 h 10322882"/>
              <a:gd name="connsiteX720" fmla="*/ 6365441 w 7129607"/>
              <a:gd name="connsiteY720" fmla="*/ 7227220 h 10322882"/>
              <a:gd name="connsiteX721" fmla="*/ 6358704 w 7129607"/>
              <a:gd name="connsiteY721" fmla="*/ 7233958 h 10322882"/>
              <a:gd name="connsiteX722" fmla="*/ 6358387 w 7129607"/>
              <a:gd name="connsiteY722" fmla="*/ 7233988 h 10322882"/>
              <a:gd name="connsiteX723" fmla="*/ 6341856 w 7129607"/>
              <a:gd name="connsiteY723" fmla="*/ 7257114 h 10322882"/>
              <a:gd name="connsiteX724" fmla="*/ 6335116 w 7129607"/>
              <a:gd name="connsiteY724" fmla="*/ 7284056 h 10322882"/>
              <a:gd name="connsiteX725" fmla="*/ 6372187 w 7129607"/>
              <a:gd name="connsiteY725" fmla="*/ 7304262 h 10322882"/>
              <a:gd name="connsiteX726" fmla="*/ 6385669 w 7129607"/>
              <a:gd name="connsiteY726" fmla="*/ 7324470 h 10322882"/>
              <a:gd name="connsiteX727" fmla="*/ 6395778 w 7129607"/>
              <a:gd name="connsiteY727" fmla="*/ 7368251 h 10322882"/>
              <a:gd name="connsiteX728" fmla="*/ 6405889 w 7129607"/>
              <a:gd name="connsiteY728" fmla="*/ 7378354 h 10322882"/>
              <a:gd name="connsiteX729" fmla="*/ 6399149 w 7129607"/>
              <a:gd name="connsiteY729" fmla="*/ 7395194 h 10322882"/>
              <a:gd name="connsiteX730" fmla="*/ 6409258 w 7129607"/>
              <a:gd name="connsiteY730" fmla="*/ 7449078 h 10322882"/>
              <a:gd name="connsiteX731" fmla="*/ 6436220 w 7129607"/>
              <a:gd name="connsiteY731" fmla="*/ 7476021 h 10322882"/>
              <a:gd name="connsiteX732" fmla="*/ 6453071 w 7129607"/>
              <a:gd name="connsiteY732" fmla="*/ 7502964 h 10322882"/>
              <a:gd name="connsiteX733" fmla="*/ 6456440 w 7129607"/>
              <a:gd name="connsiteY733" fmla="*/ 7526537 h 10322882"/>
              <a:gd name="connsiteX734" fmla="*/ 6446331 w 7129607"/>
              <a:gd name="connsiteY734" fmla="*/ 7543377 h 10322882"/>
              <a:gd name="connsiteX735" fmla="*/ 6436220 w 7129607"/>
              <a:gd name="connsiteY735" fmla="*/ 7553480 h 10322882"/>
              <a:gd name="connsiteX736" fmla="*/ 6422740 w 7129607"/>
              <a:gd name="connsiteY736" fmla="*/ 7563583 h 10322882"/>
              <a:gd name="connsiteX737" fmla="*/ 6426109 w 7129607"/>
              <a:gd name="connsiteY737" fmla="*/ 7603997 h 10322882"/>
              <a:gd name="connsiteX738" fmla="*/ 6442960 w 7129607"/>
              <a:gd name="connsiteY738" fmla="*/ 7637675 h 10322882"/>
              <a:gd name="connsiteX739" fmla="*/ 6436220 w 7129607"/>
              <a:gd name="connsiteY739" fmla="*/ 7678088 h 10322882"/>
              <a:gd name="connsiteX740" fmla="*/ 6436220 w 7129607"/>
              <a:gd name="connsiteY740" fmla="*/ 7718502 h 10322882"/>
              <a:gd name="connsiteX741" fmla="*/ 6429480 w 7129607"/>
              <a:gd name="connsiteY741" fmla="*/ 7765652 h 10322882"/>
              <a:gd name="connsiteX742" fmla="*/ 6429480 w 7129607"/>
              <a:gd name="connsiteY742" fmla="*/ 7772286 h 10322882"/>
              <a:gd name="connsiteX743" fmla="*/ 6430097 w 7129607"/>
              <a:gd name="connsiteY743" fmla="*/ 7772902 h 10322882"/>
              <a:gd name="connsiteX744" fmla="*/ 6426723 w 7129607"/>
              <a:gd name="connsiteY744" fmla="*/ 7816705 h 10322882"/>
              <a:gd name="connsiteX745" fmla="*/ 6436841 w 7129607"/>
              <a:gd name="connsiteY745" fmla="*/ 7863877 h 10322882"/>
              <a:gd name="connsiteX746" fmla="*/ 6433469 w 7129607"/>
              <a:gd name="connsiteY746" fmla="*/ 7894202 h 10322882"/>
              <a:gd name="connsiteX747" fmla="*/ 6463822 w 7129607"/>
              <a:gd name="connsiteY747" fmla="*/ 7927896 h 10322882"/>
              <a:gd name="connsiteX748" fmla="*/ 6477312 w 7129607"/>
              <a:gd name="connsiteY748" fmla="*/ 7964961 h 10322882"/>
              <a:gd name="connsiteX749" fmla="*/ 6467194 w 7129607"/>
              <a:gd name="connsiteY749" fmla="*/ 8012132 h 10322882"/>
              <a:gd name="connsiteX750" fmla="*/ 6433469 w 7129607"/>
              <a:gd name="connsiteY750" fmla="*/ 8049196 h 10322882"/>
              <a:gd name="connsiteX751" fmla="*/ 6416605 w 7129607"/>
              <a:gd name="connsiteY751" fmla="*/ 8092999 h 10322882"/>
              <a:gd name="connsiteX752" fmla="*/ 6426723 w 7129607"/>
              <a:gd name="connsiteY752" fmla="*/ 8136801 h 10322882"/>
              <a:gd name="connsiteX753" fmla="*/ 6406488 w 7129607"/>
              <a:gd name="connsiteY753" fmla="*/ 8170497 h 10322882"/>
              <a:gd name="connsiteX754" fmla="*/ 6379508 w 7129607"/>
              <a:gd name="connsiteY754" fmla="*/ 8217669 h 10322882"/>
              <a:gd name="connsiteX755" fmla="*/ 6352527 w 7129607"/>
              <a:gd name="connsiteY755" fmla="*/ 8244624 h 10322882"/>
              <a:gd name="connsiteX756" fmla="*/ 6335665 w 7129607"/>
              <a:gd name="connsiteY756" fmla="*/ 8271580 h 10322882"/>
              <a:gd name="connsiteX757" fmla="*/ 6312057 w 7129607"/>
              <a:gd name="connsiteY757" fmla="*/ 8288426 h 10322882"/>
              <a:gd name="connsiteX758" fmla="*/ 6288448 w 7129607"/>
              <a:gd name="connsiteY758" fmla="*/ 8281688 h 10322882"/>
              <a:gd name="connsiteX759" fmla="*/ 6268212 w 7129607"/>
              <a:gd name="connsiteY759" fmla="*/ 8298535 h 10322882"/>
              <a:gd name="connsiteX760" fmla="*/ 6247978 w 7129607"/>
              <a:gd name="connsiteY760" fmla="*/ 8335598 h 10322882"/>
              <a:gd name="connsiteX761" fmla="*/ 6258095 w 7129607"/>
              <a:gd name="connsiteY761" fmla="*/ 8372663 h 10322882"/>
              <a:gd name="connsiteX762" fmla="*/ 6264840 w 7129607"/>
              <a:gd name="connsiteY762" fmla="*/ 8402988 h 10322882"/>
              <a:gd name="connsiteX763" fmla="*/ 6281704 w 7129607"/>
              <a:gd name="connsiteY763" fmla="*/ 8429943 h 10322882"/>
              <a:gd name="connsiteX764" fmla="*/ 6301938 w 7129607"/>
              <a:gd name="connsiteY764" fmla="*/ 8456899 h 10322882"/>
              <a:gd name="connsiteX765" fmla="*/ 6342410 w 7129607"/>
              <a:gd name="connsiteY765" fmla="*/ 8460268 h 10322882"/>
              <a:gd name="connsiteX766" fmla="*/ 6379508 w 7129607"/>
              <a:gd name="connsiteY766" fmla="*/ 8453530 h 10322882"/>
              <a:gd name="connsiteX767" fmla="*/ 6386252 w 7129607"/>
              <a:gd name="connsiteY767" fmla="*/ 8487223 h 10322882"/>
              <a:gd name="connsiteX768" fmla="*/ 6406488 w 7129607"/>
              <a:gd name="connsiteY768" fmla="*/ 8510810 h 10322882"/>
              <a:gd name="connsiteX769" fmla="*/ 6362644 w 7129607"/>
              <a:gd name="connsiteY769" fmla="*/ 8568090 h 10322882"/>
              <a:gd name="connsiteX770" fmla="*/ 6362644 w 7129607"/>
              <a:gd name="connsiteY770" fmla="*/ 8588307 h 10322882"/>
              <a:gd name="connsiteX771" fmla="*/ 6369390 w 7129607"/>
              <a:gd name="connsiteY771" fmla="*/ 8611893 h 10322882"/>
              <a:gd name="connsiteX772" fmla="*/ 6345782 w 7129607"/>
              <a:gd name="connsiteY772" fmla="*/ 8645587 h 10322882"/>
              <a:gd name="connsiteX773" fmla="*/ 6301938 w 7129607"/>
              <a:gd name="connsiteY773" fmla="*/ 8655696 h 10322882"/>
              <a:gd name="connsiteX774" fmla="*/ 6254723 w 7129607"/>
              <a:gd name="connsiteY774" fmla="*/ 8672542 h 10322882"/>
              <a:gd name="connsiteX775" fmla="*/ 6231115 w 7129607"/>
              <a:gd name="connsiteY775" fmla="*/ 8669173 h 10322882"/>
              <a:gd name="connsiteX776" fmla="*/ 6224370 w 7129607"/>
              <a:gd name="connsiteY776" fmla="*/ 8679282 h 10322882"/>
              <a:gd name="connsiteX777" fmla="*/ 6223800 w 7129607"/>
              <a:gd name="connsiteY777" fmla="*/ 8679282 h 10322882"/>
              <a:gd name="connsiteX778" fmla="*/ 6220627 w 7129607"/>
              <a:gd name="connsiteY778" fmla="*/ 8685630 h 10322882"/>
              <a:gd name="connsiteX779" fmla="*/ 6207154 w 7129607"/>
              <a:gd name="connsiteY779" fmla="*/ 8729412 h 10322882"/>
              <a:gd name="connsiteX780" fmla="*/ 6183579 w 7129607"/>
              <a:gd name="connsiteY780" fmla="*/ 8749620 h 10322882"/>
              <a:gd name="connsiteX781" fmla="*/ 6170107 w 7129607"/>
              <a:gd name="connsiteY781" fmla="*/ 8790035 h 10322882"/>
              <a:gd name="connsiteX782" fmla="*/ 6139795 w 7129607"/>
              <a:gd name="connsiteY782" fmla="*/ 8823713 h 10322882"/>
              <a:gd name="connsiteX783" fmla="*/ 6116220 w 7129607"/>
              <a:gd name="connsiteY783" fmla="*/ 8850658 h 10322882"/>
              <a:gd name="connsiteX784" fmla="*/ 6072437 w 7129607"/>
              <a:gd name="connsiteY784" fmla="*/ 8847288 h 10322882"/>
              <a:gd name="connsiteX785" fmla="*/ 6025285 w 7129607"/>
              <a:gd name="connsiteY785" fmla="*/ 8854025 h 10322882"/>
              <a:gd name="connsiteX786" fmla="*/ 5961293 w 7129607"/>
              <a:gd name="connsiteY786" fmla="*/ 8864128 h 10322882"/>
              <a:gd name="connsiteX787" fmla="*/ 5937718 w 7129607"/>
              <a:gd name="connsiteY787" fmla="*/ 8874233 h 10322882"/>
              <a:gd name="connsiteX788" fmla="*/ 5917511 w 7129607"/>
              <a:gd name="connsiteY788" fmla="*/ 8874233 h 10322882"/>
              <a:gd name="connsiteX789" fmla="*/ 5900671 w 7129607"/>
              <a:gd name="connsiteY789" fmla="*/ 8864128 h 10322882"/>
              <a:gd name="connsiteX790" fmla="*/ 5870359 w 7129607"/>
              <a:gd name="connsiteY790" fmla="*/ 8854025 h 10322882"/>
              <a:gd name="connsiteX791" fmla="*/ 5840047 w 7129607"/>
              <a:gd name="connsiteY791" fmla="*/ 8850658 h 10322882"/>
              <a:gd name="connsiteX792" fmla="*/ 5823207 w 7129607"/>
              <a:gd name="connsiteY792" fmla="*/ 8847288 h 10322882"/>
              <a:gd name="connsiteX793" fmla="*/ 5786159 w 7129607"/>
              <a:gd name="connsiteY793" fmla="*/ 8847288 h 10322882"/>
              <a:gd name="connsiteX794" fmla="*/ 5742377 w 7129607"/>
              <a:gd name="connsiteY794" fmla="*/ 8837185 h 10322882"/>
              <a:gd name="connsiteX795" fmla="*/ 5728904 w 7129607"/>
              <a:gd name="connsiteY795" fmla="*/ 8870864 h 10322882"/>
              <a:gd name="connsiteX796" fmla="*/ 5708697 w 7129607"/>
              <a:gd name="connsiteY796" fmla="*/ 8901176 h 10322882"/>
              <a:gd name="connsiteX797" fmla="*/ 5685120 w 7129607"/>
              <a:gd name="connsiteY797" fmla="*/ 8941591 h 10322882"/>
              <a:gd name="connsiteX798" fmla="*/ 5627865 w 7129607"/>
              <a:gd name="connsiteY798" fmla="*/ 8928118 h 10322882"/>
              <a:gd name="connsiteX799" fmla="*/ 5577346 w 7129607"/>
              <a:gd name="connsiteY799" fmla="*/ 8928118 h 10322882"/>
              <a:gd name="connsiteX800" fmla="*/ 5553770 w 7129607"/>
              <a:gd name="connsiteY800" fmla="*/ 8911279 h 10322882"/>
              <a:gd name="connsiteX801" fmla="*/ 5489779 w 7129607"/>
              <a:gd name="connsiteY801" fmla="*/ 8911279 h 10322882"/>
              <a:gd name="connsiteX802" fmla="*/ 5486411 w 7129607"/>
              <a:gd name="connsiteY802" fmla="*/ 8944958 h 10322882"/>
              <a:gd name="connsiteX803" fmla="*/ 5459467 w 7129607"/>
              <a:gd name="connsiteY803" fmla="*/ 8965166 h 10322882"/>
              <a:gd name="connsiteX804" fmla="*/ 5419052 w 7129607"/>
              <a:gd name="connsiteY804" fmla="*/ 8955061 h 10322882"/>
              <a:gd name="connsiteX805" fmla="*/ 5368532 w 7129607"/>
              <a:gd name="connsiteY805" fmla="*/ 8948326 h 10322882"/>
              <a:gd name="connsiteX806" fmla="*/ 5328117 w 7129607"/>
              <a:gd name="connsiteY806" fmla="*/ 8941591 h 10322882"/>
              <a:gd name="connsiteX807" fmla="*/ 5307909 w 7129607"/>
              <a:gd name="connsiteY807" fmla="*/ 8951694 h 10322882"/>
              <a:gd name="connsiteX808" fmla="*/ 5287702 w 7129607"/>
              <a:gd name="connsiteY808" fmla="*/ 8951694 h 10322882"/>
              <a:gd name="connsiteX809" fmla="*/ 5264125 w 7129607"/>
              <a:gd name="connsiteY809" fmla="*/ 8975269 h 10322882"/>
              <a:gd name="connsiteX810" fmla="*/ 5237182 w 7129607"/>
              <a:gd name="connsiteY810" fmla="*/ 8998846 h 10322882"/>
              <a:gd name="connsiteX811" fmla="*/ 5203502 w 7129607"/>
              <a:gd name="connsiteY811" fmla="*/ 9012316 h 10322882"/>
              <a:gd name="connsiteX812" fmla="*/ 5176558 w 7129607"/>
              <a:gd name="connsiteY812" fmla="*/ 9008949 h 10322882"/>
              <a:gd name="connsiteX813" fmla="*/ 5146246 w 7129607"/>
              <a:gd name="connsiteY813" fmla="*/ 9032524 h 10322882"/>
              <a:gd name="connsiteX814" fmla="*/ 5119303 w 7129607"/>
              <a:gd name="connsiteY814" fmla="*/ 9066204 h 10322882"/>
              <a:gd name="connsiteX815" fmla="*/ 5102463 w 7129607"/>
              <a:gd name="connsiteY815" fmla="*/ 9093146 h 10322882"/>
              <a:gd name="connsiteX816" fmla="*/ 5088991 w 7129607"/>
              <a:gd name="connsiteY816" fmla="*/ 9099882 h 10322882"/>
              <a:gd name="connsiteX817" fmla="*/ 5075519 w 7129607"/>
              <a:gd name="connsiteY817" fmla="*/ 9113354 h 10322882"/>
              <a:gd name="connsiteX818" fmla="*/ 5062048 w 7129607"/>
              <a:gd name="connsiteY818" fmla="*/ 9147034 h 10322882"/>
              <a:gd name="connsiteX819" fmla="*/ 5025001 w 7129607"/>
              <a:gd name="connsiteY819" fmla="*/ 9170609 h 10322882"/>
              <a:gd name="connsiteX820" fmla="*/ 5001424 w 7129607"/>
              <a:gd name="connsiteY820" fmla="*/ 9177344 h 10322882"/>
              <a:gd name="connsiteX821" fmla="*/ 4971112 w 7129607"/>
              <a:gd name="connsiteY821" fmla="*/ 9200919 h 10322882"/>
              <a:gd name="connsiteX822" fmla="*/ 4923962 w 7129607"/>
              <a:gd name="connsiteY822" fmla="*/ 9207655 h 10322882"/>
              <a:gd name="connsiteX823" fmla="*/ 4886914 w 7129607"/>
              <a:gd name="connsiteY823" fmla="*/ 9190816 h 10322882"/>
              <a:gd name="connsiteX824" fmla="*/ 4829658 w 7129607"/>
              <a:gd name="connsiteY824" fmla="*/ 9251437 h 10322882"/>
              <a:gd name="connsiteX825" fmla="*/ 4785875 w 7129607"/>
              <a:gd name="connsiteY825" fmla="*/ 9271645 h 10322882"/>
              <a:gd name="connsiteX826" fmla="*/ 4758931 w 7129607"/>
              <a:gd name="connsiteY826" fmla="*/ 9275014 h 10322882"/>
              <a:gd name="connsiteX827" fmla="*/ 4738723 w 7129607"/>
              <a:gd name="connsiteY827" fmla="*/ 9275014 h 10322882"/>
              <a:gd name="connsiteX828" fmla="*/ 4731988 w 7129607"/>
              <a:gd name="connsiteY828" fmla="*/ 9281749 h 10322882"/>
              <a:gd name="connsiteX829" fmla="*/ 4678101 w 7129607"/>
              <a:gd name="connsiteY829" fmla="*/ 9345740 h 10322882"/>
              <a:gd name="connsiteX830" fmla="*/ 4600636 w 7129607"/>
              <a:gd name="connsiteY830" fmla="*/ 9419833 h 10322882"/>
              <a:gd name="connsiteX831" fmla="*/ 4523174 w 7129607"/>
              <a:gd name="connsiteY831" fmla="*/ 9470352 h 10322882"/>
              <a:gd name="connsiteX832" fmla="*/ 4482757 w 7129607"/>
              <a:gd name="connsiteY832" fmla="*/ 9466985 h 10322882"/>
              <a:gd name="connsiteX833" fmla="*/ 4476022 w 7129607"/>
              <a:gd name="connsiteY833" fmla="*/ 9443410 h 10322882"/>
              <a:gd name="connsiteX834" fmla="*/ 4486127 w 7129607"/>
              <a:gd name="connsiteY834" fmla="*/ 9376050 h 10322882"/>
              <a:gd name="connsiteX835" fmla="*/ 4472654 w 7129607"/>
              <a:gd name="connsiteY835" fmla="*/ 9355843 h 10322882"/>
              <a:gd name="connsiteX836" fmla="*/ 4476022 w 7129607"/>
              <a:gd name="connsiteY836" fmla="*/ 9318797 h 10322882"/>
              <a:gd name="connsiteX837" fmla="*/ 4455815 w 7129607"/>
              <a:gd name="connsiteY837" fmla="*/ 9288485 h 10322882"/>
              <a:gd name="connsiteX838" fmla="*/ 4428870 w 7129607"/>
              <a:gd name="connsiteY838" fmla="*/ 9278382 h 10322882"/>
              <a:gd name="connsiteX839" fmla="*/ 4418767 w 7129607"/>
              <a:gd name="connsiteY839" fmla="*/ 9258174 h 10322882"/>
              <a:gd name="connsiteX840" fmla="*/ 4368248 w 7129607"/>
              <a:gd name="connsiteY840" fmla="*/ 9231231 h 10322882"/>
              <a:gd name="connsiteX841" fmla="*/ 4327833 w 7129607"/>
              <a:gd name="connsiteY841" fmla="*/ 9214392 h 10322882"/>
              <a:gd name="connsiteX842" fmla="*/ 4310993 w 7129607"/>
              <a:gd name="connsiteY842" fmla="*/ 9173976 h 10322882"/>
              <a:gd name="connsiteX843" fmla="*/ 4287416 w 7129607"/>
              <a:gd name="connsiteY843" fmla="*/ 9133561 h 10322882"/>
              <a:gd name="connsiteX844" fmla="*/ 4287416 w 7129607"/>
              <a:gd name="connsiteY844" fmla="*/ 9130962 h 10322882"/>
              <a:gd name="connsiteX845" fmla="*/ 4274619 w 7129607"/>
              <a:gd name="connsiteY845" fmla="*/ 9131788 h 10322882"/>
              <a:gd name="connsiteX846" fmla="*/ 4264095 w 7129607"/>
              <a:gd name="connsiteY846" fmla="*/ 9147789 h 10322882"/>
              <a:gd name="connsiteX847" fmla="*/ 4247255 w 7129607"/>
              <a:gd name="connsiteY847" fmla="*/ 9157894 h 10322882"/>
              <a:gd name="connsiteX848" fmla="*/ 4237152 w 7129607"/>
              <a:gd name="connsiteY848" fmla="*/ 9178104 h 10322882"/>
              <a:gd name="connsiteX849" fmla="*/ 4203474 w 7129607"/>
              <a:gd name="connsiteY849" fmla="*/ 9205054 h 10322882"/>
              <a:gd name="connsiteX850" fmla="*/ 4200106 w 7129607"/>
              <a:gd name="connsiteY850" fmla="*/ 9242107 h 10322882"/>
              <a:gd name="connsiteX851" fmla="*/ 4159691 w 7129607"/>
              <a:gd name="connsiteY851" fmla="*/ 9255581 h 10322882"/>
              <a:gd name="connsiteX852" fmla="*/ 4126013 w 7129607"/>
              <a:gd name="connsiteY852" fmla="*/ 9275792 h 10322882"/>
              <a:gd name="connsiteX853" fmla="*/ 4092335 w 7129607"/>
              <a:gd name="connsiteY853" fmla="*/ 9299372 h 10322882"/>
              <a:gd name="connsiteX854" fmla="*/ 4065392 w 7129607"/>
              <a:gd name="connsiteY854" fmla="*/ 9326319 h 10322882"/>
              <a:gd name="connsiteX855" fmla="*/ 4045186 w 7129607"/>
              <a:gd name="connsiteY855" fmla="*/ 9316213 h 10322882"/>
              <a:gd name="connsiteX856" fmla="*/ 4021611 w 7129607"/>
              <a:gd name="connsiteY856" fmla="*/ 9322952 h 10322882"/>
              <a:gd name="connsiteX857" fmla="*/ 3974460 w 7129607"/>
              <a:gd name="connsiteY857" fmla="*/ 9322952 h 10322882"/>
              <a:gd name="connsiteX858" fmla="*/ 3944150 w 7129607"/>
              <a:gd name="connsiteY858" fmla="*/ 9299372 h 10322882"/>
              <a:gd name="connsiteX859" fmla="*/ 3934047 w 7129607"/>
              <a:gd name="connsiteY859" fmla="*/ 9296002 h 10322882"/>
              <a:gd name="connsiteX860" fmla="*/ 3950887 w 7129607"/>
              <a:gd name="connsiteY860" fmla="*/ 9285898 h 10322882"/>
              <a:gd name="connsiteX861" fmla="*/ 3968567 w 7129607"/>
              <a:gd name="connsiteY861" fmla="*/ 9272844 h 10322882"/>
              <a:gd name="connsiteX862" fmla="*/ 3968674 w 7129607"/>
              <a:gd name="connsiteY862" fmla="*/ 9271967 h 10322882"/>
              <a:gd name="connsiteX863" fmla="*/ 3951006 w 7129607"/>
              <a:gd name="connsiteY863" fmla="*/ 9284997 h 10322882"/>
              <a:gd name="connsiteX864" fmla="*/ 3934156 w 7129607"/>
              <a:gd name="connsiteY864" fmla="*/ 9295100 h 10322882"/>
              <a:gd name="connsiteX865" fmla="*/ 3920674 w 7129607"/>
              <a:gd name="connsiteY865" fmla="*/ 9301835 h 10322882"/>
              <a:gd name="connsiteX866" fmla="*/ 3903823 w 7129607"/>
              <a:gd name="connsiteY866" fmla="*/ 9301835 h 10322882"/>
              <a:gd name="connsiteX867" fmla="*/ 3876861 w 7129607"/>
              <a:gd name="connsiteY867" fmla="*/ 9305203 h 10322882"/>
              <a:gd name="connsiteX868" fmla="*/ 3843158 w 7129607"/>
              <a:gd name="connsiteY868" fmla="*/ 9318675 h 10322882"/>
              <a:gd name="connsiteX869" fmla="*/ 3799344 w 7129607"/>
              <a:gd name="connsiteY869" fmla="*/ 9322043 h 10322882"/>
              <a:gd name="connsiteX870" fmla="*/ 3772382 w 7129607"/>
              <a:gd name="connsiteY870" fmla="*/ 9322043 h 10322882"/>
              <a:gd name="connsiteX871" fmla="*/ 3755529 w 7129607"/>
              <a:gd name="connsiteY871" fmla="*/ 9315308 h 10322882"/>
              <a:gd name="connsiteX872" fmla="*/ 3725197 w 7129607"/>
              <a:gd name="connsiteY872" fmla="*/ 9318675 h 10322882"/>
              <a:gd name="connsiteX873" fmla="*/ 3715086 w 7129607"/>
              <a:gd name="connsiteY873" fmla="*/ 9295100 h 10322882"/>
              <a:gd name="connsiteX874" fmla="*/ 3714244 w 7129607"/>
              <a:gd name="connsiteY874" fmla="*/ 9274893 h 10322882"/>
              <a:gd name="connsiteX875" fmla="*/ 3711808 w 7129607"/>
              <a:gd name="connsiteY875" fmla="*/ 9266546 h 10322882"/>
              <a:gd name="connsiteX876" fmla="*/ 3710850 w 7129607"/>
              <a:gd name="connsiteY876" fmla="*/ 9266546 h 10322882"/>
              <a:gd name="connsiteX877" fmla="*/ 3713183 w 7129607"/>
              <a:gd name="connsiteY877" fmla="*/ 9274550 h 10322882"/>
              <a:gd name="connsiteX878" fmla="*/ 3714024 w 7129607"/>
              <a:gd name="connsiteY878" fmla="*/ 9294763 h 10322882"/>
              <a:gd name="connsiteX879" fmla="*/ 3724126 w 7129607"/>
              <a:gd name="connsiteY879" fmla="*/ 9318344 h 10322882"/>
              <a:gd name="connsiteX880" fmla="*/ 3714024 w 7129607"/>
              <a:gd name="connsiteY880" fmla="*/ 9321712 h 10322882"/>
              <a:gd name="connsiteX881" fmla="*/ 3676990 w 7129607"/>
              <a:gd name="connsiteY881" fmla="*/ 9341926 h 10322882"/>
              <a:gd name="connsiteX882" fmla="*/ 3672308 w 7129607"/>
              <a:gd name="connsiteY882" fmla="*/ 9346903 h 10322882"/>
              <a:gd name="connsiteX883" fmla="*/ 3672308 w 7129607"/>
              <a:gd name="connsiteY883" fmla="*/ 9353896 h 10322882"/>
              <a:gd name="connsiteX884" fmla="*/ 3665730 w 7129607"/>
              <a:gd name="connsiteY884" fmla="*/ 9353896 h 10322882"/>
              <a:gd name="connsiteX885" fmla="*/ 3663523 w 7129607"/>
              <a:gd name="connsiteY885" fmla="*/ 9356242 h 10322882"/>
              <a:gd name="connsiteX886" fmla="*/ 3660156 w 7129607"/>
              <a:gd name="connsiteY886" fmla="*/ 9375612 h 10322882"/>
              <a:gd name="connsiteX887" fmla="*/ 3643321 w 7129607"/>
              <a:gd name="connsiteY887" fmla="*/ 9412668 h 10322882"/>
              <a:gd name="connsiteX888" fmla="*/ 3589452 w 7129607"/>
              <a:gd name="connsiteY888" fmla="*/ 9426144 h 10322882"/>
              <a:gd name="connsiteX889" fmla="*/ 3555784 w 7129607"/>
              <a:gd name="connsiteY889" fmla="*/ 9422775 h 10322882"/>
              <a:gd name="connsiteX890" fmla="*/ 3522115 w 7129607"/>
              <a:gd name="connsiteY890" fmla="*/ 9422775 h 10322882"/>
              <a:gd name="connsiteX891" fmla="*/ 3458145 w 7129607"/>
              <a:gd name="connsiteY891" fmla="*/ 9395825 h 10322882"/>
              <a:gd name="connsiteX892" fmla="*/ 3454779 w 7129607"/>
              <a:gd name="connsiteY892" fmla="*/ 9399193 h 10322882"/>
              <a:gd name="connsiteX893" fmla="*/ 3454779 w 7129607"/>
              <a:gd name="connsiteY893" fmla="*/ 9392456 h 10322882"/>
              <a:gd name="connsiteX894" fmla="*/ 3450571 w 7129607"/>
              <a:gd name="connsiteY894" fmla="*/ 9367191 h 10322882"/>
              <a:gd name="connsiteX895" fmla="*/ 3445699 w 7129607"/>
              <a:gd name="connsiteY895" fmla="*/ 9353896 h 10322882"/>
              <a:gd name="connsiteX896" fmla="*/ 3445308 w 7129607"/>
              <a:gd name="connsiteY896" fmla="*/ 9353896 h 10322882"/>
              <a:gd name="connsiteX897" fmla="*/ 3450395 w 7129607"/>
              <a:gd name="connsiteY897" fmla="*/ 9367785 h 10322882"/>
              <a:gd name="connsiteX898" fmla="*/ 3454601 w 7129607"/>
              <a:gd name="connsiteY898" fmla="*/ 9393051 h 10322882"/>
              <a:gd name="connsiteX899" fmla="*/ 3454601 w 7129607"/>
              <a:gd name="connsiteY899" fmla="*/ 9399789 h 10322882"/>
              <a:gd name="connsiteX900" fmla="*/ 3444504 w 7129607"/>
              <a:gd name="connsiteY900" fmla="*/ 9426740 h 10322882"/>
              <a:gd name="connsiteX901" fmla="*/ 3431043 w 7129607"/>
              <a:gd name="connsiteY901" fmla="*/ 9443583 h 10322882"/>
              <a:gd name="connsiteX902" fmla="*/ 3431043 w 7129607"/>
              <a:gd name="connsiteY902" fmla="*/ 9467166 h 10322882"/>
              <a:gd name="connsiteX903" fmla="*/ 3417582 w 7129607"/>
              <a:gd name="connsiteY903" fmla="*/ 9497485 h 10322882"/>
              <a:gd name="connsiteX904" fmla="*/ 3397390 w 7129607"/>
              <a:gd name="connsiteY904" fmla="*/ 9504223 h 10322882"/>
              <a:gd name="connsiteX905" fmla="*/ 3363737 w 7129607"/>
              <a:gd name="connsiteY905" fmla="*/ 9517698 h 10322882"/>
              <a:gd name="connsiteX906" fmla="*/ 3333449 w 7129607"/>
              <a:gd name="connsiteY906" fmla="*/ 9531174 h 10322882"/>
              <a:gd name="connsiteX907" fmla="*/ 3306527 w 7129607"/>
              <a:gd name="connsiteY907" fmla="*/ 9544649 h 10322882"/>
              <a:gd name="connsiteX908" fmla="*/ 3276238 w 7129607"/>
              <a:gd name="connsiteY908" fmla="*/ 9534541 h 10322882"/>
              <a:gd name="connsiteX909" fmla="*/ 3242585 w 7129607"/>
              <a:gd name="connsiteY909" fmla="*/ 9521066 h 10322882"/>
              <a:gd name="connsiteX910" fmla="*/ 3202200 w 7129607"/>
              <a:gd name="connsiteY910" fmla="*/ 9571600 h 10322882"/>
              <a:gd name="connsiteX911" fmla="*/ 3161817 w 7129607"/>
              <a:gd name="connsiteY911" fmla="*/ 9564861 h 10322882"/>
              <a:gd name="connsiteX912" fmla="*/ 3121433 w 7129607"/>
              <a:gd name="connsiteY912" fmla="*/ 9568231 h 10322882"/>
              <a:gd name="connsiteX913" fmla="*/ 3067587 w 7129607"/>
              <a:gd name="connsiteY913" fmla="*/ 9544649 h 10322882"/>
              <a:gd name="connsiteX914" fmla="*/ 3033934 w 7129607"/>
              <a:gd name="connsiteY914" fmla="*/ 9551386 h 10322882"/>
              <a:gd name="connsiteX915" fmla="*/ 3000285 w 7129607"/>
              <a:gd name="connsiteY915" fmla="*/ 9541280 h 10322882"/>
              <a:gd name="connsiteX916" fmla="*/ 2966631 w 7129607"/>
              <a:gd name="connsiteY916" fmla="*/ 9558125 h 10322882"/>
              <a:gd name="connsiteX917" fmla="*/ 2929612 w 7129607"/>
              <a:gd name="connsiteY917" fmla="*/ 9558125 h 10322882"/>
              <a:gd name="connsiteX918" fmla="*/ 2872403 w 7129607"/>
              <a:gd name="connsiteY918" fmla="*/ 9517698 h 10322882"/>
              <a:gd name="connsiteX919" fmla="*/ 2848844 w 7129607"/>
              <a:gd name="connsiteY919" fmla="*/ 9534541 h 10322882"/>
              <a:gd name="connsiteX920" fmla="*/ 2801730 w 7129607"/>
              <a:gd name="connsiteY920" fmla="*/ 9537911 h 10322882"/>
              <a:gd name="connsiteX921" fmla="*/ 2771442 w 7129607"/>
              <a:gd name="connsiteY921" fmla="*/ 9548017 h 10322882"/>
              <a:gd name="connsiteX922" fmla="*/ 2751248 w 7129607"/>
              <a:gd name="connsiteY922" fmla="*/ 9524435 h 10322882"/>
              <a:gd name="connsiteX923" fmla="*/ 2724327 w 7129607"/>
              <a:gd name="connsiteY923" fmla="*/ 9487378 h 10322882"/>
              <a:gd name="connsiteX924" fmla="*/ 2704134 w 7129607"/>
              <a:gd name="connsiteY924" fmla="*/ 9487378 h 10322882"/>
              <a:gd name="connsiteX925" fmla="*/ 2705398 w 7129607"/>
              <a:gd name="connsiteY925" fmla="*/ 9466744 h 10322882"/>
              <a:gd name="connsiteX926" fmla="*/ 2704713 w 7129607"/>
              <a:gd name="connsiteY926" fmla="*/ 9454206 h 10322882"/>
              <a:gd name="connsiteX927" fmla="*/ 2704562 w 7129607"/>
              <a:gd name="connsiteY927" fmla="*/ 9454287 h 10322882"/>
              <a:gd name="connsiteX928" fmla="*/ 2705248 w 7129607"/>
              <a:gd name="connsiteY928" fmla="*/ 9466885 h 10322882"/>
              <a:gd name="connsiteX929" fmla="*/ 2703984 w 7129607"/>
              <a:gd name="connsiteY929" fmla="*/ 9487511 h 10322882"/>
              <a:gd name="connsiteX930" fmla="*/ 2673659 w 7129607"/>
              <a:gd name="connsiteY930" fmla="*/ 9487511 h 10322882"/>
              <a:gd name="connsiteX931" fmla="*/ 2683767 w 7129607"/>
              <a:gd name="connsiteY931" fmla="*/ 9511085 h 10322882"/>
              <a:gd name="connsiteX932" fmla="*/ 2693876 w 7129607"/>
              <a:gd name="connsiteY932" fmla="*/ 9554863 h 10322882"/>
              <a:gd name="connsiteX933" fmla="*/ 2663553 w 7129607"/>
              <a:gd name="connsiteY933" fmla="*/ 9591907 h 10322882"/>
              <a:gd name="connsiteX934" fmla="*/ 2626489 w 7129607"/>
              <a:gd name="connsiteY934" fmla="*/ 9615480 h 10322882"/>
              <a:gd name="connsiteX935" fmla="*/ 2589425 w 7129607"/>
              <a:gd name="connsiteY935" fmla="*/ 9625583 h 10322882"/>
              <a:gd name="connsiteX936" fmla="*/ 2575949 w 7129607"/>
              <a:gd name="connsiteY936" fmla="*/ 9659258 h 10322882"/>
              <a:gd name="connsiteX937" fmla="*/ 2596165 w 7129607"/>
              <a:gd name="connsiteY937" fmla="*/ 9689567 h 10322882"/>
              <a:gd name="connsiteX938" fmla="*/ 2599535 w 7129607"/>
              <a:gd name="connsiteY938" fmla="*/ 9726610 h 10322882"/>
              <a:gd name="connsiteX939" fmla="*/ 2579317 w 7129607"/>
              <a:gd name="connsiteY939" fmla="*/ 9709772 h 10322882"/>
              <a:gd name="connsiteX940" fmla="*/ 2535518 w 7129607"/>
              <a:gd name="connsiteY940" fmla="*/ 9703038 h 10322882"/>
              <a:gd name="connsiteX941" fmla="*/ 2501824 w 7129607"/>
              <a:gd name="connsiteY941" fmla="*/ 9723242 h 10322882"/>
              <a:gd name="connsiteX942" fmla="*/ 2461393 w 7129607"/>
              <a:gd name="connsiteY942" fmla="*/ 9736713 h 10322882"/>
              <a:gd name="connsiteX943" fmla="*/ 2447914 w 7129607"/>
              <a:gd name="connsiteY943" fmla="*/ 9746816 h 10322882"/>
              <a:gd name="connsiteX944" fmla="*/ 2431066 w 7129607"/>
              <a:gd name="connsiteY944" fmla="*/ 9750184 h 10322882"/>
              <a:gd name="connsiteX945" fmla="*/ 2394004 w 7129607"/>
              <a:gd name="connsiteY945" fmla="*/ 9770389 h 10322882"/>
              <a:gd name="connsiteX946" fmla="*/ 2356941 w 7129607"/>
              <a:gd name="connsiteY946" fmla="*/ 9767022 h 10322882"/>
              <a:gd name="connsiteX947" fmla="*/ 2309770 w 7129607"/>
              <a:gd name="connsiteY947" fmla="*/ 9773757 h 10322882"/>
              <a:gd name="connsiteX948" fmla="*/ 2316507 w 7129607"/>
              <a:gd name="connsiteY948" fmla="*/ 9814167 h 10322882"/>
              <a:gd name="connsiteX949" fmla="*/ 2299662 w 7129607"/>
              <a:gd name="connsiteY949" fmla="*/ 9861315 h 10322882"/>
              <a:gd name="connsiteX950" fmla="*/ 2286186 w 7129607"/>
              <a:gd name="connsiteY950" fmla="*/ 9894990 h 10322882"/>
              <a:gd name="connsiteX951" fmla="*/ 2265969 w 7129607"/>
              <a:gd name="connsiteY951" fmla="*/ 9918563 h 10322882"/>
              <a:gd name="connsiteX952" fmla="*/ 2242383 w 7129607"/>
              <a:gd name="connsiteY952" fmla="*/ 9932034 h 10322882"/>
              <a:gd name="connsiteX953" fmla="*/ 2232274 w 7129607"/>
              <a:gd name="connsiteY953" fmla="*/ 9942137 h 10322882"/>
              <a:gd name="connsiteX954" fmla="*/ 2222167 w 7129607"/>
              <a:gd name="connsiteY954" fmla="*/ 9942137 h 10322882"/>
              <a:gd name="connsiteX955" fmla="*/ 2198580 w 7129607"/>
              <a:gd name="connsiteY955" fmla="*/ 9955606 h 10322882"/>
              <a:gd name="connsiteX956" fmla="*/ 2174999 w 7129607"/>
              <a:gd name="connsiteY956" fmla="*/ 9955606 h 10322882"/>
              <a:gd name="connsiteX957" fmla="*/ 2154781 w 7129607"/>
              <a:gd name="connsiteY957" fmla="*/ 9925299 h 10322882"/>
              <a:gd name="connsiteX958" fmla="*/ 2134563 w 7129607"/>
              <a:gd name="connsiteY958" fmla="*/ 9888254 h 10322882"/>
              <a:gd name="connsiteX959" fmla="*/ 2124455 w 7129607"/>
              <a:gd name="connsiteY959" fmla="*/ 9851212 h 10322882"/>
              <a:gd name="connsiteX960" fmla="*/ 2117714 w 7129607"/>
              <a:gd name="connsiteY960" fmla="*/ 9804064 h 10322882"/>
              <a:gd name="connsiteX961" fmla="*/ 2110978 w 7129607"/>
              <a:gd name="connsiteY961" fmla="*/ 9760287 h 10322882"/>
              <a:gd name="connsiteX962" fmla="*/ 2087393 w 7129607"/>
              <a:gd name="connsiteY962" fmla="*/ 9726610 h 10322882"/>
              <a:gd name="connsiteX963" fmla="*/ 2080654 w 7129607"/>
              <a:gd name="connsiteY963" fmla="*/ 9723242 h 10322882"/>
              <a:gd name="connsiteX964" fmla="*/ 2080571 w 7129607"/>
              <a:gd name="connsiteY964" fmla="*/ 9722990 h 10322882"/>
              <a:gd name="connsiteX965" fmla="*/ 2054359 w 7129607"/>
              <a:gd name="connsiteY965" fmla="*/ 9732807 h 10322882"/>
              <a:gd name="connsiteX966" fmla="*/ 2027404 w 7129607"/>
              <a:gd name="connsiteY966" fmla="*/ 9742904 h 10322882"/>
              <a:gd name="connsiteX967" fmla="*/ 2007188 w 7129607"/>
              <a:gd name="connsiteY967" fmla="*/ 9763097 h 10322882"/>
              <a:gd name="connsiteX968" fmla="*/ 1973496 w 7129607"/>
              <a:gd name="connsiteY968" fmla="*/ 9786655 h 10322882"/>
              <a:gd name="connsiteX969" fmla="*/ 1946540 w 7129607"/>
              <a:gd name="connsiteY969" fmla="*/ 9786655 h 10322882"/>
              <a:gd name="connsiteX970" fmla="*/ 1885891 w 7129607"/>
              <a:gd name="connsiteY970" fmla="*/ 9779925 h 10322882"/>
              <a:gd name="connsiteX971" fmla="*/ 1848825 w 7129607"/>
              <a:gd name="connsiteY971" fmla="*/ 9783289 h 10322882"/>
              <a:gd name="connsiteX972" fmla="*/ 1825240 w 7129607"/>
              <a:gd name="connsiteY972" fmla="*/ 9759731 h 10322882"/>
              <a:gd name="connsiteX973" fmla="*/ 1788177 w 7129607"/>
              <a:gd name="connsiteY973" fmla="*/ 9746270 h 10322882"/>
              <a:gd name="connsiteX974" fmla="*/ 1734265 w 7129607"/>
              <a:gd name="connsiteY974" fmla="*/ 9756367 h 10322882"/>
              <a:gd name="connsiteX975" fmla="*/ 1700571 w 7129607"/>
              <a:gd name="connsiteY975" fmla="*/ 9773194 h 10322882"/>
              <a:gd name="connsiteX976" fmla="*/ 1683726 w 7129607"/>
              <a:gd name="connsiteY976" fmla="*/ 9779925 h 10322882"/>
              <a:gd name="connsiteX977" fmla="*/ 1666879 w 7129607"/>
              <a:gd name="connsiteY977" fmla="*/ 9803482 h 10322882"/>
              <a:gd name="connsiteX978" fmla="*/ 1616337 w 7129607"/>
              <a:gd name="connsiteY978" fmla="*/ 9847234 h 10322882"/>
              <a:gd name="connsiteX979" fmla="*/ 1565797 w 7129607"/>
              <a:gd name="connsiteY979" fmla="*/ 9894351 h 10322882"/>
              <a:gd name="connsiteX980" fmla="*/ 1515257 w 7129607"/>
              <a:gd name="connsiteY980" fmla="*/ 9921275 h 10322882"/>
              <a:gd name="connsiteX981" fmla="*/ 1444500 w 7129607"/>
              <a:gd name="connsiteY981" fmla="*/ 9938102 h 10322882"/>
              <a:gd name="connsiteX982" fmla="*/ 1404067 w 7129607"/>
              <a:gd name="connsiteY982" fmla="*/ 9894351 h 10322882"/>
              <a:gd name="connsiteX983" fmla="*/ 1333308 w 7129607"/>
              <a:gd name="connsiteY983" fmla="*/ 9877524 h 10322882"/>
              <a:gd name="connsiteX984" fmla="*/ 1289507 w 7129607"/>
              <a:gd name="connsiteY984" fmla="*/ 9853964 h 10322882"/>
              <a:gd name="connsiteX985" fmla="*/ 1269291 w 7129607"/>
              <a:gd name="connsiteY985" fmla="*/ 9840503 h 10322882"/>
              <a:gd name="connsiteX986" fmla="*/ 1265921 w 7129607"/>
              <a:gd name="connsiteY986" fmla="*/ 9843869 h 10322882"/>
              <a:gd name="connsiteX987" fmla="*/ 1265921 w 7129607"/>
              <a:gd name="connsiteY987" fmla="*/ 9840503 h 10322882"/>
              <a:gd name="connsiteX988" fmla="*/ 1264934 w 7129607"/>
              <a:gd name="connsiteY988" fmla="*/ 9839516 h 10322882"/>
              <a:gd name="connsiteX989" fmla="*/ 1264256 w 7129607"/>
              <a:gd name="connsiteY989" fmla="*/ 9833775 h 10322882"/>
              <a:gd name="connsiteX990" fmla="*/ 1259523 w 7129607"/>
              <a:gd name="connsiteY990" fmla="*/ 9834112 h 10322882"/>
              <a:gd name="connsiteX991" fmla="*/ 1259182 w 7129607"/>
              <a:gd name="connsiteY991" fmla="*/ 9833772 h 10322882"/>
              <a:gd name="connsiteX992" fmla="*/ 1246012 w 7129607"/>
              <a:gd name="connsiteY992" fmla="*/ 9836403 h 10322882"/>
              <a:gd name="connsiteX993" fmla="*/ 1246012 w 7129607"/>
              <a:gd name="connsiteY993" fmla="*/ 9836664 h 10322882"/>
              <a:gd name="connsiteX994" fmla="*/ 1258363 w 7129607"/>
              <a:gd name="connsiteY994" fmla="*/ 9834195 h 10322882"/>
              <a:gd name="connsiteX995" fmla="*/ 1259523 w 7129607"/>
              <a:gd name="connsiteY995" fmla="*/ 9834112 h 10322882"/>
              <a:gd name="connsiteX996" fmla="*/ 1264934 w 7129607"/>
              <a:gd name="connsiteY996" fmla="*/ 9839516 h 10322882"/>
              <a:gd name="connsiteX997" fmla="*/ 1268466 w 7129607"/>
              <a:gd name="connsiteY997" fmla="*/ 9864487 h 10322882"/>
              <a:gd name="connsiteX998" fmla="*/ 1265100 w 7129607"/>
              <a:gd name="connsiteY998" fmla="*/ 9891412 h 10322882"/>
              <a:gd name="connsiteX999" fmla="*/ 1265100 w 7129607"/>
              <a:gd name="connsiteY999" fmla="*/ 9921704 h 10322882"/>
              <a:gd name="connsiteX1000" fmla="*/ 1224688 w 7129607"/>
              <a:gd name="connsiteY1000" fmla="*/ 9968824 h 10322882"/>
              <a:gd name="connsiteX1001" fmla="*/ 1228053 w 7129607"/>
              <a:gd name="connsiteY1001" fmla="*/ 10039504 h 10322882"/>
              <a:gd name="connsiteX1002" fmla="*/ 1224688 w 7129607"/>
              <a:gd name="connsiteY1002" fmla="*/ 10073160 h 10322882"/>
              <a:gd name="connsiteX1003" fmla="*/ 1231423 w 7129607"/>
              <a:gd name="connsiteY1003" fmla="*/ 10106818 h 10322882"/>
              <a:gd name="connsiteX1004" fmla="*/ 1197747 w 7129607"/>
              <a:gd name="connsiteY1004" fmla="*/ 10113548 h 10322882"/>
              <a:gd name="connsiteX1005" fmla="*/ 1180909 w 7129607"/>
              <a:gd name="connsiteY1005" fmla="*/ 10110184 h 10322882"/>
              <a:gd name="connsiteX1006" fmla="*/ 1157335 w 7129607"/>
              <a:gd name="connsiteY1006" fmla="*/ 10110184 h 10322882"/>
              <a:gd name="connsiteX1007" fmla="*/ 1133762 w 7129607"/>
              <a:gd name="connsiteY1007" fmla="*/ 10133743 h 10322882"/>
              <a:gd name="connsiteX1008" fmla="*/ 1103455 w 7129607"/>
              <a:gd name="connsiteY1008" fmla="*/ 10123647 h 10322882"/>
              <a:gd name="connsiteX1009" fmla="*/ 1066412 w 7129607"/>
              <a:gd name="connsiteY1009" fmla="*/ 10177498 h 10322882"/>
              <a:gd name="connsiteX1010" fmla="*/ 1036105 w 7129607"/>
              <a:gd name="connsiteY1010" fmla="*/ 10177498 h 10322882"/>
              <a:gd name="connsiteX1011" fmla="*/ 1032737 w 7129607"/>
              <a:gd name="connsiteY1011" fmla="*/ 10187594 h 10322882"/>
              <a:gd name="connsiteX1012" fmla="*/ 1015897 w 7129607"/>
              <a:gd name="connsiteY1012" fmla="*/ 10201057 h 10322882"/>
              <a:gd name="connsiteX1013" fmla="*/ 1002427 w 7129607"/>
              <a:gd name="connsiteY1013" fmla="*/ 10231349 h 10322882"/>
              <a:gd name="connsiteX1014" fmla="*/ 965383 w 7129607"/>
              <a:gd name="connsiteY1014" fmla="*/ 10217886 h 10322882"/>
              <a:gd name="connsiteX1015" fmla="*/ 948545 w 7129607"/>
              <a:gd name="connsiteY1015" fmla="*/ 10231349 h 10322882"/>
              <a:gd name="connsiteX1016" fmla="*/ 914870 w 7129607"/>
              <a:gd name="connsiteY1016" fmla="*/ 10217886 h 10322882"/>
              <a:gd name="connsiteX1017" fmla="*/ 864356 w 7129607"/>
              <a:gd name="connsiteY1017" fmla="*/ 10211154 h 10322882"/>
              <a:gd name="connsiteX1018" fmla="*/ 817211 w 7129607"/>
              <a:gd name="connsiteY1018" fmla="*/ 10217886 h 10322882"/>
              <a:gd name="connsiteX1019" fmla="*/ 786902 w 7129607"/>
              <a:gd name="connsiteY1019" fmla="*/ 10234715 h 10322882"/>
              <a:gd name="connsiteX1020" fmla="*/ 746490 w 7129607"/>
              <a:gd name="connsiteY1020" fmla="*/ 10244811 h 10322882"/>
              <a:gd name="connsiteX1021" fmla="*/ 733021 w 7129607"/>
              <a:gd name="connsiteY1021" fmla="*/ 10251543 h 10322882"/>
              <a:gd name="connsiteX1022" fmla="*/ 716182 w 7129607"/>
              <a:gd name="connsiteY1022" fmla="*/ 10254908 h 10322882"/>
              <a:gd name="connsiteX1023" fmla="*/ 682506 w 7129607"/>
              <a:gd name="connsiteY1023" fmla="*/ 10281833 h 10322882"/>
              <a:gd name="connsiteX1024" fmla="*/ 658933 w 7129607"/>
              <a:gd name="connsiteY1024" fmla="*/ 10285200 h 10322882"/>
              <a:gd name="connsiteX1025" fmla="*/ 675771 w 7129607"/>
              <a:gd name="connsiteY1025" fmla="*/ 10261640 h 10322882"/>
              <a:gd name="connsiteX1026" fmla="*/ 672403 w 7129607"/>
              <a:gd name="connsiteY1026" fmla="*/ 10224616 h 10322882"/>
              <a:gd name="connsiteX1027" fmla="*/ 685874 w 7129607"/>
              <a:gd name="connsiteY1027" fmla="*/ 10201057 h 10322882"/>
              <a:gd name="connsiteX1028" fmla="*/ 672403 w 7129607"/>
              <a:gd name="connsiteY1028" fmla="*/ 10194326 h 10322882"/>
              <a:gd name="connsiteX1029" fmla="*/ 669036 w 7129607"/>
              <a:gd name="connsiteY1029" fmla="*/ 10180864 h 10322882"/>
              <a:gd name="connsiteX1030" fmla="*/ 642094 w 7129607"/>
              <a:gd name="connsiteY1030" fmla="*/ 10187594 h 10322882"/>
              <a:gd name="connsiteX1031" fmla="*/ 615155 w 7129607"/>
              <a:gd name="connsiteY1031" fmla="*/ 10167401 h 10322882"/>
              <a:gd name="connsiteX1032" fmla="*/ 584846 w 7129607"/>
              <a:gd name="connsiteY1032" fmla="*/ 10184228 h 10322882"/>
              <a:gd name="connsiteX1033" fmla="*/ 557905 w 7129607"/>
              <a:gd name="connsiteY1033" fmla="*/ 10207789 h 10322882"/>
              <a:gd name="connsiteX1034" fmla="*/ 530965 w 7129607"/>
              <a:gd name="connsiteY1034" fmla="*/ 10187594 h 10322882"/>
              <a:gd name="connsiteX1035" fmla="*/ 514128 w 7129607"/>
              <a:gd name="connsiteY1035" fmla="*/ 10204423 h 10322882"/>
              <a:gd name="connsiteX1036" fmla="*/ 507391 w 7129607"/>
              <a:gd name="connsiteY1036" fmla="*/ 10241445 h 10322882"/>
              <a:gd name="connsiteX1037" fmla="*/ 504024 w 7129607"/>
              <a:gd name="connsiteY1037" fmla="*/ 10261640 h 10322882"/>
              <a:gd name="connsiteX1038" fmla="*/ 500656 w 7129607"/>
              <a:gd name="connsiteY1038" fmla="*/ 10278469 h 10322882"/>
              <a:gd name="connsiteX1039" fmla="*/ 480450 w 7129607"/>
              <a:gd name="connsiteY1039" fmla="*/ 10302028 h 10322882"/>
              <a:gd name="connsiteX1040" fmla="*/ 402995 w 7129607"/>
              <a:gd name="connsiteY1040" fmla="*/ 10285200 h 10322882"/>
              <a:gd name="connsiteX1041" fmla="*/ 396260 w 7129607"/>
              <a:gd name="connsiteY1041" fmla="*/ 10265006 h 10322882"/>
              <a:gd name="connsiteX1042" fmla="*/ 379423 w 7129607"/>
              <a:gd name="connsiteY1042" fmla="*/ 10261640 h 10322882"/>
              <a:gd name="connsiteX1043" fmla="*/ 365954 w 7129607"/>
              <a:gd name="connsiteY1043" fmla="*/ 10248177 h 10322882"/>
              <a:gd name="connsiteX1044" fmla="*/ 345747 w 7129607"/>
              <a:gd name="connsiteY1044" fmla="*/ 10261640 h 10322882"/>
              <a:gd name="connsiteX1045" fmla="*/ 332276 w 7129607"/>
              <a:gd name="connsiteY1045" fmla="*/ 10281833 h 10322882"/>
              <a:gd name="connsiteX1046" fmla="*/ 322173 w 7129607"/>
              <a:gd name="connsiteY1046" fmla="*/ 10285200 h 10322882"/>
              <a:gd name="connsiteX1047" fmla="*/ 305338 w 7129607"/>
              <a:gd name="connsiteY1047" fmla="*/ 10298662 h 10322882"/>
              <a:gd name="connsiteX1048" fmla="*/ 275028 w 7129607"/>
              <a:gd name="connsiteY1048" fmla="*/ 10302028 h 10322882"/>
              <a:gd name="connsiteX1049" fmla="*/ 241353 w 7129607"/>
              <a:gd name="connsiteY1049" fmla="*/ 10291932 h 10322882"/>
              <a:gd name="connsiteX1050" fmla="*/ 221147 w 7129607"/>
              <a:gd name="connsiteY1050" fmla="*/ 10298662 h 10322882"/>
              <a:gd name="connsiteX1051" fmla="*/ 214411 w 7129607"/>
              <a:gd name="connsiteY1051" fmla="*/ 10322222 h 10322882"/>
              <a:gd name="connsiteX1052" fmla="*/ 197573 w 7129607"/>
              <a:gd name="connsiteY1052" fmla="*/ 10305394 h 10322882"/>
              <a:gd name="connsiteX1053" fmla="*/ 184102 w 7129607"/>
              <a:gd name="connsiteY1053" fmla="*/ 10275103 h 10322882"/>
              <a:gd name="connsiteX1054" fmla="*/ 177367 w 7129607"/>
              <a:gd name="connsiteY1054" fmla="*/ 10244811 h 10322882"/>
              <a:gd name="connsiteX1055" fmla="*/ 173999 w 7129607"/>
              <a:gd name="connsiteY1055" fmla="*/ 10211154 h 10322882"/>
              <a:gd name="connsiteX1056" fmla="*/ 177367 w 7129607"/>
              <a:gd name="connsiteY1056" fmla="*/ 10157303 h 10322882"/>
              <a:gd name="connsiteX1057" fmla="*/ 143692 w 7129607"/>
              <a:gd name="connsiteY1057" fmla="*/ 10150572 h 10322882"/>
              <a:gd name="connsiteX1058" fmla="*/ 120120 w 7129607"/>
              <a:gd name="connsiteY1058" fmla="*/ 10133743 h 10322882"/>
              <a:gd name="connsiteX1059" fmla="*/ 99913 w 7129607"/>
              <a:gd name="connsiteY1059" fmla="*/ 10120280 h 10322882"/>
              <a:gd name="connsiteX1060" fmla="*/ 76342 w 7129607"/>
              <a:gd name="connsiteY1060" fmla="*/ 10089989 h 10322882"/>
              <a:gd name="connsiteX1061" fmla="*/ 86444 w 7129607"/>
              <a:gd name="connsiteY1061" fmla="*/ 10046235 h 10322882"/>
              <a:gd name="connsiteX1062" fmla="*/ 66238 w 7129607"/>
              <a:gd name="connsiteY1062" fmla="*/ 10012579 h 10322882"/>
              <a:gd name="connsiteX1063" fmla="*/ 89811 w 7129607"/>
              <a:gd name="connsiteY1063" fmla="*/ 9955361 h 10322882"/>
              <a:gd name="connsiteX1064" fmla="*/ 130221 w 7129607"/>
              <a:gd name="connsiteY1064" fmla="*/ 9921704 h 10322882"/>
              <a:gd name="connsiteX1065" fmla="*/ 143692 w 7129607"/>
              <a:gd name="connsiteY1065" fmla="*/ 9888048 h 10322882"/>
              <a:gd name="connsiteX1066" fmla="*/ 157164 w 7129607"/>
              <a:gd name="connsiteY1066" fmla="*/ 9867853 h 10322882"/>
              <a:gd name="connsiteX1067" fmla="*/ 147060 w 7129607"/>
              <a:gd name="connsiteY1067" fmla="*/ 9837561 h 10322882"/>
              <a:gd name="connsiteX1068" fmla="*/ 130221 w 7129607"/>
              <a:gd name="connsiteY1068" fmla="*/ 9817368 h 10322882"/>
              <a:gd name="connsiteX1069" fmla="*/ 106648 w 7129607"/>
              <a:gd name="connsiteY1069" fmla="*/ 9820732 h 10322882"/>
              <a:gd name="connsiteX1070" fmla="*/ 72973 w 7129607"/>
              <a:gd name="connsiteY1070" fmla="*/ 9830831 h 10322882"/>
              <a:gd name="connsiteX1071" fmla="*/ 49399 w 7129607"/>
              <a:gd name="connsiteY1071" fmla="*/ 9834195 h 10322882"/>
              <a:gd name="connsiteX1072" fmla="*/ 19093 w 7129607"/>
              <a:gd name="connsiteY1072" fmla="*/ 9783710 h 10322882"/>
              <a:gd name="connsiteX1073" fmla="*/ 22458 w 7129607"/>
              <a:gd name="connsiteY1073" fmla="*/ 9763517 h 10322882"/>
              <a:gd name="connsiteX1074" fmla="*/ 2254 w 7129607"/>
              <a:gd name="connsiteY1074" fmla="*/ 9756785 h 10322882"/>
              <a:gd name="connsiteX1075" fmla="*/ 69605 w 7129607"/>
              <a:gd name="connsiteY1075" fmla="*/ 9756785 h 10322882"/>
              <a:gd name="connsiteX1076" fmla="*/ 86444 w 7129607"/>
              <a:gd name="connsiteY1076" fmla="*/ 9733225 h 10322882"/>
              <a:gd name="connsiteX1077" fmla="*/ 106648 w 7129607"/>
              <a:gd name="connsiteY1077" fmla="*/ 9699568 h 10322882"/>
              <a:gd name="connsiteX1078" fmla="*/ 133590 w 7129607"/>
              <a:gd name="connsiteY1078" fmla="*/ 9682739 h 10322882"/>
              <a:gd name="connsiteX1079" fmla="*/ 157164 w 7129607"/>
              <a:gd name="connsiteY1079" fmla="*/ 9679374 h 10322882"/>
              <a:gd name="connsiteX1080" fmla="*/ 170632 w 7129607"/>
              <a:gd name="connsiteY1080" fmla="*/ 9669276 h 10322882"/>
              <a:gd name="connsiteX1081" fmla="*/ 221147 w 7129607"/>
              <a:gd name="connsiteY1081" fmla="*/ 9665912 h 10322882"/>
              <a:gd name="connsiteX1082" fmla="*/ 261558 w 7129607"/>
              <a:gd name="connsiteY1082" fmla="*/ 9645717 h 10322882"/>
              <a:gd name="connsiteX1083" fmla="*/ 308704 w 7129607"/>
              <a:gd name="connsiteY1083" fmla="*/ 9672642 h 10322882"/>
              <a:gd name="connsiteX1084" fmla="*/ 318808 w 7129607"/>
              <a:gd name="connsiteY1084" fmla="*/ 9638985 h 10322882"/>
              <a:gd name="connsiteX1085" fmla="*/ 355850 w 7129607"/>
              <a:gd name="connsiteY1085" fmla="*/ 9622157 h 10322882"/>
              <a:gd name="connsiteX1086" fmla="*/ 372688 w 7129607"/>
              <a:gd name="connsiteY1086" fmla="*/ 9618791 h 10322882"/>
              <a:gd name="connsiteX1087" fmla="*/ 382791 w 7129607"/>
              <a:gd name="connsiteY1087" fmla="*/ 9628888 h 10322882"/>
              <a:gd name="connsiteX1088" fmla="*/ 419834 w 7129607"/>
              <a:gd name="connsiteY1088" fmla="*/ 9605329 h 10322882"/>
              <a:gd name="connsiteX1089" fmla="*/ 443408 w 7129607"/>
              <a:gd name="connsiteY1089" fmla="*/ 9638985 h 10322882"/>
              <a:gd name="connsiteX1090" fmla="*/ 416466 w 7129607"/>
              <a:gd name="connsiteY1090" fmla="*/ 9669276 h 10322882"/>
              <a:gd name="connsiteX1091" fmla="*/ 440040 w 7129607"/>
              <a:gd name="connsiteY1091" fmla="*/ 9689471 h 10322882"/>
              <a:gd name="connsiteX1092" fmla="*/ 477082 w 7129607"/>
              <a:gd name="connsiteY1092" fmla="*/ 9702934 h 10322882"/>
              <a:gd name="connsiteX1093" fmla="*/ 507391 w 7129607"/>
              <a:gd name="connsiteY1093" fmla="*/ 9699568 h 10322882"/>
              <a:gd name="connsiteX1094" fmla="*/ 541068 w 7129607"/>
              <a:gd name="connsiteY1094" fmla="*/ 9706300 h 10322882"/>
              <a:gd name="connsiteX1095" fmla="*/ 561272 w 7129607"/>
              <a:gd name="connsiteY1095" fmla="*/ 9669276 h 10322882"/>
              <a:gd name="connsiteX1096" fmla="*/ 608420 w 7129607"/>
              <a:gd name="connsiteY1096" fmla="*/ 9649083 h 10322882"/>
              <a:gd name="connsiteX1097" fmla="*/ 598316 w 7129607"/>
              <a:gd name="connsiteY1097" fmla="*/ 9612059 h 10322882"/>
              <a:gd name="connsiteX1098" fmla="*/ 628624 w 7129607"/>
              <a:gd name="connsiteY1098" fmla="*/ 9595232 h 10322882"/>
              <a:gd name="connsiteX1099" fmla="*/ 652197 w 7129607"/>
              <a:gd name="connsiteY1099" fmla="*/ 9561574 h 10322882"/>
              <a:gd name="connsiteX1100" fmla="*/ 722918 w 7129607"/>
              <a:gd name="connsiteY1100" fmla="*/ 9538015 h 10322882"/>
              <a:gd name="connsiteX1101" fmla="*/ 759962 w 7129607"/>
              <a:gd name="connsiteY1101" fmla="*/ 9541379 h 10322882"/>
              <a:gd name="connsiteX1102" fmla="*/ 797005 w 7129607"/>
              <a:gd name="connsiteY1102" fmla="*/ 9527917 h 10322882"/>
              <a:gd name="connsiteX1103" fmla="*/ 823945 w 7129607"/>
              <a:gd name="connsiteY1103" fmla="*/ 9497627 h 10322882"/>
              <a:gd name="connsiteX1104" fmla="*/ 837415 w 7129607"/>
              <a:gd name="connsiteY1104" fmla="*/ 9480798 h 10322882"/>
              <a:gd name="connsiteX1105" fmla="*/ 854253 w 7129607"/>
              <a:gd name="connsiteY1105" fmla="*/ 9477432 h 10322882"/>
              <a:gd name="connsiteX1106" fmla="*/ 914870 w 7129607"/>
              <a:gd name="connsiteY1106" fmla="*/ 9453872 h 10322882"/>
              <a:gd name="connsiteX1107" fmla="*/ 935075 w 7129607"/>
              <a:gd name="connsiteY1107" fmla="*/ 9460603 h 10322882"/>
              <a:gd name="connsiteX1108" fmla="*/ 978853 w 7129607"/>
              <a:gd name="connsiteY1108" fmla="*/ 9470701 h 10322882"/>
              <a:gd name="connsiteX1109" fmla="*/ 1093352 w 7129607"/>
              <a:gd name="connsiteY1109" fmla="*/ 9450506 h 10322882"/>
              <a:gd name="connsiteX1110" fmla="*/ 1100086 w 7129607"/>
              <a:gd name="connsiteY1110" fmla="*/ 9447140 h 10322882"/>
              <a:gd name="connsiteX1111" fmla="*/ 1106823 w 7129607"/>
              <a:gd name="connsiteY1111" fmla="*/ 9457238 h 10322882"/>
              <a:gd name="connsiteX1112" fmla="*/ 1110191 w 7129607"/>
              <a:gd name="connsiteY1112" fmla="*/ 9467335 h 10322882"/>
              <a:gd name="connsiteX1113" fmla="*/ 1103488 w 7129607"/>
              <a:gd name="connsiteY1113" fmla="*/ 9477383 h 10322882"/>
              <a:gd name="connsiteX1114" fmla="*/ 1100821 w 7129607"/>
              <a:gd name="connsiteY1114" fmla="*/ 9446741 h 10322882"/>
              <a:gd name="connsiteX1115" fmla="*/ 1144624 w 7129607"/>
              <a:gd name="connsiteY1115" fmla="*/ 9429914 h 10322882"/>
              <a:gd name="connsiteX1116" fmla="*/ 1198533 w 7129607"/>
              <a:gd name="connsiteY1116" fmla="*/ 9399625 h 10322882"/>
              <a:gd name="connsiteX1117" fmla="*/ 1228857 w 7129607"/>
              <a:gd name="connsiteY1117" fmla="*/ 9406356 h 10322882"/>
              <a:gd name="connsiteX1118" fmla="*/ 1255814 w 7129607"/>
              <a:gd name="connsiteY1118" fmla="*/ 9382798 h 10322882"/>
              <a:gd name="connsiteX1119" fmla="*/ 1296246 w 7129607"/>
              <a:gd name="connsiteY1119" fmla="*/ 9376066 h 10322882"/>
              <a:gd name="connsiteX1120" fmla="*/ 1356895 w 7129607"/>
              <a:gd name="connsiteY1120" fmla="*/ 9365971 h 10322882"/>
              <a:gd name="connsiteX1121" fmla="*/ 1498410 w 7129607"/>
              <a:gd name="connsiteY1121" fmla="*/ 9244812 h 10322882"/>
              <a:gd name="connsiteX1122" fmla="*/ 1559057 w 7129607"/>
              <a:gd name="connsiteY1122" fmla="*/ 9150580 h 10322882"/>
              <a:gd name="connsiteX1123" fmla="*/ 1636554 w 7129607"/>
              <a:gd name="connsiteY1123" fmla="*/ 9059711 h 10322882"/>
              <a:gd name="connsiteX1124" fmla="*/ 1700571 w 7129607"/>
              <a:gd name="connsiteY1124" fmla="*/ 8968843 h 10322882"/>
              <a:gd name="connsiteX1125" fmla="*/ 1726997 w 7129607"/>
              <a:gd name="connsiteY1125" fmla="*/ 8935852 h 10322882"/>
              <a:gd name="connsiteX1126" fmla="*/ 1726871 w 7129607"/>
              <a:gd name="connsiteY1126" fmla="*/ 8935226 h 10322882"/>
              <a:gd name="connsiteX1127" fmla="*/ 1727499 w 7129607"/>
              <a:gd name="connsiteY1127" fmla="*/ 8935226 h 10322882"/>
              <a:gd name="connsiteX1128" fmla="*/ 1727528 w 7129607"/>
              <a:gd name="connsiteY1128" fmla="*/ 8935188 h 10322882"/>
              <a:gd name="connsiteX1129" fmla="*/ 1727535 w 7129607"/>
              <a:gd name="connsiteY1129" fmla="*/ 8935226 h 10322882"/>
              <a:gd name="connsiteX1130" fmla="*/ 1730242 w 7129607"/>
              <a:gd name="connsiteY1130" fmla="*/ 8935226 h 10322882"/>
              <a:gd name="connsiteX1131" fmla="*/ 1780781 w 7129607"/>
              <a:gd name="connsiteY1131" fmla="*/ 8898183 h 10322882"/>
              <a:gd name="connsiteX1132" fmla="*/ 1807736 w 7129607"/>
              <a:gd name="connsiteY1132" fmla="*/ 8877977 h 10322882"/>
              <a:gd name="connsiteX1133" fmla="*/ 1854907 w 7129607"/>
              <a:gd name="connsiteY1133" fmla="*/ 8888080 h 10322882"/>
              <a:gd name="connsiteX1134" fmla="*/ 1891970 w 7129607"/>
              <a:gd name="connsiteY1134" fmla="*/ 8861139 h 10322882"/>
              <a:gd name="connsiteX1135" fmla="*/ 1929032 w 7129607"/>
              <a:gd name="connsiteY1135" fmla="*/ 8813994 h 10322882"/>
              <a:gd name="connsiteX1136" fmla="*/ 2013267 w 7129607"/>
              <a:gd name="connsiteY1136" fmla="*/ 8733171 h 10322882"/>
              <a:gd name="connsiteX1137" fmla="*/ 2046960 w 7129607"/>
              <a:gd name="connsiteY1137" fmla="*/ 8692759 h 10322882"/>
              <a:gd name="connsiteX1138" fmla="*/ 2079628 w 7129607"/>
              <a:gd name="connsiteY1138" fmla="*/ 8725038 h 10322882"/>
              <a:gd name="connsiteX1139" fmla="*/ 2085499 w 7129607"/>
              <a:gd name="connsiteY1139" fmla="*/ 8737054 h 10322882"/>
              <a:gd name="connsiteX1140" fmla="*/ 2086292 w 7129607"/>
              <a:gd name="connsiteY1140" fmla="*/ 8735910 h 10322882"/>
              <a:gd name="connsiteX1141" fmla="*/ 2084024 w 7129607"/>
              <a:gd name="connsiteY1141" fmla="*/ 8729383 h 10322882"/>
              <a:gd name="connsiteX1142" fmla="*/ 2079628 w 7129607"/>
              <a:gd name="connsiteY1142" fmla="*/ 8725038 h 10322882"/>
              <a:gd name="connsiteX1143" fmla="*/ 2076716 w 7129607"/>
              <a:gd name="connsiteY1143" fmla="*/ 8719081 h 10322882"/>
              <a:gd name="connsiteX1144" fmla="*/ 2047091 w 7129607"/>
              <a:gd name="connsiteY1144" fmla="*/ 8692240 h 10322882"/>
              <a:gd name="connsiteX1145" fmla="*/ 2094282 w 7129607"/>
              <a:gd name="connsiteY1145" fmla="*/ 8651792 h 10322882"/>
              <a:gd name="connsiteX1146" fmla="*/ 2131358 w 7129607"/>
              <a:gd name="connsiteY1146" fmla="*/ 8648423 h 10322882"/>
              <a:gd name="connsiteX1147" fmla="*/ 2114506 w 7129607"/>
              <a:gd name="connsiteY1147" fmla="*/ 8634940 h 10322882"/>
              <a:gd name="connsiteX1148" fmla="*/ 2117875 w 7129607"/>
              <a:gd name="connsiteY1148" fmla="*/ 8607975 h 10322882"/>
              <a:gd name="connsiteX1149" fmla="*/ 2144840 w 7129607"/>
              <a:gd name="connsiteY1149" fmla="*/ 8584379 h 10322882"/>
              <a:gd name="connsiteX1150" fmla="*/ 2148212 w 7129607"/>
              <a:gd name="connsiteY1150" fmla="*/ 8587750 h 10322882"/>
              <a:gd name="connsiteX1151" fmla="*/ 2165065 w 7129607"/>
              <a:gd name="connsiteY1151" fmla="*/ 8604604 h 10322882"/>
              <a:gd name="connsiteX1152" fmla="*/ 2185288 w 7129607"/>
              <a:gd name="connsiteY1152" fmla="*/ 8621457 h 10322882"/>
              <a:gd name="connsiteX1153" fmla="*/ 2205515 w 7129607"/>
              <a:gd name="connsiteY1153" fmla="*/ 8638311 h 10322882"/>
              <a:gd name="connsiteX1154" fmla="*/ 2209361 w 7129607"/>
              <a:gd name="connsiteY1154" fmla="*/ 8639272 h 10322882"/>
              <a:gd name="connsiteX1155" fmla="*/ 2209382 w 7129607"/>
              <a:gd name="connsiteY1155" fmla="*/ 8639261 h 10322882"/>
              <a:gd name="connsiteX1156" fmla="*/ 2206065 w 7129607"/>
              <a:gd name="connsiteY1156" fmla="*/ 8638430 h 10322882"/>
              <a:gd name="connsiteX1157" fmla="*/ 2185871 w 7129607"/>
              <a:gd name="connsiteY1157" fmla="*/ 8621587 h 10322882"/>
              <a:gd name="connsiteX1158" fmla="*/ 2165681 w 7129607"/>
              <a:gd name="connsiteY1158" fmla="*/ 8604743 h 10322882"/>
              <a:gd name="connsiteX1159" fmla="*/ 2148854 w 7129607"/>
              <a:gd name="connsiteY1159" fmla="*/ 8587898 h 10322882"/>
              <a:gd name="connsiteX1160" fmla="*/ 2145489 w 7129607"/>
              <a:gd name="connsiteY1160" fmla="*/ 8584531 h 10322882"/>
              <a:gd name="connsiteX1161" fmla="*/ 2169047 w 7129607"/>
              <a:gd name="connsiteY1161" fmla="*/ 8567686 h 10322882"/>
              <a:gd name="connsiteX1162" fmla="*/ 2192605 w 7129607"/>
              <a:gd name="connsiteY1162" fmla="*/ 8490203 h 10322882"/>
              <a:gd name="connsiteX1163" fmla="*/ 2216162 w 7129607"/>
              <a:gd name="connsiteY1163" fmla="*/ 8432932 h 10322882"/>
              <a:gd name="connsiteX1164" fmla="*/ 2276737 w 7129607"/>
              <a:gd name="connsiteY1164" fmla="*/ 8422826 h 10322882"/>
              <a:gd name="connsiteX1165" fmla="*/ 2337314 w 7129607"/>
              <a:gd name="connsiteY1165" fmla="*/ 8375662 h 10322882"/>
              <a:gd name="connsiteX1166" fmla="*/ 2364234 w 7129607"/>
              <a:gd name="connsiteY1166" fmla="*/ 8402612 h 10322882"/>
              <a:gd name="connsiteX1167" fmla="*/ 2387791 w 7129607"/>
              <a:gd name="connsiteY1167" fmla="*/ 8392506 h 10322882"/>
              <a:gd name="connsiteX1168" fmla="*/ 2424812 w 7129607"/>
              <a:gd name="connsiteY1168" fmla="*/ 8365556 h 10322882"/>
              <a:gd name="connsiteX1169" fmla="*/ 2448370 w 7129607"/>
              <a:gd name="connsiteY1169" fmla="*/ 8372292 h 10322882"/>
              <a:gd name="connsiteX1170" fmla="*/ 2478657 w 7129607"/>
              <a:gd name="connsiteY1170" fmla="*/ 8355450 h 10322882"/>
              <a:gd name="connsiteX1171" fmla="*/ 2478657 w 7129607"/>
              <a:gd name="connsiteY1171" fmla="*/ 8331866 h 10322882"/>
              <a:gd name="connsiteX1172" fmla="*/ 2418083 w 7129607"/>
              <a:gd name="connsiteY1172" fmla="*/ 8281334 h 10322882"/>
              <a:gd name="connsiteX1173" fmla="*/ 2471927 w 7129607"/>
              <a:gd name="connsiteY1173" fmla="*/ 8227432 h 10322882"/>
              <a:gd name="connsiteX1174" fmla="*/ 2512310 w 7129607"/>
              <a:gd name="connsiteY1174" fmla="*/ 8261122 h 10322882"/>
              <a:gd name="connsiteX1175" fmla="*/ 2492118 w 7129607"/>
              <a:gd name="connsiteY1175" fmla="*/ 8291440 h 10322882"/>
              <a:gd name="connsiteX1176" fmla="*/ 2519041 w 7129607"/>
              <a:gd name="connsiteY1176" fmla="*/ 8308285 h 10322882"/>
              <a:gd name="connsiteX1177" fmla="*/ 2556060 w 7129607"/>
              <a:gd name="connsiteY1177" fmla="*/ 8264490 h 10322882"/>
              <a:gd name="connsiteX1178" fmla="*/ 2576252 w 7129607"/>
              <a:gd name="connsiteY1178" fmla="*/ 8237539 h 10322882"/>
              <a:gd name="connsiteX1179" fmla="*/ 2556060 w 7129607"/>
              <a:gd name="connsiteY1179" fmla="*/ 8220696 h 10322882"/>
              <a:gd name="connsiteX1180" fmla="*/ 2539235 w 7129607"/>
              <a:gd name="connsiteY1180" fmla="*/ 8234171 h 10322882"/>
              <a:gd name="connsiteX1181" fmla="*/ 2508944 w 7129607"/>
              <a:gd name="connsiteY1181" fmla="*/ 8207220 h 10322882"/>
              <a:gd name="connsiteX1182" fmla="*/ 2508944 w 7129607"/>
              <a:gd name="connsiteY1182" fmla="*/ 8180270 h 10322882"/>
              <a:gd name="connsiteX1183" fmla="*/ 2535868 w 7129607"/>
              <a:gd name="connsiteY1183" fmla="*/ 8146581 h 10322882"/>
              <a:gd name="connsiteX1184" fmla="*/ 2579617 w 7129607"/>
              <a:gd name="connsiteY1184" fmla="*/ 8176901 h 10322882"/>
              <a:gd name="connsiteX1185" fmla="*/ 2586349 w 7129607"/>
              <a:gd name="connsiteY1185" fmla="*/ 8180270 h 10322882"/>
              <a:gd name="connsiteX1186" fmla="*/ 2599809 w 7129607"/>
              <a:gd name="connsiteY1186" fmla="*/ 8190376 h 10322882"/>
              <a:gd name="connsiteX1187" fmla="*/ 2620002 w 7129607"/>
              <a:gd name="connsiteY1187" fmla="*/ 8203851 h 10322882"/>
              <a:gd name="connsiteX1188" fmla="*/ 2650289 w 7129607"/>
              <a:gd name="connsiteY1188" fmla="*/ 8217326 h 10322882"/>
              <a:gd name="connsiteX1189" fmla="*/ 2662169 w 7129607"/>
              <a:gd name="connsiteY1189" fmla="*/ 8214725 h 10322882"/>
              <a:gd name="connsiteX1190" fmla="*/ 2662616 w 7129607"/>
              <a:gd name="connsiteY1190" fmla="*/ 8214026 h 10322882"/>
              <a:gd name="connsiteX1191" fmla="*/ 2650110 w 7129607"/>
              <a:gd name="connsiteY1191" fmla="*/ 8216764 h 10322882"/>
              <a:gd name="connsiteX1192" fmla="*/ 2619809 w 7129607"/>
              <a:gd name="connsiteY1192" fmla="*/ 8203288 h 10322882"/>
              <a:gd name="connsiteX1193" fmla="*/ 2599608 w 7129607"/>
              <a:gd name="connsiteY1193" fmla="*/ 8189813 h 10322882"/>
              <a:gd name="connsiteX1194" fmla="*/ 2586140 w 7129607"/>
              <a:gd name="connsiteY1194" fmla="*/ 8179707 h 10322882"/>
              <a:gd name="connsiteX1195" fmla="*/ 2592873 w 7129607"/>
              <a:gd name="connsiteY1195" fmla="*/ 8176339 h 10322882"/>
              <a:gd name="connsiteX1196" fmla="*/ 2602973 w 7129607"/>
              <a:gd name="connsiteY1196" fmla="*/ 8183076 h 10322882"/>
              <a:gd name="connsiteX1197" fmla="*/ 2629908 w 7129607"/>
              <a:gd name="connsiteY1197" fmla="*/ 8152758 h 10322882"/>
              <a:gd name="connsiteX1198" fmla="*/ 2653475 w 7129607"/>
              <a:gd name="connsiteY1198" fmla="*/ 8112332 h 10322882"/>
              <a:gd name="connsiteX1199" fmla="*/ 2673676 w 7129607"/>
              <a:gd name="connsiteY1199" fmla="*/ 8088752 h 10322882"/>
              <a:gd name="connsiteX1200" fmla="*/ 2683778 w 7129607"/>
              <a:gd name="connsiteY1200" fmla="*/ 8075276 h 10322882"/>
              <a:gd name="connsiteX1201" fmla="*/ 2677044 w 7129607"/>
              <a:gd name="connsiteY1201" fmla="*/ 8058432 h 10322882"/>
              <a:gd name="connsiteX1202" fmla="*/ 2673676 w 7129607"/>
              <a:gd name="connsiteY1202" fmla="*/ 8024746 h 10322882"/>
              <a:gd name="connsiteX1203" fmla="*/ 2744381 w 7129607"/>
              <a:gd name="connsiteY1203" fmla="*/ 7974213 h 10322882"/>
              <a:gd name="connsiteX1204" fmla="*/ 2774683 w 7129607"/>
              <a:gd name="connsiteY1204" fmla="*/ 7991058 h 10322882"/>
              <a:gd name="connsiteX1205" fmla="*/ 2811718 w 7129607"/>
              <a:gd name="connsiteY1205" fmla="*/ 7947264 h 10322882"/>
              <a:gd name="connsiteX1206" fmla="*/ 2821817 w 7129607"/>
              <a:gd name="connsiteY1206" fmla="*/ 7910207 h 10322882"/>
              <a:gd name="connsiteX1207" fmla="*/ 2835285 w 7129607"/>
              <a:gd name="connsiteY1207" fmla="*/ 7866414 h 10322882"/>
              <a:gd name="connsiteX1208" fmla="*/ 2848752 w 7129607"/>
              <a:gd name="connsiteY1208" fmla="*/ 7879889 h 10322882"/>
              <a:gd name="connsiteX1209" fmla="*/ 2842020 w 7129607"/>
              <a:gd name="connsiteY1209" fmla="*/ 7910207 h 10322882"/>
              <a:gd name="connsiteX1210" fmla="*/ 2831919 w 7129607"/>
              <a:gd name="connsiteY1210" fmla="*/ 7943895 h 10322882"/>
              <a:gd name="connsiteX1211" fmla="*/ 2848752 w 7129607"/>
              <a:gd name="connsiteY1211" fmla="*/ 7957370 h 10322882"/>
              <a:gd name="connsiteX1212" fmla="*/ 2865588 w 7129607"/>
              <a:gd name="connsiteY1212" fmla="*/ 7930420 h 10322882"/>
              <a:gd name="connsiteX1213" fmla="*/ 2882422 w 7129607"/>
              <a:gd name="connsiteY1213" fmla="*/ 7903471 h 10322882"/>
              <a:gd name="connsiteX1214" fmla="*/ 2885788 w 7129607"/>
              <a:gd name="connsiteY1214" fmla="*/ 7886626 h 10322882"/>
              <a:gd name="connsiteX1215" fmla="*/ 2912724 w 7129607"/>
              <a:gd name="connsiteY1215" fmla="*/ 7846201 h 10322882"/>
              <a:gd name="connsiteX1216" fmla="*/ 2912724 w 7129607"/>
              <a:gd name="connsiteY1216" fmla="*/ 7842832 h 10322882"/>
              <a:gd name="connsiteX1217" fmla="*/ 2913211 w 7129607"/>
              <a:gd name="connsiteY1217" fmla="*/ 7843200 h 10322882"/>
              <a:gd name="connsiteX1218" fmla="*/ 2929811 w 7129607"/>
              <a:gd name="connsiteY1218" fmla="*/ 7819978 h 10322882"/>
              <a:gd name="connsiteX1219" fmla="*/ 2906218 w 7129607"/>
              <a:gd name="connsiteY1219" fmla="*/ 7809873 h 10322882"/>
              <a:gd name="connsiteX1220" fmla="*/ 2885996 w 7129607"/>
              <a:gd name="connsiteY1220" fmla="*/ 7823346 h 10322882"/>
              <a:gd name="connsiteX1221" fmla="*/ 2855664 w 7129607"/>
              <a:gd name="connsiteY1221" fmla="*/ 7803138 h 10322882"/>
              <a:gd name="connsiteX1222" fmla="*/ 2902847 w 7129607"/>
              <a:gd name="connsiteY1222" fmla="*/ 7755988 h 10322882"/>
              <a:gd name="connsiteX1223" fmla="*/ 2950031 w 7129607"/>
              <a:gd name="connsiteY1223" fmla="*/ 7678527 h 10322882"/>
              <a:gd name="connsiteX1224" fmla="*/ 2973622 w 7129607"/>
              <a:gd name="connsiteY1224" fmla="*/ 7705470 h 10322882"/>
              <a:gd name="connsiteX1225" fmla="*/ 2956772 w 7129607"/>
              <a:gd name="connsiteY1225" fmla="*/ 7732412 h 10322882"/>
              <a:gd name="connsiteX1226" fmla="*/ 2946661 w 7129607"/>
              <a:gd name="connsiteY1226" fmla="*/ 7759355 h 10322882"/>
              <a:gd name="connsiteX1227" fmla="*/ 2970254 w 7129607"/>
              <a:gd name="connsiteY1227" fmla="*/ 7742517 h 10322882"/>
              <a:gd name="connsiteX1228" fmla="*/ 2997215 w 7129607"/>
              <a:gd name="connsiteY1228" fmla="*/ 7735782 h 10322882"/>
              <a:gd name="connsiteX1229" fmla="*/ 3010693 w 7129607"/>
              <a:gd name="connsiteY1229" fmla="*/ 7735782 h 10322882"/>
              <a:gd name="connsiteX1230" fmla="*/ 3024175 w 7129607"/>
              <a:gd name="connsiteY1230" fmla="*/ 7742517 h 10322882"/>
              <a:gd name="connsiteX1231" fmla="*/ 3034286 w 7129607"/>
              <a:gd name="connsiteY1231" fmla="*/ 7715574 h 10322882"/>
              <a:gd name="connsiteX1232" fmla="*/ 3054508 w 7129607"/>
              <a:gd name="connsiteY1232" fmla="*/ 7685264 h 10322882"/>
              <a:gd name="connsiteX1233" fmla="*/ 3003957 w 7129607"/>
              <a:gd name="connsiteY1233" fmla="*/ 7691999 h 10322882"/>
              <a:gd name="connsiteX1234" fmla="*/ 3007322 w 7129607"/>
              <a:gd name="connsiteY1234" fmla="*/ 7681894 h 10322882"/>
              <a:gd name="connsiteX1235" fmla="*/ 3000586 w 7129607"/>
              <a:gd name="connsiteY1235" fmla="*/ 7671791 h 10322882"/>
              <a:gd name="connsiteX1236" fmla="*/ 2973622 w 7129607"/>
              <a:gd name="connsiteY1236" fmla="*/ 7628009 h 10322882"/>
              <a:gd name="connsiteX1237" fmla="*/ 2966883 w 7129607"/>
              <a:gd name="connsiteY1237" fmla="*/ 7604435 h 10322882"/>
              <a:gd name="connsiteX1238" fmla="*/ 2987104 w 7129607"/>
              <a:gd name="connsiteY1238" fmla="*/ 7570755 h 10322882"/>
              <a:gd name="connsiteX1239" fmla="*/ 3064618 w 7129607"/>
              <a:gd name="connsiteY1239" fmla="*/ 7621273 h 10322882"/>
              <a:gd name="connsiteX1240" fmla="*/ 3071358 w 7129607"/>
              <a:gd name="connsiteY1240" fmla="*/ 7641481 h 10322882"/>
              <a:gd name="connsiteX1241" fmla="*/ 3094951 w 7129607"/>
              <a:gd name="connsiteY1241" fmla="*/ 7665056 h 10322882"/>
              <a:gd name="connsiteX1242" fmla="*/ 3105062 w 7129607"/>
              <a:gd name="connsiteY1242" fmla="*/ 7638113 h 10322882"/>
              <a:gd name="connsiteX1243" fmla="*/ 3101691 w 7129607"/>
              <a:gd name="connsiteY1243" fmla="*/ 7604435 h 10322882"/>
              <a:gd name="connsiteX1244" fmla="*/ 3088209 w 7129607"/>
              <a:gd name="connsiteY1244" fmla="*/ 7584228 h 10322882"/>
              <a:gd name="connsiteX1245" fmla="*/ 3051137 w 7129607"/>
              <a:gd name="connsiteY1245" fmla="*/ 7560652 h 10322882"/>
              <a:gd name="connsiteX1246" fmla="*/ 3057877 w 7129607"/>
              <a:gd name="connsiteY1246" fmla="*/ 7533710 h 10322882"/>
              <a:gd name="connsiteX1247" fmla="*/ 3094951 w 7129607"/>
              <a:gd name="connsiteY1247" fmla="*/ 7547180 h 10322882"/>
              <a:gd name="connsiteX1248" fmla="*/ 3108431 w 7129607"/>
              <a:gd name="connsiteY1248" fmla="*/ 7493295 h 10322882"/>
              <a:gd name="connsiteX1249" fmla="*/ 3081469 w 7129607"/>
              <a:gd name="connsiteY1249" fmla="*/ 7469719 h 10322882"/>
              <a:gd name="connsiteX1250" fmla="*/ 3034286 w 7129607"/>
              <a:gd name="connsiteY1250" fmla="*/ 7442776 h 10322882"/>
              <a:gd name="connsiteX1251" fmla="*/ 3051137 w 7129607"/>
              <a:gd name="connsiteY1251" fmla="*/ 7395628 h 10322882"/>
              <a:gd name="connsiteX1252" fmla="*/ 3037655 w 7129607"/>
              <a:gd name="connsiteY1252" fmla="*/ 7365316 h 10322882"/>
              <a:gd name="connsiteX1253" fmla="*/ 3041026 w 7129607"/>
              <a:gd name="connsiteY1253" fmla="*/ 7308062 h 10322882"/>
              <a:gd name="connsiteX1254" fmla="*/ 3051137 w 7129607"/>
              <a:gd name="connsiteY1254" fmla="*/ 7314799 h 10322882"/>
              <a:gd name="connsiteX1255" fmla="*/ 3072530 w 7129607"/>
              <a:gd name="connsiteY1255" fmla="*/ 7326310 h 10322882"/>
              <a:gd name="connsiteX1256" fmla="*/ 3072530 w 7129607"/>
              <a:gd name="connsiteY1256" fmla="*/ 7325889 h 10322882"/>
              <a:gd name="connsiteX1257" fmla="*/ 3051664 w 7129607"/>
              <a:gd name="connsiteY1257" fmla="*/ 7314645 h 10322882"/>
              <a:gd name="connsiteX1258" fmla="*/ 3041562 w 7129607"/>
              <a:gd name="connsiteY1258" fmla="*/ 7307905 h 10322882"/>
              <a:gd name="connsiteX1259" fmla="*/ 3041562 w 7129607"/>
              <a:gd name="connsiteY1259" fmla="*/ 7304535 h 10322882"/>
              <a:gd name="connsiteX1260" fmla="*/ 3044928 w 7129607"/>
              <a:gd name="connsiteY1260" fmla="*/ 7267469 h 10322882"/>
              <a:gd name="connsiteX1261" fmla="*/ 3071868 w 7129607"/>
              <a:gd name="connsiteY1261" fmla="*/ 7216923 h 10322882"/>
              <a:gd name="connsiteX1262" fmla="*/ 3098806 w 7129607"/>
              <a:gd name="connsiteY1262" fmla="*/ 7227032 h 10322882"/>
              <a:gd name="connsiteX1263" fmla="*/ 3118700 w 7129607"/>
              <a:gd name="connsiteY1263" fmla="*/ 7207126 h 10322882"/>
              <a:gd name="connsiteX1264" fmla="*/ 3118245 w 7129607"/>
              <a:gd name="connsiteY1264" fmla="*/ 7206640 h 10322882"/>
              <a:gd name="connsiteX1265" fmla="*/ 3114873 w 7129607"/>
              <a:gd name="connsiteY1265" fmla="*/ 7193175 h 10322882"/>
              <a:gd name="connsiteX1266" fmla="*/ 3118245 w 7129607"/>
              <a:gd name="connsiteY1266" fmla="*/ 7162881 h 10322882"/>
              <a:gd name="connsiteX1267" fmla="*/ 3087894 w 7129607"/>
              <a:gd name="connsiteY1267" fmla="*/ 7166247 h 10322882"/>
              <a:gd name="connsiteX1268" fmla="*/ 3017074 w 7129607"/>
              <a:gd name="connsiteY1268" fmla="*/ 7102293 h 10322882"/>
              <a:gd name="connsiteX1269" fmla="*/ 3000215 w 7129607"/>
              <a:gd name="connsiteY1269" fmla="*/ 7085462 h 10322882"/>
              <a:gd name="connsiteX1270" fmla="*/ 3017074 w 7129607"/>
              <a:gd name="connsiteY1270" fmla="*/ 7058534 h 10322882"/>
              <a:gd name="connsiteX1271" fmla="*/ 3121618 w 7129607"/>
              <a:gd name="connsiteY1271" fmla="*/ 6890230 h 10322882"/>
              <a:gd name="connsiteX1272" fmla="*/ 3148598 w 7129607"/>
              <a:gd name="connsiteY1272" fmla="*/ 6917158 h 10322882"/>
              <a:gd name="connsiteX1273" fmla="*/ 3158716 w 7129607"/>
              <a:gd name="connsiteY1273" fmla="*/ 6950819 h 10322882"/>
              <a:gd name="connsiteX1274" fmla="*/ 3189067 w 7129607"/>
              <a:gd name="connsiteY1274" fmla="*/ 7058534 h 10322882"/>
              <a:gd name="connsiteX1275" fmla="*/ 3202557 w 7129607"/>
              <a:gd name="connsiteY1275" fmla="*/ 7078730 h 10322882"/>
              <a:gd name="connsiteX1276" fmla="*/ 3182322 w 7129607"/>
              <a:gd name="connsiteY1276" fmla="*/ 7115757 h 10322882"/>
              <a:gd name="connsiteX1277" fmla="*/ 3158716 w 7129607"/>
              <a:gd name="connsiteY1277" fmla="*/ 7156149 h 10322882"/>
              <a:gd name="connsiteX1278" fmla="*/ 3185695 w 7129607"/>
              <a:gd name="connsiteY1278" fmla="*/ 7183077 h 10322882"/>
              <a:gd name="connsiteX1279" fmla="*/ 3222791 w 7129607"/>
              <a:gd name="connsiteY1279" fmla="*/ 7122489 h 10322882"/>
              <a:gd name="connsiteX1280" fmla="*/ 3236281 w 7129607"/>
              <a:gd name="connsiteY1280" fmla="*/ 7152782 h 10322882"/>
              <a:gd name="connsiteX1281" fmla="*/ 3205929 w 7129607"/>
              <a:gd name="connsiteY1281" fmla="*/ 7199908 h 10322882"/>
              <a:gd name="connsiteX1282" fmla="*/ 3243025 w 7129607"/>
              <a:gd name="connsiteY1282" fmla="*/ 7233568 h 10322882"/>
              <a:gd name="connsiteX1283" fmla="*/ 3273377 w 7129607"/>
              <a:gd name="connsiteY1283" fmla="*/ 7213372 h 10322882"/>
              <a:gd name="connsiteX1284" fmla="*/ 3253143 w 7129607"/>
              <a:gd name="connsiteY1284" fmla="*/ 7189809 h 10322882"/>
              <a:gd name="connsiteX1285" fmla="*/ 3276749 w 7129607"/>
              <a:gd name="connsiteY1285" fmla="*/ 7149416 h 10322882"/>
              <a:gd name="connsiteX1286" fmla="*/ 3296984 w 7129607"/>
              <a:gd name="connsiteY1286" fmla="*/ 7162881 h 10322882"/>
              <a:gd name="connsiteX1287" fmla="*/ 3320590 w 7129607"/>
              <a:gd name="connsiteY1287" fmla="*/ 7146050 h 10322882"/>
              <a:gd name="connsiteX1288" fmla="*/ 3320590 w 7129607"/>
              <a:gd name="connsiteY1288" fmla="*/ 7189809 h 10322882"/>
              <a:gd name="connsiteX1289" fmla="*/ 3361061 w 7129607"/>
              <a:gd name="connsiteY1289" fmla="*/ 7169613 h 10322882"/>
              <a:gd name="connsiteX1290" fmla="*/ 3327337 w 7129607"/>
              <a:gd name="connsiteY1290" fmla="*/ 7125855 h 10322882"/>
              <a:gd name="connsiteX1291" fmla="*/ 3340826 w 7129607"/>
              <a:gd name="connsiteY1291" fmla="*/ 7119123 h 10322882"/>
              <a:gd name="connsiteX1292" fmla="*/ 3361061 w 7129607"/>
              <a:gd name="connsiteY1292" fmla="*/ 7095561 h 10322882"/>
              <a:gd name="connsiteX1293" fmla="*/ 3377923 w 7129607"/>
              <a:gd name="connsiteY1293" fmla="*/ 7068632 h 10322882"/>
              <a:gd name="connsiteX1294" fmla="*/ 3381295 w 7129607"/>
              <a:gd name="connsiteY1294" fmla="*/ 7102293 h 10322882"/>
              <a:gd name="connsiteX1295" fmla="*/ 3384667 w 7129607"/>
              <a:gd name="connsiteY1295" fmla="*/ 7139318 h 10322882"/>
              <a:gd name="connsiteX1296" fmla="*/ 3404902 w 7129607"/>
              <a:gd name="connsiteY1296" fmla="*/ 7095561 h 10322882"/>
              <a:gd name="connsiteX1297" fmla="*/ 3408274 w 7129607"/>
              <a:gd name="connsiteY1297" fmla="*/ 7139318 h 10322882"/>
              <a:gd name="connsiteX1298" fmla="*/ 3415019 w 7129607"/>
              <a:gd name="connsiteY1298" fmla="*/ 7176345 h 10322882"/>
              <a:gd name="connsiteX1299" fmla="*/ 3448743 w 7129607"/>
              <a:gd name="connsiteY1299" fmla="*/ 7142684 h 10322882"/>
              <a:gd name="connsiteX1300" fmla="*/ 3455488 w 7129607"/>
              <a:gd name="connsiteY1300" fmla="*/ 7115757 h 10322882"/>
              <a:gd name="connsiteX1301" fmla="*/ 3425136 w 7129607"/>
              <a:gd name="connsiteY1301" fmla="*/ 7085462 h 10322882"/>
              <a:gd name="connsiteX1302" fmla="*/ 3452115 w 7129607"/>
              <a:gd name="connsiteY1302" fmla="*/ 7041703 h 10322882"/>
              <a:gd name="connsiteX1303" fmla="*/ 3468977 w 7129607"/>
              <a:gd name="connsiteY1303" fmla="*/ 7008043 h 10322882"/>
              <a:gd name="connsiteX1304" fmla="*/ 3509447 w 7129607"/>
              <a:gd name="connsiteY1304" fmla="*/ 7031605 h 10322882"/>
              <a:gd name="connsiteX1305" fmla="*/ 3556661 w 7129607"/>
              <a:gd name="connsiteY1305" fmla="*/ 7055168 h 10322882"/>
              <a:gd name="connsiteX1306" fmla="*/ 3563406 w 7129607"/>
              <a:gd name="connsiteY1306" fmla="*/ 7055168 h 10322882"/>
              <a:gd name="connsiteX1307" fmla="*/ 3566642 w 7129607"/>
              <a:gd name="connsiteY1307" fmla="*/ 7055168 h 10322882"/>
              <a:gd name="connsiteX1308" fmla="*/ 3566347 w 7129607"/>
              <a:gd name="connsiteY1308" fmla="*/ 7054956 h 10322882"/>
              <a:gd name="connsiteX1309" fmla="*/ 3562981 w 7129607"/>
              <a:gd name="connsiteY1309" fmla="*/ 7054956 h 10322882"/>
              <a:gd name="connsiteX1310" fmla="*/ 3569715 w 7129607"/>
              <a:gd name="connsiteY1310" fmla="*/ 7044864 h 10322882"/>
              <a:gd name="connsiteX1311" fmla="*/ 3647151 w 7129607"/>
              <a:gd name="connsiteY1311" fmla="*/ 6954035 h 10322882"/>
              <a:gd name="connsiteX1312" fmla="*/ 3677452 w 7129607"/>
              <a:gd name="connsiteY1312" fmla="*/ 6917032 h 10322882"/>
              <a:gd name="connsiteX1313" fmla="*/ 3687551 w 7129607"/>
              <a:gd name="connsiteY1313" fmla="*/ 6896848 h 10322882"/>
              <a:gd name="connsiteX1314" fmla="*/ 3704385 w 7129607"/>
              <a:gd name="connsiteY1314" fmla="*/ 6900211 h 10322882"/>
              <a:gd name="connsiteX1315" fmla="*/ 3704385 w 7129607"/>
              <a:gd name="connsiteY1315" fmla="*/ 6886755 h 10322882"/>
              <a:gd name="connsiteX1316" fmla="*/ 3717853 w 7129607"/>
              <a:gd name="connsiteY1316" fmla="*/ 6863208 h 10322882"/>
              <a:gd name="connsiteX1317" fmla="*/ 3764987 w 7129607"/>
              <a:gd name="connsiteY1317" fmla="*/ 6769015 h 10322882"/>
              <a:gd name="connsiteX1318" fmla="*/ 3768353 w 7129607"/>
              <a:gd name="connsiteY1318" fmla="*/ 6769015 h 10322882"/>
              <a:gd name="connsiteX1319" fmla="*/ 3778455 w 7129607"/>
              <a:gd name="connsiteY1319" fmla="*/ 6772379 h 10322882"/>
              <a:gd name="connsiteX1320" fmla="*/ 3775087 w 7129607"/>
              <a:gd name="connsiteY1320" fmla="*/ 6785836 h 10322882"/>
              <a:gd name="connsiteX1321" fmla="*/ 3775273 w 7129607"/>
              <a:gd name="connsiteY1321" fmla="*/ 6785887 h 10322882"/>
              <a:gd name="connsiteX1322" fmla="*/ 3785339 w 7129607"/>
              <a:gd name="connsiteY1322" fmla="*/ 6789524 h 10322882"/>
              <a:gd name="connsiteX1323" fmla="*/ 3793605 w 7129607"/>
              <a:gd name="connsiteY1323" fmla="*/ 6790881 h 10322882"/>
              <a:gd name="connsiteX1324" fmla="*/ 3775273 w 7129607"/>
              <a:gd name="connsiteY1324" fmla="*/ 6785887 h 10322882"/>
              <a:gd name="connsiteX1325" fmla="*/ 3775180 w 7129607"/>
              <a:gd name="connsiteY1325" fmla="*/ 6785853 h 10322882"/>
              <a:gd name="connsiteX1326" fmla="*/ 3778549 w 7129607"/>
              <a:gd name="connsiteY1326" fmla="*/ 6772385 h 10322882"/>
              <a:gd name="connsiteX1327" fmla="*/ 3768442 w 7129607"/>
              <a:gd name="connsiteY1327" fmla="*/ 6769019 h 10322882"/>
              <a:gd name="connsiteX1328" fmla="*/ 3818982 w 7129607"/>
              <a:gd name="connsiteY1328" fmla="*/ 6671382 h 10322882"/>
              <a:gd name="connsiteX1329" fmla="*/ 3822351 w 7129607"/>
              <a:gd name="connsiteY1329" fmla="*/ 6651181 h 10322882"/>
              <a:gd name="connsiteX1330" fmla="*/ 3835829 w 7129607"/>
              <a:gd name="connsiteY1330" fmla="*/ 6617514 h 10322882"/>
              <a:gd name="connsiteX1331" fmla="*/ 3842568 w 7129607"/>
              <a:gd name="connsiteY1331" fmla="*/ 6573746 h 10322882"/>
              <a:gd name="connsiteX1332" fmla="*/ 3832460 w 7129607"/>
              <a:gd name="connsiteY1332" fmla="*/ 6550178 h 10322882"/>
              <a:gd name="connsiteX1333" fmla="*/ 3741486 w 7129607"/>
              <a:gd name="connsiteY1333" fmla="*/ 6519877 h 10322882"/>
              <a:gd name="connsiteX1334" fmla="*/ 3677469 w 7129607"/>
              <a:gd name="connsiteY1334" fmla="*/ 6509777 h 10322882"/>
              <a:gd name="connsiteX1335" fmla="*/ 3559541 w 7129607"/>
              <a:gd name="connsiteY1335" fmla="*/ 6506410 h 10322882"/>
              <a:gd name="connsiteX1336" fmla="*/ 3471936 w 7129607"/>
              <a:gd name="connsiteY1336" fmla="*/ 6506410 h 10322882"/>
              <a:gd name="connsiteX1337" fmla="*/ 3465198 w 7129607"/>
              <a:gd name="connsiteY1337" fmla="*/ 6472743 h 10322882"/>
              <a:gd name="connsiteX1338" fmla="*/ 3377594 w 7129607"/>
              <a:gd name="connsiteY1338" fmla="*/ 5987925 h 10322882"/>
              <a:gd name="connsiteX1339" fmla="*/ 3458459 w 7129607"/>
              <a:gd name="connsiteY1339" fmla="*/ 6031693 h 10322882"/>
              <a:gd name="connsiteX1340" fmla="*/ 3508999 w 7129607"/>
              <a:gd name="connsiteY1340" fmla="*/ 6061994 h 10322882"/>
              <a:gd name="connsiteX1341" fmla="*/ 3529216 w 7129607"/>
              <a:gd name="connsiteY1341" fmla="*/ 6072094 h 10322882"/>
              <a:gd name="connsiteX1342" fmla="*/ 3562910 w 7129607"/>
              <a:gd name="connsiteY1342" fmla="*/ 6267368 h 10322882"/>
              <a:gd name="connsiteX1343" fmla="*/ 3579756 w 7129607"/>
              <a:gd name="connsiteY1343" fmla="*/ 6371738 h 10322882"/>
              <a:gd name="connsiteX1344" fmla="*/ 3583126 w 7129607"/>
              <a:gd name="connsiteY1344" fmla="*/ 6391939 h 10322882"/>
              <a:gd name="connsiteX1345" fmla="*/ 3616820 w 7129607"/>
              <a:gd name="connsiteY1345" fmla="*/ 6385206 h 10322882"/>
              <a:gd name="connsiteX1346" fmla="*/ 3670729 w 7129607"/>
              <a:gd name="connsiteY1346" fmla="*/ 6378472 h 10322882"/>
              <a:gd name="connsiteX1347" fmla="*/ 3674100 w 7129607"/>
              <a:gd name="connsiteY1347" fmla="*/ 6365004 h 10322882"/>
              <a:gd name="connsiteX1348" fmla="*/ 3660621 w 7129607"/>
              <a:gd name="connsiteY1348" fmla="*/ 6260634 h 10322882"/>
              <a:gd name="connsiteX1349" fmla="*/ 3640406 w 7129607"/>
              <a:gd name="connsiteY1349" fmla="*/ 6125964 h 10322882"/>
              <a:gd name="connsiteX1350" fmla="*/ 3711161 w 7129607"/>
              <a:gd name="connsiteY1350" fmla="*/ 6159631 h 10322882"/>
              <a:gd name="connsiteX1351" fmla="*/ 3728009 w 7129607"/>
              <a:gd name="connsiteY1351" fmla="*/ 6213499 h 10322882"/>
              <a:gd name="connsiteX1352" fmla="*/ 3798766 w 7129607"/>
              <a:gd name="connsiteY1352" fmla="*/ 6213499 h 10322882"/>
              <a:gd name="connsiteX1353" fmla="*/ 3812243 w 7129607"/>
              <a:gd name="connsiteY1353" fmla="*/ 6243800 h 10322882"/>
              <a:gd name="connsiteX1354" fmla="*/ 3845937 w 7129607"/>
              <a:gd name="connsiteY1354" fmla="*/ 6415507 h 10322882"/>
              <a:gd name="connsiteX1355" fmla="*/ 3883000 w 7129607"/>
              <a:gd name="connsiteY1355" fmla="*/ 6435708 h 10322882"/>
              <a:gd name="connsiteX1356" fmla="*/ 3923433 w 7129607"/>
              <a:gd name="connsiteY1356" fmla="*/ 6452541 h 10322882"/>
              <a:gd name="connsiteX1357" fmla="*/ 3936910 w 7129607"/>
              <a:gd name="connsiteY1357" fmla="*/ 6432340 h 10322882"/>
              <a:gd name="connsiteX1358" fmla="*/ 3896477 w 7129607"/>
              <a:gd name="connsiteY1358" fmla="*/ 6408773 h 10322882"/>
              <a:gd name="connsiteX1359" fmla="*/ 3913325 w 7129607"/>
              <a:gd name="connsiteY1359" fmla="*/ 6334703 h 10322882"/>
              <a:gd name="connsiteX1360" fmla="*/ 3947019 w 7129607"/>
              <a:gd name="connsiteY1360" fmla="*/ 6307770 h 10322882"/>
              <a:gd name="connsiteX1361" fmla="*/ 3960496 w 7129607"/>
              <a:gd name="connsiteY1361" fmla="*/ 6324604 h 10322882"/>
              <a:gd name="connsiteX1362" fmla="*/ 3973973 w 7129607"/>
              <a:gd name="connsiteY1362" fmla="*/ 6348171 h 10322882"/>
              <a:gd name="connsiteX1363" fmla="*/ 3980713 w 7129607"/>
              <a:gd name="connsiteY1363" fmla="*/ 6307770 h 10322882"/>
              <a:gd name="connsiteX1364" fmla="*/ 3930171 w 7129607"/>
              <a:gd name="connsiteY1364" fmla="*/ 6297669 h 10322882"/>
              <a:gd name="connsiteX1365" fmla="*/ 3899846 w 7129607"/>
              <a:gd name="connsiteY1365" fmla="*/ 6206766 h 10322882"/>
              <a:gd name="connsiteX1366" fmla="*/ 3963865 w 7129607"/>
              <a:gd name="connsiteY1366" fmla="*/ 6220233 h 10322882"/>
              <a:gd name="connsiteX1367" fmla="*/ 3990821 w 7129607"/>
              <a:gd name="connsiteY1367" fmla="*/ 6210133 h 10322882"/>
              <a:gd name="connsiteX1368" fmla="*/ 4024514 w 7129607"/>
              <a:gd name="connsiteY1368" fmla="*/ 6213499 h 10322882"/>
              <a:gd name="connsiteX1369" fmla="*/ 4048099 w 7129607"/>
              <a:gd name="connsiteY1369" fmla="*/ 6230333 h 10322882"/>
              <a:gd name="connsiteX1370" fmla="*/ 4071685 w 7129607"/>
              <a:gd name="connsiteY1370" fmla="*/ 6216867 h 10322882"/>
              <a:gd name="connsiteX1371" fmla="*/ 4071685 w 7129607"/>
              <a:gd name="connsiteY1371" fmla="*/ 6189932 h 10322882"/>
              <a:gd name="connsiteX1372" fmla="*/ 4041361 w 7129607"/>
              <a:gd name="connsiteY1372" fmla="*/ 6193300 h 10322882"/>
              <a:gd name="connsiteX1373" fmla="*/ 4051468 w 7129607"/>
              <a:gd name="connsiteY1373" fmla="*/ 6210133 h 10322882"/>
              <a:gd name="connsiteX1374" fmla="*/ 3893108 w 7129607"/>
              <a:gd name="connsiteY1374" fmla="*/ 6162999 h 10322882"/>
              <a:gd name="connsiteX1375" fmla="*/ 3936910 w 7129607"/>
              <a:gd name="connsiteY1375" fmla="*/ 6122596 h 10322882"/>
              <a:gd name="connsiteX1376" fmla="*/ 4024514 w 7129607"/>
              <a:gd name="connsiteY1376" fmla="*/ 6152897 h 10322882"/>
              <a:gd name="connsiteX1377" fmla="*/ 4041361 w 7129607"/>
              <a:gd name="connsiteY1377" fmla="*/ 6102395 h 10322882"/>
              <a:gd name="connsiteX1378" fmla="*/ 4021145 w 7129607"/>
              <a:gd name="connsiteY1378" fmla="*/ 6082195 h 10322882"/>
              <a:gd name="connsiteX1379" fmla="*/ 4004297 w 7129607"/>
              <a:gd name="connsiteY1379" fmla="*/ 6055260 h 10322882"/>
              <a:gd name="connsiteX1380" fmla="*/ 3997559 w 7129607"/>
              <a:gd name="connsiteY1380" fmla="*/ 6119230 h 10322882"/>
              <a:gd name="connsiteX1381" fmla="*/ 3953757 w 7129607"/>
              <a:gd name="connsiteY1381" fmla="*/ 6105763 h 10322882"/>
              <a:gd name="connsiteX1382" fmla="*/ 3916694 w 7129607"/>
              <a:gd name="connsiteY1382" fmla="*/ 6095663 h 10322882"/>
              <a:gd name="connsiteX1383" fmla="*/ 3883000 w 7129607"/>
              <a:gd name="connsiteY1383" fmla="*/ 6109129 h 10322882"/>
              <a:gd name="connsiteX1384" fmla="*/ 3839199 w 7129607"/>
              <a:gd name="connsiteY1384" fmla="*/ 6129330 h 10322882"/>
              <a:gd name="connsiteX1385" fmla="*/ 3825720 w 7129607"/>
              <a:gd name="connsiteY1385" fmla="*/ 6115862 h 10322882"/>
              <a:gd name="connsiteX1386" fmla="*/ 3775180 w 7129607"/>
              <a:gd name="connsiteY1386" fmla="*/ 6136064 h 10322882"/>
              <a:gd name="connsiteX1387" fmla="*/ 3714532 w 7129607"/>
              <a:gd name="connsiteY1387" fmla="*/ 6115862 h 10322882"/>
              <a:gd name="connsiteX1388" fmla="*/ 3637037 w 7129607"/>
              <a:gd name="connsiteY1388" fmla="*/ 6078828 h 10322882"/>
              <a:gd name="connsiteX1389" fmla="*/ 3623558 w 7129607"/>
              <a:gd name="connsiteY1389" fmla="*/ 6008126 h 10322882"/>
              <a:gd name="connsiteX1390" fmla="*/ 3613450 w 7129607"/>
              <a:gd name="connsiteY1390" fmla="*/ 5923956 h 10322882"/>
              <a:gd name="connsiteX1391" fmla="*/ 3724640 w 7129607"/>
              <a:gd name="connsiteY1391" fmla="*/ 5957624 h 10322882"/>
              <a:gd name="connsiteX1392" fmla="*/ 3721271 w 7129607"/>
              <a:gd name="connsiteY1392" fmla="*/ 5981191 h 10322882"/>
              <a:gd name="connsiteX1393" fmla="*/ 3768442 w 7129607"/>
              <a:gd name="connsiteY1393" fmla="*/ 5994658 h 10322882"/>
              <a:gd name="connsiteX1394" fmla="*/ 3849306 w 7129607"/>
              <a:gd name="connsiteY1394" fmla="*/ 6014860 h 10322882"/>
              <a:gd name="connsiteX1395" fmla="*/ 3862783 w 7129607"/>
              <a:gd name="connsiteY1395" fmla="*/ 5974459 h 10322882"/>
              <a:gd name="connsiteX1396" fmla="*/ 3849306 w 7129607"/>
              <a:gd name="connsiteY1396" fmla="*/ 5960991 h 10322882"/>
              <a:gd name="connsiteX1397" fmla="*/ 3758334 w 7129607"/>
              <a:gd name="connsiteY1397" fmla="*/ 5923956 h 10322882"/>
              <a:gd name="connsiteX1398" fmla="*/ 3765072 w 7129607"/>
              <a:gd name="connsiteY1398" fmla="*/ 5893655 h 10322882"/>
              <a:gd name="connsiteX1399" fmla="*/ 3765072 w 7129607"/>
              <a:gd name="connsiteY1399" fmla="*/ 5880312 h 10322882"/>
              <a:gd name="connsiteX1400" fmla="*/ 3764984 w 7129607"/>
              <a:gd name="connsiteY1400" fmla="*/ 5880320 h 10322882"/>
              <a:gd name="connsiteX1401" fmla="*/ 3764984 w 7129607"/>
              <a:gd name="connsiteY1401" fmla="*/ 5849997 h 10322882"/>
              <a:gd name="connsiteX1402" fmla="*/ 3670669 w 7129607"/>
              <a:gd name="connsiteY1402" fmla="*/ 5846628 h 10322882"/>
              <a:gd name="connsiteX1403" fmla="*/ 3620143 w 7129607"/>
              <a:gd name="connsiteY1403" fmla="*/ 5846628 h 10322882"/>
              <a:gd name="connsiteX1404" fmla="*/ 3610039 w 7129607"/>
              <a:gd name="connsiteY1404" fmla="*/ 5836520 h 10322882"/>
              <a:gd name="connsiteX1405" fmla="*/ 3613406 w 7129607"/>
              <a:gd name="connsiteY1405" fmla="*/ 5735443 h 10322882"/>
              <a:gd name="connsiteX1406" fmla="*/ 3636985 w 7129607"/>
              <a:gd name="connsiteY1406" fmla="*/ 5752289 h 10322882"/>
              <a:gd name="connsiteX1407" fmla="*/ 3640354 w 7129607"/>
              <a:gd name="connsiteY1407" fmla="*/ 5779243 h 10322882"/>
              <a:gd name="connsiteX1408" fmla="*/ 3647091 w 7129607"/>
              <a:gd name="connsiteY1408" fmla="*/ 5816305 h 10322882"/>
              <a:gd name="connsiteX1409" fmla="*/ 3667301 w 7129607"/>
              <a:gd name="connsiteY1409" fmla="*/ 5816305 h 10322882"/>
              <a:gd name="connsiteX1410" fmla="*/ 3707721 w 7129607"/>
              <a:gd name="connsiteY1410" fmla="*/ 5816305 h 10322882"/>
              <a:gd name="connsiteX1411" fmla="*/ 3714458 w 7129607"/>
              <a:gd name="connsiteY1411" fmla="*/ 5792720 h 10322882"/>
              <a:gd name="connsiteX1412" fmla="*/ 3687510 w 7129607"/>
              <a:gd name="connsiteY1412" fmla="*/ 5779243 h 10322882"/>
              <a:gd name="connsiteX1413" fmla="*/ 3684143 w 7129607"/>
              <a:gd name="connsiteY1413" fmla="*/ 5752289 h 10322882"/>
              <a:gd name="connsiteX1414" fmla="*/ 3700984 w 7129607"/>
              <a:gd name="connsiteY1414" fmla="*/ 5759028 h 10322882"/>
              <a:gd name="connsiteX1415" fmla="*/ 3697617 w 7129607"/>
              <a:gd name="connsiteY1415" fmla="*/ 5708489 h 10322882"/>
              <a:gd name="connsiteX1416" fmla="*/ 3704354 w 7129607"/>
              <a:gd name="connsiteY1416" fmla="*/ 5695012 h 10322882"/>
              <a:gd name="connsiteX1417" fmla="*/ 3714458 w 7129607"/>
              <a:gd name="connsiteY1417" fmla="*/ 5681535 h 10322882"/>
              <a:gd name="connsiteX1418" fmla="*/ 3734669 w 7129607"/>
              <a:gd name="connsiteY1418" fmla="*/ 5678166 h 10322882"/>
              <a:gd name="connsiteX1419" fmla="*/ 3758247 w 7129607"/>
              <a:gd name="connsiteY1419" fmla="*/ 5664689 h 10322882"/>
              <a:gd name="connsiteX1420" fmla="*/ 3805405 w 7129607"/>
              <a:gd name="connsiteY1420" fmla="*/ 5641106 h 10322882"/>
              <a:gd name="connsiteX1421" fmla="*/ 3818879 w 7129607"/>
              <a:gd name="connsiteY1421" fmla="*/ 5728705 h 10322882"/>
              <a:gd name="connsiteX1422" fmla="*/ 3835721 w 7129607"/>
              <a:gd name="connsiteY1422" fmla="*/ 5745551 h 10322882"/>
              <a:gd name="connsiteX1423" fmla="*/ 3872773 w 7129607"/>
              <a:gd name="connsiteY1423" fmla="*/ 5752289 h 10322882"/>
              <a:gd name="connsiteX1424" fmla="*/ 3882877 w 7129607"/>
              <a:gd name="connsiteY1424" fmla="*/ 5657951 h 10322882"/>
              <a:gd name="connsiteX1425" fmla="*/ 3879510 w 7129607"/>
              <a:gd name="connsiteY1425" fmla="*/ 5580460 h 10322882"/>
              <a:gd name="connsiteX1426" fmla="*/ 3936772 w 7129607"/>
              <a:gd name="connsiteY1426" fmla="*/ 5604045 h 10322882"/>
              <a:gd name="connsiteX1427" fmla="*/ 3930035 w 7129607"/>
              <a:gd name="connsiteY1427" fmla="*/ 5529921 h 10322882"/>
              <a:gd name="connsiteX1428" fmla="*/ 3882877 w 7129607"/>
              <a:gd name="connsiteY1428" fmla="*/ 5526552 h 10322882"/>
              <a:gd name="connsiteX1429" fmla="*/ 3869405 w 7129607"/>
              <a:gd name="connsiteY1429" fmla="*/ 5449060 h 10322882"/>
              <a:gd name="connsiteX1430" fmla="*/ 3913194 w 7129607"/>
              <a:gd name="connsiteY1430" fmla="*/ 5418737 h 10322882"/>
              <a:gd name="connsiteX1431" fmla="*/ 3906457 w 7129607"/>
              <a:gd name="connsiteY1431" fmla="*/ 5385044 h 10322882"/>
              <a:gd name="connsiteX1432" fmla="*/ 3886246 w 7129607"/>
              <a:gd name="connsiteY1432" fmla="*/ 5378306 h 10322882"/>
              <a:gd name="connsiteX1433" fmla="*/ 3842457 w 7129607"/>
              <a:gd name="connsiteY1433" fmla="*/ 5398521 h 10322882"/>
              <a:gd name="connsiteX1434" fmla="*/ 3812142 w 7129607"/>
              <a:gd name="connsiteY1434" fmla="*/ 5388414 h 10322882"/>
              <a:gd name="connsiteX1435" fmla="*/ 3845825 w 7129607"/>
              <a:gd name="connsiteY1435" fmla="*/ 5371567 h 10322882"/>
              <a:gd name="connsiteX1436" fmla="*/ 3869405 w 7129607"/>
              <a:gd name="connsiteY1436" fmla="*/ 5368198 h 10322882"/>
              <a:gd name="connsiteX1437" fmla="*/ 3835721 w 7129607"/>
              <a:gd name="connsiteY1437" fmla="*/ 5354721 h 10322882"/>
              <a:gd name="connsiteX1438" fmla="*/ 3805405 w 7129607"/>
              <a:gd name="connsiteY1438" fmla="*/ 5368198 h 10322882"/>
              <a:gd name="connsiteX1439" fmla="*/ 3781827 w 7129607"/>
              <a:gd name="connsiteY1439" fmla="*/ 5371567 h 10322882"/>
              <a:gd name="connsiteX1440" fmla="*/ 3741406 w 7129607"/>
              <a:gd name="connsiteY1440" fmla="*/ 5351352 h 10322882"/>
              <a:gd name="connsiteX1441" fmla="*/ 3785195 w 7129607"/>
              <a:gd name="connsiteY1441" fmla="*/ 5337875 h 10322882"/>
              <a:gd name="connsiteX1442" fmla="*/ 3795299 w 7129607"/>
              <a:gd name="connsiteY1442" fmla="*/ 5341244 h 10322882"/>
              <a:gd name="connsiteX1443" fmla="*/ 3798668 w 7129607"/>
              <a:gd name="connsiteY1443" fmla="*/ 5331137 h 10322882"/>
              <a:gd name="connsiteX1444" fmla="*/ 3768353 w 7129607"/>
              <a:gd name="connsiteY1444" fmla="*/ 5314290 h 10322882"/>
              <a:gd name="connsiteX1445" fmla="*/ 3721195 w 7129607"/>
              <a:gd name="connsiteY1445" fmla="*/ 5337875 h 10322882"/>
              <a:gd name="connsiteX1446" fmla="*/ 3677406 w 7129607"/>
              <a:gd name="connsiteY1446" fmla="*/ 5310921 h 10322882"/>
              <a:gd name="connsiteX1447" fmla="*/ 3640354 w 7129607"/>
              <a:gd name="connsiteY1447" fmla="*/ 5324398 h 10322882"/>
              <a:gd name="connsiteX1448" fmla="*/ 3663932 w 7129607"/>
              <a:gd name="connsiteY1448" fmla="*/ 5297444 h 10322882"/>
              <a:gd name="connsiteX1449" fmla="*/ 3667301 w 7129607"/>
              <a:gd name="connsiteY1449" fmla="*/ 5283967 h 10322882"/>
              <a:gd name="connsiteX1450" fmla="*/ 3657195 w 7129607"/>
              <a:gd name="connsiteY1450" fmla="*/ 5260383 h 10322882"/>
              <a:gd name="connsiteX1451" fmla="*/ 3610039 w 7129607"/>
              <a:gd name="connsiteY1451" fmla="*/ 5230060 h 10322882"/>
              <a:gd name="connsiteX1452" fmla="*/ 3593196 w 7129607"/>
              <a:gd name="connsiteY1452" fmla="*/ 5267121 h 10322882"/>
              <a:gd name="connsiteX1453" fmla="*/ 3566250 w 7129607"/>
              <a:gd name="connsiteY1453" fmla="*/ 5280598 h 10322882"/>
              <a:gd name="connsiteX1454" fmla="*/ 3579723 w 7129607"/>
              <a:gd name="connsiteY1454" fmla="*/ 5193000 h 10322882"/>
              <a:gd name="connsiteX1455" fmla="*/ 3552776 w 7129607"/>
              <a:gd name="connsiteY1455" fmla="*/ 5203107 h 10322882"/>
              <a:gd name="connsiteX1456" fmla="*/ 3542670 w 7129607"/>
              <a:gd name="connsiteY1456" fmla="*/ 5250275 h 10322882"/>
              <a:gd name="connsiteX1457" fmla="*/ 3532565 w 7129607"/>
              <a:gd name="connsiteY1457" fmla="*/ 5277229 h 10322882"/>
              <a:gd name="connsiteX1458" fmla="*/ 3508987 w 7129607"/>
              <a:gd name="connsiteY1458" fmla="*/ 5307552 h 10322882"/>
              <a:gd name="connsiteX1459" fmla="*/ 3522461 w 7129607"/>
              <a:gd name="connsiteY1459" fmla="*/ 5230060 h 10322882"/>
              <a:gd name="connsiteX1460" fmla="*/ 3532565 w 7129607"/>
              <a:gd name="connsiteY1460" fmla="*/ 5186261 h 10322882"/>
              <a:gd name="connsiteX1461" fmla="*/ 3549407 w 7129607"/>
              <a:gd name="connsiteY1461" fmla="*/ 5172784 h 10322882"/>
              <a:gd name="connsiteX1462" fmla="*/ 3579723 w 7129607"/>
              <a:gd name="connsiteY1462" fmla="*/ 5162676 h 10322882"/>
              <a:gd name="connsiteX1463" fmla="*/ 3616775 w 7129607"/>
              <a:gd name="connsiteY1463" fmla="*/ 5145830 h 10322882"/>
              <a:gd name="connsiteX1464" fmla="*/ 3636985 w 7129607"/>
              <a:gd name="connsiteY1464" fmla="*/ 5085184 h 10322882"/>
              <a:gd name="connsiteX1465" fmla="*/ 3610039 w 7129607"/>
              <a:gd name="connsiteY1465" fmla="*/ 5125615 h 10322882"/>
              <a:gd name="connsiteX1466" fmla="*/ 3539302 w 7129607"/>
              <a:gd name="connsiteY1466" fmla="*/ 5145830 h 10322882"/>
              <a:gd name="connsiteX1467" fmla="*/ 3542670 w 7129607"/>
              <a:gd name="connsiteY1467" fmla="*/ 5081816 h 10322882"/>
              <a:gd name="connsiteX1468" fmla="*/ 3552776 w 7129607"/>
              <a:gd name="connsiteY1468" fmla="*/ 5061599 h 10322882"/>
              <a:gd name="connsiteX1469" fmla="*/ 3549407 w 7129607"/>
              <a:gd name="connsiteY1469" fmla="*/ 5041384 h 10322882"/>
              <a:gd name="connsiteX1470" fmla="*/ 3535934 w 7129607"/>
              <a:gd name="connsiteY1470" fmla="*/ 5017799 h 10322882"/>
              <a:gd name="connsiteX1471" fmla="*/ 3508987 w 7129607"/>
              <a:gd name="connsiteY1471" fmla="*/ 5027907 h 10322882"/>
              <a:gd name="connsiteX1472" fmla="*/ 3461829 w 7129607"/>
              <a:gd name="connsiteY1472" fmla="*/ 5054861 h 10322882"/>
              <a:gd name="connsiteX1473" fmla="*/ 3421409 w 7129607"/>
              <a:gd name="connsiteY1473" fmla="*/ 5014432 h 10322882"/>
              <a:gd name="connsiteX1474" fmla="*/ 3461829 w 7129607"/>
              <a:gd name="connsiteY1474" fmla="*/ 4987476 h 10322882"/>
              <a:gd name="connsiteX1475" fmla="*/ 3599932 w 7129607"/>
              <a:gd name="connsiteY1475" fmla="*/ 4933570 h 10322882"/>
              <a:gd name="connsiteX1476" fmla="*/ 3556143 w 7129607"/>
              <a:gd name="connsiteY1476" fmla="*/ 4842601 h 10322882"/>
              <a:gd name="connsiteX1477" fmla="*/ 3482039 w 7129607"/>
              <a:gd name="connsiteY1477" fmla="*/ 4781954 h 10322882"/>
              <a:gd name="connsiteX1478" fmla="*/ 3455092 w 7129607"/>
              <a:gd name="connsiteY1478" fmla="*/ 4741524 h 10322882"/>
              <a:gd name="connsiteX1479" fmla="*/ 3441618 w 7129607"/>
              <a:gd name="connsiteY1479" fmla="*/ 4701093 h 10322882"/>
              <a:gd name="connsiteX1480" fmla="*/ 3495513 w 7129607"/>
              <a:gd name="connsiteY1480" fmla="*/ 4637077 h 10322882"/>
              <a:gd name="connsiteX1481" fmla="*/ 3532565 w 7129607"/>
              <a:gd name="connsiteY1481" fmla="*/ 4620233 h 10322882"/>
              <a:gd name="connsiteX1482" fmla="*/ 3576354 w 7129607"/>
              <a:gd name="connsiteY1482" fmla="*/ 4603385 h 10322882"/>
              <a:gd name="connsiteX1483" fmla="*/ 3650458 w 7129607"/>
              <a:gd name="connsiteY1483" fmla="*/ 4552848 h 10322882"/>
              <a:gd name="connsiteX1484" fmla="*/ 3721195 w 7129607"/>
              <a:gd name="connsiteY1484" fmla="*/ 4485463 h 10322882"/>
              <a:gd name="connsiteX1485" fmla="*/ 3812142 w 7129607"/>
              <a:gd name="connsiteY1485" fmla="*/ 4445032 h 10322882"/>
              <a:gd name="connsiteX1486" fmla="*/ 3876142 w 7129607"/>
              <a:gd name="connsiteY1486" fmla="*/ 4401232 h 10322882"/>
              <a:gd name="connsiteX1487" fmla="*/ 3862668 w 7129607"/>
              <a:gd name="connsiteY1487" fmla="*/ 4317001 h 10322882"/>
              <a:gd name="connsiteX1488" fmla="*/ 3869405 w 7129607"/>
              <a:gd name="connsiteY1488" fmla="*/ 4229403 h 10322882"/>
              <a:gd name="connsiteX1489" fmla="*/ 3956983 w 7129607"/>
              <a:gd name="connsiteY1489" fmla="*/ 4209188 h 10322882"/>
              <a:gd name="connsiteX1490" fmla="*/ 4004140 w 7129607"/>
              <a:gd name="connsiteY1490" fmla="*/ 4222663 h 10322882"/>
              <a:gd name="connsiteX1491" fmla="*/ 4007509 w 7129607"/>
              <a:gd name="connsiteY1491" fmla="*/ 4222663 h 10322882"/>
              <a:gd name="connsiteX1492" fmla="*/ 4014246 w 7129607"/>
              <a:gd name="connsiteY1492" fmla="*/ 4229403 h 10322882"/>
              <a:gd name="connsiteX1493" fmla="*/ 4031087 w 7129607"/>
              <a:gd name="connsiteY1493" fmla="*/ 4232771 h 10322882"/>
              <a:gd name="connsiteX1494" fmla="*/ 4032447 w 7129607"/>
              <a:gd name="connsiteY1494" fmla="*/ 4233376 h 10322882"/>
              <a:gd name="connsiteX1495" fmla="*/ 4032447 w 7129607"/>
              <a:gd name="connsiteY1495" fmla="*/ 4232704 h 10322882"/>
              <a:gd name="connsiteX1496" fmla="*/ 4031357 w 7129607"/>
              <a:gd name="connsiteY1496" fmla="*/ 4232219 h 10322882"/>
              <a:gd name="connsiteX1497" fmla="*/ 4014533 w 7129607"/>
              <a:gd name="connsiteY1497" fmla="*/ 4228851 h 10322882"/>
              <a:gd name="connsiteX1498" fmla="*/ 4007804 w 7129607"/>
              <a:gd name="connsiteY1498" fmla="*/ 4222114 h 10322882"/>
              <a:gd name="connsiteX1499" fmla="*/ 3997710 w 7129607"/>
              <a:gd name="connsiteY1499" fmla="*/ 4201905 h 10322882"/>
              <a:gd name="connsiteX1500" fmla="*/ 4001075 w 7129607"/>
              <a:gd name="connsiteY1500" fmla="*/ 4154750 h 10322882"/>
              <a:gd name="connsiteX1501" fmla="*/ 4004439 w 7129607"/>
              <a:gd name="connsiteY1501" fmla="*/ 4100858 h 10322882"/>
              <a:gd name="connsiteX1502" fmla="*/ 4001075 w 7129607"/>
              <a:gd name="connsiteY1502" fmla="*/ 3999817 h 10322882"/>
              <a:gd name="connsiteX1503" fmla="*/ 4001075 w 7129607"/>
              <a:gd name="connsiteY1503" fmla="*/ 3972871 h 10322882"/>
              <a:gd name="connsiteX1504" fmla="*/ 3977522 w 7129607"/>
              <a:gd name="connsiteY1504" fmla="*/ 3986345 h 10322882"/>
              <a:gd name="connsiteX1505" fmla="*/ 3964064 w 7129607"/>
              <a:gd name="connsiteY1505" fmla="*/ 3939189 h 10322882"/>
              <a:gd name="connsiteX1506" fmla="*/ 3974157 w 7129607"/>
              <a:gd name="connsiteY1506" fmla="*/ 3881928 h 10322882"/>
              <a:gd name="connsiteX1507" fmla="*/ 3943875 w 7129607"/>
              <a:gd name="connsiteY1507" fmla="*/ 3871824 h 10322882"/>
              <a:gd name="connsiteX1508" fmla="*/ 3913593 w 7129607"/>
              <a:gd name="connsiteY1508" fmla="*/ 3888665 h 10322882"/>
              <a:gd name="connsiteX1509" fmla="*/ 3903498 w 7129607"/>
              <a:gd name="connsiteY1509" fmla="*/ 3851615 h 10322882"/>
              <a:gd name="connsiteX1510" fmla="*/ 3896769 w 7129607"/>
              <a:gd name="connsiteY1510" fmla="*/ 3801090 h 10322882"/>
              <a:gd name="connsiteX1511" fmla="*/ 3906863 w 7129607"/>
              <a:gd name="connsiteY1511" fmla="*/ 3780881 h 10322882"/>
              <a:gd name="connsiteX1512" fmla="*/ 3893405 w 7129607"/>
              <a:gd name="connsiteY1512" fmla="*/ 3764039 h 10322882"/>
              <a:gd name="connsiteX1513" fmla="*/ 3839569 w 7129607"/>
              <a:gd name="connsiteY1513" fmla="*/ 3753935 h 10322882"/>
              <a:gd name="connsiteX1514" fmla="*/ 3849663 w 7129607"/>
              <a:gd name="connsiteY1514" fmla="*/ 3716885 h 10322882"/>
              <a:gd name="connsiteX1515" fmla="*/ 3856393 w 7129607"/>
              <a:gd name="connsiteY1515" fmla="*/ 3669731 h 10322882"/>
              <a:gd name="connsiteX1516" fmla="*/ 3853029 w 7129607"/>
              <a:gd name="connsiteY1516" fmla="*/ 3639416 h 10322882"/>
              <a:gd name="connsiteX1517" fmla="*/ 3846298 w 7129607"/>
              <a:gd name="connsiteY1517" fmla="*/ 3598998 h 10322882"/>
              <a:gd name="connsiteX1518" fmla="*/ 3832840 w 7129607"/>
              <a:gd name="connsiteY1518" fmla="*/ 3568682 h 10322882"/>
              <a:gd name="connsiteX1519" fmla="*/ 3829476 w 7129607"/>
              <a:gd name="connsiteY1519" fmla="*/ 3548473 h 10322882"/>
              <a:gd name="connsiteX1520" fmla="*/ 3819381 w 7129607"/>
              <a:gd name="connsiteY1520" fmla="*/ 3531632 h 10322882"/>
              <a:gd name="connsiteX1521" fmla="*/ 3812652 w 7129607"/>
              <a:gd name="connsiteY1521" fmla="*/ 3484477 h 10322882"/>
              <a:gd name="connsiteX1522" fmla="*/ 3819381 w 7129607"/>
              <a:gd name="connsiteY1522" fmla="*/ 3474372 h 10322882"/>
              <a:gd name="connsiteX1523" fmla="*/ 3805923 w 7129607"/>
              <a:gd name="connsiteY1523" fmla="*/ 3460900 h 10322882"/>
              <a:gd name="connsiteX1524" fmla="*/ 3812652 w 7129607"/>
              <a:gd name="connsiteY1524" fmla="*/ 3450794 h 10322882"/>
              <a:gd name="connsiteX1525" fmla="*/ 3802558 w 7129607"/>
              <a:gd name="connsiteY1525" fmla="*/ 3444057 h 10322882"/>
              <a:gd name="connsiteX1526" fmla="*/ 3802632 w 7129607"/>
              <a:gd name="connsiteY1526" fmla="*/ 3443909 h 10322882"/>
              <a:gd name="connsiteX1527" fmla="*/ 3789321 w 7129607"/>
              <a:gd name="connsiteY1527" fmla="*/ 3447234 h 10322882"/>
              <a:gd name="connsiteX1528" fmla="*/ 3728680 w 7129607"/>
              <a:gd name="connsiteY1528" fmla="*/ 3383264 h 10322882"/>
              <a:gd name="connsiteX1529" fmla="*/ 3725310 w 7129607"/>
              <a:gd name="connsiteY1529" fmla="*/ 3363063 h 10322882"/>
              <a:gd name="connsiteX1530" fmla="*/ 3698360 w 7129607"/>
              <a:gd name="connsiteY1530" fmla="*/ 3359695 h 10322882"/>
              <a:gd name="connsiteX1531" fmla="*/ 3684884 w 7129607"/>
              <a:gd name="connsiteY1531" fmla="*/ 3332760 h 10322882"/>
              <a:gd name="connsiteX1532" fmla="*/ 3668040 w 7129607"/>
              <a:gd name="connsiteY1532" fmla="*/ 3302459 h 10322882"/>
              <a:gd name="connsiteX1533" fmla="*/ 3644457 w 7129607"/>
              <a:gd name="connsiteY1533" fmla="*/ 3305825 h 10322882"/>
              <a:gd name="connsiteX1534" fmla="*/ 3610767 w 7129607"/>
              <a:gd name="connsiteY1534" fmla="*/ 3305825 h 10322882"/>
              <a:gd name="connsiteX1535" fmla="*/ 3593923 w 7129607"/>
              <a:gd name="connsiteY1535" fmla="*/ 3265423 h 10322882"/>
              <a:gd name="connsiteX1536" fmla="*/ 3566972 w 7129607"/>
              <a:gd name="connsiteY1536" fmla="*/ 3214924 h 10322882"/>
              <a:gd name="connsiteX1537" fmla="*/ 3536650 w 7129607"/>
              <a:gd name="connsiteY1537" fmla="*/ 3124019 h 10322882"/>
              <a:gd name="connsiteX1538" fmla="*/ 3553495 w 7129607"/>
              <a:gd name="connsiteY1538" fmla="*/ 3036485 h 10322882"/>
              <a:gd name="connsiteX1539" fmla="*/ 3583817 w 7129607"/>
              <a:gd name="connsiteY1539" fmla="*/ 3009550 h 10322882"/>
              <a:gd name="connsiteX1540" fmla="*/ 3607398 w 7129607"/>
              <a:gd name="connsiteY1540" fmla="*/ 2959047 h 10322882"/>
              <a:gd name="connsiteX1541" fmla="*/ 3617506 w 7129607"/>
              <a:gd name="connsiteY1541" fmla="*/ 2908544 h 10322882"/>
              <a:gd name="connsiteX1542" fmla="*/ 3620875 w 7129607"/>
              <a:gd name="connsiteY1542" fmla="*/ 2858042 h 10322882"/>
              <a:gd name="connsiteX1543" fmla="*/ 3597292 w 7129607"/>
              <a:gd name="connsiteY1543" fmla="*/ 2763769 h 10322882"/>
              <a:gd name="connsiteX1544" fmla="*/ 3580447 w 7129607"/>
              <a:gd name="connsiteY1544" fmla="*/ 2720001 h 10322882"/>
              <a:gd name="connsiteX1545" fmla="*/ 3553495 w 7129607"/>
              <a:gd name="connsiteY1545" fmla="*/ 2669498 h 10322882"/>
              <a:gd name="connsiteX1546" fmla="*/ 3543389 w 7129607"/>
              <a:gd name="connsiteY1546" fmla="*/ 2642563 h 10322882"/>
              <a:gd name="connsiteX1547" fmla="*/ 3566972 w 7129607"/>
              <a:gd name="connsiteY1547" fmla="*/ 2652665 h 10322882"/>
              <a:gd name="connsiteX1548" fmla="*/ 3607398 w 7129607"/>
              <a:gd name="connsiteY1548" fmla="*/ 2649298 h 10322882"/>
              <a:gd name="connsiteX1549" fmla="*/ 3644457 w 7129607"/>
              <a:gd name="connsiteY1549" fmla="*/ 2625730 h 10322882"/>
              <a:gd name="connsiteX1550" fmla="*/ 3701729 w 7129607"/>
              <a:gd name="connsiteY1550" fmla="*/ 2568494 h 10322882"/>
              <a:gd name="connsiteX1551" fmla="*/ 3681515 w 7129607"/>
              <a:gd name="connsiteY1551" fmla="*/ 2528092 h 10322882"/>
              <a:gd name="connsiteX1552" fmla="*/ 3705098 w 7129607"/>
              <a:gd name="connsiteY1552" fmla="*/ 2491056 h 10322882"/>
              <a:gd name="connsiteX1553" fmla="*/ 3718573 w 7129607"/>
              <a:gd name="connsiteY1553" fmla="*/ 2447288 h 10322882"/>
              <a:gd name="connsiteX1554" fmla="*/ 3732049 w 7129607"/>
              <a:gd name="connsiteY1554" fmla="*/ 2413618 h 10322882"/>
              <a:gd name="connsiteX1555" fmla="*/ 3728680 w 7129607"/>
              <a:gd name="connsiteY1555" fmla="*/ 2373217 h 10322882"/>
              <a:gd name="connsiteX1556" fmla="*/ 3759001 w 7129607"/>
              <a:gd name="connsiteY1556" fmla="*/ 2332817 h 10322882"/>
              <a:gd name="connsiteX1557" fmla="*/ 3762282 w 7129607"/>
              <a:gd name="connsiteY1557" fmla="*/ 2313135 h 10322882"/>
              <a:gd name="connsiteX1558" fmla="*/ 3761720 w 7129607"/>
              <a:gd name="connsiteY1558" fmla="*/ 2312574 h 10322882"/>
              <a:gd name="connsiteX1559" fmla="*/ 3758351 w 7129607"/>
              <a:gd name="connsiteY1559" fmla="*/ 2299093 h 10322882"/>
              <a:gd name="connsiteX1560" fmla="*/ 3771827 w 7129607"/>
              <a:gd name="connsiteY1560" fmla="*/ 2245167 h 10322882"/>
              <a:gd name="connsiteX1561" fmla="*/ 3785302 w 7129607"/>
              <a:gd name="connsiteY1561" fmla="*/ 2208093 h 10322882"/>
              <a:gd name="connsiteX1562" fmla="*/ 3795408 w 7129607"/>
              <a:gd name="connsiteY1562" fmla="*/ 2160908 h 10322882"/>
              <a:gd name="connsiteX1563" fmla="*/ 3815622 w 7129607"/>
              <a:gd name="connsiteY1563" fmla="*/ 2130576 h 10322882"/>
              <a:gd name="connsiteX1564" fmla="*/ 3839203 w 7129607"/>
              <a:gd name="connsiteY1564" fmla="*/ 2110351 h 10322882"/>
              <a:gd name="connsiteX1565" fmla="*/ 3839203 w 7129607"/>
              <a:gd name="connsiteY1565" fmla="*/ 2080019 h 10322882"/>
              <a:gd name="connsiteX1566" fmla="*/ 3842573 w 7129607"/>
              <a:gd name="connsiteY1566" fmla="*/ 2076649 h 10322882"/>
              <a:gd name="connsiteX1567" fmla="*/ 3842778 w 7129607"/>
              <a:gd name="connsiteY1567" fmla="*/ 2076649 h 10322882"/>
              <a:gd name="connsiteX1568" fmla="*/ 3854893 w 7129607"/>
              <a:gd name="connsiteY1568" fmla="*/ 2058279 h 10322882"/>
              <a:gd name="connsiteX1569" fmla="*/ 3849420 w 7129607"/>
              <a:gd name="connsiteY1569" fmla="*/ 2039764 h 10322882"/>
              <a:gd name="connsiteX1570" fmla="*/ 3822474 w 7129607"/>
              <a:gd name="connsiteY1570" fmla="*/ 2029666 h 10322882"/>
              <a:gd name="connsiteX1571" fmla="*/ 3809000 w 7129607"/>
              <a:gd name="connsiteY1571" fmla="*/ 2046496 h 10322882"/>
              <a:gd name="connsiteX1572" fmla="*/ 3795526 w 7129607"/>
              <a:gd name="connsiteY1572" fmla="*/ 2053229 h 10322882"/>
              <a:gd name="connsiteX1573" fmla="*/ 3765210 w 7129607"/>
              <a:gd name="connsiteY1573" fmla="*/ 2066695 h 10322882"/>
              <a:gd name="connsiteX1574" fmla="*/ 3731525 w 7129607"/>
              <a:gd name="connsiteY1574" fmla="*/ 2096989 h 10322882"/>
              <a:gd name="connsiteX1575" fmla="*/ 3711314 w 7129607"/>
              <a:gd name="connsiteY1575" fmla="*/ 2120553 h 10322882"/>
              <a:gd name="connsiteX1576" fmla="*/ 3687736 w 7129607"/>
              <a:gd name="connsiteY1576" fmla="*/ 2100357 h 10322882"/>
              <a:gd name="connsiteX1577" fmla="*/ 3707947 w 7129607"/>
              <a:gd name="connsiteY1577" fmla="*/ 2066695 h 10322882"/>
              <a:gd name="connsiteX1578" fmla="*/ 3697841 w 7129607"/>
              <a:gd name="connsiteY1578" fmla="*/ 2053229 h 10322882"/>
              <a:gd name="connsiteX1579" fmla="*/ 3687736 w 7129607"/>
              <a:gd name="connsiteY1579" fmla="*/ 2033031 h 10322882"/>
              <a:gd name="connsiteX1580" fmla="*/ 3654052 w 7129607"/>
              <a:gd name="connsiteY1580" fmla="*/ 1958970 h 10322882"/>
              <a:gd name="connsiteX1581" fmla="*/ 3647315 w 7129607"/>
              <a:gd name="connsiteY1581" fmla="*/ 1928678 h 10322882"/>
              <a:gd name="connsiteX1582" fmla="*/ 3603526 w 7129607"/>
              <a:gd name="connsiteY1582" fmla="*/ 1928678 h 10322882"/>
              <a:gd name="connsiteX1583" fmla="*/ 3569841 w 7129607"/>
              <a:gd name="connsiteY1583" fmla="*/ 1915212 h 10322882"/>
              <a:gd name="connsiteX1584" fmla="*/ 3566472 w 7129607"/>
              <a:gd name="connsiteY1584" fmla="*/ 1881547 h 10322882"/>
              <a:gd name="connsiteX1585" fmla="*/ 3603526 w 7129607"/>
              <a:gd name="connsiteY1585" fmla="*/ 1871448 h 10322882"/>
              <a:gd name="connsiteX1586" fmla="*/ 3627104 w 7129607"/>
              <a:gd name="connsiteY1586" fmla="*/ 1831053 h 10322882"/>
              <a:gd name="connsiteX1587" fmla="*/ 3657419 w 7129607"/>
              <a:gd name="connsiteY1587" fmla="*/ 1814222 h 10322882"/>
              <a:gd name="connsiteX1588" fmla="*/ 3691104 w 7129607"/>
              <a:gd name="connsiteY1588" fmla="*/ 1790658 h 10322882"/>
              <a:gd name="connsiteX1589" fmla="*/ 3731525 w 7129607"/>
              <a:gd name="connsiteY1589" fmla="*/ 1787292 h 10322882"/>
              <a:gd name="connsiteX1590" fmla="*/ 3768579 w 7129607"/>
              <a:gd name="connsiteY1590" fmla="*/ 1753630 h 10322882"/>
              <a:gd name="connsiteX1591" fmla="*/ 3805631 w 7129607"/>
              <a:gd name="connsiteY1591" fmla="*/ 1743530 h 10322882"/>
              <a:gd name="connsiteX1592" fmla="*/ 3856157 w 7129607"/>
              <a:gd name="connsiteY1592" fmla="*/ 1740165 h 10322882"/>
              <a:gd name="connsiteX1593" fmla="*/ 3899947 w 7129607"/>
              <a:gd name="connsiteY1593" fmla="*/ 1746896 h 10322882"/>
              <a:gd name="connsiteX1594" fmla="*/ 3947106 w 7129607"/>
              <a:gd name="connsiteY1594" fmla="*/ 1756996 h 10322882"/>
              <a:gd name="connsiteX1595" fmla="*/ 3977421 w 7129607"/>
              <a:gd name="connsiteY1595" fmla="*/ 1773827 h 10322882"/>
              <a:gd name="connsiteX1596" fmla="*/ 4014475 w 7129607"/>
              <a:gd name="connsiteY1596" fmla="*/ 1767094 h 10322882"/>
              <a:gd name="connsiteX1597" fmla="*/ 4038053 w 7129607"/>
              <a:gd name="connsiteY1597" fmla="*/ 1770460 h 10322882"/>
              <a:gd name="connsiteX1598" fmla="*/ 4051527 w 7129607"/>
              <a:gd name="connsiteY1598" fmla="*/ 1760362 h 10322882"/>
              <a:gd name="connsiteX1599" fmla="*/ 4078474 w 7129607"/>
              <a:gd name="connsiteY1599" fmla="*/ 1730067 h 10322882"/>
              <a:gd name="connsiteX1600" fmla="*/ 4075105 w 7129607"/>
              <a:gd name="connsiteY1600" fmla="*/ 1689670 h 10322882"/>
              <a:gd name="connsiteX1601" fmla="*/ 4102053 w 7129607"/>
              <a:gd name="connsiteY1601" fmla="*/ 1669473 h 10322882"/>
              <a:gd name="connsiteX1602" fmla="*/ 4091948 w 7129607"/>
              <a:gd name="connsiteY1602" fmla="*/ 1639177 h 10322882"/>
              <a:gd name="connsiteX1603" fmla="*/ 4081842 w 7129607"/>
              <a:gd name="connsiteY1603" fmla="*/ 1635812 h 10322882"/>
              <a:gd name="connsiteX1604" fmla="*/ 4088579 w 7129607"/>
              <a:gd name="connsiteY1604" fmla="*/ 1625711 h 10322882"/>
              <a:gd name="connsiteX1605" fmla="*/ 4098797 w 7129607"/>
              <a:gd name="connsiteY1605" fmla="*/ 1624009 h 10322882"/>
              <a:gd name="connsiteX1606" fmla="*/ 4097550 w 7129607"/>
              <a:gd name="connsiteY1606" fmla="*/ 1623168 h 10322882"/>
              <a:gd name="connsiteX1607" fmla="*/ 4087926 w 7129607"/>
              <a:gd name="connsiteY1607" fmla="*/ 1624772 h 10322882"/>
              <a:gd name="connsiteX1608" fmla="*/ 4081190 w 7129607"/>
              <a:gd name="connsiteY1608" fmla="*/ 1634875 h 10322882"/>
              <a:gd name="connsiteX1609" fmla="*/ 4050883 w 7129607"/>
              <a:gd name="connsiteY1609" fmla="*/ 1644980 h 10322882"/>
              <a:gd name="connsiteX1610" fmla="*/ 4017208 w 7129607"/>
              <a:gd name="connsiteY1610" fmla="*/ 1658451 h 10322882"/>
              <a:gd name="connsiteX1611" fmla="*/ 4007105 w 7129607"/>
              <a:gd name="connsiteY1611" fmla="*/ 1648349 h 10322882"/>
              <a:gd name="connsiteX1612" fmla="*/ 3990267 w 7129607"/>
              <a:gd name="connsiteY1612" fmla="*/ 1638243 h 10322882"/>
              <a:gd name="connsiteX1613" fmla="*/ 3953224 w 7129607"/>
              <a:gd name="connsiteY1613" fmla="*/ 1624772 h 10322882"/>
              <a:gd name="connsiteX1614" fmla="*/ 3919549 w 7129607"/>
              <a:gd name="connsiteY1614" fmla="*/ 1601199 h 10322882"/>
              <a:gd name="connsiteX1615" fmla="*/ 3899345 w 7129607"/>
              <a:gd name="connsiteY1615" fmla="*/ 1577624 h 10322882"/>
              <a:gd name="connsiteX1616" fmla="*/ 3892610 w 7129607"/>
              <a:gd name="connsiteY1616" fmla="*/ 1560785 h 10322882"/>
              <a:gd name="connsiteX1617" fmla="*/ 3875773 w 7129607"/>
              <a:gd name="connsiteY1617" fmla="*/ 1554048 h 10322882"/>
              <a:gd name="connsiteX1618" fmla="*/ 3808423 w 7129607"/>
              <a:gd name="connsiteY1618" fmla="*/ 1490062 h 10322882"/>
              <a:gd name="connsiteX1619" fmla="*/ 3784849 w 7129607"/>
              <a:gd name="connsiteY1619" fmla="*/ 1503533 h 10322882"/>
              <a:gd name="connsiteX1620" fmla="*/ 3754542 w 7129607"/>
              <a:gd name="connsiteY1620" fmla="*/ 1513635 h 10322882"/>
              <a:gd name="connsiteX1621" fmla="*/ 3744439 w 7129607"/>
              <a:gd name="connsiteY1621" fmla="*/ 1506901 h 10322882"/>
              <a:gd name="connsiteX1622" fmla="*/ 3720867 w 7129607"/>
              <a:gd name="connsiteY1622" fmla="*/ 1503533 h 10322882"/>
              <a:gd name="connsiteX1623" fmla="*/ 3710764 w 7129607"/>
              <a:gd name="connsiteY1623" fmla="*/ 1517003 h 10322882"/>
              <a:gd name="connsiteX1624" fmla="*/ 3690560 w 7129607"/>
              <a:gd name="connsiteY1624" fmla="*/ 1520370 h 10322882"/>
              <a:gd name="connsiteX1625" fmla="*/ 3660252 w 7129607"/>
              <a:gd name="connsiteY1625" fmla="*/ 1523739 h 10322882"/>
              <a:gd name="connsiteX1626" fmla="*/ 3636679 w 7129607"/>
              <a:gd name="connsiteY1626" fmla="*/ 1527107 h 10322882"/>
              <a:gd name="connsiteX1627" fmla="*/ 3619842 w 7129607"/>
              <a:gd name="connsiteY1627" fmla="*/ 1540578 h 10322882"/>
              <a:gd name="connsiteX1628" fmla="*/ 3589535 w 7129607"/>
              <a:gd name="connsiteY1628" fmla="*/ 1560785 h 10322882"/>
              <a:gd name="connsiteX1629" fmla="*/ 3569329 w 7129607"/>
              <a:gd name="connsiteY1629" fmla="*/ 1560785 h 10322882"/>
              <a:gd name="connsiteX1630" fmla="*/ 3555860 w 7129607"/>
              <a:gd name="connsiteY1630" fmla="*/ 1550681 h 10322882"/>
              <a:gd name="connsiteX1631" fmla="*/ 3542389 w 7129607"/>
              <a:gd name="connsiteY1631" fmla="*/ 1510266 h 10322882"/>
              <a:gd name="connsiteX1632" fmla="*/ 3542389 w 7129607"/>
              <a:gd name="connsiteY1632" fmla="*/ 1456384 h 10322882"/>
              <a:gd name="connsiteX1633" fmla="*/ 3491876 w 7129607"/>
              <a:gd name="connsiteY1633" fmla="*/ 1476588 h 10322882"/>
              <a:gd name="connsiteX1634" fmla="*/ 3458201 w 7129607"/>
              <a:gd name="connsiteY1634" fmla="*/ 1459751 h 10322882"/>
              <a:gd name="connsiteX1635" fmla="*/ 3488508 w 7129607"/>
              <a:gd name="connsiteY1635" fmla="*/ 1432808 h 10322882"/>
              <a:gd name="connsiteX1636" fmla="*/ 3444732 w 7129607"/>
              <a:gd name="connsiteY1636" fmla="*/ 1405865 h 10322882"/>
              <a:gd name="connsiteX1637" fmla="*/ 3468304 w 7129607"/>
              <a:gd name="connsiteY1637" fmla="*/ 1422704 h 10322882"/>
              <a:gd name="connsiteX1638" fmla="*/ 3471671 w 7129607"/>
              <a:gd name="connsiteY1638" fmla="*/ 1439543 h 10322882"/>
              <a:gd name="connsiteX1639" fmla="*/ 3451465 w 7129607"/>
              <a:gd name="connsiteY1639" fmla="*/ 1446279 h 10322882"/>
              <a:gd name="connsiteX1640" fmla="*/ 3444732 w 7129607"/>
              <a:gd name="connsiteY1640" fmla="*/ 1439543 h 10322882"/>
              <a:gd name="connsiteX1641" fmla="*/ 3421158 w 7129607"/>
              <a:gd name="connsiteY1641" fmla="*/ 1429441 h 10322882"/>
              <a:gd name="connsiteX1642" fmla="*/ 3397586 w 7129607"/>
              <a:gd name="connsiteY1642" fmla="*/ 1432808 h 10322882"/>
              <a:gd name="connsiteX1643" fmla="*/ 3336971 w 7129607"/>
              <a:gd name="connsiteY1643" fmla="*/ 1429441 h 10322882"/>
              <a:gd name="connsiteX1644" fmla="*/ 3296561 w 7129607"/>
              <a:gd name="connsiteY1644" fmla="*/ 1429441 h 10322882"/>
              <a:gd name="connsiteX1645" fmla="*/ 3296561 w 7129607"/>
              <a:gd name="connsiteY1645" fmla="*/ 1436174 h 10322882"/>
              <a:gd name="connsiteX1646" fmla="*/ 3289826 w 7129607"/>
              <a:gd name="connsiteY1646" fmla="*/ 1449647 h 10322882"/>
              <a:gd name="connsiteX1647" fmla="*/ 3256151 w 7129607"/>
              <a:gd name="connsiteY1647" fmla="*/ 1439543 h 10322882"/>
              <a:gd name="connsiteX1648" fmla="*/ 3232579 w 7129607"/>
              <a:gd name="connsiteY1648" fmla="*/ 1432808 h 10322882"/>
              <a:gd name="connsiteX1649" fmla="*/ 3219108 w 7129607"/>
              <a:gd name="connsiteY1649" fmla="*/ 1405865 h 10322882"/>
              <a:gd name="connsiteX1650" fmla="*/ 3219108 w 7129607"/>
              <a:gd name="connsiteY1650" fmla="*/ 1362085 h 10322882"/>
              <a:gd name="connsiteX1651" fmla="*/ 3222476 w 7129607"/>
              <a:gd name="connsiteY1651" fmla="*/ 1338509 h 10322882"/>
              <a:gd name="connsiteX1652" fmla="*/ 3209005 w 7129607"/>
              <a:gd name="connsiteY1652" fmla="*/ 1321672 h 10322882"/>
              <a:gd name="connsiteX1653" fmla="*/ 3192168 w 7129607"/>
              <a:gd name="connsiteY1653" fmla="*/ 1287992 h 10322882"/>
              <a:gd name="connsiteX1654" fmla="*/ 3165227 w 7129607"/>
              <a:gd name="connsiteY1654" fmla="*/ 1267786 h 10322882"/>
              <a:gd name="connsiteX1655" fmla="*/ 3121451 w 7129607"/>
              <a:gd name="connsiteY1655" fmla="*/ 1277890 h 10322882"/>
              <a:gd name="connsiteX1656" fmla="*/ 3087776 w 7129607"/>
              <a:gd name="connsiteY1656" fmla="*/ 1264417 h 10322882"/>
              <a:gd name="connsiteX1657" fmla="*/ 3064202 w 7129607"/>
              <a:gd name="connsiteY1657" fmla="*/ 1294729 h 10322882"/>
              <a:gd name="connsiteX1658" fmla="*/ 3043998 w 7129607"/>
              <a:gd name="connsiteY1658" fmla="*/ 1291360 h 10322882"/>
              <a:gd name="connsiteX1659" fmla="*/ 3037262 w 7129607"/>
              <a:gd name="connsiteY1659" fmla="*/ 1287992 h 10322882"/>
              <a:gd name="connsiteX1660" fmla="*/ 3030527 w 7129607"/>
              <a:gd name="connsiteY1660" fmla="*/ 1274521 h 10322882"/>
              <a:gd name="connsiteX1661" fmla="*/ 2980019 w 7129607"/>
              <a:gd name="connsiteY1661" fmla="*/ 1267786 h 10322882"/>
              <a:gd name="connsiteX1662" fmla="*/ 2929506 w 7129607"/>
              <a:gd name="connsiteY1662" fmla="*/ 1287992 h 10322882"/>
              <a:gd name="connsiteX1663" fmla="*/ 2899198 w 7129607"/>
              <a:gd name="connsiteY1663" fmla="*/ 1250947 h 10322882"/>
              <a:gd name="connsiteX1664" fmla="*/ 2865525 w 7129607"/>
              <a:gd name="connsiteY1664" fmla="*/ 1186958 h 10322882"/>
              <a:gd name="connsiteX1665" fmla="*/ 2841950 w 7129607"/>
              <a:gd name="connsiteY1665" fmla="*/ 1173487 h 10322882"/>
              <a:gd name="connsiteX1666" fmla="*/ 2811643 w 7129607"/>
              <a:gd name="connsiteY1666" fmla="*/ 1163385 h 10322882"/>
              <a:gd name="connsiteX1667" fmla="*/ 2798173 w 7129607"/>
              <a:gd name="connsiteY1667" fmla="*/ 1146544 h 10322882"/>
              <a:gd name="connsiteX1668" fmla="*/ 2771231 w 7129607"/>
              <a:gd name="connsiteY1668" fmla="*/ 1149913 h 10322882"/>
              <a:gd name="connsiteX1669" fmla="*/ 2761131 w 7129607"/>
              <a:gd name="connsiteY1669" fmla="*/ 1109499 h 10322882"/>
              <a:gd name="connsiteX1670" fmla="*/ 2771231 w 7129607"/>
              <a:gd name="connsiteY1670" fmla="*/ 1096029 h 10322882"/>
              <a:gd name="connsiteX1671" fmla="*/ 2774599 w 7129607"/>
              <a:gd name="connsiteY1671" fmla="*/ 1082557 h 10322882"/>
              <a:gd name="connsiteX1672" fmla="*/ 2794805 w 7129607"/>
              <a:gd name="connsiteY1672" fmla="*/ 1018569 h 10322882"/>
              <a:gd name="connsiteX1673" fmla="*/ 2801540 w 7129607"/>
              <a:gd name="connsiteY1673" fmla="*/ 978156 h 10322882"/>
              <a:gd name="connsiteX1674" fmla="*/ 2815010 w 7129607"/>
              <a:gd name="connsiteY1674" fmla="*/ 947846 h 10322882"/>
              <a:gd name="connsiteX1675" fmla="*/ 2838583 w 7129607"/>
              <a:gd name="connsiteY1675" fmla="*/ 954582 h 10322882"/>
              <a:gd name="connsiteX1676" fmla="*/ 2852052 w 7129607"/>
              <a:gd name="connsiteY1676" fmla="*/ 951213 h 10322882"/>
              <a:gd name="connsiteX1677" fmla="*/ 2878992 w 7129607"/>
              <a:gd name="connsiteY1677" fmla="*/ 934374 h 10322882"/>
              <a:gd name="connsiteX1678" fmla="*/ 2912669 w 7129607"/>
              <a:gd name="connsiteY1678" fmla="*/ 917537 h 10322882"/>
              <a:gd name="connsiteX1679" fmla="*/ 2899198 w 7129607"/>
              <a:gd name="connsiteY1679" fmla="*/ 890594 h 10322882"/>
              <a:gd name="connsiteX1680" fmla="*/ 2868890 w 7129607"/>
              <a:gd name="connsiteY1680" fmla="*/ 867018 h 10322882"/>
              <a:gd name="connsiteX1681" fmla="*/ 2841950 w 7129607"/>
              <a:gd name="connsiteY1681" fmla="*/ 823238 h 10322882"/>
              <a:gd name="connsiteX1682" fmla="*/ 2852052 w 7129607"/>
              <a:gd name="connsiteY1682" fmla="*/ 789560 h 10322882"/>
              <a:gd name="connsiteX1683" fmla="*/ 2841950 w 7129607"/>
              <a:gd name="connsiteY1683" fmla="*/ 772721 h 10322882"/>
              <a:gd name="connsiteX1684" fmla="*/ 2841950 w 7129607"/>
              <a:gd name="connsiteY1684" fmla="*/ 752514 h 10322882"/>
              <a:gd name="connsiteX1685" fmla="*/ 2848686 w 7129607"/>
              <a:gd name="connsiteY1685" fmla="*/ 708733 h 10322882"/>
              <a:gd name="connsiteX1686" fmla="*/ 2841950 w 7129607"/>
              <a:gd name="connsiteY1686" fmla="*/ 695261 h 10322882"/>
              <a:gd name="connsiteX1687" fmla="*/ 2848686 w 7129607"/>
              <a:gd name="connsiteY1687" fmla="*/ 671687 h 10322882"/>
              <a:gd name="connsiteX1688" fmla="*/ 2841950 w 7129607"/>
              <a:gd name="connsiteY1688" fmla="*/ 661583 h 10322882"/>
              <a:gd name="connsiteX1689" fmla="*/ 2838583 w 7129607"/>
              <a:gd name="connsiteY1689" fmla="*/ 644746 h 10322882"/>
              <a:gd name="connsiteX1690" fmla="*/ 2831849 w 7129607"/>
              <a:gd name="connsiteY1690" fmla="*/ 617803 h 10322882"/>
              <a:gd name="connsiteX1691" fmla="*/ 2848686 w 7129607"/>
              <a:gd name="connsiteY1691" fmla="*/ 604331 h 10322882"/>
              <a:gd name="connsiteX1692" fmla="*/ 2855422 w 7129607"/>
              <a:gd name="connsiteY1692" fmla="*/ 567286 h 10322882"/>
              <a:gd name="connsiteX1693" fmla="*/ 2848686 w 7129607"/>
              <a:gd name="connsiteY1693" fmla="*/ 523504 h 10322882"/>
              <a:gd name="connsiteX1694" fmla="*/ 2862157 w 7129607"/>
              <a:gd name="connsiteY1694" fmla="*/ 493194 h 10322882"/>
              <a:gd name="connsiteX1695" fmla="*/ 2868890 w 7129607"/>
              <a:gd name="connsiteY1695" fmla="*/ 449412 h 10322882"/>
              <a:gd name="connsiteX1696" fmla="*/ 2862157 w 7129607"/>
              <a:gd name="connsiteY1696" fmla="*/ 432574 h 10322882"/>
              <a:gd name="connsiteX1697" fmla="*/ 2868890 w 7129607"/>
              <a:gd name="connsiteY1697" fmla="*/ 419103 h 10322882"/>
              <a:gd name="connsiteX1698" fmla="*/ 2862157 w 7129607"/>
              <a:gd name="connsiteY1698" fmla="*/ 402264 h 10322882"/>
              <a:gd name="connsiteX1699" fmla="*/ 2858789 w 7129607"/>
              <a:gd name="connsiteY1699" fmla="*/ 382056 h 10322882"/>
              <a:gd name="connsiteX1700" fmla="*/ 2852052 w 7129607"/>
              <a:gd name="connsiteY1700" fmla="*/ 348380 h 10322882"/>
              <a:gd name="connsiteX1701" fmla="*/ 2821746 w 7129607"/>
              <a:gd name="connsiteY1701" fmla="*/ 338275 h 10322882"/>
              <a:gd name="connsiteX1702" fmla="*/ 2804907 w 7129607"/>
              <a:gd name="connsiteY1702" fmla="*/ 338275 h 10322882"/>
              <a:gd name="connsiteX1703" fmla="*/ 2798173 w 7129607"/>
              <a:gd name="connsiteY1703" fmla="*/ 324804 h 10322882"/>
              <a:gd name="connsiteX1704" fmla="*/ 2767866 w 7129607"/>
              <a:gd name="connsiteY1704" fmla="*/ 331540 h 10322882"/>
              <a:gd name="connsiteX1705" fmla="*/ 2737555 w 7129607"/>
              <a:gd name="connsiteY1705" fmla="*/ 345012 h 10322882"/>
              <a:gd name="connsiteX1706" fmla="*/ 2727456 w 7129607"/>
              <a:gd name="connsiteY1706" fmla="*/ 338275 h 10322882"/>
              <a:gd name="connsiteX1707" fmla="*/ 2707250 w 7129607"/>
              <a:gd name="connsiteY1707" fmla="*/ 338275 h 10322882"/>
              <a:gd name="connsiteX1708" fmla="*/ 2687044 w 7129607"/>
              <a:gd name="connsiteY1708" fmla="*/ 307967 h 10322882"/>
              <a:gd name="connsiteX1709" fmla="*/ 2646635 w 7129607"/>
              <a:gd name="connsiteY1709" fmla="*/ 233874 h 10322882"/>
              <a:gd name="connsiteX1710" fmla="*/ 2619693 w 7129607"/>
              <a:gd name="connsiteY1710" fmla="*/ 217034 h 10322882"/>
              <a:gd name="connsiteX1711" fmla="*/ 2596121 w 7129607"/>
              <a:gd name="connsiteY1711" fmla="*/ 213668 h 10322882"/>
              <a:gd name="connsiteX1712" fmla="*/ 2616327 w 7129607"/>
              <a:gd name="connsiteY1712" fmla="*/ 193461 h 10322882"/>
              <a:gd name="connsiteX1713" fmla="*/ 2629797 w 7129607"/>
              <a:gd name="connsiteY1713" fmla="*/ 163151 h 10322882"/>
              <a:gd name="connsiteX1714" fmla="*/ 2656738 w 7129607"/>
              <a:gd name="connsiteY1714" fmla="*/ 142945 h 10322882"/>
              <a:gd name="connsiteX1715" fmla="*/ 2673574 w 7129607"/>
              <a:gd name="connsiteY1715" fmla="*/ 119371 h 10322882"/>
              <a:gd name="connsiteX1716" fmla="*/ 2683676 w 7129607"/>
              <a:gd name="connsiteY1716" fmla="*/ 102534 h 10322882"/>
              <a:gd name="connsiteX1717" fmla="*/ 2697146 w 7129607"/>
              <a:gd name="connsiteY1717" fmla="*/ 105899 h 10322882"/>
              <a:gd name="connsiteX1718" fmla="*/ 2710618 w 7129607"/>
              <a:gd name="connsiteY1718" fmla="*/ 109267 h 10322882"/>
              <a:gd name="connsiteX1719" fmla="*/ 2734190 w 7129607"/>
              <a:gd name="connsiteY1719" fmla="*/ 99165 h 10322882"/>
              <a:gd name="connsiteX1720" fmla="*/ 2754397 w 7129607"/>
              <a:gd name="connsiteY1720" fmla="*/ 89059 h 10322882"/>
              <a:gd name="connsiteX1721" fmla="*/ 2788071 w 7129607"/>
              <a:gd name="connsiteY1721" fmla="*/ 78956 h 10322882"/>
              <a:gd name="connsiteX1722" fmla="*/ 2801540 w 7129607"/>
              <a:gd name="connsiteY1722" fmla="*/ 52013 h 10322882"/>
              <a:gd name="connsiteX1723" fmla="*/ 2811643 w 7129607"/>
              <a:gd name="connsiteY1723" fmla="*/ 31809 h 10322882"/>
              <a:gd name="connsiteX1724" fmla="*/ 2808275 w 7129607"/>
              <a:gd name="connsiteY1724" fmla="*/ 1498 h 10322882"/>
              <a:gd name="connsiteX0" fmla="*/ 1727528 w 7129607"/>
              <a:gd name="connsiteY0" fmla="*/ 8975575 h 10322882"/>
              <a:gd name="connsiteX1" fmla="*/ 1727574 w 7129607"/>
              <a:gd name="connsiteY1" fmla="*/ 8975638 h 10322882"/>
              <a:gd name="connsiteX2" fmla="*/ 1747089 w 7129607"/>
              <a:gd name="connsiteY2" fmla="*/ 8975638 h 10322882"/>
              <a:gd name="connsiteX3" fmla="*/ 1747089 w 7129607"/>
              <a:gd name="connsiteY3" fmla="*/ 8982373 h 10322882"/>
              <a:gd name="connsiteX4" fmla="*/ 1753828 w 7129607"/>
              <a:gd name="connsiteY4" fmla="*/ 8985741 h 10322882"/>
              <a:gd name="connsiteX5" fmla="*/ 1753999 w 7129607"/>
              <a:gd name="connsiteY5" fmla="*/ 8985429 h 10322882"/>
              <a:gd name="connsiteX6" fmla="*/ 1747745 w 7129607"/>
              <a:gd name="connsiteY6" fmla="*/ 8982305 h 10322882"/>
              <a:gd name="connsiteX7" fmla="*/ 1727528 w 7129607"/>
              <a:gd name="connsiteY7" fmla="*/ 8975575 h 10322882"/>
              <a:gd name="connsiteX8" fmla="*/ 2939394 w 7129607"/>
              <a:gd name="connsiteY8" fmla="*/ 7863365 h 10322882"/>
              <a:gd name="connsiteX9" fmla="*/ 2933765 w 7129607"/>
              <a:gd name="connsiteY9" fmla="*/ 7870204 h 10322882"/>
              <a:gd name="connsiteX10" fmla="*/ 2932948 w 7129607"/>
              <a:gd name="connsiteY10" fmla="*/ 7879615 h 10322882"/>
              <a:gd name="connsiteX11" fmla="*/ 2933297 w 7129607"/>
              <a:gd name="connsiteY11" fmla="*/ 7879269 h 10322882"/>
              <a:gd name="connsiteX12" fmla="*/ 2934022 w 7129607"/>
              <a:gd name="connsiteY12" fmla="*/ 7870917 h 10322882"/>
              <a:gd name="connsiteX13" fmla="*/ 2939920 w 7129607"/>
              <a:gd name="connsiteY13" fmla="*/ 7863759 h 10322882"/>
              <a:gd name="connsiteX14" fmla="*/ 2939394 w 7129607"/>
              <a:gd name="connsiteY14" fmla="*/ 7863365 h 10322882"/>
              <a:gd name="connsiteX15" fmla="*/ 6408711 w 7129607"/>
              <a:gd name="connsiteY15" fmla="*/ 7753763 h 10322882"/>
              <a:gd name="connsiteX16" fmla="*/ 6408711 w 7129607"/>
              <a:gd name="connsiteY16" fmla="*/ 7753788 h 10322882"/>
              <a:gd name="connsiteX17" fmla="*/ 6419483 w 7129607"/>
              <a:gd name="connsiteY17" fmla="*/ 7762398 h 10322882"/>
              <a:gd name="connsiteX18" fmla="*/ 6419369 w 7129607"/>
              <a:gd name="connsiteY18" fmla="*/ 7762284 h 10322882"/>
              <a:gd name="connsiteX19" fmla="*/ 6408711 w 7129607"/>
              <a:gd name="connsiteY19" fmla="*/ 7753763 h 10322882"/>
              <a:gd name="connsiteX20" fmla="*/ 2714483 w 7129607"/>
              <a:gd name="connsiteY20" fmla="*/ 7748713 h 10322882"/>
              <a:gd name="connsiteX21" fmla="*/ 2781509 w 7129607"/>
              <a:gd name="connsiteY21" fmla="*/ 7857093 h 10322882"/>
              <a:gd name="connsiteX22" fmla="*/ 2768674 w 7129607"/>
              <a:gd name="connsiteY22" fmla="*/ 7911283 h 10322882"/>
              <a:gd name="connsiteX23" fmla="*/ 2731596 w 7129607"/>
              <a:gd name="connsiteY23" fmla="*/ 7961196 h 10322882"/>
              <a:gd name="connsiteX24" fmla="*/ 2626069 w 7129607"/>
              <a:gd name="connsiteY24" fmla="*/ 8042480 h 10322882"/>
              <a:gd name="connsiteX25" fmla="*/ 2576157 w 7129607"/>
              <a:gd name="connsiteY25" fmla="*/ 7971177 h 10322882"/>
              <a:gd name="connsiteX26" fmla="*/ 2714483 w 7129607"/>
              <a:gd name="connsiteY26" fmla="*/ 7748713 h 10322882"/>
              <a:gd name="connsiteX27" fmla="*/ 2842828 w 7129607"/>
              <a:gd name="connsiteY27" fmla="*/ 7570456 h 10322882"/>
              <a:gd name="connsiteX28" fmla="*/ 2919835 w 7129607"/>
              <a:gd name="connsiteY28" fmla="*/ 7661723 h 10322882"/>
              <a:gd name="connsiteX29" fmla="*/ 2865645 w 7129607"/>
              <a:gd name="connsiteY29" fmla="*/ 7743009 h 10322882"/>
              <a:gd name="connsiteX30" fmla="*/ 2821437 w 7129607"/>
              <a:gd name="connsiteY30" fmla="*/ 7762974 h 10322882"/>
              <a:gd name="connsiteX31" fmla="*/ 2798621 w 7129607"/>
              <a:gd name="connsiteY31" fmla="*/ 7733028 h 10322882"/>
              <a:gd name="connsiteX32" fmla="*/ 2828568 w 7129607"/>
              <a:gd name="connsiteY32" fmla="*/ 7721619 h 10322882"/>
              <a:gd name="connsiteX33" fmla="*/ 2815733 w 7129607"/>
              <a:gd name="connsiteY33" fmla="*/ 7688819 h 10322882"/>
              <a:gd name="connsiteX34" fmla="*/ 2828568 w 7129607"/>
              <a:gd name="connsiteY34" fmla="*/ 7671706 h 10322882"/>
              <a:gd name="connsiteX35" fmla="*/ 2828568 w 7129607"/>
              <a:gd name="connsiteY35" fmla="*/ 7664577 h 10322882"/>
              <a:gd name="connsiteX36" fmla="*/ 2828568 w 7129607"/>
              <a:gd name="connsiteY36" fmla="*/ 7651742 h 10322882"/>
              <a:gd name="connsiteX37" fmla="*/ 2818585 w 7129607"/>
              <a:gd name="connsiteY37" fmla="*/ 7631777 h 10322882"/>
              <a:gd name="connsiteX38" fmla="*/ 2845681 w 7129607"/>
              <a:gd name="connsiteY38" fmla="*/ 7587568 h 10322882"/>
              <a:gd name="connsiteX39" fmla="*/ 2842828 w 7129607"/>
              <a:gd name="connsiteY39" fmla="*/ 7580439 h 10322882"/>
              <a:gd name="connsiteX40" fmla="*/ 2842828 w 7129607"/>
              <a:gd name="connsiteY40" fmla="*/ 7570456 h 10322882"/>
              <a:gd name="connsiteX41" fmla="*/ 3296309 w 7129607"/>
              <a:gd name="connsiteY41" fmla="*/ 6883099 h 10322882"/>
              <a:gd name="connsiteX42" fmla="*/ 3320551 w 7129607"/>
              <a:gd name="connsiteY42" fmla="*/ 6883099 h 10322882"/>
              <a:gd name="connsiteX43" fmla="*/ 3364760 w 7129607"/>
              <a:gd name="connsiteY43" fmla="*/ 6947272 h 10322882"/>
              <a:gd name="connsiteX44" fmla="*/ 3384724 w 7129607"/>
              <a:gd name="connsiteY44" fmla="*/ 6974366 h 10322882"/>
              <a:gd name="connsiteX45" fmla="*/ 3364760 w 7129607"/>
              <a:gd name="connsiteY45" fmla="*/ 7058504 h 10322882"/>
              <a:gd name="connsiteX46" fmla="*/ 3303440 w 7129607"/>
              <a:gd name="connsiteY46" fmla="*/ 7085598 h 10322882"/>
              <a:gd name="connsiteX47" fmla="*/ 3283475 w 7129607"/>
              <a:gd name="connsiteY47" fmla="*/ 7058504 h 10322882"/>
              <a:gd name="connsiteX48" fmla="*/ 3317699 w 7129607"/>
              <a:gd name="connsiteY48" fmla="*/ 7031408 h 10322882"/>
              <a:gd name="connsiteX49" fmla="*/ 3307718 w 7129607"/>
              <a:gd name="connsiteY49" fmla="*/ 7014295 h 10322882"/>
              <a:gd name="connsiteX50" fmla="*/ 3270640 w 7129607"/>
              <a:gd name="connsiteY50" fmla="*/ 7041391 h 10322882"/>
              <a:gd name="connsiteX51" fmla="*/ 3253527 w 7129607"/>
              <a:gd name="connsiteY51" fmla="*/ 7024278 h 10322882"/>
              <a:gd name="connsiteX52" fmla="*/ 3290605 w 7129607"/>
              <a:gd name="connsiteY52" fmla="*/ 6998610 h 10322882"/>
              <a:gd name="connsiteX53" fmla="*/ 3276344 w 7129607"/>
              <a:gd name="connsiteY53" fmla="*/ 6981497 h 10322882"/>
              <a:gd name="connsiteX54" fmla="*/ 3239267 w 7129607"/>
              <a:gd name="connsiteY54" fmla="*/ 7008592 h 10322882"/>
              <a:gd name="connsiteX55" fmla="*/ 3226433 w 7129607"/>
              <a:gd name="connsiteY55" fmla="*/ 6994331 h 10322882"/>
              <a:gd name="connsiteX56" fmla="*/ 3286327 w 7129607"/>
              <a:gd name="connsiteY56" fmla="*/ 6897359 h 10322882"/>
              <a:gd name="connsiteX57" fmla="*/ 3296309 w 7129607"/>
              <a:gd name="connsiteY57" fmla="*/ 6883099 h 10322882"/>
              <a:gd name="connsiteX58" fmla="*/ 3758351 w 7129607"/>
              <a:gd name="connsiteY58" fmla="*/ 6576498 h 10322882"/>
              <a:gd name="connsiteX59" fmla="*/ 3802558 w 7129607"/>
              <a:gd name="connsiteY59" fmla="*/ 6593611 h 10322882"/>
              <a:gd name="connsiteX60" fmla="*/ 3798280 w 7129607"/>
              <a:gd name="connsiteY60" fmla="*/ 6670619 h 10322882"/>
              <a:gd name="connsiteX61" fmla="*/ 3792575 w 7129607"/>
              <a:gd name="connsiteY61" fmla="*/ 6674897 h 10322882"/>
              <a:gd name="connsiteX62" fmla="*/ 3751220 w 7129607"/>
              <a:gd name="connsiteY62" fmla="*/ 6749052 h 10322882"/>
              <a:gd name="connsiteX63" fmla="*/ 3751218 w 7129607"/>
              <a:gd name="connsiteY63" fmla="*/ 6749052 h 10322882"/>
              <a:gd name="connsiteX64" fmla="*/ 3698456 w 7129607"/>
              <a:gd name="connsiteY64" fmla="*/ 6853152 h 10322882"/>
              <a:gd name="connsiteX65" fmla="*/ 3592929 w 7129607"/>
              <a:gd name="connsiteY65" fmla="*/ 6981497 h 10322882"/>
              <a:gd name="connsiteX66" fmla="*/ 3550146 w 7129607"/>
              <a:gd name="connsiteY66" fmla="*/ 6991479 h 10322882"/>
              <a:gd name="connsiteX67" fmla="*/ 3407542 w 7129607"/>
              <a:gd name="connsiteY67" fmla="*/ 6917324 h 10322882"/>
              <a:gd name="connsiteX68" fmla="*/ 3438916 w 7129607"/>
              <a:gd name="connsiteY68" fmla="*/ 6850301 h 10322882"/>
              <a:gd name="connsiteX69" fmla="*/ 3404690 w 7129607"/>
              <a:gd name="connsiteY69" fmla="*/ 6833188 h 10322882"/>
              <a:gd name="connsiteX70" fmla="*/ 3367613 w 7129607"/>
              <a:gd name="connsiteY70" fmla="*/ 6860282 h 10322882"/>
              <a:gd name="connsiteX71" fmla="*/ 3347648 w 7129607"/>
              <a:gd name="connsiteY71" fmla="*/ 6826058 h 10322882"/>
              <a:gd name="connsiteX72" fmla="*/ 3411820 w 7129607"/>
              <a:gd name="connsiteY72" fmla="*/ 6687732 h 10322882"/>
              <a:gd name="connsiteX73" fmla="*/ 3458879 w 7129607"/>
              <a:gd name="connsiteY73" fmla="*/ 6590759 h 10322882"/>
              <a:gd name="connsiteX74" fmla="*/ 3528756 w 7129607"/>
              <a:gd name="connsiteY74" fmla="*/ 6650654 h 10322882"/>
              <a:gd name="connsiteX75" fmla="*/ 3491678 w 7129607"/>
              <a:gd name="connsiteY75" fmla="*/ 6734791 h 10322882"/>
              <a:gd name="connsiteX76" fmla="*/ 3481697 w 7129607"/>
              <a:gd name="connsiteY76" fmla="*/ 6756181 h 10322882"/>
              <a:gd name="connsiteX77" fmla="*/ 3580094 w 7129607"/>
              <a:gd name="connsiteY77" fmla="*/ 6808945 h 10322882"/>
              <a:gd name="connsiteX78" fmla="*/ 3644266 w 7129607"/>
              <a:gd name="connsiteY78" fmla="*/ 6687730 h 10322882"/>
              <a:gd name="connsiteX79" fmla="*/ 3644267 w 7129607"/>
              <a:gd name="connsiteY79" fmla="*/ 6687732 h 10322882"/>
              <a:gd name="connsiteX80" fmla="*/ 3691326 w 7129607"/>
              <a:gd name="connsiteY80" fmla="*/ 6600742 h 10322882"/>
              <a:gd name="connsiteX81" fmla="*/ 3738387 w 7129607"/>
              <a:gd name="connsiteY81" fmla="*/ 6613575 h 10322882"/>
              <a:gd name="connsiteX82" fmla="*/ 3758351 w 7129607"/>
              <a:gd name="connsiteY82" fmla="*/ 6576498 h 10322882"/>
              <a:gd name="connsiteX83" fmla="*/ 6082766 w 7129607"/>
              <a:gd name="connsiteY83" fmla="*/ 5967879 h 10322882"/>
              <a:gd name="connsiteX84" fmla="*/ 6069407 w 7129607"/>
              <a:gd name="connsiteY84" fmla="*/ 5984590 h 10322882"/>
              <a:gd name="connsiteX85" fmla="*/ 6049193 w 7129607"/>
              <a:gd name="connsiteY85" fmla="*/ 5998078 h 10322882"/>
              <a:gd name="connsiteX86" fmla="*/ 6032347 w 7129607"/>
              <a:gd name="connsiteY86" fmla="*/ 5984590 h 10322882"/>
              <a:gd name="connsiteX87" fmla="*/ 6012133 w 7129607"/>
              <a:gd name="connsiteY87" fmla="*/ 5987962 h 10322882"/>
              <a:gd name="connsiteX88" fmla="*/ 5995189 w 7129607"/>
              <a:gd name="connsiteY88" fmla="*/ 5987962 h 10322882"/>
              <a:gd name="connsiteX89" fmla="*/ 6069314 w 7129607"/>
              <a:gd name="connsiteY89" fmla="*/ 5984746 h 10322882"/>
              <a:gd name="connsiteX90" fmla="*/ 6082774 w 7129607"/>
              <a:gd name="connsiteY90" fmla="*/ 5967906 h 10322882"/>
              <a:gd name="connsiteX91" fmla="*/ 6082766 w 7129607"/>
              <a:gd name="connsiteY91" fmla="*/ 5967879 h 10322882"/>
              <a:gd name="connsiteX92" fmla="*/ 3350500 w 7129607"/>
              <a:gd name="connsiteY92" fmla="*/ 5715163 h 10322882"/>
              <a:gd name="connsiteX93" fmla="*/ 3381872 w 7129607"/>
              <a:gd name="connsiteY93" fmla="*/ 5718015 h 10322882"/>
              <a:gd name="connsiteX94" fmla="*/ 3411820 w 7129607"/>
              <a:gd name="connsiteY94" fmla="*/ 5730850 h 10322882"/>
              <a:gd name="connsiteX95" fmla="*/ 3421801 w 7129607"/>
              <a:gd name="connsiteY95" fmla="*/ 5727998 h 10322882"/>
              <a:gd name="connsiteX96" fmla="*/ 3560129 w 7129607"/>
              <a:gd name="connsiteY96" fmla="*/ 5730850 h 10322882"/>
              <a:gd name="connsiteX97" fmla="*/ 3580094 w 7129607"/>
              <a:gd name="connsiteY97" fmla="*/ 5819266 h 10322882"/>
              <a:gd name="connsiteX98" fmla="*/ 3562981 w 7129607"/>
              <a:gd name="connsiteY98" fmla="*/ 5819266 h 10322882"/>
              <a:gd name="connsiteX99" fmla="*/ 3562981 w 7129607"/>
              <a:gd name="connsiteY99" fmla="*/ 5846360 h 10322882"/>
              <a:gd name="connsiteX100" fmla="*/ 3545869 w 7129607"/>
              <a:gd name="connsiteY100" fmla="*/ 5846360 h 10322882"/>
              <a:gd name="connsiteX101" fmla="*/ 3540165 w 7129607"/>
              <a:gd name="connsiteY101" fmla="*/ 5829247 h 10322882"/>
              <a:gd name="connsiteX102" fmla="*/ 3384726 w 7129607"/>
              <a:gd name="connsiteY102" fmla="*/ 5829247 h 10322882"/>
              <a:gd name="connsiteX103" fmla="*/ 3360482 w 7129607"/>
              <a:gd name="connsiteY103" fmla="*/ 5755092 h 10322882"/>
              <a:gd name="connsiteX104" fmla="*/ 3370465 w 7129607"/>
              <a:gd name="connsiteY104" fmla="*/ 5745111 h 10322882"/>
              <a:gd name="connsiteX105" fmla="*/ 3357630 w 7129607"/>
              <a:gd name="connsiteY105" fmla="*/ 5742259 h 10322882"/>
              <a:gd name="connsiteX106" fmla="*/ 3350500 w 7129607"/>
              <a:gd name="connsiteY106" fmla="*/ 5715163 h 10322882"/>
              <a:gd name="connsiteX107" fmla="*/ 6194670 w 7129607"/>
              <a:gd name="connsiteY107" fmla="*/ 5418453 h 10322882"/>
              <a:gd name="connsiteX108" fmla="*/ 6194376 w 7129607"/>
              <a:gd name="connsiteY108" fmla="*/ 5418666 h 10322882"/>
              <a:gd name="connsiteX109" fmla="*/ 6190564 w 7129607"/>
              <a:gd name="connsiteY109" fmla="*/ 5424764 h 10322882"/>
              <a:gd name="connsiteX110" fmla="*/ 6190695 w 7129607"/>
              <a:gd name="connsiteY110" fmla="*/ 5424817 h 10322882"/>
              <a:gd name="connsiteX111" fmla="*/ 6194670 w 7129607"/>
              <a:gd name="connsiteY111" fmla="*/ 5418453 h 10322882"/>
              <a:gd name="connsiteX112" fmla="*/ 3536068 w 7129607"/>
              <a:gd name="connsiteY112" fmla="*/ 5394300 h 10322882"/>
              <a:gd name="connsiteX113" fmla="*/ 3546184 w 7129607"/>
              <a:gd name="connsiteY113" fmla="*/ 5401050 h 10322882"/>
              <a:gd name="connsiteX114" fmla="*/ 3552927 w 7129607"/>
              <a:gd name="connsiteY114" fmla="*/ 5397676 h 10322882"/>
              <a:gd name="connsiteX115" fmla="*/ 3616987 w 7129607"/>
              <a:gd name="connsiteY115" fmla="*/ 5424675 h 10322882"/>
              <a:gd name="connsiteX116" fmla="*/ 3704648 w 7129607"/>
              <a:gd name="connsiteY116" fmla="*/ 5407801 h 10322882"/>
              <a:gd name="connsiteX117" fmla="*/ 3711392 w 7129607"/>
              <a:gd name="connsiteY117" fmla="*/ 5417926 h 10322882"/>
              <a:gd name="connsiteX118" fmla="*/ 3728249 w 7129607"/>
              <a:gd name="connsiteY118" fmla="*/ 5411175 h 10322882"/>
              <a:gd name="connsiteX119" fmla="*/ 3772081 w 7129607"/>
              <a:gd name="connsiteY119" fmla="*/ 5438176 h 10322882"/>
              <a:gd name="connsiteX120" fmla="*/ 3772081 w 7129607"/>
              <a:gd name="connsiteY120" fmla="*/ 5444926 h 10322882"/>
              <a:gd name="connsiteX121" fmla="*/ 3785567 w 7129607"/>
              <a:gd name="connsiteY121" fmla="*/ 5441550 h 10322882"/>
              <a:gd name="connsiteX122" fmla="*/ 3812540 w 7129607"/>
              <a:gd name="connsiteY122" fmla="*/ 5606925 h 10322882"/>
              <a:gd name="connsiteX123" fmla="*/ 3799053 w 7129607"/>
              <a:gd name="connsiteY123" fmla="*/ 5620426 h 10322882"/>
              <a:gd name="connsiteX124" fmla="*/ 3721506 w 7129607"/>
              <a:gd name="connsiteY124" fmla="*/ 5654176 h 10322882"/>
              <a:gd name="connsiteX125" fmla="*/ 3714762 w 7129607"/>
              <a:gd name="connsiteY125" fmla="*/ 5664301 h 10322882"/>
              <a:gd name="connsiteX126" fmla="*/ 3701276 w 7129607"/>
              <a:gd name="connsiteY126" fmla="*/ 5664301 h 10322882"/>
              <a:gd name="connsiteX127" fmla="*/ 3596757 w 7129607"/>
              <a:gd name="connsiteY127" fmla="*/ 5698050 h 10322882"/>
              <a:gd name="connsiteX128" fmla="*/ 3579900 w 7129607"/>
              <a:gd name="connsiteY128" fmla="*/ 5647425 h 10322882"/>
              <a:gd name="connsiteX129" fmla="*/ 3468636 w 7129607"/>
              <a:gd name="connsiteY129" fmla="*/ 5644051 h 10322882"/>
              <a:gd name="connsiteX130" fmla="*/ 3438293 w 7129607"/>
              <a:gd name="connsiteY130" fmla="*/ 5600175 h 10322882"/>
              <a:gd name="connsiteX131" fmla="*/ 3515839 w 7129607"/>
              <a:gd name="connsiteY131" fmla="*/ 5525926 h 10322882"/>
              <a:gd name="connsiteX132" fmla="*/ 3488866 w 7129607"/>
              <a:gd name="connsiteY132" fmla="*/ 5498925 h 10322882"/>
              <a:gd name="connsiteX133" fmla="*/ 3407949 w 7129607"/>
              <a:gd name="connsiteY133" fmla="*/ 5573176 h 10322882"/>
              <a:gd name="connsiteX134" fmla="*/ 3340517 w 7129607"/>
              <a:gd name="connsiteY134" fmla="*/ 5573176 h 10322882"/>
              <a:gd name="connsiteX135" fmla="*/ 3340517 w 7129607"/>
              <a:gd name="connsiteY135" fmla="*/ 5482050 h 10322882"/>
              <a:gd name="connsiteX136" fmla="*/ 3374233 w 7129607"/>
              <a:gd name="connsiteY136" fmla="*/ 5461800 h 10322882"/>
              <a:gd name="connsiteX137" fmla="*/ 3414692 w 7129607"/>
              <a:gd name="connsiteY137" fmla="*/ 5448301 h 10322882"/>
              <a:gd name="connsiteX138" fmla="*/ 3536068 w 7129607"/>
              <a:gd name="connsiteY138" fmla="*/ 5394300 h 10322882"/>
              <a:gd name="connsiteX139" fmla="*/ 3128034 w 7129607"/>
              <a:gd name="connsiteY139" fmla="*/ 5196080 h 10322882"/>
              <a:gd name="connsiteX140" fmla="*/ 3350499 w 7129607"/>
              <a:gd name="connsiteY140" fmla="*/ 5236009 h 10322882"/>
              <a:gd name="connsiteX141" fmla="*/ 3401837 w 7129607"/>
              <a:gd name="connsiteY141" fmla="*/ 5277366 h 10322882"/>
              <a:gd name="connsiteX142" fmla="*/ 3273492 w 7129607"/>
              <a:gd name="connsiteY142" fmla="*/ 5431379 h 10322882"/>
              <a:gd name="connsiteX143" fmla="*/ 3125183 w 7129607"/>
              <a:gd name="connsiteY143" fmla="*/ 5414266 h 10322882"/>
              <a:gd name="connsiteX144" fmla="*/ 3061011 w 7129607"/>
              <a:gd name="connsiteY144" fmla="*/ 5303034 h 10322882"/>
              <a:gd name="connsiteX145" fmla="*/ 3128034 w 7129607"/>
              <a:gd name="connsiteY145" fmla="*/ 5196080 h 10322882"/>
              <a:gd name="connsiteX146" fmla="*/ 3384724 w 7129607"/>
              <a:gd name="connsiteY146" fmla="*/ 5023527 h 10322882"/>
              <a:gd name="connsiteX147" fmla="*/ 3458879 w 7129607"/>
              <a:gd name="connsiteY147" fmla="*/ 5081996 h 10322882"/>
              <a:gd name="connsiteX148" fmla="*/ 3454601 w 7129607"/>
              <a:gd name="connsiteY148" fmla="*/ 5114794 h 10322882"/>
              <a:gd name="connsiteX149" fmla="*/ 3475992 w 7129607"/>
              <a:gd name="connsiteY149" fmla="*/ 5119072 h 10322882"/>
              <a:gd name="connsiteX150" fmla="*/ 3461731 w 7129607"/>
              <a:gd name="connsiteY150" fmla="*/ 5208913 h 10322882"/>
              <a:gd name="connsiteX151" fmla="*/ 3212172 w 7129607"/>
              <a:gd name="connsiteY151" fmla="*/ 5161855 h 10322882"/>
              <a:gd name="connsiteX152" fmla="*/ 3226433 w 7129607"/>
              <a:gd name="connsiteY152" fmla="*/ 5084848 h 10322882"/>
              <a:gd name="connsiteX153" fmla="*/ 3384724 w 7129607"/>
              <a:gd name="connsiteY153" fmla="*/ 5023527 h 10322882"/>
              <a:gd name="connsiteX154" fmla="*/ 6786974 w 7129607"/>
              <a:gd name="connsiteY154" fmla="*/ 3447672 h 10322882"/>
              <a:gd name="connsiteX155" fmla="*/ 6783658 w 7129607"/>
              <a:gd name="connsiteY155" fmla="*/ 3460947 h 10322882"/>
              <a:gd name="connsiteX156" fmla="*/ 6783835 w 7129607"/>
              <a:gd name="connsiteY156" fmla="*/ 3461304 h 10322882"/>
              <a:gd name="connsiteX157" fmla="*/ 6787155 w 7129607"/>
              <a:gd name="connsiteY157" fmla="*/ 3448035 h 10322882"/>
              <a:gd name="connsiteX158" fmla="*/ 6786974 w 7129607"/>
              <a:gd name="connsiteY158" fmla="*/ 3447672 h 10322882"/>
              <a:gd name="connsiteX159" fmla="*/ 5253470 w 7129607"/>
              <a:gd name="connsiteY159" fmla="*/ 1813834 h 10322882"/>
              <a:gd name="connsiteX160" fmla="*/ 5253599 w 7129607"/>
              <a:gd name="connsiteY160" fmla="*/ 1813966 h 10322882"/>
              <a:gd name="connsiteX161" fmla="*/ 5255652 w 7129607"/>
              <a:gd name="connsiteY161" fmla="*/ 1816331 h 10322882"/>
              <a:gd name="connsiteX162" fmla="*/ 5255733 w 7129607"/>
              <a:gd name="connsiteY162" fmla="*/ 1816322 h 10322882"/>
              <a:gd name="connsiteX163" fmla="*/ 5254144 w 7129607"/>
              <a:gd name="connsiteY163" fmla="*/ 1814475 h 10322882"/>
              <a:gd name="connsiteX164" fmla="*/ 5253470 w 7129607"/>
              <a:gd name="connsiteY164" fmla="*/ 1813834 h 10322882"/>
              <a:gd name="connsiteX165" fmla="*/ 4718574 w 7129607"/>
              <a:gd name="connsiteY165" fmla="*/ 1642347 h 10322882"/>
              <a:gd name="connsiteX166" fmla="*/ 4718476 w 7129607"/>
              <a:gd name="connsiteY166" fmla="*/ 1642543 h 10322882"/>
              <a:gd name="connsiteX167" fmla="*/ 4725052 w 7129607"/>
              <a:gd name="connsiteY167" fmla="*/ 1652401 h 10322882"/>
              <a:gd name="connsiteX168" fmla="*/ 4725145 w 7129607"/>
              <a:gd name="connsiteY168" fmla="*/ 1652214 h 10322882"/>
              <a:gd name="connsiteX169" fmla="*/ 4718574 w 7129607"/>
              <a:gd name="connsiteY169" fmla="*/ 1642347 h 10322882"/>
              <a:gd name="connsiteX170" fmla="*/ 2808275 w 7129607"/>
              <a:gd name="connsiteY170" fmla="*/ 1498 h 10322882"/>
              <a:gd name="connsiteX171" fmla="*/ 2845318 w 7129607"/>
              <a:gd name="connsiteY171" fmla="*/ 1498 h 10322882"/>
              <a:gd name="connsiteX172" fmla="*/ 2885728 w 7129607"/>
              <a:gd name="connsiteY172" fmla="*/ 14968 h 10322882"/>
              <a:gd name="connsiteX173" fmla="*/ 2926138 w 7129607"/>
              <a:gd name="connsiteY173" fmla="*/ 28439 h 10322882"/>
              <a:gd name="connsiteX174" fmla="*/ 2939609 w 7129607"/>
              <a:gd name="connsiteY174" fmla="*/ 48645 h 10322882"/>
              <a:gd name="connsiteX175" fmla="*/ 2936241 w 7129607"/>
              <a:gd name="connsiteY175" fmla="*/ 62119 h 10322882"/>
              <a:gd name="connsiteX176" fmla="*/ 2976651 w 7129607"/>
              <a:gd name="connsiteY176" fmla="*/ 78956 h 10322882"/>
              <a:gd name="connsiteX177" fmla="*/ 3010323 w 7129607"/>
              <a:gd name="connsiteY177" fmla="*/ 92426 h 10322882"/>
              <a:gd name="connsiteX178" fmla="*/ 3094509 w 7129607"/>
              <a:gd name="connsiteY178" fmla="*/ 95795 h 10322882"/>
              <a:gd name="connsiteX179" fmla="*/ 3101245 w 7129607"/>
              <a:gd name="connsiteY179" fmla="*/ 112634 h 10322882"/>
              <a:gd name="connsiteX180" fmla="*/ 3111348 w 7129607"/>
              <a:gd name="connsiteY180" fmla="*/ 129473 h 10322882"/>
              <a:gd name="connsiteX181" fmla="*/ 3131552 w 7129607"/>
              <a:gd name="connsiteY181" fmla="*/ 156416 h 10322882"/>
              <a:gd name="connsiteX182" fmla="*/ 3141655 w 7129607"/>
              <a:gd name="connsiteY182" fmla="*/ 193461 h 10322882"/>
              <a:gd name="connsiteX183" fmla="*/ 3134920 w 7129607"/>
              <a:gd name="connsiteY183" fmla="*/ 213668 h 10322882"/>
              <a:gd name="connsiteX184" fmla="*/ 3145023 w 7129607"/>
              <a:gd name="connsiteY184" fmla="*/ 237242 h 10322882"/>
              <a:gd name="connsiteX185" fmla="*/ 3158493 w 7129607"/>
              <a:gd name="connsiteY185" fmla="*/ 267554 h 10322882"/>
              <a:gd name="connsiteX186" fmla="*/ 3155126 w 7129607"/>
              <a:gd name="connsiteY186" fmla="*/ 284391 h 10322882"/>
              <a:gd name="connsiteX187" fmla="*/ 3158493 w 7129607"/>
              <a:gd name="connsiteY187" fmla="*/ 304598 h 10322882"/>
              <a:gd name="connsiteX188" fmla="*/ 3145023 w 7129607"/>
              <a:gd name="connsiteY188" fmla="*/ 341643 h 10322882"/>
              <a:gd name="connsiteX189" fmla="*/ 3134920 w 7129607"/>
              <a:gd name="connsiteY189" fmla="*/ 371953 h 10322882"/>
              <a:gd name="connsiteX190" fmla="*/ 3124818 w 7129607"/>
              <a:gd name="connsiteY190" fmla="*/ 398896 h 10322882"/>
              <a:gd name="connsiteX191" fmla="*/ 3114715 w 7129607"/>
              <a:gd name="connsiteY191" fmla="*/ 425840 h 10322882"/>
              <a:gd name="connsiteX192" fmla="*/ 3114715 w 7129607"/>
              <a:gd name="connsiteY192" fmla="*/ 442677 h 10322882"/>
              <a:gd name="connsiteX193" fmla="*/ 3121451 w 7129607"/>
              <a:gd name="connsiteY193" fmla="*/ 452781 h 10322882"/>
              <a:gd name="connsiteX194" fmla="*/ 3138287 w 7129607"/>
              <a:gd name="connsiteY194" fmla="*/ 479724 h 10322882"/>
              <a:gd name="connsiteX195" fmla="*/ 3145023 w 7129607"/>
              <a:gd name="connsiteY195" fmla="*/ 493194 h 10322882"/>
              <a:gd name="connsiteX196" fmla="*/ 3151758 w 7129607"/>
              <a:gd name="connsiteY196" fmla="*/ 506667 h 10322882"/>
              <a:gd name="connsiteX197" fmla="*/ 3151758 w 7129607"/>
              <a:gd name="connsiteY197" fmla="*/ 540343 h 10322882"/>
              <a:gd name="connsiteX198" fmla="*/ 3192168 w 7129607"/>
              <a:gd name="connsiteY198" fmla="*/ 536975 h 10322882"/>
              <a:gd name="connsiteX199" fmla="*/ 3235945 w 7129607"/>
              <a:gd name="connsiteY199" fmla="*/ 533608 h 10322882"/>
              <a:gd name="connsiteX200" fmla="*/ 3266254 w 7129607"/>
              <a:gd name="connsiteY200" fmla="*/ 557182 h 10322882"/>
              <a:gd name="connsiteX201" fmla="*/ 3303296 w 7129607"/>
              <a:gd name="connsiteY201" fmla="*/ 563917 h 10322882"/>
              <a:gd name="connsiteX202" fmla="*/ 3330236 w 7129607"/>
              <a:gd name="connsiteY202" fmla="*/ 543710 h 10322882"/>
              <a:gd name="connsiteX203" fmla="*/ 3353808 w 7129607"/>
              <a:gd name="connsiteY203" fmla="*/ 574021 h 10322882"/>
              <a:gd name="connsiteX204" fmla="*/ 3394218 w 7129607"/>
              <a:gd name="connsiteY204" fmla="*/ 590860 h 10322882"/>
              <a:gd name="connsiteX205" fmla="*/ 3424526 w 7129607"/>
              <a:gd name="connsiteY205" fmla="*/ 563917 h 10322882"/>
              <a:gd name="connsiteX206" fmla="*/ 3451465 w 7129607"/>
              <a:gd name="connsiteY206" fmla="*/ 533608 h 10322882"/>
              <a:gd name="connsiteX207" fmla="*/ 3475039 w 7129607"/>
              <a:gd name="connsiteY207" fmla="*/ 543710 h 10322882"/>
              <a:gd name="connsiteX208" fmla="*/ 3481774 w 7129607"/>
              <a:gd name="connsiteY208" fmla="*/ 553815 h 10322882"/>
              <a:gd name="connsiteX209" fmla="*/ 3501979 w 7129607"/>
              <a:gd name="connsiteY209" fmla="*/ 560550 h 10322882"/>
              <a:gd name="connsiteX210" fmla="*/ 3522183 w 7129607"/>
              <a:gd name="connsiteY210" fmla="*/ 594229 h 10322882"/>
              <a:gd name="connsiteX211" fmla="*/ 3549124 w 7129607"/>
              <a:gd name="connsiteY211" fmla="*/ 631274 h 10322882"/>
              <a:gd name="connsiteX212" fmla="*/ 3619842 w 7129607"/>
              <a:gd name="connsiteY212" fmla="*/ 641377 h 10322882"/>
              <a:gd name="connsiteX213" fmla="*/ 3633311 w 7129607"/>
              <a:gd name="connsiteY213" fmla="*/ 631274 h 10322882"/>
              <a:gd name="connsiteX214" fmla="*/ 3656885 w 7129607"/>
              <a:gd name="connsiteY214" fmla="*/ 624538 h 10322882"/>
              <a:gd name="connsiteX215" fmla="*/ 3666986 w 7129607"/>
              <a:gd name="connsiteY215" fmla="*/ 611066 h 10322882"/>
              <a:gd name="connsiteX216" fmla="*/ 3690560 w 7129607"/>
              <a:gd name="connsiteY216" fmla="*/ 594229 h 10322882"/>
              <a:gd name="connsiteX217" fmla="*/ 3768012 w 7129607"/>
              <a:gd name="connsiteY217" fmla="*/ 577388 h 10322882"/>
              <a:gd name="connsiteX218" fmla="*/ 3798320 w 7129607"/>
              <a:gd name="connsiteY218" fmla="*/ 580756 h 10322882"/>
              <a:gd name="connsiteX219" fmla="*/ 3821892 w 7129607"/>
              <a:gd name="connsiteY219" fmla="*/ 604331 h 10322882"/>
              <a:gd name="connsiteX220" fmla="*/ 3855567 w 7129607"/>
              <a:gd name="connsiteY220" fmla="*/ 614434 h 10322882"/>
              <a:gd name="connsiteX221" fmla="*/ 3885874 w 7129607"/>
              <a:gd name="connsiteY221" fmla="*/ 621169 h 10322882"/>
              <a:gd name="connsiteX222" fmla="*/ 3906080 w 7129607"/>
              <a:gd name="connsiteY222" fmla="*/ 648112 h 10322882"/>
              <a:gd name="connsiteX223" fmla="*/ 3916183 w 7129607"/>
              <a:gd name="connsiteY223" fmla="*/ 658216 h 10322882"/>
              <a:gd name="connsiteX224" fmla="*/ 3929652 w 7129607"/>
              <a:gd name="connsiteY224" fmla="*/ 651481 h 10322882"/>
              <a:gd name="connsiteX225" fmla="*/ 3953224 w 7129607"/>
              <a:gd name="connsiteY225" fmla="*/ 651481 h 10322882"/>
              <a:gd name="connsiteX226" fmla="*/ 3986901 w 7129607"/>
              <a:gd name="connsiteY226" fmla="*/ 661583 h 10322882"/>
              <a:gd name="connsiteX227" fmla="*/ 4017208 w 7129607"/>
              <a:gd name="connsiteY227" fmla="*/ 668320 h 10322882"/>
              <a:gd name="connsiteX228" fmla="*/ 4054251 w 7129607"/>
              <a:gd name="connsiteY228" fmla="*/ 698629 h 10322882"/>
              <a:gd name="connsiteX229" fmla="*/ 4074455 w 7129607"/>
              <a:gd name="connsiteY229" fmla="*/ 715468 h 10322882"/>
              <a:gd name="connsiteX230" fmla="*/ 4101395 w 7129607"/>
              <a:gd name="connsiteY230" fmla="*/ 728939 h 10322882"/>
              <a:gd name="connsiteX231" fmla="*/ 4175480 w 7129607"/>
              <a:gd name="connsiteY231" fmla="*/ 755882 h 10322882"/>
              <a:gd name="connsiteX232" fmla="*/ 4205788 w 7129607"/>
              <a:gd name="connsiteY232" fmla="*/ 759250 h 10322882"/>
              <a:gd name="connsiteX233" fmla="*/ 4219258 w 7129607"/>
              <a:gd name="connsiteY233" fmla="*/ 749147 h 10322882"/>
              <a:gd name="connsiteX234" fmla="*/ 4252933 w 7129607"/>
              <a:gd name="connsiteY234" fmla="*/ 759250 h 10322882"/>
              <a:gd name="connsiteX235" fmla="*/ 4279873 w 7129607"/>
              <a:gd name="connsiteY235" fmla="*/ 782823 h 10322882"/>
              <a:gd name="connsiteX236" fmla="*/ 4310182 w 7129607"/>
              <a:gd name="connsiteY236" fmla="*/ 786191 h 10322882"/>
              <a:gd name="connsiteX237" fmla="*/ 4316916 w 7129607"/>
              <a:gd name="connsiteY237" fmla="*/ 806399 h 10322882"/>
              <a:gd name="connsiteX238" fmla="*/ 4333754 w 7129607"/>
              <a:gd name="connsiteY238" fmla="*/ 816501 h 10322882"/>
              <a:gd name="connsiteX239" fmla="*/ 4360694 w 7129607"/>
              <a:gd name="connsiteY239" fmla="*/ 850181 h 10322882"/>
              <a:gd name="connsiteX240" fmla="*/ 4289976 w 7129607"/>
              <a:gd name="connsiteY240" fmla="*/ 887225 h 10322882"/>
              <a:gd name="connsiteX241" fmla="*/ 4263036 w 7129607"/>
              <a:gd name="connsiteY241" fmla="*/ 917537 h 10322882"/>
              <a:gd name="connsiteX242" fmla="*/ 4266404 w 7129607"/>
              <a:gd name="connsiteY242" fmla="*/ 931007 h 10322882"/>
              <a:gd name="connsiteX243" fmla="*/ 4273139 w 7129607"/>
              <a:gd name="connsiteY243" fmla="*/ 957950 h 10322882"/>
              <a:gd name="connsiteX244" fmla="*/ 4289976 w 7129607"/>
              <a:gd name="connsiteY244" fmla="*/ 988258 h 10322882"/>
              <a:gd name="connsiteX245" fmla="*/ 4303447 w 7129607"/>
              <a:gd name="connsiteY245" fmla="*/ 1018569 h 10322882"/>
              <a:gd name="connsiteX246" fmla="*/ 4303447 w 7129607"/>
              <a:gd name="connsiteY246" fmla="*/ 1069086 h 10322882"/>
              <a:gd name="connsiteX247" fmla="*/ 4306814 w 7129607"/>
              <a:gd name="connsiteY247" fmla="*/ 1092660 h 10322882"/>
              <a:gd name="connsiteX248" fmla="*/ 4313548 w 7129607"/>
              <a:gd name="connsiteY248" fmla="*/ 1119603 h 10322882"/>
              <a:gd name="connsiteX249" fmla="*/ 4343857 w 7129607"/>
              <a:gd name="connsiteY249" fmla="*/ 1106131 h 10322882"/>
              <a:gd name="connsiteX250" fmla="*/ 4333754 w 7129607"/>
              <a:gd name="connsiteY250" fmla="*/ 1119603 h 10322882"/>
              <a:gd name="connsiteX251" fmla="*/ 4320283 w 7129607"/>
              <a:gd name="connsiteY251" fmla="*/ 1126339 h 10322882"/>
              <a:gd name="connsiteX252" fmla="*/ 4316916 w 7129607"/>
              <a:gd name="connsiteY252" fmla="*/ 1136442 h 10322882"/>
              <a:gd name="connsiteX253" fmla="*/ 4289976 w 7129607"/>
              <a:gd name="connsiteY253" fmla="*/ 1163385 h 10322882"/>
              <a:gd name="connsiteX254" fmla="*/ 4306814 w 7129607"/>
              <a:gd name="connsiteY254" fmla="*/ 1129707 h 10322882"/>
              <a:gd name="connsiteX255" fmla="*/ 4293344 w 7129607"/>
              <a:gd name="connsiteY255" fmla="*/ 1126339 h 10322882"/>
              <a:gd name="connsiteX256" fmla="*/ 4273139 w 7129607"/>
              <a:gd name="connsiteY256" fmla="*/ 1146544 h 10322882"/>
              <a:gd name="connsiteX257" fmla="*/ 4246198 w 7129607"/>
              <a:gd name="connsiteY257" fmla="*/ 1149913 h 10322882"/>
              <a:gd name="connsiteX258" fmla="*/ 4239464 w 7129607"/>
              <a:gd name="connsiteY258" fmla="*/ 1170120 h 10322882"/>
              <a:gd name="connsiteX259" fmla="*/ 4259669 w 7129607"/>
              <a:gd name="connsiteY259" fmla="*/ 1203799 h 10322882"/>
              <a:gd name="connsiteX260" fmla="*/ 4273139 w 7129607"/>
              <a:gd name="connsiteY260" fmla="*/ 1207165 h 10322882"/>
              <a:gd name="connsiteX261" fmla="*/ 4276505 w 7129607"/>
              <a:gd name="connsiteY261" fmla="*/ 1227371 h 10322882"/>
              <a:gd name="connsiteX262" fmla="*/ 4283241 w 7129607"/>
              <a:gd name="connsiteY262" fmla="*/ 1247579 h 10322882"/>
              <a:gd name="connsiteX263" fmla="*/ 4306814 w 7129607"/>
              <a:gd name="connsiteY263" fmla="*/ 1250947 h 10322882"/>
              <a:gd name="connsiteX264" fmla="*/ 4296711 w 7129607"/>
              <a:gd name="connsiteY264" fmla="*/ 1257682 h 10322882"/>
              <a:gd name="connsiteX265" fmla="*/ 4286608 w 7129607"/>
              <a:gd name="connsiteY265" fmla="*/ 1274521 h 10322882"/>
              <a:gd name="connsiteX266" fmla="*/ 4263036 w 7129607"/>
              <a:gd name="connsiteY266" fmla="*/ 1304831 h 10322882"/>
              <a:gd name="connsiteX267" fmla="*/ 4242830 w 7129607"/>
              <a:gd name="connsiteY267" fmla="*/ 1355348 h 10322882"/>
              <a:gd name="connsiteX268" fmla="*/ 4279873 w 7129607"/>
              <a:gd name="connsiteY268" fmla="*/ 1378922 h 10322882"/>
              <a:gd name="connsiteX269" fmla="*/ 4279873 w 7129607"/>
              <a:gd name="connsiteY269" fmla="*/ 1392393 h 10322882"/>
              <a:gd name="connsiteX270" fmla="*/ 4270947 w 7129607"/>
              <a:gd name="connsiteY270" fmla="*/ 1399090 h 10322882"/>
              <a:gd name="connsiteX271" fmla="*/ 4272050 w 7129607"/>
              <a:gd name="connsiteY271" fmla="*/ 1399833 h 10322882"/>
              <a:gd name="connsiteX272" fmla="*/ 4280580 w 7129607"/>
              <a:gd name="connsiteY272" fmla="*/ 1393439 h 10322882"/>
              <a:gd name="connsiteX273" fmla="*/ 4280580 w 7129607"/>
              <a:gd name="connsiteY273" fmla="*/ 1379974 h 10322882"/>
              <a:gd name="connsiteX274" fmla="*/ 4310896 w 7129607"/>
              <a:gd name="connsiteY274" fmla="*/ 1396805 h 10322882"/>
              <a:gd name="connsiteX275" fmla="*/ 4351318 w 7129607"/>
              <a:gd name="connsiteY275" fmla="*/ 1460765 h 10322882"/>
              <a:gd name="connsiteX276" fmla="*/ 4395107 w 7129607"/>
              <a:gd name="connsiteY276" fmla="*/ 1464130 h 10322882"/>
              <a:gd name="connsiteX277" fmla="*/ 4438896 w 7129607"/>
              <a:gd name="connsiteY277" fmla="*/ 1464130 h 10322882"/>
              <a:gd name="connsiteX278" fmla="*/ 4469213 w 7129607"/>
              <a:gd name="connsiteY278" fmla="*/ 1433834 h 10322882"/>
              <a:gd name="connsiteX279" fmla="*/ 4489423 w 7129607"/>
              <a:gd name="connsiteY279" fmla="*/ 1396805 h 10322882"/>
              <a:gd name="connsiteX280" fmla="*/ 4523108 w 7129607"/>
              <a:gd name="connsiteY280" fmla="*/ 1413636 h 10322882"/>
              <a:gd name="connsiteX281" fmla="*/ 4553423 w 7129607"/>
              <a:gd name="connsiteY281" fmla="*/ 1423736 h 10322882"/>
              <a:gd name="connsiteX282" fmla="*/ 4607318 w 7129607"/>
              <a:gd name="connsiteY282" fmla="*/ 1430469 h 10322882"/>
              <a:gd name="connsiteX283" fmla="*/ 4607318 w 7129607"/>
              <a:gd name="connsiteY283" fmla="*/ 1467498 h 10322882"/>
              <a:gd name="connsiteX284" fmla="*/ 4607318 w 7129607"/>
              <a:gd name="connsiteY284" fmla="*/ 1504527 h 10322882"/>
              <a:gd name="connsiteX285" fmla="*/ 4620792 w 7129607"/>
              <a:gd name="connsiteY285" fmla="*/ 1548288 h 10322882"/>
              <a:gd name="connsiteX286" fmla="*/ 4630897 w 7129607"/>
              <a:gd name="connsiteY286" fmla="*/ 1565118 h 10322882"/>
              <a:gd name="connsiteX287" fmla="*/ 4651107 w 7129607"/>
              <a:gd name="connsiteY287" fmla="*/ 1565118 h 10322882"/>
              <a:gd name="connsiteX288" fmla="*/ 4671318 w 7129607"/>
              <a:gd name="connsiteY288" fmla="*/ 1568484 h 10322882"/>
              <a:gd name="connsiteX289" fmla="*/ 4681424 w 7129607"/>
              <a:gd name="connsiteY289" fmla="*/ 1585317 h 10322882"/>
              <a:gd name="connsiteX290" fmla="*/ 4708372 w 7129607"/>
              <a:gd name="connsiteY290" fmla="*/ 1622346 h 10322882"/>
              <a:gd name="connsiteX291" fmla="*/ 4721779 w 7129607"/>
              <a:gd name="connsiteY291" fmla="*/ 1625695 h 10322882"/>
              <a:gd name="connsiteX292" fmla="*/ 4721779 w 7129607"/>
              <a:gd name="connsiteY292" fmla="*/ 1625255 h 10322882"/>
              <a:gd name="connsiteX293" fmla="*/ 4741974 w 7129607"/>
              <a:gd name="connsiteY293" fmla="*/ 1631995 h 10322882"/>
              <a:gd name="connsiteX294" fmla="*/ 4778999 w 7129607"/>
              <a:gd name="connsiteY294" fmla="*/ 1652214 h 10322882"/>
              <a:gd name="connsiteX295" fmla="*/ 4809294 w 7129607"/>
              <a:gd name="connsiteY295" fmla="*/ 1652214 h 10322882"/>
              <a:gd name="connsiteX296" fmla="*/ 4819391 w 7129607"/>
              <a:gd name="connsiteY296" fmla="*/ 1662324 h 10322882"/>
              <a:gd name="connsiteX297" fmla="*/ 4836221 w 7129607"/>
              <a:gd name="connsiteY297" fmla="*/ 1669063 h 10322882"/>
              <a:gd name="connsiteX298" fmla="*/ 4856418 w 7129607"/>
              <a:gd name="connsiteY298" fmla="*/ 1679172 h 10322882"/>
              <a:gd name="connsiteX299" fmla="*/ 4839587 w 7129607"/>
              <a:gd name="connsiteY299" fmla="*/ 1722980 h 10322882"/>
              <a:gd name="connsiteX300" fmla="*/ 4853052 w 7129607"/>
              <a:gd name="connsiteY300" fmla="*/ 1760048 h 10322882"/>
              <a:gd name="connsiteX301" fmla="*/ 4863148 w 7129607"/>
              <a:gd name="connsiteY301" fmla="*/ 1763417 h 10322882"/>
              <a:gd name="connsiteX302" fmla="*/ 4869880 w 7129607"/>
              <a:gd name="connsiteY302" fmla="*/ 1780268 h 10322882"/>
              <a:gd name="connsiteX303" fmla="*/ 4896809 w 7129607"/>
              <a:gd name="connsiteY303" fmla="*/ 1810595 h 10322882"/>
              <a:gd name="connsiteX304" fmla="*/ 4927102 w 7129607"/>
              <a:gd name="connsiteY304" fmla="*/ 1776897 h 10322882"/>
              <a:gd name="connsiteX305" fmla="*/ 4940566 w 7129607"/>
              <a:gd name="connsiteY305" fmla="*/ 1790376 h 10322882"/>
              <a:gd name="connsiteX306" fmla="*/ 4970860 w 7129607"/>
              <a:gd name="connsiteY306" fmla="*/ 1790376 h 10322882"/>
              <a:gd name="connsiteX307" fmla="*/ 5001153 w 7129607"/>
              <a:gd name="connsiteY307" fmla="*/ 1770158 h 10322882"/>
              <a:gd name="connsiteX308" fmla="*/ 5038178 w 7129607"/>
              <a:gd name="connsiteY308" fmla="*/ 1800485 h 10322882"/>
              <a:gd name="connsiteX309" fmla="*/ 5058375 w 7129607"/>
              <a:gd name="connsiteY309" fmla="*/ 1790376 h 10322882"/>
              <a:gd name="connsiteX310" fmla="*/ 5085302 w 7129607"/>
              <a:gd name="connsiteY310" fmla="*/ 1780268 h 10322882"/>
              <a:gd name="connsiteX311" fmla="*/ 5135791 w 7129607"/>
              <a:gd name="connsiteY311" fmla="*/ 1780268 h 10322882"/>
              <a:gd name="connsiteX312" fmla="*/ 5176183 w 7129607"/>
              <a:gd name="connsiteY312" fmla="*/ 1793746 h 10322882"/>
              <a:gd name="connsiteX313" fmla="*/ 5199745 w 7129607"/>
              <a:gd name="connsiteY313" fmla="*/ 1790376 h 10322882"/>
              <a:gd name="connsiteX314" fmla="*/ 5236771 w 7129607"/>
              <a:gd name="connsiteY314" fmla="*/ 1790376 h 10322882"/>
              <a:gd name="connsiteX315" fmla="*/ 5240137 w 7129607"/>
              <a:gd name="connsiteY315" fmla="*/ 1790376 h 10322882"/>
              <a:gd name="connsiteX316" fmla="*/ 5243503 w 7129607"/>
              <a:gd name="connsiteY316" fmla="*/ 1797117 h 10322882"/>
              <a:gd name="connsiteX317" fmla="*/ 5246869 w 7129607"/>
              <a:gd name="connsiteY317" fmla="*/ 1807225 h 10322882"/>
              <a:gd name="connsiteX318" fmla="*/ 5247151 w 7129607"/>
              <a:gd name="connsiteY318" fmla="*/ 1807509 h 10322882"/>
              <a:gd name="connsiteX319" fmla="*/ 5243954 w 7129607"/>
              <a:gd name="connsiteY319" fmla="*/ 1797824 h 10322882"/>
              <a:gd name="connsiteX320" fmla="*/ 5240603 w 7129607"/>
              <a:gd name="connsiteY320" fmla="*/ 1791061 h 10322882"/>
              <a:gd name="connsiteX321" fmla="*/ 5247304 w 7129607"/>
              <a:gd name="connsiteY321" fmla="*/ 1770769 h 10322882"/>
              <a:gd name="connsiteX322" fmla="*/ 5274244 w 7129607"/>
              <a:gd name="connsiteY322" fmla="*/ 1750736 h 10322882"/>
              <a:gd name="connsiteX323" fmla="*/ 5324771 w 7129607"/>
              <a:gd name="connsiteY323" fmla="*/ 1716914 h 10322882"/>
              <a:gd name="connsiteX324" fmla="*/ 5324771 w 7129607"/>
              <a:gd name="connsiteY324" fmla="*/ 1672947 h 10322882"/>
              <a:gd name="connsiteX325" fmla="*/ 5334822 w 7129607"/>
              <a:gd name="connsiteY325" fmla="*/ 1646150 h 10322882"/>
              <a:gd name="connsiteX326" fmla="*/ 5328122 w 7129607"/>
              <a:gd name="connsiteY326" fmla="*/ 1632622 h 10322882"/>
              <a:gd name="connsiteX327" fmla="*/ 5324771 w 7129607"/>
              <a:gd name="connsiteY327" fmla="*/ 1612330 h 10322882"/>
              <a:gd name="connsiteX328" fmla="*/ 5328122 w 7129607"/>
              <a:gd name="connsiteY328" fmla="*/ 1578767 h 10322882"/>
              <a:gd name="connsiteX329" fmla="*/ 5331611 w 7129607"/>
              <a:gd name="connsiteY329" fmla="*/ 1524913 h 10322882"/>
              <a:gd name="connsiteX330" fmla="*/ 5307883 w 7129607"/>
              <a:gd name="connsiteY330" fmla="*/ 1518149 h 10322882"/>
              <a:gd name="connsiteX331" fmla="*/ 5274244 w 7129607"/>
              <a:gd name="connsiteY331" fmla="*/ 1497857 h 10322882"/>
              <a:gd name="connsiteX332" fmla="*/ 5227204 w 7129607"/>
              <a:gd name="connsiteY332" fmla="*/ 1491353 h 10322882"/>
              <a:gd name="connsiteX333" fmla="*/ 5203614 w 7129607"/>
              <a:gd name="connsiteY333" fmla="*/ 1511386 h 10322882"/>
              <a:gd name="connsiteX334" fmla="*/ 5173324 w 7129607"/>
              <a:gd name="connsiteY334" fmla="*/ 1524913 h 10322882"/>
              <a:gd name="connsiteX335" fmla="*/ 5159786 w 7129607"/>
              <a:gd name="connsiteY335" fmla="*/ 1551711 h 10322882"/>
              <a:gd name="connsiteX336" fmla="*/ 5149735 w 7129607"/>
              <a:gd name="connsiteY336" fmla="*/ 1572003 h 10322882"/>
              <a:gd name="connsiteX337" fmla="*/ 5132846 w 7129607"/>
              <a:gd name="connsiteY337" fmla="*/ 1568622 h 10322882"/>
              <a:gd name="connsiteX338" fmla="*/ 5136197 w 7129607"/>
              <a:gd name="connsiteY338" fmla="*/ 1541824 h 10322882"/>
              <a:gd name="connsiteX339" fmla="*/ 5152947 w 7129607"/>
              <a:gd name="connsiteY339" fmla="*/ 1524913 h 10322882"/>
              <a:gd name="connsiteX340" fmla="*/ 5159786 w 7129607"/>
              <a:gd name="connsiteY340" fmla="*/ 1497857 h 10322882"/>
              <a:gd name="connsiteX341" fmla="*/ 5152947 w 7129607"/>
              <a:gd name="connsiteY341" fmla="*/ 1471061 h 10322882"/>
              <a:gd name="connsiteX342" fmla="*/ 5132846 w 7129607"/>
              <a:gd name="connsiteY342" fmla="*/ 1450767 h 10322882"/>
              <a:gd name="connsiteX343" fmla="*/ 5126146 w 7129607"/>
              <a:gd name="connsiteY343" fmla="*/ 1491353 h 10322882"/>
              <a:gd name="connsiteX344" fmla="*/ 5099206 w 7129607"/>
              <a:gd name="connsiteY344" fmla="*/ 1521532 h 10322882"/>
              <a:gd name="connsiteX345" fmla="*/ 5082317 w 7129607"/>
              <a:gd name="connsiteY345" fmla="*/ 1548329 h 10322882"/>
              <a:gd name="connsiteX346" fmla="*/ 5092367 w 7129607"/>
              <a:gd name="connsiteY346" fmla="*/ 1568622 h 10322882"/>
              <a:gd name="connsiteX347" fmla="*/ 5075617 w 7129607"/>
              <a:gd name="connsiteY347" fmla="*/ 1565240 h 10322882"/>
              <a:gd name="connsiteX348" fmla="*/ 5072268 w 7129607"/>
              <a:gd name="connsiteY348" fmla="*/ 1545206 h 10322882"/>
              <a:gd name="connsiteX349" fmla="*/ 5082317 w 7129607"/>
              <a:gd name="connsiteY349" fmla="*/ 1521532 h 10322882"/>
              <a:gd name="connsiteX350" fmla="*/ 5072268 w 7129607"/>
              <a:gd name="connsiteY350" fmla="*/ 1497857 h 10322882"/>
              <a:gd name="connsiteX351" fmla="*/ 5092367 w 7129607"/>
              <a:gd name="connsiteY351" fmla="*/ 1474442 h 10322882"/>
              <a:gd name="connsiteX352" fmla="*/ 5105907 w 7129607"/>
              <a:gd name="connsiteY352" fmla="*/ 1444002 h 10322882"/>
              <a:gd name="connsiteX353" fmla="*/ 5115956 w 7129607"/>
              <a:gd name="connsiteY353" fmla="*/ 1410181 h 10322882"/>
              <a:gd name="connsiteX354" fmla="*/ 5119447 w 7129607"/>
              <a:gd name="connsiteY354" fmla="*/ 1376620 h 10322882"/>
              <a:gd name="connsiteX355" fmla="*/ 5122795 w 7129607"/>
              <a:gd name="connsiteY355" fmla="*/ 1336034 h 10322882"/>
              <a:gd name="connsiteX356" fmla="*/ 5132846 w 7129607"/>
              <a:gd name="connsiteY356" fmla="*/ 1322766 h 10322882"/>
              <a:gd name="connsiteX357" fmla="*/ 5132846 w 7129607"/>
              <a:gd name="connsiteY357" fmla="*/ 1302474 h 10322882"/>
              <a:gd name="connsiteX358" fmla="*/ 5166485 w 7129607"/>
              <a:gd name="connsiteY358" fmla="*/ 1305855 h 10322882"/>
              <a:gd name="connsiteX359" fmla="*/ 5186724 w 7129607"/>
              <a:gd name="connsiteY359" fmla="*/ 1285563 h 10322882"/>
              <a:gd name="connsiteX360" fmla="*/ 5213664 w 7129607"/>
              <a:gd name="connsiteY360" fmla="*/ 1285563 h 10322882"/>
              <a:gd name="connsiteX361" fmla="*/ 5250653 w 7129607"/>
              <a:gd name="connsiteY361" fmla="*/ 1279058 h 10322882"/>
              <a:gd name="connsiteX362" fmla="*/ 5294342 w 7129607"/>
              <a:gd name="connsiteY362" fmla="*/ 1268914 h 10322882"/>
              <a:gd name="connsiteX363" fmla="*/ 5304673 w 7129607"/>
              <a:gd name="connsiteY363" fmla="*/ 1231709 h 10322882"/>
              <a:gd name="connsiteX364" fmla="*/ 5284293 w 7129607"/>
              <a:gd name="connsiteY364" fmla="*/ 1204911 h 10322882"/>
              <a:gd name="connsiteX365" fmla="*/ 5217014 w 7129607"/>
              <a:gd name="connsiteY365" fmla="*/ 1154442 h 10322882"/>
              <a:gd name="connsiteX366" fmla="*/ 5220364 w 7129607"/>
              <a:gd name="connsiteY366" fmla="*/ 1117237 h 10322882"/>
              <a:gd name="connsiteX367" fmla="*/ 5220364 w 7129607"/>
              <a:gd name="connsiteY367" fmla="*/ 1083416 h 10322882"/>
              <a:gd name="connsiteX368" fmla="*/ 5250653 w 7129607"/>
              <a:gd name="connsiteY368" fmla="*/ 1056620 h 10322882"/>
              <a:gd name="connsiteX369" fmla="*/ 5280943 w 7129607"/>
              <a:gd name="connsiteY369" fmla="*/ 1032945 h 10322882"/>
              <a:gd name="connsiteX370" fmla="*/ 5318072 w 7129607"/>
              <a:gd name="connsiteY370" fmla="*/ 1022799 h 10322882"/>
              <a:gd name="connsiteX371" fmla="*/ 5341662 w 7129607"/>
              <a:gd name="connsiteY371" fmla="*/ 992620 h 10322882"/>
              <a:gd name="connsiteX372" fmla="*/ 5365111 w 7129607"/>
              <a:gd name="connsiteY372" fmla="*/ 999383 h 10322882"/>
              <a:gd name="connsiteX373" fmla="*/ 5368601 w 7129607"/>
              <a:gd name="connsiteY373" fmla="*/ 1019417 h 10322882"/>
              <a:gd name="connsiteX374" fmla="*/ 5392191 w 7129607"/>
              <a:gd name="connsiteY374" fmla="*/ 1069888 h 10322882"/>
              <a:gd name="connsiteX375" fmla="*/ 5412289 w 7129607"/>
              <a:gd name="connsiteY375" fmla="*/ 1107091 h 10322882"/>
              <a:gd name="connsiteX376" fmla="*/ 5439229 w 7129607"/>
              <a:gd name="connsiteY376" fmla="*/ 1127124 h 10322882"/>
              <a:gd name="connsiteX377" fmla="*/ 5462818 w 7129607"/>
              <a:gd name="connsiteY377" fmla="*/ 1103708 h 10322882"/>
              <a:gd name="connsiteX378" fmla="*/ 5476220 w 7129607"/>
              <a:gd name="connsiteY378" fmla="*/ 1086797 h 10322882"/>
              <a:gd name="connsiteX379" fmla="*/ 5493108 w 7129607"/>
              <a:gd name="connsiteY379" fmla="*/ 1096945 h 10322882"/>
              <a:gd name="connsiteX380" fmla="*/ 5533587 w 7129607"/>
              <a:gd name="connsiteY380" fmla="*/ 1076653 h 10322882"/>
              <a:gd name="connsiteX381" fmla="*/ 5553687 w 7129607"/>
              <a:gd name="connsiteY381" fmla="*/ 1076653 h 10322882"/>
              <a:gd name="connsiteX382" fmla="*/ 5573926 w 7129607"/>
              <a:gd name="connsiteY382" fmla="*/ 1069888 h 10322882"/>
              <a:gd name="connsiteX383" fmla="*/ 5590676 w 7129607"/>
              <a:gd name="connsiteY383" fmla="*/ 1080034 h 10322882"/>
              <a:gd name="connsiteX384" fmla="*/ 5607566 w 7129607"/>
              <a:gd name="connsiteY384" fmla="*/ 1073270 h 10322882"/>
              <a:gd name="connsiteX385" fmla="*/ 5627805 w 7129607"/>
              <a:gd name="connsiteY385" fmla="*/ 1083416 h 10322882"/>
              <a:gd name="connsiteX386" fmla="*/ 5681685 w 7129607"/>
              <a:gd name="connsiteY386" fmla="*/ 1076653 h 10322882"/>
              <a:gd name="connsiteX387" fmla="*/ 5685035 w 7129607"/>
              <a:gd name="connsiteY387" fmla="*/ 1107091 h 10322882"/>
              <a:gd name="connsiteX388" fmla="*/ 5698435 w 7129607"/>
              <a:gd name="connsiteY388" fmla="*/ 1127124 h 10322882"/>
              <a:gd name="connsiteX389" fmla="*/ 5705134 w 7129607"/>
              <a:gd name="connsiteY389" fmla="*/ 1181238 h 10322882"/>
              <a:gd name="connsiteX390" fmla="*/ 5735562 w 7129607"/>
              <a:gd name="connsiteY390" fmla="*/ 1228327 h 10322882"/>
              <a:gd name="connsiteX391" fmla="*/ 5725374 w 7129607"/>
              <a:gd name="connsiteY391" fmla="*/ 1248620 h 10322882"/>
              <a:gd name="connsiteX392" fmla="*/ 5718674 w 7129607"/>
              <a:gd name="connsiteY392" fmla="*/ 1265530 h 10322882"/>
              <a:gd name="connsiteX393" fmla="*/ 5705134 w 7129607"/>
              <a:gd name="connsiteY393" fmla="*/ 1309238 h 10322882"/>
              <a:gd name="connsiteX394" fmla="*/ 5688384 w 7129607"/>
              <a:gd name="connsiteY394" fmla="*/ 1342799 h 10322882"/>
              <a:gd name="connsiteX395" fmla="*/ 5685035 w 7129607"/>
              <a:gd name="connsiteY395" fmla="*/ 1366472 h 10322882"/>
              <a:gd name="connsiteX396" fmla="*/ 5678334 w 7129607"/>
              <a:gd name="connsiteY396" fmla="*/ 1383383 h 10322882"/>
              <a:gd name="connsiteX397" fmla="*/ 5671495 w 7129607"/>
              <a:gd name="connsiteY397" fmla="*/ 1393270 h 10322882"/>
              <a:gd name="connsiteX398" fmla="*/ 5661446 w 7129607"/>
              <a:gd name="connsiteY398" fmla="*/ 1430734 h 10322882"/>
              <a:gd name="connsiteX399" fmla="*/ 5678334 w 7129607"/>
              <a:gd name="connsiteY399" fmla="*/ 1450767 h 10322882"/>
              <a:gd name="connsiteX400" fmla="*/ 5651395 w 7129607"/>
              <a:gd name="connsiteY400" fmla="*/ 1450767 h 10322882"/>
              <a:gd name="connsiteX401" fmla="*/ 5648044 w 7129607"/>
              <a:gd name="connsiteY401" fmla="*/ 1484586 h 10322882"/>
              <a:gd name="connsiteX402" fmla="*/ 5624455 w 7129607"/>
              <a:gd name="connsiteY402" fmla="*/ 1487970 h 10322882"/>
              <a:gd name="connsiteX403" fmla="*/ 5614406 w 7129607"/>
              <a:gd name="connsiteY403" fmla="*/ 1511386 h 10322882"/>
              <a:gd name="connsiteX404" fmla="*/ 5614406 w 7129607"/>
              <a:gd name="connsiteY404" fmla="*/ 1524913 h 10322882"/>
              <a:gd name="connsiteX405" fmla="*/ 5607566 w 7129607"/>
              <a:gd name="connsiteY405" fmla="*/ 1538441 h 10322882"/>
              <a:gd name="connsiteX406" fmla="*/ 5590676 w 7129607"/>
              <a:gd name="connsiteY406" fmla="*/ 1545206 h 10322882"/>
              <a:gd name="connsiteX407" fmla="*/ 5573926 w 7129607"/>
              <a:gd name="connsiteY407" fmla="*/ 1541824 h 10322882"/>
              <a:gd name="connsiteX408" fmla="*/ 5550477 w 7129607"/>
              <a:gd name="connsiteY408" fmla="*/ 1575386 h 10322882"/>
              <a:gd name="connsiteX409" fmla="*/ 5536937 w 7129607"/>
              <a:gd name="connsiteY409" fmla="*/ 1608947 h 10322882"/>
              <a:gd name="connsiteX410" fmla="*/ 5543638 w 7129607"/>
              <a:gd name="connsiteY410" fmla="*/ 1619091 h 10322882"/>
              <a:gd name="connsiteX411" fmla="*/ 5526747 w 7129607"/>
              <a:gd name="connsiteY411" fmla="*/ 1632622 h 10322882"/>
              <a:gd name="connsiteX412" fmla="*/ 5590676 w 7129607"/>
              <a:gd name="connsiteY412" fmla="*/ 1649533 h 10322882"/>
              <a:gd name="connsiteX413" fmla="*/ 5617616 w 7129607"/>
              <a:gd name="connsiteY413" fmla="*/ 1636002 h 10322882"/>
              <a:gd name="connsiteX414" fmla="*/ 5661446 w 7129607"/>
              <a:gd name="connsiteY414" fmla="*/ 1636002 h 10322882"/>
              <a:gd name="connsiteX415" fmla="*/ 5705134 w 7129607"/>
              <a:gd name="connsiteY415" fmla="*/ 1642768 h 10322882"/>
              <a:gd name="connsiteX416" fmla="*/ 5725374 w 7129607"/>
              <a:gd name="connsiteY416" fmla="*/ 1615711 h 10322882"/>
              <a:gd name="connsiteX417" fmla="*/ 5772553 w 7129607"/>
              <a:gd name="connsiteY417" fmla="*/ 1568622 h 10322882"/>
              <a:gd name="connsiteX418" fmla="*/ 5802841 w 7129607"/>
              <a:gd name="connsiteY418" fmla="*/ 1551711 h 10322882"/>
              <a:gd name="connsiteX419" fmla="*/ 5819662 w 7129607"/>
              <a:gd name="connsiteY419" fmla="*/ 1559320 h 10322882"/>
              <a:gd name="connsiteX420" fmla="*/ 5836147 w 7129607"/>
              <a:gd name="connsiteY420" fmla="*/ 1561807 h 10322882"/>
              <a:gd name="connsiteX421" fmla="*/ 5836108 w 7129607"/>
              <a:gd name="connsiteY421" fmla="*/ 1561715 h 10322882"/>
              <a:gd name="connsiteX422" fmla="*/ 5842848 w 7129607"/>
              <a:gd name="connsiteY422" fmla="*/ 1558348 h 10322882"/>
              <a:gd name="connsiteX423" fmla="*/ 5873177 w 7129607"/>
              <a:gd name="connsiteY423" fmla="*/ 1548242 h 10322882"/>
              <a:gd name="connsiteX424" fmla="*/ 5906878 w 7129607"/>
              <a:gd name="connsiteY424" fmla="*/ 1561715 h 10322882"/>
              <a:gd name="connsiteX425" fmla="*/ 5920356 w 7129607"/>
              <a:gd name="connsiteY425" fmla="*/ 1588660 h 10322882"/>
              <a:gd name="connsiteX426" fmla="*/ 5950686 w 7129607"/>
              <a:gd name="connsiteY426" fmla="*/ 1585293 h 10322882"/>
              <a:gd name="connsiteX427" fmla="*/ 5977646 w 7129607"/>
              <a:gd name="connsiteY427" fmla="*/ 1598765 h 10322882"/>
              <a:gd name="connsiteX428" fmla="*/ 5997866 w 7129607"/>
              <a:gd name="connsiteY428" fmla="*/ 1608870 h 10322882"/>
              <a:gd name="connsiteX429" fmla="*/ 6007975 w 7129607"/>
              <a:gd name="connsiteY429" fmla="*/ 1625709 h 10322882"/>
              <a:gd name="connsiteX430" fmla="*/ 6031565 w 7129607"/>
              <a:gd name="connsiteY430" fmla="*/ 1649289 h 10322882"/>
              <a:gd name="connsiteX431" fmla="*/ 6055154 w 7129607"/>
              <a:gd name="connsiteY431" fmla="*/ 1659391 h 10322882"/>
              <a:gd name="connsiteX432" fmla="*/ 6065265 w 7129607"/>
              <a:gd name="connsiteY432" fmla="*/ 1672865 h 10322882"/>
              <a:gd name="connsiteX433" fmla="*/ 6082114 w 7129607"/>
              <a:gd name="connsiteY433" fmla="*/ 1696441 h 10322882"/>
              <a:gd name="connsiteX434" fmla="*/ 6082114 w 7129607"/>
              <a:gd name="connsiteY434" fmla="*/ 1736859 h 10322882"/>
              <a:gd name="connsiteX435" fmla="*/ 6105704 w 7129607"/>
              <a:gd name="connsiteY435" fmla="*/ 1770541 h 10322882"/>
              <a:gd name="connsiteX436" fmla="*/ 6115813 w 7129607"/>
              <a:gd name="connsiteY436" fmla="*/ 1794117 h 10322882"/>
              <a:gd name="connsiteX437" fmla="*/ 6105704 w 7129607"/>
              <a:gd name="connsiteY437" fmla="*/ 1787382 h 10322882"/>
              <a:gd name="connsiteX438" fmla="*/ 6065265 w 7129607"/>
              <a:gd name="connsiteY438" fmla="*/ 1790750 h 10322882"/>
              <a:gd name="connsiteX439" fmla="*/ 6055154 w 7129607"/>
              <a:gd name="connsiteY439" fmla="*/ 1794117 h 10322882"/>
              <a:gd name="connsiteX440" fmla="*/ 6058525 w 7129607"/>
              <a:gd name="connsiteY440" fmla="*/ 1807590 h 10322882"/>
              <a:gd name="connsiteX441" fmla="*/ 6055154 w 7129607"/>
              <a:gd name="connsiteY441" fmla="*/ 1827799 h 10322882"/>
              <a:gd name="connsiteX442" fmla="*/ 6058525 w 7129607"/>
              <a:gd name="connsiteY442" fmla="*/ 1854746 h 10322882"/>
              <a:gd name="connsiteX443" fmla="*/ 6058525 w 7129607"/>
              <a:gd name="connsiteY443" fmla="*/ 1881689 h 10322882"/>
              <a:gd name="connsiteX444" fmla="*/ 6085483 w 7129607"/>
              <a:gd name="connsiteY444" fmla="*/ 1885057 h 10322882"/>
              <a:gd name="connsiteX445" fmla="*/ 6112444 w 7129607"/>
              <a:gd name="connsiteY445" fmla="*/ 1888426 h 10322882"/>
              <a:gd name="connsiteX446" fmla="*/ 6132664 w 7129607"/>
              <a:gd name="connsiteY446" fmla="*/ 1901898 h 10322882"/>
              <a:gd name="connsiteX447" fmla="*/ 6156253 w 7129607"/>
              <a:gd name="connsiteY447" fmla="*/ 1925476 h 10322882"/>
              <a:gd name="connsiteX448" fmla="*/ 6200063 w 7129607"/>
              <a:gd name="connsiteY448" fmla="*/ 1959158 h 10322882"/>
              <a:gd name="connsiteX449" fmla="*/ 6216912 w 7129607"/>
              <a:gd name="connsiteY449" fmla="*/ 1942319 h 10322882"/>
              <a:gd name="connsiteX450" fmla="*/ 6230392 w 7129607"/>
              <a:gd name="connsiteY450" fmla="*/ 1982734 h 10322882"/>
              <a:gd name="connsiteX451" fmla="*/ 6243871 w 7129607"/>
              <a:gd name="connsiteY451" fmla="*/ 1959158 h 10322882"/>
              <a:gd name="connsiteX452" fmla="*/ 6280940 w 7129607"/>
              <a:gd name="connsiteY452" fmla="*/ 1962525 h 10322882"/>
              <a:gd name="connsiteX453" fmla="*/ 6307900 w 7129607"/>
              <a:gd name="connsiteY453" fmla="*/ 1979366 h 10322882"/>
              <a:gd name="connsiteX454" fmla="*/ 6331490 w 7129607"/>
              <a:gd name="connsiteY454" fmla="*/ 2006313 h 10322882"/>
              <a:gd name="connsiteX455" fmla="*/ 6358450 w 7129607"/>
              <a:gd name="connsiteY455" fmla="*/ 2019785 h 10322882"/>
              <a:gd name="connsiteX456" fmla="*/ 6361819 w 7129607"/>
              <a:gd name="connsiteY456" fmla="*/ 2036626 h 10322882"/>
              <a:gd name="connsiteX457" fmla="*/ 6361819 w 7129607"/>
              <a:gd name="connsiteY457" fmla="*/ 2077043 h 10322882"/>
              <a:gd name="connsiteX458" fmla="*/ 6375299 w 7129607"/>
              <a:gd name="connsiteY458" fmla="*/ 2093884 h 10322882"/>
              <a:gd name="connsiteX459" fmla="*/ 6395518 w 7129607"/>
              <a:gd name="connsiteY459" fmla="*/ 2137670 h 10322882"/>
              <a:gd name="connsiteX460" fmla="*/ 6419109 w 7129607"/>
              <a:gd name="connsiteY460" fmla="*/ 2164615 h 10322882"/>
              <a:gd name="connsiteX461" fmla="*/ 6425847 w 7129607"/>
              <a:gd name="connsiteY461" fmla="*/ 2194927 h 10322882"/>
              <a:gd name="connsiteX462" fmla="*/ 6405629 w 7129607"/>
              <a:gd name="connsiteY462" fmla="*/ 2255556 h 10322882"/>
              <a:gd name="connsiteX463" fmla="*/ 6404784 w 7129607"/>
              <a:gd name="connsiteY463" fmla="*/ 2259122 h 10322882"/>
              <a:gd name="connsiteX464" fmla="*/ 6400610 w 7129607"/>
              <a:gd name="connsiteY464" fmla="*/ 2269116 h 10322882"/>
              <a:gd name="connsiteX465" fmla="*/ 6385408 w 7129607"/>
              <a:gd name="connsiteY465" fmla="*/ 2319549 h 10322882"/>
              <a:gd name="connsiteX466" fmla="*/ 6398047 w 7129607"/>
              <a:gd name="connsiteY466" fmla="*/ 2287552 h 10322882"/>
              <a:gd name="connsiteX467" fmla="*/ 6404784 w 7129607"/>
              <a:gd name="connsiteY467" fmla="*/ 2259122 h 10322882"/>
              <a:gd name="connsiteX468" fmla="*/ 6406269 w 7129607"/>
              <a:gd name="connsiteY468" fmla="*/ 2255566 h 10322882"/>
              <a:gd name="connsiteX469" fmla="*/ 6419752 w 7129607"/>
              <a:gd name="connsiteY469" fmla="*/ 2269040 h 10322882"/>
              <a:gd name="connsiteX470" fmla="*/ 6436605 w 7129607"/>
              <a:gd name="connsiteY470" fmla="*/ 2292620 h 10322882"/>
              <a:gd name="connsiteX471" fmla="*/ 6433236 w 7129607"/>
              <a:gd name="connsiteY471" fmla="*/ 2326305 h 10322882"/>
              <a:gd name="connsiteX472" fmla="*/ 6426494 w 7129607"/>
              <a:gd name="connsiteY472" fmla="*/ 2363361 h 10322882"/>
              <a:gd name="connsiteX473" fmla="*/ 6446717 w 7129607"/>
              <a:gd name="connsiteY473" fmla="*/ 2386941 h 10322882"/>
              <a:gd name="connsiteX474" fmla="*/ 6480424 w 7129607"/>
              <a:gd name="connsiteY474" fmla="*/ 2410520 h 10322882"/>
              <a:gd name="connsiteX475" fmla="*/ 6517501 w 7129607"/>
              <a:gd name="connsiteY475" fmla="*/ 2420626 h 10322882"/>
              <a:gd name="connsiteX476" fmla="*/ 6530984 w 7129607"/>
              <a:gd name="connsiteY476" fmla="*/ 2467784 h 10322882"/>
              <a:gd name="connsiteX477" fmla="*/ 6534355 w 7129607"/>
              <a:gd name="connsiteY477" fmla="*/ 2528421 h 10322882"/>
              <a:gd name="connsiteX478" fmla="*/ 6557949 w 7129607"/>
              <a:gd name="connsiteY478" fmla="*/ 2528421 h 10322882"/>
              <a:gd name="connsiteX479" fmla="*/ 6554578 w 7129607"/>
              <a:gd name="connsiteY479" fmla="*/ 2541892 h 10322882"/>
              <a:gd name="connsiteX480" fmla="*/ 6524243 w 7129607"/>
              <a:gd name="connsiteY480" fmla="*/ 2599158 h 10322882"/>
              <a:gd name="connsiteX481" fmla="*/ 6541097 w 7129607"/>
              <a:gd name="connsiteY481" fmla="*/ 2619370 h 10322882"/>
              <a:gd name="connsiteX482" fmla="*/ 6537726 w 7129607"/>
              <a:gd name="connsiteY482" fmla="*/ 2646318 h 10322882"/>
              <a:gd name="connsiteX483" fmla="*/ 6561320 w 7129607"/>
              <a:gd name="connsiteY483" fmla="*/ 2666530 h 10322882"/>
              <a:gd name="connsiteX484" fmla="*/ 6568062 w 7129607"/>
              <a:gd name="connsiteY484" fmla="*/ 2703583 h 10322882"/>
              <a:gd name="connsiteX485" fmla="*/ 6601768 w 7129607"/>
              <a:gd name="connsiteY485" fmla="*/ 2683374 h 10322882"/>
              <a:gd name="connsiteX486" fmla="*/ 6638846 w 7129607"/>
              <a:gd name="connsiteY486" fmla="*/ 2663161 h 10322882"/>
              <a:gd name="connsiteX487" fmla="*/ 6672552 w 7129607"/>
              <a:gd name="connsiteY487" fmla="*/ 2659793 h 10322882"/>
              <a:gd name="connsiteX488" fmla="*/ 6682665 w 7129607"/>
              <a:gd name="connsiteY488" fmla="*/ 2673267 h 10322882"/>
              <a:gd name="connsiteX489" fmla="*/ 6702888 w 7129607"/>
              <a:gd name="connsiteY489" fmla="*/ 2683374 h 10322882"/>
              <a:gd name="connsiteX490" fmla="*/ 6719742 w 7129607"/>
              <a:gd name="connsiteY490" fmla="*/ 2706953 h 10322882"/>
              <a:gd name="connsiteX491" fmla="*/ 6733224 w 7129607"/>
              <a:gd name="connsiteY491" fmla="*/ 2733901 h 10322882"/>
              <a:gd name="connsiteX492" fmla="*/ 6729853 w 7129607"/>
              <a:gd name="connsiteY492" fmla="*/ 2747375 h 10322882"/>
              <a:gd name="connsiteX493" fmla="*/ 6743336 w 7129607"/>
              <a:gd name="connsiteY493" fmla="*/ 2754112 h 10322882"/>
              <a:gd name="connsiteX494" fmla="*/ 6750078 w 7129607"/>
              <a:gd name="connsiteY494" fmla="*/ 2770955 h 10322882"/>
              <a:gd name="connsiteX495" fmla="*/ 6743336 w 7129607"/>
              <a:gd name="connsiteY495" fmla="*/ 2794535 h 10322882"/>
              <a:gd name="connsiteX496" fmla="*/ 6756819 w 7129607"/>
              <a:gd name="connsiteY496" fmla="*/ 2811378 h 10322882"/>
              <a:gd name="connsiteX497" fmla="*/ 6770301 w 7129607"/>
              <a:gd name="connsiteY497" fmla="*/ 2811378 h 10322882"/>
              <a:gd name="connsiteX498" fmla="*/ 6780413 w 7129607"/>
              <a:gd name="connsiteY498" fmla="*/ 2821485 h 10322882"/>
              <a:gd name="connsiteX499" fmla="*/ 6797266 w 7129607"/>
              <a:gd name="connsiteY499" fmla="*/ 2855171 h 10322882"/>
              <a:gd name="connsiteX500" fmla="*/ 6810749 w 7129607"/>
              <a:gd name="connsiteY500" fmla="*/ 2868643 h 10322882"/>
              <a:gd name="connsiteX501" fmla="*/ 6814120 w 7129607"/>
              <a:gd name="connsiteY501" fmla="*/ 2892224 h 10322882"/>
              <a:gd name="connsiteX502" fmla="*/ 6820862 w 7129607"/>
              <a:gd name="connsiteY502" fmla="*/ 2909067 h 10322882"/>
              <a:gd name="connsiteX503" fmla="*/ 6830974 w 7129607"/>
              <a:gd name="connsiteY503" fmla="*/ 2922541 h 10322882"/>
              <a:gd name="connsiteX504" fmla="*/ 6844456 w 7129607"/>
              <a:gd name="connsiteY504" fmla="*/ 2949488 h 10322882"/>
              <a:gd name="connsiteX505" fmla="*/ 6871421 w 7129607"/>
              <a:gd name="connsiteY505" fmla="*/ 2973071 h 10322882"/>
              <a:gd name="connsiteX506" fmla="*/ 6878162 w 7129607"/>
              <a:gd name="connsiteY506" fmla="*/ 3010123 h 10322882"/>
              <a:gd name="connsiteX507" fmla="*/ 6901758 w 7129607"/>
              <a:gd name="connsiteY507" fmla="*/ 3033701 h 10322882"/>
              <a:gd name="connsiteX508" fmla="*/ 6938835 w 7129607"/>
              <a:gd name="connsiteY508" fmla="*/ 3040441 h 10322882"/>
              <a:gd name="connsiteX509" fmla="*/ 6975913 w 7129607"/>
              <a:gd name="connsiteY509" fmla="*/ 3043809 h 10322882"/>
              <a:gd name="connsiteX510" fmla="*/ 6986024 w 7129607"/>
              <a:gd name="connsiteY510" fmla="*/ 3060652 h 10322882"/>
              <a:gd name="connsiteX511" fmla="*/ 7002878 w 7129607"/>
              <a:gd name="connsiteY511" fmla="*/ 3074125 h 10322882"/>
              <a:gd name="connsiteX512" fmla="*/ 7016359 w 7129607"/>
              <a:gd name="connsiteY512" fmla="*/ 3104442 h 10322882"/>
              <a:gd name="connsiteX513" fmla="*/ 7023101 w 7129607"/>
              <a:gd name="connsiteY513" fmla="*/ 3148232 h 10322882"/>
              <a:gd name="connsiteX514" fmla="*/ 7039955 w 7129607"/>
              <a:gd name="connsiteY514" fmla="*/ 3175181 h 10322882"/>
              <a:gd name="connsiteX515" fmla="*/ 7046697 w 7129607"/>
              <a:gd name="connsiteY515" fmla="*/ 3188655 h 10322882"/>
              <a:gd name="connsiteX516" fmla="*/ 7060178 w 7129607"/>
              <a:gd name="connsiteY516" fmla="*/ 3205497 h 10322882"/>
              <a:gd name="connsiteX517" fmla="*/ 7083774 w 7129607"/>
              <a:gd name="connsiteY517" fmla="*/ 3239183 h 10322882"/>
              <a:gd name="connsiteX518" fmla="*/ 7093885 w 7129607"/>
              <a:gd name="connsiteY518" fmla="*/ 3269502 h 10322882"/>
              <a:gd name="connsiteX519" fmla="*/ 7120850 w 7129607"/>
              <a:gd name="connsiteY519" fmla="*/ 3289713 h 10322882"/>
              <a:gd name="connsiteX520" fmla="*/ 7127591 w 7129607"/>
              <a:gd name="connsiteY520" fmla="*/ 3336872 h 10322882"/>
              <a:gd name="connsiteX521" fmla="*/ 7114110 w 7129607"/>
              <a:gd name="connsiteY521" fmla="*/ 3373926 h 10322882"/>
              <a:gd name="connsiteX522" fmla="*/ 7100626 w 7129607"/>
              <a:gd name="connsiteY522" fmla="*/ 3404244 h 10322882"/>
              <a:gd name="connsiteX523" fmla="*/ 7080403 w 7129607"/>
              <a:gd name="connsiteY523" fmla="*/ 3427823 h 10322882"/>
              <a:gd name="connsiteX524" fmla="*/ 7056807 w 7129607"/>
              <a:gd name="connsiteY524" fmla="*/ 3451403 h 10322882"/>
              <a:gd name="connsiteX525" fmla="*/ 7063549 w 7129607"/>
              <a:gd name="connsiteY525" fmla="*/ 3491826 h 10322882"/>
              <a:gd name="connsiteX526" fmla="*/ 7033213 w 7129607"/>
              <a:gd name="connsiteY526" fmla="*/ 3512038 h 10322882"/>
              <a:gd name="connsiteX527" fmla="*/ 7009619 w 7129607"/>
              <a:gd name="connsiteY527" fmla="*/ 3545722 h 10322882"/>
              <a:gd name="connsiteX528" fmla="*/ 6972542 w 7129607"/>
              <a:gd name="connsiteY528" fmla="*/ 3576038 h 10322882"/>
              <a:gd name="connsiteX529" fmla="*/ 6952317 w 7129607"/>
              <a:gd name="connsiteY529" fmla="*/ 3602988 h 10322882"/>
              <a:gd name="connsiteX530" fmla="*/ 6928723 w 7129607"/>
              <a:gd name="connsiteY530" fmla="*/ 3643411 h 10322882"/>
              <a:gd name="connsiteX531" fmla="*/ 6915240 w 7129607"/>
              <a:gd name="connsiteY531" fmla="*/ 3660254 h 10322882"/>
              <a:gd name="connsiteX532" fmla="*/ 6891646 w 7129607"/>
              <a:gd name="connsiteY532" fmla="*/ 3663622 h 10322882"/>
              <a:gd name="connsiteX533" fmla="*/ 6844456 w 7129607"/>
              <a:gd name="connsiteY533" fmla="*/ 3677096 h 10322882"/>
              <a:gd name="connsiteX534" fmla="*/ 6820862 w 7129607"/>
              <a:gd name="connsiteY534" fmla="*/ 3650148 h 10322882"/>
              <a:gd name="connsiteX535" fmla="*/ 6800637 w 7129607"/>
              <a:gd name="connsiteY535" fmla="*/ 3609725 h 10322882"/>
              <a:gd name="connsiteX536" fmla="*/ 6766930 w 7129607"/>
              <a:gd name="connsiteY536" fmla="*/ 3602988 h 10322882"/>
              <a:gd name="connsiteX537" fmla="*/ 6753449 w 7129607"/>
              <a:gd name="connsiteY537" fmla="*/ 3592882 h 10322882"/>
              <a:gd name="connsiteX538" fmla="*/ 6753449 w 7129607"/>
              <a:gd name="connsiteY538" fmla="*/ 3589515 h 10322882"/>
              <a:gd name="connsiteX539" fmla="*/ 6766930 w 7129607"/>
              <a:gd name="connsiteY539" fmla="*/ 3572672 h 10322882"/>
              <a:gd name="connsiteX540" fmla="*/ 6790526 w 7129607"/>
              <a:gd name="connsiteY540" fmla="*/ 3559198 h 10322882"/>
              <a:gd name="connsiteX541" fmla="*/ 6790398 w 7129607"/>
              <a:gd name="connsiteY541" fmla="*/ 3558391 h 10322882"/>
              <a:gd name="connsiteX542" fmla="*/ 6790398 w 7129607"/>
              <a:gd name="connsiteY542" fmla="*/ 3546274 h 10322882"/>
              <a:gd name="connsiteX543" fmla="*/ 6790526 w 7129607"/>
              <a:gd name="connsiteY543" fmla="*/ 3545722 h 10322882"/>
              <a:gd name="connsiteX544" fmla="*/ 6800637 w 7129607"/>
              <a:gd name="connsiteY544" fmla="*/ 3535618 h 10322882"/>
              <a:gd name="connsiteX545" fmla="*/ 6804008 w 7129607"/>
              <a:gd name="connsiteY545" fmla="*/ 3512038 h 10322882"/>
              <a:gd name="connsiteX546" fmla="*/ 6804850 w 7129607"/>
              <a:gd name="connsiteY546" fmla="*/ 3500247 h 10322882"/>
              <a:gd name="connsiteX547" fmla="*/ 6804711 w 7129607"/>
              <a:gd name="connsiteY547" fmla="*/ 3499859 h 10322882"/>
              <a:gd name="connsiteX548" fmla="*/ 6803878 w 7129607"/>
              <a:gd name="connsiteY548" fmla="*/ 3511539 h 10322882"/>
              <a:gd name="connsiteX549" fmla="*/ 6800507 w 7129607"/>
              <a:gd name="connsiteY549" fmla="*/ 3535149 h 10322882"/>
              <a:gd name="connsiteX550" fmla="*/ 6790398 w 7129607"/>
              <a:gd name="connsiteY550" fmla="*/ 3545270 h 10322882"/>
              <a:gd name="connsiteX551" fmla="*/ 6790398 w 7129607"/>
              <a:gd name="connsiteY551" fmla="*/ 3546274 h 10322882"/>
              <a:gd name="connsiteX552" fmla="*/ 6789262 w 7129607"/>
              <a:gd name="connsiteY552" fmla="*/ 3551197 h 10322882"/>
              <a:gd name="connsiteX553" fmla="*/ 6790398 w 7129607"/>
              <a:gd name="connsiteY553" fmla="*/ 3558391 h 10322882"/>
              <a:gd name="connsiteX554" fmla="*/ 6790398 w 7129607"/>
              <a:gd name="connsiteY554" fmla="*/ 3558759 h 10322882"/>
              <a:gd name="connsiteX555" fmla="*/ 6766809 w 7129607"/>
              <a:gd name="connsiteY555" fmla="*/ 3572250 h 10322882"/>
              <a:gd name="connsiteX556" fmla="*/ 6753329 w 7129607"/>
              <a:gd name="connsiteY556" fmla="*/ 3589116 h 10322882"/>
              <a:gd name="connsiteX557" fmla="*/ 6739849 w 7129607"/>
              <a:gd name="connsiteY557" fmla="*/ 3595860 h 10322882"/>
              <a:gd name="connsiteX558" fmla="*/ 6733109 w 7129607"/>
              <a:gd name="connsiteY558" fmla="*/ 3619472 h 10322882"/>
              <a:gd name="connsiteX559" fmla="*/ 6719628 w 7129607"/>
              <a:gd name="connsiteY559" fmla="*/ 3663318 h 10322882"/>
              <a:gd name="connsiteX560" fmla="*/ 6699408 w 7129607"/>
              <a:gd name="connsiteY560" fmla="*/ 3693674 h 10322882"/>
              <a:gd name="connsiteX561" fmla="*/ 6709518 w 7129607"/>
              <a:gd name="connsiteY561" fmla="*/ 3713910 h 10322882"/>
              <a:gd name="connsiteX562" fmla="*/ 6733109 w 7129607"/>
              <a:gd name="connsiteY562" fmla="*/ 3720656 h 10322882"/>
              <a:gd name="connsiteX563" fmla="*/ 6716258 w 7129607"/>
              <a:gd name="connsiteY563" fmla="*/ 3754384 h 10322882"/>
              <a:gd name="connsiteX564" fmla="*/ 6716258 w 7129607"/>
              <a:gd name="connsiteY564" fmla="*/ 3794858 h 10322882"/>
              <a:gd name="connsiteX565" fmla="*/ 6719628 w 7129607"/>
              <a:gd name="connsiteY565" fmla="*/ 3845450 h 10322882"/>
              <a:gd name="connsiteX566" fmla="*/ 6729738 w 7129607"/>
              <a:gd name="connsiteY566" fmla="*/ 3869060 h 10322882"/>
              <a:gd name="connsiteX567" fmla="*/ 6726368 w 7129607"/>
              <a:gd name="connsiteY567" fmla="*/ 3902789 h 10322882"/>
              <a:gd name="connsiteX568" fmla="*/ 6733109 w 7129607"/>
              <a:gd name="connsiteY568" fmla="*/ 3946635 h 10322882"/>
              <a:gd name="connsiteX569" fmla="*/ 6709518 w 7129607"/>
              <a:gd name="connsiteY569" fmla="*/ 3973618 h 10322882"/>
              <a:gd name="connsiteX570" fmla="*/ 6672448 w 7129607"/>
              <a:gd name="connsiteY570" fmla="*/ 4014086 h 10322882"/>
              <a:gd name="connsiteX571" fmla="*/ 6638749 w 7129607"/>
              <a:gd name="connsiteY571" fmla="*/ 3993856 h 10322882"/>
              <a:gd name="connsiteX572" fmla="*/ 6618529 w 7129607"/>
              <a:gd name="connsiteY572" fmla="*/ 4003973 h 10322882"/>
              <a:gd name="connsiteX573" fmla="*/ 6598309 w 7129607"/>
              <a:gd name="connsiteY573" fmla="*/ 4010713 h 10322882"/>
              <a:gd name="connsiteX574" fmla="*/ 6605049 w 7129607"/>
              <a:gd name="connsiteY574" fmla="*/ 4078169 h 10322882"/>
              <a:gd name="connsiteX575" fmla="*/ 6591724 w 7129607"/>
              <a:gd name="connsiteY575" fmla="*/ 4084838 h 10322882"/>
              <a:gd name="connsiteX576" fmla="*/ 6591724 w 7129607"/>
              <a:gd name="connsiteY576" fmla="*/ 4101574 h 10322882"/>
              <a:gd name="connsiteX577" fmla="*/ 6591724 w 7129607"/>
              <a:gd name="connsiteY577" fmla="*/ 4121781 h 10322882"/>
              <a:gd name="connsiteX578" fmla="*/ 6598470 w 7129607"/>
              <a:gd name="connsiteY578" fmla="*/ 4145356 h 10322882"/>
              <a:gd name="connsiteX579" fmla="*/ 6615335 w 7129607"/>
              <a:gd name="connsiteY579" fmla="*/ 4177352 h 10322882"/>
              <a:gd name="connsiteX580" fmla="*/ 6622081 w 7129607"/>
              <a:gd name="connsiteY580" fmla="*/ 4209347 h 10322882"/>
              <a:gd name="connsiteX581" fmla="*/ 6642321 w 7129607"/>
              <a:gd name="connsiteY581" fmla="*/ 4307018 h 10322882"/>
              <a:gd name="connsiteX582" fmla="*/ 6662560 w 7129607"/>
              <a:gd name="connsiteY582" fmla="*/ 4337329 h 10322882"/>
              <a:gd name="connsiteX583" fmla="*/ 6655813 w 7129607"/>
              <a:gd name="connsiteY583" fmla="*/ 4364273 h 10322882"/>
              <a:gd name="connsiteX584" fmla="*/ 6591724 w 7129607"/>
              <a:gd name="connsiteY584" fmla="*/ 4404688 h 10322882"/>
              <a:gd name="connsiteX585" fmla="*/ 6568112 w 7129607"/>
              <a:gd name="connsiteY585" fmla="*/ 4428262 h 10322882"/>
              <a:gd name="connsiteX586" fmla="*/ 6537753 w 7129607"/>
              <a:gd name="connsiteY586" fmla="*/ 4458572 h 10322882"/>
              <a:gd name="connsiteX587" fmla="*/ 6510767 w 7129607"/>
              <a:gd name="connsiteY587" fmla="*/ 4482149 h 10322882"/>
              <a:gd name="connsiteX588" fmla="*/ 6483782 w 7129607"/>
              <a:gd name="connsiteY588" fmla="*/ 4515827 h 10322882"/>
              <a:gd name="connsiteX589" fmla="*/ 6439931 w 7129607"/>
              <a:gd name="connsiteY589" fmla="*/ 4515827 h 10322882"/>
              <a:gd name="connsiteX590" fmla="*/ 6409574 w 7129607"/>
              <a:gd name="connsiteY590" fmla="*/ 4542772 h 10322882"/>
              <a:gd name="connsiteX591" fmla="*/ 6355603 w 7129607"/>
              <a:gd name="connsiteY591" fmla="*/ 4613497 h 10322882"/>
              <a:gd name="connsiteX592" fmla="*/ 6345482 w 7129607"/>
              <a:gd name="connsiteY592" fmla="*/ 4626966 h 10322882"/>
              <a:gd name="connsiteX593" fmla="*/ 6332559 w 7129607"/>
              <a:gd name="connsiteY593" fmla="*/ 4636643 h 10322882"/>
              <a:gd name="connsiteX594" fmla="*/ 6332640 w 7129607"/>
              <a:gd name="connsiteY594" fmla="*/ 4637131 h 10322882"/>
              <a:gd name="connsiteX595" fmla="*/ 6329270 w 7129607"/>
              <a:gd name="connsiteY595" fmla="*/ 4653969 h 10322882"/>
              <a:gd name="connsiteX596" fmla="*/ 6309055 w 7129607"/>
              <a:gd name="connsiteY596" fmla="*/ 4657340 h 10322882"/>
              <a:gd name="connsiteX597" fmla="*/ 6308929 w 7129607"/>
              <a:gd name="connsiteY597" fmla="*/ 4657376 h 10322882"/>
              <a:gd name="connsiteX598" fmla="*/ 6328269 w 7129607"/>
              <a:gd name="connsiteY598" fmla="*/ 4654155 h 10322882"/>
              <a:gd name="connsiteX599" fmla="*/ 6335006 w 7129607"/>
              <a:gd name="connsiteY599" fmla="*/ 4670994 h 10322882"/>
              <a:gd name="connsiteX600" fmla="*/ 6328269 w 7129607"/>
              <a:gd name="connsiteY600" fmla="*/ 4758559 h 10322882"/>
              <a:gd name="connsiteX601" fmla="*/ 6335006 w 7129607"/>
              <a:gd name="connsiteY601" fmla="*/ 4798972 h 10322882"/>
              <a:gd name="connsiteX602" fmla="*/ 6358584 w 7129607"/>
              <a:gd name="connsiteY602" fmla="*/ 4825915 h 10322882"/>
              <a:gd name="connsiteX603" fmla="*/ 6375425 w 7129607"/>
              <a:gd name="connsiteY603" fmla="*/ 4866332 h 10322882"/>
              <a:gd name="connsiteX604" fmla="*/ 6382162 w 7129607"/>
              <a:gd name="connsiteY604" fmla="*/ 4910115 h 10322882"/>
              <a:gd name="connsiteX605" fmla="*/ 6392267 w 7129607"/>
              <a:gd name="connsiteY605" fmla="*/ 4953897 h 10322882"/>
              <a:gd name="connsiteX606" fmla="*/ 6372058 w 7129607"/>
              <a:gd name="connsiteY606" fmla="*/ 4987576 h 10322882"/>
              <a:gd name="connsiteX607" fmla="*/ 6358584 w 7129607"/>
              <a:gd name="connsiteY607" fmla="*/ 5021254 h 10322882"/>
              <a:gd name="connsiteX608" fmla="*/ 6338373 w 7129607"/>
              <a:gd name="connsiteY608" fmla="*/ 5065036 h 10322882"/>
              <a:gd name="connsiteX609" fmla="*/ 6308058 w 7129607"/>
              <a:gd name="connsiteY609" fmla="*/ 5102084 h 10322882"/>
              <a:gd name="connsiteX610" fmla="*/ 6304690 w 7129607"/>
              <a:gd name="connsiteY610" fmla="*/ 5139130 h 10322882"/>
              <a:gd name="connsiteX611" fmla="*/ 6304690 w 7129607"/>
              <a:gd name="connsiteY611" fmla="*/ 5169440 h 10322882"/>
              <a:gd name="connsiteX612" fmla="*/ 6294584 w 7129607"/>
              <a:gd name="connsiteY612" fmla="*/ 5203120 h 10322882"/>
              <a:gd name="connsiteX613" fmla="*/ 6284480 w 7129607"/>
              <a:gd name="connsiteY613" fmla="*/ 5236800 h 10322882"/>
              <a:gd name="connsiteX614" fmla="*/ 6264269 w 7129607"/>
              <a:gd name="connsiteY614" fmla="*/ 5273845 h 10322882"/>
              <a:gd name="connsiteX615" fmla="*/ 6237321 w 7129607"/>
              <a:gd name="connsiteY615" fmla="*/ 5297421 h 10322882"/>
              <a:gd name="connsiteX616" fmla="*/ 6233954 w 7129607"/>
              <a:gd name="connsiteY616" fmla="*/ 5317628 h 10322882"/>
              <a:gd name="connsiteX617" fmla="*/ 6244058 w 7129607"/>
              <a:gd name="connsiteY617" fmla="*/ 5331100 h 10322882"/>
              <a:gd name="connsiteX618" fmla="*/ 6247428 w 7129607"/>
              <a:gd name="connsiteY618" fmla="*/ 5364780 h 10322882"/>
              <a:gd name="connsiteX619" fmla="*/ 6247428 w 7129607"/>
              <a:gd name="connsiteY619" fmla="*/ 5408563 h 10322882"/>
              <a:gd name="connsiteX620" fmla="*/ 6233954 w 7129607"/>
              <a:gd name="connsiteY620" fmla="*/ 5418666 h 10322882"/>
              <a:gd name="connsiteX621" fmla="*/ 6231124 w 7129607"/>
              <a:gd name="connsiteY621" fmla="*/ 5421496 h 10322882"/>
              <a:gd name="connsiteX622" fmla="*/ 6231124 w 7129607"/>
              <a:gd name="connsiteY622" fmla="*/ 5431561 h 10322882"/>
              <a:gd name="connsiteX623" fmla="*/ 6214279 w 7129607"/>
              <a:gd name="connsiteY623" fmla="*/ 5468654 h 10322882"/>
              <a:gd name="connsiteX624" fmla="*/ 6217649 w 7129607"/>
              <a:gd name="connsiteY624" fmla="*/ 5515864 h 10322882"/>
              <a:gd name="connsiteX625" fmla="*/ 6204172 w 7129607"/>
              <a:gd name="connsiteY625" fmla="*/ 5532724 h 10322882"/>
              <a:gd name="connsiteX626" fmla="*/ 6224386 w 7129607"/>
              <a:gd name="connsiteY626" fmla="*/ 5563074 h 10322882"/>
              <a:gd name="connsiteX627" fmla="*/ 6217649 w 7129607"/>
              <a:gd name="connsiteY627" fmla="*/ 5610283 h 10322882"/>
              <a:gd name="connsiteX628" fmla="*/ 6190695 w 7129607"/>
              <a:gd name="connsiteY628" fmla="*/ 5670981 h 10322882"/>
              <a:gd name="connsiteX629" fmla="*/ 6180587 w 7129607"/>
              <a:gd name="connsiteY629" fmla="*/ 5691214 h 10322882"/>
              <a:gd name="connsiteX630" fmla="*/ 6170481 w 7129607"/>
              <a:gd name="connsiteY630" fmla="*/ 5748542 h 10322882"/>
              <a:gd name="connsiteX631" fmla="*/ 6170481 w 7129607"/>
              <a:gd name="connsiteY631" fmla="*/ 5789007 h 10322882"/>
              <a:gd name="connsiteX632" fmla="*/ 6157004 w 7129607"/>
              <a:gd name="connsiteY632" fmla="*/ 5815983 h 10322882"/>
              <a:gd name="connsiteX633" fmla="*/ 6143527 w 7129607"/>
              <a:gd name="connsiteY633" fmla="*/ 5839588 h 10322882"/>
              <a:gd name="connsiteX634" fmla="*/ 6109836 w 7129607"/>
              <a:gd name="connsiteY634" fmla="*/ 5849705 h 10322882"/>
              <a:gd name="connsiteX635" fmla="*/ 6089622 w 7129607"/>
              <a:gd name="connsiteY635" fmla="*/ 5859821 h 10322882"/>
              <a:gd name="connsiteX636" fmla="*/ 6079515 w 7129607"/>
              <a:gd name="connsiteY636" fmla="*/ 5880054 h 10322882"/>
              <a:gd name="connsiteX637" fmla="*/ 6096361 w 7129607"/>
              <a:gd name="connsiteY637" fmla="*/ 5900287 h 10322882"/>
              <a:gd name="connsiteX638" fmla="*/ 6086253 w 7129607"/>
              <a:gd name="connsiteY638" fmla="*/ 5913776 h 10322882"/>
              <a:gd name="connsiteX639" fmla="*/ 6086253 w 7129607"/>
              <a:gd name="connsiteY639" fmla="*/ 5913866 h 10322882"/>
              <a:gd name="connsiteX640" fmla="*/ 6096232 w 7129607"/>
              <a:gd name="connsiteY640" fmla="*/ 5900548 h 10322882"/>
              <a:gd name="connsiteX641" fmla="*/ 6102962 w 7129607"/>
              <a:gd name="connsiteY641" fmla="*/ 5910653 h 10322882"/>
              <a:gd name="connsiteX642" fmla="*/ 6113056 w 7129607"/>
              <a:gd name="connsiteY642" fmla="*/ 5944331 h 10322882"/>
              <a:gd name="connsiteX643" fmla="*/ 6163528 w 7129607"/>
              <a:gd name="connsiteY643" fmla="*/ 5954436 h 10322882"/>
              <a:gd name="connsiteX644" fmla="*/ 6247647 w 7129607"/>
              <a:gd name="connsiteY644" fmla="*/ 5957803 h 10322882"/>
              <a:gd name="connsiteX645" fmla="*/ 6271200 w 7129607"/>
              <a:gd name="connsiteY645" fmla="*/ 5954436 h 10322882"/>
              <a:gd name="connsiteX646" fmla="*/ 6288024 w 7129607"/>
              <a:gd name="connsiteY646" fmla="*/ 5951068 h 10322882"/>
              <a:gd name="connsiteX647" fmla="*/ 6318308 w 7129607"/>
              <a:gd name="connsiteY647" fmla="*/ 5940963 h 10322882"/>
              <a:gd name="connsiteX648" fmla="*/ 6351954 w 7129607"/>
              <a:gd name="connsiteY648" fmla="*/ 5967906 h 10322882"/>
              <a:gd name="connsiteX649" fmla="*/ 6348590 w 7129607"/>
              <a:gd name="connsiteY649" fmla="*/ 5988114 h 10322882"/>
              <a:gd name="connsiteX650" fmla="*/ 6365414 w 7129607"/>
              <a:gd name="connsiteY650" fmla="*/ 6021794 h 10322882"/>
              <a:gd name="connsiteX651" fmla="*/ 6368778 w 7129607"/>
              <a:gd name="connsiteY651" fmla="*/ 6045369 h 10322882"/>
              <a:gd name="connsiteX652" fmla="*/ 6382238 w 7129607"/>
              <a:gd name="connsiteY652" fmla="*/ 6068944 h 10322882"/>
              <a:gd name="connsiteX653" fmla="*/ 6388967 w 7129607"/>
              <a:gd name="connsiteY653" fmla="*/ 6102624 h 10322882"/>
              <a:gd name="connsiteX654" fmla="*/ 6375509 w 7129607"/>
              <a:gd name="connsiteY654" fmla="*/ 6132934 h 10322882"/>
              <a:gd name="connsiteX655" fmla="*/ 6402427 w 7129607"/>
              <a:gd name="connsiteY655" fmla="*/ 6153142 h 10322882"/>
              <a:gd name="connsiteX656" fmla="*/ 6409156 w 7129607"/>
              <a:gd name="connsiteY656" fmla="*/ 6186821 h 10322882"/>
              <a:gd name="connsiteX657" fmla="*/ 6419251 w 7129607"/>
              <a:gd name="connsiteY657" fmla="*/ 6210397 h 10322882"/>
              <a:gd name="connsiteX658" fmla="*/ 6378873 w 7129607"/>
              <a:gd name="connsiteY658" fmla="*/ 6240707 h 10322882"/>
              <a:gd name="connsiteX659" fmla="*/ 6348590 w 7129607"/>
              <a:gd name="connsiteY659" fmla="*/ 6260915 h 10322882"/>
              <a:gd name="connsiteX660" fmla="*/ 6308213 w 7129607"/>
              <a:gd name="connsiteY660" fmla="*/ 6257547 h 10322882"/>
              <a:gd name="connsiteX661" fmla="*/ 6311577 w 7129607"/>
              <a:gd name="connsiteY661" fmla="*/ 6264284 h 10322882"/>
              <a:gd name="connsiteX662" fmla="*/ 6308213 w 7129607"/>
              <a:gd name="connsiteY662" fmla="*/ 6281122 h 10322882"/>
              <a:gd name="connsiteX663" fmla="*/ 6314942 w 7129607"/>
              <a:gd name="connsiteY663" fmla="*/ 6294594 h 10322882"/>
              <a:gd name="connsiteX664" fmla="*/ 6301484 w 7129607"/>
              <a:gd name="connsiteY664" fmla="*/ 6308067 h 10322882"/>
              <a:gd name="connsiteX665" fmla="*/ 6314942 w 7129607"/>
              <a:gd name="connsiteY665" fmla="*/ 6338377 h 10322882"/>
              <a:gd name="connsiteX666" fmla="*/ 6311577 w 7129607"/>
              <a:gd name="connsiteY666" fmla="*/ 6385529 h 10322882"/>
              <a:gd name="connsiteX667" fmla="*/ 6234187 w 7129607"/>
              <a:gd name="connsiteY667" fmla="*/ 6419207 h 10322882"/>
              <a:gd name="connsiteX668" fmla="*/ 6207270 w 7129607"/>
              <a:gd name="connsiteY668" fmla="*/ 6442782 h 10322882"/>
              <a:gd name="connsiteX669" fmla="*/ 6176988 w 7129607"/>
              <a:gd name="connsiteY669" fmla="*/ 6466358 h 10322882"/>
              <a:gd name="connsiteX670" fmla="*/ 6163528 w 7129607"/>
              <a:gd name="connsiteY670" fmla="*/ 6496670 h 10322882"/>
              <a:gd name="connsiteX671" fmla="*/ 6160163 w 7129607"/>
              <a:gd name="connsiteY671" fmla="*/ 6537085 h 10322882"/>
              <a:gd name="connsiteX672" fmla="*/ 6153433 w 7129607"/>
              <a:gd name="connsiteY672" fmla="*/ 6570763 h 10322882"/>
              <a:gd name="connsiteX673" fmla="*/ 6126515 w 7129607"/>
              <a:gd name="connsiteY673" fmla="*/ 6597707 h 10322882"/>
              <a:gd name="connsiteX674" fmla="*/ 6143339 w 7129607"/>
              <a:gd name="connsiteY674" fmla="*/ 6604443 h 10322882"/>
              <a:gd name="connsiteX675" fmla="*/ 6150068 w 7129607"/>
              <a:gd name="connsiteY675" fmla="*/ 6624650 h 10322882"/>
              <a:gd name="connsiteX676" fmla="*/ 6136609 w 7129607"/>
              <a:gd name="connsiteY676" fmla="*/ 6668433 h 10322882"/>
              <a:gd name="connsiteX677" fmla="*/ 6116420 w 7129607"/>
              <a:gd name="connsiteY677" fmla="*/ 6692008 h 10322882"/>
              <a:gd name="connsiteX678" fmla="*/ 6102962 w 7129607"/>
              <a:gd name="connsiteY678" fmla="*/ 6671800 h 10322882"/>
              <a:gd name="connsiteX679" fmla="*/ 6102729 w 7129607"/>
              <a:gd name="connsiteY679" fmla="*/ 6671854 h 10322882"/>
              <a:gd name="connsiteX680" fmla="*/ 6115671 w 7129607"/>
              <a:gd name="connsiteY680" fmla="*/ 6691281 h 10322882"/>
              <a:gd name="connsiteX681" fmla="*/ 6108934 w 7129607"/>
              <a:gd name="connsiteY681" fmla="*/ 6694650 h 10322882"/>
              <a:gd name="connsiteX682" fmla="*/ 6085357 w 7129607"/>
              <a:gd name="connsiteY682" fmla="*/ 6735092 h 10322882"/>
              <a:gd name="connsiteX683" fmla="*/ 6108934 w 7129607"/>
              <a:gd name="connsiteY683" fmla="*/ 6762052 h 10322882"/>
              <a:gd name="connsiteX684" fmla="*/ 6142615 w 7129607"/>
              <a:gd name="connsiteY684" fmla="*/ 6758683 h 10322882"/>
              <a:gd name="connsiteX685" fmla="*/ 6159457 w 7129607"/>
              <a:gd name="connsiteY685" fmla="*/ 6745201 h 10322882"/>
              <a:gd name="connsiteX686" fmla="*/ 6172929 w 7129607"/>
              <a:gd name="connsiteY686" fmla="*/ 6735092 h 10322882"/>
              <a:gd name="connsiteX687" fmla="*/ 6183034 w 7129607"/>
              <a:gd name="connsiteY687" fmla="*/ 6748572 h 10322882"/>
              <a:gd name="connsiteX688" fmla="*/ 6189769 w 7129607"/>
              <a:gd name="connsiteY688" fmla="*/ 6768792 h 10322882"/>
              <a:gd name="connsiteX689" fmla="*/ 6189769 w 7129607"/>
              <a:gd name="connsiteY689" fmla="*/ 6771551 h 10322882"/>
              <a:gd name="connsiteX690" fmla="*/ 6190277 w 7129607"/>
              <a:gd name="connsiteY690" fmla="*/ 6769015 h 10322882"/>
              <a:gd name="connsiteX691" fmla="*/ 6190277 w 7129607"/>
              <a:gd name="connsiteY691" fmla="*/ 6772384 h 10322882"/>
              <a:gd name="connsiteX692" fmla="*/ 6189603 w 7129607"/>
              <a:gd name="connsiteY692" fmla="*/ 6772384 h 10322882"/>
              <a:gd name="connsiteX693" fmla="*/ 6189647 w 7129607"/>
              <a:gd name="connsiteY693" fmla="*/ 6772163 h 10322882"/>
              <a:gd name="connsiteX694" fmla="*/ 6176297 w 7129607"/>
              <a:gd name="connsiteY694" fmla="*/ 6772163 h 10322882"/>
              <a:gd name="connsiteX695" fmla="*/ 6156088 w 7129607"/>
              <a:gd name="connsiteY695" fmla="*/ 6789012 h 10322882"/>
              <a:gd name="connsiteX696" fmla="*/ 6139248 w 7129607"/>
              <a:gd name="connsiteY696" fmla="*/ 6809234 h 10322882"/>
              <a:gd name="connsiteX697" fmla="*/ 6138258 w 7129607"/>
              <a:gd name="connsiteY697" fmla="*/ 6816168 h 10322882"/>
              <a:gd name="connsiteX698" fmla="*/ 6139748 w 7129607"/>
              <a:gd name="connsiteY698" fmla="*/ 6809445 h 10322882"/>
              <a:gd name="connsiteX699" fmla="*/ 6156591 w 7129607"/>
              <a:gd name="connsiteY699" fmla="*/ 6789230 h 10322882"/>
              <a:gd name="connsiteX700" fmla="*/ 6176801 w 7129607"/>
              <a:gd name="connsiteY700" fmla="*/ 6772384 h 10322882"/>
              <a:gd name="connsiteX701" fmla="*/ 6189603 w 7129607"/>
              <a:gd name="connsiteY701" fmla="*/ 6772384 h 10322882"/>
              <a:gd name="connsiteX702" fmla="*/ 6186908 w 7129607"/>
              <a:gd name="connsiteY702" fmla="*/ 6785861 h 10322882"/>
              <a:gd name="connsiteX703" fmla="*/ 6200381 w 7129607"/>
              <a:gd name="connsiteY703" fmla="*/ 6816184 h 10322882"/>
              <a:gd name="connsiteX704" fmla="*/ 6210487 w 7129607"/>
              <a:gd name="connsiteY704" fmla="*/ 6853244 h 10322882"/>
              <a:gd name="connsiteX705" fmla="*/ 6207118 w 7129607"/>
              <a:gd name="connsiteY705" fmla="*/ 6897042 h 10322882"/>
              <a:gd name="connsiteX706" fmla="*/ 6213857 w 7129607"/>
              <a:gd name="connsiteY706" fmla="*/ 6920627 h 10322882"/>
              <a:gd name="connsiteX707" fmla="*/ 6237437 w 7129607"/>
              <a:gd name="connsiteY707" fmla="*/ 6913889 h 10322882"/>
              <a:gd name="connsiteX708" fmla="*/ 6261016 w 7129607"/>
              <a:gd name="connsiteY708" fmla="*/ 6917258 h 10322882"/>
              <a:gd name="connsiteX709" fmla="*/ 6291333 w 7129607"/>
              <a:gd name="connsiteY709" fmla="*/ 6907150 h 10322882"/>
              <a:gd name="connsiteX710" fmla="*/ 6318281 w 7129607"/>
              <a:gd name="connsiteY710" fmla="*/ 6920627 h 10322882"/>
              <a:gd name="connsiteX711" fmla="*/ 6345230 w 7129607"/>
              <a:gd name="connsiteY711" fmla="*/ 6950949 h 10322882"/>
              <a:gd name="connsiteX712" fmla="*/ 6375547 w 7129607"/>
              <a:gd name="connsiteY712" fmla="*/ 6981272 h 10322882"/>
              <a:gd name="connsiteX713" fmla="*/ 6365441 w 7129607"/>
              <a:gd name="connsiteY713" fmla="*/ 6998118 h 10322882"/>
              <a:gd name="connsiteX714" fmla="*/ 6362073 w 7129607"/>
              <a:gd name="connsiteY714" fmla="*/ 7028439 h 10322882"/>
              <a:gd name="connsiteX715" fmla="*/ 6375547 w 7129607"/>
              <a:gd name="connsiteY715" fmla="*/ 7075607 h 10322882"/>
              <a:gd name="connsiteX716" fmla="*/ 6372179 w 7129607"/>
              <a:gd name="connsiteY716" fmla="*/ 7122776 h 10322882"/>
              <a:gd name="connsiteX717" fmla="*/ 6378916 w 7129607"/>
              <a:gd name="connsiteY717" fmla="*/ 7173313 h 10322882"/>
              <a:gd name="connsiteX718" fmla="*/ 6365441 w 7129607"/>
              <a:gd name="connsiteY718" fmla="*/ 7203635 h 10322882"/>
              <a:gd name="connsiteX719" fmla="*/ 6365441 w 7129607"/>
              <a:gd name="connsiteY719" fmla="*/ 7227220 h 10322882"/>
              <a:gd name="connsiteX720" fmla="*/ 6358704 w 7129607"/>
              <a:gd name="connsiteY720" fmla="*/ 7233958 h 10322882"/>
              <a:gd name="connsiteX721" fmla="*/ 6358387 w 7129607"/>
              <a:gd name="connsiteY721" fmla="*/ 7233988 h 10322882"/>
              <a:gd name="connsiteX722" fmla="*/ 6341856 w 7129607"/>
              <a:gd name="connsiteY722" fmla="*/ 7257114 h 10322882"/>
              <a:gd name="connsiteX723" fmla="*/ 6335116 w 7129607"/>
              <a:gd name="connsiteY723" fmla="*/ 7284056 h 10322882"/>
              <a:gd name="connsiteX724" fmla="*/ 6372187 w 7129607"/>
              <a:gd name="connsiteY724" fmla="*/ 7304262 h 10322882"/>
              <a:gd name="connsiteX725" fmla="*/ 6385669 w 7129607"/>
              <a:gd name="connsiteY725" fmla="*/ 7324470 h 10322882"/>
              <a:gd name="connsiteX726" fmla="*/ 6395778 w 7129607"/>
              <a:gd name="connsiteY726" fmla="*/ 7368251 h 10322882"/>
              <a:gd name="connsiteX727" fmla="*/ 6405889 w 7129607"/>
              <a:gd name="connsiteY727" fmla="*/ 7378354 h 10322882"/>
              <a:gd name="connsiteX728" fmla="*/ 6399149 w 7129607"/>
              <a:gd name="connsiteY728" fmla="*/ 7395194 h 10322882"/>
              <a:gd name="connsiteX729" fmla="*/ 6409258 w 7129607"/>
              <a:gd name="connsiteY729" fmla="*/ 7449078 h 10322882"/>
              <a:gd name="connsiteX730" fmla="*/ 6436220 w 7129607"/>
              <a:gd name="connsiteY730" fmla="*/ 7476021 h 10322882"/>
              <a:gd name="connsiteX731" fmla="*/ 6453071 w 7129607"/>
              <a:gd name="connsiteY731" fmla="*/ 7502964 h 10322882"/>
              <a:gd name="connsiteX732" fmla="*/ 6456440 w 7129607"/>
              <a:gd name="connsiteY732" fmla="*/ 7526537 h 10322882"/>
              <a:gd name="connsiteX733" fmla="*/ 6446331 w 7129607"/>
              <a:gd name="connsiteY733" fmla="*/ 7543377 h 10322882"/>
              <a:gd name="connsiteX734" fmla="*/ 6436220 w 7129607"/>
              <a:gd name="connsiteY734" fmla="*/ 7553480 h 10322882"/>
              <a:gd name="connsiteX735" fmla="*/ 6422740 w 7129607"/>
              <a:gd name="connsiteY735" fmla="*/ 7563583 h 10322882"/>
              <a:gd name="connsiteX736" fmla="*/ 6426109 w 7129607"/>
              <a:gd name="connsiteY736" fmla="*/ 7603997 h 10322882"/>
              <a:gd name="connsiteX737" fmla="*/ 6442960 w 7129607"/>
              <a:gd name="connsiteY737" fmla="*/ 7637675 h 10322882"/>
              <a:gd name="connsiteX738" fmla="*/ 6436220 w 7129607"/>
              <a:gd name="connsiteY738" fmla="*/ 7678088 h 10322882"/>
              <a:gd name="connsiteX739" fmla="*/ 6436220 w 7129607"/>
              <a:gd name="connsiteY739" fmla="*/ 7718502 h 10322882"/>
              <a:gd name="connsiteX740" fmla="*/ 6429480 w 7129607"/>
              <a:gd name="connsiteY740" fmla="*/ 7765652 h 10322882"/>
              <a:gd name="connsiteX741" fmla="*/ 6429480 w 7129607"/>
              <a:gd name="connsiteY741" fmla="*/ 7772286 h 10322882"/>
              <a:gd name="connsiteX742" fmla="*/ 6430097 w 7129607"/>
              <a:gd name="connsiteY742" fmla="*/ 7772902 h 10322882"/>
              <a:gd name="connsiteX743" fmla="*/ 6426723 w 7129607"/>
              <a:gd name="connsiteY743" fmla="*/ 7816705 h 10322882"/>
              <a:gd name="connsiteX744" fmla="*/ 6436841 w 7129607"/>
              <a:gd name="connsiteY744" fmla="*/ 7863877 h 10322882"/>
              <a:gd name="connsiteX745" fmla="*/ 6433469 w 7129607"/>
              <a:gd name="connsiteY745" fmla="*/ 7894202 h 10322882"/>
              <a:gd name="connsiteX746" fmla="*/ 6463822 w 7129607"/>
              <a:gd name="connsiteY746" fmla="*/ 7927896 h 10322882"/>
              <a:gd name="connsiteX747" fmla="*/ 6477312 w 7129607"/>
              <a:gd name="connsiteY747" fmla="*/ 7964961 h 10322882"/>
              <a:gd name="connsiteX748" fmla="*/ 6467194 w 7129607"/>
              <a:gd name="connsiteY748" fmla="*/ 8012132 h 10322882"/>
              <a:gd name="connsiteX749" fmla="*/ 6433469 w 7129607"/>
              <a:gd name="connsiteY749" fmla="*/ 8049196 h 10322882"/>
              <a:gd name="connsiteX750" fmla="*/ 6416605 w 7129607"/>
              <a:gd name="connsiteY750" fmla="*/ 8092999 h 10322882"/>
              <a:gd name="connsiteX751" fmla="*/ 6426723 w 7129607"/>
              <a:gd name="connsiteY751" fmla="*/ 8136801 h 10322882"/>
              <a:gd name="connsiteX752" fmla="*/ 6406488 w 7129607"/>
              <a:gd name="connsiteY752" fmla="*/ 8170497 h 10322882"/>
              <a:gd name="connsiteX753" fmla="*/ 6379508 w 7129607"/>
              <a:gd name="connsiteY753" fmla="*/ 8217669 h 10322882"/>
              <a:gd name="connsiteX754" fmla="*/ 6352527 w 7129607"/>
              <a:gd name="connsiteY754" fmla="*/ 8244624 h 10322882"/>
              <a:gd name="connsiteX755" fmla="*/ 6335665 w 7129607"/>
              <a:gd name="connsiteY755" fmla="*/ 8271580 h 10322882"/>
              <a:gd name="connsiteX756" fmla="*/ 6312057 w 7129607"/>
              <a:gd name="connsiteY756" fmla="*/ 8288426 h 10322882"/>
              <a:gd name="connsiteX757" fmla="*/ 6288448 w 7129607"/>
              <a:gd name="connsiteY757" fmla="*/ 8281688 h 10322882"/>
              <a:gd name="connsiteX758" fmla="*/ 6268212 w 7129607"/>
              <a:gd name="connsiteY758" fmla="*/ 8298535 h 10322882"/>
              <a:gd name="connsiteX759" fmla="*/ 6247978 w 7129607"/>
              <a:gd name="connsiteY759" fmla="*/ 8335598 h 10322882"/>
              <a:gd name="connsiteX760" fmla="*/ 6258095 w 7129607"/>
              <a:gd name="connsiteY760" fmla="*/ 8372663 h 10322882"/>
              <a:gd name="connsiteX761" fmla="*/ 6264840 w 7129607"/>
              <a:gd name="connsiteY761" fmla="*/ 8402988 h 10322882"/>
              <a:gd name="connsiteX762" fmla="*/ 6281704 w 7129607"/>
              <a:gd name="connsiteY762" fmla="*/ 8429943 h 10322882"/>
              <a:gd name="connsiteX763" fmla="*/ 6301938 w 7129607"/>
              <a:gd name="connsiteY763" fmla="*/ 8456899 h 10322882"/>
              <a:gd name="connsiteX764" fmla="*/ 6342410 w 7129607"/>
              <a:gd name="connsiteY764" fmla="*/ 8460268 h 10322882"/>
              <a:gd name="connsiteX765" fmla="*/ 6379508 w 7129607"/>
              <a:gd name="connsiteY765" fmla="*/ 8453530 h 10322882"/>
              <a:gd name="connsiteX766" fmla="*/ 6386252 w 7129607"/>
              <a:gd name="connsiteY766" fmla="*/ 8487223 h 10322882"/>
              <a:gd name="connsiteX767" fmla="*/ 6406488 w 7129607"/>
              <a:gd name="connsiteY767" fmla="*/ 8510810 h 10322882"/>
              <a:gd name="connsiteX768" fmla="*/ 6362644 w 7129607"/>
              <a:gd name="connsiteY768" fmla="*/ 8568090 h 10322882"/>
              <a:gd name="connsiteX769" fmla="*/ 6362644 w 7129607"/>
              <a:gd name="connsiteY769" fmla="*/ 8588307 h 10322882"/>
              <a:gd name="connsiteX770" fmla="*/ 6369390 w 7129607"/>
              <a:gd name="connsiteY770" fmla="*/ 8611893 h 10322882"/>
              <a:gd name="connsiteX771" fmla="*/ 6345782 w 7129607"/>
              <a:gd name="connsiteY771" fmla="*/ 8645587 h 10322882"/>
              <a:gd name="connsiteX772" fmla="*/ 6301938 w 7129607"/>
              <a:gd name="connsiteY772" fmla="*/ 8655696 h 10322882"/>
              <a:gd name="connsiteX773" fmla="*/ 6254723 w 7129607"/>
              <a:gd name="connsiteY773" fmla="*/ 8672542 h 10322882"/>
              <a:gd name="connsiteX774" fmla="*/ 6231115 w 7129607"/>
              <a:gd name="connsiteY774" fmla="*/ 8669173 h 10322882"/>
              <a:gd name="connsiteX775" fmla="*/ 6224370 w 7129607"/>
              <a:gd name="connsiteY775" fmla="*/ 8679282 h 10322882"/>
              <a:gd name="connsiteX776" fmla="*/ 6223800 w 7129607"/>
              <a:gd name="connsiteY776" fmla="*/ 8679282 h 10322882"/>
              <a:gd name="connsiteX777" fmla="*/ 6220627 w 7129607"/>
              <a:gd name="connsiteY777" fmla="*/ 8685630 h 10322882"/>
              <a:gd name="connsiteX778" fmla="*/ 6207154 w 7129607"/>
              <a:gd name="connsiteY778" fmla="*/ 8729412 h 10322882"/>
              <a:gd name="connsiteX779" fmla="*/ 6183579 w 7129607"/>
              <a:gd name="connsiteY779" fmla="*/ 8749620 h 10322882"/>
              <a:gd name="connsiteX780" fmla="*/ 6170107 w 7129607"/>
              <a:gd name="connsiteY780" fmla="*/ 8790035 h 10322882"/>
              <a:gd name="connsiteX781" fmla="*/ 6139795 w 7129607"/>
              <a:gd name="connsiteY781" fmla="*/ 8823713 h 10322882"/>
              <a:gd name="connsiteX782" fmla="*/ 6116220 w 7129607"/>
              <a:gd name="connsiteY782" fmla="*/ 8850658 h 10322882"/>
              <a:gd name="connsiteX783" fmla="*/ 6072437 w 7129607"/>
              <a:gd name="connsiteY783" fmla="*/ 8847288 h 10322882"/>
              <a:gd name="connsiteX784" fmla="*/ 6025285 w 7129607"/>
              <a:gd name="connsiteY784" fmla="*/ 8854025 h 10322882"/>
              <a:gd name="connsiteX785" fmla="*/ 5961293 w 7129607"/>
              <a:gd name="connsiteY785" fmla="*/ 8864128 h 10322882"/>
              <a:gd name="connsiteX786" fmla="*/ 5937718 w 7129607"/>
              <a:gd name="connsiteY786" fmla="*/ 8874233 h 10322882"/>
              <a:gd name="connsiteX787" fmla="*/ 5917511 w 7129607"/>
              <a:gd name="connsiteY787" fmla="*/ 8874233 h 10322882"/>
              <a:gd name="connsiteX788" fmla="*/ 5900671 w 7129607"/>
              <a:gd name="connsiteY788" fmla="*/ 8864128 h 10322882"/>
              <a:gd name="connsiteX789" fmla="*/ 5870359 w 7129607"/>
              <a:gd name="connsiteY789" fmla="*/ 8854025 h 10322882"/>
              <a:gd name="connsiteX790" fmla="*/ 5840047 w 7129607"/>
              <a:gd name="connsiteY790" fmla="*/ 8850658 h 10322882"/>
              <a:gd name="connsiteX791" fmla="*/ 5823207 w 7129607"/>
              <a:gd name="connsiteY791" fmla="*/ 8847288 h 10322882"/>
              <a:gd name="connsiteX792" fmla="*/ 5786159 w 7129607"/>
              <a:gd name="connsiteY792" fmla="*/ 8847288 h 10322882"/>
              <a:gd name="connsiteX793" fmla="*/ 5742377 w 7129607"/>
              <a:gd name="connsiteY793" fmla="*/ 8837185 h 10322882"/>
              <a:gd name="connsiteX794" fmla="*/ 5728904 w 7129607"/>
              <a:gd name="connsiteY794" fmla="*/ 8870864 h 10322882"/>
              <a:gd name="connsiteX795" fmla="*/ 5708697 w 7129607"/>
              <a:gd name="connsiteY795" fmla="*/ 8901176 h 10322882"/>
              <a:gd name="connsiteX796" fmla="*/ 5685120 w 7129607"/>
              <a:gd name="connsiteY796" fmla="*/ 8941591 h 10322882"/>
              <a:gd name="connsiteX797" fmla="*/ 5627865 w 7129607"/>
              <a:gd name="connsiteY797" fmla="*/ 8928118 h 10322882"/>
              <a:gd name="connsiteX798" fmla="*/ 5577346 w 7129607"/>
              <a:gd name="connsiteY798" fmla="*/ 8928118 h 10322882"/>
              <a:gd name="connsiteX799" fmla="*/ 5553770 w 7129607"/>
              <a:gd name="connsiteY799" fmla="*/ 8911279 h 10322882"/>
              <a:gd name="connsiteX800" fmla="*/ 5489779 w 7129607"/>
              <a:gd name="connsiteY800" fmla="*/ 8911279 h 10322882"/>
              <a:gd name="connsiteX801" fmla="*/ 5486411 w 7129607"/>
              <a:gd name="connsiteY801" fmla="*/ 8944958 h 10322882"/>
              <a:gd name="connsiteX802" fmla="*/ 5459467 w 7129607"/>
              <a:gd name="connsiteY802" fmla="*/ 8965166 h 10322882"/>
              <a:gd name="connsiteX803" fmla="*/ 5419052 w 7129607"/>
              <a:gd name="connsiteY803" fmla="*/ 8955061 h 10322882"/>
              <a:gd name="connsiteX804" fmla="*/ 5368532 w 7129607"/>
              <a:gd name="connsiteY804" fmla="*/ 8948326 h 10322882"/>
              <a:gd name="connsiteX805" fmla="*/ 5328117 w 7129607"/>
              <a:gd name="connsiteY805" fmla="*/ 8941591 h 10322882"/>
              <a:gd name="connsiteX806" fmla="*/ 5307909 w 7129607"/>
              <a:gd name="connsiteY806" fmla="*/ 8951694 h 10322882"/>
              <a:gd name="connsiteX807" fmla="*/ 5287702 w 7129607"/>
              <a:gd name="connsiteY807" fmla="*/ 8951694 h 10322882"/>
              <a:gd name="connsiteX808" fmla="*/ 5264125 w 7129607"/>
              <a:gd name="connsiteY808" fmla="*/ 8975269 h 10322882"/>
              <a:gd name="connsiteX809" fmla="*/ 5237182 w 7129607"/>
              <a:gd name="connsiteY809" fmla="*/ 8998846 h 10322882"/>
              <a:gd name="connsiteX810" fmla="*/ 5203502 w 7129607"/>
              <a:gd name="connsiteY810" fmla="*/ 9012316 h 10322882"/>
              <a:gd name="connsiteX811" fmla="*/ 5176558 w 7129607"/>
              <a:gd name="connsiteY811" fmla="*/ 9008949 h 10322882"/>
              <a:gd name="connsiteX812" fmla="*/ 5146246 w 7129607"/>
              <a:gd name="connsiteY812" fmla="*/ 9032524 h 10322882"/>
              <a:gd name="connsiteX813" fmla="*/ 5119303 w 7129607"/>
              <a:gd name="connsiteY813" fmla="*/ 9066204 h 10322882"/>
              <a:gd name="connsiteX814" fmla="*/ 5102463 w 7129607"/>
              <a:gd name="connsiteY814" fmla="*/ 9093146 h 10322882"/>
              <a:gd name="connsiteX815" fmla="*/ 5088991 w 7129607"/>
              <a:gd name="connsiteY815" fmla="*/ 9099882 h 10322882"/>
              <a:gd name="connsiteX816" fmla="*/ 5075519 w 7129607"/>
              <a:gd name="connsiteY816" fmla="*/ 9113354 h 10322882"/>
              <a:gd name="connsiteX817" fmla="*/ 5062048 w 7129607"/>
              <a:gd name="connsiteY817" fmla="*/ 9147034 h 10322882"/>
              <a:gd name="connsiteX818" fmla="*/ 5025001 w 7129607"/>
              <a:gd name="connsiteY818" fmla="*/ 9170609 h 10322882"/>
              <a:gd name="connsiteX819" fmla="*/ 5001424 w 7129607"/>
              <a:gd name="connsiteY819" fmla="*/ 9177344 h 10322882"/>
              <a:gd name="connsiteX820" fmla="*/ 4971112 w 7129607"/>
              <a:gd name="connsiteY820" fmla="*/ 9200919 h 10322882"/>
              <a:gd name="connsiteX821" fmla="*/ 4923962 w 7129607"/>
              <a:gd name="connsiteY821" fmla="*/ 9207655 h 10322882"/>
              <a:gd name="connsiteX822" fmla="*/ 4886914 w 7129607"/>
              <a:gd name="connsiteY822" fmla="*/ 9190816 h 10322882"/>
              <a:gd name="connsiteX823" fmla="*/ 4829658 w 7129607"/>
              <a:gd name="connsiteY823" fmla="*/ 9251437 h 10322882"/>
              <a:gd name="connsiteX824" fmla="*/ 4785875 w 7129607"/>
              <a:gd name="connsiteY824" fmla="*/ 9271645 h 10322882"/>
              <a:gd name="connsiteX825" fmla="*/ 4758931 w 7129607"/>
              <a:gd name="connsiteY825" fmla="*/ 9275014 h 10322882"/>
              <a:gd name="connsiteX826" fmla="*/ 4738723 w 7129607"/>
              <a:gd name="connsiteY826" fmla="*/ 9275014 h 10322882"/>
              <a:gd name="connsiteX827" fmla="*/ 4731988 w 7129607"/>
              <a:gd name="connsiteY827" fmla="*/ 9281749 h 10322882"/>
              <a:gd name="connsiteX828" fmla="*/ 4678101 w 7129607"/>
              <a:gd name="connsiteY828" fmla="*/ 9345740 h 10322882"/>
              <a:gd name="connsiteX829" fmla="*/ 4600636 w 7129607"/>
              <a:gd name="connsiteY829" fmla="*/ 9419833 h 10322882"/>
              <a:gd name="connsiteX830" fmla="*/ 4523174 w 7129607"/>
              <a:gd name="connsiteY830" fmla="*/ 9470352 h 10322882"/>
              <a:gd name="connsiteX831" fmla="*/ 4482757 w 7129607"/>
              <a:gd name="connsiteY831" fmla="*/ 9466985 h 10322882"/>
              <a:gd name="connsiteX832" fmla="*/ 4476022 w 7129607"/>
              <a:gd name="connsiteY832" fmla="*/ 9443410 h 10322882"/>
              <a:gd name="connsiteX833" fmla="*/ 4486127 w 7129607"/>
              <a:gd name="connsiteY833" fmla="*/ 9376050 h 10322882"/>
              <a:gd name="connsiteX834" fmla="*/ 4472654 w 7129607"/>
              <a:gd name="connsiteY834" fmla="*/ 9355843 h 10322882"/>
              <a:gd name="connsiteX835" fmla="*/ 4476022 w 7129607"/>
              <a:gd name="connsiteY835" fmla="*/ 9318797 h 10322882"/>
              <a:gd name="connsiteX836" fmla="*/ 4455815 w 7129607"/>
              <a:gd name="connsiteY836" fmla="*/ 9288485 h 10322882"/>
              <a:gd name="connsiteX837" fmla="*/ 4428870 w 7129607"/>
              <a:gd name="connsiteY837" fmla="*/ 9278382 h 10322882"/>
              <a:gd name="connsiteX838" fmla="*/ 4418767 w 7129607"/>
              <a:gd name="connsiteY838" fmla="*/ 9258174 h 10322882"/>
              <a:gd name="connsiteX839" fmla="*/ 4368248 w 7129607"/>
              <a:gd name="connsiteY839" fmla="*/ 9231231 h 10322882"/>
              <a:gd name="connsiteX840" fmla="*/ 4327833 w 7129607"/>
              <a:gd name="connsiteY840" fmla="*/ 9214392 h 10322882"/>
              <a:gd name="connsiteX841" fmla="*/ 4310993 w 7129607"/>
              <a:gd name="connsiteY841" fmla="*/ 9173976 h 10322882"/>
              <a:gd name="connsiteX842" fmla="*/ 4287416 w 7129607"/>
              <a:gd name="connsiteY842" fmla="*/ 9133561 h 10322882"/>
              <a:gd name="connsiteX843" fmla="*/ 4287416 w 7129607"/>
              <a:gd name="connsiteY843" fmla="*/ 9130962 h 10322882"/>
              <a:gd name="connsiteX844" fmla="*/ 4274619 w 7129607"/>
              <a:gd name="connsiteY844" fmla="*/ 9131788 h 10322882"/>
              <a:gd name="connsiteX845" fmla="*/ 4264095 w 7129607"/>
              <a:gd name="connsiteY845" fmla="*/ 9147789 h 10322882"/>
              <a:gd name="connsiteX846" fmla="*/ 4247255 w 7129607"/>
              <a:gd name="connsiteY846" fmla="*/ 9157894 h 10322882"/>
              <a:gd name="connsiteX847" fmla="*/ 4237152 w 7129607"/>
              <a:gd name="connsiteY847" fmla="*/ 9178104 h 10322882"/>
              <a:gd name="connsiteX848" fmla="*/ 4203474 w 7129607"/>
              <a:gd name="connsiteY848" fmla="*/ 9205054 h 10322882"/>
              <a:gd name="connsiteX849" fmla="*/ 4200106 w 7129607"/>
              <a:gd name="connsiteY849" fmla="*/ 9242107 h 10322882"/>
              <a:gd name="connsiteX850" fmla="*/ 4159691 w 7129607"/>
              <a:gd name="connsiteY850" fmla="*/ 9255581 h 10322882"/>
              <a:gd name="connsiteX851" fmla="*/ 4126013 w 7129607"/>
              <a:gd name="connsiteY851" fmla="*/ 9275792 h 10322882"/>
              <a:gd name="connsiteX852" fmla="*/ 4092335 w 7129607"/>
              <a:gd name="connsiteY852" fmla="*/ 9299372 h 10322882"/>
              <a:gd name="connsiteX853" fmla="*/ 4065392 w 7129607"/>
              <a:gd name="connsiteY853" fmla="*/ 9326319 h 10322882"/>
              <a:gd name="connsiteX854" fmla="*/ 4045186 w 7129607"/>
              <a:gd name="connsiteY854" fmla="*/ 9316213 h 10322882"/>
              <a:gd name="connsiteX855" fmla="*/ 4021611 w 7129607"/>
              <a:gd name="connsiteY855" fmla="*/ 9322952 h 10322882"/>
              <a:gd name="connsiteX856" fmla="*/ 3974460 w 7129607"/>
              <a:gd name="connsiteY856" fmla="*/ 9322952 h 10322882"/>
              <a:gd name="connsiteX857" fmla="*/ 3944150 w 7129607"/>
              <a:gd name="connsiteY857" fmla="*/ 9299372 h 10322882"/>
              <a:gd name="connsiteX858" fmla="*/ 3934047 w 7129607"/>
              <a:gd name="connsiteY858" fmla="*/ 9296002 h 10322882"/>
              <a:gd name="connsiteX859" fmla="*/ 3950887 w 7129607"/>
              <a:gd name="connsiteY859" fmla="*/ 9285898 h 10322882"/>
              <a:gd name="connsiteX860" fmla="*/ 3968567 w 7129607"/>
              <a:gd name="connsiteY860" fmla="*/ 9272844 h 10322882"/>
              <a:gd name="connsiteX861" fmla="*/ 3968674 w 7129607"/>
              <a:gd name="connsiteY861" fmla="*/ 9271967 h 10322882"/>
              <a:gd name="connsiteX862" fmla="*/ 3951006 w 7129607"/>
              <a:gd name="connsiteY862" fmla="*/ 9284997 h 10322882"/>
              <a:gd name="connsiteX863" fmla="*/ 3934156 w 7129607"/>
              <a:gd name="connsiteY863" fmla="*/ 9295100 h 10322882"/>
              <a:gd name="connsiteX864" fmla="*/ 3920674 w 7129607"/>
              <a:gd name="connsiteY864" fmla="*/ 9301835 h 10322882"/>
              <a:gd name="connsiteX865" fmla="*/ 3903823 w 7129607"/>
              <a:gd name="connsiteY865" fmla="*/ 9301835 h 10322882"/>
              <a:gd name="connsiteX866" fmla="*/ 3876861 w 7129607"/>
              <a:gd name="connsiteY866" fmla="*/ 9305203 h 10322882"/>
              <a:gd name="connsiteX867" fmla="*/ 3843158 w 7129607"/>
              <a:gd name="connsiteY867" fmla="*/ 9318675 h 10322882"/>
              <a:gd name="connsiteX868" fmla="*/ 3799344 w 7129607"/>
              <a:gd name="connsiteY868" fmla="*/ 9322043 h 10322882"/>
              <a:gd name="connsiteX869" fmla="*/ 3772382 w 7129607"/>
              <a:gd name="connsiteY869" fmla="*/ 9322043 h 10322882"/>
              <a:gd name="connsiteX870" fmla="*/ 3755529 w 7129607"/>
              <a:gd name="connsiteY870" fmla="*/ 9315308 h 10322882"/>
              <a:gd name="connsiteX871" fmla="*/ 3725197 w 7129607"/>
              <a:gd name="connsiteY871" fmla="*/ 9318675 h 10322882"/>
              <a:gd name="connsiteX872" fmla="*/ 3715086 w 7129607"/>
              <a:gd name="connsiteY872" fmla="*/ 9295100 h 10322882"/>
              <a:gd name="connsiteX873" fmla="*/ 3714244 w 7129607"/>
              <a:gd name="connsiteY873" fmla="*/ 9274893 h 10322882"/>
              <a:gd name="connsiteX874" fmla="*/ 3711808 w 7129607"/>
              <a:gd name="connsiteY874" fmla="*/ 9266546 h 10322882"/>
              <a:gd name="connsiteX875" fmla="*/ 3710850 w 7129607"/>
              <a:gd name="connsiteY875" fmla="*/ 9266546 h 10322882"/>
              <a:gd name="connsiteX876" fmla="*/ 3713183 w 7129607"/>
              <a:gd name="connsiteY876" fmla="*/ 9274550 h 10322882"/>
              <a:gd name="connsiteX877" fmla="*/ 3714024 w 7129607"/>
              <a:gd name="connsiteY877" fmla="*/ 9294763 h 10322882"/>
              <a:gd name="connsiteX878" fmla="*/ 3724126 w 7129607"/>
              <a:gd name="connsiteY878" fmla="*/ 9318344 h 10322882"/>
              <a:gd name="connsiteX879" fmla="*/ 3714024 w 7129607"/>
              <a:gd name="connsiteY879" fmla="*/ 9321712 h 10322882"/>
              <a:gd name="connsiteX880" fmla="*/ 3676990 w 7129607"/>
              <a:gd name="connsiteY880" fmla="*/ 9341926 h 10322882"/>
              <a:gd name="connsiteX881" fmla="*/ 3672308 w 7129607"/>
              <a:gd name="connsiteY881" fmla="*/ 9346903 h 10322882"/>
              <a:gd name="connsiteX882" fmla="*/ 3672308 w 7129607"/>
              <a:gd name="connsiteY882" fmla="*/ 9353896 h 10322882"/>
              <a:gd name="connsiteX883" fmla="*/ 3665730 w 7129607"/>
              <a:gd name="connsiteY883" fmla="*/ 9353896 h 10322882"/>
              <a:gd name="connsiteX884" fmla="*/ 3663523 w 7129607"/>
              <a:gd name="connsiteY884" fmla="*/ 9356242 h 10322882"/>
              <a:gd name="connsiteX885" fmla="*/ 3660156 w 7129607"/>
              <a:gd name="connsiteY885" fmla="*/ 9375612 h 10322882"/>
              <a:gd name="connsiteX886" fmla="*/ 3643321 w 7129607"/>
              <a:gd name="connsiteY886" fmla="*/ 9412668 h 10322882"/>
              <a:gd name="connsiteX887" fmla="*/ 3589452 w 7129607"/>
              <a:gd name="connsiteY887" fmla="*/ 9426144 h 10322882"/>
              <a:gd name="connsiteX888" fmla="*/ 3555784 w 7129607"/>
              <a:gd name="connsiteY888" fmla="*/ 9422775 h 10322882"/>
              <a:gd name="connsiteX889" fmla="*/ 3522115 w 7129607"/>
              <a:gd name="connsiteY889" fmla="*/ 9422775 h 10322882"/>
              <a:gd name="connsiteX890" fmla="*/ 3458145 w 7129607"/>
              <a:gd name="connsiteY890" fmla="*/ 9395825 h 10322882"/>
              <a:gd name="connsiteX891" fmla="*/ 3454779 w 7129607"/>
              <a:gd name="connsiteY891" fmla="*/ 9399193 h 10322882"/>
              <a:gd name="connsiteX892" fmla="*/ 3454779 w 7129607"/>
              <a:gd name="connsiteY892" fmla="*/ 9392456 h 10322882"/>
              <a:gd name="connsiteX893" fmla="*/ 3450571 w 7129607"/>
              <a:gd name="connsiteY893" fmla="*/ 9367191 h 10322882"/>
              <a:gd name="connsiteX894" fmla="*/ 3445699 w 7129607"/>
              <a:gd name="connsiteY894" fmla="*/ 9353896 h 10322882"/>
              <a:gd name="connsiteX895" fmla="*/ 3445308 w 7129607"/>
              <a:gd name="connsiteY895" fmla="*/ 9353896 h 10322882"/>
              <a:gd name="connsiteX896" fmla="*/ 3450395 w 7129607"/>
              <a:gd name="connsiteY896" fmla="*/ 9367785 h 10322882"/>
              <a:gd name="connsiteX897" fmla="*/ 3454601 w 7129607"/>
              <a:gd name="connsiteY897" fmla="*/ 9393051 h 10322882"/>
              <a:gd name="connsiteX898" fmla="*/ 3454601 w 7129607"/>
              <a:gd name="connsiteY898" fmla="*/ 9399789 h 10322882"/>
              <a:gd name="connsiteX899" fmla="*/ 3444504 w 7129607"/>
              <a:gd name="connsiteY899" fmla="*/ 9426740 h 10322882"/>
              <a:gd name="connsiteX900" fmla="*/ 3431043 w 7129607"/>
              <a:gd name="connsiteY900" fmla="*/ 9443583 h 10322882"/>
              <a:gd name="connsiteX901" fmla="*/ 3431043 w 7129607"/>
              <a:gd name="connsiteY901" fmla="*/ 9467166 h 10322882"/>
              <a:gd name="connsiteX902" fmla="*/ 3417582 w 7129607"/>
              <a:gd name="connsiteY902" fmla="*/ 9497485 h 10322882"/>
              <a:gd name="connsiteX903" fmla="*/ 3397390 w 7129607"/>
              <a:gd name="connsiteY903" fmla="*/ 9504223 h 10322882"/>
              <a:gd name="connsiteX904" fmla="*/ 3363737 w 7129607"/>
              <a:gd name="connsiteY904" fmla="*/ 9517698 h 10322882"/>
              <a:gd name="connsiteX905" fmla="*/ 3333449 w 7129607"/>
              <a:gd name="connsiteY905" fmla="*/ 9531174 h 10322882"/>
              <a:gd name="connsiteX906" fmla="*/ 3306527 w 7129607"/>
              <a:gd name="connsiteY906" fmla="*/ 9544649 h 10322882"/>
              <a:gd name="connsiteX907" fmla="*/ 3276238 w 7129607"/>
              <a:gd name="connsiteY907" fmla="*/ 9534541 h 10322882"/>
              <a:gd name="connsiteX908" fmla="*/ 3242585 w 7129607"/>
              <a:gd name="connsiteY908" fmla="*/ 9521066 h 10322882"/>
              <a:gd name="connsiteX909" fmla="*/ 3202200 w 7129607"/>
              <a:gd name="connsiteY909" fmla="*/ 9571600 h 10322882"/>
              <a:gd name="connsiteX910" fmla="*/ 3161817 w 7129607"/>
              <a:gd name="connsiteY910" fmla="*/ 9564861 h 10322882"/>
              <a:gd name="connsiteX911" fmla="*/ 3121433 w 7129607"/>
              <a:gd name="connsiteY911" fmla="*/ 9568231 h 10322882"/>
              <a:gd name="connsiteX912" fmla="*/ 3067587 w 7129607"/>
              <a:gd name="connsiteY912" fmla="*/ 9544649 h 10322882"/>
              <a:gd name="connsiteX913" fmla="*/ 3033934 w 7129607"/>
              <a:gd name="connsiteY913" fmla="*/ 9551386 h 10322882"/>
              <a:gd name="connsiteX914" fmla="*/ 3000285 w 7129607"/>
              <a:gd name="connsiteY914" fmla="*/ 9541280 h 10322882"/>
              <a:gd name="connsiteX915" fmla="*/ 2966631 w 7129607"/>
              <a:gd name="connsiteY915" fmla="*/ 9558125 h 10322882"/>
              <a:gd name="connsiteX916" fmla="*/ 2929612 w 7129607"/>
              <a:gd name="connsiteY916" fmla="*/ 9558125 h 10322882"/>
              <a:gd name="connsiteX917" fmla="*/ 2872403 w 7129607"/>
              <a:gd name="connsiteY917" fmla="*/ 9517698 h 10322882"/>
              <a:gd name="connsiteX918" fmla="*/ 2848844 w 7129607"/>
              <a:gd name="connsiteY918" fmla="*/ 9534541 h 10322882"/>
              <a:gd name="connsiteX919" fmla="*/ 2801730 w 7129607"/>
              <a:gd name="connsiteY919" fmla="*/ 9537911 h 10322882"/>
              <a:gd name="connsiteX920" fmla="*/ 2771442 w 7129607"/>
              <a:gd name="connsiteY920" fmla="*/ 9548017 h 10322882"/>
              <a:gd name="connsiteX921" fmla="*/ 2751248 w 7129607"/>
              <a:gd name="connsiteY921" fmla="*/ 9524435 h 10322882"/>
              <a:gd name="connsiteX922" fmla="*/ 2724327 w 7129607"/>
              <a:gd name="connsiteY922" fmla="*/ 9487378 h 10322882"/>
              <a:gd name="connsiteX923" fmla="*/ 2704134 w 7129607"/>
              <a:gd name="connsiteY923" fmla="*/ 9487378 h 10322882"/>
              <a:gd name="connsiteX924" fmla="*/ 2705398 w 7129607"/>
              <a:gd name="connsiteY924" fmla="*/ 9466744 h 10322882"/>
              <a:gd name="connsiteX925" fmla="*/ 2704713 w 7129607"/>
              <a:gd name="connsiteY925" fmla="*/ 9454206 h 10322882"/>
              <a:gd name="connsiteX926" fmla="*/ 2704562 w 7129607"/>
              <a:gd name="connsiteY926" fmla="*/ 9454287 h 10322882"/>
              <a:gd name="connsiteX927" fmla="*/ 2705248 w 7129607"/>
              <a:gd name="connsiteY927" fmla="*/ 9466885 h 10322882"/>
              <a:gd name="connsiteX928" fmla="*/ 2703984 w 7129607"/>
              <a:gd name="connsiteY928" fmla="*/ 9487511 h 10322882"/>
              <a:gd name="connsiteX929" fmla="*/ 2673659 w 7129607"/>
              <a:gd name="connsiteY929" fmla="*/ 9487511 h 10322882"/>
              <a:gd name="connsiteX930" fmla="*/ 2683767 w 7129607"/>
              <a:gd name="connsiteY930" fmla="*/ 9511085 h 10322882"/>
              <a:gd name="connsiteX931" fmla="*/ 2693876 w 7129607"/>
              <a:gd name="connsiteY931" fmla="*/ 9554863 h 10322882"/>
              <a:gd name="connsiteX932" fmla="*/ 2663553 w 7129607"/>
              <a:gd name="connsiteY932" fmla="*/ 9591907 h 10322882"/>
              <a:gd name="connsiteX933" fmla="*/ 2626489 w 7129607"/>
              <a:gd name="connsiteY933" fmla="*/ 9615480 h 10322882"/>
              <a:gd name="connsiteX934" fmla="*/ 2589425 w 7129607"/>
              <a:gd name="connsiteY934" fmla="*/ 9625583 h 10322882"/>
              <a:gd name="connsiteX935" fmla="*/ 2575949 w 7129607"/>
              <a:gd name="connsiteY935" fmla="*/ 9659258 h 10322882"/>
              <a:gd name="connsiteX936" fmla="*/ 2596165 w 7129607"/>
              <a:gd name="connsiteY936" fmla="*/ 9689567 h 10322882"/>
              <a:gd name="connsiteX937" fmla="*/ 2599535 w 7129607"/>
              <a:gd name="connsiteY937" fmla="*/ 9726610 h 10322882"/>
              <a:gd name="connsiteX938" fmla="*/ 2579317 w 7129607"/>
              <a:gd name="connsiteY938" fmla="*/ 9709772 h 10322882"/>
              <a:gd name="connsiteX939" fmla="*/ 2535518 w 7129607"/>
              <a:gd name="connsiteY939" fmla="*/ 9703038 h 10322882"/>
              <a:gd name="connsiteX940" fmla="*/ 2501824 w 7129607"/>
              <a:gd name="connsiteY940" fmla="*/ 9723242 h 10322882"/>
              <a:gd name="connsiteX941" fmla="*/ 2461393 w 7129607"/>
              <a:gd name="connsiteY941" fmla="*/ 9736713 h 10322882"/>
              <a:gd name="connsiteX942" fmla="*/ 2447914 w 7129607"/>
              <a:gd name="connsiteY942" fmla="*/ 9746816 h 10322882"/>
              <a:gd name="connsiteX943" fmla="*/ 2431066 w 7129607"/>
              <a:gd name="connsiteY943" fmla="*/ 9750184 h 10322882"/>
              <a:gd name="connsiteX944" fmla="*/ 2394004 w 7129607"/>
              <a:gd name="connsiteY944" fmla="*/ 9770389 h 10322882"/>
              <a:gd name="connsiteX945" fmla="*/ 2356941 w 7129607"/>
              <a:gd name="connsiteY945" fmla="*/ 9767022 h 10322882"/>
              <a:gd name="connsiteX946" fmla="*/ 2309770 w 7129607"/>
              <a:gd name="connsiteY946" fmla="*/ 9773757 h 10322882"/>
              <a:gd name="connsiteX947" fmla="*/ 2316507 w 7129607"/>
              <a:gd name="connsiteY947" fmla="*/ 9814167 h 10322882"/>
              <a:gd name="connsiteX948" fmla="*/ 2299662 w 7129607"/>
              <a:gd name="connsiteY948" fmla="*/ 9861315 h 10322882"/>
              <a:gd name="connsiteX949" fmla="*/ 2286186 w 7129607"/>
              <a:gd name="connsiteY949" fmla="*/ 9894990 h 10322882"/>
              <a:gd name="connsiteX950" fmla="*/ 2265969 w 7129607"/>
              <a:gd name="connsiteY950" fmla="*/ 9918563 h 10322882"/>
              <a:gd name="connsiteX951" fmla="*/ 2242383 w 7129607"/>
              <a:gd name="connsiteY951" fmla="*/ 9932034 h 10322882"/>
              <a:gd name="connsiteX952" fmla="*/ 2232274 w 7129607"/>
              <a:gd name="connsiteY952" fmla="*/ 9942137 h 10322882"/>
              <a:gd name="connsiteX953" fmla="*/ 2222167 w 7129607"/>
              <a:gd name="connsiteY953" fmla="*/ 9942137 h 10322882"/>
              <a:gd name="connsiteX954" fmla="*/ 2198580 w 7129607"/>
              <a:gd name="connsiteY954" fmla="*/ 9955606 h 10322882"/>
              <a:gd name="connsiteX955" fmla="*/ 2174999 w 7129607"/>
              <a:gd name="connsiteY955" fmla="*/ 9955606 h 10322882"/>
              <a:gd name="connsiteX956" fmla="*/ 2154781 w 7129607"/>
              <a:gd name="connsiteY956" fmla="*/ 9925299 h 10322882"/>
              <a:gd name="connsiteX957" fmla="*/ 2134563 w 7129607"/>
              <a:gd name="connsiteY957" fmla="*/ 9888254 h 10322882"/>
              <a:gd name="connsiteX958" fmla="*/ 2124455 w 7129607"/>
              <a:gd name="connsiteY958" fmla="*/ 9851212 h 10322882"/>
              <a:gd name="connsiteX959" fmla="*/ 2117714 w 7129607"/>
              <a:gd name="connsiteY959" fmla="*/ 9804064 h 10322882"/>
              <a:gd name="connsiteX960" fmla="*/ 2110978 w 7129607"/>
              <a:gd name="connsiteY960" fmla="*/ 9760287 h 10322882"/>
              <a:gd name="connsiteX961" fmla="*/ 2087393 w 7129607"/>
              <a:gd name="connsiteY961" fmla="*/ 9726610 h 10322882"/>
              <a:gd name="connsiteX962" fmla="*/ 2080654 w 7129607"/>
              <a:gd name="connsiteY962" fmla="*/ 9723242 h 10322882"/>
              <a:gd name="connsiteX963" fmla="*/ 2080571 w 7129607"/>
              <a:gd name="connsiteY963" fmla="*/ 9722990 h 10322882"/>
              <a:gd name="connsiteX964" fmla="*/ 2054359 w 7129607"/>
              <a:gd name="connsiteY964" fmla="*/ 9732807 h 10322882"/>
              <a:gd name="connsiteX965" fmla="*/ 2027404 w 7129607"/>
              <a:gd name="connsiteY965" fmla="*/ 9742904 h 10322882"/>
              <a:gd name="connsiteX966" fmla="*/ 2007188 w 7129607"/>
              <a:gd name="connsiteY966" fmla="*/ 9763097 h 10322882"/>
              <a:gd name="connsiteX967" fmla="*/ 1973496 w 7129607"/>
              <a:gd name="connsiteY967" fmla="*/ 9786655 h 10322882"/>
              <a:gd name="connsiteX968" fmla="*/ 1946540 w 7129607"/>
              <a:gd name="connsiteY968" fmla="*/ 9786655 h 10322882"/>
              <a:gd name="connsiteX969" fmla="*/ 1885891 w 7129607"/>
              <a:gd name="connsiteY969" fmla="*/ 9779925 h 10322882"/>
              <a:gd name="connsiteX970" fmla="*/ 1848825 w 7129607"/>
              <a:gd name="connsiteY970" fmla="*/ 9783289 h 10322882"/>
              <a:gd name="connsiteX971" fmla="*/ 1825240 w 7129607"/>
              <a:gd name="connsiteY971" fmla="*/ 9759731 h 10322882"/>
              <a:gd name="connsiteX972" fmla="*/ 1788177 w 7129607"/>
              <a:gd name="connsiteY972" fmla="*/ 9746270 h 10322882"/>
              <a:gd name="connsiteX973" fmla="*/ 1734265 w 7129607"/>
              <a:gd name="connsiteY973" fmla="*/ 9756367 h 10322882"/>
              <a:gd name="connsiteX974" fmla="*/ 1700571 w 7129607"/>
              <a:gd name="connsiteY974" fmla="*/ 9773194 h 10322882"/>
              <a:gd name="connsiteX975" fmla="*/ 1683726 w 7129607"/>
              <a:gd name="connsiteY975" fmla="*/ 9779925 h 10322882"/>
              <a:gd name="connsiteX976" fmla="*/ 1666879 w 7129607"/>
              <a:gd name="connsiteY976" fmla="*/ 9803482 h 10322882"/>
              <a:gd name="connsiteX977" fmla="*/ 1616337 w 7129607"/>
              <a:gd name="connsiteY977" fmla="*/ 9847234 h 10322882"/>
              <a:gd name="connsiteX978" fmla="*/ 1565797 w 7129607"/>
              <a:gd name="connsiteY978" fmla="*/ 9894351 h 10322882"/>
              <a:gd name="connsiteX979" fmla="*/ 1515257 w 7129607"/>
              <a:gd name="connsiteY979" fmla="*/ 9921275 h 10322882"/>
              <a:gd name="connsiteX980" fmla="*/ 1444500 w 7129607"/>
              <a:gd name="connsiteY980" fmla="*/ 9938102 h 10322882"/>
              <a:gd name="connsiteX981" fmla="*/ 1404067 w 7129607"/>
              <a:gd name="connsiteY981" fmla="*/ 9894351 h 10322882"/>
              <a:gd name="connsiteX982" fmla="*/ 1333308 w 7129607"/>
              <a:gd name="connsiteY982" fmla="*/ 9877524 h 10322882"/>
              <a:gd name="connsiteX983" fmla="*/ 1289507 w 7129607"/>
              <a:gd name="connsiteY983" fmla="*/ 9853964 h 10322882"/>
              <a:gd name="connsiteX984" fmla="*/ 1269291 w 7129607"/>
              <a:gd name="connsiteY984" fmla="*/ 9840503 h 10322882"/>
              <a:gd name="connsiteX985" fmla="*/ 1265921 w 7129607"/>
              <a:gd name="connsiteY985" fmla="*/ 9843869 h 10322882"/>
              <a:gd name="connsiteX986" fmla="*/ 1265921 w 7129607"/>
              <a:gd name="connsiteY986" fmla="*/ 9840503 h 10322882"/>
              <a:gd name="connsiteX987" fmla="*/ 1264934 w 7129607"/>
              <a:gd name="connsiteY987" fmla="*/ 9839516 h 10322882"/>
              <a:gd name="connsiteX988" fmla="*/ 1264256 w 7129607"/>
              <a:gd name="connsiteY988" fmla="*/ 9833775 h 10322882"/>
              <a:gd name="connsiteX989" fmla="*/ 1259523 w 7129607"/>
              <a:gd name="connsiteY989" fmla="*/ 9834112 h 10322882"/>
              <a:gd name="connsiteX990" fmla="*/ 1259182 w 7129607"/>
              <a:gd name="connsiteY990" fmla="*/ 9833772 h 10322882"/>
              <a:gd name="connsiteX991" fmla="*/ 1246012 w 7129607"/>
              <a:gd name="connsiteY991" fmla="*/ 9836403 h 10322882"/>
              <a:gd name="connsiteX992" fmla="*/ 1246012 w 7129607"/>
              <a:gd name="connsiteY992" fmla="*/ 9836664 h 10322882"/>
              <a:gd name="connsiteX993" fmla="*/ 1258363 w 7129607"/>
              <a:gd name="connsiteY993" fmla="*/ 9834195 h 10322882"/>
              <a:gd name="connsiteX994" fmla="*/ 1259523 w 7129607"/>
              <a:gd name="connsiteY994" fmla="*/ 9834112 h 10322882"/>
              <a:gd name="connsiteX995" fmla="*/ 1264934 w 7129607"/>
              <a:gd name="connsiteY995" fmla="*/ 9839516 h 10322882"/>
              <a:gd name="connsiteX996" fmla="*/ 1268466 w 7129607"/>
              <a:gd name="connsiteY996" fmla="*/ 9864487 h 10322882"/>
              <a:gd name="connsiteX997" fmla="*/ 1265100 w 7129607"/>
              <a:gd name="connsiteY997" fmla="*/ 9891412 h 10322882"/>
              <a:gd name="connsiteX998" fmla="*/ 1265100 w 7129607"/>
              <a:gd name="connsiteY998" fmla="*/ 9921704 h 10322882"/>
              <a:gd name="connsiteX999" fmla="*/ 1224688 w 7129607"/>
              <a:gd name="connsiteY999" fmla="*/ 9968824 h 10322882"/>
              <a:gd name="connsiteX1000" fmla="*/ 1228053 w 7129607"/>
              <a:gd name="connsiteY1000" fmla="*/ 10039504 h 10322882"/>
              <a:gd name="connsiteX1001" fmla="*/ 1224688 w 7129607"/>
              <a:gd name="connsiteY1001" fmla="*/ 10073160 h 10322882"/>
              <a:gd name="connsiteX1002" fmla="*/ 1231423 w 7129607"/>
              <a:gd name="connsiteY1002" fmla="*/ 10106818 h 10322882"/>
              <a:gd name="connsiteX1003" fmla="*/ 1197747 w 7129607"/>
              <a:gd name="connsiteY1003" fmla="*/ 10113548 h 10322882"/>
              <a:gd name="connsiteX1004" fmla="*/ 1180909 w 7129607"/>
              <a:gd name="connsiteY1004" fmla="*/ 10110184 h 10322882"/>
              <a:gd name="connsiteX1005" fmla="*/ 1157335 w 7129607"/>
              <a:gd name="connsiteY1005" fmla="*/ 10110184 h 10322882"/>
              <a:gd name="connsiteX1006" fmla="*/ 1133762 w 7129607"/>
              <a:gd name="connsiteY1006" fmla="*/ 10133743 h 10322882"/>
              <a:gd name="connsiteX1007" fmla="*/ 1103455 w 7129607"/>
              <a:gd name="connsiteY1007" fmla="*/ 10123647 h 10322882"/>
              <a:gd name="connsiteX1008" fmla="*/ 1066412 w 7129607"/>
              <a:gd name="connsiteY1008" fmla="*/ 10177498 h 10322882"/>
              <a:gd name="connsiteX1009" fmla="*/ 1036105 w 7129607"/>
              <a:gd name="connsiteY1009" fmla="*/ 10177498 h 10322882"/>
              <a:gd name="connsiteX1010" fmla="*/ 1032737 w 7129607"/>
              <a:gd name="connsiteY1010" fmla="*/ 10187594 h 10322882"/>
              <a:gd name="connsiteX1011" fmla="*/ 1015897 w 7129607"/>
              <a:gd name="connsiteY1011" fmla="*/ 10201057 h 10322882"/>
              <a:gd name="connsiteX1012" fmla="*/ 1002427 w 7129607"/>
              <a:gd name="connsiteY1012" fmla="*/ 10231349 h 10322882"/>
              <a:gd name="connsiteX1013" fmla="*/ 965383 w 7129607"/>
              <a:gd name="connsiteY1013" fmla="*/ 10217886 h 10322882"/>
              <a:gd name="connsiteX1014" fmla="*/ 948545 w 7129607"/>
              <a:gd name="connsiteY1014" fmla="*/ 10231349 h 10322882"/>
              <a:gd name="connsiteX1015" fmla="*/ 914870 w 7129607"/>
              <a:gd name="connsiteY1015" fmla="*/ 10217886 h 10322882"/>
              <a:gd name="connsiteX1016" fmla="*/ 864356 w 7129607"/>
              <a:gd name="connsiteY1016" fmla="*/ 10211154 h 10322882"/>
              <a:gd name="connsiteX1017" fmla="*/ 817211 w 7129607"/>
              <a:gd name="connsiteY1017" fmla="*/ 10217886 h 10322882"/>
              <a:gd name="connsiteX1018" fmla="*/ 786902 w 7129607"/>
              <a:gd name="connsiteY1018" fmla="*/ 10234715 h 10322882"/>
              <a:gd name="connsiteX1019" fmla="*/ 746490 w 7129607"/>
              <a:gd name="connsiteY1019" fmla="*/ 10244811 h 10322882"/>
              <a:gd name="connsiteX1020" fmla="*/ 733021 w 7129607"/>
              <a:gd name="connsiteY1020" fmla="*/ 10251543 h 10322882"/>
              <a:gd name="connsiteX1021" fmla="*/ 716182 w 7129607"/>
              <a:gd name="connsiteY1021" fmla="*/ 10254908 h 10322882"/>
              <a:gd name="connsiteX1022" fmla="*/ 682506 w 7129607"/>
              <a:gd name="connsiteY1022" fmla="*/ 10281833 h 10322882"/>
              <a:gd name="connsiteX1023" fmla="*/ 658933 w 7129607"/>
              <a:gd name="connsiteY1023" fmla="*/ 10285200 h 10322882"/>
              <a:gd name="connsiteX1024" fmla="*/ 675771 w 7129607"/>
              <a:gd name="connsiteY1024" fmla="*/ 10261640 h 10322882"/>
              <a:gd name="connsiteX1025" fmla="*/ 672403 w 7129607"/>
              <a:gd name="connsiteY1025" fmla="*/ 10224616 h 10322882"/>
              <a:gd name="connsiteX1026" fmla="*/ 685874 w 7129607"/>
              <a:gd name="connsiteY1026" fmla="*/ 10201057 h 10322882"/>
              <a:gd name="connsiteX1027" fmla="*/ 672403 w 7129607"/>
              <a:gd name="connsiteY1027" fmla="*/ 10194326 h 10322882"/>
              <a:gd name="connsiteX1028" fmla="*/ 669036 w 7129607"/>
              <a:gd name="connsiteY1028" fmla="*/ 10180864 h 10322882"/>
              <a:gd name="connsiteX1029" fmla="*/ 642094 w 7129607"/>
              <a:gd name="connsiteY1029" fmla="*/ 10187594 h 10322882"/>
              <a:gd name="connsiteX1030" fmla="*/ 615155 w 7129607"/>
              <a:gd name="connsiteY1030" fmla="*/ 10167401 h 10322882"/>
              <a:gd name="connsiteX1031" fmla="*/ 584846 w 7129607"/>
              <a:gd name="connsiteY1031" fmla="*/ 10184228 h 10322882"/>
              <a:gd name="connsiteX1032" fmla="*/ 557905 w 7129607"/>
              <a:gd name="connsiteY1032" fmla="*/ 10207789 h 10322882"/>
              <a:gd name="connsiteX1033" fmla="*/ 530965 w 7129607"/>
              <a:gd name="connsiteY1033" fmla="*/ 10187594 h 10322882"/>
              <a:gd name="connsiteX1034" fmla="*/ 514128 w 7129607"/>
              <a:gd name="connsiteY1034" fmla="*/ 10204423 h 10322882"/>
              <a:gd name="connsiteX1035" fmla="*/ 507391 w 7129607"/>
              <a:gd name="connsiteY1035" fmla="*/ 10241445 h 10322882"/>
              <a:gd name="connsiteX1036" fmla="*/ 504024 w 7129607"/>
              <a:gd name="connsiteY1036" fmla="*/ 10261640 h 10322882"/>
              <a:gd name="connsiteX1037" fmla="*/ 500656 w 7129607"/>
              <a:gd name="connsiteY1037" fmla="*/ 10278469 h 10322882"/>
              <a:gd name="connsiteX1038" fmla="*/ 480450 w 7129607"/>
              <a:gd name="connsiteY1038" fmla="*/ 10302028 h 10322882"/>
              <a:gd name="connsiteX1039" fmla="*/ 402995 w 7129607"/>
              <a:gd name="connsiteY1039" fmla="*/ 10285200 h 10322882"/>
              <a:gd name="connsiteX1040" fmla="*/ 396260 w 7129607"/>
              <a:gd name="connsiteY1040" fmla="*/ 10265006 h 10322882"/>
              <a:gd name="connsiteX1041" fmla="*/ 379423 w 7129607"/>
              <a:gd name="connsiteY1041" fmla="*/ 10261640 h 10322882"/>
              <a:gd name="connsiteX1042" fmla="*/ 365954 w 7129607"/>
              <a:gd name="connsiteY1042" fmla="*/ 10248177 h 10322882"/>
              <a:gd name="connsiteX1043" fmla="*/ 345747 w 7129607"/>
              <a:gd name="connsiteY1043" fmla="*/ 10261640 h 10322882"/>
              <a:gd name="connsiteX1044" fmla="*/ 332276 w 7129607"/>
              <a:gd name="connsiteY1044" fmla="*/ 10281833 h 10322882"/>
              <a:gd name="connsiteX1045" fmla="*/ 322173 w 7129607"/>
              <a:gd name="connsiteY1045" fmla="*/ 10285200 h 10322882"/>
              <a:gd name="connsiteX1046" fmla="*/ 305338 w 7129607"/>
              <a:gd name="connsiteY1046" fmla="*/ 10298662 h 10322882"/>
              <a:gd name="connsiteX1047" fmla="*/ 275028 w 7129607"/>
              <a:gd name="connsiteY1047" fmla="*/ 10302028 h 10322882"/>
              <a:gd name="connsiteX1048" fmla="*/ 241353 w 7129607"/>
              <a:gd name="connsiteY1048" fmla="*/ 10291932 h 10322882"/>
              <a:gd name="connsiteX1049" fmla="*/ 221147 w 7129607"/>
              <a:gd name="connsiteY1049" fmla="*/ 10298662 h 10322882"/>
              <a:gd name="connsiteX1050" fmla="*/ 214411 w 7129607"/>
              <a:gd name="connsiteY1050" fmla="*/ 10322222 h 10322882"/>
              <a:gd name="connsiteX1051" fmla="*/ 197573 w 7129607"/>
              <a:gd name="connsiteY1051" fmla="*/ 10305394 h 10322882"/>
              <a:gd name="connsiteX1052" fmla="*/ 184102 w 7129607"/>
              <a:gd name="connsiteY1052" fmla="*/ 10275103 h 10322882"/>
              <a:gd name="connsiteX1053" fmla="*/ 177367 w 7129607"/>
              <a:gd name="connsiteY1053" fmla="*/ 10244811 h 10322882"/>
              <a:gd name="connsiteX1054" fmla="*/ 173999 w 7129607"/>
              <a:gd name="connsiteY1054" fmla="*/ 10211154 h 10322882"/>
              <a:gd name="connsiteX1055" fmla="*/ 177367 w 7129607"/>
              <a:gd name="connsiteY1055" fmla="*/ 10157303 h 10322882"/>
              <a:gd name="connsiteX1056" fmla="*/ 143692 w 7129607"/>
              <a:gd name="connsiteY1056" fmla="*/ 10150572 h 10322882"/>
              <a:gd name="connsiteX1057" fmla="*/ 120120 w 7129607"/>
              <a:gd name="connsiteY1057" fmla="*/ 10133743 h 10322882"/>
              <a:gd name="connsiteX1058" fmla="*/ 99913 w 7129607"/>
              <a:gd name="connsiteY1058" fmla="*/ 10120280 h 10322882"/>
              <a:gd name="connsiteX1059" fmla="*/ 76342 w 7129607"/>
              <a:gd name="connsiteY1059" fmla="*/ 10089989 h 10322882"/>
              <a:gd name="connsiteX1060" fmla="*/ 86444 w 7129607"/>
              <a:gd name="connsiteY1060" fmla="*/ 10046235 h 10322882"/>
              <a:gd name="connsiteX1061" fmla="*/ 66238 w 7129607"/>
              <a:gd name="connsiteY1061" fmla="*/ 10012579 h 10322882"/>
              <a:gd name="connsiteX1062" fmla="*/ 89811 w 7129607"/>
              <a:gd name="connsiteY1062" fmla="*/ 9955361 h 10322882"/>
              <a:gd name="connsiteX1063" fmla="*/ 130221 w 7129607"/>
              <a:gd name="connsiteY1063" fmla="*/ 9921704 h 10322882"/>
              <a:gd name="connsiteX1064" fmla="*/ 143692 w 7129607"/>
              <a:gd name="connsiteY1064" fmla="*/ 9888048 h 10322882"/>
              <a:gd name="connsiteX1065" fmla="*/ 157164 w 7129607"/>
              <a:gd name="connsiteY1065" fmla="*/ 9867853 h 10322882"/>
              <a:gd name="connsiteX1066" fmla="*/ 147060 w 7129607"/>
              <a:gd name="connsiteY1066" fmla="*/ 9837561 h 10322882"/>
              <a:gd name="connsiteX1067" fmla="*/ 130221 w 7129607"/>
              <a:gd name="connsiteY1067" fmla="*/ 9817368 h 10322882"/>
              <a:gd name="connsiteX1068" fmla="*/ 106648 w 7129607"/>
              <a:gd name="connsiteY1068" fmla="*/ 9820732 h 10322882"/>
              <a:gd name="connsiteX1069" fmla="*/ 72973 w 7129607"/>
              <a:gd name="connsiteY1069" fmla="*/ 9830831 h 10322882"/>
              <a:gd name="connsiteX1070" fmla="*/ 49399 w 7129607"/>
              <a:gd name="connsiteY1070" fmla="*/ 9834195 h 10322882"/>
              <a:gd name="connsiteX1071" fmla="*/ 19093 w 7129607"/>
              <a:gd name="connsiteY1071" fmla="*/ 9783710 h 10322882"/>
              <a:gd name="connsiteX1072" fmla="*/ 22458 w 7129607"/>
              <a:gd name="connsiteY1072" fmla="*/ 9763517 h 10322882"/>
              <a:gd name="connsiteX1073" fmla="*/ 2254 w 7129607"/>
              <a:gd name="connsiteY1073" fmla="*/ 9756785 h 10322882"/>
              <a:gd name="connsiteX1074" fmla="*/ 69605 w 7129607"/>
              <a:gd name="connsiteY1074" fmla="*/ 9756785 h 10322882"/>
              <a:gd name="connsiteX1075" fmla="*/ 86444 w 7129607"/>
              <a:gd name="connsiteY1075" fmla="*/ 9733225 h 10322882"/>
              <a:gd name="connsiteX1076" fmla="*/ 106648 w 7129607"/>
              <a:gd name="connsiteY1076" fmla="*/ 9699568 h 10322882"/>
              <a:gd name="connsiteX1077" fmla="*/ 133590 w 7129607"/>
              <a:gd name="connsiteY1077" fmla="*/ 9682739 h 10322882"/>
              <a:gd name="connsiteX1078" fmla="*/ 157164 w 7129607"/>
              <a:gd name="connsiteY1078" fmla="*/ 9679374 h 10322882"/>
              <a:gd name="connsiteX1079" fmla="*/ 170632 w 7129607"/>
              <a:gd name="connsiteY1079" fmla="*/ 9669276 h 10322882"/>
              <a:gd name="connsiteX1080" fmla="*/ 221147 w 7129607"/>
              <a:gd name="connsiteY1080" fmla="*/ 9665912 h 10322882"/>
              <a:gd name="connsiteX1081" fmla="*/ 261558 w 7129607"/>
              <a:gd name="connsiteY1081" fmla="*/ 9645717 h 10322882"/>
              <a:gd name="connsiteX1082" fmla="*/ 308704 w 7129607"/>
              <a:gd name="connsiteY1082" fmla="*/ 9672642 h 10322882"/>
              <a:gd name="connsiteX1083" fmla="*/ 318808 w 7129607"/>
              <a:gd name="connsiteY1083" fmla="*/ 9638985 h 10322882"/>
              <a:gd name="connsiteX1084" fmla="*/ 355850 w 7129607"/>
              <a:gd name="connsiteY1084" fmla="*/ 9622157 h 10322882"/>
              <a:gd name="connsiteX1085" fmla="*/ 372688 w 7129607"/>
              <a:gd name="connsiteY1085" fmla="*/ 9618791 h 10322882"/>
              <a:gd name="connsiteX1086" fmla="*/ 382791 w 7129607"/>
              <a:gd name="connsiteY1086" fmla="*/ 9628888 h 10322882"/>
              <a:gd name="connsiteX1087" fmla="*/ 419834 w 7129607"/>
              <a:gd name="connsiteY1087" fmla="*/ 9605329 h 10322882"/>
              <a:gd name="connsiteX1088" fmla="*/ 443408 w 7129607"/>
              <a:gd name="connsiteY1088" fmla="*/ 9638985 h 10322882"/>
              <a:gd name="connsiteX1089" fmla="*/ 416466 w 7129607"/>
              <a:gd name="connsiteY1089" fmla="*/ 9669276 h 10322882"/>
              <a:gd name="connsiteX1090" fmla="*/ 440040 w 7129607"/>
              <a:gd name="connsiteY1090" fmla="*/ 9689471 h 10322882"/>
              <a:gd name="connsiteX1091" fmla="*/ 477082 w 7129607"/>
              <a:gd name="connsiteY1091" fmla="*/ 9702934 h 10322882"/>
              <a:gd name="connsiteX1092" fmla="*/ 507391 w 7129607"/>
              <a:gd name="connsiteY1092" fmla="*/ 9699568 h 10322882"/>
              <a:gd name="connsiteX1093" fmla="*/ 541068 w 7129607"/>
              <a:gd name="connsiteY1093" fmla="*/ 9706300 h 10322882"/>
              <a:gd name="connsiteX1094" fmla="*/ 561272 w 7129607"/>
              <a:gd name="connsiteY1094" fmla="*/ 9669276 h 10322882"/>
              <a:gd name="connsiteX1095" fmla="*/ 608420 w 7129607"/>
              <a:gd name="connsiteY1095" fmla="*/ 9649083 h 10322882"/>
              <a:gd name="connsiteX1096" fmla="*/ 598316 w 7129607"/>
              <a:gd name="connsiteY1096" fmla="*/ 9612059 h 10322882"/>
              <a:gd name="connsiteX1097" fmla="*/ 628624 w 7129607"/>
              <a:gd name="connsiteY1097" fmla="*/ 9595232 h 10322882"/>
              <a:gd name="connsiteX1098" fmla="*/ 652197 w 7129607"/>
              <a:gd name="connsiteY1098" fmla="*/ 9561574 h 10322882"/>
              <a:gd name="connsiteX1099" fmla="*/ 722918 w 7129607"/>
              <a:gd name="connsiteY1099" fmla="*/ 9538015 h 10322882"/>
              <a:gd name="connsiteX1100" fmla="*/ 759962 w 7129607"/>
              <a:gd name="connsiteY1100" fmla="*/ 9541379 h 10322882"/>
              <a:gd name="connsiteX1101" fmla="*/ 797005 w 7129607"/>
              <a:gd name="connsiteY1101" fmla="*/ 9527917 h 10322882"/>
              <a:gd name="connsiteX1102" fmla="*/ 823945 w 7129607"/>
              <a:gd name="connsiteY1102" fmla="*/ 9497627 h 10322882"/>
              <a:gd name="connsiteX1103" fmla="*/ 837415 w 7129607"/>
              <a:gd name="connsiteY1103" fmla="*/ 9480798 h 10322882"/>
              <a:gd name="connsiteX1104" fmla="*/ 854253 w 7129607"/>
              <a:gd name="connsiteY1104" fmla="*/ 9477432 h 10322882"/>
              <a:gd name="connsiteX1105" fmla="*/ 914870 w 7129607"/>
              <a:gd name="connsiteY1105" fmla="*/ 9453872 h 10322882"/>
              <a:gd name="connsiteX1106" fmla="*/ 935075 w 7129607"/>
              <a:gd name="connsiteY1106" fmla="*/ 9460603 h 10322882"/>
              <a:gd name="connsiteX1107" fmla="*/ 978853 w 7129607"/>
              <a:gd name="connsiteY1107" fmla="*/ 9470701 h 10322882"/>
              <a:gd name="connsiteX1108" fmla="*/ 1093352 w 7129607"/>
              <a:gd name="connsiteY1108" fmla="*/ 9450506 h 10322882"/>
              <a:gd name="connsiteX1109" fmla="*/ 1100086 w 7129607"/>
              <a:gd name="connsiteY1109" fmla="*/ 9447140 h 10322882"/>
              <a:gd name="connsiteX1110" fmla="*/ 1106823 w 7129607"/>
              <a:gd name="connsiteY1110" fmla="*/ 9457238 h 10322882"/>
              <a:gd name="connsiteX1111" fmla="*/ 1110191 w 7129607"/>
              <a:gd name="connsiteY1111" fmla="*/ 9467335 h 10322882"/>
              <a:gd name="connsiteX1112" fmla="*/ 1103488 w 7129607"/>
              <a:gd name="connsiteY1112" fmla="*/ 9477383 h 10322882"/>
              <a:gd name="connsiteX1113" fmla="*/ 1100821 w 7129607"/>
              <a:gd name="connsiteY1113" fmla="*/ 9446741 h 10322882"/>
              <a:gd name="connsiteX1114" fmla="*/ 1144624 w 7129607"/>
              <a:gd name="connsiteY1114" fmla="*/ 9429914 h 10322882"/>
              <a:gd name="connsiteX1115" fmla="*/ 1198533 w 7129607"/>
              <a:gd name="connsiteY1115" fmla="*/ 9399625 h 10322882"/>
              <a:gd name="connsiteX1116" fmla="*/ 1228857 w 7129607"/>
              <a:gd name="connsiteY1116" fmla="*/ 9406356 h 10322882"/>
              <a:gd name="connsiteX1117" fmla="*/ 1255814 w 7129607"/>
              <a:gd name="connsiteY1117" fmla="*/ 9382798 h 10322882"/>
              <a:gd name="connsiteX1118" fmla="*/ 1296246 w 7129607"/>
              <a:gd name="connsiteY1118" fmla="*/ 9376066 h 10322882"/>
              <a:gd name="connsiteX1119" fmla="*/ 1356895 w 7129607"/>
              <a:gd name="connsiteY1119" fmla="*/ 9365971 h 10322882"/>
              <a:gd name="connsiteX1120" fmla="*/ 1498410 w 7129607"/>
              <a:gd name="connsiteY1120" fmla="*/ 9244812 h 10322882"/>
              <a:gd name="connsiteX1121" fmla="*/ 1559057 w 7129607"/>
              <a:gd name="connsiteY1121" fmla="*/ 9150580 h 10322882"/>
              <a:gd name="connsiteX1122" fmla="*/ 1636554 w 7129607"/>
              <a:gd name="connsiteY1122" fmla="*/ 9059711 h 10322882"/>
              <a:gd name="connsiteX1123" fmla="*/ 1700571 w 7129607"/>
              <a:gd name="connsiteY1123" fmla="*/ 8968843 h 10322882"/>
              <a:gd name="connsiteX1124" fmla="*/ 1726997 w 7129607"/>
              <a:gd name="connsiteY1124" fmla="*/ 8935852 h 10322882"/>
              <a:gd name="connsiteX1125" fmla="*/ 1726871 w 7129607"/>
              <a:gd name="connsiteY1125" fmla="*/ 8935226 h 10322882"/>
              <a:gd name="connsiteX1126" fmla="*/ 1727499 w 7129607"/>
              <a:gd name="connsiteY1126" fmla="*/ 8935226 h 10322882"/>
              <a:gd name="connsiteX1127" fmla="*/ 1727528 w 7129607"/>
              <a:gd name="connsiteY1127" fmla="*/ 8935188 h 10322882"/>
              <a:gd name="connsiteX1128" fmla="*/ 1727535 w 7129607"/>
              <a:gd name="connsiteY1128" fmla="*/ 8935226 h 10322882"/>
              <a:gd name="connsiteX1129" fmla="*/ 1730242 w 7129607"/>
              <a:gd name="connsiteY1129" fmla="*/ 8935226 h 10322882"/>
              <a:gd name="connsiteX1130" fmla="*/ 1780781 w 7129607"/>
              <a:gd name="connsiteY1130" fmla="*/ 8898183 h 10322882"/>
              <a:gd name="connsiteX1131" fmla="*/ 1807736 w 7129607"/>
              <a:gd name="connsiteY1131" fmla="*/ 8877977 h 10322882"/>
              <a:gd name="connsiteX1132" fmla="*/ 1854907 w 7129607"/>
              <a:gd name="connsiteY1132" fmla="*/ 8888080 h 10322882"/>
              <a:gd name="connsiteX1133" fmla="*/ 1891970 w 7129607"/>
              <a:gd name="connsiteY1133" fmla="*/ 8861139 h 10322882"/>
              <a:gd name="connsiteX1134" fmla="*/ 1929032 w 7129607"/>
              <a:gd name="connsiteY1134" fmla="*/ 8813994 h 10322882"/>
              <a:gd name="connsiteX1135" fmla="*/ 2013267 w 7129607"/>
              <a:gd name="connsiteY1135" fmla="*/ 8733171 h 10322882"/>
              <a:gd name="connsiteX1136" fmla="*/ 2046960 w 7129607"/>
              <a:gd name="connsiteY1136" fmla="*/ 8692759 h 10322882"/>
              <a:gd name="connsiteX1137" fmla="*/ 2079628 w 7129607"/>
              <a:gd name="connsiteY1137" fmla="*/ 8725038 h 10322882"/>
              <a:gd name="connsiteX1138" fmla="*/ 2085499 w 7129607"/>
              <a:gd name="connsiteY1138" fmla="*/ 8737054 h 10322882"/>
              <a:gd name="connsiteX1139" fmla="*/ 2086292 w 7129607"/>
              <a:gd name="connsiteY1139" fmla="*/ 8735910 h 10322882"/>
              <a:gd name="connsiteX1140" fmla="*/ 2084024 w 7129607"/>
              <a:gd name="connsiteY1140" fmla="*/ 8729383 h 10322882"/>
              <a:gd name="connsiteX1141" fmla="*/ 2079628 w 7129607"/>
              <a:gd name="connsiteY1141" fmla="*/ 8725038 h 10322882"/>
              <a:gd name="connsiteX1142" fmla="*/ 2076716 w 7129607"/>
              <a:gd name="connsiteY1142" fmla="*/ 8719081 h 10322882"/>
              <a:gd name="connsiteX1143" fmla="*/ 2047091 w 7129607"/>
              <a:gd name="connsiteY1143" fmla="*/ 8692240 h 10322882"/>
              <a:gd name="connsiteX1144" fmla="*/ 2094282 w 7129607"/>
              <a:gd name="connsiteY1144" fmla="*/ 8651792 h 10322882"/>
              <a:gd name="connsiteX1145" fmla="*/ 2131358 w 7129607"/>
              <a:gd name="connsiteY1145" fmla="*/ 8648423 h 10322882"/>
              <a:gd name="connsiteX1146" fmla="*/ 2114506 w 7129607"/>
              <a:gd name="connsiteY1146" fmla="*/ 8634940 h 10322882"/>
              <a:gd name="connsiteX1147" fmla="*/ 2117875 w 7129607"/>
              <a:gd name="connsiteY1147" fmla="*/ 8607975 h 10322882"/>
              <a:gd name="connsiteX1148" fmla="*/ 2144840 w 7129607"/>
              <a:gd name="connsiteY1148" fmla="*/ 8584379 h 10322882"/>
              <a:gd name="connsiteX1149" fmla="*/ 2148212 w 7129607"/>
              <a:gd name="connsiteY1149" fmla="*/ 8587750 h 10322882"/>
              <a:gd name="connsiteX1150" fmla="*/ 2165065 w 7129607"/>
              <a:gd name="connsiteY1150" fmla="*/ 8604604 h 10322882"/>
              <a:gd name="connsiteX1151" fmla="*/ 2185288 w 7129607"/>
              <a:gd name="connsiteY1151" fmla="*/ 8621457 h 10322882"/>
              <a:gd name="connsiteX1152" fmla="*/ 2205515 w 7129607"/>
              <a:gd name="connsiteY1152" fmla="*/ 8638311 h 10322882"/>
              <a:gd name="connsiteX1153" fmla="*/ 2209361 w 7129607"/>
              <a:gd name="connsiteY1153" fmla="*/ 8639272 h 10322882"/>
              <a:gd name="connsiteX1154" fmla="*/ 2209382 w 7129607"/>
              <a:gd name="connsiteY1154" fmla="*/ 8639261 h 10322882"/>
              <a:gd name="connsiteX1155" fmla="*/ 2206065 w 7129607"/>
              <a:gd name="connsiteY1155" fmla="*/ 8638430 h 10322882"/>
              <a:gd name="connsiteX1156" fmla="*/ 2185871 w 7129607"/>
              <a:gd name="connsiteY1156" fmla="*/ 8621587 h 10322882"/>
              <a:gd name="connsiteX1157" fmla="*/ 2165681 w 7129607"/>
              <a:gd name="connsiteY1157" fmla="*/ 8604743 h 10322882"/>
              <a:gd name="connsiteX1158" fmla="*/ 2148854 w 7129607"/>
              <a:gd name="connsiteY1158" fmla="*/ 8587898 h 10322882"/>
              <a:gd name="connsiteX1159" fmla="*/ 2145489 w 7129607"/>
              <a:gd name="connsiteY1159" fmla="*/ 8584531 h 10322882"/>
              <a:gd name="connsiteX1160" fmla="*/ 2169047 w 7129607"/>
              <a:gd name="connsiteY1160" fmla="*/ 8567686 h 10322882"/>
              <a:gd name="connsiteX1161" fmla="*/ 2192605 w 7129607"/>
              <a:gd name="connsiteY1161" fmla="*/ 8490203 h 10322882"/>
              <a:gd name="connsiteX1162" fmla="*/ 2216162 w 7129607"/>
              <a:gd name="connsiteY1162" fmla="*/ 8432932 h 10322882"/>
              <a:gd name="connsiteX1163" fmla="*/ 2276737 w 7129607"/>
              <a:gd name="connsiteY1163" fmla="*/ 8422826 h 10322882"/>
              <a:gd name="connsiteX1164" fmla="*/ 2337314 w 7129607"/>
              <a:gd name="connsiteY1164" fmla="*/ 8375662 h 10322882"/>
              <a:gd name="connsiteX1165" fmla="*/ 2364234 w 7129607"/>
              <a:gd name="connsiteY1165" fmla="*/ 8402612 h 10322882"/>
              <a:gd name="connsiteX1166" fmla="*/ 2387791 w 7129607"/>
              <a:gd name="connsiteY1166" fmla="*/ 8392506 h 10322882"/>
              <a:gd name="connsiteX1167" fmla="*/ 2424812 w 7129607"/>
              <a:gd name="connsiteY1167" fmla="*/ 8365556 h 10322882"/>
              <a:gd name="connsiteX1168" fmla="*/ 2448370 w 7129607"/>
              <a:gd name="connsiteY1168" fmla="*/ 8372292 h 10322882"/>
              <a:gd name="connsiteX1169" fmla="*/ 2478657 w 7129607"/>
              <a:gd name="connsiteY1169" fmla="*/ 8355450 h 10322882"/>
              <a:gd name="connsiteX1170" fmla="*/ 2478657 w 7129607"/>
              <a:gd name="connsiteY1170" fmla="*/ 8331866 h 10322882"/>
              <a:gd name="connsiteX1171" fmla="*/ 2418083 w 7129607"/>
              <a:gd name="connsiteY1171" fmla="*/ 8281334 h 10322882"/>
              <a:gd name="connsiteX1172" fmla="*/ 2471927 w 7129607"/>
              <a:gd name="connsiteY1172" fmla="*/ 8227432 h 10322882"/>
              <a:gd name="connsiteX1173" fmla="*/ 2512310 w 7129607"/>
              <a:gd name="connsiteY1173" fmla="*/ 8261122 h 10322882"/>
              <a:gd name="connsiteX1174" fmla="*/ 2492118 w 7129607"/>
              <a:gd name="connsiteY1174" fmla="*/ 8291440 h 10322882"/>
              <a:gd name="connsiteX1175" fmla="*/ 2519041 w 7129607"/>
              <a:gd name="connsiteY1175" fmla="*/ 8308285 h 10322882"/>
              <a:gd name="connsiteX1176" fmla="*/ 2556060 w 7129607"/>
              <a:gd name="connsiteY1176" fmla="*/ 8264490 h 10322882"/>
              <a:gd name="connsiteX1177" fmla="*/ 2576252 w 7129607"/>
              <a:gd name="connsiteY1177" fmla="*/ 8237539 h 10322882"/>
              <a:gd name="connsiteX1178" fmla="*/ 2556060 w 7129607"/>
              <a:gd name="connsiteY1178" fmla="*/ 8220696 h 10322882"/>
              <a:gd name="connsiteX1179" fmla="*/ 2539235 w 7129607"/>
              <a:gd name="connsiteY1179" fmla="*/ 8234171 h 10322882"/>
              <a:gd name="connsiteX1180" fmla="*/ 2508944 w 7129607"/>
              <a:gd name="connsiteY1180" fmla="*/ 8207220 h 10322882"/>
              <a:gd name="connsiteX1181" fmla="*/ 2508944 w 7129607"/>
              <a:gd name="connsiteY1181" fmla="*/ 8180270 h 10322882"/>
              <a:gd name="connsiteX1182" fmla="*/ 2535868 w 7129607"/>
              <a:gd name="connsiteY1182" fmla="*/ 8146581 h 10322882"/>
              <a:gd name="connsiteX1183" fmla="*/ 2579617 w 7129607"/>
              <a:gd name="connsiteY1183" fmla="*/ 8176901 h 10322882"/>
              <a:gd name="connsiteX1184" fmla="*/ 2586349 w 7129607"/>
              <a:gd name="connsiteY1184" fmla="*/ 8180270 h 10322882"/>
              <a:gd name="connsiteX1185" fmla="*/ 2599809 w 7129607"/>
              <a:gd name="connsiteY1185" fmla="*/ 8190376 h 10322882"/>
              <a:gd name="connsiteX1186" fmla="*/ 2620002 w 7129607"/>
              <a:gd name="connsiteY1186" fmla="*/ 8203851 h 10322882"/>
              <a:gd name="connsiteX1187" fmla="*/ 2650289 w 7129607"/>
              <a:gd name="connsiteY1187" fmla="*/ 8217326 h 10322882"/>
              <a:gd name="connsiteX1188" fmla="*/ 2662169 w 7129607"/>
              <a:gd name="connsiteY1188" fmla="*/ 8214725 h 10322882"/>
              <a:gd name="connsiteX1189" fmla="*/ 2662616 w 7129607"/>
              <a:gd name="connsiteY1189" fmla="*/ 8214026 h 10322882"/>
              <a:gd name="connsiteX1190" fmla="*/ 2650110 w 7129607"/>
              <a:gd name="connsiteY1190" fmla="*/ 8216764 h 10322882"/>
              <a:gd name="connsiteX1191" fmla="*/ 2619809 w 7129607"/>
              <a:gd name="connsiteY1191" fmla="*/ 8203288 h 10322882"/>
              <a:gd name="connsiteX1192" fmla="*/ 2599608 w 7129607"/>
              <a:gd name="connsiteY1192" fmla="*/ 8189813 h 10322882"/>
              <a:gd name="connsiteX1193" fmla="*/ 2586140 w 7129607"/>
              <a:gd name="connsiteY1193" fmla="*/ 8179707 h 10322882"/>
              <a:gd name="connsiteX1194" fmla="*/ 2592873 w 7129607"/>
              <a:gd name="connsiteY1194" fmla="*/ 8176339 h 10322882"/>
              <a:gd name="connsiteX1195" fmla="*/ 2602973 w 7129607"/>
              <a:gd name="connsiteY1195" fmla="*/ 8183076 h 10322882"/>
              <a:gd name="connsiteX1196" fmla="*/ 2629908 w 7129607"/>
              <a:gd name="connsiteY1196" fmla="*/ 8152758 h 10322882"/>
              <a:gd name="connsiteX1197" fmla="*/ 2653475 w 7129607"/>
              <a:gd name="connsiteY1197" fmla="*/ 8112332 h 10322882"/>
              <a:gd name="connsiteX1198" fmla="*/ 2673676 w 7129607"/>
              <a:gd name="connsiteY1198" fmla="*/ 8088752 h 10322882"/>
              <a:gd name="connsiteX1199" fmla="*/ 2683778 w 7129607"/>
              <a:gd name="connsiteY1199" fmla="*/ 8075276 h 10322882"/>
              <a:gd name="connsiteX1200" fmla="*/ 2677044 w 7129607"/>
              <a:gd name="connsiteY1200" fmla="*/ 8058432 h 10322882"/>
              <a:gd name="connsiteX1201" fmla="*/ 2673676 w 7129607"/>
              <a:gd name="connsiteY1201" fmla="*/ 8024746 h 10322882"/>
              <a:gd name="connsiteX1202" fmla="*/ 2744381 w 7129607"/>
              <a:gd name="connsiteY1202" fmla="*/ 7974213 h 10322882"/>
              <a:gd name="connsiteX1203" fmla="*/ 2774683 w 7129607"/>
              <a:gd name="connsiteY1203" fmla="*/ 7991058 h 10322882"/>
              <a:gd name="connsiteX1204" fmla="*/ 2811718 w 7129607"/>
              <a:gd name="connsiteY1204" fmla="*/ 7947264 h 10322882"/>
              <a:gd name="connsiteX1205" fmla="*/ 2821817 w 7129607"/>
              <a:gd name="connsiteY1205" fmla="*/ 7910207 h 10322882"/>
              <a:gd name="connsiteX1206" fmla="*/ 2835285 w 7129607"/>
              <a:gd name="connsiteY1206" fmla="*/ 7866414 h 10322882"/>
              <a:gd name="connsiteX1207" fmla="*/ 2848752 w 7129607"/>
              <a:gd name="connsiteY1207" fmla="*/ 7879889 h 10322882"/>
              <a:gd name="connsiteX1208" fmla="*/ 2842020 w 7129607"/>
              <a:gd name="connsiteY1208" fmla="*/ 7910207 h 10322882"/>
              <a:gd name="connsiteX1209" fmla="*/ 2831919 w 7129607"/>
              <a:gd name="connsiteY1209" fmla="*/ 7943895 h 10322882"/>
              <a:gd name="connsiteX1210" fmla="*/ 2848752 w 7129607"/>
              <a:gd name="connsiteY1210" fmla="*/ 7957370 h 10322882"/>
              <a:gd name="connsiteX1211" fmla="*/ 2865588 w 7129607"/>
              <a:gd name="connsiteY1211" fmla="*/ 7930420 h 10322882"/>
              <a:gd name="connsiteX1212" fmla="*/ 2882422 w 7129607"/>
              <a:gd name="connsiteY1212" fmla="*/ 7903471 h 10322882"/>
              <a:gd name="connsiteX1213" fmla="*/ 2885788 w 7129607"/>
              <a:gd name="connsiteY1213" fmla="*/ 7886626 h 10322882"/>
              <a:gd name="connsiteX1214" fmla="*/ 2912724 w 7129607"/>
              <a:gd name="connsiteY1214" fmla="*/ 7846201 h 10322882"/>
              <a:gd name="connsiteX1215" fmla="*/ 2912724 w 7129607"/>
              <a:gd name="connsiteY1215" fmla="*/ 7842832 h 10322882"/>
              <a:gd name="connsiteX1216" fmla="*/ 2913211 w 7129607"/>
              <a:gd name="connsiteY1216" fmla="*/ 7843200 h 10322882"/>
              <a:gd name="connsiteX1217" fmla="*/ 2929811 w 7129607"/>
              <a:gd name="connsiteY1217" fmla="*/ 7819978 h 10322882"/>
              <a:gd name="connsiteX1218" fmla="*/ 2906218 w 7129607"/>
              <a:gd name="connsiteY1218" fmla="*/ 7809873 h 10322882"/>
              <a:gd name="connsiteX1219" fmla="*/ 2885996 w 7129607"/>
              <a:gd name="connsiteY1219" fmla="*/ 7823346 h 10322882"/>
              <a:gd name="connsiteX1220" fmla="*/ 2855664 w 7129607"/>
              <a:gd name="connsiteY1220" fmla="*/ 7803138 h 10322882"/>
              <a:gd name="connsiteX1221" fmla="*/ 2902847 w 7129607"/>
              <a:gd name="connsiteY1221" fmla="*/ 7755988 h 10322882"/>
              <a:gd name="connsiteX1222" fmla="*/ 2950031 w 7129607"/>
              <a:gd name="connsiteY1222" fmla="*/ 7678527 h 10322882"/>
              <a:gd name="connsiteX1223" fmla="*/ 2973622 w 7129607"/>
              <a:gd name="connsiteY1223" fmla="*/ 7705470 h 10322882"/>
              <a:gd name="connsiteX1224" fmla="*/ 2956772 w 7129607"/>
              <a:gd name="connsiteY1224" fmla="*/ 7732412 h 10322882"/>
              <a:gd name="connsiteX1225" fmla="*/ 2946661 w 7129607"/>
              <a:gd name="connsiteY1225" fmla="*/ 7759355 h 10322882"/>
              <a:gd name="connsiteX1226" fmla="*/ 2970254 w 7129607"/>
              <a:gd name="connsiteY1226" fmla="*/ 7742517 h 10322882"/>
              <a:gd name="connsiteX1227" fmla="*/ 2997215 w 7129607"/>
              <a:gd name="connsiteY1227" fmla="*/ 7735782 h 10322882"/>
              <a:gd name="connsiteX1228" fmla="*/ 3010693 w 7129607"/>
              <a:gd name="connsiteY1228" fmla="*/ 7735782 h 10322882"/>
              <a:gd name="connsiteX1229" fmla="*/ 3024175 w 7129607"/>
              <a:gd name="connsiteY1229" fmla="*/ 7742517 h 10322882"/>
              <a:gd name="connsiteX1230" fmla="*/ 3034286 w 7129607"/>
              <a:gd name="connsiteY1230" fmla="*/ 7715574 h 10322882"/>
              <a:gd name="connsiteX1231" fmla="*/ 3054508 w 7129607"/>
              <a:gd name="connsiteY1231" fmla="*/ 7685264 h 10322882"/>
              <a:gd name="connsiteX1232" fmla="*/ 3003957 w 7129607"/>
              <a:gd name="connsiteY1232" fmla="*/ 7691999 h 10322882"/>
              <a:gd name="connsiteX1233" fmla="*/ 3007322 w 7129607"/>
              <a:gd name="connsiteY1233" fmla="*/ 7681894 h 10322882"/>
              <a:gd name="connsiteX1234" fmla="*/ 3000586 w 7129607"/>
              <a:gd name="connsiteY1234" fmla="*/ 7671791 h 10322882"/>
              <a:gd name="connsiteX1235" fmla="*/ 2973622 w 7129607"/>
              <a:gd name="connsiteY1235" fmla="*/ 7628009 h 10322882"/>
              <a:gd name="connsiteX1236" fmla="*/ 2966883 w 7129607"/>
              <a:gd name="connsiteY1236" fmla="*/ 7604435 h 10322882"/>
              <a:gd name="connsiteX1237" fmla="*/ 2987104 w 7129607"/>
              <a:gd name="connsiteY1237" fmla="*/ 7570755 h 10322882"/>
              <a:gd name="connsiteX1238" fmla="*/ 3064618 w 7129607"/>
              <a:gd name="connsiteY1238" fmla="*/ 7621273 h 10322882"/>
              <a:gd name="connsiteX1239" fmla="*/ 3071358 w 7129607"/>
              <a:gd name="connsiteY1239" fmla="*/ 7641481 h 10322882"/>
              <a:gd name="connsiteX1240" fmla="*/ 3094951 w 7129607"/>
              <a:gd name="connsiteY1240" fmla="*/ 7665056 h 10322882"/>
              <a:gd name="connsiteX1241" fmla="*/ 3105062 w 7129607"/>
              <a:gd name="connsiteY1241" fmla="*/ 7638113 h 10322882"/>
              <a:gd name="connsiteX1242" fmla="*/ 3101691 w 7129607"/>
              <a:gd name="connsiteY1242" fmla="*/ 7604435 h 10322882"/>
              <a:gd name="connsiteX1243" fmla="*/ 3088209 w 7129607"/>
              <a:gd name="connsiteY1243" fmla="*/ 7584228 h 10322882"/>
              <a:gd name="connsiteX1244" fmla="*/ 3051137 w 7129607"/>
              <a:gd name="connsiteY1244" fmla="*/ 7560652 h 10322882"/>
              <a:gd name="connsiteX1245" fmla="*/ 3057877 w 7129607"/>
              <a:gd name="connsiteY1245" fmla="*/ 7533710 h 10322882"/>
              <a:gd name="connsiteX1246" fmla="*/ 3094951 w 7129607"/>
              <a:gd name="connsiteY1246" fmla="*/ 7547180 h 10322882"/>
              <a:gd name="connsiteX1247" fmla="*/ 3108431 w 7129607"/>
              <a:gd name="connsiteY1247" fmla="*/ 7493295 h 10322882"/>
              <a:gd name="connsiteX1248" fmla="*/ 3081469 w 7129607"/>
              <a:gd name="connsiteY1248" fmla="*/ 7469719 h 10322882"/>
              <a:gd name="connsiteX1249" fmla="*/ 3034286 w 7129607"/>
              <a:gd name="connsiteY1249" fmla="*/ 7442776 h 10322882"/>
              <a:gd name="connsiteX1250" fmla="*/ 3051137 w 7129607"/>
              <a:gd name="connsiteY1250" fmla="*/ 7395628 h 10322882"/>
              <a:gd name="connsiteX1251" fmla="*/ 3037655 w 7129607"/>
              <a:gd name="connsiteY1251" fmla="*/ 7365316 h 10322882"/>
              <a:gd name="connsiteX1252" fmla="*/ 3041026 w 7129607"/>
              <a:gd name="connsiteY1252" fmla="*/ 7308062 h 10322882"/>
              <a:gd name="connsiteX1253" fmla="*/ 3051137 w 7129607"/>
              <a:gd name="connsiteY1253" fmla="*/ 7314799 h 10322882"/>
              <a:gd name="connsiteX1254" fmla="*/ 3072530 w 7129607"/>
              <a:gd name="connsiteY1254" fmla="*/ 7326310 h 10322882"/>
              <a:gd name="connsiteX1255" fmla="*/ 3072530 w 7129607"/>
              <a:gd name="connsiteY1255" fmla="*/ 7325889 h 10322882"/>
              <a:gd name="connsiteX1256" fmla="*/ 3051664 w 7129607"/>
              <a:gd name="connsiteY1256" fmla="*/ 7314645 h 10322882"/>
              <a:gd name="connsiteX1257" fmla="*/ 3041562 w 7129607"/>
              <a:gd name="connsiteY1257" fmla="*/ 7307905 h 10322882"/>
              <a:gd name="connsiteX1258" fmla="*/ 3041562 w 7129607"/>
              <a:gd name="connsiteY1258" fmla="*/ 7304535 h 10322882"/>
              <a:gd name="connsiteX1259" fmla="*/ 3044928 w 7129607"/>
              <a:gd name="connsiteY1259" fmla="*/ 7267469 h 10322882"/>
              <a:gd name="connsiteX1260" fmla="*/ 3071868 w 7129607"/>
              <a:gd name="connsiteY1260" fmla="*/ 7216923 h 10322882"/>
              <a:gd name="connsiteX1261" fmla="*/ 3098806 w 7129607"/>
              <a:gd name="connsiteY1261" fmla="*/ 7227032 h 10322882"/>
              <a:gd name="connsiteX1262" fmla="*/ 3118700 w 7129607"/>
              <a:gd name="connsiteY1262" fmla="*/ 7207126 h 10322882"/>
              <a:gd name="connsiteX1263" fmla="*/ 3118245 w 7129607"/>
              <a:gd name="connsiteY1263" fmla="*/ 7206640 h 10322882"/>
              <a:gd name="connsiteX1264" fmla="*/ 3114873 w 7129607"/>
              <a:gd name="connsiteY1264" fmla="*/ 7193175 h 10322882"/>
              <a:gd name="connsiteX1265" fmla="*/ 3118245 w 7129607"/>
              <a:gd name="connsiteY1265" fmla="*/ 7162881 h 10322882"/>
              <a:gd name="connsiteX1266" fmla="*/ 3087894 w 7129607"/>
              <a:gd name="connsiteY1266" fmla="*/ 7166247 h 10322882"/>
              <a:gd name="connsiteX1267" fmla="*/ 3017074 w 7129607"/>
              <a:gd name="connsiteY1267" fmla="*/ 7102293 h 10322882"/>
              <a:gd name="connsiteX1268" fmla="*/ 3000215 w 7129607"/>
              <a:gd name="connsiteY1268" fmla="*/ 7085462 h 10322882"/>
              <a:gd name="connsiteX1269" fmla="*/ 3017074 w 7129607"/>
              <a:gd name="connsiteY1269" fmla="*/ 7058534 h 10322882"/>
              <a:gd name="connsiteX1270" fmla="*/ 3121618 w 7129607"/>
              <a:gd name="connsiteY1270" fmla="*/ 6890230 h 10322882"/>
              <a:gd name="connsiteX1271" fmla="*/ 3148598 w 7129607"/>
              <a:gd name="connsiteY1271" fmla="*/ 6917158 h 10322882"/>
              <a:gd name="connsiteX1272" fmla="*/ 3158716 w 7129607"/>
              <a:gd name="connsiteY1272" fmla="*/ 6950819 h 10322882"/>
              <a:gd name="connsiteX1273" fmla="*/ 3189067 w 7129607"/>
              <a:gd name="connsiteY1273" fmla="*/ 7058534 h 10322882"/>
              <a:gd name="connsiteX1274" fmla="*/ 3202557 w 7129607"/>
              <a:gd name="connsiteY1274" fmla="*/ 7078730 h 10322882"/>
              <a:gd name="connsiteX1275" fmla="*/ 3182322 w 7129607"/>
              <a:gd name="connsiteY1275" fmla="*/ 7115757 h 10322882"/>
              <a:gd name="connsiteX1276" fmla="*/ 3158716 w 7129607"/>
              <a:gd name="connsiteY1276" fmla="*/ 7156149 h 10322882"/>
              <a:gd name="connsiteX1277" fmla="*/ 3185695 w 7129607"/>
              <a:gd name="connsiteY1277" fmla="*/ 7183077 h 10322882"/>
              <a:gd name="connsiteX1278" fmla="*/ 3222791 w 7129607"/>
              <a:gd name="connsiteY1278" fmla="*/ 7122489 h 10322882"/>
              <a:gd name="connsiteX1279" fmla="*/ 3236281 w 7129607"/>
              <a:gd name="connsiteY1279" fmla="*/ 7152782 h 10322882"/>
              <a:gd name="connsiteX1280" fmla="*/ 3205929 w 7129607"/>
              <a:gd name="connsiteY1280" fmla="*/ 7199908 h 10322882"/>
              <a:gd name="connsiteX1281" fmla="*/ 3243025 w 7129607"/>
              <a:gd name="connsiteY1281" fmla="*/ 7233568 h 10322882"/>
              <a:gd name="connsiteX1282" fmla="*/ 3273377 w 7129607"/>
              <a:gd name="connsiteY1282" fmla="*/ 7213372 h 10322882"/>
              <a:gd name="connsiteX1283" fmla="*/ 3253143 w 7129607"/>
              <a:gd name="connsiteY1283" fmla="*/ 7189809 h 10322882"/>
              <a:gd name="connsiteX1284" fmla="*/ 3276749 w 7129607"/>
              <a:gd name="connsiteY1284" fmla="*/ 7149416 h 10322882"/>
              <a:gd name="connsiteX1285" fmla="*/ 3296984 w 7129607"/>
              <a:gd name="connsiteY1285" fmla="*/ 7162881 h 10322882"/>
              <a:gd name="connsiteX1286" fmla="*/ 3320590 w 7129607"/>
              <a:gd name="connsiteY1286" fmla="*/ 7146050 h 10322882"/>
              <a:gd name="connsiteX1287" fmla="*/ 3320590 w 7129607"/>
              <a:gd name="connsiteY1287" fmla="*/ 7189809 h 10322882"/>
              <a:gd name="connsiteX1288" fmla="*/ 3361061 w 7129607"/>
              <a:gd name="connsiteY1288" fmla="*/ 7169613 h 10322882"/>
              <a:gd name="connsiteX1289" fmla="*/ 3327337 w 7129607"/>
              <a:gd name="connsiteY1289" fmla="*/ 7125855 h 10322882"/>
              <a:gd name="connsiteX1290" fmla="*/ 3340826 w 7129607"/>
              <a:gd name="connsiteY1290" fmla="*/ 7119123 h 10322882"/>
              <a:gd name="connsiteX1291" fmla="*/ 3361061 w 7129607"/>
              <a:gd name="connsiteY1291" fmla="*/ 7095561 h 10322882"/>
              <a:gd name="connsiteX1292" fmla="*/ 3377923 w 7129607"/>
              <a:gd name="connsiteY1292" fmla="*/ 7068632 h 10322882"/>
              <a:gd name="connsiteX1293" fmla="*/ 3381295 w 7129607"/>
              <a:gd name="connsiteY1293" fmla="*/ 7102293 h 10322882"/>
              <a:gd name="connsiteX1294" fmla="*/ 3384667 w 7129607"/>
              <a:gd name="connsiteY1294" fmla="*/ 7139318 h 10322882"/>
              <a:gd name="connsiteX1295" fmla="*/ 3404902 w 7129607"/>
              <a:gd name="connsiteY1295" fmla="*/ 7095561 h 10322882"/>
              <a:gd name="connsiteX1296" fmla="*/ 3408274 w 7129607"/>
              <a:gd name="connsiteY1296" fmla="*/ 7139318 h 10322882"/>
              <a:gd name="connsiteX1297" fmla="*/ 3415019 w 7129607"/>
              <a:gd name="connsiteY1297" fmla="*/ 7176345 h 10322882"/>
              <a:gd name="connsiteX1298" fmla="*/ 3448743 w 7129607"/>
              <a:gd name="connsiteY1298" fmla="*/ 7142684 h 10322882"/>
              <a:gd name="connsiteX1299" fmla="*/ 3455488 w 7129607"/>
              <a:gd name="connsiteY1299" fmla="*/ 7115757 h 10322882"/>
              <a:gd name="connsiteX1300" fmla="*/ 3425136 w 7129607"/>
              <a:gd name="connsiteY1300" fmla="*/ 7085462 h 10322882"/>
              <a:gd name="connsiteX1301" fmla="*/ 3452115 w 7129607"/>
              <a:gd name="connsiteY1301" fmla="*/ 7041703 h 10322882"/>
              <a:gd name="connsiteX1302" fmla="*/ 3468977 w 7129607"/>
              <a:gd name="connsiteY1302" fmla="*/ 7008043 h 10322882"/>
              <a:gd name="connsiteX1303" fmla="*/ 3509447 w 7129607"/>
              <a:gd name="connsiteY1303" fmla="*/ 7031605 h 10322882"/>
              <a:gd name="connsiteX1304" fmla="*/ 3556661 w 7129607"/>
              <a:gd name="connsiteY1304" fmla="*/ 7055168 h 10322882"/>
              <a:gd name="connsiteX1305" fmla="*/ 3563406 w 7129607"/>
              <a:gd name="connsiteY1305" fmla="*/ 7055168 h 10322882"/>
              <a:gd name="connsiteX1306" fmla="*/ 3566642 w 7129607"/>
              <a:gd name="connsiteY1306" fmla="*/ 7055168 h 10322882"/>
              <a:gd name="connsiteX1307" fmla="*/ 3566347 w 7129607"/>
              <a:gd name="connsiteY1307" fmla="*/ 7054956 h 10322882"/>
              <a:gd name="connsiteX1308" fmla="*/ 3562981 w 7129607"/>
              <a:gd name="connsiteY1308" fmla="*/ 7054956 h 10322882"/>
              <a:gd name="connsiteX1309" fmla="*/ 3569715 w 7129607"/>
              <a:gd name="connsiteY1309" fmla="*/ 7044864 h 10322882"/>
              <a:gd name="connsiteX1310" fmla="*/ 3647151 w 7129607"/>
              <a:gd name="connsiteY1310" fmla="*/ 6954035 h 10322882"/>
              <a:gd name="connsiteX1311" fmla="*/ 3677452 w 7129607"/>
              <a:gd name="connsiteY1311" fmla="*/ 6917032 h 10322882"/>
              <a:gd name="connsiteX1312" fmla="*/ 3687551 w 7129607"/>
              <a:gd name="connsiteY1312" fmla="*/ 6896848 h 10322882"/>
              <a:gd name="connsiteX1313" fmla="*/ 3704385 w 7129607"/>
              <a:gd name="connsiteY1313" fmla="*/ 6900211 h 10322882"/>
              <a:gd name="connsiteX1314" fmla="*/ 3704385 w 7129607"/>
              <a:gd name="connsiteY1314" fmla="*/ 6886755 h 10322882"/>
              <a:gd name="connsiteX1315" fmla="*/ 3717853 w 7129607"/>
              <a:gd name="connsiteY1315" fmla="*/ 6863208 h 10322882"/>
              <a:gd name="connsiteX1316" fmla="*/ 3764987 w 7129607"/>
              <a:gd name="connsiteY1316" fmla="*/ 6769015 h 10322882"/>
              <a:gd name="connsiteX1317" fmla="*/ 3768353 w 7129607"/>
              <a:gd name="connsiteY1317" fmla="*/ 6769015 h 10322882"/>
              <a:gd name="connsiteX1318" fmla="*/ 3778455 w 7129607"/>
              <a:gd name="connsiteY1318" fmla="*/ 6772379 h 10322882"/>
              <a:gd name="connsiteX1319" fmla="*/ 3775087 w 7129607"/>
              <a:gd name="connsiteY1319" fmla="*/ 6785836 h 10322882"/>
              <a:gd name="connsiteX1320" fmla="*/ 3775273 w 7129607"/>
              <a:gd name="connsiteY1320" fmla="*/ 6785887 h 10322882"/>
              <a:gd name="connsiteX1321" fmla="*/ 3785339 w 7129607"/>
              <a:gd name="connsiteY1321" fmla="*/ 6789524 h 10322882"/>
              <a:gd name="connsiteX1322" fmla="*/ 3793605 w 7129607"/>
              <a:gd name="connsiteY1322" fmla="*/ 6790881 h 10322882"/>
              <a:gd name="connsiteX1323" fmla="*/ 3775273 w 7129607"/>
              <a:gd name="connsiteY1323" fmla="*/ 6785887 h 10322882"/>
              <a:gd name="connsiteX1324" fmla="*/ 3775180 w 7129607"/>
              <a:gd name="connsiteY1324" fmla="*/ 6785853 h 10322882"/>
              <a:gd name="connsiteX1325" fmla="*/ 3778549 w 7129607"/>
              <a:gd name="connsiteY1325" fmla="*/ 6772385 h 10322882"/>
              <a:gd name="connsiteX1326" fmla="*/ 3768442 w 7129607"/>
              <a:gd name="connsiteY1326" fmla="*/ 6769019 h 10322882"/>
              <a:gd name="connsiteX1327" fmla="*/ 3818982 w 7129607"/>
              <a:gd name="connsiteY1327" fmla="*/ 6671382 h 10322882"/>
              <a:gd name="connsiteX1328" fmla="*/ 3822351 w 7129607"/>
              <a:gd name="connsiteY1328" fmla="*/ 6651181 h 10322882"/>
              <a:gd name="connsiteX1329" fmla="*/ 3835829 w 7129607"/>
              <a:gd name="connsiteY1329" fmla="*/ 6617514 h 10322882"/>
              <a:gd name="connsiteX1330" fmla="*/ 3842568 w 7129607"/>
              <a:gd name="connsiteY1330" fmla="*/ 6573746 h 10322882"/>
              <a:gd name="connsiteX1331" fmla="*/ 3832460 w 7129607"/>
              <a:gd name="connsiteY1331" fmla="*/ 6550178 h 10322882"/>
              <a:gd name="connsiteX1332" fmla="*/ 3741486 w 7129607"/>
              <a:gd name="connsiteY1332" fmla="*/ 6519877 h 10322882"/>
              <a:gd name="connsiteX1333" fmla="*/ 3677469 w 7129607"/>
              <a:gd name="connsiteY1333" fmla="*/ 6509777 h 10322882"/>
              <a:gd name="connsiteX1334" fmla="*/ 3559541 w 7129607"/>
              <a:gd name="connsiteY1334" fmla="*/ 6506410 h 10322882"/>
              <a:gd name="connsiteX1335" fmla="*/ 3471936 w 7129607"/>
              <a:gd name="connsiteY1335" fmla="*/ 6506410 h 10322882"/>
              <a:gd name="connsiteX1336" fmla="*/ 3465198 w 7129607"/>
              <a:gd name="connsiteY1336" fmla="*/ 6472743 h 10322882"/>
              <a:gd name="connsiteX1337" fmla="*/ 3377594 w 7129607"/>
              <a:gd name="connsiteY1337" fmla="*/ 5987925 h 10322882"/>
              <a:gd name="connsiteX1338" fmla="*/ 3458459 w 7129607"/>
              <a:gd name="connsiteY1338" fmla="*/ 6031693 h 10322882"/>
              <a:gd name="connsiteX1339" fmla="*/ 3508999 w 7129607"/>
              <a:gd name="connsiteY1339" fmla="*/ 6061994 h 10322882"/>
              <a:gd name="connsiteX1340" fmla="*/ 3529216 w 7129607"/>
              <a:gd name="connsiteY1340" fmla="*/ 6072094 h 10322882"/>
              <a:gd name="connsiteX1341" fmla="*/ 3562910 w 7129607"/>
              <a:gd name="connsiteY1341" fmla="*/ 6267368 h 10322882"/>
              <a:gd name="connsiteX1342" fmla="*/ 3579756 w 7129607"/>
              <a:gd name="connsiteY1342" fmla="*/ 6371738 h 10322882"/>
              <a:gd name="connsiteX1343" fmla="*/ 3583126 w 7129607"/>
              <a:gd name="connsiteY1343" fmla="*/ 6391939 h 10322882"/>
              <a:gd name="connsiteX1344" fmla="*/ 3616820 w 7129607"/>
              <a:gd name="connsiteY1344" fmla="*/ 6385206 h 10322882"/>
              <a:gd name="connsiteX1345" fmla="*/ 3670729 w 7129607"/>
              <a:gd name="connsiteY1345" fmla="*/ 6378472 h 10322882"/>
              <a:gd name="connsiteX1346" fmla="*/ 3674100 w 7129607"/>
              <a:gd name="connsiteY1346" fmla="*/ 6365004 h 10322882"/>
              <a:gd name="connsiteX1347" fmla="*/ 3660621 w 7129607"/>
              <a:gd name="connsiteY1347" fmla="*/ 6260634 h 10322882"/>
              <a:gd name="connsiteX1348" fmla="*/ 3640406 w 7129607"/>
              <a:gd name="connsiteY1348" fmla="*/ 6125964 h 10322882"/>
              <a:gd name="connsiteX1349" fmla="*/ 3711161 w 7129607"/>
              <a:gd name="connsiteY1349" fmla="*/ 6159631 h 10322882"/>
              <a:gd name="connsiteX1350" fmla="*/ 3728009 w 7129607"/>
              <a:gd name="connsiteY1350" fmla="*/ 6213499 h 10322882"/>
              <a:gd name="connsiteX1351" fmla="*/ 3798766 w 7129607"/>
              <a:gd name="connsiteY1351" fmla="*/ 6213499 h 10322882"/>
              <a:gd name="connsiteX1352" fmla="*/ 3812243 w 7129607"/>
              <a:gd name="connsiteY1352" fmla="*/ 6243800 h 10322882"/>
              <a:gd name="connsiteX1353" fmla="*/ 3845937 w 7129607"/>
              <a:gd name="connsiteY1353" fmla="*/ 6415507 h 10322882"/>
              <a:gd name="connsiteX1354" fmla="*/ 3883000 w 7129607"/>
              <a:gd name="connsiteY1354" fmla="*/ 6435708 h 10322882"/>
              <a:gd name="connsiteX1355" fmla="*/ 3923433 w 7129607"/>
              <a:gd name="connsiteY1355" fmla="*/ 6452541 h 10322882"/>
              <a:gd name="connsiteX1356" fmla="*/ 3936910 w 7129607"/>
              <a:gd name="connsiteY1356" fmla="*/ 6432340 h 10322882"/>
              <a:gd name="connsiteX1357" fmla="*/ 3896477 w 7129607"/>
              <a:gd name="connsiteY1357" fmla="*/ 6408773 h 10322882"/>
              <a:gd name="connsiteX1358" fmla="*/ 3913325 w 7129607"/>
              <a:gd name="connsiteY1358" fmla="*/ 6334703 h 10322882"/>
              <a:gd name="connsiteX1359" fmla="*/ 3947019 w 7129607"/>
              <a:gd name="connsiteY1359" fmla="*/ 6307770 h 10322882"/>
              <a:gd name="connsiteX1360" fmla="*/ 3960496 w 7129607"/>
              <a:gd name="connsiteY1360" fmla="*/ 6324604 h 10322882"/>
              <a:gd name="connsiteX1361" fmla="*/ 3973973 w 7129607"/>
              <a:gd name="connsiteY1361" fmla="*/ 6348171 h 10322882"/>
              <a:gd name="connsiteX1362" fmla="*/ 3980713 w 7129607"/>
              <a:gd name="connsiteY1362" fmla="*/ 6307770 h 10322882"/>
              <a:gd name="connsiteX1363" fmla="*/ 3930171 w 7129607"/>
              <a:gd name="connsiteY1363" fmla="*/ 6297669 h 10322882"/>
              <a:gd name="connsiteX1364" fmla="*/ 3899846 w 7129607"/>
              <a:gd name="connsiteY1364" fmla="*/ 6206766 h 10322882"/>
              <a:gd name="connsiteX1365" fmla="*/ 3963865 w 7129607"/>
              <a:gd name="connsiteY1365" fmla="*/ 6220233 h 10322882"/>
              <a:gd name="connsiteX1366" fmla="*/ 3990821 w 7129607"/>
              <a:gd name="connsiteY1366" fmla="*/ 6210133 h 10322882"/>
              <a:gd name="connsiteX1367" fmla="*/ 4024514 w 7129607"/>
              <a:gd name="connsiteY1367" fmla="*/ 6213499 h 10322882"/>
              <a:gd name="connsiteX1368" fmla="*/ 4048099 w 7129607"/>
              <a:gd name="connsiteY1368" fmla="*/ 6230333 h 10322882"/>
              <a:gd name="connsiteX1369" fmla="*/ 4071685 w 7129607"/>
              <a:gd name="connsiteY1369" fmla="*/ 6216867 h 10322882"/>
              <a:gd name="connsiteX1370" fmla="*/ 4071685 w 7129607"/>
              <a:gd name="connsiteY1370" fmla="*/ 6189932 h 10322882"/>
              <a:gd name="connsiteX1371" fmla="*/ 4041361 w 7129607"/>
              <a:gd name="connsiteY1371" fmla="*/ 6193300 h 10322882"/>
              <a:gd name="connsiteX1372" fmla="*/ 4051468 w 7129607"/>
              <a:gd name="connsiteY1372" fmla="*/ 6210133 h 10322882"/>
              <a:gd name="connsiteX1373" fmla="*/ 3893108 w 7129607"/>
              <a:gd name="connsiteY1373" fmla="*/ 6162999 h 10322882"/>
              <a:gd name="connsiteX1374" fmla="*/ 3936910 w 7129607"/>
              <a:gd name="connsiteY1374" fmla="*/ 6122596 h 10322882"/>
              <a:gd name="connsiteX1375" fmla="*/ 4024514 w 7129607"/>
              <a:gd name="connsiteY1375" fmla="*/ 6152897 h 10322882"/>
              <a:gd name="connsiteX1376" fmla="*/ 4041361 w 7129607"/>
              <a:gd name="connsiteY1376" fmla="*/ 6102395 h 10322882"/>
              <a:gd name="connsiteX1377" fmla="*/ 4021145 w 7129607"/>
              <a:gd name="connsiteY1377" fmla="*/ 6082195 h 10322882"/>
              <a:gd name="connsiteX1378" fmla="*/ 4004297 w 7129607"/>
              <a:gd name="connsiteY1378" fmla="*/ 6055260 h 10322882"/>
              <a:gd name="connsiteX1379" fmla="*/ 3997559 w 7129607"/>
              <a:gd name="connsiteY1379" fmla="*/ 6119230 h 10322882"/>
              <a:gd name="connsiteX1380" fmla="*/ 3953757 w 7129607"/>
              <a:gd name="connsiteY1380" fmla="*/ 6105763 h 10322882"/>
              <a:gd name="connsiteX1381" fmla="*/ 3916694 w 7129607"/>
              <a:gd name="connsiteY1381" fmla="*/ 6095663 h 10322882"/>
              <a:gd name="connsiteX1382" fmla="*/ 3883000 w 7129607"/>
              <a:gd name="connsiteY1382" fmla="*/ 6109129 h 10322882"/>
              <a:gd name="connsiteX1383" fmla="*/ 3839199 w 7129607"/>
              <a:gd name="connsiteY1383" fmla="*/ 6129330 h 10322882"/>
              <a:gd name="connsiteX1384" fmla="*/ 3825720 w 7129607"/>
              <a:gd name="connsiteY1384" fmla="*/ 6115862 h 10322882"/>
              <a:gd name="connsiteX1385" fmla="*/ 3775180 w 7129607"/>
              <a:gd name="connsiteY1385" fmla="*/ 6136064 h 10322882"/>
              <a:gd name="connsiteX1386" fmla="*/ 3714532 w 7129607"/>
              <a:gd name="connsiteY1386" fmla="*/ 6115862 h 10322882"/>
              <a:gd name="connsiteX1387" fmla="*/ 3637037 w 7129607"/>
              <a:gd name="connsiteY1387" fmla="*/ 6078828 h 10322882"/>
              <a:gd name="connsiteX1388" fmla="*/ 3623558 w 7129607"/>
              <a:gd name="connsiteY1388" fmla="*/ 6008126 h 10322882"/>
              <a:gd name="connsiteX1389" fmla="*/ 3613450 w 7129607"/>
              <a:gd name="connsiteY1389" fmla="*/ 5923956 h 10322882"/>
              <a:gd name="connsiteX1390" fmla="*/ 3724640 w 7129607"/>
              <a:gd name="connsiteY1390" fmla="*/ 5957624 h 10322882"/>
              <a:gd name="connsiteX1391" fmla="*/ 3721271 w 7129607"/>
              <a:gd name="connsiteY1391" fmla="*/ 5981191 h 10322882"/>
              <a:gd name="connsiteX1392" fmla="*/ 3768442 w 7129607"/>
              <a:gd name="connsiteY1392" fmla="*/ 5994658 h 10322882"/>
              <a:gd name="connsiteX1393" fmla="*/ 3849306 w 7129607"/>
              <a:gd name="connsiteY1393" fmla="*/ 6014860 h 10322882"/>
              <a:gd name="connsiteX1394" fmla="*/ 3862783 w 7129607"/>
              <a:gd name="connsiteY1394" fmla="*/ 5974459 h 10322882"/>
              <a:gd name="connsiteX1395" fmla="*/ 3849306 w 7129607"/>
              <a:gd name="connsiteY1395" fmla="*/ 5960991 h 10322882"/>
              <a:gd name="connsiteX1396" fmla="*/ 3758334 w 7129607"/>
              <a:gd name="connsiteY1396" fmla="*/ 5923956 h 10322882"/>
              <a:gd name="connsiteX1397" fmla="*/ 3765072 w 7129607"/>
              <a:gd name="connsiteY1397" fmla="*/ 5893655 h 10322882"/>
              <a:gd name="connsiteX1398" fmla="*/ 3765072 w 7129607"/>
              <a:gd name="connsiteY1398" fmla="*/ 5880312 h 10322882"/>
              <a:gd name="connsiteX1399" fmla="*/ 3764984 w 7129607"/>
              <a:gd name="connsiteY1399" fmla="*/ 5880320 h 10322882"/>
              <a:gd name="connsiteX1400" fmla="*/ 3764984 w 7129607"/>
              <a:gd name="connsiteY1400" fmla="*/ 5849997 h 10322882"/>
              <a:gd name="connsiteX1401" fmla="*/ 3670669 w 7129607"/>
              <a:gd name="connsiteY1401" fmla="*/ 5846628 h 10322882"/>
              <a:gd name="connsiteX1402" fmla="*/ 3620143 w 7129607"/>
              <a:gd name="connsiteY1402" fmla="*/ 5846628 h 10322882"/>
              <a:gd name="connsiteX1403" fmla="*/ 3610039 w 7129607"/>
              <a:gd name="connsiteY1403" fmla="*/ 5836520 h 10322882"/>
              <a:gd name="connsiteX1404" fmla="*/ 3613406 w 7129607"/>
              <a:gd name="connsiteY1404" fmla="*/ 5735443 h 10322882"/>
              <a:gd name="connsiteX1405" fmla="*/ 3636985 w 7129607"/>
              <a:gd name="connsiteY1405" fmla="*/ 5752289 h 10322882"/>
              <a:gd name="connsiteX1406" fmla="*/ 3640354 w 7129607"/>
              <a:gd name="connsiteY1406" fmla="*/ 5779243 h 10322882"/>
              <a:gd name="connsiteX1407" fmla="*/ 3647091 w 7129607"/>
              <a:gd name="connsiteY1407" fmla="*/ 5816305 h 10322882"/>
              <a:gd name="connsiteX1408" fmla="*/ 3667301 w 7129607"/>
              <a:gd name="connsiteY1408" fmla="*/ 5816305 h 10322882"/>
              <a:gd name="connsiteX1409" fmla="*/ 3707721 w 7129607"/>
              <a:gd name="connsiteY1409" fmla="*/ 5816305 h 10322882"/>
              <a:gd name="connsiteX1410" fmla="*/ 3714458 w 7129607"/>
              <a:gd name="connsiteY1410" fmla="*/ 5792720 h 10322882"/>
              <a:gd name="connsiteX1411" fmla="*/ 3687510 w 7129607"/>
              <a:gd name="connsiteY1411" fmla="*/ 5779243 h 10322882"/>
              <a:gd name="connsiteX1412" fmla="*/ 3684143 w 7129607"/>
              <a:gd name="connsiteY1412" fmla="*/ 5752289 h 10322882"/>
              <a:gd name="connsiteX1413" fmla="*/ 3700984 w 7129607"/>
              <a:gd name="connsiteY1413" fmla="*/ 5759028 h 10322882"/>
              <a:gd name="connsiteX1414" fmla="*/ 3697617 w 7129607"/>
              <a:gd name="connsiteY1414" fmla="*/ 5708489 h 10322882"/>
              <a:gd name="connsiteX1415" fmla="*/ 3704354 w 7129607"/>
              <a:gd name="connsiteY1415" fmla="*/ 5695012 h 10322882"/>
              <a:gd name="connsiteX1416" fmla="*/ 3714458 w 7129607"/>
              <a:gd name="connsiteY1416" fmla="*/ 5681535 h 10322882"/>
              <a:gd name="connsiteX1417" fmla="*/ 3734669 w 7129607"/>
              <a:gd name="connsiteY1417" fmla="*/ 5678166 h 10322882"/>
              <a:gd name="connsiteX1418" fmla="*/ 3758247 w 7129607"/>
              <a:gd name="connsiteY1418" fmla="*/ 5664689 h 10322882"/>
              <a:gd name="connsiteX1419" fmla="*/ 3805405 w 7129607"/>
              <a:gd name="connsiteY1419" fmla="*/ 5641106 h 10322882"/>
              <a:gd name="connsiteX1420" fmla="*/ 3818879 w 7129607"/>
              <a:gd name="connsiteY1420" fmla="*/ 5728705 h 10322882"/>
              <a:gd name="connsiteX1421" fmla="*/ 3835721 w 7129607"/>
              <a:gd name="connsiteY1421" fmla="*/ 5745551 h 10322882"/>
              <a:gd name="connsiteX1422" fmla="*/ 3872773 w 7129607"/>
              <a:gd name="connsiteY1422" fmla="*/ 5752289 h 10322882"/>
              <a:gd name="connsiteX1423" fmla="*/ 3882877 w 7129607"/>
              <a:gd name="connsiteY1423" fmla="*/ 5657951 h 10322882"/>
              <a:gd name="connsiteX1424" fmla="*/ 3879510 w 7129607"/>
              <a:gd name="connsiteY1424" fmla="*/ 5580460 h 10322882"/>
              <a:gd name="connsiteX1425" fmla="*/ 3936772 w 7129607"/>
              <a:gd name="connsiteY1425" fmla="*/ 5604045 h 10322882"/>
              <a:gd name="connsiteX1426" fmla="*/ 3930035 w 7129607"/>
              <a:gd name="connsiteY1426" fmla="*/ 5529921 h 10322882"/>
              <a:gd name="connsiteX1427" fmla="*/ 3882877 w 7129607"/>
              <a:gd name="connsiteY1427" fmla="*/ 5526552 h 10322882"/>
              <a:gd name="connsiteX1428" fmla="*/ 3869405 w 7129607"/>
              <a:gd name="connsiteY1428" fmla="*/ 5449060 h 10322882"/>
              <a:gd name="connsiteX1429" fmla="*/ 3913194 w 7129607"/>
              <a:gd name="connsiteY1429" fmla="*/ 5418737 h 10322882"/>
              <a:gd name="connsiteX1430" fmla="*/ 3906457 w 7129607"/>
              <a:gd name="connsiteY1430" fmla="*/ 5385044 h 10322882"/>
              <a:gd name="connsiteX1431" fmla="*/ 3886246 w 7129607"/>
              <a:gd name="connsiteY1431" fmla="*/ 5378306 h 10322882"/>
              <a:gd name="connsiteX1432" fmla="*/ 3842457 w 7129607"/>
              <a:gd name="connsiteY1432" fmla="*/ 5398521 h 10322882"/>
              <a:gd name="connsiteX1433" fmla="*/ 3812142 w 7129607"/>
              <a:gd name="connsiteY1433" fmla="*/ 5388414 h 10322882"/>
              <a:gd name="connsiteX1434" fmla="*/ 3845825 w 7129607"/>
              <a:gd name="connsiteY1434" fmla="*/ 5371567 h 10322882"/>
              <a:gd name="connsiteX1435" fmla="*/ 3869405 w 7129607"/>
              <a:gd name="connsiteY1435" fmla="*/ 5368198 h 10322882"/>
              <a:gd name="connsiteX1436" fmla="*/ 3835721 w 7129607"/>
              <a:gd name="connsiteY1436" fmla="*/ 5354721 h 10322882"/>
              <a:gd name="connsiteX1437" fmla="*/ 3805405 w 7129607"/>
              <a:gd name="connsiteY1437" fmla="*/ 5368198 h 10322882"/>
              <a:gd name="connsiteX1438" fmla="*/ 3781827 w 7129607"/>
              <a:gd name="connsiteY1438" fmla="*/ 5371567 h 10322882"/>
              <a:gd name="connsiteX1439" fmla="*/ 3741406 w 7129607"/>
              <a:gd name="connsiteY1439" fmla="*/ 5351352 h 10322882"/>
              <a:gd name="connsiteX1440" fmla="*/ 3785195 w 7129607"/>
              <a:gd name="connsiteY1440" fmla="*/ 5337875 h 10322882"/>
              <a:gd name="connsiteX1441" fmla="*/ 3795299 w 7129607"/>
              <a:gd name="connsiteY1441" fmla="*/ 5341244 h 10322882"/>
              <a:gd name="connsiteX1442" fmla="*/ 3798668 w 7129607"/>
              <a:gd name="connsiteY1442" fmla="*/ 5331137 h 10322882"/>
              <a:gd name="connsiteX1443" fmla="*/ 3768353 w 7129607"/>
              <a:gd name="connsiteY1443" fmla="*/ 5314290 h 10322882"/>
              <a:gd name="connsiteX1444" fmla="*/ 3721195 w 7129607"/>
              <a:gd name="connsiteY1444" fmla="*/ 5337875 h 10322882"/>
              <a:gd name="connsiteX1445" fmla="*/ 3677406 w 7129607"/>
              <a:gd name="connsiteY1445" fmla="*/ 5310921 h 10322882"/>
              <a:gd name="connsiteX1446" fmla="*/ 3640354 w 7129607"/>
              <a:gd name="connsiteY1446" fmla="*/ 5324398 h 10322882"/>
              <a:gd name="connsiteX1447" fmla="*/ 3663932 w 7129607"/>
              <a:gd name="connsiteY1447" fmla="*/ 5297444 h 10322882"/>
              <a:gd name="connsiteX1448" fmla="*/ 3667301 w 7129607"/>
              <a:gd name="connsiteY1448" fmla="*/ 5283967 h 10322882"/>
              <a:gd name="connsiteX1449" fmla="*/ 3657195 w 7129607"/>
              <a:gd name="connsiteY1449" fmla="*/ 5260383 h 10322882"/>
              <a:gd name="connsiteX1450" fmla="*/ 3610039 w 7129607"/>
              <a:gd name="connsiteY1450" fmla="*/ 5230060 h 10322882"/>
              <a:gd name="connsiteX1451" fmla="*/ 3593196 w 7129607"/>
              <a:gd name="connsiteY1451" fmla="*/ 5267121 h 10322882"/>
              <a:gd name="connsiteX1452" fmla="*/ 3566250 w 7129607"/>
              <a:gd name="connsiteY1452" fmla="*/ 5280598 h 10322882"/>
              <a:gd name="connsiteX1453" fmla="*/ 3579723 w 7129607"/>
              <a:gd name="connsiteY1453" fmla="*/ 5193000 h 10322882"/>
              <a:gd name="connsiteX1454" fmla="*/ 3552776 w 7129607"/>
              <a:gd name="connsiteY1454" fmla="*/ 5203107 h 10322882"/>
              <a:gd name="connsiteX1455" fmla="*/ 3542670 w 7129607"/>
              <a:gd name="connsiteY1455" fmla="*/ 5250275 h 10322882"/>
              <a:gd name="connsiteX1456" fmla="*/ 3532565 w 7129607"/>
              <a:gd name="connsiteY1456" fmla="*/ 5277229 h 10322882"/>
              <a:gd name="connsiteX1457" fmla="*/ 3508987 w 7129607"/>
              <a:gd name="connsiteY1457" fmla="*/ 5307552 h 10322882"/>
              <a:gd name="connsiteX1458" fmla="*/ 3522461 w 7129607"/>
              <a:gd name="connsiteY1458" fmla="*/ 5230060 h 10322882"/>
              <a:gd name="connsiteX1459" fmla="*/ 3532565 w 7129607"/>
              <a:gd name="connsiteY1459" fmla="*/ 5186261 h 10322882"/>
              <a:gd name="connsiteX1460" fmla="*/ 3549407 w 7129607"/>
              <a:gd name="connsiteY1460" fmla="*/ 5172784 h 10322882"/>
              <a:gd name="connsiteX1461" fmla="*/ 3579723 w 7129607"/>
              <a:gd name="connsiteY1461" fmla="*/ 5162676 h 10322882"/>
              <a:gd name="connsiteX1462" fmla="*/ 3616775 w 7129607"/>
              <a:gd name="connsiteY1462" fmla="*/ 5145830 h 10322882"/>
              <a:gd name="connsiteX1463" fmla="*/ 3636985 w 7129607"/>
              <a:gd name="connsiteY1463" fmla="*/ 5085184 h 10322882"/>
              <a:gd name="connsiteX1464" fmla="*/ 3610039 w 7129607"/>
              <a:gd name="connsiteY1464" fmla="*/ 5125615 h 10322882"/>
              <a:gd name="connsiteX1465" fmla="*/ 3539302 w 7129607"/>
              <a:gd name="connsiteY1465" fmla="*/ 5145830 h 10322882"/>
              <a:gd name="connsiteX1466" fmla="*/ 3542670 w 7129607"/>
              <a:gd name="connsiteY1466" fmla="*/ 5081816 h 10322882"/>
              <a:gd name="connsiteX1467" fmla="*/ 3552776 w 7129607"/>
              <a:gd name="connsiteY1467" fmla="*/ 5061599 h 10322882"/>
              <a:gd name="connsiteX1468" fmla="*/ 3549407 w 7129607"/>
              <a:gd name="connsiteY1468" fmla="*/ 5041384 h 10322882"/>
              <a:gd name="connsiteX1469" fmla="*/ 3535934 w 7129607"/>
              <a:gd name="connsiteY1469" fmla="*/ 5017799 h 10322882"/>
              <a:gd name="connsiteX1470" fmla="*/ 3508987 w 7129607"/>
              <a:gd name="connsiteY1470" fmla="*/ 5027907 h 10322882"/>
              <a:gd name="connsiteX1471" fmla="*/ 3461829 w 7129607"/>
              <a:gd name="connsiteY1471" fmla="*/ 5054861 h 10322882"/>
              <a:gd name="connsiteX1472" fmla="*/ 3421409 w 7129607"/>
              <a:gd name="connsiteY1472" fmla="*/ 5014432 h 10322882"/>
              <a:gd name="connsiteX1473" fmla="*/ 3461829 w 7129607"/>
              <a:gd name="connsiteY1473" fmla="*/ 4987476 h 10322882"/>
              <a:gd name="connsiteX1474" fmla="*/ 3599932 w 7129607"/>
              <a:gd name="connsiteY1474" fmla="*/ 4933570 h 10322882"/>
              <a:gd name="connsiteX1475" fmla="*/ 3556143 w 7129607"/>
              <a:gd name="connsiteY1475" fmla="*/ 4842601 h 10322882"/>
              <a:gd name="connsiteX1476" fmla="*/ 3482039 w 7129607"/>
              <a:gd name="connsiteY1476" fmla="*/ 4781954 h 10322882"/>
              <a:gd name="connsiteX1477" fmla="*/ 3455092 w 7129607"/>
              <a:gd name="connsiteY1477" fmla="*/ 4741524 h 10322882"/>
              <a:gd name="connsiteX1478" fmla="*/ 3441618 w 7129607"/>
              <a:gd name="connsiteY1478" fmla="*/ 4701093 h 10322882"/>
              <a:gd name="connsiteX1479" fmla="*/ 3495513 w 7129607"/>
              <a:gd name="connsiteY1479" fmla="*/ 4637077 h 10322882"/>
              <a:gd name="connsiteX1480" fmla="*/ 3532565 w 7129607"/>
              <a:gd name="connsiteY1480" fmla="*/ 4620233 h 10322882"/>
              <a:gd name="connsiteX1481" fmla="*/ 3576354 w 7129607"/>
              <a:gd name="connsiteY1481" fmla="*/ 4603385 h 10322882"/>
              <a:gd name="connsiteX1482" fmla="*/ 3650458 w 7129607"/>
              <a:gd name="connsiteY1482" fmla="*/ 4552848 h 10322882"/>
              <a:gd name="connsiteX1483" fmla="*/ 3721195 w 7129607"/>
              <a:gd name="connsiteY1483" fmla="*/ 4485463 h 10322882"/>
              <a:gd name="connsiteX1484" fmla="*/ 3812142 w 7129607"/>
              <a:gd name="connsiteY1484" fmla="*/ 4445032 h 10322882"/>
              <a:gd name="connsiteX1485" fmla="*/ 3876142 w 7129607"/>
              <a:gd name="connsiteY1485" fmla="*/ 4401232 h 10322882"/>
              <a:gd name="connsiteX1486" fmla="*/ 3862668 w 7129607"/>
              <a:gd name="connsiteY1486" fmla="*/ 4317001 h 10322882"/>
              <a:gd name="connsiteX1487" fmla="*/ 3869405 w 7129607"/>
              <a:gd name="connsiteY1487" fmla="*/ 4229403 h 10322882"/>
              <a:gd name="connsiteX1488" fmla="*/ 3956983 w 7129607"/>
              <a:gd name="connsiteY1488" fmla="*/ 4209188 h 10322882"/>
              <a:gd name="connsiteX1489" fmla="*/ 4004140 w 7129607"/>
              <a:gd name="connsiteY1489" fmla="*/ 4222663 h 10322882"/>
              <a:gd name="connsiteX1490" fmla="*/ 4007509 w 7129607"/>
              <a:gd name="connsiteY1490" fmla="*/ 4222663 h 10322882"/>
              <a:gd name="connsiteX1491" fmla="*/ 4014246 w 7129607"/>
              <a:gd name="connsiteY1491" fmla="*/ 4229403 h 10322882"/>
              <a:gd name="connsiteX1492" fmla="*/ 4031087 w 7129607"/>
              <a:gd name="connsiteY1492" fmla="*/ 4232771 h 10322882"/>
              <a:gd name="connsiteX1493" fmla="*/ 4032447 w 7129607"/>
              <a:gd name="connsiteY1493" fmla="*/ 4233376 h 10322882"/>
              <a:gd name="connsiteX1494" fmla="*/ 4032447 w 7129607"/>
              <a:gd name="connsiteY1494" fmla="*/ 4232704 h 10322882"/>
              <a:gd name="connsiteX1495" fmla="*/ 4031357 w 7129607"/>
              <a:gd name="connsiteY1495" fmla="*/ 4232219 h 10322882"/>
              <a:gd name="connsiteX1496" fmla="*/ 4014533 w 7129607"/>
              <a:gd name="connsiteY1496" fmla="*/ 4228851 h 10322882"/>
              <a:gd name="connsiteX1497" fmla="*/ 4007804 w 7129607"/>
              <a:gd name="connsiteY1497" fmla="*/ 4222114 h 10322882"/>
              <a:gd name="connsiteX1498" fmla="*/ 3997710 w 7129607"/>
              <a:gd name="connsiteY1498" fmla="*/ 4201905 h 10322882"/>
              <a:gd name="connsiteX1499" fmla="*/ 4001075 w 7129607"/>
              <a:gd name="connsiteY1499" fmla="*/ 4154750 h 10322882"/>
              <a:gd name="connsiteX1500" fmla="*/ 4004439 w 7129607"/>
              <a:gd name="connsiteY1500" fmla="*/ 4100858 h 10322882"/>
              <a:gd name="connsiteX1501" fmla="*/ 4001075 w 7129607"/>
              <a:gd name="connsiteY1501" fmla="*/ 3999817 h 10322882"/>
              <a:gd name="connsiteX1502" fmla="*/ 4001075 w 7129607"/>
              <a:gd name="connsiteY1502" fmla="*/ 3972871 h 10322882"/>
              <a:gd name="connsiteX1503" fmla="*/ 3977522 w 7129607"/>
              <a:gd name="connsiteY1503" fmla="*/ 3986345 h 10322882"/>
              <a:gd name="connsiteX1504" fmla="*/ 3964064 w 7129607"/>
              <a:gd name="connsiteY1504" fmla="*/ 3939189 h 10322882"/>
              <a:gd name="connsiteX1505" fmla="*/ 3974157 w 7129607"/>
              <a:gd name="connsiteY1505" fmla="*/ 3881928 h 10322882"/>
              <a:gd name="connsiteX1506" fmla="*/ 3943875 w 7129607"/>
              <a:gd name="connsiteY1506" fmla="*/ 3871824 h 10322882"/>
              <a:gd name="connsiteX1507" fmla="*/ 3913593 w 7129607"/>
              <a:gd name="connsiteY1507" fmla="*/ 3888665 h 10322882"/>
              <a:gd name="connsiteX1508" fmla="*/ 3903498 w 7129607"/>
              <a:gd name="connsiteY1508" fmla="*/ 3851615 h 10322882"/>
              <a:gd name="connsiteX1509" fmla="*/ 3896769 w 7129607"/>
              <a:gd name="connsiteY1509" fmla="*/ 3801090 h 10322882"/>
              <a:gd name="connsiteX1510" fmla="*/ 3906863 w 7129607"/>
              <a:gd name="connsiteY1510" fmla="*/ 3780881 h 10322882"/>
              <a:gd name="connsiteX1511" fmla="*/ 3893405 w 7129607"/>
              <a:gd name="connsiteY1511" fmla="*/ 3764039 h 10322882"/>
              <a:gd name="connsiteX1512" fmla="*/ 3839569 w 7129607"/>
              <a:gd name="connsiteY1512" fmla="*/ 3753935 h 10322882"/>
              <a:gd name="connsiteX1513" fmla="*/ 3849663 w 7129607"/>
              <a:gd name="connsiteY1513" fmla="*/ 3716885 h 10322882"/>
              <a:gd name="connsiteX1514" fmla="*/ 3856393 w 7129607"/>
              <a:gd name="connsiteY1514" fmla="*/ 3669731 h 10322882"/>
              <a:gd name="connsiteX1515" fmla="*/ 3853029 w 7129607"/>
              <a:gd name="connsiteY1515" fmla="*/ 3639416 h 10322882"/>
              <a:gd name="connsiteX1516" fmla="*/ 3846298 w 7129607"/>
              <a:gd name="connsiteY1516" fmla="*/ 3598998 h 10322882"/>
              <a:gd name="connsiteX1517" fmla="*/ 3832840 w 7129607"/>
              <a:gd name="connsiteY1517" fmla="*/ 3568682 h 10322882"/>
              <a:gd name="connsiteX1518" fmla="*/ 3829476 w 7129607"/>
              <a:gd name="connsiteY1518" fmla="*/ 3548473 h 10322882"/>
              <a:gd name="connsiteX1519" fmla="*/ 3819381 w 7129607"/>
              <a:gd name="connsiteY1519" fmla="*/ 3531632 h 10322882"/>
              <a:gd name="connsiteX1520" fmla="*/ 3812652 w 7129607"/>
              <a:gd name="connsiteY1520" fmla="*/ 3484477 h 10322882"/>
              <a:gd name="connsiteX1521" fmla="*/ 3819381 w 7129607"/>
              <a:gd name="connsiteY1521" fmla="*/ 3474372 h 10322882"/>
              <a:gd name="connsiteX1522" fmla="*/ 3805923 w 7129607"/>
              <a:gd name="connsiteY1522" fmla="*/ 3460900 h 10322882"/>
              <a:gd name="connsiteX1523" fmla="*/ 3812652 w 7129607"/>
              <a:gd name="connsiteY1523" fmla="*/ 3450794 h 10322882"/>
              <a:gd name="connsiteX1524" fmla="*/ 3802558 w 7129607"/>
              <a:gd name="connsiteY1524" fmla="*/ 3444057 h 10322882"/>
              <a:gd name="connsiteX1525" fmla="*/ 3802632 w 7129607"/>
              <a:gd name="connsiteY1525" fmla="*/ 3443909 h 10322882"/>
              <a:gd name="connsiteX1526" fmla="*/ 3789321 w 7129607"/>
              <a:gd name="connsiteY1526" fmla="*/ 3447234 h 10322882"/>
              <a:gd name="connsiteX1527" fmla="*/ 3728680 w 7129607"/>
              <a:gd name="connsiteY1527" fmla="*/ 3383264 h 10322882"/>
              <a:gd name="connsiteX1528" fmla="*/ 3725310 w 7129607"/>
              <a:gd name="connsiteY1528" fmla="*/ 3363063 h 10322882"/>
              <a:gd name="connsiteX1529" fmla="*/ 3698360 w 7129607"/>
              <a:gd name="connsiteY1529" fmla="*/ 3359695 h 10322882"/>
              <a:gd name="connsiteX1530" fmla="*/ 3684884 w 7129607"/>
              <a:gd name="connsiteY1530" fmla="*/ 3332760 h 10322882"/>
              <a:gd name="connsiteX1531" fmla="*/ 3668040 w 7129607"/>
              <a:gd name="connsiteY1531" fmla="*/ 3302459 h 10322882"/>
              <a:gd name="connsiteX1532" fmla="*/ 3644457 w 7129607"/>
              <a:gd name="connsiteY1532" fmla="*/ 3305825 h 10322882"/>
              <a:gd name="connsiteX1533" fmla="*/ 3610767 w 7129607"/>
              <a:gd name="connsiteY1533" fmla="*/ 3305825 h 10322882"/>
              <a:gd name="connsiteX1534" fmla="*/ 3593923 w 7129607"/>
              <a:gd name="connsiteY1534" fmla="*/ 3265423 h 10322882"/>
              <a:gd name="connsiteX1535" fmla="*/ 3566972 w 7129607"/>
              <a:gd name="connsiteY1535" fmla="*/ 3214924 h 10322882"/>
              <a:gd name="connsiteX1536" fmla="*/ 3536650 w 7129607"/>
              <a:gd name="connsiteY1536" fmla="*/ 3124019 h 10322882"/>
              <a:gd name="connsiteX1537" fmla="*/ 3553495 w 7129607"/>
              <a:gd name="connsiteY1537" fmla="*/ 3036485 h 10322882"/>
              <a:gd name="connsiteX1538" fmla="*/ 3583817 w 7129607"/>
              <a:gd name="connsiteY1538" fmla="*/ 3009550 h 10322882"/>
              <a:gd name="connsiteX1539" fmla="*/ 3607398 w 7129607"/>
              <a:gd name="connsiteY1539" fmla="*/ 2959047 h 10322882"/>
              <a:gd name="connsiteX1540" fmla="*/ 3617506 w 7129607"/>
              <a:gd name="connsiteY1540" fmla="*/ 2908544 h 10322882"/>
              <a:gd name="connsiteX1541" fmla="*/ 3620875 w 7129607"/>
              <a:gd name="connsiteY1541" fmla="*/ 2858042 h 10322882"/>
              <a:gd name="connsiteX1542" fmla="*/ 3597292 w 7129607"/>
              <a:gd name="connsiteY1542" fmla="*/ 2763769 h 10322882"/>
              <a:gd name="connsiteX1543" fmla="*/ 3580447 w 7129607"/>
              <a:gd name="connsiteY1543" fmla="*/ 2720001 h 10322882"/>
              <a:gd name="connsiteX1544" fmla="*/ 3553495 w 7129607"/>
              <a:gd name="connsiteY1544" fmla="*/ 2669498 h 10322882"/>
              <a:gd name="connsiteX1545" fmla="*/ 3543389 w 7129607"/>
              <a:gd name="connsiteY1545" fmla="*/ 2642563 h 10322882"/>
              <a:gd name="connsiteX1546" fmla="*/ 3566972 w 7129607"/>
              <a:gd name="connsiteY1546" fmla="*/ 2652665 h 10322882"/>
              <a:gd name="connsiteX1547" fmla="*/ 3607398 w 7129607"/>
              <a:gd name="connsiteY1547" fmla="*/ 2649298 h 10322882"/>
              <a:gd name="connsiteX1548" fmla="*/ 3644457 w 7129607"/>
              <a:gd name="connsiteY1548" fmla="*/ 2625730 h 10322882"/>
              <a:gd name="connsiteX1549" fmla="*/ 3701729 w 7129607"/>
              <a:gd name="connsiteY1549" fmla="*/ 2568494 h 10322882"/>
              <a:gd name="connsiteX1550" fmla="*/ 3681515 w 7129607"/>
              <a:gd name="connsiteY1550" fmla="*/ 2528092 h 10322882"/>
              <a:gd name="connsiteX1551" fmla="*/ 3705098 w 7129607"/>
              <a:gd name="connsiteY1551" fmla="*/ 2491056 h 10322882"/>
              <a:gd name="connsiteX1552" fmla="*/ 3718573 w 7129607"/>
              <a:gd name="connsiteY1552" fmla="*/ 2447288 h 10322882"/>
              <a:gd name="connsiteX1553" fmla="*/ 3732049 w 7129607"/>
              <a:gd name="connsiteY1553" fmla="*/ 2413618 h 10322882"/>
              <a:gd name="connsiteX1554" fmla="*/ 3728680 w 7129607"/>
              <a:gd name="connsiteY1554" fmla="*/ 2373217 h 10322882"/>
              <a:gd name="connsiteX1555" fmla="*/ 3759001 w 7129607"/>
              <a:gd name="connsiteY1555" fmla="*/ 2332817 h 10322882"/>
              <a:gd name="connsiteX1556" fmla="*/ 3762282 w 7129607"/>
              <a:gd name="connsiteY1556" fmla="*/ 2313135 h 10322882"/>
              <a:gd name="connsiteX1557" fmla="*/ 3761720 w 7129607"/>
              <a:gd name="connsiteY1557" fmla="*/ 2312574 h 10322882"/>
              <a:gd name="connsiteX1558" fmla="*/ 3758351 w 7129607"/>
              <a:gd name="connsiteY1558" fmla="*/ 2299093 h 10322882"/>
              <a:gd name="connsiteX1559" fmla="*/ 3771827 w 7129607"/>
              <a:gd name="connsiteY1559" fmla="*/ 2245167 h 10322882"/>
              <a:gd name="connsiteX1560" fmla="*/ 3785302 w 7129607"/>
              <a:gd name="connsiteY1560" fmla="*/ 2208093 h 10322882"/>
              <a:gd name="connsiteX1561" fmla="*/ 3795408 w 7129607"/>
              <a:gd name="connsiteY1561" fmla="*/ 2160908 h 10322882"/>
              <a:gd name="connsiteX1562" fmla="*/ 3815622 w 7129607"/>
              <a:gd name="connsiteY1562" fmla="*/ 2130576 h 10322882"/>
              <a:gd name="connsiteX1563" fmla="*/ 3839203 w 7129607"/>
              <a:gd name="connsiteY1563" fmla="*/ 2110351 h 10322882"/>
              <a:gd name="connsiteX1564" fmla="*/ 3839203 w 7129607"/>
              <a:gd name="connsiteY1564" fmla="*/ 2080019 h 10322882"/>
              <a:gd name="connsiteX1565" fmla="*/ 3842573 w 7129607"/>
              <a:gd name="connsiteY1565" fmla="*/ 2076649 h 10322882"/>
              <a:gd name="connsiteX1566" fmla="*/ 3842778 w 7129607"/>
              <a:gd name="connsiteY1566" fmla="*/ 2076649 h 10322882"/>
              <a:gd name="connsiteX1567" fmla="*/ 3854893 w 7129607"/>
              <a:gd name="connsiteY1567" fmla="*/ 2058279 h 10322882"/>
              <a:gd name="connsiteX1568" fmla="*/ 3849420 w 7129607"/>
              <a:gd name="connsiteY1568" fmla="*/ 2039764 h 10322882"/>
              <a:gd name="connsiteX1569" fmla="*/ 3822474 w 7129607"/>
              <a:gd name="connsiteY1569" fmla="*/ 2029666 h 10322882"/>
              <a:gd name="connsiteX1570" fmla="*/ 3809000 w 7129607"/>
              <a:gd name="connsiteY1570" fmla="*/ 2046496 h 10322882"/>
              <a:gd name="connsiteX1571" fmla="*/ 3795526 w 7129607"/>
              <a:gd name="connsiteY1571" fmla="*/ 2053229 h 10322882"/>
              <a:gd name="connsiteX1572" fmla="*/ 3765210 w 7129607"/>
              <a:gd name="connsiteY1572" fmla="*/ 2066695 h 10322882"/>
              <a:gd name="connsiteX1573" fmla="*/ 3731525 w 7129607"/>
              <a:gd name="connsiteY1573" fmla="*/ 2096989 h 10322882"/>
              <a:gd name="connsiteX1574" fmla="*/ 3711314 w 7129607"/>
              <a:gd name="connsiteY1574" fmla="*/ 2120553 h 10322882"/>
              <a:gd name="connsiteX1575" fmla="*/ 3687736 w 7129607"/>
              <a:gd name="connsiteY1575" fmla="*/ 2100357 h 10322882"/>
              <a:gd name="connsiteX1576" fmla="*/ 3707947 w 7129607"/>
              <a:gd name="connsiteY1576" fmla="*/ 2066695 h 10322882"/>
              <a:gd name="connsiteX1577" fmla="*/ 3697841 w 7129607"/>
              <a:gd name="connsiteY1577" fmla="*/ 2053229 h 10322882"/>
              <a:gd name="connsiteX1578" fmla="*/ 3687736 w 7129607"/>
              <a:gd name="connsiteY1578" fmla="*/ 2033031 h 10322882"/>
              <a:gd name="connsiteX1579" fmla="*/ 3654052 w 7129607"/>
              <a:gd name="connsiteY1579" fmla="*/ 1958970 h 10322882"/>
              <a:gd name="connsiteX1580" fmla="*/ 3647315 w 7129607"/>
              <a:gd name="connsiteY1580" fmla="*/ 1928678 h 10322882"/>
              <a:gd name="connsiteX1581" fmla="*/ 3603526 w 7129607"/>
              <a:gd name="connsiteY1581" fmla="*/ 1928678 h 10322882"/>
              <a:gd name="connsiteX1582" fmla="*/ 3569841 w 7129607"/>
              <a:gd name="connsiteY1582" fmla="*/ 1915212 h 10322882"/>
              <a:gd name="connsiteX1583" fmla="*/ 3566472 w 7129607"/>
              <a:gd name="connsiteY1583" fmla="*/ 1881547 h 10322882"/>
              <a:gd name="connsiteX1584" fmla="*/ 3603526 w 7129607"/>
              <a:gd name="connsiteY1584" fmla="*/ 1871448 h 10322882"/>
              <a:gd name="connsiteX1585" fmla="*/ 3627104 w 7129607"/>
              <a:gd name="connsiteY1585" fmla="*/ 1831053 h 10322882"/>
              <a:gd name="connsiteX1586" fmla="*/ 3657419 w 7129607"/>
              <a:gd name="connsiteY1586" fmla="*/ 1814222 h 10322882"/>
              <a:gd name="connsiteX1587" fmla="*/ 3691104 w 7129607"/>
              <a:gd name="connsiteY1587" fmla="*/ 1790658 h 10322882"/>
              <a:gd name="connsiteX1588" fmla="*/ 3731525 w 7129607"/>
              <a:gd name="connsiteY1588" fmla="*/ 1787292 h 10322882"/>
              <a:gd name="connsiteX1589" fmla="*/ 3768579 w 7129607"/>
              <a:gd name="connsiteY1589" fmla="*/ 1753630 h 10322882"/>
              <a:gd name="connsiteX1590" fmla="*/ 3805631 w 7129607"/>
              <a:gd name="connsiteY1590" fmla="*/ 1743530 h 10322882"/>
              <a:gd name="connsiteX1591" fmla="*/ 3856157 w 7129607"/>
              <a:gd name="connsiteY1591" fmla="*/ 1740165 h 10322882"/>
              <a:gd name="connsiteX1592" fmla="*/ 3899947 w 7129607"/>
              <a:gd name="connsiteY1592" fmla="*/ 1746896 h 10322882"/>
              <a:gd name="connsiteX1593" fmla="*/ 3947106 w 7129607"/>
              <a:gd name="connsiteY1593" fmla="*/ 1756996 h 10322882"/>
              <a:gd name="connsiteX1594" fmla="*/ 3977421 w 7129607"/>
              <a:gd name="connsiteY1594" fmla="*/ 1773827 h 10322882"/>
              <a:gd name="connsiteX1595" fmla="*/ 4014475 w 7129607"/>
              <a:gd name="connsiteY1595" fmla="*/ 1767094 h 10322882"/>
              <a:gd name="connsiteX1596" fmla="*/ 4038053 w 7129607"/>
              <a:gd name="connsiteY1596" fmla="*/ 1770460 h 10322882"/>
              <a:gd name="connsiteX1597" fmla="*/ 4051527 w 7129607"/>
              <a:gd name="connsiteY1597" fmla="*/ 1760362 h 10322882"/>
              <a:gd name="connsiteX1598" fmla="*/ 4078474 w 7129607"/>
              <a:gd name="connsiteY1598" fmla="*/ 1730067 h 10322882"/>
              <a:gd name="connsiteX1599" fmla="*/ 4075105 w 7129607"/>
              <a:gd name="connsiteY1599" fmla="*/ 1689670 h 10322882"/>
              <a:gd name="connsiteX1600" fmla="*/ 4102053 w 7129607"/>
              <a:gd name="connsiteY1600" fmla="*/ 1669473 h 10322882"/>
              <a:gd name="connsiteX1601" fmla="*/ 4091948 w 7129607"/>
              <a:gd name="connsiteY1601" fmla="*/ 1639177 h 10322882"/>
              <a:gd name="connsiteX1602" fmla="*/ 4081842 w 7129607"/>
              <a:gd name="connsiteY1602" fmla="*/ 1635812 h 10322882"/>
              <a:gd name="connsiteX1603" fmla="*/ 4088579 w 7129607"/>
              <a:gd name="connsiteY1603" fmla="*/ 1625711 h 10322882"/>
              <a:gd name="connsiteX1604" fmla="*/ 4098797 w 7129607"/>
              <a:gd name="connsiteY1604" fmla="*/ 1624009 h 10322882"/>
              <a:gd name="connsiteX1605" fmla="*/ 4097550 w 7129607"/>
              <a:gd name="connsiteY1605" fmla="*/ 1623168 h 10322882"/>
              <a:gd name="connsiteX1606" fmla="*/ 4087926 w 7129607"/>
              <a:gd name="connsiteY1606" fmla="*/ 1624772 h 10322882"/>
              <a:gd name="connsiteX1607" fmla="*/ 4081190 w 7129607"/>
              <a:gd name="connsiteY1607" fmla="*/ 1634875 h 10322882"/>
              <a:gd name="connsiteX1608" fmla="*/ 4050883 w 7129607"/>
              <a:gd name="connsiteY1608" fmla="*/ 1644980 h 10322882"/>
              <a:gd name="connsiteX1609" fmla="*/ 4017208 w 7129607"/>
              <a:gd name="connsiteY1609" fmla="*/ 1658451 h 10322882"/>
              <a:gd name="connsiteX1610" fmla="*/ 4007105 w 7129607"/>
              <a:gd name="connsiteY1610" fmla="*/ 1648349 h 10322882"/>
              <a:gd name="connsiteX1611" fmla="*/ 3990267 w 7129607"/>
              <a:gd name="connsiteY1611" fmla="*/ 1638243 h 10322882"/>
              <a:gd name="connsiteX1612" fmla="*/ 3953224 w 7129607"/>
              <a:gd name="connsiteY1612" fmla="*/ 1624772 h 10322882"/>
              <a:gd name="connsiteX1613" fmla="*/ 3919549 w 7129607"/>
              <a:gd name="connsiteY1613" fmla="*/ 1601199 h 10322882"/>
              <a:gd name="connsiteX1614" fmla="*/ 3899345 w 7129607"/>
              <a:gd name="connsiteY1614" fmla="*/ 1577624 h 10322882"/>
              <a:gd name="connsiteX1615" fmla="*/ 3892610 w 7129607"/>
              <a:gd name="connsiteY1615" fmla="*/ 1560785 h 10322882"/>
              <a:gd name="connsiteX1616" fmla="*/ 3875773 w 7129607"/>
              <a:gd name="connsiteY1616" fmla="*/ 1554048 h 10322882"/>
              <a:gd name="connsiteX1617" fmla="*/ 3808423 w 7129607"/>
              <a:gd name="connsiteY1617" fmla="*/ 1490062 h 10322882"/>
              <a:gd name="connsiteX1618" fmla="*/ 3784849 w 7129607"/>
              <a:gd name="connsiteY1618" fmla="*/ 1503533 h 10322882"/>
              <a:gd name="connsiteX1619" fmla="*/ 3754542 w 7129607"/>
              <a:gd name="connsiteY1619" fmla="*/ 1513635 h 10322882"/>
              <a:gd name="connsiteX1620" fmla="*/ 3744439 w 7129607"/>
              <a:gd name="connsiteY1620" fmla="*/ 1506901 h 10322882"/>
              <a:gd name="connsiteX1621" fmla="*/ 3720867 w 7129607"/>
              <a:gd name="connsiteY1621" fmla="*/ 1503533 h 10322882"/>
              <a:gd name="connsiteX1622" fmla="*/ 3710764 w 7129607"/>
              <a:gd name="connsiteY1622" fmla="*/ 1517003 h 10322882"/>
              <a:gd name="connsiteX1623" fmla="*/ 3690560 w 7129607"/>
              <a:gd name="connsiteY1623" fmla="*/ 1520370 h 10322882"/>
              <a:gd name="connsiteX1624" fmla="*/ 3660252 w 7129607"/>
              <a:gd name="connsiteY1624" fmla="*/ 1523739 h 10322882"/>
              <a:gd name="connsiteX1625" fmla="*/ 3636679 w 7129607"/>
              <a:gd name="connsiteY1625" fmla="*/ 1527107 h 10322882"/>
              <a:gd name="connsiteX1626" fmla="*/ 3619842 w 7129607"/>
              <a:gd name="connsiteY1626" fmla="*/ 1540578 h 10322882"/>
              <a:gd name="connsiteX1627" fmla="*/ 3589535 w 7129607"/>
              <a:gd name="connsiteY1627" fmla="*/ 1560785 h 10322882"/>
              <a:gd name="connsiteX1628" fmla="*/ 3569329 w 7129607"/>
              <a:gd name="connsiteY1628" fmla="*/ 1560785 h 10322882"/>
              <a:gd name="connsiteX1629" fmla="*/ 3555860 w 7129607"/>
              <a:gd name="connsiteY1629" fmla="*/ 1550681 h 10322882"/>
              <a:gd name="connsiteX1630" fmla="*/ 3542389 w 7129607"/>
              <a:gd name="connsiteY1630" fmla="*/ 1510266 h 10322882"/>
              <a:gd name="connsiteX1631" fmla="*/ 3542389 w 7129607"/>
              <a:gd name="connsiteY1631" fmla="*/ 1456384 h 10322882"/>
              <a:gd name="connsiteX1632" fmla="*/ 3491876 w 7129607"/>
              <a:gd name="connsiteY1632" fmla="*/ 1476588 h 10322882"/>
              <a:gd name="connsiteX1633" fmla="*/ 3458201 w 7129607"/>
              <a:gd name="connsiteY1633" fmla="*/ 1459751 h 10322882"/>
              <a:gd name="connsiteX1634" fmla="*/ 3488508 w 7129607"/>
              <a:gd name="connsiteY1634" fmla="*/ 1432808 h 10322882"/>
              <a:gd name="connsiteX1635" fmla="*/ 3444732 w 7129607"/>
              <a:gd name="connsiteY1635" fmla="*/ 1405865 h 10322882"/>
              <a:gd name="connsiteX1636" fmla="*/ 3468304 w 7129607"/>
              <a:gd name="connsiteY1636" fmla="*/ 1422704 h 10322882"/>
              <a:gd name="connsiteX1637" fmla="*/ 3471671 w 7129607"/>
              <a:gd name="connsiteY1637" fmla="*/ 1439543 h 10322882"/>
              <a:gd name="connsiteX1638" fmla="*/ 3451465 w 7129607"/>
              <a:gd name="connsiteY1638" fmla="*/ 1446279 h 10322882"/>
              <a:gd name="connsiteX1639" fmla="*/ 3444732 w 7129607"/>
              <a:gd name="connsiteY1639" fmla="*/ 1439543 h 10322882"/>
              <a:gd name="connsiteX1640" fmla="*/ 3421158 w 7129607"/>
              <a:gd name="connsiteY1640" fmla="*/ 1429441 h 10322882"/>
              <a:gd name="connsiteX1641" fmla="*/ 3397586 w 7129607"/>
              <a:gd name="connsiteY1641" fmla="*/ 1432808 h 10322882"/>
              <a:gd name="connsiteX1642" fmla="*/ 3336971 w 7129607"/>
              <a:gd name="connsiteY1642" fmla="*/ 1429441 h 10322882"/>
              <a:gd name="connsiteX1643" fmla="*/ 3296561 w 7129607"/>
              <a:gd name="connsiteY1643" fmla="*/ 1429441 h 10322882"/>
              <a:gd name="connsiteX1644" fmla="*/ 3296561 w 7129607"/>
              <a:gd name="connsiteY1644" fmla="*/ 1436174 h 10322882"/>
              <a:gd name="connsiteX1645" fmla="*/ 3289826 w 7129607"/>
              <a:gd name="connsiteY1645" fmla="*/ 1449647 h 10322882"/>
              <a:gd name="connsiteX1646" fmla="*/ 3256151 w 7129607"/>
              <a:gd name="connsiteY1646" fmla="*/ 1439543 h 10322882"/>
              <a:gd name="connsiteX1647" fmla="*/ 3232579 w 7129607"/>
              <a:gd name="connsiteY1647" fmla="*/ 1432808 h 10322882"/>
              <a:gd name="connsiteX1648" fmla="*/ 3219108 w 7129607"/>
              <a:gd name="connsiteY1648" fmla="*/ 1405865 h 10322882"/>
              <a:gd name="connsiteX1649" fmla="*/ 3219108 w 7129607"/>
              <a:gd name="connsiteY1649" fmla="*/ 1362085 h 10322882"/>
              <a:gd name="connsiteX1650" fmla="*/ 3222476 w 7129607"/>
              <a:gd name="connsiteY1650" fmla="*/ 1338509 h 10322882"/>
              <a:gd name="connsiteX1651" fmla="*/ 3209005 w 7129607"/>
              <a:gd name="connsiteY1651" fmla="*/ 1321672 h 10322882"/>
              <a:gd name="connsiteX1652" fmla="*/ 3192168 w 7129607"/>
              <a:gd name="connsiteY1652" fmla="*/ 1287992 h 10322882"/>
              <a:gd name="connsiteX1653" fmla="*/ 3165227 w 7129607"/>
              <a:gd name="connsiteY1653" fmla="*/ 1267786 h 10322882"/>
              <a:gd name="connsiteX1654" fmla="*/ 3121451 w 7129607"/>
              <a:gd name="connsiteY1654" fmla="*/ 1277890 h 10322882"/>
              <a:gd name="connsiteX1655" fmla="*/ 3087776 w 7129607"/>
              <a:gd name="connsiteY1655" fmla="*/ 1264417 h 10322882"/>
              <a:gd name="connsiteX1656" fmla="*/ 3064202 w 7129607"/>
              <a:gd name="connsiteY1656" fmla="*/ 1294729 h 10322882"/>
              <a:gd name="connsiteX1657" fmla="*/ 3043998 w 7129607"/>
              <a:gd name="connsiteY1657" fmla="*/ 1291360 h 10322882"/>
              <a:gd name="connsiteX1658" fmla="*/ 3037262 w 7129607"/>
              <a:gd name="connsiteY1658" fmla="*/ 1287992 h 10322882"/>
              <a:gd name="connsiteX1659" fmla="*/ 3030527 w 7129607"/>
              <a:gd name="connsiteY1659" fmla="*/ 1274521 h 10322882"/>
              <a:gd name="connsiteX1660" fmla="*/ 2980019 w 7129607"/>
              <a:gd name="connsiteY1660" fmla="*/ 1267786 h 10322882"/>
              <a:gd name="connsiteX1661" fmla="*/ 2929506 w 7129607"/>
              <a:gd name="connsiteY1661" fmla="*/ 1287992 h 10322882"/>
              <a:gd name="connsiteX1662" fmla="*/ 2899198 w 7129607"/>
              <a:gd name="connsiteY1662" fmla="*/ 1250947 h 10322882"/>
              <a:gd name="connsiteX1663" fmla="*/ 2865525 w 7129607"/>
              <a:gd name="connsiteY1663" fmla="*/ 1186958 h 10322882"/>
              <a:gd name="connsiteX1664" fmla="*/ 2841950 w 7129607"/>
              <a:gd name="connsiteY1664" fmla="*/ 1173487 h 10322882"/>
              <a:gd name="connsiteX1665" fmla="*/ 2811643 w 7129607"/>
              <a:gd name="connsiteY1665" fmla="*/ 1163385 h 10322882"/>
              <a:gd name="connsiteX1666" fmla="*/ 2798173 w 7129607"/>
              <a:gd name="connsiteY1666" fmla="*/ 1146544 h 10322882"/>
              <a:gd name="connsiteX1667" fmla="*/ 2771231 w 7129607"/>
              <a:gd name="connsiteY1667" fmla="*/ 1149913 h 10322882"/>
              <a:gd name="connsiteX1668" fmla="*/ 2761131 w 7129607"/>
              <a:gd name="connsiteY1668" fmla="*/ 1109499 h 10322882"/>
              <a:gd name="connsiteX1669" fmla="*/ 2771231 w 7129607"/>
              <a:gd name="connsiteY1669" fmla="*/ 1096029 h 10322882"/>
              <a:gd name="connsiteX1670" fmla="*/ 2774599 w 7129607"/>
              <a:gd name="connsiteY1670" fmla="*/ 1082557 h 10322882"/>
              <a:gd name="connsiteX1671" fmla="*/ 2794805 w 7129607"/>
              <a:gd name="connsiteY1671" fmla="*/ 1018569 h 10322882"/>
              <a:gd name="connsiteX1672" fmla="*/ 2801540 w 7129607"/>
              <a:gd name="connsiteY1672" fmla="*/ 978156 h 10322882"/>
              <a:gd name="connsiteX1673" fmla="*/ 2815010 w 7129607"/>
              <a:gd name="connsiteY1673" fmla="*/ 947846 h 10322882"/>
              <a:gd name="connsiteX1674" fmla="*/ 2838583 w 7129607"/>
              <a:gd name="connsiteY1674" fmla="*/ 954582 h 10322882"/>
              <a:gd name="connsiteX1675" fmla="*/ 2852052 w 7129607"/>
              <a:gd name="connsiteY1675" fmla="*/ 951213 h 10322882"/>
              <a:gd name="connsiteX1676" fmla="*/ 2878992 w 7129607"/>
              <a:gd name="connsiteY1676" fmla="*/ 934374 h 10322882"/>
              <a:gd name="connsiteX1677" fmla="*/ 2912669 w 7129607"/>
              <a:gd name="connsiteY1677" fmla="*/ 917537 h 10322882"/>
              <a:gd name="connsiteX1678" fmla="*/ 2899198 w 7129607"/>
              <a:gd name="connsiteY1678" fmla="*/ 890594 h 10322882"/>
              <a:gd name="connsiteX1679" fmla="*/ 2868890 w 7129607"/>
              <a:gd name="connsiteY1679" fmla="*/ 867018 h 10322882"/>
              <a:gd name="connsiteX1680" fmla="*/ 2841950 w 7129607"/>
              <a:gd name="connsiteY1680" fmla="*/ 823238 h 10322882"/>
              <a:gd name="connsiteX1681" fmla="*/ 2852052 w 7129607"/>
              <a:gd name="connsiteY1681" fmla="*/ 789560 h 10322882"/>
              <a:gd name="connsiteX1682" fmla="*/ 2841950 w 7129607"/>
              <a:gd name="connsiteY1682" fmla="*/ 772721 h 10322882"/>
              <a:gd name="connsiteX1683" fmla="*/ 2841950 w 7129607"/>
              <a:gd name="connsiteY1683" fmla="*/ 752514 h 10322882"/>
              <a:gd name="connsiteX1684" fmla="*/ 2848686 w 7129607"/>
              <a:gd name="connsiteY1684" fmla="*/ 708733 h 10322882"/>
              <a:gd name="connsiteX1685" fmla="*/ 2841950 w 7129607"/>
              <a:gd name="connsiteY1685" fmla="*/ 695261 h 10322882"/>
              <a:gd name="connsiteX1686" fmla="*/ 2848686 w 7129607"/>
              <a:gd name="connsiteY1686" fmla="*/ 671687 h 10322882"/>
              <a:gd name="connsiteX1687" fmla="*/ 2841950 w 7129607"/>
              <a:gd name="connsiteY1687" fmla="*/ 661583 h 10322882"/>
              <a:gd name="connsiteX1688" fmla="*/ 2838583 w 7129607"/>
              <a:gd name="connsiteY1688" fmla="*/ 644746 h 10322882"/>
              <a:gd name="connsiteX1689" fmla="*/ 2831849 w 7129607"/>
              <a:gd name="connsiteY1689" fmla="*/ 617803 h 10322882"/>
              <a:gd name="connsiteX1690" fmla="*/ 2848686 w 7129607"/>
              <a:gd name="connsiteY1690" fmla="*/ 604331 h 10322882"/>
              <a:gd name="connsiteX1691" fmla="*/ 2855422 w 7129607"/>
              <a:gd name="connsiteY1691" fmla="*/ 567286 h 10322882"/>
              <a:gd name="connsiteX1692" fmla="*/ 2848686 w 7129607"/>
              <a:gd name="connsiteY1692" fmla="*/ 523504 h 10322882"/>
              <a:gd name="connsiteX1693" fmla="*/ 2862157 w 7129607"/>
              <a:gd name="connsiteY1693" fmla="*/ 493194 h 10322882"/>
              <a:gd name="connsiteX1694" fmla="*/ 2868890 w 7129607"/>
              <a:gd name="connsiteY1694" fmla="*/ 449412 h 10322882"/>
              <a:gd name="connsiteX1695" fmla="*/ 2862157 w 7129607"/>
              <a:gd name="connsiteY1695" fmla="*/ 432574 h 10322882"/>
              <a:gd name="connsiteX1696" fmla="*/ 2868890 w 7129607"/>
              <a:gd name="connsiteY1696" fmla="*/ 419103 h 10322882"/>
              <a:gd name="connsiteX1697" fmla="*/ 2862157 w 7129607"/>
              <a:gd name="connsiteY1697" fmla="*/ 402264 h 10322882"/>
              <a:gd name="connsiteX1698" fmla="*/ 2858789 w 7129607"/>
              <a:gd name="connsiteY1698" fmla="*/ 382056 h 10322882"/>
              <a:gd name="connsiteX1699" fmla="*/ 2852052 w 7129607"/>
              <a:gd name="connsiteY1699" fmla="*/ 348380 h 10322882"/>
              <a:gd name="connsiteX1700" fmla="*/ 2821746 w 7129607"/>
              <a:gd name="connsiteY1700" fmla="*/ 338275 h 10322882"/>
              <a:gd name="connsiteX1701" fmla="*/ 2804907 w 7129607"/>
              <a:gd name="connsiteY1701" fmla="*/ 338275 h 10322882"/>
              <a:gd name="connsiteX1702" fmla="*/ 2798173 w 7129607"/>
              <a:gd name="connsiteY1702" fmla="*/ 324804 h 10322882"/>
              <a:gd name="connsiteX1703" fmla="*/ 2767866 w 7129607"/>
              <a:gd name="connsiteY1703" fmla="*/ 331540 h 10322882"/>
              <a:gd name="connsiteX1704" fmla="*/ 2737555 w 7129607"/>
              <a:gd name="connsiteY1704" fmla="*/ 345012 h 10322882"/>
              <a:gd name="connsiteX1705" fmla="*/ 2727456 w 7129607"/>
              <a:gd name="connsiteY1705" fmla="*/ 338275 h 10322882"/>
              <a:gd name="connsiteX1706" fmla="*/ 2707250 w 7129607"/>
              <a:gd name="connsiteY1706" fmla="*/ 338275 h 10322882"/>
              <a:gd name="connsiteX1707" fmla="*/ 2687044 w 7129607"/>
              <a:gd name="connsiteY1707" fmla="*/ 307967 h 10322882"/>
              <a:gd name="connsiteX1708" fmla="*/ 2646635 w 7129607"/>
              <a:gd name="connsiteY1708" fmla="*/ 233874 h 10322882"/>
              <a:gd name="connsiteX1709" fmla="*/ 2619693 w 7129607"/>
              <a:gd name="connsiteY1709" fmla="*/ 217034 h 10322882"/>
              <a:gd name="connsiteX1710" fmla="*/ 2596121 w 7129607"/>
              <a:gd name="connsiteY1710" fmla="*/ 213668 h 10322882"/>
              <a:gd name="connsiteX1711" fmla="*/ 2616327 w 7129607"/>
              <a:gd name="connsiteY1711" fmla="*/ 193461 h 10322882"/>
              <a:gd name="connsiteX1712" fmla="*/ 2629797 w 7129607"/>
              <a:gd name="connsiteY1712" fmla="*/ 163151 h 10322882"/>
              <a:gd name="connsiteX1713" fmla="*/ 2656738 w 7129607"/>
              <a:gd name="connsiteY1713" fmla="*/ 142945 h 10322882"/>
              <a:gd name="connsiteX1714" fmla="*/ 2673574 w 7129607"/>
              <a:gd name="connsiteY1714" fmla="*/ 119371 h 10322882"/>
              <a:gd name="connsiteX1715" fmla="*/ 2683676 w 7129607"/>
              <a:gd name="connsiteY1715" fmla="*/ 102534 h 10322882"/>
              <a:gd name="connsiteX1716" fmla="*/ 2697146 w 7129607"/>
              <a:gd name="connsiteY1716" fmla="*/ 105899 h 10322882"/>
              <a:gd name="connsiteX1717" fmla="*/ 2710618 w 7129607"/>
              <a:gd name="connsiteY1717" fmla="*/ 109267 h 10322882"/>
              <a:gd name="connsiteX1718" fmla="*/ 2734190 w 7129607"/>
              <a:gd name="connsiteY1718" fmla="*/ 99165 h 10322882"/>
              <a:gd name="connsiteX1719" fmla="*/ 2754397 w 7129607"/>
              <a:gd name="connsiteY1719" fmla="*/ 89059 h 10322882"/>
              <a:gd name="connsiteX1720" fmla="*/ 2788071 w 7129607"/>
              <a:gd name="connsiteY1720" fmla="*/ 78956 h 10322882"/>
              <a:gd name="connsiteX1721" fmla="*/ 2801540 w 7129607"/>
              <a:gd name="connsiteY1721" fmla="*/ 52013 h 10322882"/>
              <a:gd name="connsiteX1722" fmla="*/ 2811643 w 7129607"/>
              <a:gd name="connsiteY1722" fmla="*/ 31809 h 10322882"/>
              <a:gd name="connsiteX1723" fmla="*/ 2808275 w 7129607"/>
              <a:gd name="connsiteY1723" fmla="*/ 1498 h 10322882"/>
              <a:gd name="connsiteX0" fmla="*/ 1727528 w 7129607"/>
              <a:gd name="connsiteY0" fmla="*/ 8975575 h 10322882"/>
              <a:gd name="connsiteX1" fmla="*/ 1727574 w 7129607"/>
              <a:gd name="connsiteY1" fmla="*/ 8975638 h 10322882"/>
              <a:gd name="connsiteX2" fmla="*/ 1747089 w 7129607"/>
              <a:gd name="connsiteY2" fmla="*/ 8975638 h 10322882"/>
              <a:gd name="connsiteX3" fmla="*/ 1747089 w 7129607"/>
              <a:gd name="connsiteY3" fmla="*/ 8982373 h 10322882"/>
              <a:gd name="connsiteX4" fmla="*/ 1753828 w 7129607"/>
              <a:gd name="connsiteY4" fmla="*/ 8985741 h 10322882"/>
              <a:gd name="connsiteX5" fmla="*/ 1753999 w 7129607"/>
              <a:gd name="connsiteY5" fmla="*/ 8985429 h 10322882"/>
              <a:gd name="connsiteX6" fmla="*/ 1747745 w 7129607"/>
              <a:gd name="connsiteY6" fmla="*/ 8982305 h 10322882"/>
              <a:gd name="connsiteX7" fmla="*/ 1727528 w 7129607"/>
              <a:gd name="connsiteY7" fmla="*/ 8975575 h 10322882"/>
              <a:gd name="connsiteX8" fmla="*/ 2939394 w 7129607"/>
              <a:gd name="connsiteY8" fmla="*/ 7863365 h 10322882"/>
              <a:gd name="connsiteX9" fmla="*/ 2933765 w 7129607"/>
              <a:gd name="connsiteY9" fmla="*/ 7870204 h 10322882"/>
              <a:gd name="connsiteX10" fmla="*/ 2932948 w 7129607"/>
              <a:gd name="connsiteY10" fmla="*/ 7879615 h 10322882"/>
              <a:gd name="connsiteX11" fmla="*/ 2933297 w 7129607"/>
              <a:gd name="connsiteY11" fmla="*/ 7879269 h 10322882"/>
              <a:gd name="connsiteX12" fmla="*/ 2934022 w 7129607"/>
              <a:gd name="connsiteY12" fmla="*/ 7870917 h 10322882"/>
              <a:gd name="connsiteX13" fmla="*/ 2939920 w 7129607"/>
              <a:gd name="connsiteY13" fmla="*/ 7863759 h 10322882"/>
              <a:gd name="connsiteX14" fmla="*/ 2939394 w 7129607"/>
              <a:gd name="connsiteY14" fmla="*/ 7863365 h 10322882"/>
              <a:gd name="connsiteX15" fmla="*/ 6408711 w 7129607"/>
              <a:gd name="connsiteY15" fmla="*/ 7753763 h 10322882"/>
              <a:gd name="connsiteX16" fmla="*/ 6408711 w 7129607"/>
              <a:gd name="connsiteY16" fmla="*/ 7753788 h 10322882"/>
              <a:gd name="connsiteX17" fmla="*/ 6419483 w 7129607"/>
              <a:gd name="connsiteY17" fmla="*/ 7762398 h 10322882"/>
              <a:gd name="connsiteX18" fmla="*/ 6419369 w 7129607"/>
              <a:gd name="connsiteY18" fmla="*/ 7762284 h 10322882"/>
              <a:gd name="connsiteX19" fmla="*/ 6408711 w 7129607"/>
              <a:gd name="connsiteY19" fmla="*/ 7753763 h 10322882"/>
              <a:gd name="connsiteX20" fmla="*/ 2714483 w 7129607"/>
              <a:gd name="connsiteY20" fmla="*/ 7748713 h 10322882"/>
              <a:gd name="connsiteX21" fmla="*/ 2781509 w 7129607"/>
              <a:gd name="connsiteY21" fmla="*/ 7857093 h 10322882"/>
              <a:gd name="connsiteX22" fmla="*/ 2768674 w 7129607"/>
              <a:gd name="connsiteY22" fmla="*/ 7911283 h 10322882"/>
              <a:gd name="connsiteX23" fmla="*/ 2731596 w 7129607"/>
              <a:gd name="connsiteY23" fmla="*/ 7961196 h 10322882"/>
              <a:gd name="connsiteX24" fmla="*/ 2626069 w 7129607"/>
              <a:gd name="connsiteY24" fmla="*/ 8042480 h 10322882"/>
              <a:gd name="connsiteX25" fmla="*/ 2576157 w 7129607"/>
              <a:gd name="connsiteY25" fmla="*/ 7971177 h 10322882"/>
              <a:gd name="connsiteX26" fmla="*/ 2714483 w 7129607"/>
              <a:gd name="connsiteY26" fmla="*/ 7748713 h 10322882"/>
              <a:gd name="connsiteX27" fmla="*/ 2842828 w 7129607"/>
              <a:gd name="connsiteY27" fmla="*/ 7570456 h 10322882"/>
              <a:gd name="connsiteX28" fmla="*/ 2919835 w 7129607"/>
              <a:gd name="connsiteY28" fmla="*/ 7661723 h 10322882"/>
              <a:gd name="connsiteX29" fmla="*/ 2865645 w 7129607"/>
              <a:gd name="connsiteY29" fmla="*/ 7743009 h 10322882"/>
              <a:gd name="connsiteX30" fmla="*/ 2821437 w 7129607"/>
              <a:gd name="connsiteY30" fmla="*/ 7762974 h 10322882"/>
              <a:gd name="connsiteX31" fmla="*/ 2798621 w 7129607"/>
              <a:gd name="connsiteY31" fmla="*/ 7733028 h 10322882"/>
              <a:gd name="connsiteX32" fmla="*/ 2828568 w 7129607"/>
              <a:gd name="connsiteY32" fmla="*/ 7721619 h 10322882"/>
              <a:gd name="connsiteX33" fmla="*/ 2815733 w 7129607"/>
              <a:gd name="connsiteY33" fmla="*/ 7688819 h 10322882"/>
              <a:gd name="connsiteX34" fmla="*/ 2828568 w 7129607"/>
              <a:gd name="connsiteY34" fmla="*/ 7671706 h 10322882"/>
              <a:gd name="connsiteX35" fmla="*/ 2828568 w 7129607"/>
              <a:gd name="connsiteY35" fmla="*/ 7664577 h 10322882"/>
              <a:gd name="connsiteX36" fmla="*/ 2828568 w 7129607"/>
              <a:gd name="connsiteY36" fmla="*/ 7651742 h 10322882"/>
              <a:gd name="connsiteX37" fmla="*/ 2818585 w 7129607"/>
              <a:gd name="connsiteY37" fmla="*/ 7631777 h 10322882"/>
              <a:gd name="connsiteX38" fmla="*/ 2845681 w 7129607"/>
              <a:gd name="connsiteY38" fmla="*/ 7587568 h 10322882"/>
              <a:gd name="connsiteX39" fmla="*/ 2842828 w 7129607"/>
              <a:gd name="connsiteY39" fmla="*/ 7580439 h 10322882"/>
              <a:gd name="connsiteX40" fmla="*/ 2842828 w 7129607"/>
              <a:gd name="connsiteY40" fmla="*/ 7570456 h 10322882"/>
              <a:gd name="connsiteX41" fmla="*/ 3296309 w 7129607"/>
              <a:gd name="connsiteY41" fmla="*/ 6883099 h 10322882"/>
              <a:gd name="connsiteX42" fmla="*/ 3320551 w 7129607"/>
              <a:gd name="connsiteY42" fmla="*/ 6883099 h 10322882"/>
              <a:gd name="connsiteX43" fmla="*/ 3364760 w 7129607"/>
              <a:gd name="connsiteY43" fmla="*/ 6947272 h 10322882"/>
              <a:gd name="connsiteX44" fmla="*/ 3384724 w 7129607"/>
              <a:gd name="connsiteY44" fmla="*/ 6974366 h 10322882"/>
              <a:gd name="connsiteX45" fmla="*/ 3364760 w 7129607"/>
              <a:gd name="connsiteY45" fmla="*/ 7058504 h 10322882"/>
              <a:gd name="connsiteX46" fmla="*/ 3303440 w 7129607"/>
              <a:gd name="connsiteY46" fmla="*/ 7085598 h 10322882"/>
              <a:gd name="connsiteX47" fmla="*/ 3283475 w 7129607"/>
              <a:gd name="connsiteY47" fmla="*/ 7058504 h 10322882"/>
              <a:gd name="connsiteX48" fmla="*/ 3317699 w 7129607"/>
              <a:gd name="connsiteY48" fmla="*/ 7031408 h 10322882"/>
              <a:gd name="connsiteX49" fmla="*/ 3307718 w 7129607"/>
              <a:gd name="connsiteY49" fmla="*/ 7014295 h 10322882"/>
              <a:gd name="connsiteX50" fmla="*/ 3270640 w 7129607"/>
              <a:gd name="connsiteY50" fmla="*/ 7041391 h 10322882"/>
              <a:gd name="connsiteX51" fmla="*/ 3253527 w 7129607"/>
              <a:gd name="connsiteY51" fmla="*/ 7024278 h 10322882"/>
              <a:gd name="connsiteX52" fmla="*/ 3290605 w 7129607"/>
              <a:gd name="connsiteY52" fmla="*/ 6998610 h 10322882"/>
              <a:gd name="connsiteX53" fmla="*/ 3276344 w 7129607"/>
              <a:gd name="connsiteY53" fmla="*/ 6981497 h 10322882"/>
              <a:gd name="connsiteX54" fmla="*/ 3239267 w 7129607"/>
              <a:gd name="connsiteY54" fmla="*/ 7008592 h 10322882"/>
              <a:gd name="connsiteX55" fmla="*/ 3226433 w 7129607"/>
              <a:gd name="connsiteY55" fmla="*/ 6994331 h 10322882"/>
              <a:gd name="connsiteX56" fmla="*/ 3286327 w 7129607"/>
              <a:gd name="connsiteY56" fmla="*/ 6897359 h 10322882"/>
              <a:gd name="connsiteX57" fmla="*/ 3296309 w 7129607"/>
              <a:gd name="connsiteY57" fmla="*/ 6883099 h 10322882"/>
              <a:gd name="connsiteX58" fmla="*/ 3758351 w 7129607"/>
              <a:gd name="connsiteY58" fmla="*/ 6576498 h 10322882"/>
              <a:gd name="connsiteX59" fmla="*/ 3802558 w 7129607"/>
              <a:gd name="connsiteY59" fmla="*/ 6593611 h 10322882"/>
              <a:gd name="connsiteX60" fmla="*/ 3798280 w 7129607"/>
              <a:gd name="connsiteY60" fmla="*/ 6670619 h 10322882"/>
              <a:gd name="connsiteX61" fmla="*/ 3792575 w 7129607"/>
              <a:gd name="connsiteY61" fmla="*/ 6674897 h 10322882"/>
              <a:gd name="connsiteX62" fmla="*/ 3751220 w 7129607"/>
              <a:gd name="connsiteY62" fmla="*/ 6749052 h 10322882"/>
              <a:gd name="connsiteX63" fmla="*/ 3751218 w 7129607"/>
              <a:gd name="connsiteY63" fmla="*/ 6749052 h 10322882"/>
              <a:gd name="connsiteX64" fmla="*/ 3698456 w 7129607"/>
              <a:gd name="connsiteY64" fmla="*/ 6853152 h 10322882"/>
              <a:gd name="connsiteX65" fmla="*/ 3592929 w 7129607"/>
              <a:gd name="connsiteY65" fmla="*/ 6981497 h 10322882"/>
              <a:gd name="connsiteX66" fmla="*/ 3550146 w 7129607"/>
              <a:gd name="connsiteY66" fmla="*/ 6991479 h 10322882"/>
              <a:gd name="connsiteX67" fmla="*/ 3407542 w 7129607"/>
              <a:gd name="connsiteY67" fmla="*/ 6917324 h 10322882"/>
              <a:gd name="connsiteX68" fmla="*/ 3438916 w 7129607"/>
              <a:gd name="connsiteY68" fmla="*/ 6850301 h 10322882"/>
              <a:gd name="connsiteX69" fmla="*/ 3404690 w 7129607"/>
              <a:gd name="connsiteY69" fmla="*/ 6833188 h 10322882"/>
              <a:gd name="connsiteX70" fmla="*/ 3367613 w 7129607"/>
              <a:gd name="connsiteY70" fmla="*/ 6860282 h 10322882"/>
              <a:gd name="connsiteX71" fmla="*/ 3347648 w 7129607"/>
              <a:gd name="connsiteY71" fmla="*/ 6826058 h 10322882"/>
              <a:gd name="connsiteX72" fmla="*/ 3411820 w 7129607"/>
              <a:gd name="connsiteY72" fmla="*/ 6687732 h 10322882"/>
              <a:gd name="connsiteX73" fmla="*/ 3458879 w 7129607"/>
              <a:gd name="connsiteY73" fmla="*/ 6590759 h 10322882"/>
              <a:gd name="connsiteX74" fmla="*/ 3528756 w 7129607"/>
              <a:gd name="connsiteY74" fmla="*/ 6650654 h 10322882"/>
              <a:gd name="connsiteX75" fmla="*/ 3491678 w 7129607"/>
              <a:gd name="connsiteY75" fmla="*/ 6734791 h 10322882"/>
              <a:gd name="connsiteX76" fmla="*/ 3481697 w 7129607"/>
              <a:gd name="connsiteY76" fmla="*/ 6756181 h 10322882"/>
              <a:gd name="connsiteX77" fmla="*/ 3580094 w 7129607"/>
              <a:gd name="connsiteY77" fmla="*/ 6808945 h 10322882"/>
              <a:gd name="connsiteX78" fmla="*/ 3644266 w 7129607"/>
              <a:gd name="connsiteY78" fmla="*/ 6687730 h 10322882"/>
              <a:gd name="connsiteX79" fmla="*/ 3644267 w 7129607"/>
              <a:gd name="connsiteY79" fmla="*/ 6687732 h 10322882"/>
              <a:gd name="connsiteX80" fmla="*/ 3691326 w 7129607"/>
              <a:gd name="connsiteY80" fmla="*/ 6600742 h 10322882"/>
              <a:gd name="connsiteX81" fmla="*/ 3738387 w 7129607"/>
              <a:gd name="connsiteY81" fmla="*/ 6613575 h 10322882"/>
              <a:gd name="connsiteX82" fmla="*/ 3758351 w 7129607"/>
              <a:gd name="connsiteY82" fmla="*/ 6576498 h 10322882"/>
              <a:gd name="connsiteX83" fmla="*/ 6082766 w 7129607"/>
              <a:gd name="connsiteY83" fmla="*/ 5967879 h 10322882"/>
              <a:gd name="connsiteX84" fmla="*/ 6069407 w 7129607"/>
              <a:gd name="connsiteY84" fmla="*/ 5984590 h 10322882"/>
              <a:gd name="connsiteX85" fmla="*/ 6049193 w 7129607"/>
              <a:gd name="connsiteY85" fmla="*/ 5998078 h 10322882"/>
              <a:gd name="connsiteX86" fmla="*/ 6032347 w 7129607"/>
              <a:gd name="connsiteY86" fmla="*/ 5984590 h 10322882"/>
              <a:gd name="connsiteX87" fmla="*/ 6012133 w 7129607"/>
              <a:gd name="connsiteY87" fmla="*/ 5987962 h 10322882"/>
              <a:gd name="connsiteX88" fmla="*/ 5995189 w 7129607"/>
              <a:gd name="connsiteY88" fmla="*/ 5987962 h 10322882"/>
              <a:gd name="connsiteX89" fmla="*/ 6082774 w 7129607"/>
              <a:gd name="connsiteY89" fmla="*/ 5967906 h 10322882"/>
              <a:gd name="connsiteX90" fmla="*/ 6082766 w 7129607"/>
              <a:gd name="connsiteY90" fmla="*/ 5967879 h 10322882"/>
              <a:gd name="connsiteX91" fmla="*/ 3350500 w 7129607"/>
              <a:gd name="connsiteY91" fmla="*/ 5715163 h 10322882"/>
              <a:gd name="connsiteX92" fmla="*/ 3381872 w 7129607"/>
              <a:gd name="connsiteY92" fmla="*/ 5718015 h 10322882"/>
              <a:gd name="connsiteX93" fmla="*/ 3411820 w 7129607"/>
              <a:gd name="connsiteY93" fmla="*/ 5730850 h 10322882"/>
              <a:gd name="connsiteX94" fmla="*/ 3421801 w 7129607"/>
              <a:gd name="connsiteY94" fmla="*/ 5727998 h 10322882"/>
              <a:gd name="connsiteX95" fmla="*/ 3560129 w 7129607"/>
              <a:gd name="connsiteY95" fmla="*/ 5730850 h 10322882"/>
              <a:gd name="connsiteX96" fmla="*/ 3580094 w 7129607"/>
              <a:gd name="connsiteY96" fmla="*/ 5819266 h 10322882"/>
              <a:gd name="connsiteX97" fmla="*/ 3562981 w 7129607"/>
              <a:gd name="connsiteY97" fmla="*/ 5819266 h 10322882"/>
              <a:gd name="connsiteX98" fmla="*/ 3562981 w 7129607"/>
              <a:gd name="connsiteY98" fmla="*/ 5846360 h 10322882"/>
              <a:gd name="connsiteX99" fmla="*/ 3545869 w 7129607"/>
              <a:gd name="connsiteY99" fmla="*/ 5846360 h 10322882"/>
              <a:gd name="connsiteX100" fmla="*/ 3540165 w 7129607"/>
              <a:gd name="connsiteY100" fmla="*/ 5829247 h 10322882"/>
              <a:gd name="connsiteX101" fmla="*/ 3384726 w 7129607"/>
              <a:gd name="connsiteY101" fmla="*/ 5829247 h 10322882"/>
              <a:gd name="connsiteX102" fmla="*/ 3360482 w 7129607"/>
              <a:gd name="connsiteY102" fmla="*/ 5755092 h 10322882"/>
              <a:gd name="connsiteX103" fmla="*/ 3370465 w 7129607"/>
              <a:gd name="connsiteY103" fmla="*/ 5745111 h 10322882"/>
              <a:gd name="connsiteX104" fmla="*/ 3357630 w 7129607"/>
              <a:gd name="connsiteY104" fmla="*/ 5742259 h 10322882"/>
              <a:gd name="connsiteX105" fmla="*/ 3350500 w 7129607"/>
              <a:gd name="connsiteY105" fmla="*/ 5715163 h 10322882"/>
              <a:gd name="connsiteX106" fmla="*/ 6194670 w 7129607"/>
              <a:gd name="connsiteY106" fmla="*/ 5418453 h 10322882"/>
              <a:gd name="connsiteX107" fmla="*/ 6194376 w 7129607"/>
              <a:gd name="connsiteY107" fmla="*/ 5418666 h 10322882"/>
              <a:gd name="connsiteX108" fmla="*/ 6190564 w 7129607"/>
              <a:gd name="connsiteY108" fmla="*/ 5424764 h 10322882"/>
              <a:gd name="connsiteX109" fmla="*/ 6190695 w 7129607"/>
              <a:gd name="connsiteY109" fmla="*/ 5424817 h 10322882"/>
              <a:gd name="connsiteX110" fmla="*/ 6194670 w 7129607"/>
              <a:gd name="connsiteY110" fmla="*/ 5418453 h 10322882"/>
              <a:gd name="connsiteX111" fmla="*/ 3536068 w 7129607"/>
              <a:gd name="connsiteY111" fmla="*/ 5394300 h 10322882"/>
              <a:gd name="connsiteX112" fmla="*/ 3546184 w 7129607"/>
              <a:gd name="connsiteY112" fmla="*/ 5401050 h 10322882"/>
              <a:gd name="connsiteX113" fmla="*/ 3552927 w 7129607"/>
              <a:gd name="connsiteY113" fmla="*/ 5397676 h 10322882"/>
              <a:gd name="connsiteX114" fmla="*/ 3616987 w 7129607"/>
              <a:gd name="connsiteY114" fmla="*/ 5424675 h 10322882"/>
              <a:gd name="connsiteX115" fmla="*/ 3704648 w 7129607"/>
              <a:gd name="connsiteY115" fmla="*/ 5407801 h 10322882"/>
              <a:gd name="connsiteX116" fmla="*/ 3711392 w 7129607"/>
              <a:gd name="connsiteY116" fmla="*/ 5417926 h 10322882"/>
              <a:gd name="connsiteX117" fmla="*/ 3728249 w 7129607"/>
              <a:gd name="connsiteY117" fmla="*/ 5411175 h 10322882"/>
              <a:gd name="connsiteX118" fmla="*/ 3772081 w 7129607"/>
              <a:gd name="connsiteY118" fmla="*/ 5438176 h 10322882"/>
              <a:gd name="connsiteX119" fmla="*/ 3772081 w 7129607"/>
              <a:gd name="connsiteY119" fmla="*/ 5444926 h 10322882"/>
              <a:gd name="connsiteX120" fmla="*/ 3785567 w 7129607"/>
              <a:gd name="connsiteY120" fmla="*/ 5441550 h 10322882"/>
              <a:gd name="connsiteX121" fmla="*/ 3812540 w 7129607"/>
              <a:gd name="connsiteY121" fmla="*/ 5606925 h 10322882"/>
              <a:gd name="connsiteX122" fmla="*/ 3799053 w 7129607"/>
              <a:gd name="connsiteY122" fmla="*/ 5620426 h 10322882"/>
              <a:gd name="connsiteX123" fmla="*/ 3721506 w 7129607"/>
              <a:gd name="connsiteY123" fmla="*/ 5654176 h 10322882"/>
              <a:gd name="connsiteX124" fmla="*/ 3714762 w 7129607"/>
              <a:gd name="connsiteY124" fmla="*/ 5664301 h 10322882"/>
              <a:gd name="connsiteX125" fmla="*/ 3701276 w 7129607"/>
              <a:gd name="connsiteY125" fmla="*/ 5664301 h 10322882"/>
              <a:gd name="connsiteX126" fmla="*/ 3596757 w 7129607"/>
              <a:gd name="connsiteY126" fmla="*/ 5698050 h 10322882"/>
              <a:gd name="connsiteX127" fmla="*/ 3579900 w 7129607"/>
              <a:gd name="connsiteY127" fmla="*/ 5647425 h 10322882"/>
              <a:gd name="connsiteX128" fmla="*/ 3468636 w 7129607"/>
              <a:gd name="connsiteY128" fmla="*/ 5644051 h 10322882"/>
              <a:gd name="connsiteX129" fmla="*/ 3438293 w 7129607"/>
              <a:gd name="connsiteY129" fmla="*/ 5600175 h 10322882"/>
              <a:gd name="connsiteX130" fmla="*/ 3515839 w 7129607"/>
              <a:gd name="connsiteY130" fmla="*/ 5525926 h 10322882"/>
              <a:gd name="connsiteX131" fmla="*/ 3488866 w 7129607"/>
              <a:gd name="connsiteY131" fmla="*/ 5498925 h 10322882"/>
              <a:gd name="connsiteX132" fmla="*/ 3407949 w 7129607"/>
              <a:gd name="connsiteY132" fmla="*/ 5573176 h 10322882"/>
              <a:gd name="connsiteX133" fmla="*/ 3340517 w 7129607"/>
              <a:gd name="connsiteY133" fmla="*/ 5573176 h 10322882"/>
              <a:gd name="connsiteX134" fmla="*/ 3340517 w 7129607"/>
              <a:gd name="connsiteY134" fmla="*/ 5482050 h 10322882"/>
              <a:gd name="connsiteX135" fmla="*/ 3374233 w 7129607"/>
              <a:gd name="connsiteY135" fmla="*/ 5461800 h 10322882"/>
              <a:gd name="connsiteX136" fmla="*/ 3414692 w 7129607"/>
              <a:gd name="connsiteY136" fmla="*/ 5448301 h 10322882"/>
              <a:gd name="connsiteX137" fmla="*/ 3536068 w 7129607"/>
              <a:gd name="connsiteY137" fmla="*/ 5394300 h 10322882"/>
              <a:gd name="connsiteX138" fmla="*/ 3128034 w 7129607"/>
              <a:gd name="connsiteY138" fmla="*/ 5196080 h 10322882"/>
              <a:gd name="connsiteX139" fmla="*/ 3350499 w 7129607"/>
              <a:gd name="connsiteY139" fmla="*/ 5236009 h 10322882"/>
              <a:gd name="connsiteX140" fmla="*/ 3401837 w 7129607"/>
              <a:gd name="connsiteY140" fmla="*/ 5277366 h 10322882"/>
              <a:gd name="connsiteX141" fmla="*/ 3273492 w 7129607"/>
              <a:gd name="connsiteY141" fmla="*/ 5431379 h 10322882"/>
              <a:gd name="connsiteX142" fmla="*/ 3125183 w 7129607"/>
              <a:gd name="connsiteY142" fmla="*/ 5414266 h 10322882"/>
              <a:gd name="connsiteX143" fmla="*/ 3061011 w 7129607"/>
              <a:gd name="connsiteY143" fmla="*/ 5303034 h 10322882"/>
              <a:gd name="connsiteX144" fmla="*/ 3128034 w 7129607"/>
              <a:gd name="connsiteY144" fmla="*/ 5196080 h 10322882"/>
              <a:gd name="connsiteX145" fmla="*/ 3384724 w 7129607"/>
              <a:gd name="connsiteY145" fmla="*/ 5023527 h 10322882"/>
              <a:gd name="connsiteX146" fmla="*/ 3458879 w 7129607"/>
              <a:gd name="connsiteY146" fmla="*/ 5081996 h 10322882"/>
              <a:gd name="connsiteX147" fmla="*/ 3454601 w 7129607"/>
              <a:gd name="connsiteY147" fmla="*/ 5114794 h 10322882"/>
              <a:gd name="connsiteX148" fmla="*/ 3475992 w 7129607"/>
              <a:gd name="connsiteY148" fmla="*/ 5119072 h 10322882"/>
              <a:gd name="connsiteX149" fmla="*/ 3461731 w 7129607"/>
              <a:gd name="connsiteY149" fmla="*/ 5208913 h 10322882"/>
              <a:gd name="connsiteX150" fmla="*/ 3212172 w 7129607"/>
              <a:gd name="connsiteY150" fmla="*/ 5161855 h 10322882"/>
              <a:gd name="connsiteX151" fmla="*/ 3226433 w 7129607"/>
              <a:gd name="connsiteY151" fmla="*/ 5084848 h 10322882"/>
              <a:gd name="connsiteX152" fmla="*/ 3384724 w 7129607"/>
              <a:gd name="connsiteY152" fmla="*/ 5023527 h 10322882"/>
              <a:gd name="connsiteX153" fmla="*/ 6786974 w 7129607"/>
              <a:gd name="connsiteY153" fmla="*/ 3447672 h 10322882"/>
              <a:gd name="connsiteX154" fmla="*/ 6783658 w 7129607"/>
              <a:gd name="connsiteY154" fmla="*/ 3460947 h 10322882"/>
              <a:gd name="connsiteX155" fmla="*/ 6783835 w 7129607"/>
              <a:gd name="connsiteY155" fmla="*/ 3461304 h 10322882"/>
              <a:gd name="connsiteX156" fmla="*/ 6787155 w 7129607"/>
              <a:gd name="connsiteY156" fmla="*/ 3448035 h 10322882"/>
              <a:gd name="connsiteX157" fmla="*/ 6786974 w 7129607"/>
              <a:gd name="connsiteY157" fmla="*/ 3447672 h 10322882"/>
              <a:gd name="connsiteX158" fmla="*/ 5253470 w 7129607"/>
              <a:gd name="connsiteY158" fmla="*/ 1813834 h 10322882"/>
              <a:gd name="connsiteX159" fmla="*/ 5253599 w 7129607"/>
              <a:gd name="connsiteY159" fmla="*/ 1813966 h 10322882"/>
              <a:gd name="connsiteX160" fmla="*/ 5255652 w 7129607"/>
              <a:gd name="connsiteY160" fmla="*/ 1816331 h 10322882"/>
              <a:gd name="connsiteX161" fmla="*/ 5255733 w 7129607"/>
              <a:gd name="connsiteY161" fmla="*/ 1816322 h 10322882"/>
              <a:gd name="connsiteX162" fmla="*/ 5254144 w 7129607"/>
              <a:gd name="connsiteY162" fmla="*/ 1814475 h 10322882"/>
              <a:gd name="connsiteX163" fmla="*/ 5253470 w 7129607"/>
              <a:gd name="connsiteY163" fmla="*/ 1813834 h 10322882"/>
              <a:gd name="connsiteX164" fmla="*/ 4718574 w 7129607"/>
              <a:gd name="connsiteY164" fmla="*/ 1642347 h 10322882"/>
              <a:gd name="connsiteX165" fmla="*/ 4718476 w 7129607"/>
              <a:gd name="connsiteY165" fmla="*/ 1642543 h 10322882"/>
              <a:gd name="connsiteX166" fmla="*/ 4725052 w 7129607"/>
              <a:gd name="connsiteY166" fmla="*/ 1652401 h 10322882"/>
              <a:gd name="connsiteX167" fmla="*/ 4725145 w 7129607"/>
              <a:gd name="connsiteY167" fmla="*/ 1652214 h 10322882"/>
              <a:gd name="connsiteX168" fmla="*/ 4718574 w 7129607"/>
              <a:gd name="connsiteY168" fmla="*/ 1642347 h 10322882"/>
              <a:gd name="connsiteX169" fmla="*/ 2808275 w 7129607"/>
              <a:gd name="connsiteY169" fmla="*/ 1498 h 10322882"/>
              <a:gd name="connsiteX170" fmla="*/ 2845318 w 7129607"/>
              <a:gd name="connsiteY170" fmla="*/ 1498 h 10322882"/>
              <a:gd name="connsiteX171" fmla="*/ 2885728 w 7129607"/>
              <a:gd name="connsiteY171" fmla="*/ 14968 h 10322882"/>
              <a:gd name="connsiteX172" fmla="*/ 2926138 w 7129607"/>
              <a:gd name="connsiteY172" fmla="*/ 28439 h 10322882"/>
              <a:gd name="connsiteX173" fmla="*/ 2939609 w 7129607"/>
              <a:gd name="connsiteY173" fmla="*/ 48645 h 10322882"/>
              <a:gd name="connsiteX174" fmla="*/ 2936241 w 7129607"/>
              <a:gd name="connsiteY174" fmla="*/ 62119 h 10322882"/>
              <a:gd name="connsiteX175" fmla="*/ 2976651 w 7129607"/>
              <a:gd name="connsiteY175" fmla="*/ 78956 h 10322882"/>
              <a:gd name="connsiteX176" fmla="*/ 3010323 w 7129607"/>
              <a:gd name="connsiteY176" fmla="*/ 92426 h 10322882"/>
              <a:gd name="connsiteX177" fmla="*/ 3094509 w 7129607"/>
              <a:gd name="connsiteY177" fmla="*/ 95795 h 10322882"/>
              <a:gd name="connsiteX178" fmla="*/ 3101245 w 7129607"/>
              <a:gd name="connsiteY178" fmla="*/ 112634 h 10322882"/>
              <a:gd name="connsiteX179" fmla="*/ 3111348 w 7129607"/>
              <a:gd name="connsiteY179" fmla="*/ 129473 h 10322882"/>
              <a:gd name="connsiteX180" fmla="*/ 3131552 w 7129607"/>
              <a:gd name="connsiteY180" fmla="*/ 156416 h 10322882"/>
              <a:gd name="connsiteX181" fmla="*/ 3141655 w 7129607"/>
              <a:gd name="connsiteY181" fmla="*/ 193461 h 10322882"/>
              <a:gd name="connsiteX182" fmla="*/ 3134920 w 7129607"/>
              <a:gd name="connsiteY182" fmla="*/ 213668 h 10322882"/>
              <a:gd name="connsiteX183" fmla="*/ 3145023 w 7129607"/>
              <a:gd name="connsiteY183" fmla="*/ 237242 h 10322882"/>
              <a:gd name="connsiteX184" fmla="*/ 3158493 w 7129607"/>
              <a:gd name="connsiteY184" fmla="*/ 267554 h 10322882"/>
              <a:gd name="connsiteX185" fmla="*/ 3155126 w 7129607"/>
              <a:gd name="connsiteY185" fmla="*/ 284391 h 10322882"/>
              <a:gd name="connsiteX186" fmla="*/ 3158493 w 7129607"/>
              <a:gd name="connsiteY186" fmla="*/ 304598 h 10322882"/>
              <a:gd name="connsiteX187" fmla="*/ 3145023 w 7129607"/>
              <a:gd name="connsiteY187" fmla="*/ 341643 h 10322882"/>
              <a:gd name="connsiteX188" fmla="*/ 3134920 w 7129607"/>
              <a:gd name="connsiteY188" fmla="*/ 371953 h 10322882"/>
              <a:gd name="connsiteX189" fmla="*/ 3124818 w 7129607"/>
              <a:gd name="connsiteY189" fmla="*/ 398896 h 10322882"/>
              <a:gd name="connsiteX190" fmla="*/ 3114715 w 7129607"/>
              <a:gd name="connsiteY190" fmla="*/ 425840 h 10322882"/>
              <a:gd name="connsiteX191" fmla="*/ 3114715 w 7129607"/>
              <a:gd name="connsiteY191" fmla="*/ 442677 h 10322882"/>
              <a:gd name="connsiteX192" fmla="*/ 3121451 w 7129607"/>
              <a:gd name="connsiteY192" fmla="*/ 452781 h 10322882"/>
              <a:gd name="connsiteX193" fmla="*/ 3138287 w 7129607"/>
              <a:gd name="connsiteY193" fmla="*/ 479724 h 10322882"/>
              <a:gd name="connsiteX194" fmla="*/ 3145023 w 7129607"/>
              <a:gd name="connsiteY194" fmla="*/ 493194 h 10322882"/>
              <a:gd name="connsiteX195" fmla="*/ 3151758 w 7129607"/>
              <a:gd name="connsiteY195" fmla="*/ 506667 h 10322882"/>
              <a:gd name="connsiteX196" fmla="*/ 3151758 w 7129607"/>
              <a:gd name="connsiteY196" fmla="*/ 540343 h 10322882"/>
              <a:gd name="connsiteX197" fmla="*/ 3192168 w 7129607"/>
              <a:gd name="connsiteY197" fmla="*/ 536975 h 10322882"/>
              <a:gd name="connsiteX198" fmla="*/ 3235945 w 7129607"/>
              <a:gd name="connsiteY198" fmla="*/ 533608 h 10322882"/>
              <a:gd name="connsiteX199" fmla="*/ 3266254 w 7129607"/>
              <a:gd name="connsiteY199" fmla="*/ 557182 h 10322882"/>
              <a:gd name="connsiteX200" fmla="*/ 3303296 w 7129607"/>
              <a:gd name="connsiteY200" fmla="*/ 563917 h 10322882"/>
              <a:gd name="connsiteX201" fmla="*/ 3330236 w 7129607"/>
              <a:gd name="connsiteY201" fmla="*/ 543710 h 10322882"/>
              <a:gd name="connsiteX202" fmla="*/ 3353808 w 7129607"/>
              <a:gd name="connsiteY202" fmla="*/ 574021 h 10322882"/>
              <a:gd name="connsiteX203" fmla="*/ 3394218 w 7129607"/>
              <a:gd name="connsiteY203" fmla="*/ 590860 h 10322882"/>
              <a:gd name="connsiteX204" fmla="*/ 3424526 w 7129607"/>
              <a:gd name="connsiteY204" fmla="*/ 563917 h 10322882"/>
              <a:gd name="connsiteX205" fmla="*/ 3451465 w 7129607"/>
              <a:gd name="connsiteY205" fmla="*/ 533608 h 10322882"/>
              <a:gd name="connsiteX206" fmla="*/ 3475039 w 7129607"/>
              <a:gd name="connsiteY206" fmla="*/ 543710 h 10322882"/>
              <a:gd name="connsiteX207" fmla="*/ 3481774 w 7129607"/>
              <a:gd name="connsiteY207" fmla="*/ 553815 h 10322882"/>
              <a:gd name="connsiteX208" fmla="*/ 3501979 w 7129607"/>
              <a:gd name="connsiteY208" fmla="*/ 560550 h 10322882"/>
              <a:gd name="connsiteX209" fmla="*/ 3522183 w 7129607"/>
              <a:gd name="connsiteY209" fmla="*/ 594229 h 10322882"/>
              <a:gd name="connsiteX210" fmla="*/ 3549124 w 7129607"/>
              <a:gd name="connsiteY210" fmla="*/ 631274 h 10322882"/>
              <a:gd name="connsiteX211" fmla="*/ 3619842 w 7129607"/>
              <a:gd name="connsiteY211" fmla="*/ 641377 h 10322882"/>
              <a:gd name="connsiteX212" fmla="*/ 3633311 w 7129607"/>
              <a:gd name="connsiteY212" fmla="*/ 631274 h 10322882"/>
              <a:gd name="connsiteX213" fmla="*/ 3656885 w 7129607"/>
              <a:gd name="connsiteY213" fmla="*/ 624538 h 10322882"/>
              <a:gd name="connsiteX214" fmla="*/ 3666986 w 7129607"/>
              <a:gd name="connsiteY214" fmla="*/ 611066 h 10322882"/>
              <a:gd name="connsiteX215" fmla="*/ 3690560 w 7129607"/>
              <a:gd name="connsiteY215" fmla="*/ 594229 h 10322882"/>
              <a:gd name="connsiteX216" fmla="*/ 3768012 w 7129607"/>
              <a:gd name="connsiteY216" fmla="*/ 577388 h 10322882"/>
              <a:gd name="connsiteX217" fmla="*/ 3798320 w 7129607"/>
              <a:gd name="connsiteY217" fmla="*/ 580756 h 10322882"/>
              <a:gd name="connsiteX218" fmla="*/ 3821892 w 7129607"/>
              <a:gd name="connsiteY218" fmla="*/ 604331 h 10322882"/>
              <a:gd name="connsiteX219" fmla="*/ 3855567 w 7129607"/>
              <a:gd name="connsiteY219" fmla="*/ 614434 h 10322882"/>
              <a:gd name="connsiteX220" fmla="*/ 3885874 w 7129607"/>
              <a:gd name="connsiteY220" fmla="*/ 621169 h 10322882"/>
              <a:gd name="connsiteX221" fmla="*/ 3906080 w 7129607"/>
              <a:gd name="connsiteY221" fmla="*/ 648112 h 10322882"/>
              <a:gd name="connsiteX222" fmla="*/ 3916183 w 7129607"/>
              <a:gd name="connsiteY222" fmla="*/ 658216 h 10322882"/>
              <a:gd name="connsiteX223" fmla="*/ 3929652 w 7129607"/>
              <a:gd name="connsiteY223" fmla="*/ 651481 h 10322882"/>
              <a:gd name="connsiteX224" fmla="*/ 3953224 w 7129607"/>
              <a:gd name="connsiteY224" fmla="*/ 651481 h 10322882"/>
              <a:gd name="connsiteX225" fmla="*/ 3986901 w 7129607"/>
              <a:gd name="connsiteY225" fmla="*/ 661583 h 10322882"/>
              <a:gd name="connsiteX226" fmla="*/ 4017208 w 7129607"/>
              <a:gd name="connsiteY226" fmla="*/ 668320 h 10322882"/>
              <a:gd name="connsiteX227" fmla="*/ 4054251 w 7129607"/>
              <a:gd name="connsiteY227" fmla="*/ 698629 h 10322882"/>
              <a:gd name="connsiteX228" fmla="*/ 4074455 w 7129607"/>
              <a:gd name="connsiteY228" fmla="*/ 715468 h 10322882"/>
              <a:gd name="connsiteX229" fmla="*/ 4101395 w 7129607"/>
              <a:gd name="connsiteY229" fmla="*/ 728939 h 10322882"/>
              <a:gd name="connsiteX230" fmla="*/ 4175480 w 7129607"/>
              <a:gd name="connsiteY230" fmla="*/ 755882 h 10322882"/>
              <a:gd name="connsiteX231" fmla="*/ 4205788 w 7129607"/>
              <a:gd name="connsiteY231" fmla="*/ 759250 h 10322882"/>
              <a:gd name="connsiteX232" fmla="*/ 4219258 w 7129607"/>
              <a:gd name="connsiteY232" fmla="*/ 749147 h 10322882"/>
              <a:gd name="connsiteX233" fmla="*/ 4252933 w 7129607"/>
              <a:gd name="connsiteY233" fmla="*/ 759250 h 10322882"/>
              <a:gd name="connsiteX234" fmla="*/ 4279873 w 7129607"/>
              <a:gd name="connsiteY234" fmla="*/ 782823 h 10322882"/>
              <a:gd name="connsiteX235" fmla="*/ 4310182 w 7129607"/>
              <a:gd name="connsiteY235" fmla="*/ 786191 h 10322882"/>
              <a:gd name="connsiteX236" fmla="*/ 4316916 w 7129607"/>
              <a:gd name="connsiteY236" fmla="*/ 806399 h 10322882"/>
              <a:gd name="connsiteX237" fmla="*/ 4333754 w 7129607"/>
              <a:gd name="connsiteY237" fmla="*/ 816501 h 10322882"/>
              <a:gd name="connsiteX238" fmla="*/ 4360694 w 7129607"/>
              <a:gd name="connsiteY238" fmla="*/ 850181 h 10322882"/>
              <a:gd name="connsiteX239" fmla="*/ 4289976 w 7129607"/>
              <a:gd name="connsiteY239" fmla="*/ 887225 h 10322882"/>
              <a:gd name="connsiteX240" fmla="*/ 4263036 w 7129607"/>
              <a:gd name="connsiteY240" fmla="*/ 917537 h 10322882"/>
              <a:gd name="connsiteX241" fmla="*/ 4266404 w 7129607"/>
              <a:gd name="connsiteY241" fmla="*/ 931007 h 10322882"/>
              <a:gd name="connsiteX242" fmla="*/ 4273139 w 7129607"/>
              <a:gd name="connsiteY242" fmla="*/ 957950 h 10322882"/>
              <a:gd name="connsiteX243" fmla="*/ 4289976 w 7129607"/>
              <a:gd name="connsiteY243" fmla="*/ 988258 h 10322882"/>
              <a:gd name="connsiteX244" fmla="*/ 4303447 w 7129607"/>
              <a:gd name="connsiteY244" fmla="*/ 1018569 h 10322882"/>
              <a:gd name="connsiteX245" fmla="*/ 4303447 w 7129607"/>
              <a:gd name="connsiteY245" fmla="*/ 1069086 h 10322882"/>
              <a:gd name="connsiteX246" fmla="*/ 4306814 w 7129607"/>
              <a:gd name="connsiteY246" fmla="*/ 1092660 h 10322882"/>
              <a:gd name="connsiteX247" fmla="*/ 4313548 w 7129607"/>
              <a:gd name="connsiteY247" fmla="*/ 1119603 h 10322882"/>
              <a:gd name="connsiteX248" fmla="*/ 4343857 w 7129607"/>
              <a:gd name="connsiteY248" fmla="*/ 1106131 h 10322882"/>
              <a:gd name="connsiteX249" fmla="*/ 4333754 w 7129607"/>
              <a:gd name="connsiteY249" fmla="*/ 1119603 h 10322882"/>
              <a:gd name="connsiteX250" fmla="*/ 4320283 w 7129607"/>
              <a:gd name="connsiteY250" fmla="*/ 1126339 h 10322882"/>
              <a:gd name="connsiteX251" fmla="*/ 4316916 w 7129607"/>
              <a:gd name="connsiteY251" fmla="*/ 1136442 h 10322882"/>
              <a:gd name="connsiteX252" fmla="*/ 4289976 w 7129607"/>
              <a:gd name="connsiteY252" fmla="*/ 1163385 h 10322882"/>
              <a:gd name="connsiteX253" fmla="*/ 4306814 w 7129607"/>
              <a:gd name="connsiteY253" fmla="*/ 1129707 h 10322882"/>
              <a:gd name="connsiteX254" fmla="*/ 4293344 w 7129607"/>
              <a:gd name="connsiteY254" fmla="*/ 1126339 h 10322882"/>
              <a:gd name="connsiteX255" fmla="*/ 4273139 w 7129607"/>
              <a:gd name="connsiteY255" fmla="*/ 1146544 h 10322882"/>
              <a:gd name="connsiteX256" fmla="*/ 4246198 w 7129607"/>
              <a:gd name="connsiteY256" fmla="*/ 1149913 h 10322882"/>
              <a:gd name="connsiteX257" fmla="*/ 4239464 w 7129607"/>
              <a:gd name="connsiteY257" fmla="*/ 1170120 h 10322882"/>
              <a:gd name="connsiteX258" fmla="*/ 4259669 w 7129607"/>
              <a:gd name="connsiteY258" fmla="*/ 1203799 h 10322882"/>
              <a:gd name="connsiteX259" fmla="*/ 4273139 w 7129607"/>
              <a:gd name="connsiteY259" fmla="*/ 1207165 h 10322882"/>
              <a:gd name="connsiteX260" fmla="*/ 4276505 w 7129607"/>
              <a:gd name="connsiteY260" fmla="*/ 1227371 h 10322882"/>
              <a:gd name="connsiteX261" fmla="*/ 4283241 w 7129607"/>
              <a:gd name="connsiteY261" fmla="*/ 1247579 h 10322882"/>
              <a:gd name="connsiteX262" fmla="*/ 4306814 w 7129607"/>
              <a:gd name="connsiteY262" fmla="*/ 1250947 h 10322882"/>
              <a:gd name="connsiteX263" fmla="*/ 4296711 w 7129607"/>
              <a:gd name="connsiteY263" fmla="*/ 1257682 h 10322882"/>
              <a:gd name="connsiteX264" fmla="*/ 4286608 w 7129607"/>
              <a:gd name="connsiteY264" fmla="*/ 1274521 h 10322882"/>
              <a:gd name="connsiteX265" fmla="*/ 4263036 w 7129607"/>
              <a:gd name="connsiteY265" fmla="*/ 1304831 h 10322882"/>
              <a:gd name="connsiteX266" fmla="*/ 4242830 w 7129607"/>
              <a:gd name="connsiteY266" fmla="*/ 1355348 h 10322882"/>
              <a:gd name="connsiteX267" fmla="*/ 4279873 w 7129607"/>
              <a:gd name="connsiteY267" fmla="*/ 1378922 h 10322882"/>
              <a:gd name="connsiteX268" fmla="*/ 4279873 w 7129607"/>
              <a:gd name="connsiteY268" fmla="*/ 1392393 h 10322882"/>
              <a:gd name="connsiteX269" fmla="*/ 4270947 w 7129607"/>
              <a:gd name="connsiteY269" fmla="*/ 1399090 h 10322882"/>
              <a:gd name="connsiteX270" fmla="*/ 4272050 w 7129607"/>
              <a:gd name="connsiteY270" fmla="*/ 1399833 h 10322882"/>
              <a:gd name="connsiteX271" fmla="*/ 4280580 w 7129607"/>
              <a:gd name="connsiteY271" fmla="*/ 1393439 h 10322882"/>
              <a:gd name="connsiteX272" fmla="*/ 4280580 w 7129607"/>
              <a:gd name="connsiteY272" fmla="*/ 1379974 h 10322882"/>
              <a:gd name="connsiteX273" fmla="*/ 4310896 w 7129607"/>
              <a:gd name="connsiteY273" fmla="*/ 1396805 h 10322882"/>
              <a:gd name="connsiteX274" fmla="*/ 4351318 w 7129607"/>
              <a:gd name="connsiteY274" fmla="*/ 1460765 h 10322882"/>
              <a:gd name="connsiteX275" fmla="*/ 4395107 w 7129607"/>
              <a:gd name="connsiteY275" fmla="*/ 1464130 h 10322882"/>
              <a:gd name="connsiteX276" fmla="*/ 4438896 w 7129607"/>
              <a:gd name="connsiteY276" fmla="*/ 1464130 h 10322882"/>
              <a:gd name="connsiteX277" fmla="*/ 4469213 w 7129607"/>
              <a:gd name="connsiteY277" fmla="*/ 1433834 h 10322882"/>
              <a:gd name="connsiteX278" fmla="*/ 4489423 w 7129607"/>
              <a:gd name="connsiteY278" fmla="*/ 1396805 h 10322882"/>
              <a:gd name="connsiteX279" fmla="*/ 4523108 w 7129607"/>
              <a:gd name="connsiteY279" fmla="*/ 1413636 h 10322882"/>
              <a:gd name="connsiteX280" fmla="*/ 4553423 w 7129607"/>
              <a:gd name="connsiteY280" fmla="*/ 1423736 h 10322882"/>
              <a:gd name="connsiteX281" fmla="*/ 4607318 w 7129607"/>
              <a:gd name="connsiteY281" fmla="*/ 1430469 h 10322882"/>
              <a:gd name="connsiteX282" fmla="*/ 4607318 w 7129607"/>
              <a:gd name="connsiteY282" fmla="*/ 1467498 h 10322882"/>
              <a:gd name="connsiteX283" fmla="*/ 4607318 w 7129607"/>
              <a:gd name="connsiteY283" fmla="*/ 1504527 h 10322882"/>
              <a:gd name="connsiteX284" fmla="*/ 4620792 w 7129607"/>
              <a:gd name="connsiteY284" fmla="*/ 1548288 h 10322882"/>
              <a:gd name="connsiteX285" fmla="*/ 4630897 w 7129607"/>
              <a:gd name="connsiteY285" fmla="*/ 1565118 h 10322882"/>
              <a:gd name="connsiteX286" fmla="*/ 4651107 w 7129607"/>
              <a:gd name="connsiteY286" fmla="*/ 1565118 h 10322882"/>
              <a:gd name="connsiteX287" fmla="*/ 4671318 w 7129607"/>
              <a:gd name="connsiteY287" fmla="*/ 1568484 h 10322882"/>
              <a:gd name="connsiteX288" fmla="*/ 4681424 w 7129607"/>
              <a:gd name="connsiteY288" fmla="*/ 1585317 h 10322882"/>
              <a:gd name="connsiteX289" fmla="*/ 4708372 w 7129607"/>
              <a:gd name="connsiteY289" fmla="*/ 1622346 h 10322882"/>
              <a:gd name="connsiteX290" fmla="*/ 4721779 w 7129607"/>
              <a:gd name="connsiteY290" fmla="*/ 1625695 h 10322882"/>
              <a:gd name="connsiteX291" fmla="*/ 4721779 w 7129607"/>
              <a:gd name="connsiteY291" fmla="*/ 1625255 h 10322882"/>
              <a:gd name="connsiteX292" fmla="*/ 4741974 w 7129607"/>
              <a:gd name="connsiteY292" fmla="*/ 1631995 h 10322882"/>
              <a:gd name="connsiteX293" fmla="*/ 4778999 w 7129607"/>
              <a:gd name="connsiteY293" fmla="*/ 1652214 h 10322882"/>
              <a:gd name="connsiteX294" fmla="*/ 4809294 w 7129607"/>
              <a:gd name="connsiteY294" fmla="*/ 1652214 h 10322882"/>
              <a:gd name="connsiteX295" fmla="*/ 4819391 w 7129607"/>
              <a:gd name="connsiteY295" fmla="*/ 1662324 h 10322882"/>
              <a:gd name="connsiteX296" fmla="*/ 4836221 w 7129607"/>
              <a:gd name="connsiteY296" fmla="*/ 1669063 h 10322882"/>
              <a:gd name="connsiteX297" fmla="*/ 4856418 w 7129607"/>
              <a:gd name="connsiteY297" fmla="*/ 1679172 h 10322882"/>
              <a:gd name="connsiteX298" fmla="*/ 4839587 w 7129607"/>
              <a:gd name="connsiteY298" fmla="*/ 1722980 h 10322882"/>
              <a:gd name="connsiteX299" fmla="*/ 4853052 w 7129607"/>
              <a:gd name="connsiteY299" fmla="*/ 1760048 h 10322882"/>
              <a:gd name="connsiteX300" fmla="*/ 4863148 w 7129607"/>
              <a:gd name="connsiteY300" fmla="*/ 1763417 h 10322882"/>
              <a:gd name="connsiteX301" fmla="*/ 4869880 w 7129607"/>
              <a:gd name="connsiteY301" fmla="*/ 1780268 h 10322882"/>
              <a:gd name="connsiteX302" fmla="*/ 4896809 w 7129607"/>
              <a:gd name="connsiteY302" fmla="*/ 1810595 h 10322882"/>
              <a:gd name="connsiteX303" fmla="*/ 4927102 w 7129607"/>
              <a:gd name="connsiteY303" fmla="*/ 1776897 h 10322882"/>
              <a:gd name="connsiteX304" fmla="*/ 4940566 w 7129607"/>
              <a:gd name="connsiteY304" fmla="*/ 1790376 h 10322882"/>
              <a:gd name="connsiteX305" fmla="*/ 4970860 w 7129607"/>
              <a:gd name="connsiteY305" fmla="*/ 1790376 h 10322882"/>
              <a:gd name="connsiteX306" fmla="*/ 5001153 w 7129607"/>
              <a:gd name="connsiteY306" fmla="*/ 1770158 h 10322882"/>
              <a:gd name="connsiteX307" fmla="*/ 5038178 w 7129607"/>
              <a:gd name="connsiteY307" fmla="*/ 1800485 h 10322882"/>
              <a:gd name="connsiteX308" fmla="*/ 5058375 w 7129607"/>
              <a:gd name="connsiteY308" fmla="*/ 1790376 h 10322882"/>
              <a:gd name="connsiteX309" fmla="*/ 5085302 w 7129607"/>
              <a:gd name="connsiteY309" fmla="*/ 1780268 h 10322882"/>
              <a:gd name="connsiteX310" fmla="*/ 5135791 w 7129607"/>
              <a:gd name="connsiteY310" fmla="*/ 1780268 h 10322882"/>
              <a:gd name="connsiteX311" fmla="*/ 5176183 w 7129607"/>
              <a:gd name="connsiteY311" fmla="*/ 1793746 h 10322882"/>
              <a:gd name="connsiteX312" fmla="*/ 5199745 w 7129607"/>
              <a:gd name="connsiteY312" fmla="*/ 1790376 h 10322882"/>
              <a:gd name="connsiteX313" fmla="*/ 5236771 w 7129607"/>
              <a:gd name="connsiteY313" fmla="*/ 1790376 h 10322882"/>
              <a:gd name="connsiteX314" fmla="*/ 5240137 w 7129607"/>
              <a:gd name="connsiteY314" fmla="*/ 1790376 h 10322882"/>
              <a:gd name="connsiteX315" fmla="*/ 5243503 w 7129607"/>
              <a:gd name="connsiteY315" fmla="*/ 1797117 h 10322882"/>
              <a:gd name="connsiteX316" fmla="*/ 5246869 w 7129607"/>
              <a:gd name="connsiteY316" fmla="*/ 1807225 h 10322882"/>
              <a:gd name="connsiteX317" fmla="*/ 5247151 w 7129607"/>
              <a:gd name="connsiteY317" fmla="*/ 1807509 h 10322882"/>
              <a:gd name="connsiteX318" fmla="*/ 5243954 w 7129607"/>
              <a:gd name="connsiteY318" fmla="*/ 1797824 h 10322882"/>
              <a:gd name="connsiteX319" fmla="*/ 5240603 w 7129607"/>
              <a:gd name="connsiteY319" fmla="*/ 1791061 h 10322882"/>
              <a:gd name="connsiteX320" fmla="*/ 5247304 w 7129607"/>
              <a:gd name="connsiteY320" fmla="*/ 1770769 h 10322882"/>
              <a:gd name="connsiteX321" fmla="*/ 5274244 w 7129607"/>
              <a:gd name="connsiteY321" fmla="*/ 1750736 h 10322882"/>
              <a:gd name="connsiteX322" fmla="*/ 5324771 w 7129607"/>
              <a:gd name="connsiteY322" fmla="*/ 1716914 h 10322882"/>
              <a:gd name="connsiteX323" fmla="*/ 5324771 w 7129607"/>
              <a:gd name="connsiteY323" fmla="*/ 1672947 h 10322882"/>
              <a:gd name="connsiteX324" fmla="*/ 5334822 w 7129607"/>
              <a:gd name="connsiteY324" fmla="*/ 1646150 h 10322882"/>
              <a:gd name="connsiteX325" fmla="*/ 5328122 w 7129607"/>
              <a:gd name="connsiteY325" fmla="*/ 1632622 h 10322882"/>
              <a:gd name="connsiteX326" fmla="*/ 5324771 w 7129607"/>
              <a:gd name="connsiteY326" fmla="*/ 1612330 h 10322882"/>
              <a:gd name="connsiteX327" fmla="*/ 5328122 w 7129607"/>
              <a:gd name="connsiteY327" fmla="*/ 1578767 h 10322882"/>
              <a:gd name="connsiteX328" fmla="*/ 5331611 w 7129607"/>
              <a:gd name="connsiteY328" fmla="*/ 1524913 h 10322882"/>
              <a:gd name="connsiteX329" fmla="*/ 5307883 w 7129607"/>
              <a:gd name="connsiteY329" fmla="*/ 1518149 h 10322882"/>
              <a:gd name="connsiteX330" fmla="*/ 5274244 w 7129607"/>
              <a:gd name="connsiteY330" fmla="*/ 1497857 h 10322882"/>
              <a:gd name="connsiteX331" fmla="*/ 5227204 w 7129607"/>
              <a:gd name="connsiteY331" fmla="*/ 1491353 h 10322882"/>
              <a:gd name="connsiteX332" fmla="*/ 5203614 w 7129607"/>
              <a:gd name="connsiteY332" fmla="*/ 1511386 h 10322882"/>
              <a:gd name="connsiteX333" fmla="*/ 5173324 w 7129607"/>
              <a:gd name="connsiteY333" fmla="*/ 1524913 h 10322882"/>
              <a:gd name="connsiteX334" fmla="*/ 5159786 w 7129607"/>
              <a:gd name="connsiteY334" fmla="*/ 1551711 h 10322882"/>
              <a:gd name="connsiteX335" fmla="*/ 5149735 w 7129607"/>
              <a:gd name="connsiteY335" fmla="*/ 1572003 h 10322882"/>
              <a:gd name="connsiteX336" fmla="*/ 5132846 w 7129607"/>
              <a:gd name="connsiteY336" fmla="*/ 1568622 h 10322882"/>
              <a:gd name="connsiteX337" fmla="*/ 5136197 w 7129607"/>
              <a:gd name="connsiteY337" fmla="*/ 1541824 h 10322882"/>
              <a:gd name="connsiteX338" fmla="*/ 5152947 w 7129607"/>
              <a:gd name="connsiteY338" fmla="*/ 1524913 h 10322882"/>
              <a:gd name="connsiteX339" fmla="*/ 5159786 w 7129607"/>
              <a:gd name="connsiteY339" fmla="*/ 1497857 h 10322882"/>
              <a:gd name="connsiteX340" fmla="*/ 5152947 w 7129607"/>
              <a:gd name="connsiteY340" fmla="*/ 1471061 h 10322882"/>
              <a:gd name="connsiteX341" fmla="*/ 5132846 w 7129607"/>
              <a:gd name="connsiteY341" fmla="*/ 1450767 h 10322882"/>
              <a:gd name="connsiteX342" fmla="*/ 5126146 w 7129607"/>
              <a:gd name="connsiteY342" fmla="*/ 1491353 h 10322882"/>
              <a:gd name="connsiteX343" fmla="*/ 5099206 w 7129607"/>
              <a:gd name="connsiteY343" fmla="*/ 1521532 h 10322882"/>
              <a:gd name="connsiteX344" fmla="*/ 5082317 w 7129607"/>
              <a:gd name="connsiteY344" fmla="*/ 1548329 h 10322882"/>
              <a:gd name="connsiteX345" fmla="*/ 5092367 w 7129607"/>
              <a:gd name="connsiteY345" fmla="*/ 1568622 h 10322882"/>
              <a:gd name="connsiteX346" fmla="*/ 5075617 w 7129607"/>
              <a:gd name="connsiteY346" fmla="*/ 1565240 h 10322882"/>
              <a:gd name="connsiteX347" fmla="*/ 5072268 w 7129607"/>
              <a:gd name="connsiteY347" fmla="*/ 1545206 h 10322882"/>
              <a:gd name="connsiteX348" fmla="*/ 5082317 w 7129607"/>
              <a:gd name="connsiteY348" fmla="*/ 1521532 h 10322882"/>
              <a:gd name="connsiteX349" fmla="*/ 5072268 w 7129607"/>
              <a:gd name="connsiteY349" fmla="*/ 1497857 h 10322882"/>
              <a:gd name="connsiteX350" fmla="*/ 5092367 w 7129607"/>
              <a:gd name="connsiteY350" fmla="*/ 1474442 h 10322882"/>
              <a:gd name="connsiteX351" fmla="*/ 5105907 w 7129607"/>
              <a:gd name="connsiteY351" fmla="*/ 1444002 h 10322882"/>
              <a:gd name="connsiteX352" fmla="*/ 5115956 w 7129607"/>
              <a:gd name="connsiteY352" fmla="*/ 1410181 h 10322882"/>
              <a:gd name="connsiteX353" fmla="*/ 5119447 w 7129607"/>
              <a:gd name="connsiteY353" fmla="*/ 1376620 h 10322882"/>
              <a:gd name="connsiteX354" fmla="*/ 5122795 w 7129607"/>
              <a:gd name="connsiteY354" fmla="*/ 1336034 h 10322882"/>
              <a:gd name="connsiteX355" fmla="*/ 5132846 w 7129607"/>
              <a:gd name="connsiteY355" fmla="*/ 1322766 h 10322882"/>
              <a:gd name="connsiteX356" fmla="*/ 5132846 w 7129607"/>
              <a:gd name="connsiteY356" fmla="*/ 1302474 h 10322882"/>
              <a:gd name="connsiteX357" fmla="*/ 5166485 w 7129607"/>
              <a:gd name="connsiteY357" fmla="*/ 1305855 h 10322882"/>
              <a:gd name="connsiteX358" fmla="*/ 5186724 w 7129607"/>
              <a:gd name="connsiteY358" fmla="*/ 1285563 h 10322882"/>
              <a:gd name="connsiteX359" fmla="*/ 5213664 w 7129607"/>
              <a:gd name="connsiteY359" fmla="*/ 1285563 h 10322882"/>
              <a:gd name="connsiteX360" fmla="*/ 5250653 w 7129607"/>
              <a:gd name="connsiteY360" fmla="*/ 1279058 h 10322882"/>
              <a:gd name="connsiteX361" fmla="*/ 5294342 w 7129607"/>
              <a:gd name="connsiteY361" fmla="*/ 1268914 h 10322882"/>
              <a:gd name="connsiteX362" fmla="*/ 5304673 w 7129607"/>
              <a:gd name="connsiteY362" fmla="*/ 1231709 h 10322882"/>
              <a:gd name="connsiteX363" fmla="*/ 5284293 w 7129607"/>
              <a:gd name="connsiteY363" fmla="*/ 1204911 h 10322882"/>
              <a:gd name="connsiteX364" fmla="*/ 5217014 w 7129607"/>
              <a:gd name="connsiteY364" fmla="*/ 1154442 h 10322882"/>
              <a:gd name="connsiteX365" fmla="*/ 5220364 w 7129607"/>
              <a:gd name="connsiteY365" fmla="*/ 1117237 h 10322882"/>
              <a:gd name="connsiteX366" fmla="*/ 5220364 w 7129607"/>
              <a:gd name="connsiteY366" fmla="*/ 1083416 h 10322882"/>
              <a:gd name="connsiteX367" fmla="*/ 5250653 w 7129607"/>
              <a:gd name="connsiteY367" fmla="*/ 1056620 h 10322882"/>
              <a:gd name="connsiteX368" fmla="*/ 5280943 w 7129607"/>
              <a:gd name="connsiteY368" fmla="*/ 1032945 h 10322882"/>
              <a:gd name="connsiteX369" fmla="*/ 5318072 w 7129607"/>
              <a:gd name="connsiteY369" fmla="*/ 1022799 h 10322882"/>
              <a:gd name="connsiteX370" fmla="*/ 5341662 w 7129607"/>
              <a:gd name="connsiteY370" fmla="*/ 992620 h 10322882"/>
              <a:gd name="connsiteX371" fmla="*/ 5365111 w 7129607"/>
              <a:gd name="connsiteY371" fmla="*/ 999383 h 10322882"/>
              <a:gd name="connsiteX372" fmla="*/ 5368601 w 7129607"/>
              <a:gd name="connsiteY372" fmla="*/ 1019417 h 10322882"/>
              <a:gd name="connsiteX373" fmla="*/ 5392191 w 7129607"/>
              <a:gd name="connsiteY373" fmla="*/ 1069888 h 10322882"/>
              <a:gd name="connsiteX374" fmla="*/ 5412289 w 7129607"/>
              <a:gd name="connsiteY374" fmla="*/ 1107091 h 10322882"/>
              <a:gd name="connsiteX375" fmla="*/ 5439229 w 7129607"/>
              <a:gd name="connsiteY375" fmla="*/ 1127124 h 10322882"/>
              <a:gd name="connsiteX376" fmla="*/ 5462818 w 7129607"/>
              <a:gd name="connsiteY376" fmla="*/ 1103708 h 10322882"/>
              <a:gd name="connsiteX377" fmla="*/ 5476220 w 7129607"/>
              <a:gd name="connsiteY377" fmla="*/ 1086797 h 10322882"/>
              <a:gd name="connsiteX378" fmla="*/ 5493108 w 7129607"/>
              <a:gd name="connsiteY378" fmla="*/ 1096945 h 10322882"/>
              <a:gd name="connsiteX379" fmla="*/ 5533587 w 7129607"/>
              <a:gd name="connsiteY379" fmla="*/ 1076653 h 10322882"/>
              <a:gd name="connsiteX380" fmla="*/ 5553687 w 7129607"/>
              <a:gd name="connsiteY380" fmla="*/ 1076653 h 10322882"/>
              <a:gd name="connsiteX381" fmla="*/ 5573926 w 7129607"/>
              <a:gd name="connsiteY381" fmla="*/ 1069888 h 10322882"/>
              <a:gd name="connsiteX382" fmla="*/ 5590676 w 7129607"/>
              <a:gd name="connsiteY382" fmla="*/ 1080034 h 10322882"/>
              <a:gd name="connsiteX383" fmla="*/ 5607566 w 7129607"/>
              <a:gd name="connsiteY383" fmla="*/ 1073270 h 10322882"/>
              <a:gd name="connsiteX384" fmla="*/ 5627805 w 7129607"/>
              <a:gd name="connsiteY384" fmla="*/ 1083416 h 10322882"/>
              <a:gd name="connsiteX385" fmla="*/ 5681685 w 7129607"/>
              <a:gd name="connsiteY385" fmla="*/ 1076653 h 10322882"/>
              <a:gd name="connsiteX386" fmla="*/ 5685035 w 7129607"/>
              <a:gd name="connsiteY386" fmla="*/ 1107091 h 10322882"/>
              <a:gd name="connsiteX387" fmla="*/ 5698435 w 7129607"/>
              <a:gd name="connsiteY387" fmla="*/ 1127124 h 10322882"/>
              <a:gd name="connsiteX388" fmla="*/ 5705134 w 7129607"/>
              <a:gd name="connsiteY388" fmla="*/ 1181238 h 10322882"/>
              <a:gd name="connsiteX389" fmla="*/ 5735562 w 7129607"/>
              <a:gd name="connsiteY389" fmla="*/ 1228327 h 10322882"/>
              <a:gd name="connsiteX390" fmla="*/ 5725374 w 7129607"/>
              <a:gd name="connsiteY390" fmla="*/ 1248620 h 10322882"/>
              <a:gd name="connsiteX391" fmla="*/ 5718674 w 7129607"/>
              <a:gd name="connsiteY391" fmla="*/ 1265530 h 10322882"/>
              <a:gd name="connsiteX392" fmla="*/ 5705134 w 7129607"/>
              <a:gd name="connsiteY392" fmla="*/ 1309238 h 10322882"/>
              <a:gd name="connsiteX393" fmla="*/ 5688384 w 7129607"/>
              <a:gd name="connsiteY393" fmla="*/ 1342799 h 10322882"/>
              <a:gd name="connsiteX394" fmla="*/ 5685035 w 7129607"/>
              <a:gd name="connsiteY394" fmla="*/ 1366472 h 10322882"/>
              <a:gd name="connsiteX395" fmla="*/ 5678334 w 7129607"/>
              <a:gd name="connsiteY395" fmla="*/ 1383383 h 10322882"/>
              <a:gd name="connsiteX396" fmla="*/ 5671495 w 7129607"/>
              <a:gd name="connsiteY396" fmla="*/ 1393270 h 10322882"/>
              <a:gd name="connsiteX397" fmla="*/ 5661446 w 7129607"/>
              <a:gd name="connsiteY397" fmla="*/ 1430734 h 10322882"/>
              <a:gd name="connsiteX398" fmla="*/ 5678334 w 7129607"/>
              <a:gd name="connsiteY398" fmla="*/ 1450767 h 10322882"/>
              <a:gd name="connsiteX399" fmla="*/ 5651395 w 7129607"/>
              <a:gd name="connsiteY399" fmla="*/ 1450767 h 10322882"/>
              <a:gd name="connsiteX400" fmla="*/ 5648044 w 7129607"/>
              <a:gd name="connsiteY400" fmla="*/ 1484586 h 10322882"/>
              <a:gd name="connsiteX401" fmla="*/ 5624455 w 7129607"/>
              <a:gd name="connsiteY401" fmla="*/ 1487970 h 10322882"/>
              <a:gd name="connsiteX402" fmla="*/ 5614406 w 7129607"/>
              <a:gd name="connsiteY402" fmla="*/ 1511386 h 10322882"/>
              <a:gd name="connsiteX403" fmla="*/ 5614406 w 7129607"/>
              <a:gd name="connsiteY403" fmla="*/ 1524913 h 10322882"/>
              <a:gd name="connsiteX404" fmla="*/ 5607566 w 7129607"/>
              <a:gd name="connsiteY404" fmla="*/ 1538441 h 10322882"/>
              <a:gd name="connsiteX405" fmla="*/ 5590676 w 7129607"/>
              <a:gd name="connsiteY405" fmla="*/ 1545206 h 10322882"/>
              <a:gd name="connsiteX406" fmla="*/ 5573926 w 7129607"/>
              <a:gd name="connsiteY406" fmla="*/ 1541824 h 10322882"/>
              <a:gd name="connsiteX407" fmla="*/ 5550477 w 7129607"/>
              <a:gd name="connsiteY407" fmla="*/ 1575386 h 10322882"/>
              <a:gd name="connsiteX408" fmla="*/ 5536937 w 7129607"/>
              <a:gd name="connsiteY408" fmla="*/ 1608947 h 10322882"/>
              <a:gd name="connsiteX409" fmla="*/ 5543638 w 7129607"/>
              <a:gd name="connsiteY409" fmla="*/ 1619091 h 10322882"/>
              <a:gd name="connsiteX410" fmla="*/ 5526747 w 7129607"/>
              <a:gd name="connsiteY410" fmla="*/ 1632622 h 10322882"/>
              <a:gd name="connsiteX411" fmla="*/ 5590676 w 7129607"/>
              <a:gd name="connsiteY411" fmla="*/ 1649533 h 10322882"/>
              <a:gd name="connsiteX412" fmla="*/ 5617616 w 7129607"/>
              <a:gd name="connsiteY412" fmla="*/ 1636002 h 10322882"/>
              <a:gd name="connsiteX413" fmla="*/ 5661446 w 7129607"/>
              <a:gd name="connsiteY413" fmla="*/ 1636002 h 10322882"/>
              <a:gd name="connsiteX414" fmla="*/ 5705134 w 7129607"/>
              <a:gd name="connsiteY414" fmla="*/ 1642768 h 10322882"/>
              <a:gd name="connsiteX415" fmla="*/ 5725374 w 7129607"/>
              <a:gd name="connsiteY415" fmla="*/ 1615711 h 10322882"/>
              <a:gd name="connsiteX416" fmla="*/ 5772553 w 7129607"/>
              <a:gd name="connsiteY416" fmla="*/ 1568622 h 10322882"/>
              <a:gd name="connsiteX417" fmla="*/ 5802841 w 7129607"/>
              <a:gd name="connsiteY417" fmla="*/ 1551711 h 10322882"/>
              <a:gd name="connsiteX418" fmla="*/ 5819662 w 7129607"/>
              <a:gd name="connsiteY418" fmla="*/ 1559320 h 10322882"/>
              <a:gd name="connsiteX419" fmla="*/ 5836147 w 7129607"/>
              <a:gd name="connsiteY419" fmla="*/ 1561807 h 10322882"/>
              <a:gd name="connsiteX420" fmla="*/ 5836108 w 7129607"/>
              <a:gd name="connsiteY420" fmla="*/ 1561715 h 10322882"/>
              <a:gd name="connsiteX421" fmla="*/ 5842848 w 7129607"/>
              <a:gd name="connsiteY421" fmla="*/ 1558348 h 10322882"/>
              <a:gd name="connsiteX422" fmla="*/ 5873177 w 7129607"/>
              <a:gd name="connsiteY422" fmla="*/ 1548242 h 10322882"/>
              <a:gd name="connsiteX423" fmla="*/ 5906878 w 7129607"/>
              <a:gd name="connsiteY423" fmla="*/ 1561715 h 10322882"/>
              <a:gd name="connsiteX424" fmla="*/ 5920356 w 7129607"/>
              <a:gd name="connsiteY424" fmla="*/ 1588660 h 10322882"/>
              <a:gd name="connsiteX425" fmla="*/ 5950686 w 7129607"/>
              <a:gd name="connsiteY425" fmla="*/ 1585293 h 10322882"/>
              <a:gd name="connsiteX426" fmla="*/ 5977646 w 7129607"/>
              <a:gd name="connsiteY426" fmla="*/ 1598765 h 10322882"/>
              <a:gd name="connsiteX427" fmla="*/ 5997866 w 7129607"/>
              <a:gd name="connsiteY427" fmla="*/ 1608870 h 10322882"/>
              <a:gd name="connsiteX428" fmla="*/ 6007975 w 7129607"/>
              <a:gd name="connsiteY428" fmla="*/ 1625709 h 10322882"/>
              <a:gd name="connsiteX429" fmla="*/ 6031565 w 7129607"/>
              <a:gd name="connsiteY429" fmla="*/ 1649289 h 10322882"/>
              <a:gd name="connsiteX430" fmla="*/ 6055154 w 7129607"/>
              <a:gd name="connsiteY430" fmla="*/ 1659391 h 10322882"/>
              <a:gd name="connsiteX431" fmla="*/ 6065265 w 7129607"/>
              <a:gd name="connsiteY431" fmla="*/ 1672865 h 10322882"/>
              <a:gd name="connsiteX432" fmla="*/ 6082114 w 7129607"/>
              <a:gd name="connsiteY432" fmla="*/ 1696441 h 10322882"/>
              <a:gd name="connsiteX433" fmla="*/ 6082114 w 7129607"/>
              <a:gd name="connsiteY433" fmla="*/ 1736859 h 10322882"/>
              <a:gd name="connsiteX434" fmla="*/ 6105704 w 7129607"/>
              <a:gd name="connsiteY434" fmla="*/ 1770541 h 10322882"/>
              <a:gd name="connsiteX435" fmla="*/ 6115813 w 7129607"/>
              <a:gd name="connsiteY435" fmla="*/ 1794117 h 10322882"/>
              <a:gd name="connsiteX436" fmla="*/ 6105704 w 7129607"/>
              <a:gd name="connsiteY436" fmla="*/ 1787382 h 10322882"/>
              <a:gd name="connsiteX437" fmla="*/ 6065265 w 7129607"/>
              <a:gd name="connsiteY437" fmla="*/ 1790750 h 10322882"/>
              <a:gd name="connsiteX438" fmla="*/ 6055154 w 7129607"/>
              <a:gd name="connsiteY438" fmla="*/ 1794117 h 10322882"/>
              <a:gd name="connsiteX439" fmla="*/ 6058525 w 7129607"/>
              <a:gd name="connsiteY439" fmla="*/ 1807590 h 10322882"/>
              <a:gd name="connsiteX440" fmla="*/ 6055154 w 7129607"/>
              <a:gd name="connsiteY440" fmla="*/ 1827799 h 10322882"/>
              <a:gd name="connsiteX441" fmla="*/ 6058525 w 7129607"/>
              <a:gd name="connsiteY441" fmla="*/ 1854746 h 10322882"/>
              <a:gd name="connsiteX442" fmla="*/ 6058525 w 7129607"/>
              <a:gd name="connsiteY442" fmla="*/ 1881689 h 10322882"/>
              <a:gd name="connsiteX443" fmla="*/ 6085483 w 7129607"/>
              <a:gd name="connsiteY443" fmla="*/ 1885057 h 10322882"/>
              <a:gd name="connsiteX444" fmla="*/ 6112444 w 7129607"/>
              <a:gd name="connsiteY444" fmla="*/ 1888426 h 10322882"/>
              <a:gd name="connsiteX445" fmla="*/ 6132664 w 7129607"/>
              <a:gd name="connsiteY445" fmla="*/ 1901898 h 10322882"/>
              <a:gd name="connsiteX446" fmla="*/ 6156253 w 7129607"/>
              <a:gd name="connsiteY446" fmla="*/ 1925476 h 10322882"/>
              <a:gd name="connsiteX447" fmla="*/ 6200063 w 7129607"/>
              <a:gd name="connsiteY447" fmla="*/ 1959158 h 10322882"/>
              <a:gd name="connsiteX448" fmla="*/ 6216912 w 7129607"/>
              <a:gd name="connsiteY448" fmla="*/ 1942319 h 10322882"/>
              <a:gd name="connsiteX449" fmla="*/ 6230392 w 7129607"/>
              <a:gd name="connsiteY449" fmla="*/ 1982734 h 10322882"/>
              <a:gd name="connsiteX450" fmla="*/ 6243871 w 7129607"/>
              <a:gd name="connsiteY450" fmla="*/ 1959158 h 10322882"/>
              <a:gd name="connsiteX451" fmla="*/ 6280940 w 7129607"/>
              <a:gd name="connsiteY451" fmla="*/ 1962525 h 10322882"/>
              <a:gd name="connsiteX452" fmla="*/ 6307900 w 7129607"/>
              <a:gd name="connsiteY452" fmla="*/ 1979366 h 10322882"/>
              <a:gd name="connsiteX453" fmla="*/ 6331490 w 7129607"/>
              <a:gd name="connsiteY453" fmla="*/ 2006313 h 10322882"/>
              <a:gd name="connsiteX454" fmla="*/ 6358450 w 7129607"/>
              <a:gd name="connsiteY454" fmla="*/ 2019785 h 10322882"/>
              <a:gd name="connsiteX455" fmla="*/ 6361819 w 7129607"/>
              <a:gd name="connsiteY455" fmla="*/ 2036626 h 10322882"/>
              <a:gd name="connsiteX456" fmla="*/ 6361819 w 7129607"/>
              <a:gd name="connsiteY456" fmla="*/ 2077043 h 10322882"/>
              <a:gd name="connsiteX457" fmla="*/ 6375299 w 7129607"/>
              <a:gd name="connsiteY457" fmla="*/ 2093884 h 10322882"/>
              <a:gd name="connsiteX458" fmla="*/ 6395518 w 7129607"/>
              <a:gd name="connsiteY458" fmla="*/ 2137670 h 10322882"/>
              <a:gd name="connsiteX459" fmla="*/ 6419109 w 7129607"/>
              <a:gd name="connsiteY459" fmla="*/ 2164615 h 10322882"/>
              <a:gd name="connsiteX460" fmla="*/ 6425847 w 7129607"/>
              <a:gd name="connsiteY460" fmla="*/ 2194927 h 10322882"/>
              <a:gd name="connsiteX461" fmla="*/ 6405629 w 7129607"/>
              <a:gd name="connsiteY461" fmla="*/ 2255556 h 10322882"/>
              <a:gd name="connsiteX462" fmla="*/ 6404784 w 7129607"/>
              <a:gd name="connsiteY462" fmla="*/ 2259122 h 10322882"/>
              <a:gd name="connsiteX463" fmla="*/ 6400610 w 7129607"/>
              <a:gd name="connsiteY463" fmla="*/ 2269116 h 10322882"/>
              <a:gd name="connsiteX464" fmla="*/ 6385408 w 7129607"/>
              <a:gd name="connsiteY464" fmla="*/ 2319549 h 10322882"/>
              <a:gd name="connsiteX465" fmla="*/ 6398047 w 7129607"/>
              <a:gd name="connsiteY465" fmla="*/ 2287552 h 10322882"/>
              <a:gd name="connsiteX466" fmla="*/ 6404784 w 7129607"/>
              <a:gd name="connsiteY466" fmla="*/ 2259122 h 10322882"/>
              <a:gd name="connsiteX467" fmla="*/ 6406269 w 7129607"/>
              <a:gd name="connsiteY467" fmla="*/ 2255566 h 10322882"/>
              <a:gd name="connsiteX468" fmla="*/ 6419752 w 7129607"/>
              <a:gd name="connsiteY468" fmla="*/ 2269040 h 10322882"/>
              <a:gd name="connsiteX469" fmla="*/ 6436605 w 7129607"/>
              <a:gd name="connsiteY469" fmla="*/ 2292620 h 10322882"/>
              <a:gd name="connsiteX470" fmla="*/ 6433236 w 7129607"/>
              <a:gd name="connsiteY470" fmla="*/ 2326305 h 10322882"/>
              <a:gd name="connsiteX471" fmla="*/ 6426494 w 7129607"/>
              <a:gd name="connsiteY471" fmla="*/ 2363361 h 10322882"/>
              <a:gd name="connsiteX472" fmla="*/ 6446717 w 7129607"/>
              <a:gd name="connsiteY472" fmla="*/ 2386941 h 10322882"/>
              <a:gd name="connsiteX473" fmla="*/ 6480424 w 7129607"/>
              <a:gd name="connsiteY473" fmla="*/ 2410520 h 10322882"/>
              <a:gd name="connsiteX474" fmla="*/ 6517501 w 7129607"/>
              <a:gd name="connsiteY474" fmla="*/ 2420626 h 10322882"/>
              <a:gd name="connsiteX475" fmla="*/ 6530984 w 7129607"/>
              <a:gd name="connsiteY475" fmla="*/ 2467784 h 10322882"/>
              <a:gd name="connsiteX476" fmla="*/ 6534355 w 7129607"/>
              <a:gd name="connsiteY476" fmla="*/ 2528421 h 10322882"/>
              <a:gd name="connsiteX477" fmla="*/ 6557949 w 7129607"/>
              <a:gd name="connsiteY477" fmla="*/ 2528421 h 10322882"/>
              <a:gd name="connsiteX478" fmla="*/ 6554578 w 7129607"/>
              <a:gd name="connsiteY478" fmla="*/ 2541892 h 10322882"/>
              <a:gd name="connsiteX479" fmla="*/ 6524243 w 7129607"/>
              <a:gd name="connsiteY479" fmla="*/ 2599158 h 10322882"/>
              <a:gd name="connsiteX480" fmla="*/ 6541097 w 7129607"/>
              <a:gd name="connsiteY480" fmla="*/ 2619370 h 10322882"/>
              <a:gd name="connsiteX481" fmla="*/ 6537726 w 7129607"/>
              <a:gd name="connsiteY481" fmla="*/ 2646318 h 10322882"/>
              <a:gd name="connsiteX482" fmla="*/ 6561320 w 7129607"/>
              <a:gd name="connsiteY482" fmla="*/ 2666530 h 10322882"/>
              <a:gd name="connsiteX483" fmla="*/ 6568062 w 7129607"/>
              <a:gd name="connsiteY483" fmla="*/ 2703583 h 10322882"/>
              <a:gd name="connsiteX484" fmla="*/ 6601768 w 7129607"/>
              <a:gd name="connsiteY484" fmla="*/ 2683374 h 10322882"/>
              <a:gd name="connsiteX485" fmla="*/ 6638846 w 7129607"/>
              <a:gd name="connsiteY485" fmla="*/ 2663161 h 10322882"/>
              <a:gd name="connsiteX486" fmla="*/ 6672552 w 7129607"/>
              <a:gd name="connsiteY486" fmla="*/ 2659793 h 10322882"/>
              <a:gd name="connsiteX487" fmla="*/ 6682665 w 7129607"/>
              <a:gd name="connsiteY487" fmla="*/ 2673267 h 10322882"/>
              <a:gd name="connsiteX488" fmla="*/ 6702888 w 7129607"/>
              <a:gd name="connsiteY488" fmla="*/ 2683374 h 10322882"/>
              <a:gd name="connsiteX489" fmla="*/ 6719742 w 7129607"/>
              <a:gd name="connsiteY489" fmla="*/ 2706953 h 10322882"/>
              <a:gd name="connsiteX490" fmla="*/ 6733224 w 7129607"/>
              <a:gd name="connsiteY490" fmla="*/ 2733901 h 10322882"/>
              <a:gd name="connsiteX491" fmla="*/ 6729853 w 7129607"/>
              <a:gd name="connsiteY491" fmla="*/ 2747375 h 10322882"/>
              <a:gd name="connsiteX492" fmla="*/ 6743336 w 7129607"/>
              <a:gd name="connsiteY492" fmla="*/ 2754112 h 10322882"/>
              <a:gd name="connsiteX493" fmla="*/ 6750078 w 7129607"/>
              <a:gd name="connsiteY493" fmla="*/ 2770955 h 10322882"/>
              <a:gd name="connsiteX494" fmla="*/ 6743336 w 7129607"/>
              <a:gd name="connsiteY494" fmla="*/ 2794535 h 10322882"/>
              <a:gd name="connsiteX495" fmla="*/ 6756819 w 7129607"/>
              <a:gd name="connsiteY495" fmla="*/ 2811378 h 10322882"/>
              <a:gd name="connsiteX496" fmla="*/ 6770301 w 7129607"/>
              <a:gd name="connsiteY496" fmla="*/ 2811378 h 10322882"/>
              <a:gd name="connsiteX497" fmla="*/ 6780413 w 7129607"/>
              <a:gd name="connsiteY497" fmla="*/ 2821485 h 10322882"/>
              <a:gd name="connsiteX498" fmla="*/ 6797266 w 7129607"/>
              <a:gd name="connsiteY498" fmla="*/ 2855171 h 10322882"/>
              <a:gd name="connsiteX499" fmla="*/ 6810749 w 7129607"/>
              <a:gd name="connsiteY499" fmla="*/ 2868643 h 10322882"/>
              <a:gd name="connsiteX500" fmla="*/ 6814120 w 7129607"/>
              <a:gd name="connsiteY500" fmla="*/ 2892224 h 10322882"/>
              <a:gd name="connsiteX501" fmla="*/ 6820862 w 7129607"/>
              <a:gd name="connsiteY501" fmla="*/ 2909067 h 10322882"/>
              <a:gd name="connsiteX502" fmla="*/ 6830974 w 7129607"/>
              <a:gd name="connsiteY502" fmla="*/ 2922541 h 10322882"/>
              <a:gd name="connsiteX503" fmla="*/ 6844456 w 7129607"/>
              <a:gd name="connsiteY503" fmla="*/ 2949488 h 10322882"/>
              <a:gd name="connsiteX504" fmla="*/ 6871421 w 7129607"/>
              <a:gd name="connsiteY504" fmla="*/ 2973071 h 10322882"/>
              <a:gd name="connsiteX505" fmla="*/ 6878162 w 7129607"/>
              <a:gd name="connsiteY505" fmla="*/ 3010123 h 10322882"/>
              <a:gd name="connsiteX506" fmla="*/ 6901758 w 7129607"/>
              <a:gd name="connsiteY506" fmla="*/ 3033701 h 10322882"/>
              <a:gd name="connsiteX507" fmla="*/ 6938835 w 7129607"/>
              <a:gd name="connsiteY507" fmla="*/ 3040441 h 10322882"/>
              <a:gd name="connsiteX508" fmla="*/ 6975913 w 7129607"/>
              <a:gd name="connsiteY508" fmla="*/ 3043809 h 10322882"/>
              <a:gd name="connsiteX509" fmla="*/ 6986024 w 7129607"/>
              <a:gd name="connsiteY509" fmla="*/ 3060652 h 10322882"/>
              <a:gd name="connsiteX510" fmla="*/ 7002878 w 7129607"/>
              <a:gd name="connsiteY510" fmla="*/ 3074125 h 10322882"/>
              <a:gd name="connsiteX511" fmla="*/ 7016359 w 7129607"/>
              <a:gd name="connsiteY511" fmla="*/ 3104442 h 10322882"/>
              <a:gd name="connsiteX512" fmla="*/ 7023101 w 7129607"/>
              <a:gd name="connsiteY512" fmla="*/ 3148232 h 10322882"/>
              <a:gd name="connsiteX513" fmla="*/ 7039955 w 7129607"/>
              <a:gd name="connsiteY513" fmla="*/ 3175181 h 10322882"/>
              <a:gd name="connsiteX514" fmla="*/ 7046697 w 7129607"/>
              <a:gd name="connsiteY514" fmla="*/ 3188655 h 10322882"/>
              <a:gd name="connsiteX515" fmla="*/ 7060178 w 7129607"/>
              <a:gd name="connsiteY515" fmla="*/ 3205497 h 10322882"/>
              <a:gd name="connsiteX516" fmla="*/ 7083774 w 7129607"/>
              <a:gd name="connsiteY516" fmla="*/ 3239183 h 10322882"/>
              <a:gd name="connsiteX517" fmla="*/ 7093885 w 7129607"/>
              <a:gd name="connsiteY517" fmla="*/ 3269502 h 10322882"/>
              <a:gd name="connsiteX518" fmla="*/ 7120850 w 7129607"/>
              <a:gd name="connsiteY518" fmla="*/ 3289713 h 10322882"/>
              <a:gd name="connsiteX519" fmla="*/ 7127591 w 7129607"/>
              <a:gd name="connsiteY519" fmla="*/ 3336872 h 10322882"/>
              <a:gd name="connsiteX520" fmla="*/ 7114110 w 7129607"/>
              <a:gd name="connsiteY520" fmla="*/ 3373926 h 10322882"/>
              <a:gd name="connsiteX521" fmla="*/ 7100626 w 7129607"/>
              <a:gd name="connsiteY521" fmla="*/ 3404244 h 10322882"/>
              <a:gd name="connsiteX522" fmla="*/ 7080403 w 7129607"/>
              <a:gd name="connsiteY522" fmla="*/ 3427823 h 10322882"/>
              <a:gd name="connsiteX523" fmla="*/ 7056807 w 7129607"/>
              <a:gd name="connsiteY523" fmla="*/ 3451403 h 10322882"/>
              <a:gd name="connsiteX524" fmla="*/ 7063549 w 7129607"/>
              <a:gd name="connsiteY524" fmla="*/ 3491826 h 10322882"/>
              <a:gd name="connsiteX525" fmla="*/ 7033213 w 7129607"/>
              <a:gd name="connsiteY525" fmla="*/ 3512038 h 10322882"/>
              <a:gd name="connsiteX526" fmla="*/ 7009619 w 7129607"/>
              <a:gd name="connsiteY526" fmla="*/ 3545722 h 10322882"/>
              <a:gd name="connsiteX527" fmla="*/ 6972542 w 7129607"/>
              <a:gd name="connsiteY527" fmla="*/ 3576038 h 10322882"/>
              <a:gd name="connsiteX528" fmla="*/ 6952317 w 7129607"/>
              <a:gd name="connsiteY528" fmla="*/ 3602988 h 10322882"/>
              <a:gd name="connsiteX529" fmla="*/ 6928723 w 7129607"/>
              <a:gd name="connsiteY529" fmla="*/ 3643411 h 10322882"/>
              <a:gd name="connsiteX530" fmla="*/ 6915240 w 7129607"/>
              <a:gd name="connsiteY530" fmla="*/ 3660254 h 10322882"/>
              <a:gd name="connsiteX531" fmla="*/ 6891646 w 7129607"/>
              <a:gd name="connsiteY531" fmla="*/ 3663622 h 10322882"/>
              <a:gd name="connsiteX532" fmla="*/ 6844456 w 7129607"/>
              <a:gd name="connsiteY532" fmla="*/ 3677096 h 10322882"/>
              <a:gd name="connsiteX533" fmla="*/ 6820862 w 7129607"/>
              <a:gd name="connsiteY533" fmla="*/ 3650148 h 10322882"/>
              <a:gd name="connsiteX534" fmla="*/ 6800637 w 7129607"/>
              <a:gd name="connsiteY534" fmla="*/ 3609725 h 10322882"/>
              <a:gd name="connsiteX535" fmla="*/ 6766930 w 7129607"/>
              <a:gd name="connsiteY535" fmla="*/ 3602988 h 10322882"/>
              <a:gd name="connsiteX536" fmla="*/ 6753449 w 7129607"/>
              <a:gd name="connsiteY536" fmla="*/ 3592882 h 10322882"/>
              <a:gd name="connsiteX537" fmla="*/ 6753449 w 7129607"/>
              <a:gd name="connsiteY537" fmla="*/ 3589515 h 10322882"/>
              <a:gd name="connsiteX538" fmla="*/ 6766930 w 7129607"/>
              <a:gd name="connsiteY538" fmla="*/ 3572672 h 10322882"/>
              <a:gd name="connsiteX539" fmla="*/ 6790526 w 7129607"/>
              <a:gd name="connsiteY539" fmla="*/ 3559198 h 10322882"/>
              <a:gd name="connsiteX540" fmla="*/ 6790398 w 7129607"/>
              <a:gd name="connsiteY540" fmla="*/ 3558391 h 10322882"/>
              <a:gd name="connsiteX541" fmla="*/ 6790398 w 7129607"/>
              <a:gd name="connsiteY541" fmla="*/ 3546274 h 10322882"/>
              <a:gd name="connsiteX542" fmla="*/ 6790526 w 7129607"/>
              <a:gd name="connsiteY542" fmla="*/ 3545722 h 10322882"/>
              <a:gd name="connsiteX543" fmla="*/ 6800637 w 7129607"/>
              <a:gd name="connsiteY543" fmla="*/ 3535618 h 10322882"/>
              <a:gd name="connsiteX544" fmla="*/ 6804008 w 7129607"/>
              <a:gd name="connsiteY544" fmla="*/ 3512038 h 10322882"/>
              <a:gd name="connsiteX545" fmla="*/ 6804850 w 7129607"/>
              <a:gd name="connsiteY545" fmla="*/ 3500247 h 10322882"/>
              <a:gd name="connsiteX546" fmla="*/ 6804711 w 7129607"/>
              <a:gd name="connsiteY546" fmla="*/ 3499859 h 10322882"/>
              <a:gd name="connsiteX547" fmla="*/ 6803878 w 7129607"/>
              <a:gd name="connsiteY547" fmla="*/ 3511539 h 10322882"/>
              <a:gd name="connsiteX548" fmla="*/ 6800507 w 7129607"/>
              <a:gd name="connsiteY548" fmla="*/ 3535149 h 10322882"/>
              <a:gd name="connsiteX549" fmla="*/ 6790398 w 7129607"/>
              <a:gd name="connsiteY549" fmla="*/ 3545270 h 10322882"/>
              <a:gd name="connsiteX550" fmla="*/ 6790398 w 7129607"/>
              <a:gd name="connsiteY550" fmla="*/ 3546274 h 10322882"/>
              <a:gd name="connsiteX551" fmla="*/ 6789262 w 7129607"/>
              <a:gd name="connsiteY551" fmla="*/ 3551197 h 10322882"/>
              <a:gd name="connsiteX552" fmla="*/ 6790398 w 7129607"/>
              <a:gd name="connsiteY552" fmla="*/ 3558391 h 10322882"/>
              <a:gd name="connsiteX553" fmla="*/ 6790398 w 7129607"/>
              <a:gd name="connsiteY553" fmla="*/ 3558759 h 10322882"/>
              <a:gd name="connsiteX554" fmla="*/ 6766809 w 7129607"/>
              <a:gd name="connsiteY554" fmla="*/ 3572250 h 10322882"/>
              <a:gd name="connsiteX555" fmla="*/ 6753329 w 7129607"/>
              <a:gd name="connsiteY555" fmla="*/ 3589116 h 10322882"/>
              <a:gd name="connsiteX556" fmla="*/ 6739849 w 7129607"/>
              <a:gd name="connsiteY556" fmla="*/ 3595860 h 10322882"/>
              <a:gd name="connsiteX557" fmla="*/ 6733109 w 7129607"/>
              <a:gd name="connsiteY557" fmla="*/ 3619472 h 10322882"/>
              <a:gd name="connsiteX558" fmla="*/ 6719628 w 7129607"/>
              <a:gd name="connsiteY558" fmla="*/ 3663318 h 10322882"/>
              <a:gd name="connsiteX559" fmla="*/ 6699408 w 7129607"/>
              <a:gd name="connsiteY559" fmla="*/ 3693674 h 10322882"/>
              <a:gd name="connsiteX560" fmla="*/ 6709518 w 7129607"/>
              <a:gd name="connsiteY560" fmla="*/ 3713910 h 10322882"/>
              <a:gd name="connsiteX561" fmla="*/ 6733109 w 7129607"/>
              <a:gd name="connsiteY561" fmla="*/ 3720656 h 10322882"/>
              <a:gd name="connsiteX562" fmla="*/ 6716258 w 7129607"/>
              <a:gd name="connsiteY562" fmla="*/ 3754384 h 10322882"/>
              <a:gd name="connsiteX563" fmla="*/ 6716258 w 7129607"/>
              <a:gd name="connsiteY563" fmla="*/ 3794858 h 10322882"/>
              <a:gd name="connsiteX564" fmla="*/ 6719628 w 7129607"/>
              <a:gd name="connsiteY564" fmla="*/ 3845450 h 10322882"/>
              <a:gd name="connsiteX565" fmla="*/ 6729738 w 7129607"/>
              <a:gd name="connsiteY565" fmla="*/ 3869060 h 10322882"/>
              <a:gd name="connsiteX566" fmla="*/ 6726368 w 7129607"/>
              <a:gd name="connsiteY566" fmla="*/ 3902789 h 10322882"/>
              <a:gd name="connsiteX567" fmla="*/ 6733109 w 7129607"/>
              <a:gd name="connsiteY567" fmla="*/ 3946635 h 10322882"/>
              <a:gd name="connsiteX568" fmla="*/ 6709518 w 7129607"/>
              <a:gd name="connsiteY568" fmla="*/ 3973618 h 10322882"/>
              <a:gd name="connsiteX569" fmla="*/ 6672448 w 7129607"/>
              <a:gd name="connsiteY569" fmla="*/ 4014086 h 10322882"/>
              <a:gd name="connsiteX570" fmla="*/ 6638749 w 7129607"/>
              <a:gd name="connsiteY570" fmla="*/ 3993856 h 10322882"/>
              <a:gd name="connsiteX571" fmla="*/ 6618529 w 7129607"/>
              <a:gd name="connsiteY571" fmla="*/ 4003973 h 10322882"/>
              <a:gd name="connsiteX572" fmla="*/ 6598309 w 7129607"/>
              <a:gd name="connsiteY572" fmla="*/ 4010713 h 10322882"/>
              <a:gd name="connsiteX573" fmla="*/ 6605049 w 7129607"/>
              <a:gd name="connsiteY573" fmla="*/ 4078169 h 10322882"/>
              <a:gd name="connsiteX574" fmla="*/ 6591724 w 7129607"/>
              <a:gd name="connsiteY574" fmla="*/ 4084838 h 10322882"/>
              <a:gd name="connsiteX575" fmla="*/ 6591724 w 7129607"/>
              <a:gd name="connsiteY575" fmla="*/ 4101574 h 10322882"/>
              <a:gd name="connsiteX576" fmla="*/ 6591724 w 7129607"/>
              <a:gd name="connsiteY576" fmla="*/ 4121781 h 10322882"/>
              <a:gd name="connsiteX577" fmla="*/ 6598470 w 7129607"/>
              <a:gd name="connsiteY577" fmla="*/ 4145356 h 10322882"/>
              <a:gd name="connsiteX578" fmla="*/ 6615335 w 7129607"/>
              <a:gd name="connsiteY578" fmla="*/ 4177352 h 10322882"/>
              <a:gd name="connsiteX579" fmla="*/ 6622081 w 7129607"/>
              <a:gd name="connsiteY579" fmla="*/ 4209347 h 10322882"/>
              <a:gd name="connsiteX580" fmla="*/ 6642321 w 7129607"/>
              <a:gd name="connsiteY580" fmla="*/ 4307018 h 10322882"/>
              <a:gd name="connsiteX581" fmla="*/ 6662560 w 7129607"/>
              <a:gd name="connsiteY581" fmla="*/ 4337329 h 10322882"/>
              <a:gd name="connsiteX582" fmla="*/ 6655813 w 7129607"/>
              <a:gd name="connsiteY582" fmla="*/ 4364273 h 10322882"/>
              <a:gd name="connsiteX583" fmla="*/ 6591724 w 7129607"/>
              <a:gd name="connsiteY583" fmla="*/ 4404688 h 10322882"/>
              <a:gd name="connsiteX584" fmla="*/ 6568112 w 7129607"/>
              <a:gd name="connsiteY584" fmla="*/ 4428262 h 10322882"/>
              <a:gd name="connsiteX585" fmla="*/ 6537753 w 7129607"/>
              <a:gd name="connsiteY585" fmla="*/ 4458572 h 10322882"/>
              <a:gd name="connsiteX586" fmla="*/ 6510767 w 7129607"/>
              <a:gd name="connsiteY586" fmla="*/ 4482149 h 10322882"/>
              <a:gd name="connsiteX587" fmla="*/ 6483782 w 7129607"/>
              <a:gd name="connsiteY587" fmla="*/ 4515827 h 10322882"/>
              <a:gd name="connsiteX588" fmla="*/ 6439931 w 7129607"/>
              <a:gd name="connsiteY588" fmla="*/ 4515827 h 10322882"/>
              <a:gd name="connsiteX589" fmla="*/ 6409574 w 7129607"/>
              <a:gd name="connsiteY589" fmla="*/ 4542772 h 10322882"/>
              <a:gd name="connsiteX590" fmla="*/ 6355603 w 7129607"/>
              <a:gd name="connsiteY590" fmla="*/ 4613497 h 10322882"/>
              <a:gd name="connsiteX591" fmla="*/ 6345482 w 7129607"/>
              <a:gd name="connsiteY591" fmla="*/ 4626966 h 10322882"/>
              <a:gd name="connsiteX592" fmla="*/ 6332559 w 7129607"/>
              <a:gd name="connsiteY592" fmla="*/ 4636643 h 10322882"/>
              <a:gd name="connsiteX593" fmla="*/ 6332640 w 7129607"/>
              <a:gd name="connsiteY593" fmla="*/ 4637131 h 10322882"/>
              <a:gd name="connsiteX594" fmla="*/ 6329270 w 7129607"/>
              <a:gd name="connsiteY594" fmla="*/ 4653969 h 10322882"/>
              <a:gd name="connsiteX595" fmla="*/ 6309055 w 7129607"/>
              <a:gd name="connsiteY595" fmla="*/ 4657340 h 10322882"/>
              <a:gd name="connsiteX596" fmla="*/ 6308929 w 7129607"/>
              <a:gd name="connsiteY596" fmla="*/ 4657376 h 10322882"/>
              <a:gd name="connsiteX597" fmla="*/ 6328269 w 7129607"/>
              <a:gd name="connsiteY597" fmla="*/ 4654155 h 10322882"/>
              <a:gd name="connsiteX598" fmla="*/ 6335006 w 7129607"/>
              <a:gd name="connsiteY598" fmla="*/ 4670994 h 10322882"/>
              <a:gd name="connsiteX599" fmla="*/ 6328269 w 7129607"/>
              <a:gd name="connsiteY599" fmla="*/ 4758559 h 10322882"/>
              <a:gd name="connsiteX600" fmla="*/ 6335006 w 7129607"/>
              <a:gd name="connsiteY600" fmla="*/ 4798972 h 10322882"/>
              <a:gd name="connsiteX601" fmla="*/ 6358584 w 7129607"/>
              <a:gd name="connsiteY601" fmla="*/ 4825915 h 10322882"/>
              <a:gd name="connsiteX602" fmla="*/ 6375425 w 7129607"/>
              <a:gd name="connsiteY602" fmla="*/ 4866332 h 10322882"/>
              <a:gd name="connsiteX603" fmla="*/ 6382162 w 7129607"/>
              <a:gd name="connsiteY603" fmla="*/ 4910115 h 10322882"/>
              <a:gd name="connsiteX604" fmla="*/ 6392267 w 7129607"/>
              <a:gd name="connsiteY604" fmla="*/ 4953897 h 10322882"/>
              <a:gd name="connsiteX605" fmla="*/ 6372058 w 7129607"/>
              <a:gd name="connsiteY605" fmla="*/ 4987576 h 10322882"/>
              <a:gd name="connsiteX606" fmla="*/ 6358584 w 7129607"/>
              <a:gd name="connsiteY606" fmla="*/ 5021254 h 10322882"/>
              <a:gd name="connsiteX607" fmla="*/ 6338373 w 7129607"/>
              <a:gd name="connsiteY607" fmla="*/ 5065036 h 10322882"/>
              <a:gd name="connsiteX608" fmla="*/ 6308058 w 7129607"/>
              <a:gd name="connsiteY608" fmla="*/ 5102084 h 10322882"/>
              <a:gd name="connsiteX609" fmla="*/ 6304690 w 7129607"/>
              <a:gd name="connsiteY609" fmla="*/ 5139130 h 10322882"/>
              <a:gd name="connsiteX610" fmla="*/ 6304690 w 7129607"/>
              <a:gd name="connsiteY610" fmla="*/ 5169440 h 10322882"/>
              <a:gd name="connsiteX611" fmla="*/ 6294584 w 7129607"/>
              <a:gd name="connsiteY611" fmla="*/ 5203120 h 10322882"/>
              <a:gd name="connsiteX612" fmla="*/ 6284480 w 7129607"/>
              <a:gd name="connsiteY612" fmla="*/ 5236800 h 10322882"/>
              <a:gd name="connsiteX613" fmla="*/ 6264269 w 7129607"/>
              <a:gd name="connsiteY613" fmla="*/ 5273845 h 10322882"/>
              <a:gd name="connsiteX614" fmla="*/ 6237321 w 7129607"/>
              <a:gd name="connsiteY614" fmla="*/ 5297421 h 10322882"/>
              <a:gd name="connsiteX615" fmla="*/ 6233954 w 7129607"/>
              <a:gd name="connsiteY615" fmla="*/ 5317628 h 10322882"/>
              <a:gd name="connsiteX616" fmla="*/ 6244058 w 7129607"/>
              <a:gd name="connsiteY616" fmla="*/ 5331100 h 10322882"/>
              <a:gd name="connsiteX617" fmla="*/ 6247428 w 7129607"/>
              <a:gd name="connsiteY617" fmla="*/ 5364780 h 10322882"/>
              <a:gd name="connsiteX618" fmla="*/ 6247428 w 7129607"/>
              <a:gd name="connsiteY618" fmla="*/ 5408563 h 10322882"/>
              <a:gd name="connsiteX619" fmla="*/ 6233954 w 7129607"/>
              <a:gd name="connsiteY619" fmla="*/ 5418666 h 10322882"/>
              <a:gd name="connsiteX620" fmla="*/ 6231124 w 7129607"/>
              <a:gd name="connsiteY620" fmla="*/ 5421496 h 10322882"/>
              <a:gd name="connsiteX621" fmla="*/ 6231124 w 7129607"/>
              <a:gd name="connsiteY621" fmla="*/ 5431561 h 10322882"/>
              <a:gd name="connsiteX622" fmla="*/ 6214279 w 7129607"/>
              <a:gd name="connsiteY622" fmla="*/ 5468654 h 10322882"/>
              <a:gd name="connsiteX623" fmla="*/ 6217649 w 7129607"/>
              <a:gd name="connsiteY623" fmla="*/ 5515864 h 10322882"/>
              <a:gd name="connsiteX624" fmla="*/ 6204172 w 7129607"/>
              <a:gd name="connsiteY624" fmla="*/ 5532724 h 10322882"/>
              <a:gd name="connsiteX625" fmla="*/ 6224386 w 7129607"/>
              <a:gd name="connsiteY625" fmla="*/ 5563074 h 10322882"/>
              <a:gd name="connsiteX626" fmla="*/ 6217649 w 7129607"/>
              <a:gd name="connsiteY626" fmla="*/ 5610283 h 10322882"/>
              <a:gd name="connsiteX627" fmla="*/ 6190695 w 7129607"/>
              <a:gd name="connsiteY627" fmla="*/ 5670981 h 10322882"/>
              <a:gd name="connsiteX628" fmla="*/ 6180587 w 7129607"/>
              <a:gd name="connsiteY628" fmla="*/ 5691214 h 10322882"/>
              <a:gd name="connsiteX629" fmla="*/ 6170481 w 7129607"/>
              <a:gd name="connsiteY629" fmla="*/ 5748542 h 10322882"/>
              <a:gd name="connsiteX630" fmla="*/ 6170481 w 7129607"/>
              <a:gd name="connsiteY630" fmla="*/ 5789007 h 10322882"/>
              <a:gd name="connsiteX631" fmla="*/ 6157004 w 7129607"/>
              <a:gd name="connsiteY631" fmla="*/ 5815983 h 10322882"/>
              <a:gd name="connsiteX632" fmla="*/ 6143527 w 7129607"/>
              <a:gd name="connsiteY632" fmla="*/ 5839588 h 10322882"/>
              <a:gd name="connsiteX633" fmla="*/ 6109836 w 7129607"/>
              <a:gd name="connsiteY633" fmla="*/ 5849705 h 10322882"/>
              <a:gd name="connsiteX634" fmla="*/ 6089622 w 7129607"/>
              <a:gd name="connsiteY634" fmla="*/ 5859821 h 10322882"/>
              <a:gd name="connsiteX635" fmla="*/ 6079515 w 7129607"/>
              <a:gd name="connsiteY635" fmla="*/ 5880054 h 10322882"/>
              <a:gd name="connsiteX636" fmla="*/ 6096361 w 7129607"/>
              <a:gd name="connsiteY636" fmla="*/ 5900287 h 10322882"/>
              <a:gd name="connsiteX637" fmla="*/ 6086253 w 7129607"/>
              <a:gd name="connsiteY637" fmla="*/ 5913776 h 10322882"/>
              <a:gd name="connsiteX638" fmla="*/ 6086253 w 7129607"/>
              <a:gd name="connsiteY638" fmla="*/ 5913866 h 10322882"/>
              <a:gd name="connsiteX639" fmla="*/ 6096232 w 7129607"/>
              <a:gd name="connsiteY639" fmla="*/ 5900548 h 10322882"/>
              <a:gd name="connsiteX640" fmla="*/ 6102962 w 7129607"/>
              <a:gd name="connsiteY640" fmla="*/ 5910653 h 10322882"/>
              <a:gd name="connsiteX641" fmla="*/ 6113056 w 7129607"/>
              <a:gd name="connsiteY641" fmla="*/ 5944331 h 10322882"/>
              <a:gd name="connsiteX642" fmla="*/ 6163528 w 7129607"/>
              <a:gd name="connsiteY642" fmla="*/ 5954436 h 10322882"/>
              <a:gd name="connsiteX643" fmla="*/ 6247647 w 7129607"/>
              <a:gd name="connsiteY643" fmla="*/ 5957803 h 10322882"/>
              <a:gd name="connsiteX644" fmla="*/ 6271200 w 7129607"/>
              <a:gd name="connsiteY644" fmla="*/ 5954436 h 10322882"/>
              <a:gd name="connsiteX645" fmla="*/ 6288024 w 7129607"/>
              <a:gd name="connsiteY645" fmla="*/ 5951068 h 10322882"/>
              <a:gd name="connsiteX646" fmla="*/ 6318308 w 7129607"/>
              <a:gd name="connsiteY646" fmla="*/ 5940963 h 10322882"/>
              <a:gd name="connsiteX647" fmla="*/ 6351954 w 7129607"/>
              <a:gd name="connsiteY647" fmla="*/ 5967906 h 10322882"/>
              <a:gd name="connsiteX648" fmla="*/ 6348590 w 7129607"/>
              <a:gd name="connsiteY648" fmla="*/ 5988114 h 10322882"/>
              <a:gd name="connsiteX649" fmla="*/ 6365414 w 7129607"/>
              <a:gd name="connsiteY649" fmla="*/ 6021794 h 10322882"/>
              <a:gd name="connsiteX650" fmla="*/ 6368778 w 7129607"/>
              <a:gd name="connsiteY650" fmla="*/ 6045369 h 10322882"/>
              <a:gd name="connsiteX651" fmla="*/ 6382238 w 7129607"/>
              <a:gd name="connsiteY651" fmla="*/ 6068944 h 10322882"/>
              <a:gd name="connsiteX652" fmla="*/ 6388967 w 7129607"/>
              <a:gd name="connsiteY652" fmla="*/ 6102624 h 10322882"/>
              <a:gd name="connsiteX653" fmla="*/ 6375509 w 7129607"/>
              <a:gd name="connsiteY653" fmla="*/ 6132934 h 10322882"/>
              <a:gd name="connsiteX654" fmla="*/ 6402427 w 7129607"/>
              <a:gd name="connsiteY654" fmla="*/ 6153142 h 10322882"/>
              <a:gd name="connsiteX655" fmla="*/ 6409156 w 7129607"/>
              <a:gd name="connsiteY655" fmla="*/ 6186821 h 10322882"/>
              <a:gd name="connsiteX656" fmla="*/ 6419251 w 7129607"/>
              <a:gd name="connsiteY656" fmla="*/ 6210397 h 10322882"/>
              <a:gd name="connsiteX657" fmla="*/ 6378873 w 7129607"/>
              <a:gd name="connsiteY657" fmla="*/ 6240707 h 10322882"/>
              <a:gd name="connsiteX658" fmla="*/ 6348590 w 7129607"/>
              <a:gd name="connsiteY658" fmla="*/ 6260915 h 10322882"/>
              <a:gd name="connsiteX659" fmla="*/ 6308213 w 7129607"/>
              <a:gd name="connsiteY659" fmla="*/ 6257547 h 10322882"/>
              <a:gd name="connsiteX660" fmla="*/ 6311577 w 7129607"/>
              <a:gd name="connsiteY660" fmla="*/ 6264284 h 10322882"/>
              <a:gd name="connsiteX661" fmla="*/ 6308213 w 7129607"/>
              <a:gd name="connsiteY661" fmla="*/ 6281122 h 10322882"/>
              <a:gd name="connsiteX662" fmla="*/ 6314942 w 7129607"/>
              <a:gd name="connsiteY662" fmla="*/ 6294594 h 10322882"/>
              <a:gd name="connsiteX663" fmla="*/ 6301484 w 7129607"/>
              <a:gd name="connsiteY663" fmla="*/ 6308067 h 10322882"/>
              <a:gd name="connsiteX664" fmla="*/ 6314942 w 7129607"/>
              <a:gd name="connsiteY664" fmla="*/ 6338377 h 10322882"/>
              <a:gd name="connsiteX665" fmla="*/ 6311577 w 7129607"/>
              <a:gd name="connsiteY665" fmla="*/ 6385529 h 10322882"/>
              <a:gd name="connsiteX666" fmla="*/ 6234187 w 7129607"/>
              <a:gd name="connsiteY666" fmla="*/ 6419207 h 10322882"/>
              <a:gd name="connsiteX667" fmla="*/ 6207270 w 7129607"/>
              <a:gd name="connsiteY667" fmla="*/ 6442782 h 10322882"/>
              <a:gd name="connsiteX668" fmla="*/ 6176988 w 7129607"/>
              <a:gd name="connsiteY668" fmla="*/ 6466358 h 10322882"/>
              <a:gd name="connsiteX669" fmla="*/ 6163528 w 7129607"/>
              <a:gd name="connsiteY669" fmla="*/ 6496670 h 10322882"/>
              <a:gd name="connsiteX670" fmla="*/ 6160163 w 7129607"/>
              <a:gd name="connsiteY670" fmla="*/ 6537085 h 10322882"/>
              <a:gd name="connsiteX671" fmla="*/ 6153433 w 7129607"/>
              <a:gd name="connsiteY671" fmla="*/ 6570763 h 10322882"/>
              <a:gd name="connsiteX672" fmla="*/ 6126515 w 7129607"/>
              <a:gd name="connsiteY672" fmla="*/ 6597707 h 10322882"/>
              <a:gd name="connsiteX673" fmla="*/ 6143339 w 7129607"/>
              <a:gd name="connsiteY673" fmla="*/ 6604443 h 10322882"/>
              <a:gd name="connsiteX674" fmla="*/ 6150068 w 7129607"/>
              <a:gd name="connsiteY674" fmla="*/ 6624650 h 10322882"/>
              <a:gd name="connsiteX675" fmla="*/ 6136609 w 7129607"/>
              <a:gd name="connsiteY675" fmla="*/ 6668433 h 10322882"/>
              <a:gd name="connsiteX676" fmla="*/ 6116420 w 7129607"/>
              <a:gd name="connsiteY676" fmla="*/ 6692008 h 10322882"/>
              <a:gd name="connsiteX677" fmla="*/ 6102962 w 7129607"/>
              <a:gd name="connsiteY677" fmla="*/ 6671800 h 10322882"/>
              <a:gd name="connsiteX678" fmla="*/ 6102729 w 7129607"/>
              <a:gd name="connsiteY678" fmla="*/ 6671854 h 10322882"/>
              <a:gd name="connsiteX679" fmla="*/ 6115671 w 7129607"/>
              <a:gd name="connsiteY679" fmla="*/ 6691281 h 10322882"/>
              <a:gd name="connsiteX680" fmla="*/ 6108934 w 7129607"/>
              <a:gd name="connsiteY680" fmla="*/ 6694650 h 10322882"/>
              <a:gd name="connsiteX681" fmla="*/ 6085357 w 7129607"/>
              <a:gd name="connsiteY681" fmla="*/ 6735092 h 10322882"/>
              <a:gd name="connsiteX682" fmla="*/ 6108934 w 7129607"/>
              <a:gd name="connsiteY682" fmla="*/ 6762052 h 10322882"/>
              <a:gd name="connsiteX683" fmla="*/ 6142615 w 7129607"/>
              <a:gd name="connsiteY683" fmla="*/ 6758683 h 10322882"/>
              <a:gd name="connsiteX684" fmla="*/ 6159457 w 7129607"/>
              <a:gd name="connsiteY684" fmla="*/ 6745201 h 10322882"/>
              <a:gd name="connsiteX685" fmla="*/ 6172929 w 7129607"/>
              <a:gd name="connsiteY685" fmla="*/ 6735092 h 10322882"/>
              <a:gd name="connsiteX686" fmla="*/ 6183034 w 7129607"/>
              <a:gd name="connsiteY686" fmla="*/ 6748572 h 10322882"/>
              <a:gd name="connsiteX687" fmla="*/ 6189769 w 7129607"/>
              <a:gd name="connsiteY687" fmla="*/ 6768792 h 10322882"/>
              <a:gd name="connsiteX688" fmla="*/ 6189769 w 7129607"/>
              <a:gd name="connsiteY688" fmla="*/ 6771551 h 10322882"/>
              <a:gd name="connsiteX689" fmla="*/ 6190277 w 7129607"/>
              <a:gd name="connsiteY689" fmla="*/ 6769015 h 10322882"/>
              <a:gd name="connsiteX690" fmla="*/ 6190277 w 7129607"/>
              <a:gd name="connsiteY690" fmla="*/ 6772384 h 10322882"/>
              <a:gd name="connsiteX691" fmla="*/ 6189603 w 7129607"/>
              <a:gd name="connsiteY691" fmla="*/ 6772384 h 10322882"/>
              <a:gd name="connsiteX692" fmla="*/ 6189647 w 7129607"/>
              <a:gd name="connsiteY692" fmla="*/ 6772163 h 10322882"/>
              <a:gd name="connsiteX693" fmla="*/ 6176297 w 7129607"/>
              <a:gd name="connsiteY693" fmla="*/ 6772163 h 10322882"/>
              <a:gd name="connsiteX694" fmla="*/ 6156088 w 7129607"/>
              <a:gd name="connsiteY694" fmla="*/ 6789012 h 10322882"/>
              <a:gd name="connsiteX695" fmla="*/ 6139248 w 7129607"/>
              <a:gd name="connsiteY695" fmla="*/ 6809234 h 10322882"/>
              <a:gd name="connsiteX696" fmla="*/ 6138258 w 7129607"/>
              <a:gd name="connsiteY696" fmla="*/ 6816168 h 10322882"/>
              <a:gd name="connsiteX697" fmla="*/ 6139748 w 7129607"/>
              <a:gd name="connsiteY697" fmla="*/ 6809445 h 10322882"/>
              <a:gd name="connsiteX698" fmla="*/ 6156591 w 7129607"/>
              <a:gd name="connsiteY698" fmla="*/ 6789230 h 10322882"/>
              <a:gd name="connsiteX699" fmla="*/ 6176801 w 7129607"/>
              <a:gd name="connsiteY699" fmla="*/ 6772384 h 10322882"/>
              <a:gd name="connsiteX700" fmla="*/ 6189603 w 7129607"/>
              <a:gd name="connsiteY700" fmla="*/ 6772384 h 10322882"/>
              <a:gd name="connsiteX701" fmla="*/ 6186908 w 7129607"/>
              <a:gd name="connsiteY701" fmla="*/ 6785861 h 10322882"/>
              <a:gd name="connsiteX702" fmla="*/ 6200381 w 7129607"/>
              <a:gd name="connsiteY702" fmla="*/ 6816184 h 10322882"/>
              <a:gd name="connsiteX703" fmla="*/ 6210487 w 7129607"/>
              <a:gd name="connsiteY703" fmla="*/ 6853244 h 10322882"/>
              <a:gd name="connsiteX704" fmla="*/ 6207118 w 7129607"/>
              <a:gd name="connsiteY704" fmla="*/ 6897042 h 10322882"/>
              <a:gd name="connsiteX705" fmla="*/ 6213857 w 7129607"/>
              <a:gd name="connsiteY705" fmla="*/ 6920627 h 10322882"/>
              <a:gd name="connsiteX706" fmla="*/ 6237437 w 7129607"/>
              <a:gd name="connsiteY706" fmla="*/ 6913889 h 10322882"/>
              <a:gd name="connsiteX707" fmla="*/ 6261016 w 7129607"/>
              <a:gd name="connsiteY707" fmla="*/ 6917258 h 10322882"/>
              <a:gd name="connsiteX708" fmla="*/ 6291333 w 7129607"/>
              <a:gd name="connsiteY708" fmla="*/ 6907150 h 10322882"/>
              <a:gd name="connsiteX709" fmla="*/ 6318281 w 7129607"/>
              <a:gd name="connsiteY709" fmla="*/ 6920627 h 10322882"/>
              <a:gd name="connsiteX710" fmla="*/ 6345230 w 7129607"/>
              <a:gd name="connsiteY710" fmla="*/ 6950949 h 10322882"/>
              <a:gd name="connsiteX711" fmla="*/ 6375547 w 7129607"/>
              <a:gd name="connsiteY711" fmla="*/ 6981272 h 10322882"/>
              <a:gd name="connsiteX712" fmla="*/ 6365441 w 7129607"/>
              <a:gd name="connsiteY712" fmla="*/ 6998118 h 10322882"/>
              <a:gd name="connsiteX713" fmla="*/ 6362073 w 7129607"/>
              <a:gd name="connsiteY713" fmla="*/ 7028439 h 10322882"/>
              <a:gd name="connsiteX714" fmla="*/ 6375547 w 7129607"/>
              <a:gd name="connsiteY714" fmla="*/ 7075607 h 10322882"/>
              <a:gd name="connsiteX715" fmla="*/ 6372179 w 7129607"/>
              <a:gd name="connsiteY715" fmla="*/ 7122776 h 10322882"/>
              <a:gd name="connsiteX716" fmla="*/ 6378916 w 7129607"/>
              <a:gd name="connsiteY716" fmla="*/ 7173313 h 10322882"/>
              <a:gd name="connsiteX717" fmla="*/ 6365441 w 7129607"/>
              <a:gd name="connsiteY717" fmla="*/ 7203635 h 10322882"/>
              <a:gd name="connsiteX718" fmla="*/ 6365441 w 7129607"/>
              <a:gd name="connsiteY718" fmla="*/ 7227220 h 10322882"/>
              <a:gd name="connsiteX719" fmla="*/ 6358704 w 7129607"/>
              <a:gd name="connsiteY719" fmla="*/ 7233958 h 10322882"/>
              <a:gd name="connsiteX720" fmla="*/ 6358387 w 7129607"/>
              <a:gd name="connsiteY720" fmla="*/ 7233988 h 10322882"/>
              <a:gd name="connsiteX721" fmla="*/ 6341856 w 7129607"/>
              <a:gd name="connsiteY721" fmla="*/ 7257114 h 10322882"/>
              <a:gd name="connsiteX722" fmla="*/ 6335116 w 7129607"/>
              <a:gd name="connsiteY722" fmla="*/ 7284056 h 10322882"/>
              <a:gd name="connsiteX723" fmla="*/ 6372187 w 7129607"/>
              <a:gd name="connsiteY723" fmla="*/ 7304262 h 10322882"/>
              <a:gd name="connsiteX724" fmla="*/ 6385669 w 7129607"/>
              <a:gd name="connsiteY724" fmla="*/ 7324470 h 10322882"/>
              <a:gd name="connsiteX725" fmla="*/ 6395778 w 7129607"/>
              <a:gd name="connsiteY725" fmla="*/ 7368251 h 10322882"/>
              <a:gd name="connsiteX726" fmla="*/ 6405889 w 7129607"/>
              <a:gd name="connsiteY726" fmla="*/ 7378354 h 10322882"/>
              <a:gd name="connsiteX727" fmla="*/ 6399149 w 7129607"/>
              <a:gd name="connsiteY727" fmla="*/ 7395194 h 10322882"/>
              <a:gd name="connsiteX728" fmla="*/ 6409258 w 7129607"/>
              <a:gd name="connsiteY728" fmla="*/ 7449078 h 10322882"/>
              <a:gd name="connsiteX729" fmla="*/ 6436220 w 7129607"/>
              <a:gd name="connsiteY729" fmla="*/ 7476021 h 10322882"/>
              <a:gd name="connsiteX730" fmla="*/ 6453071 w 7129607"/>
              <a:gd name="connsiteY730" fmla="*/ 7502964 h 10322882"/>
              <a:gd name="connsiteX731" fmla="*/ 6456440 w 7129607"/>
              <a:gd name="connsiteY731" fmla="*/ 7526537 h 10322882"/>
              <a:gd name="connsiteX732" fmla="*/ 6446331 w 7129607"/>
              <a:gd name="connsiteY732" fmla="*/ 7543377 h 10322882"/>
              <a:gd name="connsiteX733" fmla="*/ 6436220 w 7129607"/>
              <a:gd name="connsiteY733" fmla="*/ 7553480 h 10322882"/>
              <a:gd name="connsiteX734" fmla="*/ 6422740 w 7129607"/>
              <a:gd name="connsiteY734" fmla="*/ 7563583 h 10322882"/>
              <a:gd name="connsiteX735" fmla="*/ 6426109 w 7129607"/>
              <a:gd name="connsiteY735" fmla="*/ 7603997 h 10322882"/>
              <a:gd name="connsiteX736" fmla="*/ 6442960 w 7129607"/>
              <a:gd name="connsiteY736" fmla="*/ 7637675 h 10322882"/>
              <a:gd name="connsiteX737" fmla="*/ 6436220 w 7129607"/>
              <a:gd name="connsiteY737" fmla="*/ 7678088 h 10322882"/>
              <a:gd name="connsiteX738" fmla="*/ 6436220 w 7129607"/>
              <a:gd name="connsiteY738" fmla="*/ 7718502 h 10322882"/>
              <a:gd name="connsiteX739" fmla="*/ 6429480 w 7129607"/>
              <a:gd name="connsiteY739" fmla="*/ 7765652 h 10322882"/>
              <a:gd name="connsiteX740" fmla="*/ 6429480 w 7129607"/>
              <a:gd name="connsiteY740" fmla="*/ 7772286 h 10322882"/>
              <a:gd name="connsiteX741" fmla="*/ 6430097 w 7129607"/>
              <a:gd name="connsiteY741" fmla="*/ 7772902 h 10322882"/>
              <a:gd name="connsiteX742" fmla="*/ 6426723 w 7129607"/>
              <a:gd name="connsiteY742" fmla="*/ 7816705 h 10322882"/>
              <a:gd name="connsiteX743" fmla="*/ 6436841 w 7129607"/>
              <a:gd name="connsiteY743" fmla="*/ 7863877 h 10322882"/>
              <a:gd name="connsiteX744" fmla="*/ 6433469 w 7129607"/>
              <a:gd name="connsiteY744" fmla="*/ 7894202 h 10322882"/>
              <a:gd name="connsiteX745" fmla="*/ 6463822 w 7129607"/>
              <a:gd name="connsiteY745" fmla="*/ 7927896 h 10322882"/>
              <a:gd name="connsiteX746" fmla="*/ 6477312 w 7129607"/>
              <a:gd name="connsiteY746" fmla="*/ 7964961 h 10322882"/>
              <a:gd name="connsiteX747" fmla="*/ 6467194 w 7129607"/>
              <a:gd name="connsiteY747" fmla="*/ 8012132 h 10322882"/>
              <a:gd name="connsiteX748" fmla="*/ 6433469 w 7129607"/>
              <a:gd name="connsiteY748" fmla="*/ 8049196 h 10322882"/>
              <a:gd name="connsiteX749" fmla="*/ 6416605 w 7129607"/>
              <a:gd name="connsiteY749" fmla="*/ 8092999 h 10322882"/>
              <a:gd name="connsiteX750" fmla="*/ 6426723 w 7129607"/>
              <a:gd name="connsiteY750" fmla="*/ 8136801 h 10322882"/>
              <a:gd name="connsiteX751" fmla="*/ 6406488 w 7129607"/>
              <a:gd name="connsiteY751" fmla="*/ 8170497 h 10322882"/>
              <a:gd name="connsiteX752" fmla="*/ 6379508 w 7129607"/>
              <a:gd name="connsiteY752" fmla="*/ 8217669 h 10322882"/>
              <a:gd name="connsiteX753" fmla="*/ 6352527 w 7129607"/>
              <a:gd name="connsiteY753" fmla="*/ 8244624 h 10322882"/>
              <a:gd name="connsiteX754" fmla="*/ 6335665 w 7129607"/>
              <a:gd name="connsiteY754" fmla="*/ 8271580 h 10322882"/>
              <a:gd name="connsiteX755" fmla="*/ 6312057 w 7129607"/>
              <a:gd name="connsiteY755" fmla="*/ 8288426 h 10322882"/>
              <a:gd name="connsiteX756" fmla="*/ 6288448 w 7129607"/>
              <a:gd name="connsiteY756" fmla="*/ 8281688 h 10322882"/>
              <a:gd name="connsiteX757" fmla="*/ 6268212 w 7129607"/>
              <a:gd name="connsiteY757" fmla="*/ 8298535 h 10322882"/>
              <a:gd name="connsiteX758" fmla="*/ 6247978 w 7129607"/>
              <a:gd name="connsiteY758" fmla="*/ 8335598 h 10322882"/>
              <a:gd name="connsiteX759" fmla="*/ 6258095 w 7129607"/>
              <a:gd name="connsiteY759" fmla="*/ 8372663 h 10322882"/>
              <a:gd name="connsiteX760" fmla="*/ 6264840 w 7129607"/>
              <a:gd name="connsiteY760" fmla="*/ 8402988 h 10322882"/>
              <a:gd name="connsiteX761" fmla="*/ 6281704 w 7129607"/>
              <a:gd name="connsiteY761" fmla="*/ 8429943 h 10322882"/>
              <a:gd name="connsiteX762" fmla="*/ 6301938 w 7129607"/>
              <a:gd name="connsiteY762" fmla="*/ 8456899 h 10322882"/>
              <a:gd name="connsiteX763" fmla="*/ 6342410 w 7129607"/>
              <a:gd name="connsiteY763" fmla="*/ 8460268 h 10322882"/>
              <a:gd name="connsiteX764" fmla="*/ 6379508 w 7129607"/>
              <a:gd name="connsiteY764" fmla="*/ 8453530 h 10322882"/>
              <a:gd name="connsiteX765" fmla="*/ 6386252 w 7129607"/>
              <a:gd name="connsiteY765" fmla="*/ 8487223 h 10322882"/>
              <a:gd name="connsiteX766" fmla="*/ 6406488 w 7129607"/>
              <a:gd name="connsiteY766" fmla="*/ 8510810 h 10322882"/>
              <a:gd name="connsiteX767" fmla="*/ 6362644 w 7129607"/>
              <a:gd name="connsiteY767" fmla="*/ 8568090 h 10322882"/>
              <a:gd name="connsiteX768" fmla="*/ 6362644 w 7129607"/>
              <a:gd name="connsiteY768" fmla="*/ 8588307 h 10322882"/>
              <a:gd name="connsiteX769" fmla="*/ 6369390 w 7129607"/>
              <a:gd name="connsiteY769" fmla="*/ 8611893 h 10322882"/>
              <a:gd name="connsiteX770" fmla="*/ 6345782 w 7129607"/>
              <a:gd name="connsiteY770" fmla="*/ 8645587 h 10322882"/>
              <a:gd name="connsiteX771" fmla="*/ 6301938 w 7129607"/>
              <a:gd name="connsiteY771" fmla="*/ 8655696 h 10322882"/>
              <a:gd name="connsiteX772" fmla="*/ 6254723 w 7129607"/>
              <a:gd name="connsiteY772" fmla="*/ 8672542 h 10322882"/>
              <a:gd name="connsiteX773" fmla="*/ 6231115 w 7129607"/>
              <a:gd name="connsiteY773" fmla="*/ 8669173 h 10322882"/>
              <a:gd name="connsiteX774" fmla="*/ 6224370 w 7129607"/>
              <a:gd name="connsiteY774" fmla="*/ 8679282 h 10322882"/>
              <a:gd name="connsiteX775" fmla="*/ 6223800 w 7129607"/>
              <a:gd name="connsiteY775" fmla="*/ 8679282 h 10322882"/>
              <a:gd name="connsiteX776" fmla="*/ 6220627 w 7129607"/>
              <a:gd name="connsiteY776" fmla="*/ 8685630 h 10322882"/>
              <a:gd name="connsiteX777" fmla="*/ 6207154 w 7129607"/>
              <a:gd name="connsiteY777" fmla="*/ 8729412 h 10322882"/>
              <a:gd name="connsiteX778" fmla="*/ 6183579 w 7129607"/>
              <a:gd name="connsiteY778" fmla="*/ 8749620 h 10322882"/>
              <a:gd name="connsiteX779" fmla="*/ 6170107 w 7129607"/>
              <a:gd name="connsiteY779" fmla="*/ 8790035 h 10322882"/>
              <a:gd name="connsiteX780" fmla="*/ 6139795 w 7129607"/>
              <a:gd name="connsiteY780" fmla="*/ 8823713 h 10322882"/>
              <a:gd name="connsiteX781" fmla="*/ 6116220 w 7129607"/>
              <a:gd name="connsiteY781" fmla="*/ 8850658 h 10322882"/>
              <a:gd name="connsiteX782" fmla="*/ 6072437 w 7129607"/>
              <a:gd name="connsiteY782" fmla="*/ 8847288 h 10322882"/>
              <a:gd name="connsiteX783" fmla="*/ 6025285 w 7129607"/>
              <a:gd name="connsiteY783" fmla="*/ 8854025 h 10322882"/>
              <a:gd name="connsiteX784" fmla="*/ 5961293 w 7129607"/>
              <a:gd name="connsiteY784" fmla="*/ 8864128 h 10322882"/>
              <a:gd name="connsiteX785" fmla="*/ 5937718 w 7129607"/>
              <a:gd name="connsiteY785" fmla="*/ 8874233 h 10322882"/>
              <a:gd name="connsiteX786" fmla="*/ 5917511 w 7129607"/>
              <a:gd name="connsiteY786" fmla="*/ 8874233 h 10322882"/>
              <a:gd name="connsiteX787" fmla="*/ 5900671 w 7129607"/>
              <a:gd name="connsiteY787" fmla="*/ 8864128 h 10322882"/>
              <a:gd name="connsiteX788" fmla="*/ 5870359 w 7129607"/>
              <a:gd name="connsiteY788" fmla="*/ 8854025 h 10322882"/>
              <a:gd name="connsiteX789" fmla="*/ 5840047 w 7129607"/>
              <a:gd name="connsiteY789" fmla="*/ 8850658 h 10322882"/>
              <a:gd name="connsiteX790" fmla="*/ 5823207 w 7129607"/>
              <a:gd name="connsiteY790" fmla="*/ 8847288 h 10322882"/>
              <a:gd name="connsiteX791" fmla="*/ 5786159 w 7129607"/>
              <a:gd name="connsiteY791" fmla="*/ 8847288 h 10322882"/>
              <a:gd name="connsiteX792" fmla="*/ 5742377 w 7129607"/>
              <a:gd name="connsiteY792" fmla="*/ 8837185 h 10322882"/>
              <a:gd name="connsiteX793" fmla="*/ 5728904 w 7129607"/>
              <a:gd name="connsiteY793" fmla="*/ 8870864 h 10322882"/>
              <a:gd name="connsiteX794" fmla="*/ 5708697 w 7129607"/>
              <a:gd name="connsiteY794" fmla="*/ 8901176 h 10322882"/>
              <a:gd name="connsiteX795" fmla="*/ 5685120 w 7129607"/>
              <a:gd name="connsiteY795" fmla="*/ 8941591 h 10322882"/>
              <a:gd name="connsiteX796" fmla="*/ 5627865 w 7129607"/>
              <a:gd name="connsiteY796" fmla="*/ 8928118 h 10322882"/>
              <a:gd name="connsiteX797" fmla="*/ 5577346 w 7129607"/>
              <a:gd name="connsiteY797" fmla="*/ 8928118 h 10322882"/>
              <a:gd name="connsiteX798" fmla="*/ 5553770 w 7129607"/>
              <a:gd name="connsiteY798" fmla="*/ 8911279 h 10322882"/>
              <a:gd name="connsiteX799" fmla="*/ 5489779 w 7129607"/>
              <a:gd name="connsiteY799" fmla="*/ 8911279 h 10322882"/>
              <a:gd name="connsiteX800" fmla="*/ 5486411 w 7129607"/>
              <a:gd name="connsiteY800" fmla="*/ 8944958 h 10322882"/>
              <a:gd name="connsiteX801" fmla="*/ 5459467 w 7129607"/>
              <a:gd name="connsiteY801" fmla="*/ 8965166 h 10322882"/>
              <a:gd name="connsiteX802" fmla="*/ 5419052 w 7129607"/>
              <a:gd name="connsiteY802" fmla="*/ 8955061 h 10322882"/>
              <a:gd name="connsiteX803" fmla="*/ 5368532 w 7129607"/>
              <a:gd name="connsiteY803" fmla="*/ 8948326 h 10322882"/>
              <a:gd name="connsiteX804" fmla="*/ 5328117 w 7129607"/>
              <a:gd name="connsiteY804" fmla="*/ 8941591 h 10322882"/>
              <a:gd name="connsiteX805" fmla="*/ 5307909 w 7129607"/>
              <a:gd name="connsiteY805" fmla="*/ 8951694 h 10322882"/>
              <a:gd name="connsiteX806" fmla="*/ 5287702 w 7129607"/>
              <a:gd name="connsiteY806" fmla="*/ 8951694 h 10322882"/>
              <a:gd name="connsiteX807" fmla="*/ 5264125 w 7129607"/>
              <a:gd name="connsiteY807" fmla="*/ 8975269 h 10322882"/>
              <a:gd name="connsiteX808" fmla="*/ 5237182 w 7129607"/>
              <a:gd name="connsiteY808" fmla="*/ 8998846 h 10322882"/>
              <a:gd name="connsiteX809" fmla="*/ 5203502 w 7129607"/>
              <a:gd name="connsiteY809" fmla="*/ 9012316 h 10322882"/>
              <a:gd name="connsiteX810" fmla="*/ 5176558 w 7129607"/>
              <a:gd name="connsiteY810" fmla="*/ 9008949 h 10322882"/>
              <a:gd name="connsiteX811" fmla="*/ 5146246 w 7129607"/>
              <a:gd name="connsiteY811" fmla="*/ 9032524 h 10322882"/>
              <a:gd name="connsiteX812" fmla="*/ 5119303 w 7129607"/>
              <a:gd name="connsiteY812" fmla="*/ 9066204 h 10322882"/>
              <a:gd name="connsiteX813" fmla="*/ 5102463 w 7129607"/>
              <a:gd name="connsiteY813" fmla="*/ 9093146 h 10322882"/>
              <a:gd name="connsiteX814" fmla="*/ 5088991 w 7129607"/>
              <a:gd name="connsiteY814" fmla="*/ 9099882 h 10322882"/>
              <a:gd name="connsiteX815" fmla="*/ 5075519 w 7129607"/>
              <a:gd name="connsiteY815" fmla="*/ 9113354 h 10322882"/>
              <a:gd name="connsiteX816" fmla="*/ 5062048 w 7129607"/>
              <a:gd name="connsiteY816" fmla="*/ 9147034 h 10322882"/>
              <a:gd name="connsiteX817" fmla="*/ 5025001 w 7129607"/>
              <a:gd name="connsiteY817" fmla="*/ 9170609 h 10322882"/>
              <a:gd name="connsiteX818" fmla="*/ 5001424 w 7129607"/>
              <a:gd name="connsiteY818" fmla="*/ 9177344 h 10322882"/>
              <a:gd name="connsiteX819" fmla="*/ 4971112 w 7129607"/>
              <a:gd name="connsiteY819" fmla="*/ 9200919 h 10322882"/>
              <a:gd name="connsiteX820" fmla="*/ 4923962 w 7129607"/>
              <a:gd name="connsiteY820" fmla="*/ 9207655 h 10322882"/>
              <a:gd name="connsiteX821" fmla="*/ 4886914 w 7129607"/>
              <a:gd name="connsiteY821" fmla="*/ 9190816 h 10322882"/>
              <a:gd name="connsiteX822" fmla="*/ 4829658 w 7129607"/>
              <a:gd name="connsiteY822" fmla="*/ 9251437 h 10322882"/>
              <a:gd name="connsiteX823" fmla="*/ 4785875 w 7129607"/>
              <a:gd name="connsiteY823" fmla="*/ 9271645 h 10322882"/>
              <a:gd name="connsiteX824" fmla="*/ 4758931 w 7129607"/>
              <a:gd name="connsiteY824" fmla="*/ 9275014 h 10322882"/>
              <a:gd name="connsiteX825" fmla="*/ 4738723 w 7129607"/>
              <a:gd name="connsiteY825" fmla="*/ 9275014 h 10322882"/>
              <a:gd name="connsiteX826" fmla="*/ 4731988 w 7129607"/>
              <a:gd name="connsiteY826" fmla="*/ 9281749 h 10322882"/>
              <a:gd name="connsiteX827" fmla="*/ 4678101 w 7129607"/>
              <a:gd name="connsiteY827" fmla="*/ 9345740 h 10322882"/>
              <a:gd name="connsiteX828" fmla="*/ 4600636 w 7129607"/>
              <a:gd name="connsiteY828" fmla="*/ 9419833 h 10322882"/>
              <a:gd name="connsiteX829" fmla="*/ 4523174 w 7129607"/>
              <a:gd name="connsiteY829" fmla="*/ 9470352 h 10322882"/>
              <a:gd name="connsiteX830" fmla="*/ 4482757 w 7129607"/>
              <a:gd name="connsiteY830" fmla="*/ 9466985 h 10322882"/>
              <a:gd name="connsiteX831" fmla="*/ 4476022 w 7129607"/>
              <a:gd name="connsiteY831" fmla="*/ 9443410 h 10322882"/>
              <a:gd name="connsiteX832" fmla="*/ 4486127 w 7129607"/>
              <a:gd name="connsiteY832" fmla="*/ 9376050 h 10322882"/>
              <a:gd name="connsiteX833" fmla="*/ 4472654 w 7129607"/>
              <a:gd name="connsiteY833" fmla="*/ 9355843 h 10322882"/>
              <a:gd name="connsiteX834" fmla="*/ 4476022 w 7129607"/>
              <a:gd name="connsiteY834" fmla="*/ 9318797 h 10322882"/>
              <a:gd name="connsiteX835" fmla="*/ 4455815 w 7129607"/>
              <a:gd name="connsiteY835" fmla="*/ 9288485 h 10322882"/>
              <a:gd name="connsiteX836" fmla="*/ 4428870 w 7129607"/>
              <a:gd name="connsiteY836" fmla="*/ 9278382 h 10322882"/>
              <a:gd name="connsiteX837" fmla="*/ 4418767 w 7129607"/>
              <a:gd name="connsiteY837" fmla="*/ 9258174 h 10322882"/>
              <a:gd name="connsiteX838" fmla="*/ 4368248 w 7129607"/>
              <a:gd name="connsiteY838" fmla="*/ 9231231 h 10322882"/>
              <a:gd name="connsiteX839" fmla="*/ 4327833 w 7129607"/>
              <a:gd name="connsiteY839" fmla="*/ 9214392 h 10322882"/>
              <a:gd name="connsiteX840" fmla="*/ 4310993 w 7129607"/>
              <a:gd name="connsiteY840" fmla="*/ 9173976 h 10322882"/>
              <a:gd name="connsiteX841" fmla="*/ 4287416 w 7129607"/>
              <a:gd name="connsiteY841" fmla="*/ 9133561 h 10322882"/>
              <a:gd name="connsiteX842" fmla="*/ 4287416 w 7129607"/>
              <a:gd name="connsiteY842" fmla="*/ 9130962 h 10322882"/>
              <a:gd name="connsiteX843" fmla="*/ 4274619 w 7129607"/>
              <a:gd name="connsiteY843" fmla="*/ 9131788 h 10322882"/>
              <a:gd name="connsiteX844" fmla="*/ 4264095 w 7129607"/>
              <a:gd name="connsiteY844" fmla="*/ 9147789 h 10322882"/>
              <a:gd name="connsiteX845" fmla="*/ 4247255 w 7129607"/>
              <a:gd name="connsiteY845" fmla="*/ 9157894 h 10322882"/>
              <a:gd name="connsiteX846" fmla="*/ 4237152 w 7129607"/>
              <a:gd name="connsiteY846" fmla="*/ 9178104 h 10322882"/>
              <a:gd name="connsiteX847" fmla="*/ 4203474 w 7129607"/>
              <a:gd name="connsiteY847" fmla="*/ 9205054 h 10322882"/>
              <a:gd name="connsiteX848" fmla="*/ 4200106 w 7129607"/>
              <a:gd name="connsiteY848" fmla="*/ 9242107 h 10322882"/>
              <a:gd name="connsiteX849" fmla="*/ 4159691 w 7129607"/>
              <a:gd name="connsiteY849" fmla="*/ 9255581 h 10322882"/>
              <a:gd name="connsiteX850" fmla="*/ 4126013 w 7129607"/>
              <a:gd name="connsiteY850" fmla="*/ 9275792 h 10322882"/>
              <a:gd name="connsiteX851" fmla="*/ 4092335 w 7129607"/>
              <a:gd name="connsiteY851" fmla="*/ 9299372 h 10322882"/>
              <a:gd name="connsiteX852" fmla="*/ 4065392 w 7129607"/>
              <a:gd name="connsiteY852" fmla="*/ 9326319 h 10322882"/>
              <a:gd name="connsiteX853" fmla="*/ 4045186 w 7129607"/>
              <a:gd name="connsiteY853" fmla="*/ 9316213 h 10322882"/>
              <a:gd name="connsiteX854" fmla="*/ 4021611 w 7129607"/>
              <a:gd name="connsiteY854" fmla="*/ 9322952 h 10322882"/>
              <a:gd name="connsiteX855" fmla="*/ 3974460 w 7129607"/>
              <a:gd name="connsiteY855" fmla="*/ 9322952 h 10322882"/>
              <a:gd name="connsiteX856" fmla="*/ 3944150 w 7129607"/>
              <a:gd name="connsiteY856" fmla="*/ 9299372 h 10322882"/>
              <a:gd name="connsiteX857" fmla="*/ 3934047 w 7129607"/>
              <a:gd name="connsiteY857" fmla="*/ 9296002 h 10322882"/>
              <a:gd name="connsiteX858" fmla="*/ 3950887 w 7129607"/>
              <a:gd name="connsiteY858" fmla="*/ 9285898 h 10322882"/>
              <a:gd name="connsiteX859" fmla="*/ 3968567 w 7129607"/>
              <a:gd name="connsiteY859" fmla="*/ 9272844 h 10322882"/>
              <a:gd name="connsiteX860" fmla="*/ 3968674 w 7129607"/>
              <a:gd name="connsiteY860" fmla="*/ 9271967 h 10322882"/>
              <a:gd name="connsiteX861" fmla="*/ 3951006 w 7129607"/>
              <a:gd name="connsiteY861" fmla="*/ 9284997 h 10322882"/>
              <a:gd name="connsiteX862" fmla="*/ 3934156 w 7129607"/>
              <a:gd name="connsiteY862" fmla="*/ 9295100 h 10322882"/>
              <a:gd name="connsiteX863" fmla="*/ 3920674 w 7129607"/>
              <a:gd name="connsiteY863" fmla="*/ 9301835 h 10322882"/>
              <a:gd name="connsiteX864" fmla="*/ 3903823 w 7129607"/>
              <a:gd name="connsiteY864" fmla="*/ 9301835 h 10322882"/>
              <a:gd name="connsiteX865" fmla="*/ 3876861 w 7129607"/>
              <a:gd name="connsiteY865" fmla="*/ 9305203 h 10322882"/>
              <a:gd name="connsiteX866" fmla="*/ 3843158 w 7129607"/>
              <a:gd name="connsiteY866" fmla="*/ 9318675 h 10322882"/>
              <a:gd name="connsiteX867" fmla="*/ 3799344 w 7129607"/>
              <a:gd name="connsiteY867" fmla="*/ 9322043 h 10322882"/>
              <a:gd name="connsiteX868" fmla="*/ 3772382 w 7129607"/>
              <a:gd name="connsiteY868" fmla="*/ 9322043 h 10322882"/>
              <a:gd name="connsiteX869" fmla="*/ 3755529 w 7129607"/>
              <a:gd name="connsiteY869" fmla="*/ 9315308 h 10322882"/>
              <a:gd name="connsiteX870" fmla="*/ 3725197 w 7129607"/>
              <a:gd name="connsiteY870" fmla="*/ 9318675 h 10322882"/>
              <a:gd name="connsiteX871" fmla="*/ 3715086 w 7129607"/>
              <a:gd name="connsiteY871" fmla="*/ 9295100 h 10322882"/>
              <a:gd name="connsiteX872" fmla="*/ 3714244 w 7129607"/>
              <a:gd name="connsiteY872" fmla="*/ 9274893 h 10322882"/>
              <a:gd name="connsiteX873" fmla="*/ 3711808 w 7129607"/>
              <a:gd name="connsiteY873" fmla="*/ 9266546 h 10322882"/>
              <a:gd name="connsiteX874" fmla="*/ 3710850 w 7129607"/>
              <a:gd name="connsiteY874" fmla="*/ 9266546 h 10322882"/>
              <a:gd name="connsiteX875" fmla="*/ 3713183 w 7129607"/>
              <a:gd name="connsiteY875" fmla="*/ 9274550 h 10322882"/>
              <a:gd name="connsiteX876" fmla="*/ 3714024 w 7129607"/>
              <a:gd name="connsiteY876" fmla="*/ 9294763 h 10322882"/>
              <a:gd name="connsiteX877" fmla="*/ 3724126 w 7129607"/>
              <a:gd name="connsiteY877" fmla="*/ 9318344 h 10322882"/>
              <a:gd name="connsiteX878" fmla="*/ 3714024 w 7129607"/>
              <a:gd name="connsiteY878" fmla="*/ 9321712 h 10322882"/>
              <a:gd name="connsiteX879" fmla="*/ 3676990 w 7129607"/>
              <a:gd name="connsiteY879" fmla="*/ 9341926 h 10322882"/>
              <a:gd name="connsiteX880" fmla="*/ 3672308 w 7129607"/>
              <a:gd name="connsiteY880" fmla="*/ 9346903 h 10322882"/>
              <a:gd name="connsiteX881" fmla="*/ 3672308 w 7129607"/>
              <a:gd name="connsiteY881" fmla="*/ 9353896 h 10322882"/>
              <a:gd name="connsiteX882" fmla="*/ 3665730 w 7129607"/>
              <a:gd name="connsiteY882" fmla="*/ 9353896 h 10322882"/>
              <a:gd name="connsiteX883" fmla="*/ 3663523 w 7129607"/>
              <a:gd name="connsiteY883" fmla="*/ 9356242 h 10322882"/>
              <a:gd name="connsiteX884" fmla="*/ 3660156 w 7129607"/>
              <a:gd name="connsiteY884" fmla="*/ 9375612 h 10322882"/>
              <a:gd name="connsiteX885" fmla="*/ 3643321 w 7129607"/>
              <a:gd name="connsiteY885" fmla="*/ 9412668 h 10322882"/>
              <a:gd name="connsiteX886" fmla="*/ 3589452 w 7129607"/>
              <a:gd name="connsiteY886" fmla="*/ 9426144 h 10322882"/>
              <a:gd name="connsiteX887" fmla="*/ 3555784 w 7129607"/>
              <a:gd name="connsiteY887" fmla="*/ 9422775 h 10322882"/>
              <a:gd name="connsiteX888" fmla="*/ 3522115 w 7129607"/>
              <a:gd name="connsiteY888" fmla="*/ 9422775 h 10322882"/>
              <a:gd name="connsiteX889" fmla="*/ 3458145 w 7129607"/>
              <a:gd name="connsiteY889" fmla="*/ 9395825 h 10322882"/>
              <a:gd name="connsiteX890" fmla="*/ 3454779 w 7129607"/>
              <a:gd name="connsiteY890" fmla="*/ 9399193 h 10322882"/>
              <a:gd name="connsiteX891" fmla="*/ 3454779 w 7129607"/>
              <a:gd name="connsiteY891" fmla="*/ 9392456 h 10322882"/>
              <a:gd name="connsiteX892" fmla="*/ 3450571 w 7129607"/>
              <a:gd name="connsiteY892" fmla="*/ 9367191 h 10322882"/>
              <a:gd name="connsiteX893" fmla="*/ 3445699 w 7129607"/>
              <a:gd name="connsiteY893" fmla="*/ 9353896 h 10322882"/>
              <a:gd name="connsiteX894" fmla="*/ 3445308 w 7129607"/>
              <a:gd name="connsiteY894" fmla="*/ 9353896 h 10322882"/>
              <a:gd name="connsiteX895" fmla="*/ 3450395 w 7129607"/>
              <a:gd name="connsiteY895" fmla="*/ 9367785 h 10322882"/>
              <a:gd name="connsiteX896" fmla="*/ 3454601 w 7129607"/>
              <a:gd name="connsiteY896" fmla="*/ 9393051 h 10322882"/>
              <a:gd name="connsiteX897" fmla="*/ 3454601 w 7129607"/>
              <a:gd name="connsiteY897" fmla="*/ 9399789 h 10322882"/>
              <a:gd name="connsiteX898" fmla="*/ 3444504 w 7129607"/>
              <a:gd name="connsiteY898" fmla="*/ 9426740 h 10322882"/>
              <a:gd name="connsiteX899" fmla="*/ 3431043 w 7129607"/>
              <a:gd name="connsiteY899" fmla="*/ 9443583 h 10322882"/>
              <a:gd name="connsiteX900" fmla="*/ 3431043 w 7129607"/>
              <a:gd name="connsiteY900" fmla="*/ 9467166 h 10322882"/>
              <a:gd name="connsiteX901" fmla="*/ 3417582 w 7129607"/>
              <a:gd name="connsiteY901" fmla="*/ 9497485 h 10322882"/>
              <a:gd name="connsiteX902" fmla="*/ 3397390 w 7129607"/>
              <a:gd name="connsiteY902" fmla="*/ 9504223 h 10322882"/>
              <a:gd name="connsiteX903" fmla="*/ 3363737 w 7129607"/>
              <a:gd name="connsiteY903" fmla="*/ 9517698 h 10322882"/>
              <a:gd name="connsiteX904" fmla="*/ 3333449 w 7129607"/>
              <a:gd name="connsiteY904" fmla="*/ 9531174 h 10322882"/>
              <a:gd name="connsiteX905" fmla="*/ 3306527 w 7129607"/>
              <a:gd name="connsiteY905" fmla="*/ 9544649 h 10322882"/>
              <a:gd name="connsiteX906" fmla="*/ 3276238 w 7129607"/>
              <a:gd name="connsiteY906" fmla="*/ 9534541 h 10322882"/>
              <a:gd name="connsiteX907" fmla="*/ 3242585 w 7129607"/>
              <a:gd name="connsiteY907" fmla="*/ 9521066 h 10322882"/>
              <a:gd name="connsiteX908" fmla="*/ 3202200 w 7129607"/>
              <a:gd name="connsiteY908" fmla="*/ 9571600 h 10322882"/>
              <a:gd name="connsiteX909" fmla="*/ 3161817 w 7129607"/>
              <a:gd name="connsiteY909" fmla="*/ 9564861 h 10322882"/>
              <a:gd name="connsiteX910" fmla="*/ 3121433 w 7129607"/>
              <a:gd name="connsiteY910" fmla="*/ 9568231 h 10322882"/>
              <a:gd name="connsiteX911" fmla="*/ 3067587 w 7129607"/>
              <a:gd name="connsiteY911" fmla="*/ 9544649 h 10322882"/>
              <a:gd name="connsiteX912" fmla="*/ 3033934 w 7129607"/>
              <a:gd name="connsiteY912" fmla="*/ 9551386 h 10322882"/>
              <a:gd name="connsiteX913" fmla="*/ 3000285 w 7129607"/>
              <a:gd name="connsiteY913" fmla="*/ 9541280 h 10322882"/>
              <a:gd name="connsiteX914" fmla="*/ 2966631 w 7129607"/>
              <a:gd name="connsiteY914" fmla="*/ 9558125 h 10322882"/>
              <a:gd name="connsiteX915" fmla="*/ 2929612 w 7129607"/>
              <a:gd name="connsiteY915" fmla="*/ 9558125 h 10322882"/>
              <a:gd name="connsiteX916" fmla="*/ 2872403 w 7129607"/>
              <a:gd name="connsiteY916" fmla="*/ 9517698 h 10322882"/>
              <a:gd name="connsiteX917" fmla="*/ 2848844 w 7129607"/>
              <a:gd name="connsiteY917" fmla="*/ 9534541 h 10322882"/>
              <a:gd name="connsiteX918" fmla="*/ 2801730 w 7129607"/>
              <a:gd name="connsiteY918" fmla="*/ 9537911 h 10322882"/>
              <a:gd name="connsiteX919" fmla="*/ 2771442 w 7129607"/>
              <a:gd name="connsiteY919" fmla="*/ 9548017 h 10322882"/>
              <a:gd name="connsiteX920" fmla="*/ 2751248 w 7129607"/>
              <a:gd name="connsiteY920" fmla="*/ 9524435 h 10322882"/>
              <a:gd name="connsiteX921" fmla="*/ 2724327 w 7129607"/>
              <a:gd name="connsiteY921" fmla="*/ 9487378 h 10322882"/>
              <a:gd name="connsiteX922" fmla="*/ 2704134 w 7129607"/>
              <a:gd name="connsiteY922" fmla="*/ 9487378 h 10322882"/>
              <a:gd name="connsiteX923" fmla="*/ 2705398 w 7129607"/>
              <a:gd name="connsiteY923" fmla="*/ 9466744 h 10322882"/>
              <a:gd name="connsiteX924" fmla="*/ 2704713 w 7129607"/>
              <a:gd name="connsiteY924" fmla="*/ 9454206 h 10322882"/>
              <a:gd name="connsiteX925" fmla="*/ 2704562 w 7129607"/>
              <a:gd name="connsiteY925" fmla="*/ 9454287 h 10322882"/>
              <a:gd name="connsiteX926" fmla="*/ 2705248 w 7129607"/>
              <a:gd name="connsiteY926" fmla="*/ 9466885 h 10322882"/>
              <a:gd name="connsiteX927" fmla="*/ 2703984 w 7129607"/>
              <a:gd name="connsiteY927" fmla="*/ 9487511 h 10322882"/>
              <a:gd name="connsiteX928" fmla="*/ 2673659 w 7129607"/>
              <a:gd name="connsiteY928" fmla="*/ 9487511 h 10322882"/>
              <a:gd name="connsiteX929" fmla="*/ 2683767 w 7129607"/>
              <a:gd name="connsiteY929" fmla="*/ 9511085 h 10322882"/>
              <a:gd name="connsiteX930" fmla="*/ 2693876 w 7129607"/>
              <a:gd name="connsiteY930" fmla="*/ 9554863 h 10322882"/>
              <a:gd name="connsiteX931" fmla="*/ 2663553 w 7129607"/>
              <a:gd name="connsiteY931" fmla="*/ 9591907 h 10322882"/>
              <a:gd name="connsiteX932" fmla="*/ 2626489 w 7129607"/>
              <a:gd name="connsiteY932" fmla="*/ 9615480 h 10322882"/>
              <a:gd name="connsiteX933" fmla="*/ 2589425 w 7129607"/>
              <a:gd name="connsiteY933" fmla="*/ 9625583 h 10322882"/>
              <a:gd name="connsiteX934" fmla="*/ 2575949 w 7129607"/>
              <a:gd name="connsiteY934" fmla="*/ 9659258 h 10322882"/>
              <a:gd name="connsiteX935" fmla="*/ 2596165 w 7129607"/>
              <a:gd name="connsiteY935" fmla="*/ 9689567 h 10322882"/>
              <a:gd name="connsiteX936" fmla="*/ 2599535 w 7129607"/>
              <a:gd name="connsiteY936" fmla="*/ 9726610 h 10322882"/>
              <a:gd name="connsiteX937" fmla="*/ 2579317 w 7129607"/>
              <a:gd name="connsiteY937" fmla="*/ 9709772 h 10322882"/>
              <a:gd name="connsiteX938" fmla="*/ 2535518 w 7129607"/>
              <a:gd name="connsiteY938" fmla="*/ 9703038 h 10322882"/>
              <a:gd name="connsiteX939" fmla="*/ 2501824 w 7129607"/>
              <a:gd name="connsiteY939" fmla="*/ 9723242 h 10322882"/>
              <a:gd name="connsiteX940" fmla="*/ 2461393 w 7129607"/>
              <a:gd name="connsiteY940" fmla="*/ 9736713 h 10322882"/>
              <a:gd name="connsiteX941" fmla="*/ 2447914 w 7129607"/>
              <a:gd name="connsiteY941" fmla="*/ 9746816 h 10322882"/>
              <a:gd name="connsiteX942" fmla="*/ 2431066 w 7129607"/>
              <a:gd name="connsiteY942" fmla="*/ 9750184 h 10322882"/>
              <a:gd name="connsiteX943" fmla="*/ 2394004 w 7129607"/>
              <a:gd name="connsiteY943" fmla="*/ 9770389 h 10322882"/>
              <a:gd name="connsiteX944" fmla="*/ 2356941 w 7129607"/>
              <a:gd name="connsiteY944" fmla="*/ 9767022 h 10322882"/>
              <a:gd name="connsiteX945" fmla="*/ 2309770 w 7129607"/>
              <a:gd name="connsiteY945" fmla="*/ 9773757 h 10322882"/>
              <a:gd name="connsiteX946" fmla="*/ 2316507 w 7129607"/>
              <a:gd name="connsiteY946" fmla="*/ 9814167 h 10322882"/>
              <a:gd name="connsiteX947" fmla="*/ 2299662 w 7129607"/>
              <a:gd name="connsiteY947" fmla="*/ 9861315 h 10322882"/>
              <a:gd name="connsiteX948" fmla="*/ 2286186 w 7129607"/>
              <a:gd name="connsiteY948" fmla="*/ 9894990 h 10322882"/>
              <a:gd name="connsiteX949" fmla="*/ 2265969 w 7129607"/>
              <a:gd name="connsiteY949" fmla="*/ 9918563 h 10322882"/>
              <a:gd name="connsiteX950" fmla="*/ 2242383 w 7129607"/>
              <a:gd name="connsiteY950" fmla="*/ 9932034 h 10322882"/>
              <a:gd name="connsiteX951" fmla="*/ 2232274 w 7129607"/>
              <a:gd name="connsiteY951" fmla="*/ 9942137 h 10322882"/>
              <a:gd name="connsiteX952" fmla="*/ 2222167 w 7129607"/>
              <a:gd name="connsiteY952" fmla="*/ 9942137 h 10322882"/>
              <a:gd name="connsiteX953" fmla="*/ 2198580 w 7129607"/>
              <a:gd name="connsiteY953" fmla="*/ 9955606 h 10322882"/>
              <a:gd name="connsiteX954" fmla="*/ 2174999 w 7129607"/>
              <a:gd name="connsiteY954" fmla="*/ 9955606 h 10322882"/>
              <a:gd name="connsiteX955" fmla="*/ 2154781 w 7129607"/>
              <a:gd name="connsiteY955" fmla="*/ 9925299 h 10322882"/>
              <a:gd name="connsiteX956" fmla="*/ 2134563 w 7129607"/>
              <a:gd name="connsiteY956" fmla="*/ 9888254 h 10322882"/>
              <a:gd name="connsiteX957" fmla="*/ 2124455 w 7129607"/>
              <a:gd name="connsiteY957" fmla="*/ 9851212 h 10322882"/>
              <a:gd name="connsiteX958" fmla="*/ 2117714 w 7129607"/>
              <a:gd name="connsiteY958" fmla="*/ 9804064 h 10322882"/>
              <a:gd name="connsiteX959" fmla="*/ 2110978 w 7129607"/>
              <a:gd name="connsiteY959" fmla="*/ 9760287 h 10322882"/>
              <a:gd name="connsiteX960" fmla="*/ 2087393 w 7129607"/>
              <a:gd name="connsiteY960" fmla="*/ 9726610 h 10322882"/>
              <a:gd name="connsiteX961" fmla="*/ 2080654 w 7129607"/>
              <a:gd name="connsiteY961" fmla="*/ 9723242 h 10322882"/>
              <a:gd name="connsiteX962" fmla="*/ 2080571 w 7129607"/>
              <a:gd name="connsiteY962" fmla="*/ 9722990 h 10322882"/>
              <a:gd name="connsiteX963" fmla="*/ 2054359 w 7129607"/>
              <a:gd name="connsiteY963" fmla="*/ 9732807 h 10322882"/>
              <a:gd name="connsiteX964" fmla="*/ 2027404 w 7129607"/>
              <a:gd name="connsiteY964" fmla="*/ 9742904 h 10322882"/>
              <a:gd name="connsiteX965" fmla="*/ 2007188 w 7129607"/>
              <a:gd name="connsiteY965" fmla="*/ 9763097 h 10322882"/>
              <a:gd name="connsiteX966" fmla="*/ 1973496 w 7129607"/>
              <a:gd name="connsiteY966" fmla="*/ 9786655 h 10322882"/>
              <a:gd name="connsiteX967" fmla="*/ 1946540 w 7129607"/>
              <a:gd name="connsiteY967" fmla="*/ 9786655 h 10322882"/>
              <a:gd name="connsiteX968" fmla="*/ 1885891 w 7129607"/>
              <a:gd name="connsiteY968" fmla="*/ 9779925 h 10322882"/>
              <a:gd name="connsiteX969" fmla="*/ 1848825 w 7129607"/>
              <a:gd name="connsiteY969" fmla="*/ 9783289 h 10322882"/>
              <a:gd name="connsiteX970" fmla="*/ 1825240 w 7129607"/>
              <a:gd name="connsiteY970" fmla="*/ 9759731 h 10322882"/>
              <a:gd name="connsiteX971" fmla="*/ 1788177 w 7129607"/>
              <a:gd name="connsiteY971" fmla="*/ 9746270 h 10322882"/>
              <a:gd name="connsiteX972" fmla="*/ 1734265 w 7129607"/>
              <a:gd name="connsiteY972" fmla="*/ 9756367 h 10322882"/>
              <a:gd name="connsiteX973" fmla="*/ 1700571 w 7129607"/>
              <a:gd name="connsiteY973" fmla="*/ 9773194 h 10322882"/>
              <a:gd name="connsiteX974" fmla="*/ 1683726 w 7129607"/>
              <a:gd name="connsiteY974" fmla="*/ 9779925 h 10322882"/>
              <a:gd name="connsiteX975" fmla="*/ 1666879 w 7129607"/>
              <a:gd name="connsiteY975" fmla="*/ 9803482 h 10322882"/>
              <a:gd name="connsiteX976" fmla="*/ 1616337 w 7129607"/>
              <a:gd name="connsiteY976" fmla="*/ 9847234 h 10322882"/>
              <a:gd name="connsiteX977" fmla="*/ 1565797 w 7129607"/>
              <a:gd name="connsiteY977" fmla="*/ 9894351 h 10322882"/>
              <a:gd name="connsiteX978" fmla="*/ 1515257 w 7129607"/>
              <a:gd name="connsiteY978" fmla="*/ 9921275 h 10322882"/>
              <a:gd name="connsiteX979" fmla="*/ 1444500 w 7129607"/>
              <a:gd name="connsiteY979" fmla="*/ 9938102 h 10322882"/>
              <a:gd name="connsiteX980" fmla="*/ 1404067 w 7129607"/>
              <a:gd name="connsiteY980" fmla="*/ 9894351 h 10322882"/>
              <a:gd name="connsiteX981" fmla="*/ 1333308 w 7129607"/>
              <a:gd name="connsiteY981" fmla="*/ 9877524 h 10322882"/>
              <a:gd name="connsiteX982" fmla="*/ 1289507 w 7129607"/>
              <a:gd name="connsiteY982" fmla="*/ 9853964 h 10322882"/>
              <a:gd name="connsiteX983" fmla="*/ 1269291 w 7129607"/>
              <a:gd name="connsiteY983" fmla="*/ 9840503 h 10322882"/>
              <a:gd name="connsiteX984" fmla="*/ 1265921 w 7129607"/>
              <a:gd name="connsiteY984" fmla="*/ 9843869 h 10322882"/>
              <a:gd name="connsiteX985" fmla="*/ 1265921 w 7129607"/>
              <a:gd name="connsiteY985" fmla="*/ 9840503 h 10322882"/>
              <a:gd name="connsiteX986" fmla="*/ 1264934 w 7129607"/>
              <a:gd name="connsiteY986" fmla="*/ 9839516 h 10322882"/>
              <a:gd name="connsiteX987" fmla="*/ 1264256 w 7129607"/>
              <a:gd name="connsiteY987" fmla="*/ 9833775 h 10322882"/>
              <a:gd name="connsiteX988" fmla="*/ 1259523 w 7129607"/>
              <a:gd name="connsiteY988" fmla="*/ 9834112 h 10322882"/>
              <a:gd name="connsiteX989" fmla="*/ 1259182 w 7129607"/>
              <a:gd name="connsiteY989" fmla="*/ 9833772 h 10322882"/>
              <a:gd name="connsiteX990" fmla="*/ 1246012 w 7129607"/>
              <a:gd name="connsiteY990" fmla="*/ 9836403 h 10322882"/>
              <a:gd name="connsiteX991" fmla="*/ 1246012 w 7129607"/>
              <a:gd name="connsiteY991" fmla="*/ 9836664 h 10322882"/>
              <a:gd name="connsiteX992" fmla="*/ 1258363 w 7129607"/>
              <a:gd name="connsiteY992" fmla="*/ 9834195 h 10322882"/>
              <a:gd name="connsiteX993" fmla="*/ 1259523 w 7129607"/>
              <a:gd name="connsiteY993" fmla="*/ 9834112 h 10322882"/>
              <a:gd name="connsiteX994" fmla="*/ 1264934 w 7129607"/>
              <a:gd name="connsiteY994" fmla="*/ 9839516 h 10322882"/>
              <a:gd name="connsiteX995" fmla="*/ 1268466 w 7129607"/>
              <a:gd name="connsiteY995" fmla="*/ 9864487 h 10322882"/>
              <a:gd name="connsiteX996" fmla="*/ 1265100 w 7129607"/>
              <a:gd name="connsiteY996" fmla="*/ 9891412 h 10322882"/>
              <a:gd name="connsiteX997" fmla="*/ 1265100 w 7129607"/>
              <a:gd name="connsiteY997" fmla="*/ 9921704 h 10322882"/>
              <a:gd name="connsiteX998" fmla="*/ 1224688 w 7129607"/>
              <a:gd name="connsiteY998" fmla="*/ 9968824 h 10322882"/>
              <a:gd name="connsiteX999" fmla="*/ 1228053 w 7129607"/>
              <a:gd name="connsiteY999" fmla="*/ 10039504 h 10322882"/>
              <a:gd name="connsiteX1000" fmla="*/ 1224688 w 7129607"/>
              <a:gd name="connsiteY1000" fmla="*/ 10073160 h 10322882"/>
              <a:gd name="connsiteX1001" fmla="*/ 1231423 w 7129607"/>
              <a:gd name="connsiteY1001" fmla="*/ 10106818 h 10322882"/>
              <a:gd name="connsiteX1002" fmla="*/ 1197747 w 7129607"/>
              <a:gd name="connsiteY1002" fmla="*/ 10113548 h 10322882"/>
              <a:gd name="connsiteX1003" fmla="*/ 1180909 w 7129607"/>
              <a:gd name="connsiteY1003" fmla="*/ 10110184 h 10322882"/>
              <a:gd name="connsiteX1004" fmla="*/ 1157335 w 7129607"/>
              <a:gd name="connsiteY1004" fmla="*/ 10110184 h 10322882"/>
              <a:gd name="connsiteX1005" fmla="*/ 1133762 w 7129607"/>
              <a:gd name="connsiteY1005" fmla="*/ 10133743 h 10322882"/>
              <a:gd name="connsiteX1006" fmla="*/ 1103455 w 7129607"/>
              <a:gd name="connsiteY1006" fmla="*/ 10123647 h 10322882"/>
              <a:gd name="connsiteX1007" fmla="*/ 1066412 w 7129607"/>
              <a:gd name="connsiteY1007" fmla="*/ 10177498 h 10322882"/>
              <a:gd name="connsiteX1008" fmla="*/ 1036105 w 7129607"/>
              <a:gd name="connsiteY1008" fmla="*/ 10177498 h 10322882"/>
              <a:gd name="connsiteX1009" fmla="*/ 1032737 w 7129607"/>
              <a:gd name="connsiteY1009" fmla="*/ 10187594 h 10322882"/>
              <a:gd name="connsiteX1010" fmla="*/ 1015897 w 7129607"/>
              <a:gd name="connsiteY1010" fmla="*/ 10201057 h 10322882"/>
              <a:gd name="connsiteX1011" fmla="*/ 1002427 w 7129607"/>
              <a:gd name="connsiteY1011" fmla="*/ 10231349 h 10322882"/>
              <a:gd name="connsiteX1012" fmla="*/ 965383 w 7129607"/>
              <a:gd name="connsiteY1012" fmla="*/ 10217886 h 10322882"/>
              <a:gd name="connsiteX1013" fmla="*/ 948545 w 7129607"/>
              <a:gd name="connsiteY1013" fmla="*/ 10231349 h 10322882"/>
              <a:gd name="connsiteX1014" fmla="*/ 914870 w 7129607"/>
              <a:gd name="connsiteY1014" fmla="*/ 10217886 h 10322882"/>
              <a:gd name="connsiteX1015" fmla="*/ 864356 w 7129607"/>
              <a:gd name="connsiteY1015" fmla="*/ 10211154 h 10322882"/>
              <a:gd name="connsiteX1016" fmla="*/ 817211 w 7129607"/>
              <a:gd name="connsiteY1016" fmla="*/ 10217886 h 10322882"/>
              <a:gd name="connsiteX1017" fmla="*/ 786902 w 7129607"/>
              <a:gd name="connsiteY1017" fmla="*/ 10234715 h 10322882"/>
              <a:gd name="connsiteX1018" fmla="*/ 746490 w 7129607"/>
              <a:gd name="connsiteY1018" fmla="*/ 10244811 h 10322882"/>
              <a:gd name="connsiteX1019" fmla="*/ 733021 w 7129607"/>
              <a:gd name="connsiteY1019" fmla="*/ 10251543 h 10322882"/>
              <a:gd name="connsiteX1020" fmla="*/ 716182 w 7129607"/>
              <a:gd name="connsiteY1020" fmla="*/ 10254908 h 10322882"/>
              <a:gd name="connsiteX1021" fmla="*/ 682506 w 7129607"/>
              <a:gd name="connsiteY1021" fmla="*/ 10281833 h 10322882"/>
              <a:gd name="connsiteX1022" fmla="*/ 658933 w 7129607"/>
              <a:gd name="connsiteY1022" fmla="*/ 10285200 h 10322882"/>
              <a:gd name="connsiteX1023" fmla="*/ 675771 w 7129607"/>
              <a:gd name="connsiteY1023" fmla="*/ 10261640 h 10322882"/>
              <a:gd name="connsiteX1024" fmla="*/ 672403 w 7129607"/>
              <a:gd name="connsiteY1024" fmla="*/ 10224616 h 10322882"/>
              <a:gd name="connsiteX1025" fmla="*/ 685874 w 7129607"/>
              <a:gd name="connsiteY1025" fmla="*/ 10201057 h 10322882"/>
              <a:gd name="connsiteX1026" fmla="*/ 672403 w 7129607"/>
              <a:gd name="connsiteY1026" fmla="*/ 10194326 h 10322882"/>
              <a:gd name="connsiteX1027" fmla="*/ 669036 w 7129607"/>
              <a:gd name="connsiteY1027" fmla="*/ 10180864 h 10322882"/>
              <a:gd name="connsiteX1028" fmla="*/ 642094 w 7129607"/>
              <a:gd name="connsiteY1028" fmla="*/ 10187594 h 10322882"/>
              <a:gd name="connsiteX1029" fmla="*/ 615155 w 7129607"/>
              <a:gd name="connsiteY1029" fmla="*/ 10167401 h 10322882"/>
              <a:gd name="connsiteX1030" fmla="*/ 584846 w 7129607"/>
              <a:gd name="connsiteY1030" fmla="*/ 10184228 h 10322882"/>
              <a:gd name="connsiteX1031" fmla="*/ 557905 w 7129607"/>
              <a:gd name="connsiteY1031" fmla="*/ 10207789 h 10322882"/>
              <a:gd name="connsiteX1032" fmla="*/ 530965 w 7129607"/>
              <a:gd name="connsiteY1032" fmla="*/ 10187594 h 10322882"/>
              <a:gd name="connsiteX1033" fmla="*/ 514128 w 7129607"/>
              <a:gd name="connsiteY1033" fmla="*/ 10204423 h 10322882"/>
              <a:gd name="connsiteX1034" fmla="*/ 507391 w 7129607"/>
              <a:gd name="connsiteY1034" fmla="*/ 10241445 h 10322882"/>
              <a:gd name="connsiteX1035" fmla="*/ 504024 w 7129607"/>
              <a:gd name="connsiteY1035" fmla="*/ 10261640 h 10322882"/>
              <a:gd name="connsiteX1036" fmla="*/ 500656 w 7129607"/>
              <a:gd name="connsiteY1036" fmla="*/ 10278469 h 10322882"/>
              <a:gd name="connsiteX1037" fmla="*/ 480450 w 7129607"/>
              <a:gd name="connsiteY1037" fmla="*/ 10302028 h 10322882"/>
              <a:gd name="connsiteX1038" fmla="*/ 402995 w 7129607"/>
              <a:gd name="connsiteY1038" fmla="*/ 10285200 h 10322882"/>
              <a:gd name="connsiteX1039" fmla="*/ 396260 w 7129607"/>
              <a:gd name="connsiteY1039" fmla="*/ 10265006 h 10322882"/>
              <a:gd name="connsiteX1040" fmla="*/ 379423 w 7129607"/>
              <a:gd name="connsiteY1040" fmla="*/ 10261640 h 10322882"/>
              <a:gd name="connsiteX1041" fmla="*/ 365954 w 7129607"/>
              <a:gd name="connsiteY1041" fmla="*/ 10248177 h 10322882"/>
              <a:gd name="connsiteX1042" fmla="*/ 345747 w 7129607"/>
              <a:gd name="connsiteY1042" fmla="*/ 10261640 h 10322882"/>
              <a:gd name="connsiteX1043" fmla="*/ 332276 w 7129607"/>
              <a:gd name="connsiteY1043" fmla="*/ 10281833 h 10322882"/>
              <a:gd name="connsiteX1044" fmla="*/ 322173 w 7129607"/>
              <a:gd name="connsiteY1044" fmla="*/ 10285200 h 10322882"/>
              <a:gd name="connsiteX1045" fmla="*/ 305338 w 7129607"/>
              <a:gd name="connsiteY1045" fmla="*/ 10298662 h 10322882"/>
              <a:gd name="connsiteX1046" fmla="*/ 275028 w 7129607"/>
              <a:gd name="connsiteY1046" fmla="*/ 10302028 h 10322882"/>
              <a:gd name="connsiteX1047" fmla="*/ 241353 w 7129607"/>
              <a:gd name="connsiteY1047" fmla="*/ 10291932 h 10322882"/>
              <a:gd name="connsiteX1048" fmla="*/ 221147 w 7129607"/>
              <a:gd name="connsiteY1048" fmla="*/ 10298662 h 10322882"/>
              <a:gd name="connsiteX1049" fmla="*/ 214411 w 7129607"/>
              <a:gd name="connsiteY1049" fmla="*/ 10322222 h 10322882"/>
              <a:gd name="connsiteX1050" fmla="*/ 197573 w 7129607"/>
              <a:gd name="connsiteY1050" fmla="*/ 10305394 h 10322882"/>
              <a:gd name="connsiteX1051" fmla="*/ 184102 w 7129607"/>
              <a:gd name="connsiteY1051" fmla="*/ 10275103 h 10322882"/>
              <a:gd name="connsiteX1052" fmla="*/ 177367 w 7129607"/>
              <a:gd name="connsiteY1052" fmla="*/ 10244811 h 10322882"/>
              <a:gd name="connsiteX1053" fmla="*/ 173999 w 7129607"/>
              <a:gd name="connsiteY1053" fmla="*/ 10211154 h 10322882"/>
              <a:gd name="connsiteX1054" fmla="*/ 177367 w 7129607"/>
              <a:gd name="connsiteY1054" fmla="*/ 10157303 h 10322882"/>
              <a:gd name="connsiteX1055" fmla="*/ 143692 w 7129607"/>
              <a:gd name="connsiteY1055" fmla="*/ 10150572 h 10322882"/>
              <a:gd name="connsiteX1056" fmla="*/ 120120 w 7129607"/>
              <a:gd name="connsiteY1056" fmla="*/ 10133743 h 10322882"/>
              <a:gd name="connsiteX1057" fmla="*/ 99913 w 7129607"/>
              <a:gd name="connsiteY1057" fmla="*/ 10120280 h 10322882"/>
              <a:gd name="connsiteX1058" fmla="*/ 76342 w 7129607"/>
              <a:gd name="connsiteY1058" fmla="*/ 10089989 h 10322882"/>
              <a:gd name="connsiteX1059" fmla="*/ 86444 w 7129607"/>
              <a:gd name="connsiteY1059" fmla="*/ 10046235 h 10322882"/>
              <a:gd name="connsiteX1060" fmla="*/ 66238 w 7129607"/>
              <a:gd name="connsiteY1060" fmla="*/ 10012579 h 10322882"/>
              <a:gd name="connsiteX1061" fmla="*/ 89811 w 7129607"/>
              <a:gd name="connsiteY1061" fmla="*/ 9955361 h 10322882"/>
              <a:gd name="connsiteX1062" fmla="*/ 130221 w 7129607"/>
              <a:gd name="connsiteY1062" fmla="*/ 9921704 h 10322882"/>
              <a:gd name="connsiteX1063" fmla="*/ 143692 w 7129607"/>
              <a:gd name="connsiteY1063" fmla="*/ 9888048 h 10322882"/>
              <a:gd name="connsiteX1064" fmla="*/ 157164 w 7129607"/>
              <a:gd name="connsiteY1064" fmla="*/ 9867853 h 10322882"/>
              <a:gd name="connsiteX1065" fmla="*/ 147060 w 7129607"/>
              <a:gd name="connsiteY1065" fmla="*/ 9837561 h 10322882"/>
              <a:gd name="connsiteX1066" fmla="*/ 130221 w 7129607"/>
              <a:gd name="connsiteY1066" fmla="*/ 9817368 h 10322882"/>
              <a:gd name="connsiteX1067" fmla="*/ 106648 w 7129607"/>
              <a:gd name="connsiteY1067" fmla="*/ 9820732 h 10322882"/>
              <a:gd name="connsiteX1068" fmla="*/ 72973 w 7129607"/>
              <a:gd name="connsiteY1068" fmla="*/ 9830831 h 10322882"/>
              <a:gd name="connsiteX1069" fmla="*/ 49399 w 7129607"/>
              <a:gd name="connsiteY1069" fmla="*/ 9834195 h 10322882"/>
              <a:gd name="connsiteX1070" fmla="*/ 19093 w 7129607"/>
              <a:gd name="connsiteY1070" fmla="*/ 9783710 h 10322882"/>
              <a:gd name="connsiteX1071" fmla="*/ 22458 w 7129607"/>
              <a:gd name="connsiteY1071" fmla="*/ 9763517 h 10322882"/>
              <a:gd name="connsiteX1072" fmla="*/ 2254 w 7129607"/>
              <a:gd name="connsiteY1072" fmla="*/ 9756785 h 10322882"/>
              <a:gd name="connsiteX1073" fmla="*/ 69605 w 7129607"/>
              <a:gd name="connsiteY1073" fmla="*/ 9756785 h 10322882"/>
              <a:gd name="connsiteX1074" fmla="*/ 86444 w 7129607"/>
              <a:gd name="connsiteY1074" fmla="*/ 9733225 h 10322882"/>
              <a:gd name="connsiteX1075" fmla="*/ 106648 w 7129607"/>
              <a:gd name="connsiteY1075" fmla="*/ 9699568 h 10322882"/>
              <a:gd name="connsiteX1076" fmla="*/ 133590 w 7129607"/>
              <a:gd name="connsiteY1076" fmla="*/ 9682739 h 10322882"/>
              <a:gd name="connsiteX1077" fmla="*/ 157164 w 7129607"/>
              <a:gd name="connsiteY1077" fmla="*/ 9679374 h 10322882"/>
              <a:gd name="connsiteX1078" fmla="*/ 170632 w 7129607"/>
              <a:gd name="connsiteY1078" fmla="*/ 9669276 h 10322882"/>
              <a:gd name="connsiteX1079" fmla="*/ 221147 w 7129607"/>
              <a:gd name="connsiteY1079" fmla="*/ 9665912 h 10322882"/>
              <a:gd name="connsiteX1080" fmla="*/ 261558 w 7129607"/>
              <a:gd name="connsiteY1080" fmla="*/ 9645717 h 10322882"/>
              <a:gd name="connsiteX1081" fmla="*/ 308704 w 7129607"/>
              <a:gd name="connsiteY1081" fmla="*/ 9672642 h 10322882"/>
              <a:gd name="connsiteX1082" fmla="*/ 318808 w 7129607"/>
              <a:gd name="connsiteY1082" fmla="*/ 9638985 h 10322882"/>
              <a:gd name="connsiteX1083" fmla="*/ 355850 w 7129607"/>
              <a:gd name="connsiteY1083" fmla="*/ 9622157 h 10322882"/>
              <a:gd name="connsiteX1084" fmla="*/ 372688 w 7129607"/>
              <a:gd name="connsiteY1084" fmla="*/ 9618791 h 10322882"/>
              <a:gd name="connsiteX1085" fmla="*/ 382791 w 7129607"/>
              <a:gd name="connsiteY1085" fmla="*/ 9628888 h 10322882"/>
              <a:gd name="connsiteX1086" fmla="*/ 419834 w 7129607"/>
              <a:gd name="connsiteY1086" fmla="*/ 9605329 h 10322882"/>
              <a:gd name="connsiteX1087" fmla="*/ 443408 w 7129607"/>
              <a:gd name="connsiteY1087" fmla="*/ 9638985 h 10322882"/>
              <a:gd name="connsiteX1088" fmla="*/ 416466 w 7129607"/>
              <a:gd name="connsiteY1088" fmla="*/ 9669276 h 10322882"/>
              <a:gd name="connsiteX1089" fmla="*/ 440040 w 7129607"/>
              <a:gd name="connsiteY1089" fmla="*/ 9689471 h 10322882"/>
              <a:gd name="connsiteX1090" fmla="*/ 477082 w 7129607"/>
              <a:gd name="connsiteY1090" fmla="*/ 9702934 h 10322882"/>
              <a:gd name="connsiteX1091" fmla="*/ 507391 w 7129607"/>
              <a:gd name="connsiteY1091" fmla="*/ 9699568 h 10322882"/>
              <a:gd name="connsiteX1092" fmla="*/ 541068 w 7129607"/>
              <a:gd name="connsiteY1092" fmla="*/ 9706300 h 10322882"/>
              <a:gd name="connsiteX1093" fmla="*/ 561272 w 7129607"/>
              <a:gd name="connsiteY1093" fmla="*/ 9669276 h 10322882"/>
              <a:gd name="connsiteX1094" fmla="*/ 608420 w 7129607"/>
              <a:gd name="connsiteY1094" fmla="*/ 9649083 h 10322882"/>
              <a:gd name="connsiteX1095" fmla="*/ 598316 w 7129607"/>
              <a:gd name="connsiteY1095" fmla="*/ 9612059 h 10322882"/>
              <a:gd name="connsiteX1096" fmla="*/ 628624 w 7129607"/>
              <a:gd name="connsiteY1096" fmla="*/ 9595232 h 10322882"/>
              <a:gd name="connsiteX1097" fmla="*/ 652197 w 7129607"/>
              <a:gd name="connsiteY1097" fmla="*/ 9561574 h 10322882"/>
              <a:gd name="connsiteX1098" fmla="*/ 722918 w 7129607"/>
              <a:gd name="connsiteY1098" fmla="*/ 9538015 h 10322882"/>
              <a:gd name="connsiteX1099" fmla="*/ 759962 w 7129607"/>
              <a:gd name="connsiteY1099" fmla="*/ 9541379 h 10322882"/>
              <a:gd name="connsiteX1100" fmla="*/ 797005 w 7129607"/>
              <a:gd name="connsiteY1100" fmla="*/ 9527917 h 10322882"/>
              <a:gd name="connsiteX1101" fmla="*/ 823945 w 7129607"/>
              <a:gd name="connsiteY1101" fmla="*/ 9497627 h 10322882"/>
              <a:gd name="connsiteX1102" fmla="*/ 837415 w 7129607"/>
              <a:gd name="connsiteY1102" fmla="*/ 9480798 h 10322882"/>
              <a:gd name="connsiteX1103" fmla="*/ 854253 w 7129607"/>
              <a:gd name="connsiteY1103" fmla="*/ 9477432 h 10322882"/>
              <a:gd name="connsiteX1104" fmla="*/ 914870 w 7129607"/>
              <a:gd name="connsiteY1104" fmla="*/ 9453872 h 10322882"/>
              <a:gd name="connsiteX1105" fmla="*/ 935075 w 7129607"/>
              <a:gd name="connsiteY1105" fmla="*/ 9460603 h 10322882"/>
              <a:gd name="connsiteX1106" fmla="*/ 978853 w 7129607"/>
              <a:gd name="connsiteY1106" fmla="*/ 9470701 h 10322882"/>
              <a:gd name="connsiteX1107" fmla="*/ 1093352 w 7129607"/>
              <a:gd name="connsiteY1107" fmla="*/ 9450506 h 10322882"/>
              <a:gd name="connsiteX1108" fmla="*/ 1100086 w 7129607"/>
              <a:gd name="connsiteY1108" fmla="*/ 9447140 h 10322882"/>
              <a:gd name="connsiteX1109" fmla="*/ 1106823 w 7129607"/>
              <a:gd name="connsiteY1109" fmla="*/ 9457238 h 10322882"/>
              <a:gd name="connsiteX1110" fmla="*/ 1110191 w 7129607"/>
              <a:gd name="connsiteY1110" fmla="*/ 9467335 h 10322882"/>
              <a:gd name="connsiteX1111" fmla="*/ 1103488 w 7129607"/>
              <a:gd name="connsiteY1111" fmla="*/ 9477383 h 10322882"/>
              <a:gd name="connsiteX1112" fmla="*/ 1100821 w 7129607"/>
              <a:gd name="connsiteY1112" fmla="*/ 9446741 h 10322882"/>
              <a:gd name="connsiteX1113" fmla="*/ 1144624 w 7129607"/>
              <a:gd name="connsiteY1113" fmla="*/ 9429914 h 10322882"/>
              <a:gd name="connsiteX1114" fmla="*/ 1198533 w 7129607"/>
              <a:gd name="connsiteY1114" fmla="*/ 9399625 h 10322882"/>
              <a:gd name="connsiteX1115" fmla="*/ 1228857 w 7129607"/>
              <a:gd name="connsiteY1115" fmla="*/ 9406356 h 10322882"/>
              <a:gd name="connsiteX1116" fmla="*/ 1255814 w 7129607"/>
              <a:gd name="connsiteY1116" fmla="*/ 9382798 h 10322882"/>
              <a:gd name="connsiteX1117" fmla="*/ 1296246 w 7129607"/>
              <a:gd name="connsiteY1117" fmla="*/ 9376066 h 10322882"/>
              <a:gd name="connsiteX1118" fmla="*/ 1356895 w 7129607"/>
              <a:gd name="connsiteY1118" fmla="*/ 9365971 h 10322882"/>
              <a:gd name="connsiteX1119" fmla="*/ 1498410 w 7129607"/>
              <a:gd name="connsiteY1119" fmla="*/ 9244812 h 10322882"/>
              <a:gd name="connsiteX1120" fmla="*/ 1559057 w 7129607"/>
              <a:gd name="connsiteY1120" fmla="*/ 9150580 h 10322882"/>
              <a:gd name="connsiteX1121" fmla="*/ 1636554 w 7129607"/>
              <a:gd name="connsiteY1121" fmla="*/ 9059711 h 10322882"/>
              <a:gd name="connsiteX1122" fmla="*/ 1700571 w 7129607"/>
              <a:gd name="connsiteY1122" fmla="*/ 8968843 h 10322882"/>
              <a:gd name="connsiteX1123" fmla="*/ 1726997 w 7129607"/>
              <a:gd name="connsiteY1123" fmla="*/ 8935852 h 10322882"/>
              <a:gd name="connsiteX1124" fmla="*/ 1726871 w 7129607"/>
              <a:gd name="connsiteY1124" fmla="*/ 8935226 h 10322882"/>
              <a:gd name="connsiteX1125" fmla="*/ 1727499 w 7129607"/>
              <a:gd name="connsiteY1125" fmla="*/ 8935226 h 10322882"/>
              <a:gd name="connsiteX1126" fmla="*/ 1727528 w 7129607"/>
              <a:gd name="connsiteY1126" fmla="*/ 8935188 h 10322882"/>
              <a:gd name="connsiteX1127" fmla="*/ 1727535 w 7129607"/>
              <a:gd name="connsiteY1127" fmla="*/ 8935226 h 10322882"/>
              <a:gd name="connsiteX1128" fmla="*/ 1730242 w 7129607"/>
              <a:gd name="connsiteY1128" fmla="*/ 8935226 h 10322882"/>
              <a:gd name="connsiteX1129" fmla="*/ 1780781 w 7129607"/>
              <a:gd name="connsiteY1129" fmla="*/ 8898183 h 10322882"/>
              <a:gd name="connsiteX1130" fmla="*/ 1807736 w 7129607"/>
              <a:gd name="connsiteY1130" fmla="*/ 8877977 h 10322882"/>
              <a:gd name="connsiteX1131" fmla="*/ 1854907 w 7129607"/>
              <a:gd name="connsiteY1131" fmla="*/ 8888080 h 10322882"/>
              <a:gd name="connsiteX1132" fmla="*/ 1891970 w 7129607"/>
              <a:gd name="connsiteY1132" fmla="*/ 8861139 h 10322882"/>
              <a:gd name="connsiteX1133" fmla="*/ 1929032 w 7129607"/>
              <a:gd name="connsiteY1133" fmla="*/ 8813994 h 10322882"/>
              <a:gd name="connsiteX1134" fmla="*/ 2013267 w 7129607"/>
              <a:gd name="connsiteY1134" fmla="*/ 8733171 h 10322882"/>
              <a:gd name="connsiteX1135" fmla="*/ 2046960 w 7129607"/>
              <a:gd name="connsiteY1135" fmla="*/ 8692759 h 10322882"/>
              <a:gd name="connsiteX1136" fmla="*/ 2079628 w 7129607"/>
              <a:gd name="connsiteY1136" fmla="*/ 8725038 h 10322882"/>
              <a:gd name="connsiteX1137" fmla="*/ 2085499 w 7129607"/>
              <a:gd name="connsiteY1137" fmla="*/ 8737054 h 10322882"/>
              <a:gd name="connsiteX1138" fmla="*/ 2086292 w 7129607"/>
              <a:gd name="connsiteY1138" fmla="*/ 8735910 h 10322882"/>
              <a:gd name="connsiteX1139" fmla="*/ 2084024 w 7129607"/>
              <a:gd name="connsiteY1139" fmla="*/ 8729383 h 10322882"/>
              <a:gd name="connsiteX1140" fmla="*/ 2079628 w 7129607"/>
              <a:gd name="connsiteY1140" fmla="*/ 8725038 h 10322882"/>
              <a:gd name="connsiteX1141" fmla="*/ 2076716 w 7129607"/>
              <a:gd name="connsiteY1141" fmla="*/ 8719081 h 10322882"/>
              <a:gd name="connsiteX1142" fmla="*/ 2047091 w 7129607"/>
              <a:gd name="connsiteY1142" fmla="*/ 8692240 h 10322882"/>
              <a:gd name="connsiteX1143" fmla="*/ 2094282 w 7129607"/>
              <a:gd name="connsiteY1143" fmla="*/ 8651792 h 10322882"/>
              <a:gd name="connsiteX1144" fmla="*/ 2131358 w 7129607"/>
              <a:gd name="connsiteY1144" fmla="*/ 8648423 h 10322882"/>
              <a:gd name="connsiteX1145" fmla="*/ 2114506 w 7129607"/>
              <a:gd name="connsiteY1145" fmla="*/ 8634940 h 10322882"/>
              <a:gd name="connsiteX1146" fmla="*/ 2117875 w 7129607"/>
              <a:gd name="connsiteY1146" fmla="*/ 8607975 h 10322882"/>
              <a:gd name="connsiteX1147" fmla="*/ 2144840 w 7129607"/>
              <a:gd name="connsiteY1147" fmla="*/ 8584379 h 10322882"/>
              <a:gd name="connsiteX1148" fmla="*/ 2148212 w 7129607"/>
              <a:gd name="connsiteY1148" fmla="*/ 8587750 h 10322882"/>
              <a:gd name="connsiteX1149" fmla="*/ 2165065 w 7129607"/>
              <a:gd name="connsiteY1149" fmla="*/ 8604604 h 10322882"/>
              <a:gd name="connsiteX1150" fmla="*/ 2185288 w 7129607"/>
              <a:gd name="connsiteY1150" fmla="*/ 8621457 h 10322882"/>
              <a:gd name="connsiteX1151" fmla="*/ 2205515 w 7129607"/>
              <a:gd name="connsiteY1151" fmla="*/ 8638311 h 10322882"/>
              <a:gd name="connsiteX1152" fmla="*/ 2209361 w 7129607"/>
              <a:gd name="connsiteY1152" fmla="*/ 8639272 h 10322882"/>
              <a:gd name="connsiteX1153" fmla="*/ 2209382 w 7129607"/>
              <a:gd name="connsiteY1153" fmla="*/ 8639261 h 10322882"/>
              <a:gd name="connsiteX1154" fmla="*/ 2206065 w 7129607"/>
              <a:gd name="connsiteY1154" fmla="*/ 8638430 h 10322882"/>
              <a:gd name="connsiteX1155" fmla="*/ 2185871 w 7129607"/>
              <a:gd name="connsiteY1155" fmla="*/ 8621587 h 10322882"/>
              <a:gd name="connsiteX1156" fmla="*/ 2165681 w 7129607"/>
              <a:gd name="connsiteY1156" fmla="*/ 8604743 h 10322882"/>
              <a:gd name="connsiteX1157" fmla="*/ 2148854 w 7129607"/>
              <a:gd name="connsiteY1157" fmla="*/ 8587898 h 10322882"/>
              <a:gd name="connsiteX1158" fmla="*/ 2145489 w 7129607"/>
              <a:gd name="connsiteY1158" fmla="*/ 8584531 h 10322882"/>
              <a:gd name="connsiteX1159" fmla="*/ 2169047 w 7129607"/>
              <a:gd name="connsiteY1159" fmla="*/ 8567686 h 10322882"/>
              <a:gd name="connsiteX1160" fmla="*/ 2192605 w 7129607"/>
              <a:gd name="connsiteY1160" fmla="*/ 8490203 h 10322882"/>
              <a:gd name="connsiteX1161" fmla="*/ 2216162 w 7129607"/>
              <a:gd name="connsiteY1161" fmla="*/ 8432932 h 10322882"/>
              <a:gd name="connsiteX1162" fmla="*/ 2276737 w 7129607"/>
              <a:gd name="connsiteY1162" fmla="*/ 8422826 h 10322882"/>
              <a:gd name="connsiteX1163" fmla="*/ 2337314 w 7129607"/>
              <a:gd name="connsiteY1163" fmla="*/ 8375662 h 10322882"/>
              <a:gd name="connsiteX1164" fmla="*/ 2364234 w 7129607"/>
              <a:gd name="connsiteY1164" fmla="*/ 8402612 h 10322882"/>
              <a:gd name="connsiteX1165" fmla="*/ 2387791 w 7129607"/>
              <a:gd name="connsiteY1165" fmla="*/ 8392506 h 10322882"/>
              <a:gd name="connsiteX1166" fmla="*/ 2424812 w 7129607"/>
              <a:gd name="connsiteY1166" fmla="*/ 8365556 h 10322882"/>
              <a:gd name="connsiteX1167" fmla="*/ 2448370 w 7129607"/>
              <a:gd name="connsiteY1167" fmla="*/ 8372292 h 10322882"/>
              <a:gd name="connsiteX1168" fmla="*/ 2478657 w 7129607"/>
              <a:gd name="connsiteY1168" fmla="*/ 8355450 h 10322882"/>
              <a:gd name="connsiteX1169" fmla="*/ 2478657 w 7129607"/>
              <a:gd name="connsiteY1169" fmla="*/ 8331866 h 10322882"/>
              <a:gd name="connsiteX1170" fmla="*/ 2418083 w 7129607"/>
              <a:gd name="connsiteY1170" fmla="*/ 8281334 h 10322882"/>
              <a:gd name="connsiteX1171" fmla="*/ 2471927 w 7129607"/>
              <a:gd name="connsiteY1171" fmla="*/ 8227432 h 10322882"/>
              <a:gd name="connsiteX1172" fmla="*/ 2512310 w 7129607"/>
              <a:gd name="connsiteY1172" fmla="*/ 8261122 h 10322882"/>
              <a:gd name="connsiteX1173" fmla="*/ 2492118 w 7129607"/>
              <a:gd name="connsiteY1173" fmla="*/ 8291440 h 10322882"/>
              <a:gd name="connsiteX1174" fmla="*/ 2519041 w 7129607"/>
              <a:gd name="connsiteY1174" fmla="*/ 8308285 h 10322882"/>
              <a:gd name="connsiteX1175" fmla="*/ 2556060 w 7129607"/>
              <a:gd name="connsiteY1175" fmla="*/ 8264490 h 10322882"/>
              <a:gd name="connsiteX1176" fmla="*/ 2576252 w 7129607"/>
              <a:gd name="connsiteY1176" fmla="*/ 8237539 h 10322882"/>
              <a:gd name="connsiteX1177" fmla="*/ 2556060 w 7129607"/>
              <a:gd name="connsiteY1177" fmla="*/ 8220696 h 10322882"/>
              <a:gd name="connsiteX1178" fmla="*/ 2539235 w 7129607"/>
              <a:gd name="connsiteY1178" fmla="*/ 8234171 h 10322882"/>
              <a:gd name="connsiteX1179" fmla="*/ 2508944 w 7129607"/>
              <a:gd name="connsiteY1179" fmla="*/ 8207220 h 10322882"/>
              <a:gd name="connsiteX1180" fmla="*/ 2508944 w 7129607"/>
              <a:gd name="connsiteY1180" fmla="*/ 8180270 h 10322882"/>
              <a:gd name="connsiteX1181" fmla="*/ 2535868 w 7129607"/>
              <a:gd name="connsiteY1181" fmla="*/ 8146581 h 10322882"/>
              <a:gd name="connsiteX1182" fmla="*/ 2579617 w 7129607"/>
              <a:gd name="connsiteY1182" fmla="*/ 8176901 h 10322882"/>
              <a:gd name="connsiteX1183" fmla="*/ 2586349 w 7129607"/>
              <a:gd name="connsiteY1183" fmla="*/ 8180270 h 10322882"/>
              <a:gd name="connsiteX1184" fmla="*/ 2599809 w 7129607"/>
              <a:gd name="connsiteY1184" fmla="*/ 8190376 h 10322882"/>
              <a:gd name="connsiteX1185" fmla="*/ 2620002 w 7129607"/>
              <a:gd name="connsiteY1185" fmla="*/ 8203851 h 10322882"/>
              <a:gd name="connsiteX1186" fmla="*/ 2650289 w 7129607"/>
              <a:gd name="connsiteY1186" fmla="*/ 8217326 h 10322882"/>
              <a:gd name="connsiteX1187" fmla="*/ 2662169 w 7129607"/>
              <a:gd name="connsiteY1187" fmla="*/ 8214725 h 10322882"/>
              <a:gd name="connsiteX1188" fmla="*/ 2662616 w 7129607"/>
              <a:gd name="connsiteY1188" fmla="*/ 8214026 h 10322882"/>
              <a:gd name="connsiteX1189" fmla="*/ 2650110 w 7129607"/>
              <a:gd name="connsiteY1189" fmla="*/ 8216764 h 10322882"/>
              <a:gd name="connsiteX1190" fmla="*/ 2619809 w 7129607"/>
              <a:gd name="connsiteY1190" fmla="*/ 8203288 h 10322882"/>
              <a:gd name="connsiteX1191" fmla="*/ 2599608 w 7129607"/>
              <a:gd name="connsiteY1191" fmla="*/ 8189813 h 10322882"/>
              <a:gd name="connsiteX1192" fmla="*/ 2586140 w 7129607"/>
              <a:gd name="connsiteY1192" fmla="*/ 8179707 h 10322882"/>
              <a:gd name="connsiteX1193" fmla="*/ 2592873 w 7129607"/>
              <a:gd name="connsiteY1193" fmla="*/ 8176339 h 10322882"/>
              <a:gd name="connsiteX1194" fmla="*/ 2602973 w 7129607"/>
              <a:gd name="connsiteY1194" fmla="*/ 8183076 h 10322882"/>
              <a:gd name="connsiteX1195" fmla="*/ 2629908 w 7129607"/>
              <a:gd name="connsiteY1195" fmla="*/ 8152758 h 10322882"/>
              <a:gd name="connsiteX1196" fmla="*/ 2653475 w 7129607"/>
              <a:gd name="connsiteY1196" fmla="*/ 8112332 h 10322882"/>
              <a:gd name="connsiteX1197" fmla="*/ 2673676 w 7129607"/>
              <a:gd name="connsiteY1197" fmla="*/ 8088752 h 10322882"/>
              <a:gd name="connsiteX1198" fmla="*/ 2683778 w 7129607"/>
              <a:gd name="connsiteY1198" fmla="*/ 8075276 h 10322882"/>
              <a:gd name="connsiteX1199" fmla="*/ 2677044 w 7129607"/>
              <a:gd name="connsiteY1199" fmla="*/ 8058432 h 10322882"/>
              <a:gd name="connsiteX1200" fmla="*/ 2673676 w 7129607"/>
              <a:gd name="connsiteY1200" fmla="*/ 8024746 h 10322882"/>
              <a:gd name="connsiteX1201" fmla="*/ 2744381 w 7129607"/>
              <a:gd name="connsiteY1201" fmla="*/ 7974213 h 10322882"/>
              <a:gd name="connsiteX1202" fmla="*/ 2774683 w 7129607"/>
              <a:gd name="connsiteY1202" fmla="*/ 7991058 h 10322882"/>
              <a:gd name="connsiteX1203" fmla="*/ 2811718 w 7129607"/>
              <a:gd name="connsiteY1203" fmla="*/ 7947264 h 10322882"/>
              <a:gd name="connsiteX1204" fmla="*/ 2821817 w 7129607"/>
              <a:gd name="connsiteY1204" fmla="*/ 7910207 h 10322882"/>
              <a:gd name="connsiteX1205" fmla="*/ 2835285 w 7129607"/>
              <a:gd name="connsiteY1205" fmla="*/ 7866414 h 10322882"/>
              <a:gd name="connsiteX1206" fmla="*/ 2848752 w 7129607"/>
              <a:gd name="connsiteY1206" fmla="*/ 7879889 h 10322882"/>
              <a:gd name="connsiteX1207" fmla="*/ 2842020 w 7129607"/>
              <a:gd name="connsiteY1207" fmla="*/ 7910207 h 10322882"/>
              <a:gd name="connsiteX1208" fmla="*/ 2831919 w 7129607"/>
              <a:gd name="connsiteY1208" fmla="*/ 7943895 h 10322882"/>
              <a:gd name="connsiteX1209" fmla="*/ 2848752 w 7129607"/>
              <a:gd name="connsiteY1209" fmla="*/ 7957370 h 10322882"/>
              <a:gd name="connsiteX1210" fmla="*/ 2865588 w 7129607"/>
              <a:gd name="connsiteY1210" fmla="*/ 7930420 h 10322882"/>
              <a:gd name="connsiteX1211" fmla="*/ 2882422 w 7129607"/>
              <a:gd name="connsiteY1211" fmla="*/ 7903471 h 10322882"/>
              <a:gd name="connsiteX1212" fmla="*/ 2885788 w 7129607"/>
              <a:gd name="connsiteY1212" fmla="*/ 7886626 h 10322882"/>
              <a:gd name="connsiteX1213" fmla="*/ 2912724 w 7129607"/>
              <a:gd name="connsiteY1213" fmla="*/ 7846201 h 10322882"/>
              <a:gd name="connsiteX1214" fmla="*/ 2912724 w 7129607"/>
              <a:gd name="connsiteY1214" fmla="*/ 7842832 h 10322882"/>
              <a:gd name="connsiteX1215" fmla="*/ 2913211 w 7129607"/>
              <a:gd name="connsiteY1215" fmla="*/ 7843200 h 10322882"/>
              <a:gd name="connsiteX1216" fmla="*/ 2929811 w 7129607"/>
              <a:gd name="connsiteY1216" fmla="*/ 7819978 h 10322882"/>
              <a:gd name="connsiteX1217" fmla="*/ 2906218 w 7129607"/>
              <a:gd name="connsiteY1217" fmla="*/ 7809873 h 10322882"/>
              <a:gd name="connsiteX1218" fmla="*/ 2885996 w 7129607"/>
              <a:gd name="connsiteY1218" fmla="*/ 7823346 h 10322882"/>
              <a:gd name="connsiteX1219" fmla="*/ 2855664 w 7129607"/>
              <a:gd name="connsiteY1219" fmla="*/ 7803138 h 10322882"/>
              <a:gd name="connsiteX1220" fmla="*/ 2902847 w 7129607"/>
              <a:gd name="connsiteY1220" fmla="*/ 7755988 h 10322882"/>
              <a:gd name="connsiteX1221" fmla="*/ 2950031 w 7129607"/>
              <a:gd name="connsiteY1221" fmla="*/ 7678527 h 10322882"/>
              <a:gd name="connsiteX1222" fmla="*/ 2973622 w 7129607"/>
              <a:gd name="connsiteY1222" fmla="*/ 7705470 h 10322882"/>
              <a:gd name="connsiteX1223" fmla="*/ 2956772 w 7129607"/>
              <a:gd name="connsiteY1223" fmla="*/ 7732412 h 10322882"/>
              <a:gd name="connsiteX1224" fmla="*/ 2946661 w 7129607"/>
              <a:gd name="connsiteY1224" fmla="*/ 7759355 h 10322882"/>
              <a:gd name="connsiteX1225" fmla="*/ 2970254 w 7129607"/>
              <a:gd name="connsiteY1225" fmla="*/ 7742517 h 10322882"/>
              <a:gd name="connsiteX1226" fmla="*/ 2997215 w 7129607"/>
              <a:gd name="connsiteY1226" fmla="*/ 7735782 h 10322882"/>
              <a:gd name="connsiteX1227" fmla="*/ 3010693 w 7129607"/>
              <a:gd name="connsiteY1227" fmla="*/ 7735782 h 10322882"/>
              <a:gd name="connsiteX1228" fmla="*/ 3024175 w 7129607"/>
              <a:gd name="connsiteY1228" fmla="*/ 7742517 h 10322882"/>
              <a:gd name="connsiteX1229" fmla="*/ 3034286 w 7129607"/>
              <a:gd name="connsiteY1229" fmla="*/ 7715574 h 10322882"/>
              <a:gd name="connsiteX1230" fmla="*/ 3054508 w 7129607"/>
              <a:gd name="connsiteY1230" fmla="*/ 7685264 h 10322882"/>
              <a:gd name="connsiteX1231" fmla="*/ 3003957 w 7129607"/>
              <a:gd name="connsiteY1231" fmla="*/ 7691999 h 10322882"/>
              <a:gd name="connsiteX1232" fmla="*/ 3007322 w 7129607"/>
              <a:gd name="connsiteY1232" fmla="*/ 7681894 h 10322882"/>
              <a:gd name="connsiteX1233" fmla="*/ 3000586 w 7129607"/>
              <a:gd name="connsiteY1233" fmla="*/ 7671791 h 10322882"/>
              <a:gd name="connsiteX1234" fmla="*/ 2973622 w 7129607"/>
              <a:gd name="connsiteY1234" fmla="*/ 7628009 h 10322882"/>
              <a:gd name="connsiteX1235" fmla="*/ 2966883 w 7129607"/>
              <a:gd name="connsiteY1235" fmla="*/ 7604435 h 10322882"/>
              <a:gd name="connsiteX1236" fmla="*/ 2987104 w 7129607"/>
              <a:gd name="connsiteY1236" fmla="*/ 7570755 h 10322882"/>
              <a:gd name="connsiteX1237" fmla="*/ 3064618 w 7129607"/>
              <a:gd name="connsiteY1237" fmla="*/ 7621273 h 10322882"/>
              <a:gd name="connsiteX1238" fmla="*/ 3071358 w 7129607"/>
              <a:gd name="connsiteY1238" fmla="*/ 7641481 h 10322882"/>
              <a:gd name="connsiteX1239" fmla="*/ 3094951 w 7129607"/>
              <a:gd name="connsiteY1239" fmla="*/ 7665056 h 10322882"/>
              <a:gd name="connsiteX1240" fmla="*/ 3105062 w 7129607"/>
              <a:gd name="connsiteY1240" fmla="*/ 7638113 h 10322882"/>
              <a:gd name="connsiteX1241" fmla="*/ 3101691 w 7129607"/>
              <a:gd name="connsiteY1241" fmla="*/ 7604435 h 10322882"/>
              <a:gd name="connsiteX1242" fmla="*/ 3088209 w 7129607"/>
              <a:gd name="connsiteY1242" fmla="*/ 7584228 h 10322882"/>
              <a:gd name="connsiteX1243" fmla="*/ 3051137 w 7129607"/>
              <a:gd name="connsiteY1243" fmla="*/ 7560652 h 10322882"/>
              <a:gd name="connsiteX1244" fmla="*/ 3057877 w 7129607"/>
              <a:gd name="connsiteY1244" fmla="*/ 7533710 h 10322882"/>
              <a:gd name="connsiteX1245" fmla="*/ 3094951 w 7129607"/>
              <a:gd name="connsiteY1245" fmla="*/ 7547180 h 10322882"/>
              <a:gd name="connsiteX1246" fmla="*/ 3108431 w 7129607"/>
              <a:gd name="connsiteY1246" fmla="*/ 7493295 h 10322882"/>
              <a:gd name="connsiteX1247" fmla="*/ 3081469 w 7129607"/>
              <a:gd name="connsiteY1247" fmla="*/ 7469719 h 10322882"/>
              <a:gd name="connsiteX1248" fmla="*/ 3034286 w 7129607"/>
              <a:gd name="connsiteY1248" fmla="*/ 7442776 h 10322882"/>
              <a:gd name="connsiteX1249" fmla="*/ 3051137 w 7129607"/>
              <a:gd name="connsiteY1249" fmla="*/ 7395628 h 10322882"/>
              <a:gd name="connsiteX1250" fmla="*/ 3037655 w 7129607"/>
              <a:gd name="connsiteY1250" fmla="*/ 7365316 h 10322882"/>
              <a:gd name="connsiteX1251" fmla="*/ 3041026 w 7129607"/>
              <a:gd name="connsiteY1251" fmla="*/ 7308062 h 10322882"/>
              <a:gd name="connsiteX1252" fmla="*/ 3051137 w 7129607"/>
              <a:gd name="connsiteY1252" fmla="*/ 7314799 h 10322882"/>
              <a:gd name="connsiteX1253" fmla="*/ 3072530 w 7129607"/>
              <a:gd name="connsiteY1253" fmla="*/ 7326310 h 10322882"/>
              <a:gd name="connsiteX1254" fmla="*/ 3072530 w 7129607"/>
              <a:gd name="connsiteY1254" fmla="*/ 7325889 h 10322882"/>
              <a:gd name="connsiteX1255" fmla="*/ 3051664 w 7129607"/>
              <a:gd name="connsiteY1255" fmla="*/ 7314645 h 10322882"/>
              <a:gd name="connsiteX1256" fmla="*/ 3041562 w 7129607"/>
              <a:gd name="connsiteY1256" fmla="*/ 7307905 h 10322882"/>
              <a:gd name="connsiteX1257" fmla="*/ 3041562 w 7129607"/>
              <a:gd name="connsiteY1257" fmla="*/ 7304535 h 10322882"/>
              <a:gd name="connsiteX1258" fmla="*/ 3044928 w 7129607"/>
              <a:gd name="connsiteY1258" fmla="*/ 7267469 h 10322882"/>
              <a:gd name="connsiteX1259" fmla="*/ 3071868 w 7129607"/>
              <a:gd name="connsiteY1259" fmla="*/ 7216923 h 10322882"/>
              <a:gd name="connsiteX1260" fmla="*/ 3098806 w 7129607"/>
              <a:gd name="connsiteY1260" fmla="*/ 7227032 h 10322882"/>
              <a:gd name="connsiteX1261" fmla="*/ 3118700 w 7129607"/>
              <a:gd name="connsiteY1261" fmla="*/ 7207126 h 10322882"/>
              <a:gd name="connsiteX1262" fmla="*/ 3118245 w 7129607"/>
              <a:gd name="connsiteY1262" fmla="*/ 7206640 h 10322882"/>
              <a:gd name="connsiteX1263" fmla="*/ 3114873 w 7129607"/>
              <a:gd name="connsiteY1263" fmla="*/ 7193175 h 10322882"/>
              <a:gd name="connsiteX1264" fmla="*/ 3118245 w 7129607"/>
              <a:gd name="connsiteY1264" fmla="*/ 7162881 h 10322882"/>
              <a:gd name="connsiteX1265" fmla="*/ 3087894 w 7129607"/>
              <a:gd name="connsiteY1265" fmla="*/ 7166247 h 10322882"/>
              <a:gd name="connsiteX1266" fmla="*/ 3017074 w 7129607"/>
              <a:gd name="connsiteY1266" fmla="*/ 7102293 h 10322882"/>
              <a:gd name="connsiteX1267" fmla="*/ 3000215 w 7129607"/>
              <a:gd name="connsiteY1267" fmla="*/ 7085462 h 10322882"/>
              <a:gd name="connsiteX1268" fmla="*/ 3017074 w 7129607"/>
              <a:gd name="connsiteY1268" fmla="*/ 7058534 h 10322882"/>
              <a:gd name="connsiteX1269" fmla="*/ 3121618 w 7129607"/>
              <a:gd name="connsiteY1269" fmla="*/ 6890230 h 10322882"/>
              <a:gd name="connsiteX1270" fmla="*/ 3148598 w 7129607"/>
              <a:gd name="connsiteY1270" fmla="*/ 6917158 h 10322882"/>
              <a:gd name="connsiteX1271" fmla="*/ 3158716 w 7129607"/>
              <a:gd name="connsiteY1271" fmla="*/ 6950819 h 10322882"/>
              <a:gd name="connsiteX1272" fmla="*/ 3189067 w 7129607"/>
              <a:gd name="connsiteY1272" fmla="*/ 7058534 h 10322882"/>
              <a:gd name="connsiteX1273" fmla="*/ 3202557 w 7129607"/>
              <a:gd name="connsiteY1273" fmla="*/ 7078730 h 10322882"/>
              <a:gd name="connsiteX1274" fmla="*/ 3182322 w 7129607"/>
              <a:gd name="connsiteY1274" fmla="*/ 7115757 h 10322882"/>
              <a:gd name="connsiteX1275" fmla="*/ 3158716 w 7129607"/>
              <a:gd name="connsiteY1275" fmla="*/ 7156149 h 10322882"/>
              <a:gd name="connsiteX1276" fmla="*/ 3185695 w 7129607"/>
              <a:gd name="connsiteY1276" fmla="*/ 7183077 h 10322882"/>
              <a:gd name="connsiteX1277" fmla="*/ 3222791 w 7129607"/>
              <a:gd name="connsiteY1277" fmla="*/ 7122489 h 10322882"/>
              <a:gd name="connsiteX1278" fmla="*/ 3236281 w 7129607"/>
              <a:gd name="connsiteY1278" fmla="*/ 7152782 h 10322882"/>
              <a:gd name="connsiteX1279" fmla="*/ 3205929 w 7129607"/>
              <a:gd name="connsiteY1279" fmla="*/ 7199908 h 10322882"/>
              <a:gd name="connsiteX1280" fmla="*/ 3243025 w 7129607"/>
              <a:gd name="connsiteY1280" fmla="*/ 7233568 h 10322882"/>
              <a:gd name="connsiteX1281" fmla="*/ 3273377 w 7129607"/>
              <a:gd name="connsiteY1281" fmla="*/ 7213372 h 10322882"/>
              <a:gd name="connsiteX1282" fmla="*/ 3253143 w 7129607"/>
              <a:gd name="connsiteY1282" fmla="*/ 7189809 h 10322882"/>
              <a:gd name="connsiteX1283" fmla="*/ 3276749 w 7129607"/>
              <a:gd name="connsiteY1283" fmla="*/ 7149416 h 10322882"/>
              <a:gd name="connsiteX1284" fmla="*/ 3296984 w 7129607"/>
              <a:gd name="connsiteY1284" fmla="*/ 7162881 h 10322882"/>
              <a:gd name="connsiteX1285" fmla="*/ 3320590 w 7129607"/>
              <a:gd name="connsiteY1285" fmla="*/ 7146050 h 10322882"/>
              <a:gd name="connsiteX1286" fmla="*/ 3320590 w 7129607"/>
              <a:gd name="connsiteY1286" fmla="*/ 7189809 h 10322882"/>
              <a:gd name="connsiteX1287" fmla="*/ 3361061 w 7129607"/>
              <a:gd name="connsiteY1287" fmla="*/ 7169613 h 10322882"/>
              <a:gd name="connsiteX1288" fmla="*/ 3327337 w 7129607"/>
              <a:gd name="connsiteY1288" fmla="*/ 7125855 h 10322882"/>
              <a:gd name="connsiteX1289" fmla="*/ 3340826 w 7129607"/>
              <a:gd name="connsiteY1289" fmla="*/ 7119123 h 10322882"/>
              <a:gd name="connsiteX1290" fmla="*/ 3361061 w 7129607"/>
              <a:gd name="connsiteY1290" fmla="*/ 7095561 h 10322882"/>
              <a:gd name="connsiteX1291" fmla="*/ 3377923 w 7129607"/>
              <a:gd name="connsiteY1291" fmla="*/ 7068632 h 10322882"/>
              <a:gd name="connsiteX1292" fmla="*/ 3381295 w 7129607"/>
              <a:gd name="connsiteY1292" fmla="*/ 7102293 h 10322882"/>
              <a:gd name="connsiteX1293" fmla="*/ 3384667 w 7129607"/>
              <a:gd name="connsiteY1293" fmla="*/ 7139318 h 10322882"/>
              <a:gd name="connsiteX1294" fmla="*/ 3404902 w 7129607"/>
              <a:gd name="connsiteY1294" fmla="*/ 7095561 h 10322882"/>
              <a:gd name="connsiteX1295" fmla="*/ 3408274 w 7129607"/>
              <a:gd name="connsiteY1295" fmla="*/ 7139318 h 10322882"/>
              <a:gd name="connsiteX1296" fmla="*/ 3415019 w 7129607"/>
              <a:gd name="connsiteY1296" fmla="*/ 7176345 h 10322882"/>
              <a:gd name="connsiteX1297" fmla="*/ 3448743 w 7129607"/>
              <a:gd name="connsiteY1297" fmla="*/ 7142684 h 10322882"/>
              <a:gd name="connsiteX1298" fmla="*/ 3455488 w 7129607"/>
              <a:gd name="connsiteY1298" fmla="*/ 7115757 h 10322882"/>
              <a:gd name="connsiteX1299" fmla="*/ 3425136 w 7129607"/>
              <a:gd name="connsiteY1299" fmla="*/ 7085462 h 10322882"/>
              <a:gd name="connsiteX1300" fmla="*/ 3452115 w 7129607"/>
              <a:gd name="connsiteY1300" fmla="*/ 7041703 h 10322882"/>
              <a:gd name="connsiteX1301" fmla="*/ 3468977 w 7129607"/>
              <a:gd name="connsiteY1301" fmla="*/ 7008043 h 10322882"/>
              <a:gd name="connsiteX1302" fmla="*/ 3509447 w 7129607"/>
              <a:gd name="connsiteY1302" fmla="*/ 7031605 h 10322882"/>
              <a:gd name="connsiteX1303" fmla="*/ 3556661 w 7129607"/>
              <a:gd name="connsiteY1303" fmla="*/ 7055168 h 10322882"/>
              <a:gd name="connsiteX1304" fmla="*/ 3563406 w 7129607"/>
              <a:gd name="connsiteY1304" fmla="*/ 7055168 h 10322882"/>
              <a:gd name="connsiteX1305" fmla="*/ 3566642 w 7129607"/>
              <a:gd name="connsiteY1305" fmla="*/ 7055168 h 10322882"/>
              <a:gd name="connsiteX1306" fmla="*/ 3566347 w 7129607"/>
              <a:gd name="connsiteY1306" fmla="*/ 7054956 h 10322882"/>
              <a:gd name="connsiteX1307" fmla="*/ 3562981 w 7129607"/>
              <a:gd name="connsiteY1307" fmla="*/ 7054956 h 10322882"/>
              <a:gd name="connsiteX1308" fmla="*/ 3569715 w 7129607"/>
              <a:gd name="connsiteY1308" fmla="*/ 7044864 h 10322882"/>
              <a:gd name="connsiteX1309" fmla="*/ 3647151 w 7129607"/>
              <a:gd name="connsiteY1309" fmla="*/ 6954035 h 10322882"/>
              <a:gd name="connsiteX1310" fmla="*/ 3677452 w 7129607"/>
              <a:gd name="connsiteY1310" fmla="*/ 6917032 h 10322882"/>
              <a:gd name="connsiteX1311" fmla="*/ 3687551 w 7129607"/>
              <a:gd name="connsiteY1311" fmla="*/ 6896848 h 10322882"/>
              <a:gd name="connsiteX1312" fmla="*/ 3704385 w 7129607"/>
              <a:gd name="connsiteY1312" fmla="*/ 6900211 h 10322882"/>
              <a:gd name="connsiteX1313" fmla="*/ 3704385 w 7129607"/>
              <a:gd name="connsiteY1313" fmla="*/ 6886755 h 10322882"/>
              <a:gd name="connsiteX1314" fmla="*/ 3717853 w 7129607"/>
              <a:gd name="connsiteY1314" fmla="*/ 6863208 h 10322882"/>
              <a:gd name="connsiteX1315" fmla="*/ 3764987 w 7129607"/>
              <a:gd name="connsiteY1315" fmla="*/ 6769015 h 10322882"/>
              <a:gd name="connsiteX1316" fmla="*/ 3768353 w 7129607"/>
              <a:gd name="connsiteY1316" fmla="*/ 6769015 h 10322882"/>
              <a:gd name="connsiteX1317" fmla="*/ 3778455 w 7129607"/>
              <a:gd name="connsiteY1317" fmla="*/ 6772379 h 10322882"/>
              <a:gd name="connsiteX1318" fmla="*/ 3775087 w 7129607"/>
              <a:gd name="connsiteY1318" fmla="*/ 6785836 h 10322882"/>
              <a:gd name="connsiteX1319" fmla="*/ 3775273 w 7129607"/>
              <a:gd name="connsiteY1319" fmla="*/ 6785887 h 10322882"/>
              <a:gd name="connsiteX1320" fmla="*/ 3785339 w 7129607"/>
              <a:gd name="connsiteY1320" fmla="*/ 6789524 h 10322882"/>
              <a:gd name="connsiteX1321" fmla="*/ 3793605 w 7129607"/>
              <a:gd name="connsiteY1321" fmla="*/ 6790881 h 10322882"/>
              <a:gd name="connsiteX1322" fmla="*/ 3775273 w 7129607"/>
              <a:gd name="connsiteY1322" fmla="*/ 6785887 h 10322882"/>
              <a:gd name="connsiteX1323" fmla="*/ 3775180 w 7129607"/>
              <a:gd name="connsiteY1323" fmla="*/ 6785853 h 10322882"/>
              <a:gd name="connsiteX1324" fmla="*/ 3778549 w 7129607"/>
              <a:gd name="connsiteY1324" fmla="*/ 6772385 h 10322882"/>
              <a:gd name="connsiteX1325" fmla="*/ 3768442 w 7129607"/>
              <a:gd name="connsiteY1325" fmla="*/ 6769019 h 10322882"/>
              <a:gd name="connsiteX1326" fmla="*/ 3818982 w 7129607"/>
              <a:gd name="connsiteY1326" fmla="*/ 6671382 h 10322882"/>
              <a:gd name="connsiteX1327" fmla="*/ 3822351 w 7129607"/>
              <a:gd name="connsiteY1327" fmla="*/ 6651181 h 10322882"/>
              <a:gd name="connsiteX1328" fmla="*/ 3835829 w 7129607"/>
              <a:gd name="connsiteY1328" fmla="*/ 6617514 h 10322882"/>
              <a:gd name="connsiteX1329" fmla="*/ 3842568 w 7129607"/>
              <a:gd name="connsiteY1329" fmla="*/ 6573746 h 10322882"/>
              <a:gd name="connsiteX1330" fmla="*/ 3832460 w 7129607"/>
              <a:gd name="connsiteY1330" fmla="*/ 6550178 h 10322882"/>
              <a:gd name="connsiteX1331" fmla="*/ 3741486 w 7129607"/>
              <a:gd name="connsiteY1331" fmla="*/ 6519877 h 10322882"/>
              <a:gd name="connsiteX1332" fmla="*/ 3677469 w 7129607"/>
              <a:gd name="connsiteY1332" fmla="*/ 6509777 h 10322882"/>
              <a:gd name="connsiteX1333" fmla="*/ 3559541 w 7129607"/>
              <a:gd name="connsiteY1333" fmla="*/ 6506410 h 10322882"/>
              <a:gd name="connsiteX1334" fmla="*/ 3471936 w 7129607"/>
              <a:gd name="connsiteY1334" fmla="*/ 6506410 h 10322882"/>
              <a:gd name="connsiteX1335" fmla="*/ 3465198 w 7129607"/>
              <a:gd name="connsiteY1335" fmla="*/ 6472743 h 10322882"/>
              <a:gd name="connsiteX1336" fmla="*/ 3377594 w 7129607"/>
              <a:gd name="connsiteY1336" fmla="*/ 5987925 h 10322882"/>
              <a:gd name="connsiteX1337" fmla="*/ 3458459 w 7129607"/>
              <a:gd name="connsiteY1337" fmla="*/ 6031693 h 10322882"/>
              <a:gd name="connsiteX1338" fmla="*/ 3508999 w 7129607"/>
              <a:gd name="connsiteY1338" fmla="*/ 6061994 h 10322882"/>
              <a:gd name="connsiteX1339" fmla="*/ 3529216 w 7129607"/>
              <a:gd name="connsiteY1339" fmla="*/ 6072094 h 10322882"/>
              <a:gd name="connsiteX1340" fmla="*/ 3562910 w 7129607"/>
              <a:gd name="connsiteY1340" fmla="*/ 6267368 h 10322882"/>
              <a:gd name="connsiteX1341" fmla="*/ 3579756 w 7129607"/>
              <a:gd name="connsiteY1341" fmla="*/ 6371738 h 10322882"/>
              <a:gd name="connsiteX1342" fmla="*/ 3583126 w 7129607"/>
              <a:gd name="connsiteY1342" fmla="*/ 6391939 h 10322882"/>
              <a:gd name="connsiteX1343" fmla="*/ 3616820 w 7129607"/>
              <a:gd name="connsiteY1343" fmla="*/ 6385206 h 10322882"/>
              <a:gd name="connsiteX1344" fmla="*/ 3670729 w 7129607"/>
              <a:gd name="connsiteY1344" fmla="*/ 6378472 h 10322882"/>
              <a:gd name="connsiteX1345" fmla="*/ 3674100 w 7129607"/>
              <a:gd name="connsiteY1345" fmla="*/ 6365004 h 10322882"/>
              <a:gd name="connsiteX1346" fmla="*/ 3660621 w 7129607"/>
              <a:gd name="connsiteY1346" fmla="*/ 6260634 h 10322882"/>
              <a:gd name="connsiteX1347" fmla="*/ 3640406 w 7129607"/>
              <a:gd name="connsiteY1347" fmla="*/ 6125964 h 10322882"/>
              <a:gd name="connsiteX1348" fmla="*/ 3711161 w 7129607"/>
              <a:gd name="connsiteY1348" fmla="*/ 6159631 h 10322882"/>
              <a:gd name="connsiteX1349" fmla="*/ 3728009 w 7129607"/>
              <a:gd name="connsiteY1349" fmla="*/ 6213499 h 10322882"/>
              <a:gd name="connsiteX1350" fmla="*/ 3798766 w 7129607"/>
              <a:gd name="connsiteY1350" fmla="*/ 6213499 h 10322882"/>
              <a:gd name="connsiteX1351" fmla="*/ 3812243 w 7129607"/>
              <a:gd name="connsiteY1351" fmla="*/ 6243800 h 10322882"/>
              <a:gd name="connsiteX1352" fmla="*/ 3845937 w 7129607"/>
              <a:gd name="connsiteY1352" fmla="*/ 6415507 h 10322882"/>
              <a:gd name="connsiteX1353" fmla="*/ 3883000 w 7129607"/>
              <a:gd name="connsiteY1353" fmla="*/ 6435708 h 10322882"/>
              <a:gd name="connsiteX1354" fmla="*/ 3923433 w 7129607"/>
              <a:gd name="connsiteY1354" fmla="*/ 6452541 h 10322882"/>
              <a:gd name="connsiteX1355" fmla="*/ 3936910 w 7129607"/>
              <a:gd name="connsiteY1355" fmla="*/ 6432340 h 10322882"/>
              <a:gd name="connsiteX1356" fmla="*/ 3896477 w 7129607"/>
              <a:gd name="connsiteY1356" fmla="*/ 6408773 h 10322882"/>
              <a:gd name="connsiteX1357" fmla="*/ 3913325 w 7129607"/>
              <a:gd name="connsiteY1357" fmla="*/ 6334703 h 10322882"/>
              <a:gd name="connsiteX1358" fmla="*/ 3947019 w 7129607"/>
              <a:gd name="connsiteY1358" fmla="*/ 6307770 h 10322882"/>
              <a:gd name="connsiteX1359" fmla="*/ 3960496 w 7129607"/>
              <a:gd name="connsiteY1359" fmla="*/ 6324604 h 10322882"/>
              <a:gd name="connsiteX1360" fmla="*/ 3973973 w 7129607"/>
              <a:gd name="connsiteY1360" fmla="*/ 6348171 h 10322882"/>
              <a:gd name="connsiteX1361" fmla="*/ 3980713 w 7129607"/>
              <a:gd name="connsiteY1361" fmla="*/ 6307770 h 10322882"/>
              <a:gd name="connsiteX1362" fmla="*/ 3930171 w 7129607"/>
              <a:gd name="connsiteY1362" fmla="*/ 6297669 h 10322882"/>
              <a:gd name="connsiteX1363" fmla="*/ 3899846 w 7129607"/>
              <a:gd name="connsiteY1363" fmla="*/ 6206766 h 10322882"/>
              <a:gd name="connsiteX1364" fmla="*/ 3963865 w 7129607"/>
              <a:gd name="connsiteY1364" fmla="*/ 6220233 h 10322882"/>
              <a:gd name="connsiteX1365" fmla="*/ 3990821 w 7129607"/>
              <a:gd name="connsiteY1365" fmla="*/ 6210133 h 10322882"/>
              <a:gd name="connsiteX1366" fmla="*/ 4024514 w 7129607"/>
              <a:gd name="connsiteY1366" fmla="*/ 6213499 h 10322882"/>
              <a:gd name="connsiteX1367" fmla="*/ 4048099 w 7129607"/>
              <a:gd name="connsiteY1367" fmla="*/ 6230333 h 10322882"/>
              <a:gd name="connsiteX1368" fmla="*/ 4071685 w 7129607"/>
              <a:gd name="connsiteY1368" fmla="*/ 6216867 h 10322882"/>
              <a:gd name="connsiteX1369" fmla="*/ 4071685 w 7129607"/>
              <a:gd name="connsiteY1369" fmla="*/ 6189932 h 10322882"/>
              <a:gd name="connsiteX1370" fmla="*/ 4041361 w 7129607"/>
              <a:gd name="connsiteY1370" fmla="*/ 6193300 h 10322882"/>
              <a:gd name="connsiteX1371" fmla="*/ 4051468 w 7129607"/>
              <a:gd name="connsiteY1371" fmla="*/ 6210133 h 10322882"/>
              <a:gd name="connsiteX1372" fmla="*/ 3893108 w 7129607"/>
              <a:gd name="connsiteY1372" fmla="*/ 6162999 h 10322882"/>
              <a:gd name="connsiteX1373" fmla="*/ 3936910 w 7129607"/>
              <a:gd name="connsiteY1373" fmla="*/ 6122596 h 10322882"/>
              <a:gd name="connsiteX1374" fmla="*/ 4024514 w 7129607"/>
              <a:gd name="connsiteY1374" fmla="*/ 6152897 h 10322882"/>
              <a:gd name="connsiteX1375" fmla="*/ 4041361 w 7129607"/>
              <a:gd name="connsiteY1375" fmla="*/ 6102395 h 10322882"/>
              <a:gd name="connsiteX1376" fmla="*/ 4021145 w 7129607"/>
              <a:gd name="connsiteY1376" fmla="*/ 6082195 h 10322882"/>
              <a:gd name="connsiteX1377" fmla="*/ 4004297 w 7129607"/>
              <a:gd name="connsiteY1377" fmla="*/ 6055260 h 10322882"/>
              <a:gd name="connsiteX1378" fmla="*/ 3997559 w 7129607"/>
              <a:gd name="connsiteY1378" fmla="*/ 6119230 h 10322882"/>
              <a:gd name="connsiteX1379" fmla="*/ 3953757 w 7129607"/>
              <a:gd name="connsiteY1379" fmla="*/ 6105763 h 10322882"/>
              <a:gd name="connsiteX1380" fmla="*/ 3916694 w 7129607"/>
              <a:gd name="connsiteY1380" fmla="*/ 6095663 h 10322882"/>
              <a:gd name="connsiteX1381" fmla="*/ 3883000 w 7129607"/>
              <a:gd name="connsiteY1381" fmla="*/ 6109129 h 10322882"/>
              <a:gd name="connsiteX1382" fmla="*/ 3839199 w 7129607"/>
              <a:gd name="connsiteY1382" fmla="*/ 6129330 h 10322882"/>
              <a:gd name="connsiteX1383" fmla="*/ 3825720 w 7129607"/>
              <a:gd name="connsiteY1383" fmla="*/ 6115862 h 10322882"/>
              <a:gd name="connsiteX1384" fmla="*/ 3775180 w 7129607"/>
              <a:gd name="connsiteY1384" fmla="*/ 6136064 h 10322882"/>
              <a:gd name="connsiteX1385" fmla="*/ 3714532 w 7129607"/>
              <a:gd name="connsiteY1385" fmla="*/ 6115862 h 10322882"/>
              <a:gd name="connsiteX1386" fmla="*/ 3637037 w 7129607"/>
              <a:gd name="connsiteY1386" fmla="*/ 6078828 h 10322882"/>
              <a:gd name="connsiteX1387" fmla="*/ 3623558 w 7129607"/>
              <a:gd name="connsiteY1387" fmla="*/ 6008126 h 10322882"/>
              <a:gd name="connsiteX1388" fmla="*/ 3613450 w 7129607"/>
              <a:gd name="connsiteY1388" fmla="*/ 5923956 h 10322882"/>
              <a:gd name="connsiteX1389" fmla="*/ 3724640 w 7129607"/>
              <a:gd name="connsiteY1389" fmla="*/ 5957624 h 10322882"/>
              <a:gd name="connsiteX1390" fmla="*/ 3721271 w 7129607"/>
              <a:gd name="connsiteY1390" fmla="*/ 5981191 h 10322882"/>
              <a:gd name="connsiteX1391" fmla="*/ 3768442 w 7129607"/>
              <a:gd name="connsiteY1391" fmla="*/ 5994658 h 10322882"/>
              <a:gd name="connsiteX1392" fmla="*/ 3849306 w 7129607"/>
              <a:gd name="connsiteY1392" fmla="*/ 6014860 h 10322882"/>
              <a:gd name="connsiteX1393" fmla="*/ 3862783 w 7129607"/>
              <a:gd name="connsiteY1393" fmla="*/ 5974459 h 10322882"/>
              <a:gd name="connsiteX1394" fmla="*/ 3849306 w 7129607"/>
              <a:gd name="connsiteY1394" fmla="*/ 5960991 h 10322882"/>
              <a:gd name="connsiteX1395" fmla="*/ 3758334 w 7129607"/>
              <a:gd name="connsiteY1395" fmla="*/ 5923956 h 10322882"/>
              <a:gd name="connsiteX1396" fmla="*/ 3765072 w 7129607"/>
              <a:gd name="connsiteY1396" fmla="*/ 5893655 h 10322882"/>
              <a:gd name="connsiteX1397" fmla="*/ 3765072 w 7129607"/>
              <a:gd name="connsiteY1397" fmla="*/ 5880312 h 10322882"/>
              <a:gd name="connsiteX1398" fmla="*/ 3764984 w 7129607"/>
              <a:gd name="connsiteY1398" fmla="*/ 5880320 h 10322882"/>
              <a:gd name="connsiteX1399" fmla="*/ 3764984 w 7129607"/>
              <a:gd name="connsiteY1399" fmla="*/ 5849997 h 10322882"/>
              <a:gd name="connsiteX1400" fmla="*/ 3670669 w 7129607"/>
              <a:gd name="connsiteY1400" fmla="*/ 5846628 h 10322882"/>
              <a:gd name="connsiteX1401" fmla="*/ 3620143 w 7129607"/>
              <a:gd name="connsiteY1401" fmla="*/ 5846628 h 10322882"/>
              <a:gd name="connsiteX1402" fmla="*/ 3610039 w 7129607"/>
              <a:gd name="connsiteY1402" fmla="*/ 5836520 h 10322882"/>
              <a:gd name="connsiteX1403" fmla="*/ 3613406 w 7129607"/>
              <a:gd name="connsiteY1403" fmla="*/ 5735443 h 10322882"/>
              <a:gd name="connsiteX1404" fmla="*/ 3636985 w 7129607"/>
              <a:gd name="connsiteY1404" fmla="*/ 5752289 h 10322882"/>
              <a:gd name="connsiteX1405" fmla="*/ 3640354 w 7129607"/>
              <a:gd name="connsiteY1405" fmla="*/ 5779243 h 10322882"/>
              <a:gd name="connsiteX1406" fmla="*/ 3647091 w 7129607"/>
              <a:gd name="connsiteY1406" fmla="*/ 5816305 h 10322882"/>
              <a:gd name="connsiteX1407" fmla="*/ 3667301 w 7129607"/>
              <a:gd name="connsiteY1407" fmla="*/ 5816305 h 10322882"/>
              <a:gd name="connsiteX1408" fmla="*/ 3707721 w 7129607"/>
              <a:gd name="connsiteY1408" fmla="*/ 5816305 h 10322882"/>
              <a:gd name="connsiteX1409" fmla="*/ 3714458 w 7129607"/>
              <a:gd name="connsiteY1409" fmla="*/ 5792720 h 10322882"/>
              <a:gd name="connsiteX1410" fmla="*/ 3687510 w 7129607"/>
              <a:gd name="connsiteY1410" fmla="*/ 5779243 h 10322882"/>
              <a:gd name="connsiteX1411" fmla="*/ 3684143 w 7129607"/>
              <a:gd name="connsiteY1411" fmla="*/ 5752289 h 10322882"/>
              <a:gd name="connsiteX1412" fmla="*/ 3700984 w 7129607"/>
              <a:gd name="connsiteY1412" fmla="*/ 5759028 h 10322882"/>
              <a:gd name="connsiteX1413" fmla="*/ 3697617 w 7129607"/>
              <a:gd name="connsiteY1413" fmla="*/ 5708489 h 10322882"/>
              <a:gd name="connsiteX1414" fmla="*/ 3704354 w 7129607"/>
              <a:gd name="connsiteY1414" fmla="*/ 5695012 h 10322882"/>
              <a:gd name="connsiteX1415" fmla="*/ 3714458 w 7129607"/>
              <a:gd name="connsiteY1415" fmla="*/ 5681535 h 10322882"/>
              <a:gd name="connsiteX1416" fmla="*/ 3734669 w 7129607"/>
              <a:gd name="connsiteY1416" fmla="*/ 5678166 h 10322882"/>
              <a:gd name="connsiteX1417" fmla="*/ 3758247 w 7129607"/>
              <a:gd name="connsiteY1417" fmla="*/ 5664689 h 10322882"/>
              <a:gd name="connsiteX1418" fmla="*/ 3805405 w 7129607"/>
              <a:gd name="connsiteY1418" fmla="*/ 5641106 h 10322882"/>
              <a:gd name="connsiteX1419" fmla="*/ 3818879 w 7129607"/>
              <a:gd name="connsiteY1419" fmla="*/ 5728705 h 10322882"/>
              <a:gd name="connsiteX1420" fmla="*/ 3835721 w 7129607"/>
              <a:gd name="connsiteY1420" fmla="*/ 5745551 h 10322882"/>
              <a:gd name="connsiteX1421" fmla="*/ 3872773 w 7129607"/>
              <a:gd name="connsiteY1421" fmla="*/ 5752289 h 10322882"/>
              <a:gd name="connsiteX1422" fmla="*/ 3882877 w 7129607"/>
              <a:gd name="connsiteY1422" fmla="*/ 5657951 h 10322882"/>
              <a:gd name="connsiteX1423" fmla="*/ 3879510 w 7129607"/>
              <a:gd name="connsiteY1423" fmla="*/ 5580460 h 10322882"/>
              <a:gd name="connsiteX1424" fmla="*/ 3936772 w 7129607"/>
              <a:gd name="connsiteY1424" fmla="*/ 5604045 h 10322882"/>
              <a:gd name="connsiteX1425" fmla="*/ 3930035 w 7129607"/>
              <a:gd name="connsiteY1425" fmla="*/ 5529921 h 10322882"/>
              <a:gd name="connsiteX1426" fmla="*/ 3882877 w 7129607"/>
              <a:gd name="connsiteY1426" fmla="*/ 5526552 h 10322882"/>
              <a:gd name="connsiteX1427" fmla="*/ 3869405 w 7129607"/>
              <a:gd name="connsiteY1427" fmla="*/ 5449060 h 10322882"/>
              <a:gd name="connsiteX1428" fmla="*/ 3913194 w 7129607"/>
              <a:gd name="connsiteY1428" fmla="*/ 5418737 h 10322882"/>
              <a:gd name="connsiteX1429" fmla="*/ 3906457 w 7129607"/>
              <a:gd name="connsiteY1429" fmla="*/ 5385044 h 10322882"/>
              <a:gd name="connsiteX1430" fmla="*/ 3886246 w 7129607"/>
              <a:gd name="connsiteY1430" fmla="*/ 5378306 h 10322882"/>
              <a:gd name="connsiteX1431" fmla="*/ 3842457 w 7129607"/>
              <a:gd name="connsiteY1431" fmla="*/ 5398521 h 10322882"/>
              <a:gd name="connsiteX1432" fmla="*/ 3812142 w 7129607"/>
              <a:gd name="connsiteY1432" fmla="*/ 5388414 h 10322882"/>
              <a:gd name="connsiteX1433" fmla="*/ 3845825 w 7129607"/>
              <a:gd name="connsiteY1433" fmla="*/ 5371567 h 10322882"/>
              <a:gd name="connsiteX1434" fmla="*/ 3869405 w 7129607"/>
              <a:gd name="connsiteY1434" fmla="*/ 5368198 h 10322882"/>
              <a:gd name="connsiteX1435" fmla="*/ 3835721 w 7129607"/>
              <a:gd name="connsiteY1435" fmla="*/ 5354721 h 10322882"/>
              <a:gd name="connsiteX1436" fmla="*/ 3805405 w 7129607"/>
              <a:gd name="connsiteY1436" fmla="*/ 5368198 h 10322882"/>
              <a:gd name="connsiteX1437" fmla="*/ 3781827 w 7129607"/>
              <a:gd name="connsiteY1437" fmla="*/ 5371567 h 10322882"/>
              <a:gd name="connsiteX1438" fmla="*/ 3741406 w 7129607"/>
              <a:gd name="connsiteY1438" fmla="*/ 5351352 h 10322882"/>
              <a:gd name="connsiteX1439" fmla="*/ 3785195 w 7129607"/>
              <a:gd name="connsiteY1439" fmla="*/ 5337875 h 10322882"/>
              <a:gd name="connsiteX1440" fmla="*/ 3795299 w 7129607"/>
              <a:gd name="connsiteY1440" fmla="*/ 5341244 h 10322882"/>
              <a:gd name="connsiteX1441" fmla="*/ 3798668 w 7129607"/>
              <a:gd name="connsiteY1441" fmla="*/ 5331137 h 10322882"/>
              <a:gd name="connsiteX1442" fmla="*/ 3768353 w 7129607"/>
              <a:gd name="connsiteY1442" fmla="*/ 5314290 h 10322882"/>
              <a:gd name="connsiteX1443" fmla="*/ 3721195 w 7129607"/>
              <a:gd name="connsiteY1443" fmla="*/ 5337875 h 10322882"/>
              <a:gd name="connsiteX1444" fmla="*/ 3677406 w 7129607"/>
              <a:gd name="connsiteY1444" fmla="*/ 5310921 h 10322882"/>
              <a:gd name="connsiteX1445" fmla="*/ 3640354 w 7129607"/>
              <a:gd name="connsiteY1445" fmla="*/ 5324398 h 10322882"/>
              <a:gd name="connsiteX1446" fmla="*/ 3663932 w 7129607"/>
              <a:gd name="connsiteY1446" fmla="*/ 5297444 h 10322882"/>
              <a:gd name="connsiteX1447" fmla="*/ 3667301 w 7129607"/>
              <a:gd name="connsiteY1447" fmla="*/ 5283967 h 10322882"/>
              <a:gd name="connsiteX1448" fmla="*/ 3657195 w 7129607"/>
              <a:gd name="connsiteY1448" fmla="*/ 5260383 h 10322882"/>
              <a:gd name="connsiteX1449" fmla="*/ 3610039 w 7129607"/>
              <a:gd name="connsiteY1449" fmla="*/ 5230060 h 10322882"/>
              <a:gd name="connsiteX1450" fmla="*/ 3593196 w 7129607"/>
              <a:gd name="connsiteY1450" fmla="*/ 5267121 h 10322882"/>
              <a:gd name="connsiteX1451" fmla="*/ 3566250 w 7129607"/>
              <a:gd name="connsiteY1451" fmla="*/ 5280598 h 10322882"/>
              <a:gd name="connsiteX1452" fmla="*/ 3579723 w 7129607"/>
              <a:gd name="connsiteY1452" fmla="*/ 5193000 h 10322882"/>
              <a:gd name="connsiteX1453" fmla="*/ 3552776 w 7129607"/>
              <a:gd name="connsiteY1453" fmla="*/ 5203107 h 10322882"/>
              <a:gd name="connsiteX1454" fmla="*/ 3542670 w 7129607"/>
              <a:gd name="connsiteY1454" fmla="*/ 5250275 h 10322882"/>
              <a:gd name="connsiteX1455" fmla="*/ 3532565 w 7129607"/>
              <a:gd name="connsiteY1455" fmla="*/ 5277229 h 10322882"/>
              <a:gd name="connsiteX1456" fmla="*/ 3508987 w 7129607"/>
              <a:gd name="connsiteY1456" fmla="*/ 5307552 h 10322882"/>
              <a:gd name="connsiteX1457" fmla="*/ 3522461 w 7129607"/>
              <a:gd name="connsiteY1457" fmla="*/ 5230060 h 10322882"/>
              <a:gd name="connsiteX1458" fmla="*/ 3532565 w 7129607"/>
              <a:gd name="connsiteY1458" fmla="*/ 5186261 h 10322882"/>
              <a:gd name="connsiteX1459" fmla="*/ 3549407 w 7129607"/>
              <a:gd name="connsiteY1459" fmla="*/ 5172784 h 10322882"/>
              <a:gd name="connsiteX1460" fmla="*/ 3579723 w 7129607"/>
              <a:gd name="connsiteY1460" fmla="*/ 5162676 h 10322882"/>
              <a:gd name="connsiteX1461" fmla="*/ 3616775 w 7129607"/>
              <a:gd name="connsiteY1461" fmla="*/ 5145830 h 10322882"/>
              <a:gd name="connsiteX1462" fmla="*/ 3636985 w 7129607"/>
              <a:gd name="connsiteY1462" fmla="*/ 5085184 h 10322882"/>
              <a:gd name="connsiteX1463" fmla="*/ 3610039 w 7129607"/>
              <a:gd name="connsiteY1463" fmla="*/ 5125615 h 10322882"/>
              <a:gd name="connsiteX1464" fmla="*/ 3539302 w 7129607"/>
              <a:gd name="connsiteY1464" fmla="*/ 5145830 h 10322882"/>
              <a:gd name="connsiteX1465" fmla="*/ 3542670 w 7129607"/>
              <a:gd name="connsiteY1465" fmla="*/ 5081816 h 10322882"/>
              <a:gd name="connsiteX1466" fmla="*/ 3552776 w 7129607"/>
              <a:gd name="connsiteY1466" fmla="*/ 5061599 h 10322882"/>
              <a:gd name="connsiteX1467" fmla="*/ 3549407 w 7129607"/>
              <a:gd name="connsiteY1467" fmla="*/ 5041384 h 10322882"/>
              <a:gd name="connsiteX1468" fmla="*/ 3535934 w 7129607"/>
              <a:gd name="connsiteY1468" fmla="*/ 5017799 h 10322882"/>
              <a:gd name="connsiteX1469" fmla="*/ 3508987 w 7129607"/>
              <a:gd name="connsiteY1469" fmla="*/ 5027907 h 10322882"/>
              <a:gd name="connsiteX1470" fmla="*/ 3461829 w 7129607"/>
              <a:gd name="connsiteY1470" fmla="*/ 5054861 h 10322882"/>
              <a:gd name="connsiteX1471" fmla="*/ 3421409 w 7129607"/>
              <a:gd name="connsiteY1471" fmla="*/ 5014432 h 10322882"/>
              <a:gd name="connsiteX1472" fmla="*/ 3461829 w 7129607"/>
              <a:gd name="connsiteY1472" fmla="*/ 4987476 h 10322882"/>
              <a:gd name="connsiteX1473" fmla="*/ 3599932 w 7129607"/>
              <a:gd name="connsiteY1473" fmla="*/ 4933570 h 10322882"/>
              <a:gd name="connsiteX1474" fmla="*/ 3556143 w 7129607"/>
              <a:gd name="connsiteY1474" fmla="*/ 4842601 h 10322882"/>
              <a:gd name="connsiteX1475" fmla="*/ 3482039 w 7129607"/>
              <a:gd name="connsiteY1475" fmla="*/ 4781954 h 10322882"/>
              <a:gd name="connsiteX1476" fmla="*/ 3455092 w 7129607"/>
              <a:gd name="connsiteY1476" fmla="*/ 4741524 h 10322882"/>
              <a:gd name="connsiteX1477" fmla="*/ 3441618 w 7129607"/>
              <a:gd name="connsiteY1477" fmla="*/ 4701093 h 10322882"/>
              <a:gd name="connsiteX1478" fmla="*/ 3495513 w 7129607"/>
              <a:gd name="connsiteY1478" fmla="*/ 4637077 h 10322882"/>
              <a:gd name="connsiteX1479" fmla="*/ 3532565 w 7129607"/>
              <a:gd name="connsiteY1479" fmla="*/ 4620233 h 10322882"/>
              <a:gd name="connsiteX1480" fmla="*/ 3576354 w 7129607"/>
              <a:gd name="connsiteY1480" fmla="*/ 4603385 h 10322882"/>
              <a:gd name="connsiteX1481" fmla="*/ 3650458 w 7129607"/>
              <a:gd name="connsiteY1481" fmla="*/ 4552848 h 10322882"/>
              <a:gd name="connsiteX1482" fmla="*/ 3721195 w 7129607"/>
              <a:gd name="connsiteY1482" fmla="*/ 4485463 h 10322882"/>
              <a:gd name="connsiteX1483" fmla="*/ 3812142 w 7129607"/>
              <a:gd name="connsiteY1483" fmla="*/ 4445032 h 10322882"/>
              <a:gd name="connsiteX1484" fmla="*/ 3876142 w 7129607"/>
              <a:gd name="connsiteY1484" fmla="*/ 4401232 h 10322882"/>
              <a:gd name="connsiteX1485" fmla="*/ 3862668 w 7129607"/>
              <a:gd name="connsiteY1485" fmla="*/ 4317001 h 10322882"/>
              <a:gd name="connsiteX1486" fmla="*/ 3869405 w 7129607"/>
              <a:gd name="connsiteY1486" fmla="*/ 4229403 h 10322882"/>
              <a:gd name="connsiteX1487" fmla="*/ 3956983 w 7129607"/>
              <a:gd name="connsiteY1487" fmla="*/ 4209188 h 10322882"/>
              <a:gd name="connsiteX1488" fmla="*/ 4004140 w 7129607"/>
              <a:gd name="connsiteY1488" fmla="*/ 4222663 h 10322882"/>
              <a:gd name="connsiteX1489" fmla="*/ 4007509 w 7129607"/>
              <a:gd name="connsiteY1489" fmla="*/ 4222663 h 10322882"/>
              <a:gd name="connsiteX1490" fmla="*/ 4014246 w 7129607"/>
              <a:gd name="connsiteY1490" fmla="*/ 4229403 h 10322882"/>
              <a:gd name="connsiteX1491" fmla="*/ 4031087 w 7129607"/>
              <a:gd name="connsiteY1491" fmla="*/ 4232771 h 10322882"/>
              <a:gd name="connsiteX1492" fmla="*/ 4032447 w 7129607"/>
              <a:gd name="connsiteY1492" fmla="*/ 4233376 h 10322882"/>
              <a:gd name="connsiteX1493" fmla="*/ 4032447 w 7129607"/>
              <a:gd name="connsiteY1493" fmla="*/ 4232704 h 10322882"/>
              <a:gd name="connsiteX1494" fmla="*/ 4031357 w 7129607"/>
              <a:gd name="connsiteY1494" fmla="*/ 4232219 h 10322882"/>
              <a:gd name="connsiteX1495" fmla="*/ 4014533 w 7129607"/>
              <a:gd name="connsiteY1495" fmla="*/ 4228851 h 10322882"/>
              <a:gd name="connsiteX1496" fmla="*/ 4007804 w 7129607"/>
              <a:gd name="connsiteY1496" fmla="*/ 4222114 h 10322882"/>
              <a:gd name="connsiteX1497" fmla="*/ 3997710 w 7129607"/>
              <a:gd name="connsiteY1497" fmla="*/ 4201905 h 10322882"/>
              <a:gd name="connsiteX1498" fmla="*/ 4001075 w 7129607"/>
              <a:gd name="connsiteY1498" fmla="*/ 4154750 h 10322882"/>
              <a:gd name="connsiteX1499" fmla="*/ 4004439 w 7129607"/>
              <a:gd name="connsiteY1499" fmla="*/ 4100858 h 10322882"/>
              <a:gd name="connsiteX1500" fmla="*/ 4001075 w 7129607"/>
              <a:gd name="connsiteY1500" fmla="*/ 3999817 h 10322882"/>
              <a:gd name="connsiteX1501" fmla="*/ 4001075 w 7129607"/>
              <a:gd name="connsiteY1501" fmla="*/ 3972871 h 10322882"/>
              <a:gd name="connsiteX1502" fmla="*/ 3977522 w 7129607"/>
              <a:gd name="connsiteY1502" fmla="*/ 3986345 h 10322882"/>
              <a:gd name="connsiteX1503" fmla="*/ 3964064 w 7129607"/>
              <a:gd name="connsiteY1503" fmla="*/ 3939189 h 10322882"/>
              <a:gd name="connsiteX1504" fmla="*/ 3974157 w 7129607"/>
              <a:gd name="connsiteY1504" fmla="*/ 3881928 h 10322882"/>
              <a:gd name="connsiteX1505" fmla="*/ 3943875 w 7129607"/>
              <a:gd name="connsiteY1505" fmla="*/ 3871824 h 10322882"/>
              <a:gd name="connsiteX1506" fmla="*/ 3913593 w 7129607"/>
              <a:gd name="connsiteY1506" fmla="*/ 3888665 h 10322882"/>
              <a:gd name="connsiteX1507" fmla="*/ 3903498 w 7129607"/>
              <a:gd name="connsiteY1507" fmla="*/ 3851615 h 10322882"/>
              <a:gd name="connsiteX1508" fmla="*/ 3896769 w 7129607"/>
              <a:gd name="connsiteY1508" fmla="*/ 3801090 h 10322882"/>
              <a:gd name="connsiteX1509" fmla="*/ 3906863 w 7129607"/>
              <a:gd name="connsiteY1509" fmla="*/ 3780881 h 10322882"/>
              <a:gd name="connsiteX1510" fmla="*/ 3893405 w 7129607"/>
              <a:gd name="connsiteY1510" fmla="*/ 3764039 h 10322882"/>
              <a:gd name="connsiteX1511" fmla="*/ 3839569 w 7129607"/>
              <a:gd name="connsiteY1511" fmla="*/ 3753935 h 10322882"/>
              <a:gd name="connsiteX1512" fmla="*/ 3849663 w 7129607"/>
              <a:gd name="connsiteY1512" fmla="*/ 3716885 h 10322882"/>
              <a:gd name="connsiteX1513" fmla="*/ 3856393 w 7129607"/>
              <a:gd name="connsiteY1513" fmla="*/ 3669731 h 10322882"/>
              <a:gd name="connsiteX1514" fmla="*/ 3853029 w 7129607"/>
              <a:gd name="connsiteY1514" fmla="*/ 3639416 h 10322882"/>
              <a:gd name="connsiteX1515" fmla="*/ 3846298 w 7129607"/>
              <a:gd name="connsiteY1515" fmla="*/ 3598998 h 10322882"/>
              <a:gd name="connsiteX1516" fmla="*/ 3832840 w 7129607"/>
              <a:gd name="connsiteY1516" fmla="*/ 3568682 h 10322882"/>
              <a:gd name="connsiteX1517" fmla="*/ 3829476 w 7129607"/>
              <a:gd name="connsiteY1517" fmla="*/ 3548473 h 10322882"/>
              <a:gd name="connsiteX1518" fmla="*/ 3819381 w 7129607"/>
              <a:gd name="connsiteY1518" fmla="*/ 3531632 h 10322882"/>
              <a:gd name="connsiteX1519" fmla="*/ 3812652 w 7129607"/>
              <a:gd name="connsiteY1519" fmla="*/ 3484477 h 10322882"/>
              <a:gd name="connsiteX1520" fmla="*/ 3819381 w 7129607"/>
              <a:gd name="connsiteY1520" fmla="*/ 3474372 h 10322882"/>
              <a:gd name="connsiteX1521" fmla="*/ 3805923 w 7129607"/>
              <a:gd name="connsiteY1521" fmla="*/ 3460900 h 10322882"/>
              <a:gd name="connsiteX1522" fmla="*/ 3812652 w 7129607"/>
              <a:gd name="connsiteY1522" fmla="*/ 3450794 h 10322882"/>
              <a:gd name="connsiteX1523" fmla="*/ 3802558 w 7129607"/>
              <a:gd name="connsiteY1523" fmla="*/ 3444057 h 10322882"/>
              <a:gd name="connsiteX1524" fmla="*/ 3802632 w 7129607"/>
              <a:gd name="connsiteY1524" fmla="*/ 3443909 h 10322882"/>
              <a:gd name="connsiteX1525" fmla="*/ 3789321 w 7129607"/>
              <a:gd name="connsiteY1525" fmla="*/ 3447234 h 10322882"/>
              <a:gd name="connsiteX1526" fmla="*/ 3728680 w 7129607"/>
              <a:gd name="connsiteY1526" fmla="*/ 3383264 h 10322882"/>
              <a:gd name="connsiteX1527" fmla="*/ 3725310 w 7129607"/>
              <a:gd name="connsiteY1527" fmla="*/ 3363063 h 10322882"/>
              <a:gd name="connsiteX1528" fmla="*/ 3698360 w 7129607"/>
              <a:gd name="connsiteY1528" fmla="*/ 3359695 h 10322882"/>
              <a:gd name="connsiteX1529" fmla="*/ 3684884 w 7129607"/>
              <a:gd name="connsiteY1529" fmla="*/ 3332760 h 10322882"/>
              <a:gd name="connsiteX1530" fmla="*/ 3668040 w 7129607"/>
              <a:gd name="connsiteY1530" fmla="*/ 3302459 h 10322882"/>
              <a:gd name="connsiteX1531" fmla="*/ 3644457 w 7129607"/>
              <a:gd name="connsiteY1531" fmla="*/ 3305825 h 10322882"/>
              <a:gd name="connsiteX1532" fmla="*/ 3610767 w 7129607"/>
              <a:gd name="connsiteY1532" fmla="*/ 3305825 h 10322882"/>
              <a:gd name="connsiteX1533" fmla="*/ 3593923 w 7129607"/>
              <a:gd name="connsiteY1533" fmla="*/ 3265423 h 10322882"/>
              <a:gd name="connsiteX1534" fmla="*/ 3566972 w 7129607"/>
              <a:gd name="connsiteY1534" fmla="*/ 3214924 h 10322882"/>
              <a:gd name="connsiteX1535" fmla="*/ 3536650 w 7129607"/>
              <a:gd name="connsiteY1535" fmla="*/ 3124019 h 10322882"/>
              <a:gd name="connsiteX1536" fmla="*/ 3553495 w 7129607"/>
              <a:gd name="connsiteY1536" fmla="*/ 3036485 h 10322882"/>
              <a:gd name="connsiteX1537" fmla="*/ 3583817 w 7129607"/>
              <a:gd name="connsiteY1537" fmla="*/ 3009550 h 10322882"/>
              <a:gd name="connsiteX1538" fmla="*/ 3607398 w 7129607"/>
              <a:gd name="connsiteY1538" fmla="*/ 2959047 h 10322882"/>
              <a:gd name="connsiteX1539" fmla="*/ 3617506 w 7129607"/>
              <a:gd name="connsiteY1539" fmla="*/ 2908544 h 10322882"/>
              <a:gd name="connsiteX1540" fmla="*/ 3620875 w 7129607"/>
              <a:gd name="connsiteY1540" fmla="*/ 2858042 h 10322882"/>
              <a:gd name="connsiteX1541" fmla="*/ 3597292 w 7129607"/>
              <a:gd name="connsiteY1541" fmla="*/ 2763769 h 10322882"/>
              <a:gd name="connsiteX1542" fmla="*/ 3580447 w 7129607"/>
              <a:gd name="connsiteY1542" fmla="*/ 2720001 h 10322882"/>
              <a:gd name="connsiteX1543" fmla="*/ 3553495 w 7129607"/>
              <a:gd name="connsiteY1543" fmla="*/ 2669498 h 10322882"/>
              <a:gd name="connsiteX1544" fmla="*/ 3543389 w 7129607"/>
              <a:gd name="connsiteY1544" fmla="*/ 2642563 h 10322882"/>
              <a:gd name="connsiteX1545" fmla="*/ 3566972 w 7129607"/>
              <a:gd name="connsiteY1545" fmla="*/ 2652665 h 10322882"/>
              <a:gd name="connsiteX1546" fmla="*/ 3607398 w 7129607"/>
              <a:gd name="connsiteY1546" fmla="*/ 2649298 h 10322882"/>
              <a:gd name="connsiteX1547" fmla="*/ 3644457 w 7129607"/>
              <a:gd name="connsiteY1547" fmla="*/ 2625730 h 10322882"/>
              <a:gd name="connsiteX1548" fmla="*/ 3701729 w 7129607"/>
              <a:gd name="connsiteY1548" fmla="*/ 2568494 h 10322882"/>
              <a:gd name="connsiteX1549" fmla="*/ 3681515 w 7129607"/>
              <a:gd name="connsiteY1549" fmla="*/ 2528092 h 10322882"/>
              <a:gd name="connsiteX1550" fmla="*/ 3705098 w 7129607"/>
              <a:gd name="connsiteY1550" fmla="*/ 2491056 h 10322882"/>
              <a:gd name="connsiteX1551" fmla="*/ 3718573 w 7129607"/>
              <a:gd name="connsiteY1551" fmla="*/ 2447288 h 10322882"/>
              <a:gd name="connsiteX1552" fmla="*/ 3732049 w 7129607"/>
              <a:gd name="connsiteY1552" fmla="*/ 2413618 h 10322882"/>
              <a:gd name="connsiteX1553" fmla="*/ 3728680 w 7129607"/>
              <a:gd name="connsiteY1553" fmla="*/ 2373217 h 10322882"/>
              <a:gd name="connsiteX1554" fmla="*/ 3759001 w 7129607"/>
              <a:gd name="connsiteY1554" fmla="*/ 2332817 h 10322882"/>
              <a:gd name="connsiteX1555" fmla="*/ 3762282 w 7129607"/>
              <a:gd name="connsiteY1555" fmla="*/ 2313135 h 10322882"/>
              <a:gd name="connsiteX1556" fmla="*/ 3761720 w 7129607"/>
              <a:gd name="connsiteY1556" fmla="*/ 2312574 h 10322882"/>
              <a:gd name="connsiteX1557" fmla="*/ 3758351 w 7129607"/>
              <a:gd name="connsiteY1557" fmla="*/ 2299093 h 10322882"/>
              <a:gd name="connsiteX1558" fmla="*/ 3771827 w 7129607"/>
              <a:gd name="connsiteY1558" fmla="*/ 2245167 h 10322882"/>
              <a:gd name="connsiteX1559" fmla="*/ 3785302 w 7129607"/>
              <a:gd name="connsiteY1559" fmla="*/ 2208093 h 10322882"/>
              <a:gd name="connsiteX1560" fmla="*/ 3795408 w 7129607"/>
              <a:gd name="connsiteY1560" fmla="*/ 2160908 h 10322882"/>
              <a:gd name="connsiteX1561" fmla="*/ 3815622 w 7129607"/>
              <a:gd name="connsiteY1561" fmla="*/ 2130576 h 10322882"/>
              <a:gd name="connsiteX1562" fmla="*/ 3839203 w 7129607"/>
              <a:gd name="connsiteY1562" fmla="*/ 2110351 h 10322882"/>
              <a:gd name="connsiteX1563" fmla="*/ 3839203 w 7129607"/>
              <a:gd name="connsiteY1563" fmla="*/ 2080019 h 10322882"/>
              <a:gd name="connsiteX1564" fmla="*/ 3842573 w 7129607"/>
              <a:gd name="connsiteY1564" fmla="*/ 2076649 h 10322882"/>
              <a:gd name="connsiteX1565" fmla="*/ 3842778 w 7129607"/>
              <a:gd name="connsiteY1565" fmla="*/ 2076649 h 10322882"/>
              <a:gd name="connsiteX1566" fmla="*/ 3854893 w 7129607"/>
              <a:gd name="connsiteY1566" fmla="*/ 2058279 h 10322882"/>
              <a:gd name="connsiteX1567" fmla="*/ 3849420 w 7129607"/>
              <a:gd name="connsiteY1567" fmla="*/ 2039764 h 10322882"/>
              <a:gd name="connsiteX1568" fmla="*/ 3822474 w 7129607"/>
              <a:gd name="connsiteY1568" fmla="*/ 2029666 h 10322882"/>
              <a:gd name="connsiteX1569" fmla="*/ 3809000 w 7129607"/>
              <a:gd name="connsiteY1569" fmla="*/ 2046496 h 10322882"/>
              <a:gd name="connsiteX1570" fmla="*/ 3795526 w 7129607"/>
              <a:gd name="connsiteY1570" fmla="*/ 2053229 h 10322882"/>
              <a:gd name="connsiteX1571" fmla="*/ 3765210 w 7129607"/>
              <a:gd name="connsiteY1571" fmla="*/ 2066695 h 10322882"/>
              <a:gd name="connsiteX1572" fmla="*/ 3731525 w 7129607"/>
              <a:gd name="connsiteY1572" fmla="*/ 2096989 h 10322882"/>
              <a:gd name="connsiteX1573" fmla="*/ 3711314 w 7129607"/>
              <a:gd name="connsiteY1573" fmla="*/ 2120553 h 10322882"/>
              <a:gd name="connsiteX1574" fmla="*/ 3687736 w 7129607"/>
              <a:gd name="connsiteY1574" fmla="*/ 2100357 h 10322882"/>
              <a:gd name="connsiteX1575" fmla="*/ 3707947 w 7129607"/>
              <a:gd name="connsiteY1575" fmla="*/ 2066695 h 10322882"/>
              <a:gd name="connsiteX1576" fmla="*/ 3697841 w 7129607"/>
              <a:gd name="connsiteY1576" fmla="*/ 2053229 h 10322882"/>
              <a:gd name="connsiteX1577" fmla="*/ 3687736 w 7129607"/>
              <a:gd name="connsiteY1577" fmla="*/ 2033031 h 10322882"/>
              <a:gd name="connsiteX1578" fmla="*/ 3654052 w 7129607"/>
              <a:gd name="connsiteY1578" fmla="*/ 1958970 h 10322882"/>
              <a:gd name="connsiteX1579" fmla="*/ 3647315 w 7129607"/>
              <a:gd name="connsiteY1579" fmla="*/ 1928678 h 10322882"/>
              <a:gd name="connsiteX1580" fmla="*/ 3603526 w 7129607"/>
              <a:gd name="connsiteY1580" fmla="*/ 1928678 h 10322882"/>
              <a:gd name="connsiteX1581" fmla="*/ 3569841 w 7129607"/>
              <a:gd name="connsiteY1581" fmla="*/ 1915212 h 10322882"/>
              <a:gd name="connsiteX1582" fmla="*/ 3566472 w 7129607"/>
              <a:gd name="connsiteY1582" fmla="*/ 1881547 h 10322882"/>
              <a:gd name="connsiteX1583" fmla="*/ 3603526 w 7129607"/>
              <a:gd name="connsiteY1583" fmla="*/ 1871448 h 10322882"/>
              <a:gd name="connsiteX1584" fmla="*/ 3627104 w 7129607"/>
              <a:gd name="connsiteY1584" fmla="*/ 1831053 h 10322882"/>
              <a:gd name="connsiteX1585" fmla="*/ 3657419 w 7129607"/>
              <a:gd name="connsiteY1585" fmla="*/ 1814222 h 10322882"/>
              <a:gd name="connsiteX1586" fmla="*/ 3691104 w 7129607"/>
              <a:gd name="connsiteY1586" fmla="*/ 1790658 h 10322882"/>
              <a:gd name="connsiteX1587" fmla="*/ 3731525 w 7129607"/>
              <a:gd name="connsiteY1587" fmla="*/ 1787292 h 10322882"/>
              <a:gd name="connsiteX1588" fmla="*/ 3768579 w 7129607"/>
              <a:gd name="connsiteY1588" fmla="*/ 1753630 h 10322882"/>
              <a:gd name="connsiteX1589" fmla="*/ 3805631 w 7129607"/>
              <a:gd name="connsiteY1589" fmla="*/ 1743530 h 10322882"/>
              <a:gd name="connsiteX1590" fmla="*/ 3856157 w 7129607"/>
              <a:gd name="connsiteY1590" fmla="*/ 1740165 h 10322882"/>
              <a:gd name="connsiteX1591" fmla="*/ 3899947 w 7129607"/>
              <a:gd name="connsiteY1591" fmla="*/ 1746896 h 10322882"/>
              <a:gd name="connsiteX1592" fmla="*/ 3947106 w 7129607"/>
              <a:gd name="connsiteY1592" fmla="*/ 1756996 h 10322882"/>
              <a:gd name="connsiteX1593" fmla="*/ 3977421 w 7129607"/>
              <a:gd name="connsiteY1593" fmla="*/ 1773827 h 10322882"/>
              <a:gd name="connsiteX1594" fmla="*/ 4014475 w 7129607"/>
              <a:gd name="connsiteY1594" fmla="*/ 1767094 h 10322882"/>
              <a:gd name="connsiteX1595" fmla="*/ 4038053 w 7129607"/>
              <a:gd name="connsiteY1595" fmla="*/ 1770460 h 10322882"/>
              <a:gd name="connsiteX1596" fmla="*/ 4051527 w 7129607"/>
              <a:gd name="connsiteY1596" fmla="*/ 1760362 h 10322882"/>
              <a:gd name="connsiteX1597" fmla="*/ 4078474 w 7129607"/>
              <a:gd name="connsiteY1597" fmla="*/ 1730067 h 10322882"/>
              <a:gd name="connsiteX1598" fmla="*/ 4075105 w 7129607"/>
              <a:gd name="connsiteY1598" fmla="*/ 1689670 h 10322882"/>
              <a:gd name="connsiteX1599" fmla="*/ 4102053 w 7129607"/>
              <a:gd name="connsiteY1599" fmla="*/ 1669473 h 10322882"/>
              <a:gd name="connsiteX1600" fmla="*/ 4091948 w 7129607"/>
              <a:gd name="connsiteY1600" fmla="*/ 1639177 h 10322882"/>
              <a:gd name="connsiteX1601" fmla="*/ 4081842 w 7129607"/>
              <a:gd name="connsiteY1601" fmla="*/ 1635812 h 10322882"/>
              <a:gd name="connsiteX1602" fmla="*/ 4088579 w 7129607"/>
              <a:gd name="connsiteY1602" fmla="*/ 1625711 h 10322882"/>
              <a:gd name="connsiteX1603" fmla="*/ 4098797 w 7129607"/>
              <a:gd name="connsiteY1603" fmla="*/ 1624009 h 10322882"/>
              <a:gd name="connsiteX1604" fmla="*/ 4097550 w 7129607"/>
              <a:gd name="connsiteY1604" fmla="*/ 1623168 h 10322882"/>
              <a:gd name="connsiteX1605" fmla="*/ 4087926 w 7129607"/>
              <a:gd name="connsiteY1605" fmla="*/ 1624772 h 10322882"/>
              <a:gd name="connsiteX1606" fmla="*/ 4081190 w 7129607"/>
              <a:gd name="connsiteY1606" fmla="*/ 1634875 h 10322882"/>
              <a:gd name="connsiteX1607" fmla="*/ 4050883 w 7129607"/>
              <a:gd name="connsiteY1607" fmla="*/ 1644980 h 10322882"/>
              <a:gd name="connsiteX1608" fmla="*/ 4017208 w 7129607"/>
              <a:gd name="connsiteY1608" fmla="*/ 1658451 h 10322882"/>
              <a:gd name="connsiteX1609" fmla="*/ 4007105 w 7129607"/>
              <a:gd name="connsiteY1609" fmla="*/ 1648349 h 10322882"/>
              <a:gd name="connsiteX1610" fmla="*/ 3990267 w 7129607"/>
              <a:gd name="connsiteY1610" fmla="*/ 1638243 h 10322882"/>
              <a:gd name="connsiteX1611" fmla="*/ 3953224 w 7129607"/>
              <a:gd name="connsiteY1611" fmla="*/ 1624772 h 10322882"/>
              <a:gd name="connsiteX1612" fmla="*/ 3919549 w 7129607"/>
              <a:gd name="connsiteY1612" fmla="*/ 1601199 h 10322882"/>
              <a:gd name="connsiteX1613" fmla="*/ 3899345 w 7129607"/>
              <a:gd name="connsiteY1613" fmla="*/ 1577624 h 10322882"/>
              <a:gd name="connsiteX1614" fmla="*/ 3892610 w 7129607"/>
              <a:gd name="connsiteY1614" fmla="*/ 1560785 h 10322882"/>
              <a:gd name="connsiteX1615" fmla="*/ 3875773 w 7129607"/>
              <a:gd name="connsiteY1615" fmla="*/ 1554048 h 10322882"/>
              <a:gd name="connsiteX1616" fmla="*/ 3808423 w 7129607"/>
              <a:gd name="connsiteY1616" fmla="*/ 1490062 h 10322882"/>
              <a:gd name="connsiteX1617" fmla="*/ 3784849 w 7129607"/>
              <a:gd name="connsiteY1617" fmla="*/ 1503533 h 10322882"/>
              <a:gd name="connsiteX1618" fmla="*/ 3754542 w 7129607"/>
              <a:gd name="connsiteY1618" fmla="*/ 1513635 h 10322882"/>
              <a:gd name="connsiteX1619" fmla="*/ 3744439 w 7129607"/>
              <a:gd name="connsiteY1619" fmla="*/ 1506901 h 10322882"/>
              <a:gd name="connsiteX1620" fmla="*/ 3720867 w 7129607"/>
              <a:gd name="connsiteY1620" fmla="*/ 1503533 h 10322882"/>
              <a:gd name="connsiteX1621" fmla="*/ 3710764 w 7129607"/>
              <a:gd name="connsiteY1621" fmla="*/ 1517003 h 10322882"/>
              <a:gd name="connsiteX1622" fmla="*/ 3690560 w 7129607"/>
              <a:gd name="connsiteY1622" fmla="*/ 1520370 h 10322882"/>
              <a:gd name="connsiteX1623" fmla="*/ 3660252 w 7129607"/>
              <a:gd name="connsiteY1623" fmla="*/ 1523739 h 10322882"/>
              <a:gd name="connsiteX1624" fmla="*/ 3636679 w 7129607"/>
              <a:gd name="connsiteY1624" fmla="*/ 1527107 h 10322882"/>
              <a:gd name="connsiteX1625" fmla="*/ 3619842 w 7129607"/>
              <a:gd name="connsiteY1625" fmla="*/ 1540578 h 10322882"/>
              <a:gd name="connsiteX1626" fmla="*/ 3589535 w 7129607"/>
              <a:gd name="connsiteY1626" fmla="*/ 1560785 h 10322882"/>
              <a:gd name="connsiteX1627" fmla="*/ 3569329 w 7129607"/>
              <a:gd name="connsiteY1627" fmla="*/ 1560785 h 10322882"/>
              <a:gd name="connsiteX1628" fmla="*/ 3555860 w 7129607"/>
              <a:gd name="connsiteY1628" fmla="*/ 1550681 h 10322882"/>
              <a:gd name="connsiteX1629" fmla="*/ 3542389 w 7129607"/>
              <a:gd name="connsiteY1629" fmla="*/ 1510266 h 10322882"/>
              <a:gd name="connsiteX1630" fmla="*/ 3542389 w 7129607"/>
              <a:gd name="connsiteY1630" fmla="*/ 1456384 h 10322882"/>
              <a:gd name="connsiteX1631" fmla="*/ 3491876 w 7129607"/>
              <a:gd name="connsiteY1631" fmla="*/ 1476588 h 10322882"/>
              <a:gd name="connsiteX1632" fmla="*/ 3458201 w 7129607"/>
              <a:gd name="connsiteY1632" fmla="*/ 1459751 h 10322882"/>
              <a:gd name="connsiteX1633" fmla="*/ 3488508 w 7129607"/>
              <a:gd name="connsiteY1633" fmla="*/ 1432808 h 10322882"/>
              <a:gd name="connsiteX1634" fmla="*/ 3444732 w 7129607"/>
              <a:gd name="connsiteY1634" fmla="*/ 1405865 h 10322882"/>
              <a:gd name="connsiteX1635" fmla="*/ 3468304 w 7129607"/>
              <a:gd name="connsiteY1635" fmla="*/ 1422704 h 10322882"/>
              <a:gd name="connsiteX1636" fmla="*/ 3471671 w 7129607"/>
              <a:gd name="connsiteY1636" fmla="*/ 1439543 h 10322882"/>
              <a:gd name="connsiteX1637" fmla="*/ 3451465 w 7129607"/>
              <a:gd name="connsiteY1637" fmla="*/ 1446279 h 10322882"/>
              <a:gd name="connsiteX1638" fmla="*/ 3444732 w 7129607"/>
              <a:gd name="connsiteY1638" fmla="*/ 1439543 h 10322882"/>
              <a:gd name="connsiteX1639" fmla="*/ 3421158 w 7129607"/>
              <a:gd name="connsiteY1639" fmla="*/ 1429441 h 10322882"/>
              <a:gd name="connsiteX1640" fmla="*/ 3397586 w 7129607"/>
              <a:gd name="connsiteY1640" fmla="*/ 1432808 h 10322882"/>
              <a:gd name="connsiteX1641" fmla="*/ 3336971 w 7129607"/>
              <a:gd name="connsiteY1641" fmla="*/ 1429441 h 10322882"/>
              <a:gd name="connsiteX1642" fmla="*/ 3296561 w 7129607"/>
              <a:gd name="connsiteY1642" fmla="*/ 1429441 h 10322882"/>
              <a:gd name="connsiteX1643" fmla="*/ 3296561 w 7129607"/>
              <a:gd name="connsiteY1643" fmla="*/ 1436174 h 10322882"/>
              <a:gd name="connsiteX1644" fmla="*/ 3289826 w 7129607"/>
              <a:gd name="connsiteY1644" fmla="*/ 1449647 h 10322882"/>
              <a:gd name="connsiteX1645" fmla="*/ 3256151 w 7129607"/>
              <a:gd name="connsiteY1645" fmla="*/ 1439543 h 10322882"/>
              <a:gd name="connsiteX1646" fmla="*/ 3232579 w 7129607"/>
              <a:gd name="connsiteY1646" fmla="*/ 1432808 h 10322882"/>
              <a:gd name="connsiteX1647" fmla="*/ 3219108 w 7129607"/>
              <a:gd name="connsiteY1647" fmla="*/ 1405865 h 10322882"/>
              <a:gd name="connsiteX1648" fmla="*/ 3219108 w 7129607"/>
              <a:gd name="connsiteY1648" fmla="*/ 1362085 h 10322882"/>
              <a:gd name="connsiteX1649" fmla="*/ 3222476 w 7129607"/>
              <a:gd name="connsiteY1649" fmla="*/ 1338509 h 10322882"/>
              <a:gd name="connsiteX1650" fmla="*/ 3209005 w 7129607"/>
              <a:gd name="connsiteY1650" fmla="*/ 1321672 h 10322882"/>
              <a:gd name="connsiteX1651" fmla="*/ 3192168 w 7129607"/>
              <a:gd name="connsiteY1651" fmla="*/ 1287992 h 10322882"/>
              <a:gd name="connsiteX1652" fmla="*/ 3165227 w 7129607"/>
              <a:gd name="connsiteY1652" fmla="*/ 1267786 h 10322882"/>
              <a:gd name="connsiteX1653" fmla="*/ 3121451 w 7129607"/>
              <a:gd name="connsiteY1653" fmla="*/ 1277890 h 10322882"/>
              <a:gd name="connsiteX1654" fmla="*/ 3087776 w 7129607"/>
              <a:gd name="connsiteY1654" fmla="*/ 1264417 h 10322882"/>
              <a:gd name="connsiteX1655" fmla="*/ 3064202 w 7129607"/>
              <a:gd name="connsiteY1655" fmla="*/ 1294729 h 10322882"/>
              <a:gd name="connsiteX1656" fmla="*/ 3043998 w 7129607"/>
              <a:gd name="connsiteY1656" fmla="*/ 1291360 h 10322882"/>
              <a:gd name="connsiteX1657" fmla="*/ 3037262 w 7129607"/>
              <a:gd name="connsiteY1657" fmla="*/ 1287992 h 10322882"/>
              <a:gd name="connsiteX1658" fmla="*/ 3030527 w 7129607"/>
              <a:gd name="connsiteY1658" fmla="*/ 1274521 h 10322882"/>
              <a:gd name="connsiteX1659" fmla="*/ 2980019 w 7129607"/>
              <a:gd name="connsiteY1659" fmla="*/ 1267786 h 10322882"/>
              <a:gd name="connsiteX1660" fmla="*/ 2929506 w 7129607"/>
              <a:gd name="connsiteY1660" fmla="*/ 1287992 h 10322882"/>
              <a:gd name="connsiteX1661" fmla="*/ 2899198 w 7129607"/>
              <a:gd name="connsiteY1661" fmla="*/ 1250947 h 10322882"/>
              <a:gd name="connsiteX1662" fmla="*/ 2865525 w 7129607"/>
              <a:gd name="connsiteY1662" fmla="*/ 1186958 h 10322882"/>
              <a:gd name="connsiteX1663" fmla="*/ 2841950 w 7129607"/>
              <a:gd name="connsiteY1663" fmla="*/ 1173487 h 10322882"/>
              <a:gd name="connsiteX1664" fmla="*/ 2811643 w 7129607"/>
              <a:gd name="connsiteY1664" fmla="*/ 1163385 h 10322882"/>
              <a:gd name="connsiteX1665" fmla="*/ 2798173 w 7129607"/>
              <a:gd name="connsiteY1665" fmla="*/ 1146544 h 10322882"/>
              <a:gd name="connsiteX1666" fmla="*/ 2771231 w 7129607"/>
              <a:gd name="connsiteY1666" fmla="*/ 1149913 h 10322882"/>
              <a:gd name="connsiteX1667" fmla="*/ 2761131 w 7129607"/>
              <a:gd name="connsiteY1667" fmla="*/ 1109499 h 10322882"/>
              <a:gd name="connsiteX1668" fmla="*/ 2771231 w 7129607"/>
              <a:gd name="connsiteY1668" fmla="*/ 1096029 h 10322882"/>
              <a:gd name="connsiteX1669" fmla="*/ 2774599 w 7129607"/>
              <a:gd name="connsiteY1669" fmla="*/ 1082557 h 10322882"/>
              <a:gd name="connsiteX1670" fmla="*/ 2794805 w 7129607"/>
              <a:gd name="connsiteY1670" fmla="*/ 1018569 h 10322882"/>
              <a:gd name="connsiteX1671" fmla="*/ 2801540 w 7129607"/>
              <a:gd name="connsiteY1671" fmla="*/ 978156 h 10322882"/>
              <a:gd name="connsiteX1672" fmla="*/ 2815010 w 7129607"/>
              <a:gd name="connsiteY1672" fmla="*/ 947846 h 10322882"/>
              <a:gd name="connsiteX1673" fmla="*/ 2838583 w 7129607"/>
              <a:gd name="connsiteY1673" fmla="*/ 954582 h 10322882"/>
              <a:gd name="connsiteX1674" fmla="*/ 2852052 w 7129607"/>
              <a:gd name="connsiteY1674" fmla="*/ 951213 h 10322882"/>
              <a:gd name="connsiteX1675" fmla="*/ 2878992 w 7129607"/>
              <a:gd name="connsiteY1675" fmla="*/ 934374 h 10322882"/>
              <a:gd name="connsiteX1676" fmla="*/ 2912669 w 7129607"/>
              <a:gd name="connsiteY1676" fmla="*/ 917537 h 10322882"/>
              <a:gd name="connsiteX1677" fmla="*/ 2899198 w 7129607"/>
              <a:gd name="connsiteY1677" fmla="*/ 890594 h 10322882"/>
              <a:gd name="connsiteX1678" fmla="*/ 2868890 w 7129607"/>
              <a:gd name="connsiteY1678" fmla="*/ 867018 h 10322882"/>
              <a:gd name="connsiteX1679" fmla="*/ 2841950 w 7129607"/>
              <a:gd name="connsiteY1679" fmla="*/ 823238 h 10322882"/>
              <a:gd name="connsiteX1680" fmla="*/ 2852052 w 7129607"/>
              <a:gd name="connsiteY1680" fmla="*/ 789560 h 10322882"/>
              <a:gd name="connsiteX1681" fmla="*/ 2841950 w 7129607"/>
              <a:gd name="connsiteY1681" fmla="*/ 772721 h 10322882"/>
              <a:gd name="connsiteX1682" fmla="*/ 2841950 w 7129607"/>
              <a:gd name="connsiteY1682" fmla="*/ 752514 h 10322882"/>
              <a:gd name="connsiteX1683" fmla="*/ 2848686 w 7129607"/>
              <a:gd name="connsiteY1683" fmla="*/ 708733 h 10322882"/>
              <a:gd name="connsiteX1684" fmla="*/ 2841950 w 7129607"/>
              <a:gd name="connsiteY1684" fmla="*/ 695261 h 10322882"/>
              <a:gd name="connsiteX1685" fmla="*/ 2848686 w 7129607"/>
              <a:gd name="connsiteY1685" fmla="*/ 671687 h 10322882"/>
              <a:gd name="connsiteX1686" fmla="*/ 2841950 w 7129607"/>
              <a:gd name="connsiteY1686" fmla="*/ 661583 h 10322882"/>
              <a:gd name="connsiteX1687" fmla="*/ 2838583 w 7129607"/>
              <a:gd name="connsiteY1687" fmla="*/ 644746 h 10322882"/>
              <a:gd name="connsiteX1688" fmla="*/ 2831849 w 7129607"/>
              <a:gd name="connsiteY1688" fmla="*/ 617803 h 10322882"/>
              <a:gd name="connsiteX1689" fmla="*/ 2848686 w 7129607"/>
              <a:gd name="connsiteY1689" fmla="*/ 604331 h 10322882"/>
              <a:gd name="connsiteX1690" fmla="*/ 2855422 w 7129607"/>
              <a:gd name="connsiteY1690" fmla="*/ 567286 h 10322882"/>
              <a:gd name="connsiteX1691" fmla="*/ 2848686 w 7129607"/>
              <a:gd name="connsiteY1691" fmla="*/ 523504 h 10322882"/>
              <a:gd name="connsiteX1692" fmla="*/ 2862157 w 7129607"/>
              <a:gd name="connsiteY1692" fmla="*/ 493194 h 10322882"/>
              <a:gd name="connsiteX1693" fmla="*/ 2868890 w 7129607"/>
              <a:gd name="connsiteY1693" fmla="*/ 449412 h 10322882"/>
              <a:gd name="connsiteX1694" fmla="*/ 2862157 w 7129607"/>
              <a:gd name="connsiteY1694" fmla="*/ 432574 h 10322882"/>
              <a:gd name="connsiteX1695" fmla="*/ 2868890 w 7129607"/>
              <a:gd name="connsiteY1695" fmla="*/ 419103 h 10322882"/>
              <a:gd name="connsiteX1696" fmla="*/ 2862157 w 7129607"/>
              <a:gd name="connsiteY1696" fmla="*/ 402264 h 10322882"/>
              <a:gd name="connsiteX1697" fmla="*/ 2858789 w 7129607"/>
              <a:gd name="connsiteY1697" fmla="*/ 382056 h 10322882"/>
              <a:gd name="connsiteX1698" fmla="*/ 2852052 w 7129607"/>
              <a:gd name="connsiteY1698" fmla="*/ 348380 h 10322882"/>
              <a:gd name="connsiteX1699" fmla="*/ 2821746 w 7129607"/>
              <a:gd name="connsiteY1699" fmla="*/ 338275 h 10322882"/>
              <a:gd name="connsiteX1700" fmla="*/ 2804907 w 7129607"/>
              <a:gd name="connsiteY1700" fmla="*/ 338275 h 10322882"/>
              <a:gd name="connsiteX1701" fmla="*/ 2798173 w 7129607"/>
              <a:gd name="connsiteY1701" fmla="*/ 324804 h 10322882"/>
              <a:gd name="connsiteX1702" fmla="*/ 2767866 w 7129607"/>
              <a:gd name="connsiteY1702" fmla="*/ 331540 h 10322882"/>
              <a:gd name="connsiteX1703" fmla="*/ 2737555 w 7129607"/>
              <a:gd name="connsiteY1703" fmla="*/ 345012 h 10322882"/>
              <a:gd name="connsiteX1704" fmla="*/ 2727456 w 7129607"/>
              <a:gd name="connsiteY1704" fmla="*/ 338275 h 10322882"/>
              <a:gd name="connsiteX1705" fmla="*/ 2707250 w 7129607"/>
              <a:gd name="connsiteY1705" fmla="*/ 338275 h 10322882"/>
              <a:gd name="connsiteX1706" fmla="*/ 2687044 w 7129607"/>
              <a:gd name="connsiteY1706" fmla="*/ 307967 h 10322882"/>
              <a:gd name="connsiteX1707" fmla="*/ 2646635 w 7129607"/>
              <a:gd name="connsiteY1707" fmla="*/ 233874 h 10322882"/>
              <a:gd name="connsiteX1708" fmla="*/ 2619693 w 7129607"/>
              <a:gd name="connsiteY1708" fmla="*/ 217034 h 10322882"/>
              <a:gd name="connsiteX1709" fmla="*/ 2596121 w 7129607"/>
              <a:gd name="connsiteY1709" fmla="*/ 213668 h 10322882"/>
              <a:gd name="connsiteX1710" fmla="*/ 2616327 w 7129607"/>
              <a:gd name="connsiteY1710" fmla="*/ 193461 h 10322882"/>
              <a:gd name="connsiteX1711" fmla="*/ 2629797 w 7129607"/>
              <a:gd name="connsiteY1711" fmla="*/ 163151 h 10322882"/>
              <a:gd name="connsiteX1712" fmla="*/ 2656738 w 7129607"/>
              <a:gd name="connsiteY1712" fmla="*/ 142945 h 10322882"/>
              <a:gd name="connsiteX1713" fmla="*/ 2673574 w 7129607"/>
              <a:gd name="connsiteY1713" fmla="*/ 119371 h 10322882"/>
              <a:gd name="connsiteX1714" fmla="*/ 2683676 w 7129607"/>
              <a:gd name="connsiteY1714" fmla="*/ 102534 h 10322882"/>
              <a:gd name="connsiteX1715" fmla="*/ 2697146 w 7129607"/>
              <a:gd name="connsiteY1715" fmla="*/ 105899 h 10322882"/>
              <a:gd name="connsiteX1716" fmla="*/ 2710618 w 7129607"/>
              <a:gd name="connsiteY1716" fmla="*/ 109267 h 10322882"/>
              <a:gd name="connsiteX1717" fmla="*/ 2734190 w 7129607"/>
              <a:gd name="connsiteY1717" fmla="*/ 99165 h 10322882"/>
              <a:gd name="connsiteX1718" fmla="*/ 2754397 w 7129607"/>
              <a:gd name="connsiteY1718" fmla="*/ 89059 h 10322882"/>
              <a:gd name="connsiteX1719" fmla="*/ 2788071 w 7129607"/>
              <a:gd name="connsiteY1719" fmla="*/ 78956 h 10322882"/>
              <a:gd name="connsiteX1720" fmla="*/ 2801540 w 7129607"/>
              <a:gd name="connsiteY1720" fmla="*/ 52013 h 10322882"/>
              <a:gd name="connsiteX1721" fmla="*/ 2811643 w 7129607"/>
              <a:gd name="connsiteY1721" fmla="*/ 31809 h 10322882"/>
              <a:gd name="connsiteX1722" fmla="*/ 2808275 w 7129607"/>
              <a:gd name="connsiteY1722" fmla="*/ 1498 h 10322882"/>
              <a:gd name="connsiteX0" fmla="*/ 1727528 w 7129607"/>
              <a:gd name="connsiteY0" fmla="*/ 8975575 h 10322882"/>
              <a:gd name="connsiteX1" fmla="*/ 1727574 w 7129607"/>
              <a:gd name="connsiteY1" fmla="*/ 8975638 h 10322882"/>
              <a:gd name="connsiteX2" fmla="*/ 1747089 w 7129607"/>
              <a:gd name="connsiteY2" fmla="*/ 8975638 h 10322882"/>
              <a:gd name="connsiteX3" fmla="*/ 1747089 w 7129607"/>
              <a:gd name="connsiteY3" fmla="*/ 8982373 h 10322882"/>
              <a:gd name="connsiteX4" fmla="*/ 1753828 w 7129607"/>
              <a:gd name="connsiteY4" fmla="*/ 8985741 h 10322882"/>
              <a:gd name="connsiteX5" fmla="*/ 1753999 w 7129607"/>
              <a:gd name="connsiteY5" fmla="*/ 8985429 h 10322882"/>
              <a:gd name="connsiteX6" fmla="*/ 1747745 w 7129607"/>
              <a:gd name="connsiteY6" fmla="*/ 8982305 h 10322882"/>
              <a:gd name="connsiteX7" fmla="*/ 1727528 w 7129607"/>
              <a:gd name="connsiteY7" fmla="*/ 8975575 h 10322882"/>
              <a:gd name="connsiteX8" fmla="*/ 2939394 w 7129607"/>
              <a:gd name="connsiteY8" fmla="*/ 7863365 h 10322882"/>
              <a:gd name="connsiteX9" fmla="*/ 2933765 w 7129607"/>
              <a:gd name="connsiteY9" fmla="*/ 7870204 h 10322882"/>
              <a:gd name="connsiteX10" fmla="*/ 2932948 w 7129607"/>
              <a:gd name="connsiteY10" fmla="*/ 7879615 h 10322882"/>
              <a:gd name="connsiteX11" fmla="*/ 2933297 w 7129607"/>
              <a:gd name="connsiteY11" fmla="*/ 7879269 h 10322882"/>
              <a:gd name="connsiteX12" fmla="*/ 2934022 w 7129607"/>
              <a:gd name="connsiteY12" fmla="*/ 7870917 h 10322882"/>
              <a:gd name="connsiteX13" fmla="*/ 2939920 w 7129607"/>
              <a:gd name="connsiteY13" fmla="*/ 7863759 h 10322882"/>
              <a:gd name="connsiteX14" fmla="*/ 2939394 w 7129607"/>
              <a:gd name="connsiteY14" fmla="*/ 7863365 h 10322882"/>
              <a:gd name="connsiteX15" fmla="*/ 6408711 w 7129607"/>
              <a:gd name="connsiteY15" fmla="*/ 7753763 h 10322882"/>
              <a:gd name="connsiteX16" fmla="*/ 6408711 w 7129607"/>
              <a:gd name="connsiteY16" fmla="*/ 7753788 h 10322882"/>
              <a:gd name="connsiteX17" fmla="*/ 6419483 w 7129607"/>
              <a:gd name="connsiteY17" fmla="*/ 7762398 h 10322882"/>
              <a:gd name="connsiteX18" fmla="*/ 6419369 w 7129607"/>
              <a:gd name="connsiteY18" fmla="*/ 7762284 h 10322882"/>
              <a:gd name="connsiteX19" fmla="*/ 6408711 w 7129607"/>
              <a:gd name="connsiteY19" fmla="*/ 7753763 h 10322882"/>
              <a:gd name="connsiteX20" fmla="*/ 2714483 w 7129607"/>
              <a:gd name="connsiteY20" fmla="*/ 7748713 h 10322882"/>
              <a:gd name="connsiteX21" fmla="*/ 2781509 w 7129607"/>
              <a:gd name="connsiteY21" fmla="*/ 7857093 h 10322882"/>
              <a:gd name="connsiteX22" fmla="*/ 2768674 w 7129607"/>
              <a:gd name="connsiteY22" fmla="*/ 7911283 h 10322882"/>
              <a:gd name="connsiteX23" fmla="*/ 2731596 w 7129607"/>
              <a:gd name="connsiteY23" fmla="*/ 7961196 h 10322882"/>
              <a:gd name="connsiteX24" fmla="*/ 2626069 w 7129607"/>
              <a:gd name="connsiteY24" fmla="*/ 8042480 h 10322882"/>
              <a:gd name="connsiteX25" fmla="*/ 2576157 w 7129607"/>
              <a:gd name="connsiteY25" fmla="*/ 7971177 h 10322882"/>
              <a:gd name="connsiteX26" fmla="*/ 2714483 w 7129607"/>
              <a:gd name="connsiteY26" fmla="*/ 7748713 h 10322882"/>
              <a:gd name="connsiteX27" fmla="*/ 2842828 w 7129607"/>
              <a:gd name="connsiteY27" fmla="*/ 7570456 h 10322882"/>
              <a:gd name="connsiteX28" fmla="*/ 2919835 w 7129607"/>
              <a:gd name="connsiteY28" fmla="*/ 7661723 h 10322882"/>
              <a:gd name="connsiteX29" fmla="*/ 2865645 w 7129607"/>
              <a:gd name="connsiteY29" fmla="*/ 7743009 h 10322882"/>
              <a:gd name="connsiteX30" fmla="*/ 2821437 w 7129607"/>
              <a:gd name="connsiteY30" fmla="*/ 7762974 h 10322882"/>
              <a:gd name="connsiteX31" fmla="*/ 2798621 w 7129607"/>
              <a:gd name="connsiteY31" fmla="*/ 7733028 h 10322882"/>
              <a:gd name="connsiteX32" fmla="*/ 2828568 w 7129607"/>
              <a:gd name="connsiteY32" fmla="*/ 7721619 h 10322882"/>
              <a:gd name="connsiteX33" fmla="*/ 2815733 w 7129607"/>
              <a:gd name="connsiteY33" fmla="*/ 7688819 h 10322882"/>
              <a:gd name="connsiteX34" fmla="*/ 2828568 w 7129607"/>
              <a:gd name="connsiteY34" fmla="*/ 7671706 h 10322882"/>
              <a:gd name="connsiteX35" fmla="*/ 2828568 w 7129607"/>
              <a:gd name="connsiteY35" fmla="*/ 7664577 h 10322882"/>
              <a:gd name="connsiteX36" fmla="*/ 2828568 w 7129607"/>
              <a:gd name="connsiteY36" fmla="*/ 7651742 h 10322882"/>
              <a:gd name="connsiteX37" fmla="*/ 2818585 w 7129607"/>
              <a:gd name="connsiteY37" fmla="*/ 7631777 h 10322882"/>
              <a:gd name="connsiteX38" fmla="*/ 2845681 w 7129607"/>
              <a:gd name="connsiteY38" fmla="*/ 7587568 h 10322882"/>
              <a:gd name="connsiteX39" fmla="*/ 2842828 w 7129607"/>
              <a:gd name="connsiteY39" fmla="*/ 7580439 h 10322882"/>
              <a:gd name="connsiteX40" fmla="*/ 2842828 w 7129607"/>
              <a:gd name="connsiteY40" fmla="*/ 7570456 h 10322882"/>
              <a:gd name="connsiteX41" fmla="*/ 3296309 w 7129607"/>
              <a:gd name="connsiteY41" fmla="*/ 6883099 h 10322882"/>
              <a:gd name="connsiteX42" fmla="*/ 3320551 w 7129607"/>
              <a:gd name="connsiteY42" fmla="*/ 6883099 h 10322882"/>
              <a:gd name="connsiteX43" fmla="*/ 3364760 w 7129607"/>
              <a:gd name="connsiteY43" fmla="*/ 6947272 h 10322882"/>
              <a:gd name="connsiteX44" fmla="*/ 3384724 w 7129607"/>
              <a:gd name="connsiteY44" fmla="*/ 6974366 h 10322882"/>
              <a:gd name="connsiteX45" fmla="*/ 3364760 w 7129607"/>
              <a:gd name="connsiteY45" fmla="*/ 7058504 h 10322882"/>
              <a:gd name="connsiteX46" fmla="*/ 3303440 w 7129607"/>
              <a:gd name="connsiteY46" fmla="*/ 7085598 h 10322882"/>
              <a:gd name="connsiteX47" fmla="*/ 3283475 w 7129607"/>
              <a:gd name="connsiteY47" fmla="*/ 7058504 h 10322882"/>
              <a:gd name="connsiteX48" fmla="*/ 3317699 w 7129607"/>
              <a:gd name="connsiteY48" fmla="*/ 7031408 h 10322882"/>
              <a:gd name="connsiteX49" fmla="*/ 3307718 w 7129607"/>
              <a:gd name="connsiteY49" fmla="*/ 7014295 h 10322882"/>
              <a:gd name="connsiteX50" fmla="*/ 3270640 w 7129607"/>
              <a:gd name="connsiteY50" fmla="*/ 7041391 h 10322882"/>
              <a:gd name="connsiteX51" fmla="*/ 3253527 w 7129607"/>
              <a:gd name="connsiteY51" fmla="*/ 7024278 h 10322882"/>
              <a:gd name="connsiteX52" fmla="*/ 3290605 w 7129607"/>
              <a:gd name="connsiteY52" fmla="*/ 6998610 h 10322882"/>
              <a:gd name="connsiteX53" fmla="*/ 3276344 w 7129607"/>
              <a:gd name="connsiteY53" fmla="*/ 6981497 h 10322882"/>
              <a:gd name="connsiteX54" fmla="*/ 3239267 w 7129607"/>
              <a:gd name="connsiteY54" fmla="*/ 7008592 h 10322882"/>
              <a:gd name="connsiteX55" fmla="*/ 3226433 w 7129607"/>
              <a:gd name="connsiteY55" fmla="*/ 6994331 h 10322882"/>
              <a:gd name="connsiteX56" fmla="*/ 3286327 w 7129607"/>
              <a:gd name="connsiteY56" fmla="*/ 6897359 h 10322882"/>
              <a:gd name="connsiteX57" fmla="*/ 3296309 w 7129607"/>
              <a:gd name="connsiteY57" fmla="*/ 6883099 h 10322882"/>
              <a:gd name="connsiteX58" fmla="*/ 3758351 w 7129607"/>
              <a:gd name="connsiteY58" fmla="*/ 6576498 h 10322882"/>
              <a:gd name="connsiteX59" fmla="*/ 3802558 w 7129607"/>
              <a:gd name="connsiteY59" fmla="*/ 6593611 h 10322882"/>
              <a:gd name="connsiteX60" fmla="*/ 3798280 w 7129607"/>
              <a:gd name="connsiteY60" fmla="*/ 6670619 h 10322882"/>
              <a:gd name="connsiteX61" fmla="*/ 3792575 w 7129607"/>
              <a:gd name="connsiteY61" fmla="*/ 6674897 h 10322882"/>
              <a:gd name="connsiteX62" fmla="*/ 3751220 w 7129607"/>
              <a:gd name="connsiteY62" fmla="*/ 6749052 h 10322882"/>
              <a:gd name="connsiteX63" fmla="*/ 3751218 w 7129607"/>
              <a:gd name="connsiteY63" fmla="*/ 6749052 h 10322882"/>
              <a:gd name="connsiteX64" fmla="*/ 3698456 w 7129607"/>
              <a:gd name="connsiteY64" fmla="*/ 6853152 h 10322882"/>
              <a:gd name="connsiteX65" fmla="*/ 3592929 w 7129607"/>
              <a:gd name="connsiteY65" fmla="*/ 6981497 h 10322882"/>
              <a:gd name="connsiteX66" fmla="*/ 3550146 w 7129607"/>
              <a:gd name="connsiteY66" fmla="*/ 6991479 h 10322882"/>
              <a:gd name="connsiteX67" fmla="*/ 3407542 w 7129607"/>
              <a:gd name="connsiteY67" fmla="*/ 6917324 h 10322882"/>
              <a:gd name="connsiteX68" fmla="*/ 3438916 w 7129607"/>
              <a:gd name="connsiteY68" fmla="*/ 6850301 h 10322882"/>
              <a:gd name="connsiteX69" fmla="*/ 3404690 w 7129607"/>
              <a:gd name="connsiteY69" fmla="*/ 6833188 h 10322882"/>
              <a:gd name="connsiteX70" fmla="*/ 3367613 w 7129607"/>
              <a:gd name="connsiteY70" fmla="*/ 6860282 h 10322882"/>
              <a:gd name="connsiteX71" fmla="*/ 3347648 w 7129607"/>
              <a:gd name="connsiteY71" fmla="*/ 6826058 h 10322882"/>
              <a:gd name="connsiteX72" fmla="*/ 3411820 w 7129607"/>
              <a:gd name="connsiteY72" fmla="*/ 6687732 h 10322882"/>
              <a:gd name="connsiteX73" fmla="*/ 3458879 w 7129607"/>
              <a:gd name="connsiteY73" fmla="*/ 6590759 h 10322882"/>
              <a:gd name="connsiteX74" fmla="*/ 3528756 w 7129607"/>
              <a:gd name="connsiteY74" fmla="*/ 6650654 h 10322882"/>
              <a:gd name="connsiteX75" fmla="*/ 3491678 w 7129607"/>
              <a:gd name="connsiteY75" fmla="*/ 6734791 h 10322882"/>
              <a:gd name="connsiteX76" fmla="*/ 3481697 w 7129607"/>
              <a:gd name="connsiteY76" fmla="*/ 6756181 h 10322882"/>
              <a:gd name="connsiteX77" fmla="*/ 3580094 w 7129607"/>
              <a:gd name="connsiteY77" fmla="*/ 6808945 h 10322882"/>
              <a:gd name="connsiteX78" fmla="*/ 3644266 w 7129607"/>
              <a:gd name="connsiteY78" fmla="*/ 6687730 h 10322882"/>
              <a:gd name="connsiteX79" fmla="*/ 3644267 w 7129607"/>
              <a:gd name="connsiteY79" fmla="*/ 6687732 h 10322882"/>
              <a:gd name="connsiteX80" fmla="*/ 3691326 w 7129607"/>
              <a:gd name="connsiteY80" fmla="*/ 6600742 h 10322882"/>
              <a:gd name="connsiteX81" fmla="*/ 3738387 w 7129607"/>
              <a:gd name="connsiteY81" fmla="*/ 6613575 h 10322882"/>
              <a:gd name="connsiteX82" fmla="*/ 3758351 w 7129607"/>
              <a:gd name="connsiteY82" fmla="*/ 6576498 h 10322882"/>
              <a:gd name="connsiteX83" fmla="*/ 6082766 w 7129607"/>
              <a:gd name="connsiteY83" fmla="*/ 5967879 h 10322882"/>
              <a:gd name="connsiteX84" fmla="*/ 6069407 w 7129607"/>
              <a:gd name="connsiteY84" fmla="*/ 5984590 h 10322882"/>
              <a:gd name="connsiteX85" fmla="*/ 6049193 w 7129607"/>
              <a:gd name="connsiteY85" fmla="*/ 5998078 h 10322882"/>
              <a:gd name="connsiteX86" fmla="*/ 6012133 w 7129607"/>
              <a:gd name="connsiteY86" fmla="*/ 5987962 h 10322882"/>
              <a:gd name="connsiteX87" fmla="*/ 5995189 w 7129607"/>
              <a:gd name="connsiteY87" fmla="*/ 5987962 h 10322882"/>
              <a:gd name="connsiteX88" fmla="*/ 6082774 w 7129607"/>
              <a:gd name="connsiteY88" fmla="*/ 5967906 h 10322882"/>
              <a:gd name="connsiteX89" fmla="*/ 6082766 w 7129607"/>
              <a:gd name="connsiteY89" fmla="*/ 5967879 h 10322882"/>
              <a:gd name="connsiteX90" fmla="*/ 3350500 w 7129607"/>
              <a:gd name="connsiteY90" fmla="*/ 5715163 h 10322882"/>
              <a:gd name="connsiteX91" fmla="*/ 3381872 w 7129607"/>
              <a:gd name="connsiteY91" fmla="*/ 5718015 h 10322882"/>
              <a:gd name="connsiteX92" fmla="*/ 3411820 w 7129607"/>
              <a:gd name="connsiteY92" fmla="*/ 5730850 h 10322882"/>
              <a:gd name="connsiteX93" fmla="*/ 3421801 w 7129607"/>
              <a:gd name="connsiteY93" fmla="*/ 5727998 h 10322882"/>
              <a:gd name="connsiteX94" fmla="*/ 3560129 w 7129607"/>
              <a:gd name="connsiteY94" fmla="*/ 5730850 h 10322882"/>
              <a:gd name="connsiteX95" fmla="*/ 3580094 w 7129607"/>
              <a:gd name="connsiteY95" fmla="*/ 5819266 h 10322882"/>
              <a:gd name="connsiteX96" fmla="*/ 3562981 w 7129607"/>
              <a:gd name="connsiteY96" fmla="*/ 5819266 h 10322882"/>
              <a:gd name="connsiteX97" fmla="*/ 3562981 w 7129607"/>
              <a:gd name="connsiteY97" fmla="*/ 5846360 h 10322882"/>
              <a:gd name="connsiteX98" fmla="*/ 3545869 w 7129607"/>
              <a:gd name="connsiteY98" fmla="*/ 5846360 h 10322882"/>
              <a:gd name="connsiteX99" fmla="*/ 3540165 w 7129607"/>
              <a:gd name="connsiteY99" fmla="*/ 5829247 h 10322882"/>
              <a:gd name="connsiteX100" fmla="*/ 3384726 w 7129607"/>
              <a:gd name="connsiteY100" fmla="*/ 5829247 h 10322882"/>
              <a:gd name="connsiteX101" fmla="*/ 3360482 w 7129607"/>
              <a:gd name="connsiteY101" fmla="*/ 5755092 h 10322882"/>
              <a:gd name="connsiteX102" fmla="*/ 3370465 w 7129607"/>
              <a:gd name="connsiteY102" fmla="*/ 5745111 h 10322882"/>
              <a:gd name="connsiteX103" fmla="*/ 3357630 w 7129607"/>
              <a:gd name="connsiteY103" fmla="*/ 5742259 h 10322882"/>
              <a:gd name="connsiteX104" fmla="*/ 3350500 w 7129607"/>
              <a:gd name="connsiteY104" fmla="*/ 5715163 h 10322882"/>
              <a:gd name="connsiteX105" fmla="*/ 6194670 w 7129607"/>
              <a:gd name="connsiteY105" fmla="*/ 5418453 h 10322882"/>
              <a:gd name="connsiteX106" fmla="*/ 6194376 w 7129607"/>
              <a:gd name="connsiteY106" fmla="*/ 5418666 h 10322882"/>
              <a:gd name="connsiteX107" fmla="*/ 6190564 w 7129607"/>
              <a:gd name="connsiteY107" fmla="*/ 5424764 h 10322882"/>
              <a:gd name="connsiteX108" fmla="*/ 6190695 w 7129607"/>
              <a:gd name="connsiteY108" fmla="*/ 5424817 h 10322882"/>
              <a:gd name="connsiteX109" fmla="*/ 6194670 w 7129607"/>
              <a:gd name="connsiteY109" fmla="*/ 5418453 h 10322882"/>
              <a:gd name="connsiteX110" fmla="*/ 3536068 w 7129607"/>
              <a:gd name="connsiteY110" fmla="*/ 5394300 h 10322882"/>
              <a:gd name="connsiteX111" fmla="*/ 3546184 w 7129607"/>
              <a:gd name="connsiteY111" fmla="*/ 5401050 h 10322882"/>
              <a:gd name="connsiteX112" fmla="*/ 3552927 w 7129607"/>
              <a:gd name="connsiteY112" fmla="*/ 5397676 h 10322882"/>
              <a:gd name="connsiteX113" fmla="*/ 3616987 w 7129607"/>
              <a:gd name="connsiteY113" fmla="*/ 5424675 h 10322882"/>
              <a:gd name="connsiteX114" fmla="*/ 3704648 w 7129607"/>
              <a:gd name="connsiteY114" fmla="*/ 5407801 h 10322882"/>
              <a:gd name="connsiteX115" fmla="*/ 3711392 w 7129607"/>
              <a:gd name="connsiteY115" fmla="*/ 5417926 h 10322882"/>
              <a:gd name="connsiteX116" fmla="*/ 3728249 w 7129607"/>
              <a:gd name="connsiteY116" fmla="*/ 5411175 h 10322882"/>
              <a:gd name="connsiteX117" fmla="*/ 3772081 w 7129607"/>
              <a:gd name="connsiteY117" fmla="*/ 5438176 h 10322882"/>
              <a:gd name="connsiteX118" fmla="*/ 3772081 w 7129607"/>
              <a:gd name="connsiteY118" fmla="*/ 5444926 h 10322882"/>
              <a:gd name="connsiteX119" fmla="*/ 3785567 w 7129607"/>
              <a:gd name="connsiteY119" fmla="*/ 5441550 h 10322882"/>
              <a:gd name="connsiteX120" fmla="*/ 3812540 w 7129607"/>
              <a:gd name="connsiteY120" fmla="*/ 5606925 h 10322882"/>
              <a:gd name="connsiteX121" fmla="*/ 3799053 w 7129607"/>
              <a:gd name="connsiteY121" fmla="*/ 5620426 h 10322882"/>
              <a:gd name="connsiteX122" fmla="*/ 3721506 w 7129607"/>
              <a:gd name="connsiteY122" fmla="*/ 5654176 h 10322882"/>
              <a:gd name="connsiteX123" fmla="*/ 3714762 w 7129607"/>
              <a:gd name="connsiteY123" fmla="*/ 5664301 h 10322882"/>
              <a:gd name="connsiteX124" fmla="*/ 3701276 w 7129607"/>
              <a:gd name="connsiteY124" fmla="*/ 5664301 h 10322882"/>
              <a:gd name="connsiteX125" fmla="*/ 3596757 w 7129607"/>
              <a:gd name="connsiteY125" fmla="*/ 5698050 h 10322882"/>
              <a:gd name="connsiteX126" fmla="*/ 3579900 w 7129607"/>
              <a:gd name="connsiteY126" fmla="*/ 5647425 h 10322882"/>
              <a:gd name="connsiteX127" fmla="*/ 3468636 w 7129607"/>
              <a:gd name="connsiteY127" fmla="*/ 5644051 h 10322882"/>
              <a:gd name="connsiteX128" fmla="*/ 3438293 w 7129607"/>
              <a:gd name="connsiteY128" fmla="*/ 5600175 h 10322882"/>
              <a:gd name="connsiteX129" fmla="*/ 3515839 w 7129607"/>
              <a:gd name="connsiteY129" fmla="*/ 5525926 h 10322882"/>
              <a:gd name="connsiteX130" fmla="*/ 3488866 w 7129607"/>
              <a:gd name="connsiteY130" fmla="*/ 5498925 h 10322882"/>
              <a:gd name="connsiteX131" fmla="*/ 3407949 w 7129607"/>
              <a:gd name="connsiteY131" fmla="*/ 5573176 h 10322882"/>
              <a:gd name="connsiteX132" fmla="*/ 3340517 w 7129607"/>
              <a:gd name="connsiteY132" fmla="*/ 5573176 h 10322882"/>
              <a:gd name="connsiteX133" fmla="*/ 3340517 w 7129607"/>
              <a:gd name="connsiteY133" fmla="*/ 5482050 h 10322882"/>
              <a:gd name="connsiteX134" fmla="*/ 3374233 w 7129607"/>
              <a:gd name="connsiteY134" fmla="*/ 5461800 h 10322882"/>
              <a:gd name="connsiteX135" fmla="*/ 3414692 w 7129607"/>
              <a:gd name="connsiteY135" fmla="*/ 5448301 h 10322882"/>
              <a:gd name="connsiteX136" fmla="*/ 3536068 w 7129607"/>
              <a:gd name="connsiteY136" fmla="*/ 5394300 h 10322882"/>
              <a:gd name="connsiteX137" fmla="*/ 3128034 w 7129607"/>
              <a:gd name="connsiteY137" fmla="*/ 5196080 h 10322882"/>
              <a:gd name="connsiteX138" fmla="*/ 3350499 w 7129607"/>
              <a:gd name="connsiteY138" fmla="*/ 5236009 h 10322882"/>
              <a:gd name="connsiteX139" fmla="*/ 3401837 w 7129607"/>
              <a:gd name="connsiteY139" fmla="*/ 5277366 h 10322882"/>
              <a:gd name="connsiteX140" fmla="*/ 3273492 w 7129607"/>
              <a:gd name="connsiteY140" fmla="*/ 5431379 h 10322882"/>
              <a:gd name="connsiteX141" fmla="*/ 3125183 w 7129607"/>
              <a:gd name="connsiteY141" fmla="*/ 5414266 h 10322882"/>
              <a:gd name="connsiteX142" fmla="*/ 3061011 w 7129607"/>
              <a:gd name="connsiteY142" fmla="*/ 5303034 h 10322882"/>
              <a:gd name="connsiteX143" fmla="*/ 3128034 w 7129607"/>
              <a:gd name="connsiteY143" fmla="*/ 5196080 h 10322882"/>
              <a:gd name="connsiteX144" fmla="*/ 3384724 w 7129607"/>
              <a:gd name="connsiteY144" fmla="*/ 5023527 h 10322882"/>
              <a:gd name="connsiteX145" fmla="*/ 3458879 w 7129607"/>
              <a:gd name="connsiteY145" fmla="*/ 5081996 h 10322882"/>
              <a:gd name="connsiteX146" fmla="*/ 3454601 w 7129607"/>
              <a:gd name="connsiteY146" fmla="*/ 5114794 h 10322882"/>
              <a:gd name="connsiteX147" fmla="*/ 3475992 w 7129607"/>
              <a:gd name="connsiteY147" fmla="*/ 5119072 h 10322882"/>
              <a:gd name="connsiteX148" fmla="*/ 3461731 w 7129607"/>
              <a:gd name="connsiteY148" fmla="*/ 5208913 h 10322882"/>
              <a:gd name="connsiteX149" fmla="*/ 3212172 w 7129607"/>
              <a:gd name="connsiteY149" fmla="*/ 5161855 h 10322882"/>
              <a:gd name="connsiteX150" fmla="*/ 3226433 w 7129607"/>
              <a:gd name="connsiteY150" fmla="*/ 5084848 h 10322882"/>
              <a:gd name="connsiteX151" fmla="*/ 3384724 w 7129607"/>
              <a:gd name="connsiteY151" fmla="*/ 5023527 h 10322882"/>
              <a:gd name="connsiteX152" fmla="*/ 6786974 w 7129607"/>
              <a:gd name="connsiteY152" fmla="*/ 3447672 h 10322882"/>
              <a:gd name="connsiteX153" fmla="*/ 6783658 w 7129607"/>
              <a:gd name="connsiteY153" fmla="*/ 3460947 h 10322882"/>
              <a:gd name="connsiteX154" fmla="*/ 6783835 w 7129607"/>
              <a:gd name="connsiteY154" fmla="*/ 3461304 h 10322882"/>
              <a:gd name="connsiteX155" fmla="*/ 6787155 w 7129607"/>
              <a:gd name="connsiteY155" fmla="*/ 3448035 h 10322882"/>
              <a:gd name="connsiteX156" fmla="*/ 6786974 w 7129607"/>
              <a:gd name="connsiteY156" fmla="*/ 3447672 h 10322882"/>
              <a:gd name="connsiteX157" fmla="*/ 5253470 w 7129607"/>
              <a:gd name="connsiteY157" fmla="*/ 1813834 h 10322882"/>
              <a:gd name="connsiteX158" fmla="*/ 5253599 w 7129607"/>
              <a:gd name="connsiteY158" fmla="*/ 1813966 h 10322882"/>
              <a:gd name="connsiteX159" fmla="*/ 5255652 w 7129607"/>
              <a:gd name="connsiteY159" fmla="*/ 1816331 h 10322882"/>
              <a:gd name="connsiteX160" fmla="*/ 5255733 w 7129607"/>
              <a:gd name="connsiteY160" fmla="*/ 1816322 h 10322882"/>
              <a:gd name="connsiteX161" fmla="*/ 5254144 w 7129607"/>
              <a:gd name="connsiteY161" fmla="*/ 1814475 h 10322882"/>
              <a:gd name="connsiteX162" fmla="*/ 5253470 w 7129607"/>
              <a:gd name="connsiteY162" fmla="*/ 1813834 h 10322882"/>
              <a:gd name="connsiteX163" fmla="*/ 4718574 w 7129607"/>
              <a:gd name="connsiteY163" fmla="*/ 1642347 h 10322882"/>
              <a:gd name="connsiteX164" fmla="*/ 4718476 w 7129607"/>
              <a:gd name="connsiteY164" fmla="*/ 1642543 h 10322882"/>
              <a:gd name="connsiteX165" fmla="*/ 4725052 w 7129607"/>
              <a:gd name="connsiteY165" fmla="*/ 1652401 h 10322882"/>
              <a:gd name="connsiteX166" fmla="*/ 4725145 w 7129607"/>
              <a:gd name="connsiteY166" fmla="*/ 1652214 h 10322882"/>
              <a:gd name="connsiteX167" fmla="*/ 4718574 w 7129607"/>
              <a:gd name="connsiteY167" fmla="*/ 1642347 h 10322882"/>
              <a:gd name="connsiteX168" fmla="*/ 2808275 w 7129607"/>
              <a:gd name="connsiteY168" fmla="*/ 1498 h 10322882"/>
              <a:gd name="connsiteX169" fmla="*/ 2845318 w 7129607"/>
              <a:gd name="connsiteY169" fmla="*/ 1498 h 10322882"/>
              <a:gd name="connsiteX170" fmla="*/ 2885728 w 7129607"/>
              <a:gd name="connsiteY170" fmla="*/ 14968 h 10322882"/>
              <a:gd name="connsiteX171" fmla="*/ 2926138 w 7129607"/>
              <a:gd name="connsiteY171" fmla="*/ 28439 h 10322882"/>
              <a:gd name="connsiteX172" fmla="*/ 2939609 w 7129607"/>
              <a:gd name="connsiteY172" fmla="*/ 48645 h 10322882"/>
              <a:gd name="connsiteX173" fmla="*/ 2936241 w 7129607"/>
              <a:gd name="connsiteY173" fmla="*/ 62119 h 10322882"/>
              <a:gd name="connsiteX174" fmla="*/ 2976651 w 7129607"/>
              <a:gd name="connsiteY174" fmla="*/ 78956 h 10322882"/>
              <a:gd name="connsiteX175" fmla="*/ 3010323 w 7129607"/>
              <a:gd name="connsiteY175" fmla="*/ 92426 h 10322882"/>
              <a:gd name="connsiteX176" fmla="*/ 3094509 w 7129607"/>
              <a:gd name="connsiteY176" fmla="*/ 95795 h 10322882"/>
              <a:gd name="connsiteX177" fmla="*/ 3101245 w 7129607"/>
              <a:gd name="connsiteY177" fmla="*/ 112634 h 10322882"/>
              <a:gd name="connsiteX178" fmla="*/ 3111348 w 7129607"/>
              <a:gd name="connsiteY178" fmla="*/ 129473 h 10322882"/>
              <a:gd name="connsiteX179" fmla="*/ 3131552 w 7129607"/>
              <a:gd name="connsiteY179" fmla="*/ 156416 h 10322882"/>
              <a:gd name="connsiteX180" fmla="*/ 3141655 w 7129607"/>
              <a:gd name="connsiteY180" fmla="*/ 193461 h 10322882"/>
              <a:gd name="connsiteX181" fmla="*/ 3134920 w 7129607"/>
              <a:gd name="connsiteY181" fmla="*/ 213668 h 10322882"/>
              <a:gd name="connsiteX182" fmla="*/ 3145023 w 7129607"/>
              <a:gd name="connsiteY182" fmla="*/ 237242 h 10322882"/>
              <a:gd name="connsiteX183" fmla="*/ 3158493 w 7129607"/>
              <a:gd name="connsiteY183" fmla="*/ 267554 h 10322882"/>
              <a:gd name="connsiteX184" fmla="*/ 3155126 w 7129607"/>
              <a:gd name="connsiteY184" fmla="*/ 284391 h 10322882"/>
              <a:gd name="connsiteX185" fmla="*/ 3158493 w 7129607"/>
              <a:gd name="connsiteY185" fmla="*/ 304598 h 10322882"/>
              <a:gd name="connsiteX186" fmla="*/ 3145023 w 7129607"/>
              <a:gd name="connsiteY186" fmla="*/ 341643 h 10322882"/>
              <a:gd name="connsiteX187" fmla="*/ 3134920 w 7129607"/>
              <a:gd name="connsiteY187" fmla="*/ 371953 h 10322882"/>
              <a:gd name="connsiteX188" fmla="*/ 3124818 w 7129607"/>
              <a:gd name="connsiteY188" fmla="*/ 398896 h 10322882"/>
              <a:gd name="connsiteX189" fmla="*/ 3114715 w 7129607"/>
              <a:gd name="connsiteY189" fmla="*/ 425840 h 10322882"/>
              <a:gd name="connsiteX190" fmla="*/ 3114715 w 7129607"/>
              <a:gd name="connsiteY190" fmla="*/ 442677 h 10322882"/>
              <a:gd name="connsiteX191" fmla="*/ 3121451 w 7129607"/>
              <a:gd name="connsiteY191" fmla="*/ 452781 h 10322882"/>
              <a:gd name="connsiteX192" fmla="*/ 3138287 w 7129607"/>
              <a:gd name="connsiteY192" fmla="*/ 479724 h 10322882"/>
              <a:gd name="connsiteX193" fmla="*/ 3145023 w 7129607"/>
              <a:gd name="connsiteY193" fmla="*/ 493194 h 10322882"/>
              <a:gd name="connsiteX194" fmla="*/ 3151758 w 7129607"/>
              <a:gd name="connsiteY194" fmla="*/ 506667 h 10322882"/>
              <a:gd name="connsiteX195" fmla="*/ 3151758 w 7129607"/>
              <a:gd name="connsiteY195" fmla="*/ 540343 h 10322882"/>
              <a:gd name="connsiteX196" fmla="*/ 3192168 w 7129607"/>
              <a:gd name="connsiteY196" fmla="*/ 536975 h 10322882"/>
              <a:gd name="connsiteX197" fmla="*/ 3235945 w 7129607"/>
              <a:gd name="connsiteY197" fmla="*/ 533608 h 10322882"/>
              <a:gd name="connsiteX198" fmla="*/ 3266254 w 7129607"/>
              <a:gd name="connsiteY198" fmla="*/ 557182 h 10322882"/>
              <a:gd name="connsiteX199" fmla="*/ 3303296 w 7129607"/>
              <a:gd name="connsiteY199" fmla="*/ 563917 h 10322882"/>
              <a:gd name="connsiteX200" fmla="*/ 3330236 w 7129607"/>
              <a:gd name="connsiteY200" fmla="*/ 543710 h 10322882"/>
              <a:gd name="connsiteX201" fmla="*/ 3353808 w 7129607"/>
              <a:gd name="connsiteY201" fmla="*/ 574021 h 10322882"/>
              <a:gd name="connsiteX202" fmla="*/ 3394218 w 7129607"/>
              <a:gd name="connsiteY202" fmla="*/ 590860 h 10322882"/>
              <a:gd name="connsiteX203" fmla="*/ 3424526 w 7129607"/>
              <a:gd name="connsiteY203" fmla="*/ 563917 h 10322882"/>
              <a:gd name="connsiteX204" fmla="*/ 3451465 w 7129607"/>
              <a:gd name="connsiteY204" fmla="*/ 533608 h 10322882"/>
              <a:gd name="connsiteX205" fmla="*/ 3475039 w 7129607"/>
              <a:gd name="connsiteY205" fmla="*/ 543710 h 10322882"/>
              <a:gd name="connsiteX206" fmla="*/ 3481774 w 7129607"/>
              <a:gd name="connsiteY206" fmla="*/ 553815 h 10322882"/>
              <a:gd name="connsiteX207" fmla="*/ 3501979 w 7129607"/>
              <a:gd name="connsiteY207" fmla="*/ 560550 h 10322882"/>
              <a:gd name="connsiteX208" fmla="*/ 3522183 w 7129607"/>
              <a:gd name="connsiteY208" fmla="*/ 594229 h 10322882"/>
              <a:gd name="connsiteX209" fmla="*/ 3549124 w 7129607"/>
              <a:gd name="connsiteY209" fmla="*/ 631274 h 10322882"/>
              <a:gd name="connsiteX210" fmla="*/ 3619842 w 7129607"/>
              <a:gd name="connsiteY210" fmla="*/ 641377 h 10322882"/>
              <a:gd name="connsiteX211" fmla="*/ 3633311 w 7129607"/>
              <a:gd name="connsiteY211" fmla="*/ 631274 h 10322882"/>
              <a:gd name="connsiteX212" fmla="*/ 3656885 w 7129607"/>
              <a:gd name="connsiteY212" fmla="*/ 624538 h 10322882"/>
              <a:gd name="connsiteX213" fmla="*/ 3666986 w 7129607"/>
              <a:gd name="connsiteY213" fmla="*/ 611066 h 10322882"/>
              <a:gd name="connsiteX214" fmla="*/ 3690560 w 7129607"/>
              <a:gd name="connsiteY214" fmla="*/ 594229 h 10322882"/>
              <a:gd name="connsiteX215" fmla="*/ 3768012 w 7129607"/>
              <a:gd name="connsiteY215" fmla="*/ 577388 h 10322882"/>
              <a:gd name="connsiteX216" fmla="*/ 3798320 w 7129607"/>
              <a:gd name="connsiteY216" fmla="*/ 580756 h 10322882"/>
              <a:gd name="connsiteX217" fmla="*/ 3821892 w 7129607"/>
              <a:gd name="connsiteY217" fmla="*/ 604331 h 10322882"/>
              <a:gd name="connsiteX218" fmla="*/ 3855567 w 7129607"/>
              <a:gd name="connsiteY218" fmla="*/ 614434 h 10322882"/>
              <a:gd name="connsiteX219" fmla="*/ 3885874 w 7129607"/>
              <a:gd name="connsiteY219" fmla="*/ 621169 h 10322882"/>
              <a:gd name="connsiteX220" fmla="*/ 3906080 w 7129607"/>
              <a:gd name="connsiteY220" fmla="*/ 648112 h 10322882"/>
              <a:gd name="connsiteX221" fmla="*/ 3916183 w 7129607"/>
              <a:gd name="connsiteY221" fmla="*/ 658216 h 10322882"/>
              <a:gd name="connsiteX222" fmla="*/ 3929652 w 7129607"/>
              <a:gd name="connsiteY222" fmla="*/ 651481 h 10322882"/>
              <a:gd name="connsiteX223" fmla="*/ 3953224 w 7129607"/>
              <a:gd name="connsiteY223" fmla="*/ 651481 h 10322882"/>
              <a:gd name="connsiteX224" fmla="*/ 3986901 w 7129607"/>
              <a:gd name="connsiteY224" fmla="*/ 661583 h 10322882"/>
              <a:gd name="connsiteX225" fmla="*/ 4017208 w 7129607"/>
              <a:gd name="connsiteY225" fmla="*/ 668320 h 10322882"/>
              <a:gd name="connsiteX226" fmla="*/ 4054251 w 7129607"/>
              <a:gd name="connsiteY226" fmla="*/ 698629 h 10322882"/>
              <a:gd name="connsiteX227" fmla="*/ 4074455 w 7129607"/>
              <a:gd name="connsiteY227" fmla="*/ 715468 h 10322882"/>
              <a:gd name="connsiteX228" fmla="*/ 4101395 w 7129607"/>
              <a:gd name="connsiteY228" fmla="*/ 728939 h 10322882"/>
              <a:gd name="connsiteX229" fmla="*/ 4175480 w 7129607"/>
              <a:gd name="connsiteY229" fmla="*/ 755882 h 10322882"/>
              <a:gd name="connsiteX230" fmla="*/ 4205788 w 7129607"/>
              <a:gd name="connsiteY230" fmla="*/ 759250 h 10322882"/>
              <a:gd name="connsiteX231" fmla="*/ 4219258 w 7129607"/>
              <a:gd name="connsiteY231" fmla="*/ 749147 h 10322882"/>
              <a:gd name="connsiteX232" fmla="*/ 4252933 w 7129607"/>
              <a:gd name="connsiteY232" fmla="*/ 759250 h 10322882"/>
              <a:gd name="connsiteX233" fmla="*/ 4279873 w 7129607"/>
              <a:gd name="connsiteY233" fmla="*/ 782823 h 10322882"/>
              <a:gd name="connsiteX234" fmla="*/ 4310182 w 7129607"/>
              <a:gd name="connsiteY234" fmla="*/ 786191 h 10322882"/>
              <a:gd name="connsiteX235" fmla="*/ 4316916 w 7129607"/>
              <a:gd name="connsiteY235" fmla="*/ 806399 h 10322882"/>
              <a:gd name="connsiteX236" fmla="*/ 4333754 w 7129607"/>
              <a:gd name="connsiteY236" fmla="*/ 816501 h 10322882"/>
              <a:gd name="connsiteX237" fmla="*/ 4360694 w 7129607"/>
              <a:gd name="connsiteY237" fmla="*/ 850181 h 10322882"/>
              <a:gd name="connsiteX238" fmla="*/ 4289976 w 7129607"/>
              <a:gd name="connsiteY238" fmla="*/ 887225 h 10322882"/>
              <a:gd name="connsiteX239" fmla="*/ 4263036 w 7129607"/>
              <a:gd name="connsiteY239" fmla="*/ 917537 h 10322882"/>
              <a:gd name="connsiteX240" fmla="*/ 4266404 w 7129607"/>
              <a:gd name="connsiteY240" fmla="*/ 931007 h 10322882"/>
              <a:gd name="connsiteX241" fmla="*/ 4273139 w 7129607"/>
              <a:gd name="connsiteY241" fmla="*/ 957950 h 10322882"/>
              <a:gd name="connsiteX242" fmla="*/ 4289976 w 7129607"/>
              <a:gd name="connsiteY242" fmla="*/ 988258 h 10322882"/>
              <a:gd name="connsiteX243" fmla="*/ 4303447 w 7129607"/>
              <a:gd name="connsiteY243" fmla="*/ 1018569 h 10322882"/>
              <a:gd name="connsiteX244" fmla="*/ 4303447 w 7129607"/>
              <a:gd name="connsiteY244" fmla="*/ 1069086 h 10322882"/>
              <a:gd name="connsiteX245" fmla="*/ 4306814 w 7129607"/>
              <a:gd name="connsiteY245" fmla="*/ 1092660 h 10322882"/>
              <a:gd name="connsiteX246" fmla="*/ 4313548 w 7129607"/>
              <a:gd name="connsiteY246" fmla="*/ 1119603 h 10322882"/>
              <a:gd name="connsiteX247" fmla="*/ 4343857 w 7129607"/>
              <a:gd name="connsiteY247" fmla="*/ 1106131 h 10322882"/>
              <a:gd name="connsiteX248" fmla="*/ 4333754 w 7129607"/>
              <a:gd name="connsiteY248" fmla="*/ 1119603 h 10322882"/>
              <a:gd name="connsiteX249" fmla="*/ 4320283 w 7129607"/>
              <a:gd name="connsiteY249" fmla="*/ 1126339 h 10322882"/>
              <a:gd name="connsiteX250" fmla="*/ 4316916 w 7129607"/>
              <a:gd name="connsiteY250" fmla="*/ 1136442 h 10322882"/>
              <a:gd name="connsiteX251" fmla="*/ 4289976 w 7129607"/>
              <a:gd name="connsiteY251" fmla="*/ 1163385 h 10322882"/>
              <a:gd name="connsiteX252" fmla="*/ 4306814 w 7129607"/>
              <a:gd name="connsiteY252" fmla="*/ 1129707 h 10322882"/>
              <a:gd name="connsiteX253" fmla="*/ 4293344 w 7129607"/>
              <a:gd name="connsiteY253" fmla="*/ 1126339 h 10322882"/>
              <a:gd name="connsiteX254" fmla="*/ 4273139 w 7129607"/>
              <a:gd name="connsiteY254" fmla="*/ 1146544 h 10322882"/>
              <a:gd name="connsiteX255" fmla="*/ 4246198 w 7129607"/>
              <a:gd name="connsiteY255" fmla="*/ 1149913 h 10322882"/>
              <a:gd name="connsiteX256" fmla="*/ 4239464 w 7129607"/>
              <a:gd name="connsiteY256" fmla="*/ 1170120 h 10322882"/>
              <a:gd name="connsiteX257" fmla="*/ 4259669 w 7129607"/>
              <a:gd name="connsiteY257" fmla="*/ 1203799 h 10322882"/>
              <a:gd name="connsiteX258" fmla="*/ 4273139 w 7129607"/>
              <a:gd name="connsiteY258" fmla="*/ 1207165 h 10322882"/>
              <a:gd name="connsiteX259" fmla="*/ 4276505 w 7129607"/>
              <a:gd name="connsiteY259" fmla="*/ 1227371 h 10322882"/>
              <a:gd name="connsiteX260" fmla="*/ 4283241 w 7129607"/>
              <a:gd name="connsiteY260" fmla="*/ 1247579 h 10322882"/>
              <a:gd name="connsiteX261" fmla="*/ 4306814 w 7129607"/>
              <a:gd name="connsiteY261" fmla="*/ 1250947 h 10322882"/>
              <a:gd name="connsiteX262" fmla="*/ 4296711 w 7129607"/>
              <a:gd name="connsiteY262" fmla="*/ 1257682 h 10322882"/>
              <a:gd name="connsiteX263" fmla="*/ 4286608 w 7129607"/>
              <a:gd name="connsiteY263" fmla="*/ 1274521 h 10322882"/>
              <a:gd name="connsiteX264" fmla="*/ 4263036 w 7129607"/>
              <a:gd name="connsiteY264" fmla="*/ 1304831 h 10322882"/>
              <a:gd name="connsiteX265" fmla="*/ 4242830 w 7129607"/>
              <a:gd name="connsiteY265" fmla="*/ 1355348 h 10322882"/>
              <a:gd name="connsiteX266" fmla="*/ 4279873 w 7129607"/>
              <a:gd name="connsiteY266" fmla="*/ 1378922 h 10322882"/>
              <a:gd name="connsiteX267" fmla="*/ 4279873 w 7129607"/>
              <a:gd name="connsiteY267" fmla="*/ 1392393 h 10322882"/>
              <a:gd name="connsiteX268" fmla="*/ 4270947 w 7129607"/>
              <a:gd name="connsiteY268" fmla="*/ 1399090 h 10322882"/>
              <a:gd name="connsiteX269" fmla="*/ 4272050 w 7129607"/>
              <a:gd name="connsiteY269" fmla="*/ 1399833 h 10322882"/>
              <a:gd name="connsiteX270" fmla="*/ 4280580 w 7129607"/>
              <a:gd name="connsiteY270" fmla="*/ 1393439 h 10322882"/>
              <a:gd name="connsiteX271" fmla="*/ 4280580 w 7129607"/>
              <a:gd name="connsiteY271" fmla="*/ 1379974 h 10322882"/>
              <a:gd name="connsiteX272" fmla="*/ 4310896 w 7129607"/>
              <a:gd name="connsiteY272" fmla="*/ 1396805 h 10322882"/>
              <a:gd name="connsiteX273" fmla="*/ 4351318 w 7129607"/>
              <a:gd name="connsiteY273" fmla="*/ 1460765 h 10322882"/>
              <a:gd name="connsiteX274" fmla="*/ 4395107 w 7129607"/>
              <a:gd name="connsiteY274" fmla="*/ 1464130 h 10322882"/>
              <a:gd name="connsiteX275" fmla="*/ 4438896 w 7129607"/>
              <a:gd name="connsiteY275" fmla="*/ 1464130 h 10322882"/>
              <a:gd name="connsiteX276" fmla="*/ 4469213 w 7129607"/>
              <a:gd name="connsiteY276" fmla="*/ 1433834 h 10322882"/>
              <a:gd name="connsiteX277" fmla="*/ 4489423 w 7129607"/>
              <a:gd name="connsiteY277" fmla="*/ 1396805 h 10322882"/>
              <a:gd name="connsiteX278" fmla="*/ 4523108 w 7129607"/>
              <a:gd name="connsiteY278" fmla="*/ 1413636 h 10322882"/>
              <a:gd name="connsiteX279" fmla="*/ 4553423 w 7129607"/>
              <a:gd name="connsiteY279" fmla="*/ 1423736 h 10322882"/>
              <a:gd name="connsiteX280" fmla="*/ 4607318 w 7129607"/>
              <a:gd name="connsiteY280" fmla="*/ 1430469 h 10322882"/>
              <a:gd name="connsiteX281" fmla="*/ 4607318 w 7129607"/>
              <a:gd name="connsiteY281" fmla="*/ 1467498 h 10322882"/>
              <a:gd name="connsiteX282" fmla="*/ 4607318 w 7129607"/>
              <a:gd name="connsiteY282" fmla="*/ 1504527 h 10322882"/>
              <a:gd name="connsiteX283" fmla="*/ 4620792 w 7129607"/>
              <a:gd name="connsiteY283" fmla="*/ 1548288 h 10322882"/>
              <a:gd name="connsiteX284" fmla="*/ 4630897 w 7129607"/>
              <a:gd name="connsiteY284" fmla="*/ 1565118 h 10322882"/>
              <a:gd name="connsiteX285" fmla="*/ 4651107 w 7129607"/>
              <a:gd name="connsiteY285" fmla="*/ 1565118 h 10322882"/>
              <a:gd name="connsiteX286" fmla="*/ 4671318 w 7129607"/>
              <a:gd name="connsiteY286" fmla="*/ 1568484 h 10322882"/>
              <a:gd name="connsiteX287" fmla="*/ 4681424 w 7129607"/>
              <a:gd name="connsiteY287" fmla="*/ 1585317 h 10322882"/>
              <a:gd name="connsiteX288" fmla="*/ 4708372 w 7129607"/>
              <a:gd name="connsiteY288" fmla="*/ 1622346 h 10322882"/>
              <a:gd name="connsiteX289" fmla="*/ 4721779 w 7129607"/>
              <a:gd name="connsiteY289" fmla="*/ 1625695 h 10322882"/>
              <a:gd name="connsiteX290" fmla="*/ 4721779 w 7129607"/>
              <a:gd name="connsiteY290" fmla="*/ 1625255 h 10322882"/>
              <a:gd name="connsiteX291" fmla="*/ 4741974 w 7129607"/>
              <a:gd name="connsiteY291" fmla="*/ 1631995 h 10322882"/>
              <a:gd name="connsiteX292" fmla="*/ 4778999 w 7129607"/>
              <a:gd name="connsiteY292" fmla="*/ 1652214 h 10322882"/>
              <a:gd name="connsiteX293" fmla="*/ 4809294 w 7129607"/>
              <a:gd name="connsiteY293" fmla="*/ 1652214 h 10322882"/>
              <a:gd name="connsiteX294" fmla="*/ 4819391 w 7129607"/>
              <a:gd name="connsiteY294" fmla="*/ 1662324 h 10322882"/>
              <a:gd name="connsiteX295" fmla="*/ 4836221 w 7129607"/>
              <a:gd name="connsiteY295" fmla="*/ 1669063 h 10322882"/>
              <a:gd name="connsiteX296" fmla="*/ 4856418 w 7129607"/>
              <a:gd name="connsiteY296" fmla="*/ 1679172 h 10322882"/>
              <a:gd name="connsiteX297" fmla="*/ 4839587 w 7129607"/>
              <a:gd name="connsiteY297" fmla="*/ 1722980 h 10322882"/>
              <a:gd name="connsiteX298" fmla="*/ 4853052 w 7129607"/>
              <a:gd name="connsiteY298" fmla="*/ 1760048 h 10322882"/>
              <a:gd name="connsiteX299" fmla="*/ 4863148 w 7129607"/>
              <a:gd name="connsiteY299" fmla="*/ 1763417 h 10322882"/>
              <a:gd name="connsiteX300" fmla="*/ 4869880 w 7129607"/>
              <a:gd name="connsiteY300" fmla="*/ 1780268 h 10322882"/>
              <a:gd name="connsiteX301" fmla="*/ 4896809 w 7129607"/>
              <a:gd name="connsiteY301" fmla="*/ 1810595 h 10322882"/>
              <a:gd name="connsiteX302" fmla="*/ 4927102 w 7129607"/>
              <a:gd name="connsiteY302" fmla="*/ 1776897 h 10322882"/>
              <a:gd name="connsiteX303" fmla="*/ 4940566 w 7129607"/>
              <a:gd name="connsiteY303" fmla="*/ 1790376 h 10322882"/>
              <a:gd name="connsiteX304" fmla="*/ 4970860 w 7129607"/>
              <a:gd name="connsiteY304" fmla="*/ 1790376 h 10322882"/>
              <a:gd name="connsiteX305" fmla="*/ 5001153 w 7129607"/>
              <a:gd name="connsiteY305" fmla="*/ 1770158 h 10322882"/>
              <a:gd name="connsiteX306" fmla="*/ 5038178 w 7129607"/>
              <a:gd name="connsiteY306" fmla="*/ 1800485 h 10322882"/>
              <a:gd name="connsiteX307" fmla="*/ 5058375 w 7129607"/>
              <a:gd name="connsiteY307" fmla="*/ 1790376 h 10322882"/>
              <a:gd name="connsiteX308" fmla="*/ 5085302 w 7129607"/>
              <a:gd name="connsiteY308" fmla="*/ 1780268 h 10322882"/>
              <a:gd name="connsiteX309" fmla="*/ 5135791 w 7129607"/>
              <a:gd name="connsiteY309" fmla="*/ 1780268 h 10322882"/>
              <a:gd name="connsiteX310" fmla="*/ 5176183 w 7129607"/>
              <a:gd name="connsiteY310" fmla="*/ 1793746 h 10322882"/>
              <a:gd name="connsiteX311" fmla="*/ 5199745 w 7129607"/>
              <a:gd name="connsiteY311" fmla="*/ 1790376 h 10322882"/>
              <a:gd name="connsiteX312" fmla="*/ 5236771 w 7129607"/>
              <a:gd name="connsiteY312" fmla="*/ 1790376 h 10322882"/>
              <a:gd name="connsiteX313" fmla="*/ 5240137 w 7129607"/>
              <a:gd name="connsiteY313" fmla="*/ 1790376 h 10322882"/>
              <a:gd name="connsiteX314" fmla="*/ 5243503 w 7129607"/>
              <a:gd name="connsiteY314" fmla="*/ 1797117 h 10322882"/>
              <a:gd name="connsiteX315" fmla="*/ 5246869 w 7129607"/>
              <a:gd name="connsiteY315" fmla="*/ 1807225 h 10322882"/>
              <a:gd name="connsiteX316" fmla="*/ 5247151 w 7129607"/>
              <a:gd name="connsiteY316" fmla="*/ 1807509 h 10322882"/>
              <a:gd name="connsiteX317" fmla="*/ 5243954 w 7129607"/>
              <a:gd name="connsiteY317" fmla="*/ 1797824 h 10322882"/>
              <a:gd name="connsiteX318" fmla="*/ 5240603 w 7129607"/>
              <a:gd name="connsiteY318" fmla="*/ 1791061 h 10322882"/>
              <a:gd name="connsiteX319" fmla="*/ 5247304 w 7129607"/>
              <a:gd name="connsiteY319" fmla="*/ 1770769 h 10322882"/>
              <a:gd name="connsiteX320" fmla="*/ 5274244 w 7129607"/>
              <a:gd name="connsiteY320" fmla="*/ 1750736 h 10322882"/>
              <a:gd name="connsiteX321" fmla="*/ 5324771 w 7129607"/>
              <a:gd name="connsiteY321" fmla="*/ 1716914 h 10322882"/>
              <a:gd name="connsiteX322" fmla="*/ 5324771 w 7129607"/>
              <a:gd name="connsiteY322" fmla="*/ 1672947 h 10322882"/>
              <a:gd name="connsiteX323" fmla="*/ 5334822 w 7129607"/>
              <a:gd name="connsiteY323" fmla="*/ 1646150 h 10322882"/>
              <a:gd name="connsiteX324" fmla="*/ 5328122 w 7129607"/>
              <a:gd name="connsiteY324" fmla="*/ 1632622 h 10322882"/>
              <a:gd name="connsiteX325" fmla="*/ 5324771 w 7129607"/>
              <a:gd name="connsiteY325" fmla="*/ 1612330 h 10322882"/>
              <a:gd name="connsiteX326" fmla="*/ 5328122 w 7129607"/>
              <a:gd name="connsiteY326" fmla="*/ 1578767 h 10322882"/>
              <a:gd name="connsiteX327" fmla="*/ 5331611 w 7129607"/>
              <a:gd name="connsiteY327" fmla="*/ 1524913 h 10322882"/>
              <a:gd name="connsiteX328" fmla="*/ 5307883 w 7129607"/>
              <a:gd name="connsiteY328" fmla="*/ 1518149 h 10322882"/>
              <a:gd name="connsiteX329" fmla="*/ 5274244 w 7129607"/>
              <a:gd name="connsiteY329" fmla="*/ 1497857 h 10322882"/>
              <a:gd name="connsiteX330" fmla="*/ 5227204 w 7129607"/>
              <a:gd name="connsiteY330" fmla="*/ 1491353 h 10322882"/>
              <a:gd name="connsiteX331" fmla="*/ 5203614 w 7129607"/>
              <a:gd name="connsiteY331" fmla="*/ 1511386 h 10322882"/>
              <a:gd name="connsiteX332" fmla="*/ 5173324 w 7129607"/>
              <a:gd name="connsiteY332" fmla="*/ 1524913 h 10322882"/>
              <a:gd name="connsiteX333" fmla="*/ 5159786 w 7129607"/>
              <a:gd name="connsiteY333" fmla="*/ 1551711 h 10322882"/>
              <a:gd name="connsiteX334" fmla="*/ 5149735 w 7129607"/>
              <a:gd name="connsiteY334" fmla="*/ 1572003 h 10322882"/>
              <a:gd name="connsiteX335" fmla="*/ 5132846 w 7129607"/>
              <a:gd name="connsiteY335" fmla="*/ 1568622 h 10322882"/>
              <a:gd name="connsiteX336" fmla="*/ 5136197 w 7129607"/>
              <a:gd name="connsiteY336" fmla="*/ 1541824 h 10322882"/>
              <a:gd name="connsiteX337" fmla="*/ 5152947 w 7129607"/>
              <a:gd name="connsiteY337" fmla="*/ 1524913 h 10322882"/>
              <a:gd name="connsiteX338" fmla="*/ 5159786 w 7129607"/>
              <a:gd name="connsiteY338" fmla="*/ 1497857 h 10322882"/>
              <a:gd name="connsiteX339" fmla="*/ 5152947 w 7129607"/>
              <a:gd name="connsiteY339" fmla="*/ 1471061 h 10322882"/>
              <a:gd name="connsiteX340" fmla="*/ 5132846 w 7129607"/>
              <a:gd name="connsiteY340" fmla="*/ 1450767 h 10322882"/>
              <a:gd name="connsiteX341" fmla="*/ 5126146 w 7129607"/>
              <a:gd name="connsiteY341" fmla="*/ 1491353 h 10322882"/>
              <a:gd name="connsiteX342" fmla="*/ 5099206 w 7129607"/>
              <a:gd name="connsiteY342" fmla="*/ 1521532 h 10322882"/>
              <a:gd name="connsiteX343" fmla="*/ 5082317 w 7129607"/>
              <a:gd name="connsiteY343" fmla="*/ 1548329 h 10322882"/>
              <a:gd name="connsiteX344" fmla="*/ 5092367 w 7129607"/>
              <a:gd name="connsiteY344" fmla="*/ 1568622 h 10322882"/>
              <a:gd name="connsiteX345" fmla="*/ 5075617 w 7129607"/>
              <a:gd name="connsiteY345" fmla="*/ 1565240 h 10322882"/>
              <a:gd name="connsiteX346" fmla="*/ 5072268 w 7129607"/>
              <a:gd name="connsiteY346" fmla="*/ 1545206 h 10322882"/>
              <a:gd name="connsiteX347" fmla="*/ 5082317 w 7129607"/>
              <a:gd name="connsiteY347" fmla="*/ 1521532 h 10322882"/>
              <a:gd name="connsiteX348" fmla="*/ 5072268 w 7129607"/>
              <a:gd name="connsiteY348" fmla="*/ 1497857 h 10322882"/>
              <a:gd name="connsiteX349" fmla="*/ 5092367 w 7129607"/>
              <a:gd name="connsiteY349" fmla="*/ 1474442 h 10322882"/>
              <a:gd name="connsiteX350" fmla="*/ 5105907 w 7129607"/>
              <a:gd name="connsiteY350" fmla="*/ 1444002 h 10322882"/>
              <a:gd name="connsiteX351" fmla="*/ 5115956 w 7129607"/>
              <a:gd name="connsiteY351" fmla="*/ 1410181 h 10322882"/>
              <a:gd name="connsiteX352" fmla="*/ 5119447 w 7129607"/>
              <a:gd name="connsiteY352" fmla="*/ 1376620 h 10322882"/>
              <a:gd name="connsiteX353" fmla="*/ 5122795 w 7129607"/>
              <a:gd name="connsiteY353" fmla="*/ 1336034 h 10322882"/>
              <a:gd name="connsiteX354" fmla="*/ 5132846 w 7129607"/>
              <a:gd name="connsiteY354" fmla="*/ 1322766 h 10322882"/>
              <a:gd name="connsiteX355" fmla="*/ 5132846 w 7129607"/>
              <a:gd name="connsiteY355" fmla="*/ 1302474 h 10322882"/>
              <a:gd name="connsiteX356" fmla="*/ 5166485 w 7129607"/>
              <a:gd name="connsiteY356" fmla="*/ 1305855 h 10322882"/>
              <a:gd name="connsiteX357" fmla="*/ 5186724 w 7129607"/>
              <a:gd name="connsiteY357" fmla="*/ 1285563 h 10322882"/>
              <a:gd name="connsiteX358" fmla="*/ 5213664 w 7129607"/>
              <a:gd name="connsiteY358" fmla="*/ 1285563 h 10322882"/>
              <a:gd name="connsiteX359" fmla="*/ 5250653 w 7129607"/>
              <a:gd name="connsiteY359" fmla="*/ 1279058 h 10322882"/>
              <a:gd name="connsiteX360" fmla="*/ 5294342 w 7129607"/>
              <a:gd name="connsiteY360" fmla="*/ 1268914 h 10322882"/>
              <a:gd name="connsiteX361" fmla="*/ 5304673 w 7129607"/>
              <a:gd name="connsiteY361" fmla="*/ 1231709 h 10322882"/>
              <a:gd name="connsiteX362" fmla="*/ 5284293 w 7129607"/>
              <a:gd name="connsiteY362" fmla="*/ 1204911 h 10322882"/>
              <a:gd name="connsiteX363" fmla="*/ 5217014 w 7129607"/>
              <a:gd name="connsiteY363" fmla="*/ 1154442 h 10322882"/>
              <a:gd name="connsiteX364" fmla="*/ 5220364 w 7129607"/>
              <a:gd name="connsiteY364" fmla="*/ 1117237 h 10322882"/>
              <a:gd name="connsiteX365" fmla="*/ 5220364 w 7129607"/>
              <a:gd name="connsiteY365" fmla="*/ 1083416 h 10322882"/>
              <a:gd name="connsiteX366" fmla="*/ 5250653 w 7129607"/>
              <a:gd name="connsiteY366" fmla="*/ 1056620 h 10322882"/>
              <a:gd name="connsiteX367" fmla="*/ 5280943 w 7129607"/>
              <a:gd name="connsiteY367" fmla="*/ 1032945 h 10322882"/>
              <a:gd name="connsiteX368" fmla="*/ 5318072 w 7129607"/>
              <a:gd name="connsiteY368" fmla="*/ 1022799 h 10322882"/>
              <a:gd name="connsiteX369" fmla="*/ 5341662 w 7129607"/>
              <a:gd name="connsiteY369" fmla="*/ 992620 h 10322882"/>
              <a:gd name="connsiteX370" fmla="*/ 5365111 w 7129607"/>
              <a:gd name="connsiteY370" fmla="*/ 999383 h 10322882"/>
              <a:gd name="connsiteX371" fmla="*/ 5368601 w 7129607"/>
              <a:gd name="connsiteY371" fmla="*/ 1019417 h 10322882"/>
              <a:gd name="connsiteX372" fmla="*/ 5392191 w 7129607"/>
              <a:gd name="connsiteY372" fmla="*/ 1069888 h 10322882"/>
              <a:gd name="connsiteX373" fmla="*/ 5412289 w 7129607"/>
              <a:gd name="connsiteY373" fmla="*/ 1107091 h 10322882"/>
              <a:gd name="connsiteX374" fmla="*/ 5439229 w 7129607"/>
              <a:gd name="connsiteY374" fmla="*/ 1127124 h 10322882"/>
              <a:gd name="connsiteX375" fmla="*/ 5462818 w 7129607"/>
              <a:gd name="connsiteY375" fmla="*/ 1103708 h 10322882"/>
              <a:gd name="connsiteX376" fmla="*/ 5476220 w 7129607"/>
              <a:gd name="connsiteY376" fmla="*/ 1086797 h 10322882"/>
              <a:gd name="connsiteX377" fmla="*/ 5493108 w 7129607"/>
              <a:gd name="connsiteY377" fmla="*/ 1096945 h 10322882"/>
              <a:gd name="connsiteX378" fmla="*/ 5533587 w 7129607"/>
              <a:gd name="connsiteY378" fmla="*/ 1076653 h 10322882"/>
              <a:gd name="connsiteX379" fmla="*/ 5553687 w 7129607"/>
              <a:gd name="connsiteY379" fmla="*/ 1076653 h 10322882"/>
              <a:gd name="connsiteX380" fmla="*/ 5573926 w 7129607"/>
              <a:gd name="connsiteY380" fmla="*/ 1069888 h 10322882"/>
              <a:gd name="connsiteX381" fmla="*/ 5590676 w 7129607"/>
              <a:gd name="connsiteY381" fmla="*/ 1080034 h 10322882"/>
              <a:gd name="connsiteX382" fmla="*/ 5607566 w 7129607"/>
              <a:gd name="connsiteY382" fmla="*/ 1073270 h 10322882"/>
              <a:gd name="connsiteX383" fmla="*/ 5627805 w 7129607"/>
              <a:gd name="connsiteY383" fmla="*/ 1083416 h 10322882"/>
              <a:gd name="connsiteX384" fmla="*/ 5681685 w 7129607"/>
              <a:gd name="connsiteY384" fmla="*/ 1076653 h 10322882"/>
              <a:gd name="connsiteX385" fmla="*/ 5685035 w 7129607"/>
              <a:gd name="connsiteY385" fmla="*/ 1107091 h 10322882"/>
              <a:gd name="connsiteX386" fmla="*/ 5698435 w 7129607"/>
              <a:gd name="connsiteY386" fmla="*/ 1127124 h 10322882"/>
              <a:gd name="connsiteX387" fmla="*/ 5705134 w 7129607"/>
              <a:gd name="connsiteY387" fmla="*/ 1181238 h 10322882"/>
              <a:gd name="connsiteX388" fmla="*/ 5735562 w 7129607"/>
              <a:gd name="connsiteY388" fmla="*/ 1228327 h 10322882"/>
              <a:gd name="connsiteX389" fmla="*/ 5725374 w 7129607"/>
              <a:gd name="connsiteY389" fmla="*/ 1248620 h 10322882"/>
              <a:gd name="connsiteX390" fmla="*/ 5718674 w 7129607"/>
              <a:gd name="connsiteY390" fmla="*/ 1265530 h 10322882"/>
              <a:gd name="connsiteX391" fmla="*/ 5705134 w 7129607"/>
              <a:gd name="connsiteY391" fmla="*/ 1309238 h 10322882"/>
              <a:gd name="connsiteX392" fmla="*/ 5688384 w 7129607"/>
              <a:gd name="connsiteY392" fmla="*/ 1342799 h 10322882"/>
              <a:gd name="connsiteX393" fmla="*/ 5685035 w 7129607"/>
              <a:gd name="connsiteY393" fmla="*/ 1366472 h 10322882"/>
              <a:gd name="connsiteX394" fmla="*/ 5678334 w 7129607"/>
              <a:gd name="connsiteY394" fmla="*/ 1383383 h 10322882"/>
              <a:gd name="connsiteX395" fmla="*/ 5671495 w 7129607"/>
              <a:gd name="connsiteY395" fmla="*/ 1393270 h 10322882"/>
              <a:gd name="connsiteX396" fmla="*/ 5661446 w 7129607"/>
              <a:gd name="connsiteY396" fmla="*/ 1430734 h 10322882"/>
              <a:gd name="connsiteX397" fmla="*/ 5678334 w 7129607"/>
              <a:gd name="connsiteY397" fmla="*/ 1450767 h 10322882"/>
              <a:gd name="connsiteX398" fmla="*/ 5651395 w 7129607"/>
              <a:gd name="connsiteY398" fmla="*/ 1450767 h 10322882"/>
              <a:gd name="connsiteX399" fmla="*/ 5648044 w 7129607"/>
              <a:gd name="connsiteY399" fmla="*/ 1484586 h 10322882"/>
              <a:gd name="connsiteX400" fmla="*/ 5624455 w 7129607"/>
              <a:gd name="connsiteY400" fmla="*/ 1487970 h 10322882"/>
              <a:gd name="connsiteX401" fmla="*/ 5614406 w 7129607"/>
              <a:gd name="connsiteY401" fmla="*/ 1511386 h 10322882"/>
              <a:gd name="connsiteX402" fmla="*/ 5614406 w 7129607"/>
              <a:gd name="connsiteY402" fmla="*/ 1524913 h 10322882"/>
              <a:gd name="connsiteX403" fmla="*/ 5607566 w 7129607"/>
              <a:gd name="connsiteY403" fmla="*/ 1538441 h 10322882"/>
              <a:gd name="connsiteX404" fmla="*/ 5590676 w 7129607"/>
              <a:gd name="connsiteY404" fmla="*/ 1545206 h 10322882"/>
              <a:gd name="connsiteX405" fmla="*/ 5573926 w 7129607"/>
              <a:gd name="connsiteY405" fmla="*/ 1541824 h 10322882"/>
              <a:gd name="connsiteX406" fmla="*/ 5550477 w 7129607"/>
              <a:gd name="connsiteY406" fmla="*/ 1575386 h 10322882"/>
              <a:gd name="connsiteX407" fmla="*/ 5536937 w 7129607"/>
              <a:gd name="connsiteY407" fmla="*/ 1608947 h 10322882"/>
              <a:gd name="connsiteX408" fmla="*/ 5543638 w 7129607"/>
              <a:gd name="connsiteY408" fmla="*/ 1619091 h 10322882"/>
              <a:gd name="connsiteX409" fmla="*/ 5526747 w 7129607"/>
              <a:gd name="connsiteY409" fmla="*/ 1632622 h 10322882"/>
              <a:gd name="connsiteX410" fmla="*/ 5590676 w 7129607"/>
              <a:gd name="connsiteY410" fmla="*/ 1649533 h 10322882"/>
              <a:gd name="connsiteX411" fmla="*/ 5617616 w 7129607"/>
              <a:gd name="connsiteY411" fmla="*/ 1636002 h 10322882"/>
              <a:gd name="connsiteX412" fmla="*/ 5661446 w 7129607"/>
              <a:gd name="connsiteY412" fmla="*/ 1636002 h 10322882"/>
              <a:gd name="connsiteX413" fmla="*/ 5705134 w 7129607"/>
              <a:gd name="connsiteY413" fmla="*/ 1642768 h 10322882"/>
              <a:gd name="connsiteX414" fmla="*/ 5725374 w 7129607"/>
              <a:gd name="connsiteY414" fmla="*/ 1615711 h 10322882"/>
              <a:gd name="connsiteX415" fmla="*/ 5772553 w 7129607"/>
              <a:gd name="connsiteY415" fmla="*/ 1568622 h 10322882"/>
              <a:gd name="connsiteX416" fmla="*/ 5802841 w 7129607"/>
              <a:gd name="connsiteY416" fmla="*/ 1551711 h 10322882"/>
              <a:gd name="connsiteX417" fmla="*/ 5819662 w 7129607"/>
              <a:gd name="connsiteY417" fmla="*/ 1559320 h 10322882"/>
              <a:gd name="connsiteX418" fmla="*/ 5836147 w 7129607"/>
              <a:gd name="connsiteY418" fmla="*/ 1561807 h 10322882"/>
              <a:gd name="connsiteX419" fmla="*/ 5836108 w 7129607"/>
              <a:gd name="connsiteY419" fmla="*/ 1561715 h 10322882"/>
              <a:gd name="connsiteX420" fmla="*/ 5842848 w 7129607"/>
              <a:gd name="connsiteY420" fmla="*/ 1558348 h 10322882"/>
              <a:gd name="connsiteX421" fmla="*/ 5873177 w 7129607"/>
              <a:gd name="connsiteY421" fmla="*/ 1548242 h 10322882"/>
              <a:gd name="connsiteX422" fmla="*/ 5906878 w 7129607"/>
              <a:gd name="connsiteY422" fmla="*/ 1561715 h 10322882"/>
              <a:gd name="connsiteX423" fmla="*/ 5920356 w 7129607"/>
              <a:gd name="connsiteY423" fmla="*/ 1588660 h 10322882"/>
              <a:gd name="connsiteX424" fmla="*/ 5950686 w 7129607"/>
              <a:gd name="connsiteY424" fmla="*/ 1585293 h 10322882"/>
              <a:gd name="connsiteX425" fmla="*/ 5977646 w 7129607"/>
              <a:gd name="connsiteY425" fmla="*/ 1598765 h 10322882"/>
              <a:gd name="connsiteX426" fmla="*/ 5997866 w 7129607"/>
              <a:gd name="connsiteY426" fmla="*/ 1608870 h 10322882"/>
              <a:gd name="connsiteX427" fmla="*/ 6007975 w 7129607"/>
              <a:gd name="connsiteY427" fmla="*/ 1625709 h 10322882"/>
              <a:gd name="connsiteX428" fmla="*/ 6031565 w 7129607"/>
              <a:gd name="connsiteY428" fmla="*/ 1649289 h 10322882"/>
              <a:gd name="connsiteX429" fmla="*/ 6055154 w 7129607"/>
              <a:gd name="connsiteY429" fmla="*/ 1659391 h 10322882"/>
              <a:gd name="connsiteX430" fmla="*/ 6065265 w 7129607"/>
              <a:gd name="connsiteY430" fmla="*/ 1672865 h 10322882"/>
              <a:gd name="connsiteX431" fmla="*/ 6082114 w 7129607"/>
              <a:gd name="connsiteY431" fmla="*/ 1696441 h 10322882"/>
              <a:gd name="connsiteX432" fmla="*/ 6082114 w 7129607"/>
              <a:gd name="connsiteY432" fmla="*/ 1736859 h 10322882"/>
              <a:gd name="connsiteX433" fmla="*/ 6105704 w 7129607"/>
              <a:gd name="connsiteY433" fmla="*/ 1770541 h 10322882"/>
              <a:gd name="connsiteX434" fmla="*/ 6115813 w 7129607"/>
              <a:gd name="connsiteY434" fmla="*/ 1794117 h 10322882"/>
              <a:gd name="connsiteX435" fmla="*/ 6105704 w 7129607"/>
              <a:gd name="connsiteY435" fmla="*/ 1787382 h 10322882"/>
              <a:gd name="connsiteX436" fmla="*/ 6065265 w 7129607"/>
              <a:gd name="connsiteY436" fmla="*/ 1790750 h 10322882"/>
              <a:gd name="connsiteX437" fmla="*/ 6055154 w 7129607"/>
              <a:gd name="connsiteY437" fmla="*/ 1794117 h 10322882"/>
              <a:gd name="connsiteX438" fmla="*/ 6058525 w 7129607"/>
              <a:gd name="connsiteY438" fmla="*/ 1807590 h 10322882"/>
              <a:gd name="connsiteX439" fmla="*/ 6055154 w 7129607"/>
              <a:gd name="connsiteY439" fmla="*/ 1827799 h 10322882"/>
              <a:gd name="connsiteX440" fmla="*/ 6058525 w 7129607"/>
              <a:gd name="connsiteY440" fmla="*/ 1854746 h 10322882"/>
              <a:gd name="connsiteX441" fmla="*/ 6058525 w 7129607"/>
              <a:gd name="connsiteY441" fmla="*/ 1881689 h 10322882"/>
              <a:gd name="connsiteX442" fmla="*/ 6085483 w 7129607"/>
              <a:gd name="connsiteY442" fmla="*/ 1885057 h 10322882"/>
              <a:gd name="connsiteX443" fmla="*/ 6112444 w 7129607"/>
              <a:gd name="connsiteY443" fmla="*/ 1888426 h 10322882"/>
              <a:gd name="connsiteX444" fmla="*/ 6132664 w 7129607"/>
              <a:gd name="connsiteY444" fmla="*/ 1901898 h 10322882"/>
              <a:gd name="connsiteX445" fmla="*/ 6156253 w 7129607"/>
              <a:gd name="connsiteY445" fmla="*/ 1925476 h 10322882"/>
              <a:gd name="connsiteX446" fmla="*/ 6200063 w 7129607"/>
              <a:gd name="connsiteY446" fmla="*/ 1959158 h 10322882"/>
              <a:gd name="connsiteX447" fmla="*/ 6216912 w 7129607"/>
              <a:gd name="connsiteY447" fmla="*/ 1942319 h 10322882"/>
              <a:gd name="connsiteX448" fmla="*/ 6230392 w 7129607"/>
              <a:gd name="connsiteY448" fmla="*/ 1982734 h 10322882"/>
              <a:gd name="connsiteX449" fmla="*/ 6243871 w 7129607"/>
              <a:gd name="connsiteY449" fmla="*/ 1959158 h 10322882"/>
              <a:gd name="connsiteX450" fmla="*/ 6280940 w 7129607"/>
              <a:gd name="connsiteY450" fmla="*/ 1962525 h 10322882"/>
              <a:gd name="connsiteX451" fmla="*/ 6307900 w 7129607"/>
              <a:gd name="connsiteY451" fmla="*/ 1979366 h 10322882"/>
              <a:gd name="connsiteX452" fmla="*/ 6331490 w 7129607"/>
              <a:gd name="connsiteY452" fmla="*/ 2006313 h 10322882"/>
              <a:gd name="connsiteX453" fmla="*/ 6358450 w 7129607"/>
              <a:gd name="connsiteY453" fmla="*/ 2019785 h 10322882"/>
              <a:gd name="connsiteX454" fmla="*/ 6361819 w 7129607"/>
              <a:gd name="connsiteY454" fmla="*/ 2036626 h 10322882"/>
              <a:gd name="connsiteX455" fmla="*/ 6361819 w 7129607"/>
              <a:gd name="connsiteY455" fmla="*/ 2077043 h 10322882"/>
              <a:gd name="connsiteX456" fmla="*/ 6375299 w 7129607"/>
              <a:gd name="connsiteY456" fmla="*/ 2093884 h 10322882"/>
              <a:gd name="connsiteX457" fmla="*/ 6395518 w 7129607"/>
              <a:gd name="connsiteY457" fmla="*/ 2137670 h 10322882"/>
              <a:gd name="connsiteX458" fmla="*/ 6419109 w 7129607"/>
              <a:gd name="connsiteY458" fmla="*/ 2164615 h 10322882"/>
              <a:gd name="connsiteX459" fmla="*/ 6425847 w 7129607"/>
              <a:gd name="connsiteY459" fmla="*/ 2194927 h 10322882"/>
              <a:gd name="connsiteX460" fmla="*/ 6405629 w 7129607"/>
              <a:gd name="connsiteY460" fmla="*/ 2255556 h 10322882"/>
              <a:gd name="connsiteX461" fmla="*/ 6404784 w 7129607"/>
              <a:gd name="connsiteY461" fmla="*/ 2259122 h 10322882"/>
              <a:gd name="connsiteX462" fmla="*/ 6400610 w 7129607"/>
              <a:gd name="connsiteY462" fmla="*/ 2269116 h 10322882"/>
              <a:gd name="connsiteX463" fmla="*/ 6385408 w 7129607"/>
              <a:gd name="connsiteY463" fmla="*/ 2319549 h 10322882"/>
              <a:gd name="connsiteX464" fmla="*/ 6398047 w 7129607"/>
              <a:gd name="connsiteY464" fmla="*/ 2287552 h 10322882"/>
              <a:gd name="connsiteX465" fmla="*/ 6404784 w 7129607"/>
              <a:gd name="connsiteY465" fmla="*/ 2259122 h 10322882"/>
              <a:gd name="connsiteX466" fmla="*/ 6406269 w 7129607"/>
              <a:gd name="connsiteY466" fmla="*/ 2255566 h 10322882"/>
              <a:gd name="connsiteX467" fmla="*/ 6419752 w 7129607"/>
              <a:gd name="connsiteY467" fmla="*/ 2269040 h 10322882"/>
              <a:gd name="connsiteX468" fmla="*/ 6436605 w 7129607"/>
              <a:gd name="connsiteY468" fmla="*/ 2292620 h 10322882"/>
              <a:gd name="connsiteX469" fmla="*/ 6433236 w 7129607"/>
              <a:gd name="connsiteY469" fmla="*/ 2326305 h 10322882"/>
              <a:gd name="connsiteX470" fmla="*/ 6426494 w 7129607"/>
              <a:gd name="connsiteY470" fmla="*/ 2363361 h 10322882"/>
              <a:gd name="connsiteX471" fmla="*/ 6446717 w 7129607"/>
              <a:gd name="connsiteY471" fmla="*/ 2386941 h 10322882"/>
              <a:gd name="connsiteX472" fmla="*/ 6480424 w 7129607"/>
              <a:gd name="connsiteY472" fmla="*/ 2410520 h 10322882"/>
              <a:gd name="connsiteX473" fmla="*/ 6517501 w 7129607"/>
              <a:gd name="connsiteY473" fmla="*/ 2420626 h 10322882"/>
              <a:gd name="connsiteX474" fmla="*/ 6530984 w 7129607"/>
              <a:gd name="connsiteY474" fmla="*/ 2467784 h 10322882"/>
              <a:gd name="connsiteX475" fmla="*/ 6534355 w 7129607"/>
              <a:gd name="connsiteY475" fmla="*/ 2528421 h 10322882"/>
              <a:gd name="connsiteX476" fmla="*/ 6557949 w 7129607"/>
              <a:gd name="connsiteY476" fmla="*/ 2528421 h 10322882"/>
              <a:gd name="connsiteX477" fmla="*/ 6554578 w 7129607"/>
              <a:gd name="connsiteY477" fmla="*/ 2541892 h 10322882"/>
              <a:gd name="connsiteX478" fmla="*/ 6524243 w 7129607"/>
              <a:gd name="connsiteY478" fmla="*/ 2599158 h 10322882"/>
              <a:gd name="connsiteX479" fmla="*/ 6541097 w 7129607"/>
              <a:gd name="connsiteY479" fmla="*/ 2619370 h 10322882"/>
              <a:gd name="connsiteX480" fmla="*/ 6537726 w 7129607"/>
              <a:gd name="connsiteY480" fmla="*/ 2646318 h 10322882"/>
              <a:gd name="connsiteX481" fmla="*/ 6561320 w 7129607"/>
              <a:gd name="connsiteY481" fmla="*/ 2666530 h 10322882"/>
              <a:gd name="connsiteX482" fmla="*/ 6568062 w 7129607"/>
              <a:gd name="connsiteY482" fmla="*/ 2703583 h 10322882"/>
              <a:gd name="connsiteX483" fmla="*/ 6601768 w 7129607"/>
              <a:gd name="connsiteY483" fmla="*/ 2683374 h 10322882"/>
              <a:gd name="connsiteX484" fmla="*/ 6638846 w 7129607"/>
              <a:gd name="connsiteY484" fmla="*/ 2663161 h 10322882"/>
              <a:gd name="connsiteX485" fmla="*/ 6672552 w 7129607"/>
              <a:gd name="connsiteY485" fmla="*/ 2659793 h 10322882"/>
              <a:gd name="connsiteX486" fmla="*/ 6682665 w 7129607"/>
              <a:gd name="connsiteY486" fmla="*/ 2673267 h 10322882"/>
              <a:gd name="connsiteX487" fmla="*/ 6702888 w 7129607"/>
              <a:gd name="connsiteY487" fmla="*/ 2683374 h 10322882"/>
              <a:gd name="connsiteX488" fmla="*/ 6719742 w 7129607"/>
              <a:gd name="connsiteY488" fmla="*/ 2706953 h 10322882"/>
              <a:gd name="connsiteX489" fmla="*/ 6733224 w 7129607"/>
              <a:gd name="connsiteY489" fmla="*/ 2733901 h 10322882"/>
              <a:gd name="connsiteX490" fmla="*/ 6729853 w 7129607"/>
              <a:gd name="connsiteY490" fmla="*/ 2747375 h 10322882"/>
              <a:gd name="connsiteX491" fmla="*/ 6743336 w 7129607"/>
              <a:gd name="connsiteY491" fmla="*/ 2754112 h 10322882"/>
              <a:gd name="connsiteX492" fmla="*/ 6750078 w 7129607"/>
              <a:gd name="connsiteY492" fmla="*/ 2770955 h 10322882"/>
              <a:gd name="connsiteX493" fmla="*/ 6743336 w 7129607"/>
              <a:gd name="connsiteY493" fmla="*/ 2794535 h 10322882"/>
              <a:gd name="connsiteX494" fmla="*/ 6756819 w 7129607"/>
              <a:gd name="connsiteY494" fmla="*/ 2811378 h 10322882"/>
              <a:gd name="connsiteX495" fmla="*/ 6770301 w 7129607"/>
              <a:gd name="connsiteY495" fmla="*/ 2811378 h 10322882"/>
              <a:gd name="connsiteX496" fmla="*/ 6780413 w 7129607"/>
              <a:gd name="connsiteY496" fmla="*/ 2821485 h 10322882"/>
              <a:gd name="connsiteX497" fmla="*/ 6797266 w 7129607"/>
              <a:gd name="connsiteY497" fmla="*/ 2855171 h 10322882"/>
              <a:gd name="connsiteX498" fmla="*/ 6810749 w 7129607"/>
              <a:gd name="connsiteY498" fmla="*/ 2868643 h 10322882"/>
              <a:gd name="connsiteX499" fmla="*/ 6814120 w 7129607"/>
              <a:gd name="connsiteY499" fmla="*/ 2892224 h 10322882"/>
              <a:gd name="connsiteX500" fmla="*/ 6820862 w 7129607"/>
              <a:gd name="connsiteY500" fmla="*/ 2909067 h 10322882"/>
              <a:gd name="connsiteX501" fmla="*/ 6830974 w 7129607"/>
              <a:gd name="connsiteY501" fmla="*/ 2922541 h 10322882"/>
              <a:gd name="connsiteX502" fmla="*/ 6844456 w 7129607"/>
              <a:gd name="connsiteY502" fmla="*/ 2949488 h 10322882"/>
              <a:gd name="connsiteX503" fmla="*/ 6871421 w 7129607"/>
              <a:gd name="connsiteY503" fmla="*/ 2973071 h 10322882"/>
              <a:gd name="connsiteX504" fmla="*/ 6878162 w 7129607"/>
              <a:gd name="connsiteY504" fmla="*/ 3010123 h 10322882"/>
              <a:gd name="connsiteX505" fmla="*/ 6901758 w 7129607"/>
              <a:gd name="connsiteY505" fmla="*/ 3033701 h 10322882"/>
              <a:gd name="connsiteX506" fmla="*/ 6938835 w 7129607"/>
              <a:gd name="connsiteY506" fmla="*/ 3040441 h 10322882"/>
              <a:gd name="connsiteX507" fmla="*/ 6975913 w 7129607"/>
              <a:gd name="connsiteY507" fmla="*/ 3043809 h 10322882"/>
              <a:gd name="connsiteX508" fmla="*/ 6986024 w 7129607"/>
              <a:gd name="connsiteY508" fmla="*/ 3060652 h 10322882"/>
              <a:gd name="connsiteX509" fmla="*/ 7002878 w 7129607"/>
              <a:gd name="connsiteY509" fmla="*/ 3074125 h 10322882"/>
              <a:gd name="connsiteX510" fmla="*/ 7016359 w 7129607"/>
              <a:gd name="connsiteY510" fmla="*/ 3104442 h 10322882"/>
              <a:gd name="connsiteX511" fmla="*/ 7023101 w 7129607"/>
              <a:gd name="connsiteY511" fmla="*/ 3148232 h 10322882"/>
              <a:gd name="connsiteX512" fmla="*/ 7039955 w 7129607"/>
              <a:gd name="connsiteY512" fmla="*/ 3175181 h 10322882"/>
              <a:gd name="connsiteX513" fmla="*/ 7046697 w 7129607"/>
              <a:gd name="connsiteY513" fmla="*/ 3188655 h 10322882"/>
              <a:gd name="connsiteX514" fmla="*/ 7060178 w 7129607"/>
              <a:gd name="connsiteY514" fmla="*/ 3205497 h 10322882"/>
              <a:gd name="connsiteX515" fmla="*/ 7083774 w 7129607"/>
              <a:gd name="connsiteY515" fmla="*/ 3239183 h 10322882"/>
              <a:gd name="connsiteX516" fmla="*/ 7093885 w 7129607"/>
              <a:gd name="connsiteY516" fmla="*/ 3269502 h 10322882"/>
              <a:gd name="connsiteX517" fmla="*/ 7120850 w 7129607"/>
              <a:gd name="connsiteY517" fmla="*/ 3289713 h 10322882"/>
              <a:gd name="connsiteX518" fmla="*/ 7127591 w 7129607"/>
              <a:gd name="connsiteY518" fmla="*/ 3336872 h 10322882"/>
              <a:gd name="connsiteX519" fmla="*/ 7114110 w 7129607"/>
              <a:gd name="connsiteY519" fmla="*/ 3373926 h 10322882"/>
              <a:gd name="connsiteX520" fmla="*/ 7100626 w 7129607"/>
              <a:gd name="connsiteY520" fmla="*/ 3404244 h 10322882"/>
              <a:gd name="connsiteX521" fmla="*/ 7080403 w 7129607"/>
              <a:gd name="connsiteY521" fmla="*/ 3427823 h 10322882"/>
              <a:gd name="connsiteX522" fmla="*/ 7056807 w 7129607"/>
              <a:gd name="connsiteY522" fmla="*/ 3451403 h 10322882"/>
              <a:gd name="connsiteX523" fmla="*/ 7063549 w 7129607"/>
              <a:gd name="connsiteY523" fmla="*/ 3491826 h 10322882"/>
              <a:gd name="connsiteX524" fmla="*/ 7033213 w 7129607"/>
              <a:gd name="connsiteY524" fmla="*/ 3512038 h 10322882"/>
              <a:gd name="connsiteX525" fmla="*/ 7009619 w 7129607"/>
              <a:gd name="connsiteY525" fmla="*/ 3545722 h 10322882"/>
              <a:gd name="connsiteX526" fmla="*/ 6972542 w 7129607"/>
              <a:gd name="connsiteY526" fmla="*/ 3576038 h 10322882"/>
              <a:gd name="connsiteX527" fmla="*/ 6952317 w 7129607"/>
              <a:gd name="connsiteY527" fmla="*/ 3602988 h 10322882"/>
              <a:gd name="connsiteX528" fmla="*/ 6928723 w 7129607"/>
              <a:gd name="connsiteY528" fmla="*/ 3643411 h 10322882"/>
              <a:gd name="connsiteX529" fmla="*/ 6915240 w 7129607"/>
              <a:gd name="connsiteY529" fmla="*/ 3660254 h 10322882"/>
              <a:gd name="connsiteX530" fmla="*/ 6891646 w 7129607"/>
              <a:gd name="connsiteY530" fmla="*/ 3663622 h 10322882"/>
              <a:gd name="connsiteX531" fmla="*/ 6844456 w 7129607"/>
              <a:gd name="connsiteY531" fmla="*/ 3677096 h 10322882"/>
              <a:gd name="connsiteX532" fmla="*/ 6820862 w 7129607"/>
              <a:gd name="connsiteY532" fmla="*/ 3650148 h 10322882"/>
              <a:gd name="connsiteX533" fmla="*/ 6800637 w 7129607"/>
              <a:gd name="connsiteY533" fmla="*/ 3609725 h 10322882"/>
              <a:gd name="connsiteX534" fmla="*/ 6766930 w 7129607"/>
              <a:gd name="connsiteY534" fmla="*/ 3602988 h 10322882"/>
              <a:gd name="connsiteX535" fmla="*/ 6753449 w 7129607"/>
              <a:gd name="connsiteY535" fmla="*/ 3592882 h 10322882"/>
              <a:gd name="connsiteX536" fmla="*/ 6753449 w 7129607"/>
              <a:gd name="connsiteY536" fmla="*/ 3589515 h 10322882"/>
              <a:gd name="connsiteX537" fmla="*/ 6766930 w 7129607"/>
              <a:gd name="connsiteY537" fmla="*/ 3572672 h 10322882"/>
              <a:gd name="connsiteX538" fmla="*/ 6790526 w 7129607"/>
              <a:gd name="connsiteY538" fmla="*/ 3559198 h 10322882"/>
              <a:gd name="connsiteX539" fmla="*/ 6790398 w 7129607"/>
              <a:gd name="connsiteY539" fmla="*/ 3558391 h 10322882"/>
              <a:gd name="connsiteX540" fmla="*/ 6790398 w 7129607"/>
              <a:gd name="connsiteY540" fmla="*/ 3546274 h 10322882"/>
              <a:gd name="connsiteX541" fmla="*/ 6790526 w 7129607"/>
              <a:gd name="connsiteY541" fmla="*/ 3545722 h 10322882"/>
              <a:gd name="connsiteX542" fmla="*/ 6800637 w 7129607"/>
              <a:gd name="connsiteY542" fmla="*/ 3535618 h 10322882"/>
              <a:gd name="connsiteX543" fmla="*/ 6804008 w 7129607"/>
              <a:gd name="connsiteY543" fmla="*/ 3512038 h 10322882"/>
              <a:gd name="connsiteX544" fmla="*/ 6804850 w 7129607"/>
              <a:gd name="connsiteY544" fmla="*/ 3500247 h 10322882"/>
              <a:gd name="connsiteX545" fmla="*/ 6804711 w 7129607"/>
              <a:gd name="connsiteY545" fmla="*/ 3499859 h 10322882"/>
              <a:gd name="connsiteX546" fmla="*/ 6803878 w 7129607"/>
              <a:gd name="connsiteY546" fmla="*/ 3511539 h 10322882"/>
              <a:gd name="connsiteX547" fmla="*/ 6800507 w 7129607"/>
              <a:gd name="connsiteY547" fmla="*/ 3535149 h 10322882"/>
              <a:gd name="connsiteX548" fmla="*/ 6790398 w 7129607"/>
              <a:gd name="connsiteY548" fmla="*/ 3545270 h 10322882"/>
              <a:gd name="connsiteX549" fmla="*/ 6790398 w 7129607"/>
              <a:gd name="connsiteY549" fmla="*/ 3546274 h 10322882"/>
              <a:gd name="connsiteX550" fmla="*/ 6789262 w 7129607"/>
              <a:gd name="connsiteY550" fmla="*/ 3551197 h 10322882"/>
              <a:gd name="connsiteX551" fmla="*/ 6790398 w 7129607"/>
              <a:gd name="connsiteY551" fmla="*/ 3558391 h 10322882"/>
              <a:gd name="connsiteX552" fmla="*/ 6790398 w 7129607"/>
              <a:gd name="connsiteY552" fmla="*/ 3558759 h 10322882"/>
              <a:gd name="connsiteX553" fmla="*/ 6766809 w 7129607"/>
              <a:gd name="connsiteY553" fmla="*/ 3572250 h 10322882"/>
              <a:gd name="connsiteX554" fmla="*/ 6753329 w 7129607"/>
              <a:gd name="connsiteY554" fmla="*/ 3589116 h 10322882"/>
              <a:gd name="connsiteX555" fmla="*/ 6739849 w 7129607"/>
              <a:gd name="connsiteY555" fmla="*/ 3595860 h 10322882"/>
              <a:gd name="connsiteX556" fmla="*/ 6733109 w 7129607"/>
              <a:gd name="connsiteY556" fmla="*/ 3619472 h 10322882"/>
              <a:gd name="connsiteX557" fmla="*/ 6719628 w 7129607"/>
              <a:gd name="connsiteY557" fmla="*/ 3663318 h 10322882"/>
              <a:gd name="connsiteX558" fmla="*/ 6699408 w 7129607"/>
              <a:gd name="connsiteY558" fmla="*/ 3693674 h 10322882"/>
              <a:gd name="connsiteX559" fmla="*/ 6709518 w 7129607"/>
              <a:gd name="connsiteY559" fmla="*/ 3713910 h 10322882"/>
              <a:gd name="connsiteX560" fmla="*/ 6733109 w 7129607"/>
              <a:gd name="connsiteY560" fmla="*/ 3720656 h 10322882"/>
              <a:gd name="connsiteX561" fmla="*/ 6716258 w 7129607"/>
              <a:gd name="connsiteY561" fmla="*/ 3754384 h 10322882"/>
              <a:gd name="connsiteX562" fmla="*/ 6716258 w 7129607"/>
              <a:gd name="connsiteY562" fmla="*/ 3794858 h 10322882"/>
              <a:gd name="connsiteX563" fmla="*/ 6719628 w 7129607"/>
              <a:gd name="connsiteY563" fmla="*/ 3845450 h 10322882"/>
              <a:gd name="connsiteX564" fmla="*/ 6729738 w 7129607"/>
              <a:gd name="connsiteY564" fmla="*/ 3869060 h 10322882"/>
              <a:gd name="connsiteX565" fmla="*/ 6726368 w 7129607"/>
              <a:gd name="connsiteY565" fmla="*/ 3902789 h 10322882"/>
              <a:gd name="connsiteX566" fmla="*/ 6733109 w 7129607"/>
              <a:gd name="connsiteY566" fmla="*/ 3946635 h 10322882"/>
              <a:gd name="connsiteX567" fmla="*/ 6709518 w 7129607"/>
              <a:gd name="connsiteY567" fmla="*/ 3973618 h 10322882"/>
              <a:gd name="connsiteX568" fmla="*/ 6672448 w 7129607"/>
              <a:gd name="connsiteY568" fmla="*/ 4014086 h 10322882"/>
              <a:gd name="connsiteX569" fmla="*/ 6638749 w 7129607"/>
              <a:gd name="connsiteY569" fmla="*/ 3993856 h 10322882"/>
              <a:gd name="connsiteX570" fmla="*/ 6618529 w 7129607"/>
              <a:gd name="connsiteY570" fmla="*/ 4003973 h 10322882"/>
              <a:gd name="connsiteX571" fmla="*/ 6598309 w 7129607"/>
              <a:gd name="connsiteY571" fmla="*/ 4010713 h 10322882"/>
              <a:gd name="connsiteX572" fmla="*/ 6605049 w 7129607"/>
              <a:gd name="connsiteY572" fmla="*/ 4078169 h 10322882"/>
              <a:gd name="connsiteX573" fmla="*/ 6591724 w 7129607"/>
              <a:gd name="connsiteY573" fmla="*/ 4084838 h 10322882"/>
              <a:gd name="connsiteX574" fmla="*/ 6591724 w 7129607"/>
              <a:gd name="connsiteY574" fmla="*/ 4101574 h 10322882"/>
              <a:gd name="connsiteX575" fmla="*/ 6591724 w 7129607"/>
              <a:gd name="connsiteY575" fmla="*/ 4121781 h 10322882"/>
              <a:gd name="connsiteX576" fmla="*/ 6598470 w 7129607"/>
              <a:gd name="connsiteY576" fmla="*/ 4145356 h 10322882"/>
              <a:gd name="connsiteX577" fmla="*/ 6615335 w 7129607"/>
              <a:gd name="connsiteY577" fmla="*/ 4177352 h 10322882"/>
              <a:gd name="connsiteX578" fmla="*/ 6622081 w 7129607"/>
              <a:gd name="connsiteY578" fmla="*/ 4209347 h 10322882"/>
              <a:gd name="connsiteX579" fmla="*/ 6642321 w 7129607"/>
              <a:gd name="connsiteY579" fmla="*/ 4307018 h 10322882"/>
              <a:gd name="connsiteX580" fmla="*/ 6662560 w 7129607"/>
              <a:gd name="connsiteY580" fmla="*/ 4337329 h 10322882"/>
              <a:gd name="connsiteX581" fmla="*/ 6655813 w 7129607"/>
              <a:gd name="connsiteY581" fmla="*/ 4364273 h 10322882"/>
              <a:gd name="connsiteX582" fmla="*/ 6591724 w 7129607"/>
              <a:gd name="connsiteY582" fmla="*/ 4404688 h 10322882"/>
              <a:gd name="connsiteX583" fmla="*/ 6568112 w 7129607"/>
              <a:gd name="connsiteY583" fmla="*/ 4428262 h 10322882"/>
              <a:gd name="connsiteX584" fmla="*/ 6537753 w 7129607"/>
              <a:gd name="connsiteY584" fmla="*/ 4458572 h 10322882"/>
              <a:gd name="connsiteX585" fmla="*/ 6510767 w 7129607"/>
              <a:gd name="connsiteY585" fmla="*/ 4482149 h 10322882"/>
              <a:gd name="connsiteX586" fmla="*/ 6483782 w 7129607"/>
              <a:gd name="connsiteY586" fmla="*/ 4515827 h 10322882"/>
              <a:gd name="connsiteX587" fmla="*/ 6439931 w 7129607"/>
              <a:gd name="connsiteY587" fmla="*/ 4515827 h 10322882"/>
              <a:gd name="connsiteX588" fmla="*/ 6409574 w 7129607"/>
              <a:gd name="connsiteY588" fmla="*/ 4542772 h 10322882"/>
              <a:gd name="connsiteX589" fmla="*/ 6355603 w 7129607"/>
              <a:gd name="connsiteY589" fmla="*/ 4613497 h 10322882"/>
              <a:gd name="connsiteX590" fmla="*/ 6345482 w 7129607"/>
              <a:gd name="connsiteY590" fmla="*/ 4626966 h 10322882"/>
              <a:gd name="connsiteX591" fmla="*/ 6332559 w 7129607"/>
              <a:gd name="connsiteY591" fmla="*/ 4636643 h 10322882"/>
              <a:gd name="connsiteX592" fmla="*/ 6332640 w 7129607"/>
              <a:gd name="connsiteY592" fmla="*/ 4637131 h 10322882"/>
              <a:gd name="connsiteX593" fmla="*/ 6329270 w 7129607"/>
              <a:gd name="connsiteY593" fmla="*/ 4653969 h 10322882"/>
              <a:gd name="connsiteX594" fmla="*/ 6309055 w 7129607"/>
              <a:gd name="connsiteY594" fmla="*/ 4657340 h 10322882"/>
              <a:gd name="connsiteX595" fmla="*/ 6308929 w 7129607"/>
              <a:gd name="connsiteY595" fmla="*/ 4657376 h 10322882"/>
              <a:gd name="connsiteX596" fmla="*/ 6328269 w 7129607"/>
              <a:gd name="connsiteY596" fmla="*/ 4654155 h 10322882"/>
              <a:gd name="connsiteX597" fmla="*/ 6335006 w 7129607"/>
              <a:gd name="connsiteY597" fmla="*/ 4670994 h 10322882"/>
              <a:gd name="connsiteX598" fmla="*/ 6328269 w 7129607"/>
              <a:gd name="connsiteY598" fmla="*/ 4758559 h 10322882"/>
              <a:gd name="connsiteX599" fmla="*/ 6335006 w 7129607"/>
              <a:gd name="connsiteY599" fmla="*/ 4798972 h 10322882"/>
              <a:gd name="connsiteX600" fmla="*/ 6358584 w 7129607"/>
              <a:gd name="connsiteY600" fmla="*/ 4825915 h 10322882"/>
              <a:gd name="connsiteX601" fmla="*/ 6375425 w 7129607"/>
              <a:gd name="connsiteY601" fmla="*/ 4866332 h 10322882"/>
              <a:gd name="connsiteX602" fmla="*/ 6382162 w 7129607"/>
              <a:gd name="connsiteY602" fmla="*/ 4910115 h 10322882"/>
              <a:gd name="connsiteX603" fmla="*/ 6392267 w 7129607"/>
              <a:gd name="connsiteY603" fmla="*/ 4953897 h 10322882"/>
              <a:gd name="connsiteX604" fmla="*/ 6372058 w 7129607"/>
              <a:gd name="connsiteY604" fmla="*/ 4987576 h 10322882"/>
              <a:gd name="connsiteX605" fmla="*/ 6358584 w 7129607"/>
              <a:gd name="connsiteY605" fmla="*/ 5021254 h 10322882"/>
              <a:gd name="connsiteX606" fmla="*/ 6338373 w 7129607"/>
              <a:gd name="connsiteY606" fmla="*/ 5065036 h 10322882"/>
              <a:gd name="connsiteX607" fmla="*/ 6308058 w 7129607"/>
              <a:gd name="connsiteY607" fmla="*/ 5102084 h 10322882"/>
              <a:gd name="connsiteX608" fmla="*/ 6304690 w 7129607"/>
              <a:gd name="connsiteY608" fmla="*/ 5139130 h 10322882"/>
              <a:gd name="connsiteX609" fmla="*/ 6304690 w 7129607"/>
              <a:gd name="connsiteY609" fmla="*/ 5169440 h 10322882"/>
              <a:gd name="connsiteX610" fmla="*/ 6294584 w 7129607"/>
              <a:gd name="connsiteY610" fmla="*/ 5203120 h 10322882"/>
              <a:gd name="connsiteX611" fmla="*/ 6284480 w 7129607"/>
              <a:gd name="connsiteY611" fmla="*/ 5236800 h 10322882"/>
              <a:gd name="connsiteX612" fmla="*/ 6264269 w 7129607"/>
              <a:gd name="connsiteY612" fmla="*/ 5273845 h 10322882"/>
              <a:gd name="connsiteX613" fmla="*/ 6237321 w 7129607"/>
              <a:gd name="connsiteY613" fmla="*/ 5297421 h 10322882"/>
              <a:gd name="connsiteX614" fmla="*/ 6233954 w 7129607"/>
              <a:gd name="connsiteY614" fmla="*/ 5317628 h 10322882"/>
              <a:gd name="connsiteX615" fmla="*/ 6244058 w 7129607"/>
              <a:gd name="connsiteY615" fmla="*/ 5331100 h 10322882"/>
              <a:gd name="connsiteX616" fmla="*/ 6247428 w 7129607"/>
              <a:gd name="connsiteY616" fmla="*/ 5364780 h 10322882"/>
              <a:gd name="connsiteX617" fmla="*/ 6247428 w 7129607"/>
              <a:gd name="connsiteY617" fmla="*/ 5408563 h 10322882"/>
              <a:gd name="connsiteX618" fmla="*/ 6233954 w 7129607"/>
              <a:gd name="connsiteY618" fmla="*/ 5418666 h 10322882"/>
              <a:gd name="connsiteX619" fmla="*/ 6231124 w 7129607"/>
              <a:gd name="connsiteY619" fmla="*/ 5421496 h 10322882"/>
              <a:gd name="connsiteX620" fmla="*/ 6231124 w 7129607"/>
              <a:gd name="connsiteY620" fmla="*/ 5431561 h 10322882"/>
              <a:gd name="connsiteX621" fmla="*/ 6214279 w 7129607"/>
              <a:gd name="connsiteY621" fmla="*/ 5468654 h 10322882"/>
              <a:gd name="connsiteX622" fmla="*/ 6217649 w 7129607"/>
              <a:gd name="connsiteY622" fmla="*/ 5515864 h 10322882"/>
              <a:gd name="connsiteX623" fmla="*/ 6204172 w 7129607"/>
              <a:gd name="connsiteY623" fmla="*/ 5532724 h 10322882"/>
              <a:gd name="connsiteX624" fmla="*/ 6224386 w 7129607"/>
              <a:gd name="connsiteY624" fmla="*/ 5563074 h 10322882"/>
              <a:gd name="connsiteX625" fmla="*/ 6217649 w 7129607"/>
              <a:gd name="connsiteY625" fmla="*/ 5610283 h 10322882"/>
              <a:gd name="connsiteX626" fmla="*/ 6190695 w 7129607"/>
              <a:gd name="connsiteY626" fmla="*/ 5670981 h 10322882"/>
              <a:gd name="connsiteX627" fmla="*/ 6180587 w 7129607"/>
              <a:gd name="connsiteY627" fmla="*/ 5691214 h 10322882"/>
              <a:gd name="connsiteX628" fmla="*/ 6170481 w 7129607"/>
              <a:gd name="connsiteY628" fmla="*/ 5748542 h 10322882"/>
              <a:gd name="connsiteX629" fmla="*/ 6170481 w 7129607"/>
              <a:gd name="connsiteY629" fmla="*/ 5789007 h 10322882"/>
              <a:gd name="connsiteX630" fmla="*/ 6157004 w 7129607"/>
              <a:gd name="connsiteY630" fmla="*/ 5815983 h 10322882"/>
              <a:gd name="connsiteX631" fmla="*/ 6143527 w 7129607"/>
              <a:gd name="connsiteY631" fmla="*/ 5839588 h 10322882"/>
              <a:gd name="connsiteX632" fmla="*/ 6109836 w 7129607"/>
              <a:gd name="connsiteY632" fmla="*/ 5849705 h 10322882"/>
              <a:gd name="connsiteX633" fmla="*/ 6089622 w 7129607"/>
              <a:gd name="connsiteY633" fmla="*/ 5859821 h 10322882"/>
              <a:gd name="connsiteX634" fmla="*/ 6079515 w 7129607"/>
              <a:gd name="connsiteY634" fmla="*/ 5880054 h 10322882"/>
              <a:gd name="connsiteX635" fmla="*/ 6096361 w 7129607"/>
              <a:gd name="connsiteY635" fmla="*/ 5900287 h 10322882"/>
              <a:gd name="connsiteX636" fmla="*/ 6086253 w 7129607"/>
              <a:gd name="connsiteY636" fmla="*/ 5913776 h 10322882"/>
              <a:gd name="connsiteX637" fmla="*/ 6086253 w 7129607"/>
              <a:gd name="connsiteY637" fmla="*/ 5913866 h 10322882"/>
              <a:gd name="connsiteX638" fmla="*/ 6096232 w 7129607"/>
              <a:gd name="connsiteY638" fmla="*/ 5900548 h 10322882"/>
              <a:gd name="connsiteX639" fmla="*/ 6102962 w 7129607"/>
              <a:gd name="connsiteY639" fmla="*/ 5910653 h 10322882"/>
              <a:gd name="connsiteX640" fmla="*/ 6113056 w 7129607"/>
              <a:gd name="connsiteY640" fmla="*/ 5944331 h 10322882"/>
              <a:gd name="connsiteX641" fmla="*/ 6163528 w 7129607"/>
              <a:gd name="connsiteY641" fmla="*/ 5954436 h 10322882"/>
              <a:gd name="connsiteX642" fmla="*/ 6247647 w 7129607"/>
              <a:gd name="connsiteY642" fmla="*/ 5957803 h 10322882"/>
              <a:gd name="connsiteX643" fmla="*/ 6271200 w 7129607"/>
              <a:gd name="connsiteY643" fmla="*/ 5954436 h 10322882"/>
              <a:gd name="connsiteX644" fmla="*/ 6288024 w 7129607"/>
              <a:gd name="connsiteY644" fmla="*/ 5951068 h 10322882"/>
              <a:gd name="connsiteX645" fmla="*/ 6318308 w 7129607"/>
              <a:gd name="connsiteY645" fmla="*/ 5940963 h 10322882"/>
              <a:gd name="connsiteX646" fmla="*/ 6351954 w 7129607"/>
              <a:gd name="connsiteY646" fmla="*/ 5967906 h 10322882"/>
              <a:gd name="connsiteX647" fmla="*/ 6348590 w 7129607"/>
              <a:gd name="connsiteY647" fmla="*/ 5988114 h 10322882"/>
              <a:gd name="connsiteX648" fmla="*/ 6365414 w 7129607"/>
              <a:gd name="connsiteY648" fmla="*/ 6021794 h 10322882"/>
              <a:gd name="connsiteX649" fmla="*/ 6368778 w 7129607"/>
              <a:gd name="connsiteY649" fmla="*/ 6045369 h 10322882"/>
              <a:gd name="connsiteX650" fmla="*/ 6382238 w 7129607"/>
              <a:gd name="connsiteY650" fmla="*/ 6068944 h 10322882"/>
              <a:gd name="connsiteX651" fmla="*/ 6388967 w 7129607"/>
              <a:gd name="connsiteY651" fmla="*/ 6102624 h 10322882"/>
              <a:gd name="connsiteX652" fmla="*/ 6375509 w 7129607"/>
              <a:gd name="connsiteY652" fmla="*/ 6132934 h 10322882"/>
              <a:gd name="connsiteX653" fmla="*/ 6402427 w 7129607"/>
              <a:gd name="connsiteY653" fmla="*/ 6153142 h 10322882"/>
              <a:gd name="connsiteX654" fmla="*/ 6409156 w 7129607"/>
              <a:gd name="connsiteY654" fmla="*/ 6186821 h 10322882"/>
              <a:gd name="connsiteX655" fmla="*/ 6419251 w 7129607"/>
              <a:gd name="connsiteY655" fmla="*/ 6210397 h 10322882"/>
              <a:gd name="connsiteX656" fmla="*/ 6378873 w 7129607"/>
              <a:gd name="connsiteY656" fmla="*/ 6240707 h 10322882"/>
              <a:gd name="connsiteX657" fmla="*/ 6348590 w 7129607"/>
              <a:gd name="connsiteY657" fmla="*/ 6260915 h 10322882"/>
              <a:gd name="connsiteX658" fmla="*/ 6308213 w 7129607"/>
              <a:gd name="connsiteY658" fmla="*/ 6257547 h 10322882"/>
              <a:gd name="connsiteX659" fmla="*/ 6311577 w 7129607"/>
              <a:gd name="connsiteY659" fmla="*/ 6264284 h 10322882"/>
              <a:gd name="connsiteX660" fmla="*/ 6308213 w 7129607"/>
              <a:gd name="connsiteY660" fmla="*/ 6281122 h 10322882"/>
              <a:gd name="connsiteX661" fmla="*/ 6314942 w 7129607"/>
              <a:gd name="connsiteY661" fmla="*/ 6294594 h 10322882"/>
              <a:gd name="connsiteX662" fmla="*/ 6301484 w 7129607"/>
              <a:gd name="connsiteY662" fmla="*/ 6308067 h 10322882"/>
              <a:gd name="connsiteX663" fmla="*/ 6314942 w 7129607"/>
              <a:gd name="connsiteY663" fmla="*/ 6338377 h 10322882"/>
              <a:gd name="connsiteX664" fmla="*/ 6311577 w 7129607"/>
              <a:gd name="connsiteY664" fmla="*/ 6385529 h 10322882"/>
              <a:gd name="connsiteX665" fmla="*/ 6234187 w 7129607"/>
              <a:gd name="connsiteY665" fmla="*/ 6419207 h 10322882"/>
              <a:gd name="connsiteX666" fmla="*/ 6207270 w 7129607"/>
              <a:gd name="connsiteY666" fmla="*/ 6442782 h 10322882"/>
              <a:gd name="connsiteX667" fmla="*/ 6176988 w 7129607"/>
              <a:gd name="connsiteY667" fmla="*/ 6466358 h 10322882"/>
              <a:gd name="connsiteX668" fmla="*/ 6163528 w 7129607"/>
              <a:gd name="connsiteY668" fmla="*/ 6496670 h 10322882"/>
              <a:gd name="connsiteX669" fmla="*/ 6160163 w 7129607"/>
              <a:gd name="connsiteY669" fmla="*/ 6537085 h 10322882"/>
              <a:gd name="connsiteX670" fmla="*/ 6153433 w 7129607"/>
              <a:gd name="connsiteY670" fmla="*/ 6570763 h 10322882"/>
              <a:gd name="connsiteX671" fmla="*/ 6126515 w 7129607"/>
              <a:gd name="connsiteY671" fmla="*/ 6597707 h 10322882"/>
              <a:gd name="connsiteX672" fmla="*/ 6143339 w 7129607"/>
              <a:gd name="connsiteY672" fmla="*/ 6604443 h 10322882"/>
              <a:gd name="connsiteX673" fmla="*/ 6150068 w 7129607"/>
              <a:gd name="connsiteY673" fmla="*/ 6624650 h 10322882"/>
              <a:gd name="connsiteX674" fmla="*/ 6136609 w 7129607"/>
              <a:gd name="connsiteY674" fmla="*/ 6668433 h 10322882"/>
              <a:gd name="connsiteX675" fmla="*/ 6116420 w 7129607"/>
              <a:gd name="connsiteY675" fmla="*/ 6692008 h 10322882"/>
              <a:gd name="connsiteX676" fmla="*/ 6102962 w 7129607"/>
              <a:gd name="connsiteY676" fmla="*/ 6671800 h 10322882"/>
              <a:gd name="connsiteX677" fmla="*/ 6102729 w 7129607"/>
              <a:gd name="connsiteY677" fmla="*/ 6671854 h 10322882"/>
              <a:gd name="connsiteX678" fmla="*/ 6115671 w 7129607"/>
              <a:gd name="connsiteY678" fmla="*/ 6691281 h 10322882"/>
              <a:gd name="connsiteX679" fmla="*/ 6108934 w 7129607"/>
              <a:gd name="connsiteY679" fmla="*/ 6694650 h 10322882"/>
              <a:gd name="connsiteX680" fmla="*/ 6085357 w 7129607"/>
              <a:gd name="connsiteY680" fmla="*/ 6735092 h 10322882"/>
              <a:gd name="connsiteX681" fmla="*/ 6108934 w 7129607"/>
              <a:gd name="connsiteY681" fmla="*/ 6762052 h 10322882"/>
              <a:gd name="connsiteX682" fmla="*/ 6142615 w 7129607"/>
              <a:gd name="connsiteY682" fmla="*/ 6758683 h 10322882"/>
              <a:gd name="connsiteX683" fmla="*/ 6159457 w 7129607"/>
              <a:gd name="connsiteY683" fmla="*/ 6745201 h 10322882"/>
              <a:gd name="connsiteX684" fmla="*/ 6172929 w 7129607"/>
              <a:gd name="connsiteY684" fmla="*/ 6735092 h 10322882"/>
              <a:gd name="connsiteX685" fmla="*/ 6183034 w 7129607"/>
              <a:gd name="connsiteY685" fmla="*/ 6748572 h 10322882"/>
              <a:gd name="connsiteX686" fmla="*/ 6189769 w 7129607"/>
              <a:gd name="connsiteY686" fmla="*/ 6768792 h 10322882"/>
              <a:gd name="connsiteX687" fmla="*/ 6189769 w 7129607"/>
              <a:gd name="connsiteY687" fmla="*/ 6771551 h 10322882"/>
              <a:gd name="connsiteX688" fmla="*/ 6190277 w 7129607"/>
              <a:gd name="connsiteY688" fmla="*/ 6769015 h 10322882"/>
              <a:gd name="connsiteX689" fmla="*/ 6190277 w 7129607"/>
              <a:gd name="connsiteY689" fmla="*/ 6772384 h 10322882"/>
              <a:gd name="connsiteX690" fmla="*/ 6189603 w 7129607"/>
              <a:gd name="connsiteY690" fmla="*/ 6772384 h 10322882"/>
              <a:gd name="connsiteX691" fmla="*/ 6189647 w 7129607"/>
              <a:gd name="connsiteY691" fmla="*/ 6772163 h 10322882"/>
              <a:gd name="connsiteX692" fmla="*/ 6176297 w 7129607"/>
              <a:gd name="connsiteY692" fmla="*/ 6772163 h 10322882"/>
              <a:gd name="connsiteX693" fmla="*/ 6156088 w 7129607"/>
              <a:gd name="connsiteY693" fmla="*/ 6789012 h 10322882"/>
              <a:gd name="connsiteX694" fmla="*/ 6139248 w 7129607"/>
              <a:gd name="connsiteY694" fmla="*/ 6809234 h 10322882"/>
              <a:gd name="connsiteX695" fmla="*/ 6138258 w 7129607"/>
              <a:gd name="connsiteY695" fmla="*/ 6816168 h 10322882"/>
              <a:gd name="connsiteX696" fmla="*/ 6139748 w 7129607"/>
              <a:gd name="connsiteY696" fmla="*/ 6809445 h 10322882"/>
              <a:gd name="connsiteX697" fmla="*/ 6156591 w 7129607"/>
              <a:gd name="connsiteY697" fmla="*/ 6789230 h 10322882"/>
              <a:gd name="connsiteX698" fmla="*/ 6176801 w 7129607"/>
              <a:gd name="connsiteY698" fmla="*/ 6772384 h 10322882"/>
              <a:gd name="connsiteX699" fmla="*/ 6189603 w 7129607"/>
              <a:gd name="connsiteY699" fmla="*/ 6772384 h 10322882"/>
              <a:gd name="connsiteX700" fmla="*/ 6186908 w 7129607"/>
              <a:gd name="connsiteY700" fmla="*/ 6785861 h 10322882"/>
              <a:gd name="connsiteX701" fmla="*/ 6200381 w 7129607"/>
              <a:gd name="connsiteY701" fmla="*/ 6816184 h 10322882"/>
              <a:gd name="connsiteX702" fmla="*/ 6210487 w 7129607"/>
              <a:gd name="connsiteY702" fmla="*/ 6853244 h 10322882"/>
              <a:gd name="connsiteX703" fmla="*/ 6207118 w 7129607"/>
              <a:gd name="connsiteY703" fmla="*/ 6897042 h 10322882"/>
              <a:gd name="connsiteX704" fmla="*/ 6213857 w 7129607"/>
              <a:gd name="connsiteY704" fmla="*/ 6920627 h 10322882"/>
              <a:gd name="connsiteX705" fmla="*/ 6237437 w 7129607"/>
              <a:gd name="connsiteY705" fmla="*/ 6913889 h 10322882"/>
              <a:gd name="connsiteX706" fmla="*/ 6261016 w 7129607"/>
              <a:gd name="connsiteY706" fmla="*/ 6917258 h 10322882"/>
              <a:gd name="connsiteX707" fmla="*/ 6291333 w 7129607"/>
              <a:gd name="connsiteY707" fmla="*/ 6907150 h 10322882"/>
              <a:gd name="connsiteX708" fmla="*/ 6318281 w 7129607"/>
              <a:gd name="connsiteY708" fmla="*/ 6920627 h 10322882"/>
              <a:gd name="connsiteX709" fmla="*/ 6345230 w 7129607"/>
              <a:gd name="connsiteY709" fmla="*/ 6950949 h 10322882"/>
              <a:gd name="connsiteX710" fmla="*/ 6375547 w 7129607"/>
              <a:gd name="connsiteY710" fmla="*/ 6981272 h 10322882"/>
              <a:gd name="connsiteX711" fmla="*/ 6365441 w 7129607"/>
              <a:gd name="connsiteY711" fmla="*/ 6998118 h 10322882"/>
              <a:gd name="connsiteX712" fmla="*/ 6362073 w 7129607"/>
              <a:gd name="connsiteY712" fmla="*/ 7028439 h 10322882"/>
              <a:gd name="connsiteX713" fmla="*/ 6375547 w 7129607"/>
              <a:gd name="connsiteY713" fmla="*/ 7075607 h 10322882"/>
              <a:gd name="connsiteX714" fmla="*/ 6372179 w 7129607"/>
              <a:gd name="connsiteY714" fmla="*/ 7122776 h 10322882"/>
              <a:gd name="connsiteX715" fmla="*/ 6378916 w 7129607"/>
              <a:gd name="connsiteY715" fmla="*/ 7173313 h 10322882"/>
              <a:gd name="connsiteX716" fmla="*/ 6365441 w 7129607"/>
              <a:gd name="connsiteY716" fmla="*/ 7203635 h 10322882"/>
              <a:gd name="connsiteX717" fmla="*/ 6365441 w 7129607"/>
              <a:gd name="connsiteY717" fmla="*/ 7227220 h 10322882"/>
              <a:gd name="connsiteX718" fmla="*/ 6358704 w 7129607"/>
              <a:gd name="connsiteY718" fmla="*/ 7233958 h 10322882"/>
              <a:gd name="connsiteX719" fmla="*/ 6358387 w 7129607"/>
              <a:gd name="connsiteY719" fmla="*/ 7233988 h 10322882"/>
              <a:gd name="connsiteX720" fmla="*/ 6341856 w 7129607"/>
              <a:gd name="connsiteY720" fmla="*/ 7257114 h 10322882"/>
              <a:gd name="connsiteX721" fmla="*/ 6335116 w 7129607"/>
              <a:gd name="connsiteY721" fmla="*/ 7284056 h 10322882"/>
              <a:gd name="connsiteX722" fmla="*/ 6372187 w 7129607"/>
              <a:gd name="connsiteY722" fmla="*/ 7304262 h 10322882"/>
              <a:gd name="connsiteX723" fmla="*/ 6385669 w 7129607"/>
              <a:gd name="connsiteY723" fmla="*/ 7324470 h 10322882"/>
              <a:gd name="connsiteX724" fmla="*/ 6395778 w 7129607"/>
              <a:gd name="connsiteY724" fmla="*/ 7368251 h 10322882"/>
              <a:gd name="connsiteX725" fmla="*/ 6405889 w 7129607"/>
              <a:gd name="connsiteY725" fmla="*/ 7378354 h 10322882"/>
              <a:gd name="connsiteX726" fmla="*/ 6399149 w 7129607"/>
              <a:gd name="connsiteY726" fmla="*/ 7395194 h 10322882"/>
              <a:gd name="connsiteX727" fmla="*/ 6409258 w 7129607"/>
              <a:gd name="connsiteY727" fmla="*/ 7449078 h 10322882"/>
              <a:gd name="connsiteX728" fmla="*/ 6436220 w 7129607"/>
              <a:gd name="connsiteY728" fmla="*/ 7476021 h 10322882"/>
              <a:gd name="connsiteX729" fmla="*/ 6453071 w 7129607"/>
              <a:gd name="connsiteY729" fmla="*/ 7502964 h 10322882"/>
              <a:gd name="connsiteX730" fmla="*/ 6456440 w 7129607"/>
              <a:gd name="connsiteY730" fmla="*/ 7526537 h 10322882"/>
              <a:gd name="connsiteX731" fmla="*/ 6446331 w 7129607"/>
              <a:gd name="connsiteY731" fmla="*/ 7543377 h 10322882"/>
              <a:gd name="connsiteX732" fmla="*/ 6436220 w 7129607"/>
              <a:gd name="connsiteY732" fmla="*/ 7553480 h 10322882"/>
              <a:gd name="connsiteX733" fmla="*/ 6422740 w 7129607"/>
              <a:gd name="connsiteY733" fmla="*/ 7563583 h 10322882"/>
              <a:gd name="connsiteX734" fmla="*/ 6426109 w 7129607"/>
              <a:gd name="connsiteY734" fmla="*/ 7603997 h 10322882"/>
              <a:gd name="connsiteX735" fmla="*/ 6442960 w 7129607"/>
              <a:gd name="connsiteY735" fmla="*/ 7637675 h 10322882"/>
              <a:gd name="connsiteX736" fmla="*/ 6436220 w 7129607"/>
              <a:gd name="connsiteY736" fmla="*/ 7678088 h 10322882"/>
              <a:gd name="connsiteX737" fmla="*/ 6436220 w 7129607"/>
              <a:gd name="connsiteY737" fmla="*/ 7718502 h 10322882"/>
              <a:gd name="connsiteX738" fmla="*/ 6429480 w 7129607"/>
              <a:gd name="connsiteY738" fmla="*/ 7765652 h 10322882"/>
              <a:gd name="connsiteX739" fmla="*/ 6429480 w 7129607"/>
              <a:gd name="connsiteY739" fmla="*/ 7772286 h 10322882"/>
              <a:gd name="connsiteX740" fmla="*/ 6430097 w 7129607"/>
              <a:gd name="connsiteY740" fmla="*/ 7772902 h 10322882"/>
              <a:gd name="connsiteX741" fmla="*/ 6426723 w 7129607"/>
              <a:gd name="connsiteY741" fmla="*/ 7816705 h 10322882"/>
              <a:gd name="connsiteX742" fmla="*/ 6436841 w 7129607"/>
              <a:gd name="connsiteY742" fmla="*/ 7863877 h 10322882"/>
              <a:gd name="connsiteX743" fmla="*/ 6433469 w 7129607"/>
              <a:gd name="connsiteY743" fmla="*/ 7894202 h 10322882"/>
              <a:gd name="connsiteX744" fmla="*/ 6463822 w 7129607"/>
              <a:gd name="connsiteY744" fmla="*/ 7927896 h 10322882"/>
              <a:gd name="connsiteX745" fmla="*/ 6477312 w 7129607"/>
              <a:gd name="connsiteY745" fmla="*/ 7964961 h 10322882"/>
              <a:gd name="connsiteX746" fmla="*/ 6467194 w 7129607"/>
              <a:gd name="connsiteY746" fmla="*/ 8012132 h 10322882"/>
              <a:gd name="connsiteX747" fmla="*/ 6433469 w 7129607"/>
              <a:gd name="connsiteY747" fmla="*/ 8049196 h 10322882"/>
              <a:gd name="connsiteX748" fmla="*/ 6416605 w 7129607"/>
              <a:gd name="connsiteY748" fmla="*/ 8092999 h 10322882"/>
              <a:gd name="connsiteX749" fmla="*/ 6426723 w 7129607"/>
              <a:gd name="connsiteY749" fmla="*/ 8136801 h 10322882"/>
              <a:gd name="connsiteX750" fmla="*/ 6406488 w 7129607"/>
              <a:gd name="connsiteY750" fmla="*/ 8170497 h 10322882"/>
              <a:gd name="connsiteX751" fmla="*/ 6379508 w 7129607"/>
              <a:gd name="connsiteY751" fmla="*/ 8217669 h 10322882"/>
              <a:gd name="connsiteX752" fmla="*/ 6352527 w 7129607"/>
              <a:gd name="connsiteY752" fmla="*/ 8244624 h 10322882"/>
              <a:gd name="connsiteX753" fmla="*/ 6335665 w 7129607"/>
              <a:gd name="connsiteY753" fmla="*/ 8271580 h 10322882"/>
              <a:gd name="connsiteX754" fmla="*/ 6312057 w 7129607"/>
              <a:gd name="connsiteY754" fmla="*/ 8288426 h 10322882"/>
              <a:gd name="connsiteX755" fmla="*/ 6288448 w 7129607"/>
              <a:gd name="connsiteY755" fmla="*/ 8281688 h 10322882"/>
              <a:gd name="connsiteX756" fmla="*/ 6268212 w 7129607"/>
              <a:gd name="connsiteY756" fmla="*/ 8298535 h 10322882"/>
              <a:gd name="connsiteX757" fmla="*/ 6247978 w 7129607"/>
              <a:gd name="connsiteY757" fmla="*/ 8335598 h 10322882"/>
              <a:gd name="connsiteX758" fmla="*/ 6258095 w 7129607"/>
              <a:gd name="connsiteY758" fmla="*/ 8372663 h 10322882"/>
              <a:gd name="connsiteX759" fmla="*/ 6264840 w 7129607"/>
              <a:gd name="connsiteY759" fmla="*/ 8402988 h 10322882"/>
              <a:gd name="connsiteX760" fmla="*/ 6281704 w 7129607"/>
              <a:gd name="connsiteY760" fmla="*/ 8429943 h 10322882"/>
              <a:gd name="connsiteX761" fmla="*/ 6301938 w 7129607"/>
              <a:gd name="connsiteY761" fmla="*/ 8456899 h 10322882"/>
              <a:gd name="connsiteX762" fmla="*/ 6342410 w 7129607"/>
              <a:gd name="connsiteY762" fmla="*/ 8460268 h 10322882"/>
              <a:gd name="connsiteX763" fmla="*/ 6379508 w 7129607"/>
              <a:gd name="connsiteY763" fmla="*/ 8453530 h 10322882"/>
              <a:gd name="connsiteX764" fmla="*/ 6386252 w 7129607"/>
              <a:gd name="connsiteY764" fmla="*/ 8487223 h 10322882"/>
              <a:gd name="connsiteX765" fmla="*/ 6406488 w 7129607"/>
              <a:gd name="connsiteY765" fmla="*/ 8510810 h 10322882"/>
              <a:gd name="connsiteX766" fmla="*/ 6362644 w 7129607"/>
              <a:gd name="connsiteY766" fmla="*/ 8568090 h 10322882"/>
              <a:gd name="connsiteX767" fmla="*/ 6362644 w 7129607"/>
              <a:gd name="connsiteY767" fmla="*/ 8588307 h 10322882"/>
              <a:gd name="connsiteX768" fmla="*/ 6369390 w 7129607"/>
              <a:gd name="connsiteY768" fmla="*/ 8611893 h 10322882"/>
              <a:gd name="connsiteX769" fmla="*/ 6345782 w 7129607"/>
              <a:gd name="connsiteY769" fmla="*/ 8645587 h 10322882"/>
              <a:gd name="connsiteX770" fmla="*/ 6301938 w 7129607"/>
              <a:gd name="connsiteY770" fmla="*/ 8655696 h 10322882"/>
              <a:gd name="connsiteX771" fmla="*/ 6254723 w 7129607"/>
              <a:gd name="connsiteY771" fmla="*/ 8672542 h 10322882"/>
              <a:gd name="connsiteX772" fmla="*/ 6231115 w 7129607"/>
              <a:gd name="connsiteY772" fmla="*/ 8669173 h 10322882"/>
              <a:gd name="connsiteX773" fmla="*/ 6224370 w 7129607"/>
              <a:gd name="connsiteY773" fmla="*/ 8679282 h 10322882"/>
              <a:gd name="connsiteX774" fmla="*/ 6223800 w 7129607"/>
              <a:gd name="connsiteY774" fmla="*/ 8679282 h 10322882"/>
              <a:gd name="connsiteX775" fmla="*/ 6220627 w 7129607"/>
              <a:gd name="connsiteY775" fmla="*/ 8685630 h 10322882"/>
              <a:gd name="connsiteX776" fmla="*/ 6207154 w 7129607"/>
              <a:gd name="connsiteY776" fmla="*/ 8729412 h 10322882"/>
              <a:gd name="connsiteX777" fmla="*/ 6183579 w 7129607"/>
              <a:gd name="connsiteY777" fmla="*/ 8749620 h 10322882"/>
              <a:gd name="connsiteX778" fmla="*/ 6170107 w 7129607"/>
              <a:gd name="connsiteY778" fmla="*/ 8790035 h 10322882"/>
              <a:gd name="connsiteX779" fmla="*/ 6139795 w 7129607"/>
              <a:gd name="connsiteY779" fmla="*/ 8823713 h 10322882"/>
              <a:gd name="connsiteX780" fmla="*/ 6116220 w 7129607"/>
              <a:gd name="connsiteY780" fmla="*/ 8850658 h 10322882"/>
              <a:gd name="connsiteX781" fmla="*/ 6072437 w 7129607"/>
              <a:gd name="connsiteY781" fmla="*/ 8847288 h 10322882"/>
              <a:gd name="connsiteX782" fmla="*/ 6025285 w 7129607"/>
              <a:gd name="connsiteY782" fmla="*/ 8854025 h 10322882"/>
              <a:gd name="connsiteX783" fmla="*/ 5961293 w 7129607"/>
              <a:gd name="connsiteY783" fmla="*/ 8864128 h 10322882"/>
              <a:gd name="connsiteX784" fmla="*/ 5937718 w 7129607"/>
              <a:gd name="connsiteY784" fmla="*/ 8874233 h 10322882"/>
              <a:gd name="connsiteX785" fmla="*/ 5917511 w 7129607"/>
              <a:gd name="connsiteY785" fmla="*/ 8874233 h 10322882"/>
              <a:gd name="connsiteX786" fmla="*/ 5900671 w 7129607"/>
              <a:gd name="connsiteY786" fmla="*/ 8864128 h 10322882"/>
              <a:gd name="connsiteX787" fmla="*/ 5870359 w 7129607"/>
              <a:gd name="connsiteY787" fmla="*/ 8854025 h 10322882"/>
              <a:gd name="connsiteX788" fmla="*/ 5840047 w 7129607"/>
              <a:gd name="connsiteY788" fmla="*/ 8850658 h 10322882"/>
              <a:gd name="connsiteX789" fmla="*/ 5823207 w 7129607"/>
              <a:gd name="connsiteY789" fmla="*/ 8847288 h 10322882"/>
              <a:gd name="connsiteX790" fmla="*/ 5786159 w 7129607"/>
              <a:gd name="connsiteY790" fmla="*/ 8847288 h 10322882"/>
              <a:gd name="connsiteX791" fmla="*/ 5742377 w 7129607"/>
              <a:gd name="connsiteY791" fmla="*/ 8837185 h 10322882"/>
              <a:gd name="connsiteX792" fmla="*/ 5728904 w 7129607"/>
              <a:gd name="connsiteY792" fmla="*/ 8870864 h 10322882"/>
              <a:gd name="connsiteX793" fmla="*/ 5708697 w 7129607"/>
              <a:gd name="connsiteY793" fmla="*/ 8901176 h 10322882"/>
              <a:gd name="connsiteX794" fmla="*/ 5685120 w 7129607"/>
              <a:gd name="connsiteY794" fmla="*/ 8941591 h 10322882"/>
              <a:gd name="connsiteX795" fmla="*/ 5627865 w 7129607"/>
              <a:gd name="connsiteY795" fmla="*/ 8928118 h 10322882"/>
              <a:gd name="connsiteX796" fmla="*/ 5577346 w 7129607"/>
              <a:gd name="connsiteY796" fmla="*/ 8928118 h 10322882"/>
              <a:gd name="connsiteX797" fmla="*/ 5553770 w 7129607"/>
              <a:gd name="connsiteY797" fmla="*/ 8911279 h 10322882"/>
              <a:gd name="connsiteX798" fmla="*/ 5489779 w 7129607"/>
              <a:gd name="connsiteY798" fmla="*/ 8911279 h 10322882"/>
              <a:gd name="connsiteX799" fmla="*/ 5486411 w 7129607"/>
              <a:gd name="connsiteY799" fmla="*/ 8944958 h 10322882"/>
              <a:gd name="connsiteX800" fmla="*/ 5459467 w 7129607"/>
              <a:gd name="connsiteY800" fmla="*/ 8965166 h 10322882"/>
              <a:gd name="connsiteX801" fmla="*/ 5419052 w 7129607"/>
              <a:gd name="connsiteY801" fmla="*/ 8955061 h 10322882"/>
              <a:gd name="connsiteX802" fmla="*/ 5368532 w 7129607"/>
              <a:gd name="connsiteY802" fmla="*/ 8948326 h 10322882"/>
              <a:gd name="connsiteX803" fmla="*/ 5328117 w 7129607"/>
              <a:gd name="connsiteY803" fmla="*/ 8941591 h 10322882"/>
              <a:gd name="connsiteX804" fmla="*/ 5307909 w 7129607"/>
              <a:gd name="connsiteY804" fmla="*/ 8951694 h 10322882"/>
              <a:gd name="connsiteX805" fmla="*/ 5287702 w 7129607"/>
              <a:gd name="connsiteY805" fmla="*/ 8951694 h 10322882"/>
              <a:gd name="connsiteX806" fmla="*/ 5264125 w 7129607"/>
              <a:gd name="connsiteY806" fmla="*/ 8975269 h 10322882"/>
              <a:gd name="connsiteX807" fmla="*/ 5237182 w 7129607"/>
              <a:gd name="connsiteY807" fmla="*/ 8998846 h 10322882"/>
              <a:gd name="connsiteX808" fmla="*/ 5203502 w 7129607"/>
              <a:gd name="connsiteY808" fmla="*/ 9012316 h 10322882"/>
              <a:gd name="connsiteX809" fmla="*/ 5176558 w 7129607"/>
              <a:gd name="connsiteY809" fmla="*/ 9008949 h 10322882"/>
              <a:gd name="connsiteX810" fmla="*/ 5146246 w 7129607"/>
              <a:gd name="connsiteY810" fmla="*/ 9032524 h 10322882"/>
              <a:gd name="connsiteX811" fmla="*/ 5119303 w 7129607"/>
              <a:gd name="connsiteY811" fmla="*/ 9066204 h 10322882"/>
              <a:gd name="connsiteX812" fmla="*/ 5102463 w 7129607"/>
              <a:gd name="connsiteY812" fmla="*/ 9093146 h 10322882"/>
              <a:gd name="connsiteX813" fmla="*/ 5088991 w 7129607"/>
              <a:gd name="connsiteY813" fmla="*/ 9099882 h 10322882"/>
              <a:gd name="connsiteX814" fmla="*/ 5075519 w 7129607"/>
              <a:gd name="connsiteY814" fmla="*/ 9113354 h 10322882"/>
              <a:gd name="connsiteX815" fmla="*/ 5062048 w 7129607"/>
              <a:gd name="connsiteY815" fmla="*/ 9147034 h 10322882"/>
              <a:gd name="connsiteX816" fmla="*/ 5025001 w 7129607"/>
              <a:gd name="connsiteY816" fmla="*/ 9170609 h 10322882"/>
              <a:gd name="connsiteX817" fmla="*/ 5001424 w 7129607"/>
              <a:gd name="connsiteY817" fmla="*/ 9177344 h 10322882"/>
              <a:gd name="connsiteX818" fmla="*/ 4971112 w 7129607"/>
              <a:gd name="connsiteY818" fmla="*/ 9200919 h 10322882"/>
              <a:gd name="connsiteX819" fmla="*/ 4923962 w 7129607"/>
              <a:gd name="connsiteY819" fmla="*/ 9207655 h 10322882"/>
              <a:gd name="connsiteX820" fmla="*/ 4886914 w 7129607"/>
              <a:gd name="connsiteY820" fmla="*/ 9190816 h 10322882"/>
              <a:gd name="connsiteX821" fmla="*/ 4829658 w 7129607"/>
              <a:gd name="connsiteY821" fmla="*/ 9251437 h 10322882"/>
              <a:gd name="connsiteX822" fmla="*/ 4785875 w 7129607"/>
              <a:gd name="connsiteY822" fmla="*/ 9271645 h 10322882"/>
              <a:gd name="connsiteX823" fmla="*/ 4758931 w 7129607"/>
              <a:gd name="connsiteY823" fmla="*/ 9275014 h 10322882"/>
              <a:gd name="connsiteX824" fmla="*/ 4738723 w 7129607"/>
              <a:gd name="connsiteY824" fmla="*/ 9275014 h 10322882"/>
              <a:gd name="connsiteX825" fmla="*/ 4731988 w 7129607"/>
              <a:gd name="connsiteY825" fmla="*/ 9281749 h 10322882"/>
              <a:gd name="connsiteX826" fmla="*/ 4678101 w 7129607"/>
              <a:gd name="connsiteY826" fmla="*/ 9345740 h 10322882"/>
              <a:gd name="connsiteX827" fmla="*/ 4600636 w 7129607"/>
              <a:gd name="connsiteY827" fmla="*/ 9419833 h 10322882"/>
              <a:gd name="connsiteX828" fmla="*/ 4523174 w 7129607"/>
              <a:gd name="connsiteY828" fmla="*/ 9470352 h 10322882"/>
              <a:gd name="connsiteX829" fmla="*/ 4482757 w 7129607"/>
              <a:gd name="connsiteY829" fmla="*/ 9466985 h 10322882"/>
              <a:gd name="connsiteX830" fmla="*/ 4476022 w 7129607"/>
              <a:gd name="connsiteY830" fmla="*/ 9443410 h 10322882"/>
              <a:gd name="connsiteX831" fmla="*/ 4486127 w 7129607"/>
              <a:gd name="connsiteY831" fmla="*/ 9376050 h 10322882"/>
              <a:gd name="connsiteX832" fmla="*/ 4472654 w 7129607"/>
              <a:gd name="connsiteY832" fmla="*/ 9355843 h 10322882"/>
              <a:gd name="connsiteX833" fmla="*/ 4476022 w 7129607"/>
              <a:gd name="connsiteY833" fmla="*/ 9318797 h 10322882"/>
              <a:gd name="connsiteX834" fmla="*/ 4455815 w 7129607"/>
              <a:gd name="connsiteY834" fmla="*/ 9288485 h 10322882"/>
              <a:gd name="connsiteX835" fmla="*/ 4428870 w 7129607"/>
              <a:gd name="connsiteY835" fmla="*/ 9278382 h 10322882"/>
              <a:gd name="connsiteX836" fmla="*/ 4418767 w 7129607"/>
              <a:gd name="connsiteY836" fmla="*/ 9258174 h 10322882"/>
              <a:gd name="connsiteX837" fmla="*/ 4368248 w 7129607"/>
              <a:gd name="connsiteY837" fmla="*/ 9231231 h 10322882"/>
              <a:gd name="connsiteX838" fmla="*/ 4327833 w 7129607"/>
              <a:gd name="connsiteY838" fmla="*/ 9214392 h 10322882"/>
              <a:gd name="connsiteX839" fmla="*/ 4310993 w 7129607"/>
              <a:gd name="connsiteY839" fmla="*/ 9173976 h 10322882"/>
              <a:gd name="connsiteX840" fmla="*/ 4287416 w 7129607"/>
              <a:gd name="connsiteY840" fmla="*/ 9133561 h 10322882"/>
              <a:gd name="connsiteX841" fmla="*/ 4287416 w 7129607"/>
              <a:gd name="connsiteY841" fmla="*/ 9130962 h 10322882"/>
              <a:gd name="connsiteX842" fmla="*/ 4274619 w 7129607"/>
              <a:gd name="connsiteY842" fmla="*/ 9131788 h 10322882"/>
              <a:gd name="connsiteX843" fmla="*/ 4264095 w 7129607"/>
              <a:gd name="connsiteY843" fmla="*/ 9147789 h 10322882"/>
              <a:gd name="connsiteX844" fmla="*/ 4247255 w 7129607"/>
              <a:gd name="connsiteY844" fmla="*/ 9157894 h 10322882"/>
              <a:gd name="connsiteX845" fmla="*/ 4237152 w 7129607"/>
              <a:gd name="connsiteY845" fmla="*/ 9178104 h 10322882"/>
              <a:gd name="connsiteX846" fmla="*/ 4203474 w 7129607"/>
              <a:gd name="connsiteY846" fmla="*/ 9205054 h 10322882"/>
              <a:gd name="connsiteX847" fmla="*/ 4200106 w 7129607"/>
              <a:gd name="connsiteY847" fmla="*/ 9242107 h 10322882"/>
              <a:gd name="connsiteX848" fmla="*/ 4159691 w 7129607"/>
              <a:gd name="connsiteY848" fmla="*/ 9255581 h 10322882"/>
              <a:gd name="connsiteX849" fmla="*/ 4126013 w 7129607"/>
              <a:gd name="connsiteY849" fmla="*/ 9275792 h 10322882"/>
              <a:gd name="connsiteX850" fmla="*/ 4092335 w 7129607"/>
              <a:gd name="connsiteY850" fmla="*/ 9299372 h 10322882"/>
              <a:gd name="connsiteX851" fmla="*/ 4065392 w 7129607"/>
              <a:gd name="connsiteY851" fmla="*/ 9326319 h 10322882"/>
              <a:gd name="connsiteX852" fmla="*/ 4045186 w 7129607"/>
              <a:gd name="connsiteY852" fmla="*/ 9316213 h 10322882"/>
              <a:gd name="connsiteX853" fmla="*/ 4021611 w 7129607"/>
              <a:gd name="connsiteY853" fmla="*/ 9322952 h 10322882"/>
              <a:gd name="connsiteX854" fmla="*/ 3974460 w 7129607"/>
              <a:gd name="connsiteY854" fmla="*/ 9322952 h 10322882"/>
              <a:gd name="connsiteX855" fmla="*/ 3944150 w 7129607"/>
              <a:gd name="connsiteY855" fmla="*/ 9299372 h 10322882"/>
              <a:gd name="connsiteX856" fmla="*/ 3934047 w 7129607"/>
              <a:gd name="connsiteY856" fmla="*/ 9296002 h 10322882"/>
              <a:gd name="connsiteX857" fmla="*/ 3950887 w 7129607"/>
              <a:gd name="connsiteY857" fmla="*/ 9285898 h 10322882"/>
              <a:gd name="connsiteX858" fmla="*/ 3968567 w 7129607"/>
              <a:gd name="connsiteY858" fmla="*/ 9272844 h 10322882"/>
              <a:gd name="connsiteX859" fmla="*/ 3968674 w 7129607"/>
              <a:gd name="connsiteY859" fmla="*/ 9271967 h 10322882"/>
              <a:gd name="connsiteX860" fmla="*/ 3951006 w 7129607"/>
              <a:gd name="connsiteY860" fmla="*/ 9284997 h 10322882"/>
              <a:gd name="connsiteX861" fmla="*/ 3934156 w 7129607"/>
              <a:gd name="connsiteY861" fmla="*/ 9295100 h 10322882"/>
              <a:gd name="connsiteX862" fmla="*/ 3920674 w 7129607"/>
              <a:gd name="connsiteY862" fmla="*/ 9301835 h 10322882"/>
              <a:gd name="connsiteX863" fmla="*/ 3903823 w 7129607"/>
              <a:gd name="connsiteY863" fmla="*/ 9301835 h 10322882"/>
              <a:gd name="connsiteX864" fmla="*/ 3876861 w 7129607"/>
              <a:gd name="connsiteY864" fmla="*/ 9305203 h 10322882"/>
              <a:gd name="connsiteX865" fmla="*/ 3843158 w 7129607"/>
              <a:gd name="connsiteY865" fmla="*/ 9318675 h 10322882"/>
              <a:gd name="connsiteX866" fmla="*/ 3799344 w 7129607"/>
              <a:gd name="connsiteY866" fmla="*/ 9322043 h 10322882"/>
              <a:gd name="connsiteX867" fmla="*/ 3772382 w 7129607"/>
              <a:gd name="connsiteY867" fmla="*/ 9322043 h 10322882"/>
              <a:gd name="connsiteX868" fmla="*/ 3755529 w 7129607"/>
              <a:gd name="connsiteY868" fmla="*/ 9315308 h 10322882"/>
              <a:gd name="connsiteX869" fmla="*/ 3725197 w 7129607"/>
              <a:gd name="connsiteY869" fmla="*/ 9318675 h 10322882"/>
              <a:gd name="connsiteX870" fmla="*/ 3715086 w 7129607"/>
              <a:gd name="connsiteY870" fmla="*/ 9295100 h 10322882"/>
              <a:gd name="connsiteX871" fmla="*/ 3714244 w 7129607"/>
              <a:gd name="connsiteY871" fmla="*/ 9274893 h 10322882"/>
              <a:gd name="connsiteX872" fmla="*/ 3711808 w 7129607"/>
              <a:gd name="connsiteY872" fmla="*/ 9266546 h 10322882"/>
              <a:gd name="connsiteX873" fmla="*/ 3710850 w 7129607"/>
              <a:gd name="connsiteY873" fmla="*/ 9266546 h 10322882"/>
              <a:gd name="connsiteX874" fmla="*/ 3713183 w 7129607"/>
              <a:gd name="connsiteY874" fmla="*/ 9274550 h 10322882"/>
              <a:gd name="connsiteX875" fmla="*/ 3714024 w 7129607"/>
              <a:gd name="connsiteY875" fmla="*/ 9294763 h 10322882"/>
              <a:gd name="connsiteX876" fmla="*/ 3724126 w 7129607"/>
              <a:gd name="connsiteY876" fmla="*/ 9318344 h 10322882"/>
              <a:gd name="connsiteX877" fmla="*/ 3714024 w 7129607"/>
              <a:gd name="connsiteY877" fmla="*/ 9321712 h 10322882"/>
              <a:gd name="connsiteX878" fmla="*/ 3676990 w 7129607"/>
              <a:gd name="connsiteY878" fmla="*/ 9341926 h 10322882"/>
              <a:gd name="connsiteX879" fmla="*/ 3672308 w 7129607"/>
              <a:gd name="connsiteY879" fmla="*/ 9346903 h 10322882"/>
              <a:gd name="connsiteX880" fmla="*/ 3672308 w 7129607"/>
              <a:gd name="connsiteY880" fmla="*/ 9353896 h 10322882"/>
              <a:gd name="connsiteX881" fmla="*/ 3665730 w 7129607"/>
              <a:gd name="connsiteY881" fmla="*/ 9353896 h 10322882"/>
              <a:gd name="connsiteX882" fmla="*/ 3663523 w 7129607"/>
              <a:gd name="connsiteY882" fmla="*/ 9356242 h 10322882"/>
              <a:gd name="connsiteX883" fmla="*/ 3660156 w 7129607"/>
              <a:gd name="connsiteY883" fmla="*/ 9375612 h 10322882"/>
              <a:gd name="connsiteX884" fmla="*/ 3643321 w 7129607"/>
              <a:gd name="connsiteY884" fmla="*/ 9412668 h 10322882"/>
              <a:gd name="connsiteX885" fmla="*/ 3589452 w 7129607"/>
              <a:gd name="connsiteY885" fmla="*/ 9426144 h 10322882"/>
              <a:gd name="connsiteX886" fmla="*/ 3555784 w 7129607"/>
              <a:gd name="connsiteY886" fmla="*/ 9422775 h 10322882"/>
              <a:gd name="connsiteX887" fmla="*/ 3522115 w 7129607"/>
              <a:gd name="connsiteY887" fmla="*/ 9422775 h 10322882"/>
              <a:gd name="connsiteX888" fmla="*/ 3458145 w 7129607"/>
              <a:gd name="connsiteY888" fmla="*/ 9395825 h 10322882"/>
              <a:gd name="connsiteX889" fmla="*/ 3454779 w 7129607"/>
              <a:gd name="connsiteY889" fmla="*/ 9399193 h 10322882"/>
              <a:gd name="connsiteX890" fmla="*/ 3454779 w 7129607"/>
              <a:gd name="connsiteY890" fmla="*/ 9392456 h 10322882"/>
              <a:gd name="connsiteX891" fmla="*/ 3450571 w 7129607"/>
              <a:gd name="connsiteY891" fmla="*/ 9367191 h 10322882"/>
              <a:gd name="connsiteX892" fmla="*/ 3445699 w 7129607"/>
              <a:gd name="connsiteY892" fmla="*/ 9353896 h 10322882"/>
              <a:gd name="connsiteX893" fmla="*/ 3445308 w 7129607"/>
              <a:gd name="connsiteY893" fmla="*/ 9353896 h 10322882"/>
              <a:gd name="connsiteX894" fmla="*/ 3450395 w 7129607"/>
              <a:gd name="connsiteY894" fmla="*/ 9367785 h 10322882"/>
              <a:gd name="connsiteX895" fmla="*/ 3454601 w 7129607"/>
              <a:gd name="connsiteY895" fmla="*/ 9393051 h 10322882"/>
              <a:gd name="connsiteX896" fmla="*/ 3454601 w 7129607"/>
              <a:gd name="connsiteY896" fmla="*/ 9399789 h 10322882"/>
              <a:gd name="connsiteX897" fmla="*/ 3444504 w 7129607"/>
              <a:gd name="connsiteY897" fmla="*/ 9426740 h 10322882"/>
              <a:gd name="connsiteX898" fmla="*/ 3431043 w 7129607"/>
              <a:gd name="connsiteY898" fmla="*/ 9443583 h 10322882"/>
              <a:gd name="connsiteX899" fmla="*/ 3431043 w 7129607"/>
              <a:gd name="connsiteY899" fmla="*/ 9467166 h 10322882"/>
              <a:gd name="connsiteX900" fmla="*/ 3417582 w 7129607"/>
              <a:gd name="connsiteY900" fmla="*/ 9497485 h 10322882"/>
              <a:gd name="connsiteX901" fmla="*/ 3397390 w 7129607"/>
              <a:gd name="connsiteY901" fmla="*/ 9504223 h 10322882"/>
              <a:gd name="connsiteX902" fmla="*/ 3363737 w 7129607"/>
              <a:gd name="connsiteY902" fmla="*/ 9517698 h 10322882"/>
              <a:gd name="connsiteX903" fmla="*/ 3333449 w 7129607"/>
              <a:gd name="connsiteY903" fmla="*/ 9531174 h 10322882"/>
              <a:gd name="connsiteX904" fmla="*/ 3306527 w 7129607"/>
              <a:gd name="connsiteY904" fmla="*/ 9544649 h 10322882"/>
              <a:gd name="connsiteX905" fmla="*/ 3276238 w 7129607"/>
              <a:gd name="connsiteY905" fmla="*/ 9534541 h 10322882"/>
              <a:gd name="connsiteX906" fmla="*/ 3242585 w 7129607"/>
              <a:gd name="connsiteY906" fmla="*/ 9521066 h 10322882"/>
              <a:gd name="connsiteX907" fmla="*/ 3202200 w 7129607"/>
              <a:gd name="connsiteY907" fmla="*/ 9571600 h 10322882"/>
              <a:gd name="connsiteX908" fmla="*/ 3161817 w 7129607"/>
              <a:gd name="connsiteY908" fmla="*/ 9564861 h 10322882"/>
              <a:gd name="connsiteX909" fmla="*/ 3121433 w 7129607"/>
              <a:gd name="connsiteY909" fmla="*/ 9568231 h 10322882"/>
              <a:gd name="connsiteX910" fmla="*/ 3067587 w 7129607"/>
              <a:gd name="connsiteY910" fmla="*/ 9544649 h 10322882"/>
              <a:gd name="connsiteX911" fmla="*/ 3033934 w 7129607"/>
              <a:gd name="connsiteY911" fmla="*/ 9551386 h 10322882"/>
              <a:gd name="connsiteX912" fmla="*/ 3000285 w 7129607"/>
              <a:gd name="connsiteY912" fmla="*/ 9541280 h 10322882"/>
              <a:gd name="connsiteX913" fmla="*/ 2966631 w 7129607"/>
              <a:gd name="connsiteY913" fmla="*/ 9558125 h 10322882"/>
              <a:gd name="connsiteX914" fmla="*/ 2929612 w 7129607"/>
              <a:gd name="connsiteY914" fmla="*/ 9558125 h 10322882"/>
              <a:gd name="connsiteX915" fmla="*/ 2872403 w 7129607"/>
              <a:gd name="connsiteY915" fmla="*/ 9517698 h 10322882"/>
              <a:gd name="connsiteX916" fmla="*/ 2848844 w 7129607"/>
              <a:gd name="connsiteY916" fmla="*/ 9534541 h 10322882"/>
              <a:gd name="connsiteX917" fmla="*/ 2801730 w 7129607"/>
              <a:gd name="connsiteY917" fmla="*/ 9537911 h 10322882"/>
              <a:gd name="connsiteX918" fmla="*/ 2771442 w 7129607"/>
              <a:gd name="connsiteY918" fmla="*/ 9548017 h 10322882"/>
              <a:gd name="connsiteX919" fmla="*/ 2751248 w 7129607"/>
              <a:gd name="connsiteY919" fmla="*/ 9524435 h 10322882"/>
              <a:gd name="connsiteX920" fmla="*/ 2724327 w 7129607"/>
              <a:gd name="connsiteY920" fmla="*/ 9487378 h 10322882"/>
              <a:gd name="connsiteX921" fmla="*/ 2704134 w 7129607"/>
              <a:gd name="connsiteY921" fmla="*/ 9487378 h 10322882"/>
              <a:gd name="connsiteX922" fmla="*/ 2705398 w 7129607"/>
              <a:gd name="connsiteY922" fmla="*/ 9466744 h 10322882"/>
              <a:gd name="connsiteX923" fmla="*/ 2704713 w 7129607"/>
              <a:gd name="connsiteY923" fmla="*/ 9454206 h 10322882"/>
              <a:gd name="connsiteX924" fmla="*/ 2704562 w 7129607"/>
              <a:gd name="connsiteY924" fmla="*/ 9454287 h 10322882"/>
              <a:gd name="connsiteX925" fmla="*/ 2705248 w 7129607"/>
              <a:gd name="connsiteY925" fmla="*/ 9466885 h 10322882"/>
              <a:gd name="connsiteX926" fmla="*/ 2703984 w 7129607"/>
              <a:gd name="connsiteY926" fmla="*/ 9487511 h 10322882"/>
              <a:gd name="connsiteX927" fmla="*/ 2673659 w 7129607"/>
              <a:gd name="connsiteY927" fmla="*/ 9487511 h 10322882"/>
              <a:gd name="connsiteX928" fmla="*/ 2683767 w 7129607"/>
              <a:gd name="connsiteY928" fmla="*/ 9511085 h 10322882"/>
              <a:gd name="connsiteX929" fmla="*/ 2693876 w 7129607"/>
              <a:gd name="connsiteY929" fmla="*/ 9554863 h 10322882"/>
              <a:gd name="connsiteX930" fmla="*/ 2663553 w 7129607"/>
              <a:gd name="connsiteY930" fmla="*/ 9591907 h 10322882"/>
              <a:gd name="connsiteX931" fmla="*/ 2626489 w 7129607"/>
              <a:gd name="connsiteY931" fmla="*/ 9615480 h 10322882"/>
              <a:gd name="connsiteX932" fmla="*/ 2589425 w 7129607"/>
              <a:gd name="connsiteY932" fmla="*/ 9625583 h 10322882"/>
              <a:gd name="connsiteX933" fmla="*/ 2575949 w 7129607"/>
              <a:gd name="connsiteY933" fmla="*/ 9659258 h 10322882"/>
              <a:gd name="connsiteX934" fmla="*/ 2596165 w 7129607"/>
              <a:gd name="connsiteY934" fmla="*/ 9689567 h 10322882"/>
              <a:gd name="connsiteX935" fmla="*/ 2599535 w 7129607"/>
              <a:gd name="connsiteY935" fmla="*/ 9726610 h 10322882"/>
              <a:gd name="connsiteX936" fmla="*/ 2579317 w 7129607"/>
              <a:gd name="connsiteY936" fmla="*/ 9709772 h 10322882"/>
              <a:gd name="connsiteX937" fmla="*/ 2535518 w 7129607"/>
              <a:gd name="connsiteY937" fmla="*/ 9703038 h 10322882"/>
              <a:gd name="connsiteX938" fmla="*/ 2501824 w 7129607"/>
              <a:gd name="connsiteY938" fmla="*/ 9723242 h 10322882"/>
              <a:gd name="connsiteX939" fmla="*/ 2461393 w 7129607"/>
              <a:gd name="connsiteY939" fmla="*/ 9736713 h 10322882"/>
              <a:gd name="connsiteX940" fmla="*/ 2447914 w 7129607"/>
              <a:gd name="connsiteY940" fmla="*/ 9746816 h 10322882"/>
              <a:gd name="connsiteX941" fmla="*/ 2431066 w 7129607"/>
              <a:gd name="connsiteY941" fmla="*/ 9750184 h 10322882"/>
              <a:gd name="connsiteX942" fmla="*/ 2394004 w 7129607"/>
              <a:gd name="connsiteY942" fmla="*/ 9770389 h 10322882"/>
              <a:gd name="connsiteX943" fmla="*/ 2356941 w 7129607"/>
              <a:gd name="connsiteY943" fmla="*/ 9767022 h 10322882"/>
              <a:gd name="connsiteX944" fmla="*/ 2309770 w 7129607"/>
              <a:gd name="connsiteY944" fmla="*/ 9773757 h 10322882"/>
              <a:gd name="connsiteX945" fmla="*/ 2316507 w 7129607"/>
              <a:gd name="connsiteY945" fmla="*/ 9814167 h 10322882"/>
              <a:gd name="connsiteX946" fmla="*/ 2299662 w 7129607"/>
              <a:gd name="connsiteY946" fmla="*/ 9861315 h 10322882"/>
              <a:gd name="connsiteX947" fmla="*/ 2286186 w 7129607"/>
              <a:gd name="connsiteY947" fmla="*/ 9894990 h 10322882"/>
              <a:gd name="connsiteX948" fmla="*/ 2265969 w 7129607"/>
              <a:gd name="connsiteY948" fmla="*/ 9918563 h 10322882"/>
              <a:gd name="connsiteX949" fmla="*/ 2242383 w 7129607"/>
              <a:gd name="connsiteY949" fmla="*/ 9932034 h 10322882"/>
              <a:gd name="connsiteX950" fmla="*/ 2232274 w 7129607"/>
              <a:gd name="connsiteY950" fmla="*/ 9942137 h 10322882"/>
              <a:gd name="connsiteX951" fmla="*/ 2222167 w 7129607"/>
              <a:gd name="connsiteY951" fmla="*/ 9942137 h 10322882"/>
              <a:gd name="connsiteX952" fmla="*/ 2198580 w 7129607"/>
              <a:gd name="connsiteY952" fmla="*/ 9955606 h 10322882"/>
              <a:gd name="connsiteX953" fmla="*/ 2174999 w 7129607"/>
              <a:gd name="connsiteY953" fmla="*/ 9955606 h 10322882"/>
              <a:gd name="connsiteX954" fmla="*/ 2154781 w 7129607"/>
              <a:gd name="connsiteY954" fmla="*/ 9925299 h 10322882"/>
              <a:gd name="connsiteX955" fmla="*/ 2134563 w 7129607"/>
              <a:gd name="connsiteY955" fmla="*/ 9888254 h 10322882"/>
              <a:gd name="connsiteX956" fmla="*/ 2124455 w 7129607"/>
              <a:gd name="connsiteY956" fmla="*/ 9851212 h 10322882"/>
              <a:gd name="connsiteX957" fmla="*/ 2117714 w 7129607"/>
              <a:gd name="connsiteY957" fmla="*/ 9804064 h 10322882"/>
              <a:gd name="connsiteX958" fmla="*/ 2110978 w 7129607"/>
              <a:gd name="connsiteY958" fmla="*/ 9760287 h 10322882"/>
              <a:gd name="connsiteX959" fmla="*/ 2087393 w 7129607"/>
              <a:gd name="connsiteY959" fmla="*/ 9726610 h 10322882"/>
              <a:gd name="connsiteX960" fmla="*/ 2080654 w 7129607"/>
              <a:gd name="connsiteY960" fmla="*/ 9723242 h 10322882"/>
              <a:gd name="connsiteX961" fmla="*/ 2080571 w 7129607"/>
              <a:gd name="connsiteY961" fmla="*/ 9722990 h 10322882"/>
              <a:gd name="connsiteX962" fmla="*/ 2054359 w 7129607"/>
              <a:gd name="connsiteY962" fmla="*/ 9732807 h 10322882"/>
              <a:gd name="connsiteX963" fmla="*/ 2027404 w 7129607"/>
              <a:gd name="connsiteY963" fmla="*/ 9742904 h 10322882"/>
              <a:gd name="connsiteX964" fmla="*/ 2007188 w 7129607"/>
              <a:gd name="connsiteY964" fmla="*/ 9763097 h 10322882"/>
              <a:gd name="connsiteX965" fmla="*/ 1973496 w 7129607"/>
              <a:gd name="connsiteY965" fmla="*/ 9786655 h 10322882"/>
              <a:gd name="connsiteX966" fmla="*/ 1946540 w 7129607"/>
              <a:gd name="connsiteY966" fmla="*/ 9786655 h 10322882"/>
              <a:gd name="connsiteX967" fmla="*/ 1885891 w 7129607"/>
              <a:gd name="connsiteY967" fmla="*/ 9779925 h 10322882"/>
              <a:gd name="connsiteX968" fmla="*/ 1848825 w 7129607"/>
              <a:gd name="connsiteY968" fmla="*/ 9783289 h 10322882"/>
              <a:gd name="connsiteX969" fmla="*/ 1825240 w 7129607"/>
              <a:gd name="connsiteY969" fmla="*/ 9759731 h 10322882"/>
              <a:gd name="connsiteX970" fmla="*/ 1788177 w 7129607"/>
              <a:gd name="connsiteY970" fmla="*/ 9746270 h 10322882"/>
              <a:gd name="connsiteX971" fmla="*/ 1734265 w 7129607"/>
              <a:gd name="connsiteY971" fmla="*/ 9756367 h 10322882"/>
              <a:gd name="connsiteX972" fmla="*/ 1700571 w 7129607"/>
              <a:gd name="connsiteY972" fmla="*/ 9773194 h 10322882"/>
              <a:gd name="connsiteX973" fmla="*/ 1683726 w 7129607"/>
              <a:gd name="connsiteY973" fmla="*/ 9779925 h 10322882"/>
              <a:gd name="connsiteX974" fmla="*/ 1666879 w 7129607"/>
              <a:gd name="connsiteY974" fmla="*/ 9803482 h 10322882"/>
              <a:gd name="connsiteX975" fmla="*/ 1616337 w 7129607"/>
              <a:gd name="connsiteY975" fmla="*/ 9847234 h 10322882"/>
              <a:gd name="connsiteX976" fmla="*/ 1565797 w 7129607"/>
              <a:gd name="connsiteY976" fmla="*/ 9894351 h 10322882"/>
              <a:gd name="connsiteX977" fmla="*/ 1515257 w 7129607"/>
              <a:gd name="connsiteY977" fmla="*/ 9921275 h 10322882"/>
              <a:gd name="connsiteX978" fmla="*/ 1444500 w 7129607"/>
              <a:gd name="connsiteY978" fmla="*/ 9938102 h 10322882"/>
              <a:gd name="connsiteX979" fmla="*/ 1404067 w 7129607"/>
              <a:gd name="connsiteY979" fmla="*/ 9894351 h 10322882"/>
              <a:gd name="connsiteX980" fmla="*/ 1333308 w 7129607"/>
              <a:gd name="connsiteY980" fmla="*/ 9877524 h 10322882"/>
              <a:gd name="connsiteX981" fmla="*/ 1289507 w 7129607"/>
              <a:gd name="connsiteY981" fmla="*/ 9853964 h 10322882"/>
              <a:gd name="connsiteX982" fmla="*/ 1269291 w 7129607"/>
              <a:gd name="connsiteY982" fmla="*/ 9840503 h 10322882"/>
              <a:gd name="connsiteX983" fmla="*/ 1265921 w 7129607"/>
              <a:gd name="connsiteY983" fmla="*/ 9843869 h 10322882"/>
              <a:gd name="connsiteX984" fmla="*/ 1265921 w 7129607"/>
              <a:gd name="connsiteY984" fmla="*/ 9840503 h 10322882"/>
              <a:gd name="connsiteX985" fmla="*/ 1264934 w 7129607"/>
              <a:gd name="connsiteY985" fmla="*/ 9839516 h 10322882"/>
              <a:gd name="connsiteX986" fmla="*/ 1264256 w 7129607"/>
              <a:gd name="connsiteY986" fmla="*/ 9833775 h 10322882"/>
              <a:gd name="connsiteX987" fmla="*/ 1259523 w 7129607"/>
              <a:gd name="connsiteY987" fmla="*/ 9834112 h 10322882"/>
              <a:gd name="connsiteX988" fmla="*/ 1259182 w 7129607"/>
              <a:gd name="connsiteY988" fmla="*/ 9833772 h 10322882"/>
              <a:gd name="connsiteX989" fmla="*/ 1246012 w 7129607"/>
              <a:gd name="connsiteY989" fmla="*/ 9836403 h 10322882"/>
              <a:gd name="connsiteX990" fmla="*/ 1246012 w 7129607"/>
              <a:gd name="connsiteY990" fmla="*/ 9836664 h 10322882"/>
              <a:gd name="connsiteX991" fmla="*/ 1258363 w 7129607"/>
              <a:gd name="connsiteY991" fmla="*/ 9834195 h 10322882"/>
              <a:gd name="connsiteX992" fmla="*/ 1259523 w 7129607"/>
              <a:gd name="connsiteY992" fmla="*/ 9834112 h 10322882"/>
              <a:gd name="connsiteX993" fmla="*/ 1264934 w 7129607"/>
              <a:gd name="connsiteY993" fmla="*/ 9839516 h 10322882"/>
              <a:gd name="connsiteX994" fmla="*/ 1268466 w 7129607"/>
              <a:gd name="connsiteY994" fmla="*/ 9864487 h 10322882"/>
              <a:gd name="connsiteX995" fmla="*/ 1265100 w 7129607"/>
              <a:gd name="connsiteY995" fmla="*/ 9891412 h 10322882"/>
              <a:gd name="connsiteX996" fmla="*/ 1265100 w 7129607"/>
              <a:gd name="connsiteY996" fmla="*/ 9921704 h 10322882"/>
              <a:gd name="connsiteX997" fmla="*/ 1224688 w 7129607"/>
              <a:gd name="connsiteY997" fmla="*/ 9968824 h 10322882"/>
              <a:gd name="connsiteX998" fmla="*/ 1228053 w 7129607"/>
              <a:gd name="connsiteY998" fmla="*/ 10039504 h 10322882"/>
              <a:gd name="connsiteX999" fmla="*/ 1224688 w 7129607"/>
              <a:gd name="connsiteY999" fmla="*/ 10073160 h 10322882"/>
              <a:gd name="connsiteX1000" fmla="*/ 1231423 w 7129607"/>
              <a:gd name="connsiteY1000" fmla="*/ 10106818 h 10322882"/>
              <a:gd name="connsiteX1001" fmla="*/ 1197747 w 7129607"/>
              <a:gd name="connsiteY1001" fmla="*/ 10113548 h 10322882"/>
              <a:gd name="connsiteX1002" fmla="*/ 1180909 w 7129607"/>
              <a:gd name="connsiteY1002" fmla="*/ 10110184 h 10322882"/>
              <a:gd name="connsiteX1003" fmla="*/ 1157335 w 7129607"/>
              <a:gd name="connsiteY1003" fmla="*/ 10110184 h 10322882"/>
              <a:gd name="connsiteX1004" fmla="*/ 1133762 w 7129607"/>
              <a:gd name="connsiteY1004" fmla="*/ 10133743 h 10322882"/>
              <a:gd name="connsiteX1005" fmla="*/ 1103455 w 7129607"/>
              <a:gd name="connsiteY1005" fmla="*/ 10123647 h 10322882"/>
              <a:gd name="connsiteX1006" fmla="*/ 1066412 w 7129607"/>
              <a:gd name="connsiteY1006" fmla="*/ 10177498 h 10322882"/>
              <a:gd name="connsiteX1007" fmla="*/ 1036105 w 7129607"/>
              <a:gd name="connsiteY1007" fmla="*/ 10177498 h 10322882"/>
              <a:gd name="connsiteX1008" fmla="*/ 1032737 w 7129607"/>
              <a:gd name="connsiteY1008" fmla="*/ 10187594 h 10322882"/>
              <a:gd name="connsiteX1009" fmla="*/ 1015897 w 7129607"/>
              <a:gd name="connsiteY1009" fmla="*/ 10201057 h 10322882"/>
              <a:gd name="connsiteX1010" fmla="*/ 1002427 w 7129607"/>
              <a:gd name="connsiteY1010" fmla="*/ 10231349 h 10322882"/>
              <a:gd name="connsiteX1011" fmla="*/ 965383 w 7129607"/>
              <a:gd name="connsiteY1011" fmla="*/ 10217886 h 10322882"/>
              <a:gd name="connsiteX1012" fmla="*/ 948545 w 7129607"/>
              <a:gd name="connsiteY1012" fmla="*/ 10231349 h 10322882"/>
              <a:gd name="connsiteX1013" fmla="*/ 914870 w 7129607"/>
              <a:gd name="connsiteY1013" fmla="*/ 10217886 h 10322882"/>
              <a:gd name="connsiteX1014" fmla="*/ 864356 w 7129607"/>
              <a:gd name="connsiteY1014" fmla="*/ 10211154 h 10322882"/>
              <a:gd name="connsiteX1015" fmla="*/ 817211 w 7129607"/>
              <a:gd name="connsiteY1015" fmla="*/ 10217886 h 10322882"/>
              <a:gd name="connsiteX1016" fmla="*/ 786902 w 7129607"/>
              <a:gd name="connsiteY1016" fmla="*/ 10234715 h 10322882"/>
              <a:gd name="connsiteX1017" fmla="*/ 746490 w 7129607"/>
              <a:gd name="connsiteY1017" fmla="*/ 10244811 h 10322882"/>
              <a:gd name="connsiteX1018" fmla="*/ 733021 w 7129607"/>
              <a:gd name="connsiteY1018" fmla="*/ 10251543 h 10322882"/>
              <a:gd name="connsiteX1019" fmla="*/ 716182 w 7129607"/>
              <a:gd name="connsiteY1019" fmla="*/ 10254908 h 10322882"/>
              <a:gd name="connsiteX1020" fmla="*/ 682506 w 7129607"/>
              <a:gd name="connsiteY1020" fmla="*/ 10281833 h 10322882"/>
              <a:gd name="connsiteX1021" fmla="*/ 658933 w 7129607"/>
              <a:gd name="connsiteY1021" fmla="*/ 10285200 h 10322882"/>
              <a:gd name="connsiteX1022" fmla="*/ 675771 w 7129607"/>
              <a:gd name="connsiteY1022" fmla="*/ 10261640 h 10322882"/>
              <a:gd name="connsiteX1023" fmla="*/ 672403 w 7129607"/>
              <a:gd name="connsiteY1023" fmla="*/ 10224616 h 10322882"/>
              <a:gd name="connsiteX1024" fmla="*/ 685874 w 7129607"/>
              <a:gd name="connsiteY1024" fmla="*/ 10201057 h 10322882"/>
              <a:gd name="connsiteX1025" fmla="*/ 672403 w 7129607"/>
              <a:gd name="connsiteY1025" fmla="*/ 10194326 h 10322882"/>
              <a:gd name="connsiteX1026" fmla="*/ 669036 w 7129607"/>
              <a:gd name="connsiteY1026" fmla="*/ 10180864 h 10322882"/>
              <a:gd name="connsiteX1027" fmla="*/ 642094 w 7129607"/>
              <a:gd name="connsiteY1027" fmla="*/ 10187594 h 10322882"/>
              <a:gd name="connsiteX1028" fmla="*/ 615155 w 7129607"/>
              <a:gd name="connsiteY1028" fmla="*/ 10167401 h 10322882"/>
              <a:gd name="connsiteX1029" fmla="*/ 584846 w 7129607"/>
              <a:gd name="connsiteY1029" fmla="*/ 10184228 h 10322882"/>
              <a:gd name="connsiteX1030" fmla="*/ 557905 w 7129607"/>
              <a:gd name="connsiteY1030" fmla="*/ 10207789 h 10322882"/>
              <a:gd name="connsiteX1031" fmla="*/ 530965 w 7129607"/>
              <a:gd name="connsiteY1031" fmla="*/ 10187594 h 10322882"/>
              <a:gd name="connsiteX1032" fmla="*/ 514128 w 7129607"/>
              <a:gd name="connsiteY1032" fmla="*/ 10204423 h 10322882"/>
              <a:gd name="connsiteX1033" fmla="*/ 507391 w 7129607"/>
              <a:gd name="connsiteY1033" fmla="*/ 10241445 h 10322882"/>
              <a:gd name="connsiteX1034" fmla="*/ 504024 w 7129607"/>
              <a:gd name="connsiteY1034" fmla="*/ 10261640 h 10322882"/>
              <a:gd name="connsiteX1035" fmla="*/ 500656 w 7129607"/>
              <a:gd name="connsiteY1035" fmla="*/ 10278469 h 10322882"/>
              <a:gd name="connsiteX1036" fmla="*/ 480450 w 7129607"/>
              <a:gd name="connsiteY1036" fmla="*/ 10302028 h 10322882"/>
              <a:gd name="connsiteX1037" fmla="*/ 402995 w 7129607"/>
              <a:gd name="connsiteY1037" fmla="*/ 10285200 h 10322882"/>
              <a:gd name="connsiteX1038" fmla="*/ 396260 w 7129607"/>
              <a:gd name="connsiteY1038" fmla="*/ 10265006 h 10322882"/>
              <a:gd name="connsiteX1039" fmla="*/ 379423 w 7129607"/>
              <a:gd name="connsiteY1039" fmla="*/ 10261640 h 10322882"/>
              <a:gd name="connsiteX1040" fmla="*/ 365954 w 7129607"/>
              <a:gd name="connsiteY1040" fmla="*/ 10248177 h 10322882"/>
              <a:gd name="connsiteX1041" fmla="*/ 345747 w 7129607"/>
              <a:gd name="connsiteY1041" fmla="*/ 10261640 h 10322882"/>
              <a:gd name="connsiteX1042" fmla="*/ 332276 w 7129607"/>
              <a:gd name="connsiteY1042" fmla="*/ 10281833 h 10322882"/>
              <a:gd name="connsiteX1043" fmla="*/ 322173 w 7129607"/>
              <a:gd name="connsiteY1043" fmla="*/ 10285200 h 10322882"/>
              <a:gd name="connsiteX1044" fmla="*/ 305338 w 7129607"/>
              <a:gd name="connsiteY1044" fmla="*/ 10298662 h 10322882"/>
              <a:gd name="connsiteX1045" fmla="*/ 275028 w 7129607"/>
              <a:gd name="connsiteY1045" fmla="*/ 10302028 h 10322882"/>
              <a:gd name="connsiteX1046" fmla="*/ 241353 w 7129607"/>
              <a:gd name="connsiteY1046" fmla="*/ 10291932 h 10322882"/>
              <a:gd name="connsiteX1047" fmla="*/ 221147 w 7129607"/>
              <a:gd name="connsiteY1047" fmla="*/ 10298662 h 10322882"/>
              <a:gd name="connsiteX1048" fmla="*/ 214411 w 7129607"/>
              <a:gd name="connsiteY1048" fmla="*/ 10322222 h 10322882"/>
              <a:gd name="connsiteX1049" fmla="*/ 197573 w 7129607"/>
              <a:gd name="connsiteY1049" fmla="*/ 10305394 h 10322882"/>
              <a:gd name="connsiteX1050" fmla="*/ 184102 w 7129607"/>
              <a:gd name="connsiteY1050" fmla="*/ 10275103 h 10322882"/>
              <a:gd name="connsiteX1051" fmla="*/ 177367 w 7129607"/>
              <a:gd name="connsiteY1051" fmla="*/ 10244811 h 10322882"/>
              <a:gd name="connsiteX1052" fmla="*/ 173999 w 7129607"/>
              <a:gd name="connsiteY1052" fmla="*/ 10211154 h 10322882"/>
              <a:gd name="connsiteX1053" fmla="*/ 177367 w 7129607"/>
              <a:gd name="connsiteY1053" fmla="*/ 10157303 h 10322882"/>
              <a:gd name="connsiteX1054" fmla="*/ 143692 w 7129607"/>
              <a:gd name="connsiteY1054" fmla="*/ 10150572 h 10322882"/>
              <a:gd name="connsiteX1055" fmla="*/ 120120 w 7129607"/>
              <a:gd name="connsiteY1055" fmla="*/ 10133743 h 10322882"/>
              <a:gd name="connsiteX1056" fmla="*/ 99913 w 7129607"/>
              <a:gd name="connsiteY1056" fmla="*/ 10120280 h 10322882"/>
              <a:gd name="connsiteX1057" fmla="*/ 76342 w 7129607"/>
              <a:gd name="connsiteY1057" fmla="*/ 10089989 h 10322882"/>
              <a:gd name="connsiteX1058" fmla="*/ 86444 w 7129607"/>
              <a:gd name="connsiteY1058" fmla="*/ 10046235 h 10322882"/>
              <a:gd name="connsiteX1059" fmla="*/ 66238 w 7129607"/>
              <a:gd name="connsiteY1059" fmla="*/ 10012579 h 10322882"/>
              <a:gd name="connsiteX1060" fmla="*/ 89811 w 7129607"/>
              <a:gd name="connsiteY1060" fmla="*/ 9955361 h 10322882"/>
              <a:gd name="connsiteX1061" fmla="*/ 130221 w 7129607"/>
              <a:gd name="connsiteY1061" fmla="*/ 9921704 h 10322882"/>
              <a:gd name="connsiteX1062" fmla="*/ 143692 w 7129607"/>
              <a:gd name="connsiteY1062" fmla="*/ 9888048 h 10322882"/>
              <a:gd name="connsiteX1063" fmla="*/ 157164 w 7129607"/>
              <a:gd name="connsiteY1063" fmla="*/ 9867853 h 10322882"/>
              <a:gd name="connsiteX1064" fmla="*/ 147060 w 7129607"/>
              <a:gd name="connsiteY1064" fmla="*/ 9837561 h 10322882"/>
              <a:gd name="connsiteX1065" fmla="*/ 130221 w 7129607"/>
              <a:gd name="connsiteY1065" fmla="*/ 9817368 h 10322882"/>
              <a:gd name="connsiteX1066" fmla="*/ 106648 w 7129607"/>
              <a:gd name="connsiteY1066" fmla="*/ 9820732 h 10322882"/>
              <a:gd name="connsiteX1067" fmla="*/ 72973 w 7129607"/>
              <a:gd name="connsiteY1067" fmla="*/ 9830831 h 10322882"/>
              <a:gd name="connsiteX1068" fmla="*/ 49399 w 7129607"/>
              <a:gd name="connsiteY1068" fmla="*/ 9834195 h 10322882"/>
              <a:gd name="connsiteX1069" fmla="*/ 19093 w 7129607"/>
              <a:gd name="connsiteY1069" fmla="*/ 9783710 h 10322882"/>
              <a:gd name="connsiteX1070" fmla="*/ 22458 w 7129607"/>
              <a:gd name="connsiteY1070" fmla="*/ 9763517 h 10322882"/>
              <a:gd name="connsiteX1071" fmla="*/ 2254 w 7129607"/>
              <a:gd name="connsiteY1071" fmla="*/ 9756785 h 10322882"/>
              <a:gd name="connsiteX1072" fmla="*/ 69605 w 7129607"/>
              <a:gd name="connsiteY1072" fmla="*/ 9756785 h 10322882"/>
              <a:gd name="connsiteX1073" fmla="*/ 86444 w 7129607"/>
              <a:gd name="connsiteY1073" fmla="*/ 9733225 h 10322882"/>
              <a:gd name="connsiteX1074" fmla="*/ 106648 w 7129607"/>
              <a:gd name="connsiteY1074" fmla="*/ 9699568 h 10322882"/>
              <a:gd name="connsiteX1075" fmla="*/ 133590 w 7129607"/>
              <a:gd name="connsiteY1075" fmla="*/ 9682739 h 10322882"/>
              <a:gd name="connsiteX1076" fmla="*/ 157164 w 7129607"/>
              <a:gd name="connsiteY1076" fmla="*/ 9679374 h 10322882"/>
              <a:gd name="connsiteX1077" fmla="*/ 170632 w 7129607"/>
              <a:gd name="connsiteY1077" fmla="*/ 9669276 h 10322882"/>
              <a:gd name="connsiteX1078" fmla="*/ 221147 w 7129607"/>
              <a:gd name="connsiteY1078" fmla="*/ 9665912 h 10322882"/>
              <a:gd name="connsiteX1079" fmla="*/ 261558 w 7129607"/>
              <a:gd name="connsiteY1079" fmla="*/ 9645717 h 10322882"/>
              <a:gd name="connsiteX1080" fmla="*/ 308704 w 7129607"/>
              <a:gd name="connsiteY1080" fmla="*/ 9672642 h 10322882"/>
              <a:gd name="connsiteX1081" fmla="*/ 318808 w 7129607"/>
              <a:gd name="connsiteY1081" fmla="*/ 9638985 h 10322882"/>
              <a:gd name="connsiteX1082" fmla="*/ 355850 w 7129607"/>
              <a:gd name="connsiteY1082" fmla="*/ 9622157 h 10322882"/>
              <a:gd name="connsiteX1083" fmla="*/ 372688 w 7129607"/>
              <a:gd name="connsiteY1083" fmla="*/ 9618791 h 10322882"/>
              <a:gd name="connsiteX1084" fmla="*/ 382791 w 7129607"/>
              <a:gd name="connsiteY1084" fmla="*/ 9628888 h 10322882"/>
              <a:gd name="connsiteX1085" fmla="*/ 419834 w 7129607"/>
              <a:gd name="connsiteY1085" fmla="*/ 9605329 h 10322882"/>
              <a:gd name="connsiteX1086" fmla="*/ 443408 w 7129607"/>
              <a:gd name="connsiteY1086" fmla="*/ 9638985 h 10322882"/>
              <a:gd name="connsiteX1087" fmla="*/ 416466 w 7129607"/>
              <a:gd name="connsiteY1087" fmla="*/ 9669276 h 10322882"/>
              <a:gd name="connsiteX1088" fmla="*/ 440040 w 7129607"/>
              <a:gd name="connsiteY1088" fmla="*/ 9689471 h 10322882"/>
              <a:gd name="connsiteX1089" fmla="*/ 477082 w 7129607"/>
              <a:gd name="connsiteY1089" fmla="*/ 9702934 h 10322882"/>
              <a:gd name="connsiteX1090" fmla="*/ 507391 w 7129607"/>
              <a:gd name="connsiteY1090" fmla="*/ 9699568 h 10322882"/>
              <a:gd name="connsiteX1091" fmla="*/ 541068 w 7129607"/>
              <a:gd name="connsiteY1091" fmla="*/ 9706300 h 10322882"/>
              <a:gd name="connsiteX1092" fmla="*/ 561272 w 7129607"/>
              <a:gd name="connsiteY1092" fmla="*/ 9669276 h 10322882"/>
              <a:gd name="connsiteX1093" fmla="*/ 608420 w 7129607"/>
              <a:gd name="connsiteY1093" fmla="*/ 9649083 h 10322882"/>
              <a:gd name="connsiteX1094" fmla="*/ 598316 w 7129607"/>
              <a:gd name="connsiteY1094" fmla="*/ 9612059 h 10322882"/>
              <a:gd name="connsiteX1095" fmla="*/ 628624 w 7129607"/>
              <a:gd name="connsiteY1095" fmla="*/ 9595232 h 10322882"/>
              <a:gd name="connsiteX1096" fmla="*/ 652197 w 7129607"/>
              <a:gd name="connsiteY1096" fmla="*/ 9561574 h 10322882"/>
              <a:gd name="connsiteX1097" fmla="*/ 722918 w 7129607"/>
              <a:gd name="connsiteY1097" fmla="*/ 9538015 h 10322882"/>
              <a:gd name="connsiteX1098" fmla="*/ 759962 w 7129607"/>
              <a:gd name="connsiteY1098" fmla="*/ 9541379 h 10322882"/>
              <a:gd name="connsiteX1099" fmla="*/ 797005 w 7129607"/>
              <a:gd name="connsiteY1099" fmla="*/ 9527917 h 10322882"/>
              <a:gd name="connsiteX1100" fmla="*/ 823945 w 7129607"/>
              <a:gd name="connsiteY1100" fmla="*/ 9497627 h 10322882"/>
              <a:gd name="connsiteX1101" fmla="*/ 837415 w 7129607"/>
              <a:gd name="connsiteY1101" fmla="*/ 9480798 h 10322882"/>
              <a:gd name="connsiteX1102" fmla="*/ 854253 w 7129607"/>
              <a:gd name="connsiteY1102" fmla="*/ 9477432 h 10322882"/>
              <a:gd name="connsiteX1103" fmla="*/ 914870 w 7129607"/>
              <a:gd name="connsiteY1103" fmla="*/ 9453872 h 10322882"/>
              <a:gd name="connsiteX1104" fmla="*/ 935075 w 7129607"/>
              <a:gd name="connsiteY1104" fmla="*/ 9460603 h 10322882"/>
              <a:gd name="connsiteX1105" fmla="*/ 978853 w 7129607"/>
              <a:gd name="connsiteY1105" fmla="*/ 9470701 h 10322882"/>
              <a:gd name="connsiteX1106" fmla="*/ 1093352 w 7129607"/>
              <a:gd name="connsiteY1106" fmla="*/ 9450506 h 10322882"/>
              <a:gd name="connsiteX1107" fmla="*/ 1100086 w 7129607"/>
              <a:gd name="connsiteY1107" fmla="*/ 9447140 h 10322882"/>
              <a:gd name="connsiteX1108" fmla="*/ 1106823 w 7129607"/>
              <a:gd name="connsiteY1108" fmla="*/ 9457238 h 10322882"/>
              <a:gd name="connsiteX1109" fmla="*/ 1110191 w 7129607"/>
              <a:gd name="connsiteY1109" fmla="*/ 9467335 h 10322882"/>
              <a:gd name="connsiteX1110" fmla="*/ 1103488 w 7129607"/>
              <a:gd name="connsiteY1110" fmla="*/ 9477383 h 10322882"/>
              <a:gd name="connsiteX1111" fmla="*/ 1100821 w 7129607"/>
              <a:gd name="connsiteY1111" fmla="*/ 9446741 h 10322882"/>
              <a:gd name="connsiteX1112" fmla="*/ 1144624 w 7129607"/>
              <a:gd name="connsiteY1112" fmla="*/ 9429914 h 10322882"/>
              <a:gd name="connsiteX1113" fmla="*/ 1198533 w 7129607"/>
              <a:gd name="connsiteY1113" fmla="*/ 9399625 h 10322882"/>
              <a:gd name="connsiteX1114" fmla="*/ 1228857 w 7129607"/>
              <a:gd name="connsiteY1114" fmla="*/ 9406356 h 10322882"/>
              <a:gd name="connsiteX1115" fmla="*/ 1255814 w 7129607"/>
              <a:gd name="connsiteY1115" fmla="*/ 9382798 h 10322882"/>
              <a:gd name="connsiteX1116" fmla="*/ 1296246 w 7129607"/>
              <a:gd name="connsiteY1116" fmla="*/ 9376066 h 10322882"/>
              <a:gd name="connsiteX1117" fmla="*/ 1356895 w 7129607"/>
              <a:gd name="connsiteY1117" fmla="*/ 9365971 h 10322882"/>
              <a:gd name="connsiteX1118" fmla="*/ 1498410 w 7129607"/>
              <a:gd name="connsiteY1118" fmla="*/ 9244812 h 10322882"/>
              <a:gd name="connsiteX1119" fmla="*/ 1559057 w 7129607"/>
              <a:gd name="connsiteY1119" fmla="*/ 9150580 h 10322882"/>
              <a:gd name="connsiteX1120" fmla="*/ 1636554 w 7129607"/>
              <a:gd name="connsiteY1120" fmla="*/ 9059711 h 10322882"/>
              <a:gd name="connsiteX1121" fmla="*/ 1700571 w 7129607"/>
              <a:gd name="connsiteY1121" fmla="*/ 8968843 h 10322882"/>
              <a:gd name="connsiteX1122" fmla="*/ 1726997 w 7129607"/>
              <a:gd name="connsiteY1122" fmla="*/ 8935852 h 10322882"/>
              <a:gd name="connsiteX1123" fmla="*/ 1726871 w 7129607"/>
              <a:gd name="connsiteY1123" fmla="*/ 8935226 h 10322882"/>
              <a:gd name="connsiteX1124" fmla="*/ 1727499 w 7129607"/>
              <a:gd name="connsiteY1124" fmla="*/ 8935226 h 10322882"/>
              <a:gd name="connsiteX1125" fmla="*/ 1727528 w 7129607"/>
              <a:gd name="connsiteY1125" fmla="*/ 8935188 h 10322882"/>
              <a:gd name="connsiteX1126" fmla="*/ 1727535 w 7129607"/>
              <a:gd name="connsiteY1126" fmla="*/ 8935226 h 10322882"/>
              <a:gd name="connsiteX1127" fmla="*/ 1730242 w 7129607"/>
              <a:gd name="connsiteY1127" fmla="*/ 8935226 h 10322882"/>
              <a:gd name="connsiteX1128" fmla="*/ 1780781 w 7129607"/>
              <a:gd name="connsiteY1128" fmla="*/ 8898183 h 10322882"/>
              <a:gd name="connsiteX1129" fmla="*/ 1807736 w 7129607"/>
              <a:gd name="connsiteY1129" fmla="*/ 8877977 h 10322882"/>
              <a:gd name="connsiteX1130" fmla="*/ 1854907 w 7129607"/>
              <a:gd name="connsiteY1130" fmla="*/ 8888080 h 10322882"/>
              <a:gd name="connsiteX1131" fmla="*/ 1891970 w 7129607"/>
              <a:gd name="connsiteY1131" fmla="*/ 8861139 h 10322882"/>
              <a:gd name="connsiteX1132" fmla="*/ 1929032 w 7129607"/>
              <a:gd name="connsiteY1132" fmla="*/ 8813994 h 10322882"/>
              <a:gd name="connsiteX1133" fmla="*/ 2013267 w 7129607"/>
              <a:gd name="connsiteY1133" fmla="*/ 8733171 h 10322882"/>
              <a:gd name="connsiteX1134" fmla="*/ 2046960 w 7129607"/>
              <a:gd name="connsiteY1134" fmla="*/ 8692759 h 10322882"/>
              <a:gd name="connsiteX1135" fmla="*/ 2079628 w 7129607"/>
              <a:gd name="connsiteY1135" fmla="*/ 8725038 h 10322882"/>
              <a:gd name="connsiteX1136" fmla="*/ 2085499 w 7129607"/>
              <a:gd name="connsiteY1136" fmla="*/ 8737054 h 10322882"/>
              <a:gd name="connsiteX1137" fmla="*/ 2086292 w 7129607"/>
              <a:gd name="connsiteY1137" fmla="*/ 8735910 h 10322882"/>
              <a:gd name="connsiteX1138" fmla="*/ 2084024 w 7129607"/>
              <a:gd name="connsiteY1138" fmla="*/ 8729383 h 10322882"/>
              <a:gd name="connsiteX1139" fmla="*/ 2079628 w 7129607"/>
              <a:gd name="connsiteY1139" fmla="*/ 8725038 h 10322882"/>
              <a:gd name="connsiteX1140" fmla="*/ 2076716 w 7129607"/>
              <a:gd name="connsiteY1140" fmla="*/ 8719081 h 10322882"/>
              <a:gd name="connsiteX1141" fmla="*/ 2047091 w 7129607"/>
              <a:gd name="connsiteY1141" fmla="*/ 8692240 h 10322882"/>
              <a:gd name="connsiteX1142" fmla="*/ 2094282 w 7129607"/>
              <a:gd name="connsiteY1142" fmla="*/ 8651792 h 10322882"/>
              <a:gd name="connsiteX1143" fmla="*/ 2131358 w 7129607"/>
              <a:gd name="connsiteY1143" fmla="*/ 8648423 h 10322882"/>
              <a:gd name="connsiteX1144" fmla="*/ 2114506 w 7129607"/>
              <a:gd name="connsiteY1144" fmla="*/ 8634940 h 10322882"/>
              <a:gd name="connsiteX1145" fmla="*/ 2117875 w 7129607"/>
              <a:gd name="connsiteY1145" fmla="*/ 8607975 h 10322882"/>
              <a:gd name="connsiteX1146" fmla="*/ 2144840 w 7129607"/>
              <a:gd name="connsiteY1146" fmla="*/ 8584379 h 10322882"/>
              <a:gd name="connsiteX1147" fmla="*/ 2148212 w 7129607"/>
              <a:gd name="connsiteY1147" fmla="*/ 8587750 h 10322882"/>
              <a:gd name="connsiteX1148" fmla="*/ 2165065 w 7129607"/>
              <a:gd name="connsiteY1148" fmla="*/ 8604604 h 10322882"/>
              <a:gd name="connsiteX1149" fmla="*/ 2185288 w 7129607"/>
              <a:gd name="connsiteY1149" fmla="*/ 8621457 h 10322882"/>
              <a:gd name="connsiteX1150" fmla="*/ 2205515 w 7129607"/>
              <a:gd name="connsiteY1150" fmla="*/ 8638311 h 10322882"/>
              <a:gd name="connsiteX1151" fmla="*/ 2209361 w 7129607"/>
              <a:gd name="connsiteY1151" fmla="*/ 8639272 h 10322882"/>
              <a:gd name="connsiteX1152" fmla="*/ 2209382 w 7129607"/>
              <a:gd name="connsiteY1152" fmla="*/ 8639261 h 10322882"/>
              <a:gd name="connsiteX1153" fmla="*/ 2206065 w 7129607"/>
              <a:gd name="connsiteY1153" fmla="*/ 8638430 h 10322882"/>
              <a:gd name="connsiteX1154" fmla="*/ 2185871 w 7129607"/>
              <a:gd name="connsiteY1154" fmla="*/ 8621587 h 10322882"/>
              <a:gd name="connsiteX1155" fmla="*/ 2165681 w 7129607"/>
              <a:gd name="connsiteY1155" fmla="*/ 8604743 h 10322882"/>
              <a:gd name="connsiteX1156" fmla="*/ 2148854 w 7129607"/>
              <a:gd name="connsiteY1156" fmla="*/ 8587898 h 10322882"/>
              <a:gd name="connsiteX1157" fmla="*/ 2145489 w 7129607"/>
              <a:gd name="connsiteY1157" fmla="*/ 8584531 h 10322882"/>
              <a:gd name="connsiteX1158" fmla="*/ 2169047 w 7129607"/>
              <a:gd name="connsiteY1158" fmla="*/ 8567686 h 10322882"/>
              <a:gd name="connsiteX1159" fmla="*/ 2192605 w 7129607"/>
              <a:gd name="connsiteY1159" fmla="*/ 8490203 h 10322882"/>
              <a:gd name="connsiteX1160" fmla="*/ 2216162 w 7129607"/>
              <a:gd name="connsiteY1160" fmla="*/ 8432932 h 10322882"/>
              <a:gd name="connsiteX1161" fmla="*/ 2276737 w 7129607"/>
              <a:gd name="connsiteY1161" fmla="*/ 8422826 h 10322882"/>
              <a:gd name="connsiteX1162" fmla="*/ 2337314 w 7129607"/>
              <a:gd name="connsiteY1162" fmla="*/ 8375662 h 10322882"/>
              <a:gd name="connsiteX1163" fmla="*/ 2364234 w 7129607"/>
              <a:gd name="connsiteY1163" fmla="*/ 8402612 h 10322882"/>
              <a:gd name="connsiteX1164" fmla="*/ 2387791 w 7129607"/>
              <a:gd name="connsiteY1164" fmla="*/ 8392506 h 10322882"/>
              <a:gd name="connsiteX1165" fmla="*/ 2424812 w 7129607"/>
              <a:gd name="connsiteY1165" fmla="*/ 8365556 h 10322882"/>
              <a:gd name="connsiteX1166" fmla="*/ 2448370 w 7129607"/>
              <a:gd name="connsiteY1166" fmla="*/ 8372292 h 10322882"/>
              <a:gd name="connsiteX1167" fmla="*/ 2478657 w 7129607"/>
              <a:gd name="connsiteY1167" fmla="*/ 8355450 h 10322882"/>
              <a:gd name="connsiteX1168" fmla="*/ 2478657 w 7129607"/>
              <a:gd name="connsiteY1168" fmla="*/ 8331866 h 10322882"/>
              <a:gd name="connsiteX1169" fmla="*/ 2418083 w 7129607"/>
              <a:gd name="connsiteY1169" fmla="*/ 8281334 h 10322882"/>
              <a:gd name="connsiteX1170" fmla="*/ 2471927 w 7129607"/>
              <a:gd name="connsiteY1170" fmla="*/ 8227432 h 10322882"/>
              <a:gd name="connsiteX1171" fmla="*/ 2512310 w 7129607"/>
              <a:gd name="connsiteY1171" fmla="*/ 8261122 h 10322882"/>
              <a:gd name="connsiteX1172" fmla="*/ 2492118 w 7129607"/>
              <a:gd name="connsiteY1172" fmla="*/ 8291440 h 10322882"/>
              <a:gd name="connsiteX1173" fmla="*/ 2519041 w 7129607"/>
              <a:gd name="connsiteY1173" fmla="*/ 8308285 h 10322882"/>
              <a:gd name="connsiteX1174" fmla="*/ 2556060 w 7129607"/>
              <a:gd name="connsiteY1174" fmla="*/ 8264490 h 10322882"/>
              <a:gd name="connsiteX1175" fmla="*/ 2576252 w 7129607"/>
              <a:gd name="connsiteY1175" fmla="*/ 8237539 h 10322882"/>
              <a:gd name="connsiteX1176" fmla="*/ 2556060 w 7129607"/>
              <a:gd name="connsiteY1176" fmla="*/ 8220696 h 10322882"/>
              <a:gd name="connsiteX1177" fmla="*/ 2539235 w 7129607"/>
              <a:gd name="connsiteY1177" fmla="*/ 8234171 h 10322882"/>
              <a:gd name="connsiteX1178" fmla="*/ 2508944 w 7129607"/>
              <a:gd name="connsiteY1178" fmla="*/ 8207220 h 10322882"/>
              <a:gd name="connsiteX1179" fmla="*/ 2508944 w 7129607"/>
              <a:gd name="connsiteY1179" fmla="*/ 8180270 h 10322882"/>
              <a:gd name="connsiteX1180" fmla="*/ 2535868 w 7129607"/>
              <a:gd name="connsiteY1180" fmla="*/ 8146581 h 10322882"/>
              <a:gd name="connsiteX1181" fmla="*/ 2579617 w 7129607"/>
              <a:gd name="connsiteY1181" fmla="*/ 8176901 h 10322882"/>
              <a:gd name="connsiteX1182" fmla="*/ 2586349 w 7129607"/>
              <a:gd name="connsiteY1182" fmla="*/ 8180270 h 10322882"/>
              <a:gd name="connsiteX1183" fmla="*/ 2599809 w 7129607"/>
              <a:gd name="connsiteY1183" fmla="*/ 8190376 h 10322882"/>
              <a:gd name="connsiteX1184" fmla="*/ 2620002 w 7129607"/>
              <a:gd name="connsiteY1184" fmla="*/ 8203851 h 10322882"/>
              <a:gd name="connsiteX1185" fmla="*/ 2650289 w 7129607"/>
              <a:gd name="connsiteY1185" fmla="*/ 8217326 h 10322882"/>
              <a:gd name="connsiteX1186" fmla="*/ 2662169 w 7129607"/>
              <a:gd name="connsiteY1186" fmla="*/ 8214725 h 10322882"/>
              <a:gd name="connsiteX1187" fmla="*/ 2662616 w 7129607"/>
              <a:gd name="connsiteY1187" fmla="*/ 8214026 h 10322882"/>
              <a:gd name="connsiteX1188" fmla="*/ 2650110 w 7129607"/>
              <a:gd name="connsiteY1188" fmla="*/ 8216764 h 10322882"/>
              <a:gd name="connsiteX1189" fmla="*/ 2619809 w 7129607"/>
              <a:gd name="connsiteY1189" fmla="*/ 8203288 h 10322882"/>
              <a:gd name="connsiteX1190" fmla="*/ 2599608 w 7129607"/>
              <a:gd name="connsiteY1190" fmla="*/ 8189813 h 10322882"/>
              <a:gd name="connsiteX1191" fmla="*/ 2586140 w 7129607"/>
              <a:gd name="connsiteY1191" fmla="*/ 8179707 h 10322882"/>
              <a:gd name="connsiteX1192" fmla="*/ 2592873 w 7129607"/>
              <a:gd name="connsiteY1192" fmla="*/ 8176339 h 10322882"/>
              <a:gd name="connsiteX1193" fmla="*/ 2602973 w 7129607"/>
              <a:gd name="connsiteY1193" fmla="*/ 8183076 h 10322882"/>
              <a:gd name="connsiteX1194" fmla="*/ 2629908 w 7129607"/>
              <a:gd name="connsiteY1194" fmla="*/ 8152758 h 10322882"/>
              <a:gd name="connsiteX1195" fmla="*/ 2653475 w 7129607"/>
              <a:gd name="connsiteY1195" fmla="*/ 8112332 h 10322882"/>
              <a:gd name="connsiteX1196" fmla="*/ 2673676 w 7129607"/>
              <a:gd name="connsiteY1196" fmla="*/ 8088752 h 10322882"/>
              <a:gd name="connsiteX1197" fmla="*/ 2683778 w 7129607"/>
              <a:gd name="connsiteY1197" fmla="*/ 8075276 h 10322882"/>
              <a:gd name="connsiteX1198" fmla="*/ 2677044 w 7129607"/>
              <a:gd name="connsiteY1198" fmla="*/ 8058432 h 10322882"/>
              <a:gd name="connsiteX1199" fmla="*/ 2673676 w 7129607"/>
              <a:gd name="connsiteY1199" fmla="*/ 8024746 h 10322882"/>
              <a:gd name="connsiteX1200" fmla="*/ 2744381 w 7129607"/>
              <a:gd name="connsiteY1200" fmla="*/ 7974213 h 10322882"/>
              <a:gd name="connsiteX1201" fmla="*/ 2774683 w 7129607"/>
              <a:gd name="connsiteY1201" fmla="*/ 7991058 h 10322882"/>
              <a:gd name="connsiteX1202" fmla="*/ 2811718 w 7129607"/>
              <a:gd name="connsiteY1202" fmla="*/ 7947264 h 10322882"/>
              <a:gd name="connsiteX1203" fmla="*/ 2821817 w 7129607"/>
              <a:gd name="connsiteY1203" fmla="*/ 7910207 h 10322882"/>
              <a:gd name="connsiteX1204" fmla="*/ 2835285 w 7129607"/>
              <a:gd name="connsiteY1204" fmla="*/ 7866414 h 10322882"/>
              <a:gd name="connsiteX1205" fmla="*/ 2848752 w 7129607"/>
              <a:gd name="connsiteY1205" fmla="*/ 7879889 h 10322882"/>
              <a:gd name="connsiteX1206" fmla="*/ 2842020 w 7129607"/>
              <a:gd name="connsiteY1206" fmla="*/ 7910207 h 10322882"/>
              <a:gd name="connsiteX1207" fmla="*/ 2831919 w 7129607"/>
              <a:gd name="connsiteY1207" fmla="*/ 7943895 h 10322882"/>
              <a:gd name="connsiteX1208" fmla="*/ 2848752 w 7129607"/>
              <a:gd name="connsiteY1208" fmla="*/ 7957370 h 10322882"/>
              <a:gd name="connsiteX1209" fmla="*/ 2865588 w 7129607"/>
              <a:gd name="connsiteY1209" fmla="*/ 7930420 h 10322882"/>
              <a:gd name="connsiteX1210" fmla="*/ 2882422 w 7129607"/>
              <a:gd name="connsiteY1210" fmla="*/ 7903471 h 10322882"/>
              <a:gd name="connsiteX1211" fmla="*/ 2885788 w 7129607"/>
              <a:gd name="connsiteY1211" fmla="*/ 7886626 h 10322882"/>
              <a:gd name="connsiteX1212" fmla="*/ 2912724 w 7129607"/>
              <a:gd name="connsiteY1212" fmla="*/ 7846201 h 10322882"/>
              <a:gd name="connsiteX1213" fmla="*/ 2912724 w 7129607"/>
              <a:gd name="connsiteY1213" fmla="*/ 7842832 h 10322882"/>
              <a:gd name="connsiteX1214" fmla="*/ 2913211 w 7129607"/>
              <a:gd name="connsiteY1214" fmla="*/ 7843200 h 10322882"/>
              <a:gd name="connsiteX1215" fmla="*/ 2929811 w 7129607"/>
              <a:gd name="connsiteY1215" fmla="*/ 7819978 h 10322882"/>
              <a:gd name="connsiteX1216" fmla="*/ 2906218 w 7129607"/>
              <a:gd name="connsiteY1216" fmla="*/ 7809873 h 10322882"/>
              <a:gd name="connsiteX1217" fmla="*/ 2885996 w 7129607"/>
              <a:gd name="connsiteY1217" fmla="*/ 7823346 h 10322882"/>
              <a:gd name="connsiteX1218" fmla="*/ 2855664 w 7129607"/>
              <a:gd name="connsiteY1218" fmla="*/ 7803138 h 10322882"/>
              <a:gd name="connsiteX1219" fmla="*/ 2902847 w 7129607"/>
              <a:gd name="connsiteY1219" fmla="*/ 7755988 h 10322882"/>
              <a:gd name="connsiteX1220" fmla="*/ 2950031 w 7129607"/>
              <a:gd name="connsiteY1220" fmla="*/ 7678527 h 10322882"/>
              <a:gd name="connsiteX1221" fmla="*/ 2973622 w 7129607"/>
              <a:gd name="connsiteY1221" fmla="*/ 7705470 h 10322882"/>
              <a:gd name="connsiteX1222" fmla="*/ 2956772 w 7129607"/>
              <a:gd name="connsiteY1222" fmla="*/ 7732412 h 10322882"/>
              <a:gd name="connsiteX1223" fmla="*/ 2946661 w 7129607"/>
              <a:gd name="connsiteY1223" fmla="*/ 7759355 h 10322882"/>
              <a:gd name="connsiteX1224" fmla="*/ 2970254 w 7129607"/>
              <a:gd name="connsiteY1224" fmla="*/ 7742517 h 10322882"/>
              <a:gd name="connsiteX1225" fmla="*/ 2997215 w 7129607"/>
              <a:gd name="connsiteY1225" fmla="*/ 7735782 h 10322882"/>
              <a:gd name="connsiteX1226" fmla="*/ 3010693 w 7129607"/>
              <a:gd name="connsiteY1226" fmla="*/ 7735782 h 10322882"/>
              <a:gd name="connsiteX1227" fmla="*/ 3024175 w 7129607"/>
              <a:gd name="connsiteY1227" fmla="*/ 7742517 h 10322882"/>
              <a:gd name="connsiteX1228" fmla="*/ 3034286 w 7129607"/>
              <a:gd name="connsiteY1228" fmla="*/ 7715574 h 10322882"/>
              <a:gd name="connsiteX1229" fmla="*/ 3054508 w 7129607"/>
              <a:gd name="connsiteY1229" fmla="*/ 7685264 h 10322882"/>
              <a:gd name="connsiteX1230" fmla="*/ 3003957 w 7129607"/>
              <a:gd name="connsiteY1230" fmla="*/ 7691999 h 10322882"/>
              <a:gd name="connsiteX1231" fmla="*/ 3007322 w 7129607"/>
              <a:gd name="connsiteY1231" fmla="*/ 7681894 h 10322882"/>
              <a:gd name="connsiteX1232" fmla="*/ 3000586 w 7129607"/>
              <a:gd name="connsiteY1232" fmla="*/ 7671791 h 10322882"/>
              <a:gd name="connsiteX1233" fmla="*/ 2973622 w 7129607"/>
              <a:gd name="connsiteY1233" fmla="*/ 7628009 h 10322882"/>
              <a:gd name="connsiteX1234" fmla="*/ 2966883 w 7129607"/>
              <a:gd name="connsiteY1234" fmla="*/ 7604435 h 10322882"/>
              <a:gd name="connsiteX1235" fmla="*/ 2987104 w 7129607"/>
              <a:gd name="connsiteY1235" fmla="*/ 7570755 h 10322882"/>
              <a:gd name="connsiteX1236" fmla="*/ 3064618 w 7129607"/>
              <a:gd name="connsiteY1236" fmla="*/ 7621273 h 10322882"/>
              <a:gd name="connsiteX1237" fmla="*/ 3071358 w 7129607"/>
              <a:gd name="connsiteY1237" fmla="*/ 7641481 h 10322882"/>
              <a:gd name="connsiteX1238" fmla="*/ 3094951 w 7129607"/>
              <a:gd name="connsiteY1238" fmla="*/ 7665056 h 10322882"/>
              <a:gd name="connsiteX1239" fmla="*/ 3105062 w 7129607"/>
              <a:gd name="connsiteY1239" fmla="*/ 7638113 h 10322882"/>
              <a:gd name="connsiteX1240" fmla="*/ 3101691 w 7129607"/>
              <a:gd name="connsiteY1240" fmla="*/ 7604435 h 10322882"/>
              <a:gd name="connsiteX1241" fmla="*/ 3088209 w 7129607"/>
              <a:gd name="connsiteY1241" fmla="*/ 7584228 h 10322882"/>
              <a:gd name="connsiteX1242" fmla="*/ 3051137 w 7129607"/>
              <a:gd name="connsiteY1242" fmla="*/ 7560652 h 10322882"/>
              <a:gd name="connsiteX1243" fmla="*/ 3057877 w 7129607"/>
              <a:gd name="connsiteY1243" fmla="*/ 7533710 h 10322882"/>
              <a:gd name="connsiteX1244" fmla="*/ 3094951 w 7129607"/>
              <a:gd name="connsiteY1244" fmla="*/ 7547180 h 10322882"/>
              <a:gd name="connsiteX1245" fmla="*/ 3108431 w 7129607"/>
              <a:gd name="connsiteY1245" fmla="*/ 7493295 h 10322882"/>
              <a:gd name="connsiteX1246" fmla="*/ 3081469 w 7129607"/>
              <a:gd name="connsiteY1246" fmla="*/ 7469719 h 10322882"/>
              <a:gd name="connsiteX1247" fmla="*/ 3034286 w 7129607"/>
              <a:gd name="connsiteY1247" fmla="*/ 7442776 h 10322882"/>
              <a:gd name="connsiteX1248" fmla="*/ 3051137 w 7129607"/>
              <a:gd name="connsiteY1248" fmla="*/ 7395628 h 10322882"/>
              <a:gd name="connsiteX1249" fmla="*/ 3037655 w 7129607"/>
              <a:gd name="connsiteY1249" fmla="*/ 7365316 h 10322882"/>
              <a:gd name="connsiteX1250" fmla="*/ 3041026 w 7129607"/>
              <a:gd name="connsiteY1250" fmla="*/ 7308062 h 10322882"/>
              <a:gd name="connsiteX1251" fmla="*/ 3051137 w 7129607"/>
              <a:gd name="connsiteY1251" fmla="*/ 7314799 h 10322882"/>
              <a:gd name="connsiteX1252" fmla="*/ 3072530 w 7129607"/>
              <a:gd name="connsiteY1252" fmla="*/ 7326310 h 10322882"/>
              <a:gd name="connsiteX1253" fmla="*/ 3072530 w 7129607"/>
              <a:gd name="connsiteY1253" fmla="*/ 7325889 h 10322882"/>
              <a:gd name="connsiteX1254" fmla="*/ 3051664 w 7129607"/>
              <a:gd name="connsiteY1254" fmla="*/ 7314645 h 10322882"/>
              <a:gd name="connsiteX1255" fmla="*/ 3041562 w 7129607"/>
              <a:gd name="connsiteY1255" fmla="*/ 7307905 h 10322882"/>
              <a:gd name="connsiteX1256" fmla="*/ 3041562 w 7129607"/>
              <a:gd name="connsiteY1256" fmla="*/ 7304535 h 10322882"/>
              <a:gd name="connsiteX1257" fmla="*/ 3044928 w 7129607"/>
              <a:gd name="connsiteY1257" fmla="*/ 7267469 h 10322882"/>
              <a:gd name="connsiteX1258" fmla="*/ 3071868 w 7129607"/>
              <a:gd name="connsiteY1258" fmla="*/ 7216923 h 10322882"/>
              <a:gd name="connsiteX1259" fmla="*/ 3098806 w 7129607"/>
              <a:gd name="connsiteY1259" fmla="*/ 7227032 h 10322882"/>
              <a:gd name="connsiteX1260" fmla="*/ 3118700 w 7129607"/>
              <a:gd name="connsiteY1260" fmla="*/ 7207126 h 10322882"/>
              <a:gd name="connsiteX1261" fmla="*/ 3118245 w 7129607"/>
              <a:gd name="connsiteY1261" fmla="*/ 7206640 h 10322882"/>
              <a:gd name="connsiteX1262" fmla="*/ 3114873 w 7129607"/>
              <a:gd name="connsiteY1262" fmla="*/ 7193175 h 10322882"/>
              <a:gd name="connsiteX1263" fmla="*/ 3118245 w 7129607"/>
              <a:gd name="connsiteY1263" fmla="*/ 7162881 h 10322882"/>
              <a:gd name="connsiteX1264" fmla="*/ 3087894 w 7129607"/>
              <a:gd name="connsiteY1264" fmla="*/ 7166247 h 10322882"/>
              <a:gd name="connsiteX1265" fmla="*/ 3017074 w 7129607"/>
              <a:gd name="connsiteY1265" fmla="*/ 7102293 h 10322882"/>
              <a:gd name="connsiteX1266" fmla="*/ 3000215 w 7129607"/>
              <a:gd name="connsiteY1266" fmla="*/ 7085462 h 10322882"/>
              <a:gd name="connsiteX1267" fmla="*/ 3017074 w 7129607"/>
              <a:gd name="connsiteY1267" fmla="*/ 7058534 h 10322882"/>
              <a:gd name="connsiteX1268" fmla="*/ 3121618 w 7129607"/>
              <a:gd name="connsiteY1268" fmla="*/ 6890230 h 10322882"/>
              <a:gd name="connsiteX1269" fmla="*/ 3148598 w 7129607"/>
              <a:gd name="connsiteY1269" fmla="*/ 6917158 h 10322882"/>
              <a:gd name="connsiteX1270" fmla="*/ 3158716 w 7129607"/>
              <a:gd name="connsiteY1270" fmla="*/ 6950819 h 10322882"/>
              <a:gd name="connsiteX1271" fmla="*/ 3189067 w 7129607"/>
              <a:gd name="connsiteY1271" fmla="*/ 7058534 h 10322882"/>
              <a:gd name="connsiteX1272" fmla="*/ 3202557 w 7129607"/>
              <a:gd name="connsiteY1272" fmla="*/ 7078730 h 10322882"/>
              <a:gd name="connsiteX1273" fmla="*/ 3182322 w 7129607"/>
              <a:gd name="connsiteY1273" fmla="*/ 7115757 h 10322882"/>
              <a:gd name="connsiteX1274" fmla="*/ 3158716 w 7129607"/>
              <a:gd name="connsiteY1274" fmla="*/ 7156149 h 10322882"/>
              <a:gd name="connsiteX1275" fmla="*/ 3185695 w 7129607"/>
              <a:gd name="connsiteY1275" fmla="*/ 7183077 h 10322882"/>
              <a:gd name="connsiteX1276" fmla="*/ 3222791 w 7129607"/>
              <a:gd name="connsiteY1276" fmla="*/ 7122489 h 10322882"/>
              <a:gd name="connsiteX1277" fmla="*/ 3236281 w 7129607"/>
              <a:gd name="connsiteY1277" fmla="*/ 7152782 h 10322882"/>
              <a:gd name="connsiteX1278" fmla="*/ 3205929 w 7129607"/>
              <a:gd name="connsiteY1278" fmla="*/ 7199908 h 10322882"/>
              <a:gd name="connsiteX1279" fmla="*/ 3243025 w 7129607"/>
              <a:gd name="connsiteY1279" fmla="*/ 7233568 h 10322882"/>
              <a:gd name="connsiteX1280" fmla="*/ 3273377 w 7129607"/>
              <a:gd name="connsiteY1280" fmla="*/ 7213372 h 10322882"/>
              <a:gd name="connsiteX1281" fmla="*/ 3253143 w 7129607"/>
              <a:gd name="connsiteY1281" fmla="*/ 7189809 h 10322882"/>
              <a:gd name="connsiteX1282" fmla="*/ 3276749 w 7129607"/>
              <a:gd name="connsiteY1282" fmla="*/ 7149416 h 10322882"/>
              <a:gd name="connsiteX1283" fmla="*/ 3296984 w 7129607"/>
              <a:gd name="connsiteY1283" fmla="*/ 7162881 h 10322882"/>
              <a:gd name="connsiteX1284" fmla="*/ 3320590 w 7129607"/>
              <a:gd name="connsiteY1284" fmla="*/ 7146050 h 10322882"/>
              <a:gd name="connsiteX1285" fmla="*/ 3320590 w 7129607"/>
              <a:gd name="connsiteY1285" fmla="*/ 7189809 h 10322882"/>
              <a:gd name="connsiteX1286" fmla="*/ 3361061 w 7129607"/>
              <a:gd name="connsiteY1286" fmla="*/ 7169613 h 10322882"/>
              <a:gd name="connsiteX1287" fmla="*/ 3327337 w 7129607"/>
              <a:gd name="connsiteY1287" fmla="*/ 7125855 h 10322882"/>
              <a:gd name="connsiteX1288" fmla="*/ 3340826 w 7129607"/>
              <a:gd name="connsiteY1288" fmla="*/ 7119123 h 10322882"/>
              <a:gd name="connsiteX1289" fmla="*/ 3361061 w 7129607"/>
              <a:gd name="connsiteY1289" fmla="*/ 7095561 h 10322882"/>
              <a:gd name="connsiteX1290" fmla="*/ 3377923 w 7129607"/>
              <a:gd name="connsiteY1290" fmla="*/ 7068632 h 10322882"/>
              <a:gd name="connsiteX1291" fmla="*/ 3381295 w 7129607"/>
              <a:gd name="connsiteY1291" fmla="*/ 7102293 h 10322882"/>
              <a:gd name="connsiteX1292" fmla="*/ 3384667 w 7129607"/>
              <a:gd name="connsiteY1292" fmla="*/ 7139318 h 10322882"/>
              <a:gd name="connsiteX1293" fmla="*/ 3404902 w 7129607"/>
              <a:gd name="connsiteY1293" fmla="*/ 7095561 h 10322882"/>
              <a:gd name="connsiteX1294" fmla="*/ 3408274 w 7129607"/>
              <a:gd name="connsiteY1294" fmla="*/ 7139318 h 10322882"/>
              <a:gd name="connsiteX1295" fmla="*/ 3415019 w 7129607"/>
              <a:gd name="connsiteY1295" fmla="*/ 7176345 h 10322882"/>
              <a:gd name="connsiteX1296" fmla="*/ 3448743 w 7129607"/>
              <a:gd name="connsiteY1296" fmla="*/ 7142684 h 10322882"/>
              <a:gd name="connsiteX1297" fmla="*/ 3455488 w 7129607"/>
              <a:gd name="connsiteY1297" fmla="*/ 7115757 h 10322882"/>
              <a:gd name="connsiteX1298" fmla="*/ 3425136 w 7129607"/>
              <a:gd name="connsiteY1298" fmla="*/ 7085462 h 10322882"/>
              <a:gd name="connsiteX1299" fmla="*/ 3452115 w 7129607"/>
              <a:gd name="connsiteY1299" fmla="*/ 7041703 h 10322882"/>
              <a:gd name="connsiteX1300" fmla="*/ 3468977 w 7129607"/>
              <a:gd name="connsiteY1300" fmla="*/ 7008043 h 10322882"/>
              <a:gd name="connsiteX1301" fmla="*/ 3509447 w 7129607"/>
              <a:gd name="connsiteY1301" fmla="*/ 7031605 h 10322882"/>
              <a:gd name="connsiteX1302" fmla="*/ 3556661 w 7129607"/>
              <a:gd name="connsiteY1302" fmla="*/ 7055168 h 10322882"/>
              <a:gd name="connsiteX1303" fmla="*/ 3563406 w 7129607"/>
              <a:gd name="connsiteY1303" fmla="*/ 7055168 h 10322882"/>
              <a:gd name="connsiteX1304" fmla="*/ 3566642 w 7129607"/>
              <a:gd name="connsiteY1304" fmla="*/ 7055168 h 10322882"/>
              <a:gd name="connsiteX1305" fmla="*/ 3566347 w 7129607"/>
              <a:gd name="connsiteY1305" fmla="*/ 7054956 h 10322882"/>
              <a:gd name="connsiteX1306" fmla="*/ 3562981 w 7129607"/>
              <a:gd name="connsiteY1306" fmla="*/ 7054956 h 10322882"/>
              <a:gd name="connsiteX1307" fmla="*/ 3569715 w 7129607"/>
              <a:gd name="connsiteY1307" fmla="*/ 7044864 h 10322882"/>
              <a:gd name="connsiteX1308" fmla="*/ 3647151 w 7129607"/>
              <a:gd name="connsiteY1308" fmla="*/ 6954035 h 10322882"/>
              <a:gd name="connsiteX1309" fmla="*/ 3677452 w 7129607"/>
              <a:gd name="connsiteY1309" fmla="*/ 6917032 h 10322882"/>
              <a:gd name="connsiteX1310" fmla="*/ 3687551 w 7129607"/>
              <a:gd name="connsiteY1310" fmla="*/ 6896848 h 10322882"/>
              <a:gd name="connsiteX1311" fmla="*/ 3704385 w 7129607"/>
              <a:gd name="connsiteY1311" fmla="*/ 6900211 h 10322882"/>
              <a:gd name="connsiteX1312" fmla="*/ 3704385 w 7129607"/>
              <a:gd name="connsiteY1312" fmla="*/ 6886755 h 10322882"/>
              <a:gd name="connsiteX1313" fmla="*/ 3717853 w 7129607"/>
              <a:gd name="connsiteY1313" fmla="*/ 6863208 h 10322882"/>
              <a:gd name="connsiteX1314" fmla="*/ 3764987 w 7129607"/>
              <a:gd name="connsiteY1314" fmla="*/ 6769015 h 10322882"/>
              <a:gd name="connsiteX1315" fmla="*/ 3768353 w 7129607"/>
              <a:gd name="connsiteY1315" fmla="*/ 6769015 h 10322882"/>
              <a:gd name="connsiteX1316" fmla="*/ 3778455 w 7129607"/>
              <a:gd name="connsiteY1316" fmla="*/ 6772379 h 10322882"/>
              <a:gd name="connsiteX1317" fmla="*/ 3775087 w 7129607"/>
              <a:gd name="connsiteY1317" fmla="*/ 6785836 h 10322882"/>
              <a:gd name="connsiteX1318" fmla="*/ 3775273 w 7129607"/>
              <a:gd name="connsiteY1318" fmla="*/ 6785887 h 10322882"/>
              <a:gd name="connsiteX1319" fmla="*/ 3785339 w 7129607"/>
              <a:gd name="connsiteY1319" fmla="*/ 6789524 h 10322882"/>
              <a:gd name="connsiteX1320" fmla="*/ 3793605 w 7129607"/>
              <a:gd name="connsiteY1320" fmla="*/ 6790881 h 10322882"/>
              <a:gd name="connsiteX1321" fmla="*/ 3775273 w 7129607"/>
              <a:gd name="connsiteY1321" fmla="*/ 6785887 h 10322882"/>
              <a:gd name="connsiteX1322" fmla="*/ 3775180 w 7129607"/>
              <a:gd name="connsiteY1322" fmla="*/ 6785853 h 10322882"/>
              <a:gd name="connsiteX1323" fmla="*/ 3778549 w 7129607"/>
              <a:gd name="connsiteY1323" fmla="*/ 6772385 h 10322882"/>
              <a:gd name="connsiteX1324" fmla="*/ 3768442 w 7129607"/>
              <a:gd name="connsiteY1324" fmla="*/ 6769019 h 10322882"/>
              <a:gd name="connsiteX1325" fmla="*/ 3818982 w 7129607"/>
              <a:gd name="connsiteY1325" fmla="*/ 6671382 h 10322882"/>
              <a:gd name="connsiteX1326" fmla="*/ 3822351 w 7129607"/>
              <a:gd name="connsiteY1326" fmla="*/ 6651181 h 10322882"/>
              <a:gd name="connsiteX1327" fmla="*/ 3835829 w 7129607"/>
              <a:gd name="connsiteY1327" fmla="*/ 6617514 h 10322882"/>
              <a:gd name="connsiteX1328" fmla="*/ 3842568 w 7129607"/>
              <a:gd name="connsiteY1328" fmla="*/ 6573746 h 10322882"/>
              <a:gd name="connsiteX1329" fmla="*/ 3832460 w 7129607"/>
              <a:gd name="connsiteY1329" fmla="*/ 6550178 h 10322882"/>
              <a:gd name="connsiteX1330" fmla="*/ 3741486 w 7129607"/>
              <a:gd name="connsiteY1330" fmla="*/ 6519877 h 10322882"/>
              <a:gd name="connsiteX1331" fmla="*/ 3677469 w 7129607"/>
              <a:gd name="connsiteY1331" fmla="*/ 6509777 h 10322882"/>
              <a:gd name="connsiteX1332" fmla="*/ 3559541 w 7129607"/>
              <a:gd name="connsiteY1332" fmla="*/ 6506410 h 10322882"/>
              <a:gd name="connsiteX1333" fmla="*/ 3471936 w 7129607"/>
              <a:gd name="connsiteY1333" fmla="*/ 6506410 h 10322882"/>
              <a:gd name="connsiteX1334" fmla="*/ 3465198 w 7129607"/>
              <a:gd name="connsiteY1334" fmla="*/ 6472743 h 10322882"/>
              <a:gd name="connsiteX1335" fmla="*/ 3377594 w 7129607"/>
              <a:gd name="connsiteY1335" fmla="*/ 5987925 h 10322882"/>
              <a:gd name="connsiteX1336" fmla="*/ 3458459 w 7129607"/>
              <a:gd name="connsiteY1336" fmla="*/ 6031693 h 10322882"/>
              <a:gd name="connsiteX1337" fmla="*/ 3508999 w 7129607"/>
              <a:gd name="connsiteY1337" fmla="*/ 6061994 h 10322882"/>
              <a:gd name="connsiteX1338" fmla="*/ 3529216 w 7129607"/>
              <a:gd name="connsiteY1338" fmla="*/ 6072094 h 10322882"/>
              <a:gd name="connsiteX1339" fmla="*/ 3562910 w 7129607"/>
              <a:gd name="connsiteY1339" fmla="*/ 6267368 h 10322882"/>
              <a:gd name="connsiteX1340" fmla="*/ 3579756 w 7129607"/>
              <a:gd name="connsiteY1340" fmla="*/ 6371738 h 10322882"/>
              <a:gd name="connsiteX1341" fmla="*/ 3583126 w 7129607"/>
              <a:gd name="connsiteY1341" fmla="*/ 6391939 h 10322882"/>
              <a:gd name="connsiteX1342" fmla="*/ 3616820 w 7129607"/>
              <a:gd name="connsiteY1342" fmla="*/ 6385206 h 10322882"/>
              <a:gd name="connsiteX1343" fmla="*/ 3670729 w 7129607"/>
              <a:gd name="connsiteY1343" fmla="*/ 6378472 h 10322882"/>
              <a:gd name="connsiteX1344" fmla="*/ 3674100 w 7129607"/>
              <a:gd name="connsiteY1344" fmla="*/ 6365004 h 10322882"/>
              <a:gd name="connsiteX1345" fmla="*/ 3660621 w 7129607"/>
              <a:gd name="connsiteY1345" fmla="*/ 6260634 h 10322882"/>
              <a:gd name="connsiteX1346" fmla="*/ 3640406 w 7129607"/>
              <a:gd name="connsiteY1346" fmla="*/ 6125964 h 10322882"/>
              <a:gd name="connsiteX1347" fmla="*/ 3711161 w 7129607"/>
              <a:gd name="connsiteY1347" fmla="*/ 6159631 h 10322882"/>
              <a:gd name="connsiteX1348" fmla="*/ 3728009 w 7129607"/>
              <a:gd name="connsiteY1348" fmla="*/ 6213499 h 10322882"/>
              <a:gd name="connsiteX1349" fmla="*/ 3798766 w 7129607"/>
              <a:gd name="connsiteY1349" fmla="*/ 6213499 h 10322882"/>
              <a:gd name="connsiteX1350" fmla="*/ 3812243 w 7129607"/>
              <a:gd name="connsiteY1350" fmla="*/ 6243800 h 10322882"/>
              <a:gd name="connsiteX1351" fmla="*/ 3845937 w 7129607"/>
              <a:gd name="connsiteY1351" fmla="*/ 6415507 h 10322882"/>
              <a:gd name="connsiteX1352" fmla="*/ 3883000 w 7129607"/>
              <a:gd name="connsiteY1352" fmla="*/ 6435708 h 10322882"/>
              <a:gd name="connsiteX1353" fmla="*/ 3923433 w 7129607"/>
              <a:gd name="connsiteY1353" fmla="*/ 6452541 h 10322882"/>
              <a:gd name="connsiteX1354" fmla="*/ 3936910 w 7129607"/>
              <a:gd name="connsiteY1354" fmla="*/ 6432340 h 10322882"/>
              <a:gd name="connsiteX1355" fmla="*/ 3896477 w 7129607"/>
              <a:gd name="connsiteY1355" fmla="*/ 6408773 h 10322882"/>
              <a:gd name="connsiteX1356" fmla="*/ 3913325 w 7129607"/>
              <a:gd name="connsiteY1356" fmla="*/ 6334703 h 10322882"/>
              <a:gd name="connsiteX1357" fmla="*/ 3947019 w 7129607"/>
              <a:gd name="connsiteY1357" fmla="*/ 6307770 h 10322882"/>
              <a:gd name="connsiteX1358" fmla="*/ 3960496 w 7129607"/>
              <a:gd name="connsiteY1358" fmla="*/ 6324604 h 10322882"/>
              <a:gd name="connsiteX1359" fmla="*/ 3973973 w 7129607"/>
              <a:gd name="connsiteY1359" fmla="*/ 6348171 h 10322882"/>
              <a:gd name="connsiteX1360" fmla="*/ 3980713 w 7129607"/>
              <a:gd name="connsiteY1360" fmla="*/ 6307770 h 10322882"/>
              <a:gd name="connsiteX1361" fmla="*/ 3930171 w 7129607"/>
              <a:gd name="connsiteY1361" fmla="*/ 6297669 h 10322882"/>
              <a:gd name="connsiteX1362" fmla="*/ 3899846 w 7129607"/>
              <a:gd name="connsiteY1362" fmla="*/ 6206766 h 10322882"/>
              <a:gd name="connsiteX1363" fmla="*/ 3963865 w 7129607"/>
              <a:gd name="connsiteY1363" fmla="*/ 6220233 h 10322882"/>
              <a:gd name="connsiteX1364" fmla="*/ 3990821 w 7129607"/>
              <a:gd name="connsiteY1364" fmla="*/ 6210133 h 10322882"/>
              <a:gd name="connsiteX1365" fmla="*/ 4024514 w 7129607"/>
              <a:gd name="connsiteY1365" fmla="*/ 6213499 h 10322882"/>
              <a:gd name="connsiteX1366" fmla="*/ 4048099 w 7129607"/>
              <a:gd name="connsiteY1366" fmla="*/ 6230333 h 10322882"/>
              <a:gd name="connsiteX1367" fmla="*/ 4071685 w 7129607"/>
              <a:gd name="connsiteY1367" fmla="*/ 6216867 h 10322882"/>
              <a:gd name="connsiteX1368" fmla="*/ 4071685 w 7129607"/>
              <a:gd name="connsiteY1368" fmla="*/ 6189932 h 10322882"/>
              <a:gd name="connsiteX1369" fmla="*/ 4041361 w 7129607"/>
              <a:gd name="connsiteY1369" fmla="*/ 6193300 h 10322882"/>
              <a:gd name="connsiteX1370" fmla="*/ 4051468 w 7129607"/>
              <a:gd name="connsiteY1370" fmla="*/ 6210133 h 10322882"/>
              <a:gd name="connsiteX1371" fmla="*/ 3893108 w 7129607"/>
              <a:gd name="connsiteY1371" fmla="*/ 6162999 h 10322882"/>
              <a:gd name="connsiteX1372" fmla="*/ 3936910 w 7129607"/>
              <a:gd name="connsiteY1372" fmla="*/ 6122596 h 10322882"/>
              <a:gd name="connsiteX1373" fmla="*/ 4024514 w 7129607"/>
              <a:gd name="connsiteY1373" fmla="*/ 6152897 h 10322882"/>
              <a:gd name="connsiteX1374" fmla="*/ 4041361 w 7129607"/>
              <a:gd name="connsiteY1374" fmla="*/ 6102395 h 10322882"/>
              <a:gd name="connsiteX1375" fmla="*/ 4021145 w 7129607"/>
              <a:gd name="connsiteY1375" fmla="*/ 6082195 h 10322882"/>
              <a:gd name="connsiteX1376" fmla="*/ 4004297 w 7129607"/>
              <a:gd name="connsiteY1376" fmla="*/ 6055260 h 10322882"/>
              <a:gd name="connsiteX1377" fmla="*/ 3997559 w 7129607"/>
              <a:gd name="connsiteY1377" fmla="*/ 6119230 h 10322882"/>
              <a:gd name="connsiteX1378" fmla="*/ 3953757 w 7129607"/>
              <a:gd name="connsiteY1378" fmla="*/ 6105763 h 10322882"/>
              <a:gd name="connsiteX1379" fmla="*/ 3916694 w 7129607"/>
              <a:gd name="connsiteY1379" fmla="*/ 6095663 h 10322882"/>
              <a:gd name="connsiteX1380" fmla="*/ 3883000 w 7129607"/>
              <a:gd name="connsiteY1380" fmla="*/ 6109129 h 10322882"/>
              <a:gd name="connsiteX1381" fmla="*/ 3839199 w 7129607"/>
              <a:gd name="connsiteY1381" fmla="*/ 6129330 h 10322882"/>
              <a:gd name="connsiteX1382" fmla="*/ 3825720 w 7129607"/>
              <a:gd name="connsiteY1382" fmla="*/ 6115862 h 10322882"/>
              <a:gd name="connsiteX1383" fmla="*/ 3775180 w 7129607"/>
              <a:gd name="connsiteY1383" fmla="*/ 6136064 h 10322882"/>
              <a:gd name="connsiteX1384" fmla="*/ 3714532 w 7129607"/>
              <a:gd name="connsiteY1384" fmla="*/ 6115862 h 10322882"/>
              <a:gd name="connsiteX1385" fmla="*/ 3637037 w 7129607"/>
              <a:gd name="connsiteY1385" fmla="*/ 6078828 h 10322882"/>
              <a:gd name="connsiteX1386" fmla="*/ 3623558 w 7129607"/>
              <a:gd name="connsiteY1386" fmla="*/ 6008126 h 10322882"/>
              <a:gd name="connsiteX1387" fmla="*/ 3613450 w 7129607"/>
              <a:gd name="connsiteY1387" fmla="*/ 5923956 h 10322882"/>
              <a:gd name="connsiteX1388" fmla="*/ 3724640 w 7129607"/>
              <a:gd name="connsiteY1388" fmla="*/ 5957624 h 10322882"/>
              <a:gd name="connsiteX1389" fmla="*/ 3721271 w 7129607"/>
              <a:gd name="connsiteY1389" fmla="*/ 5981191 h 10322882"/>
              <a:gd name="connsiteX1390" fmla="*/ 3768442 w 7129607"/>
              <a:gd name="connsiteY1390" fmla="*/ 5994658 h 10322882"/>
              <a:gd name="connsiteX1391" fmla="*/ 3849306 w 7129607"/>
              <a:gd name="connsiteY1391" fmla="*/ 6014860 h 10322882"/>
              <a:gd name="connsiteX1392" fmla="*/ 3862783 w 7129607"/>
              <a:gd name="connsiteY1392" fmla="*/ 5974459 h 10322882"/>
              <a:gd name="connsiteX1393" fmla="*/ 3849306 w 7129607"/>
              <a:gd name="connsiteY1393" fmla="*/ 5960991 h 10322882"/>
              <a:gd name="connsiteX1394" fmla="*/ 3758334 w 7129607"/>
              <a:gd name="connsiteY1394" fmla="*/ 5923956 h 10322882"/>
              <a:gd name="connsiteX1395" fmla="*/ 3765072 w 7129607"/>
              <a:gd name="connsiteY1395" fmla="*/ 5893655 h 10322882"/>
              <a:gd name="connsiteX1396" fmla="*/ 3765072 w 7129607"/>
              <a:gd name="connsiteY1396" fmla="*/ 5880312 h 10322882"/>
              <a:gd name="connsiteX1397" fmla="*/ 3764984 w 7129607"/>
              <a:gd name="connsiteY1397" fmla="*/ 5880320 h 10322882"/>
              <a:gd name="connsiteX1398" fmla="*/ 3764984 w 7129607"/>
              <a:gd name="connsiteY1398" fmla="*/ 5849997 h 10322882"/>
              <a:gd name="connsiteX1399" fmla="*/ 3670669 w 7129607"/>
              <a:gd name="connsiteY1399" fmla="*/ 5846628 h 10322882"/>
              <a:gd name="connsiteX1400" fmla="*/ 3620143 w 7129607"/>
              <a:gd name="connsiteY1400" fmla="*/ 5846628 h 10322882"/>
              <a:gd name="connsiteX1401" fmla="*/ 3610039 w 7129607"/>
              <a:gd name="connsiteY1401" fmla="*/ 5836520 h 10322882"/>
              <a:gd name="connsiteX1402" fmla="*/ 3613406 w 7129607"/>
              <a:gd name="connsiteY1402" fmla="*/ 5735443 h 10322882"/>
              <a:gd name="connsiteX1403" fmla="*/ 3636985 w 7129607"/>
              <a:gd name="connsiteY1403" fmla="*/ 5752289 h 10322882"/>
              <a:gd name="connsiteX1404" fmla="*/ 3640354 w 7129607"/>
              <a:gd name="connsiteY1404" fmla="*/ 5779243 h 10322882"/>
              <a:gd name="connsiteX1405" fmla="*/ 3647091 w 7129607"/>
              <a:gd name="connsiteY1405" fmla="*/ 5816305 h 10322882"/>
              <a:gd name="connsiteX1406" fmla="*/ 3667301 w 7129607"/>
              <a:gd name="connsiteY1406" fmla="*/ 5816305 h 10322882"/>
              <a:gd name="connsiteX1407" fmla="*/ 3707721 w 7129607"/>
              <a:gd name="connsiteY1407" fmla="*/ 5816305 h 10322882"/>
              <a:gd name="connsiteX1408" fmla="*/ 3714458 w 7129607"/>
              <a:gd name="connsiteY1408" fmla="*/ 5792720 h 10322882"/>
              <a:gd name="connsiteX1409" fmla="*/ 3687510 w 7129607"/>
              <a:gd name="connsiteY1409" fmla="*/ 5779243 h 10322882"/>
              <a:gd name="connsiteX1410" fmla="*/ 3684143 w 7129607"/>
              <a:gd name="connsiteY1410" fmla="*/ 5752289 h 10322882"/>
              <a:gd name="connsiteX1411" fmla="*/ 3700984 w 7129607"/>
              <a:gd name="connsiteY1411" fmla="*/ 5759028 h 10322882"/>
              <a:gd name="connsiteX1412" fmla="*/ 3697617 w 7129607"/>
              <a:gd name="connsiteY1412" fmla="*/ 5708489 h 10322882"/>
              <a:gd name="connsiteX1413" fmla="*/ 3704354 w 7129607"/>
              <a:gd name="connsiteY1413" fmla="*/ 5695012 h 10322882"/>
              <a:gd name="connsiteX1414" fmla="*/ 3714458 w 7129607"/>
              <a:gd name="connsiteY1414" fmla="*/ 5681535 h 10322882"/>
              <a:gd name="connsiteX1415" fmla="*/ 3734669 w 7129607"/>
              <a:gd name="connsiteY1415" fmla="*/ 5678166 h 10322882"/>
              <a:gd name="connsiteX1416" fmla="*/ 3758247 w 7129607"/>
              <a:gd name="connsiteY1416" fmla="*/ 5664689 h 10322882"/>
              <a:gd name="connsiteX1417" fmla="*/ 3805405 w 7129607"/>
              <a:gd name="connsiteY1417" fmla="*/ 5641106 h 10322882"/>
              <a:gd name="connsiteX1418" fmla="*/ 3818879 w 7129607"/>
              <a:gd name="connsiteY1418" fmla="*/ 5728705 h 10322882"/>
              <a:gd name="connsiteX1419" fmla="*/ 3835721 w 7129607"/>
              <a:gd name="connsiteY1419" fmla="*/ 5745551 h 10322882"/>
              <a:gd name="connsiteX1420" fmla="*/ 3872773 w 7129607"/>
              <a:gd name="connsiteY1420" fmla="*/ 5752289 h 10322882"/>
              <a:gd name="connsiteX1421" fmla="*/ 3882877 w 7129607"/>
              <a:gd name="connsiteY1421" fmla="*/ 5657951 h 10322882"/>
              <a:gd name="connsiteX1422" fmla="*/ 3879510 w 7129607"/>
              <a:gd name="connsiteY1422" fmla="*/ 5580460 h 10322882"/>
              <a:gd name="connsiteX1423" fmla="*/ 3936772 w 7129607"/>
              <a:gd name="connsiteY1423" fmla="*/ 5604045 h 10322882"/>
              <a:gd name="connsiteX1424" fmla="*/ 3930035 w 7129607"/>
              <a:gd name="connsiteY1424" fmla="*/ 5529921 h 10322882"/>
              <a:gd name="connsiteX1425" fmla="*/ 3882877 w 7129607"/>
              <a:gd name="connsiteY1425" fmla="*/ 5526552 h 10322882"/>
              <a:gd name="connsiteX1426" fmla="*/ 3869405 w 7129607"/>
              <a:gd name="connsiteY1426" fmla="*/ 5449060 h 10322882"/>
              <a:gd name="connsiteX1427" fmla="*/ 3913194 w 7129607"/>
              <a:gd name="connsiteY1427" fmla="*/ 5418737 h 10322882"/>
              <a:gd name="connsiteX1428" fmla="*/ 3906457 w 7129607"/>
              <a:gd name="connsiteY1428" fmla="*/ 5385044 h 10322882"/>
              <a:gd name="connsiteX1429" fmla="*/ 3886246 w 7129607"/>
              <a:gd name="connsiteY1429" fmla="*/ 5378306 h 10322882"/>
              <a:gd name="connsiteX1430" fmla="*/ 3842457 w 7129607"/>
              <a:gd name="connsiteY1430" fmla="*/ 5398521 h 10322882"/>
              <a:gd name="connsiteX1431" fmla="*/ 3812142 w 7129607"/>
              <a:gd name="connsiteY1431" fmla="*/ 5388414 h 10322882"/>
              <a:gd name="connsiteX1432" fmla="*/ 3845825 w 7129607"/>
              <a:gd name="connsiteY1432" fmla="*/ 5371567 h 10322882"/>
              <a:gd name="connsiteX1433" fmla="*/ 3869405 w 7129607"/>
              <a:gd name="connsiteY1433" fmla="*/ 5368198 h 10322882"/>
              <a:gd name="connsiteX1434" fmla="*/ 3835721 w 7129607"/>
              <a:gd name="connsiteY1434" fmla="*/ 5354721 h 10322882"/>
              <a:gd name="connsiteX1435" fmla="*/ 3805405 w 7129607"/>
              <a:gd name="connsiteY1435" fmla="*/ 5368198 h 10322882"/>
              <a:gd name="connsiteX1436" fmla="*/ 3781827 w 7129607"/>
              <a:gd name="connsiteY1436" fmla="*/ 5371567 h 10322882"/>
              <a:gd name="connsiteX1437" fmla="*/ 3741406 w 7129607"/>
              <a:gd name="connsiteY1437" fmla="*/ 5351352 h 10322882"/>
              <a:gd name="connsiteX1438" fmla="*/ 3785195 w 7129607"/>
              <a:gd name="connsiteY1438" fmla="*/ 5337875 h 10322882"/>
              <a:gd name="connsiteX1439" fmla="*/ 3795299 w 7129607"/>
              <a:gd name="connsiteY1439" fmla="*/ 5341244 h 10322882"/>
              <a:gd name="connsiteX1440" fmla="*/ 3798668 w 7129607"/>
              <a:gd name="connsiteY1440" fmla="*/ 5331137 h 10322882"/>
              <a:gd name="connsiteX1441" fmla="*/ 3768353 w 7129607"/>
              <a:gd name="connsiteY1441" fmla="*/ 5314290 h 10322882"/>
              <a:gd name="connsiteX1442" fmla="*/ 3721195 w 7129607"/>
              <a:gd name="connsiteY1442" fmla="*/ 5337875 h 10322882"/>
              <a:gd name="connsiteX1443" fmla="*/ 3677406 w 7129607"/>
              <a:gd name="connsiteY1443" fmla="*/ 5310921 h 10322882"/>
              <a:gd name="connsiteX1444" fmla="*/ 3640354 w 7129607"/>
              <a:gd name="connsiteY1444" fmla="*/ 5324398 h 10322882"/>
              <a:gd name="connsiteX1445" fmla="*/ 3663932 w 7129607"/>
              <a:gd name="connsiteY1445" fmla="*/ 5297444 h 10322882"/>
              <a:gd name="connsiteX1446" fmla="*/ 3667301 w 7129607"/>
              <a:gd name="connsiteY1446" fmla="*/ 5283967 h 10322882"/>
              <a:gd name="connsiteX1447" fmla="*/ 3657195 w 7129607"/>
              <a:gd name="connsiteY1447" fmla="*/ 5260383 h 10322882"/>
              <a:gd name="connsiteX1448" fmla="*/ 3610039 w 7129607"/>
              <a:gd name="connsiteY1448" fmla="*/ 5230060 h 10322882"/>
              <a:gd name="connsiteX1449" fmla="*/ 3593196 w 7129607"/>
              <a:gd name="connsiteY1449" fmla="*/ 5267121 h 10322882"/>
              <a:gd name="connsiteX1450" fmla="*/ 3566250 w 7129607"/>
              <a:gd name="connsiteY1450" fmla="*/ 5280598 h 10322882"/>
              <a:gd name="connsiteX1451" fmla="*/ 3579723 w 7129607"/>
              <a:gd name="connsiteY1451" fmla="*/ 5193000 h 10322882"/>
              <a:gd name="connsiteX1452" fmla="*/ 3552776 w 7129607"/>
              <a:gd name="connsiteY1452" fmla="*/ 5203107 h 10322882"/>
              <a:gd name="connsiteX1453" fmla="*/ 3542670 w 7129607"/>
              <a:gd name="connsiteY1453" fmla="*/ 5250275 h 10322882"/>
              <a:gd name="connsiteX1454" fmla="*/ 3532565 w 7129607"/>
              <a:gd name="connsiteY1454" fmla="*/ 5277229 h 10322882"/>
              <a:gd name="connsiteX1455" fmla="*/ 3508987 w 7129607"/>
              <a:gd name="connsiteY1455" fmla="*/ 5307552 h 10322882"/>
              <a:gd name="connsiteX1456" fmla="*/ 3522461 w 7129607"/>
              <a:gd name="connsiteY1456" fmla="*/ 5230060 h 10322882"/>
              <a:gd name="connsiteX1457" fmla="*/ 3532565 w 7129607"/>
              <a:gd name="connsiteY1457" fmla="*/ 5186261 h 10322882"/>
              <a:gd name="connsiteX1458" fmla="*/ 3549407 w 7129607"/>
              <a:gd name="connsiteY1458" fmla="*/ 5172784 h 10322882"/>
              <a:gd name="connsiteX1459" fmla="*/ 3579723 w 7129607"/>
              <a:gd name="connsiteY1459" fmla="*/ 5162676 h 10322882"/>
              <a:gd name="connsiteX1460" fmla="*/ 3616775 w 7129607"/>
              <a:gd name="connsiteY1460" fmla="*/ 5145830 h 10322882"/>
              <a:gd name="connsiteX1461" fmla="*/ 3636985 w 7129607"/>
              <a:gd name="connsiteY1461" fmla="*/ 5085184 h 10322882"/>
              <a:gd name="connsiteX1462" fmla="*/ 3610039 w 7129607"/>
              <a:gd name="connsiteY1462" fmla="*/ 5125615 h 10322882"/>
              <a:gd name="connsiteX1463" fmla="*/ 3539302 w 7129607"/>
              <a:gd name="connsiteY1463" fmla="*/ 5145830 h 10322882"/>
              <a:gd name="connsiteX1464" fmla="*/ 3542670 w 7129607"/>
              <a:gd name="connsiteY1464" fmla="*/ 5081816 h 10322882"/>
              <a:gd name="connsiteX1465" fmla="*/ 3552776 w 7129607"/>
              <a:gd name="connsiteY1465" fmla="*/ 5061599 h 10322882"/>
              <a:gd name="connsiteX1466" fmla="*/ 3549407 w 7129607"/>
              <a:gd name="connsiteY1466" fmla="*/ 5041384 h 10322882"/>
              <a:gd name="connsiteX1467" fmla="*/ 3535934 w 7129607"/>
              <a:gd name="connsiteY1467" fmla="*/ 5017799 h 10322882"/>
              <a:gd name="connsiteX1468" fmla="*/ 3508987 w 7129607"/>
              <a:gd name="connsiteY1468" fmla="*/ 5027907 h 10322882"/>
              <a:gd name="connsiteX1469" fmla="*/ 3461829 w 7129607"/>
              <a:gd name="connsiteY1469" fmla="*/ 5054861 h 10322882"/>
              <a:gd name="connsiteX1470" fmla="*/ 3421409 w 7129607"/>
              <a:gd name="connsiteY1470" fmla="*/ 5014432 h 10322882"/>
              <a:gd name="connsiteX1471" fmla="*/ 3461829 w 7129607"/>
              <a:gd name="connsiteY1471" fmla="*/ 4987476 h 10322882"/>
              <a:gd name="connsiteX1472" fmla="*/ 3599932 w 7129607"/>
              <a:gd name="connsiteY1472" fmla="*/ 4933570 h 10322882"/>
              <a:gd name="connsiteX1473" fmla="*/ 3556143 w 7129607"/>
              <a:gd name="connsiteY1473" fmla="*/ 4842601 h 10322882"/>
              <a:gd name="connsiteX1474" fmla="*/ 3482039 w 7129607"/>
              <a:gd name="connsiteY1474" fmla="*/ 4781954 h 10322882"/>
              <a:gd name="connsiteX1475" fmla="*/ 3455092 w 7129607"/>
              <a:gd name="connsiteY1475" fmla="*/ 4741524 h 10322882"/>
              <a:gd name="connsiteX1476" fmla="*/ 3441618 w 7129607"/>
              <a:gd name="connsiteY1476" fmla="*/ 4701093 h 10322882"/>
              <a:gd name="connsiteX1477" fmla="*/ 3495513 w 7129607"/>
              <a:gd name="connsiteY1477" fmla="*/ 4637077 h 10322882"/>
              <a:gd name="connsiteX1478" fmla="*/ 3532565 w 7129607"/>
              <a:gd name="connsiteY1478" fmla="*/ 4620233 h 10322882"/>
              <a:gd name="connsiteX1479" fmla="*/ 3576354 w 7129607"/>
              <a:gd name="connsiteY1479" fmla="*/ 4603385 h 10322882"/>
              <a:gd name="connsiteX1480" fmla="*/ 3650458 w 7129607"/>
              <a:gd name="connsiteY1480" fmla="*/ 4552848 h 10322882"/>
              <a:gd name="connsiteX1481" fmla="*/ 3721195 w 7129607"/>
              <a:gd name="connsiteY1481" fmla="*/ 4485463 h 10322882"/>
              <a:gd name="connsiteX1482" fmla="*/ 3812142 w 7129607"/>
              <a:gd name="connsiteY1482" fmla="*/ 4445032 h 10322882"/>
              <a:gd name="connsiteX1483" fmla="*/ 3876142 w 7129607"/>
              <a:gd name="connsiteY1483" fmla="*/ 4401232 h 10322882"/>
              <a:gd name="connsiteX1484" fmla="*/ 3862668 w 7129607"/>
              <a:gd name="connsiteY1484" fmla="*/ 4317001 h 10322882"/>
              <a:gd name="connsiteX1485" fmla="*/ 3869405 w 7129607"/>
              <a:gd name="connsiteY1485" fmla="*/ 4229403 h 10322882"/>
              <a:gd name="connsiteX1486" fmla="*/ 3956983 w 7129607"/>
              <a:gd name="connsiteY1486" fmla="*/ 4209188 h 10322882"/>
              <a:gd name="connsiteX1487" fmla="*/ 4004140 w 7129607"/>
              <a:gd name="connsiteY1487" fmla="*/ 4222663 h 10322882"/>
              <a:gd name="connsiteX1488" fmla="*/ 4007509 w 7129607"/>
              <a:gd name="connsiteY1488" fmla="*/ 4222663 h 10322882"/>
              <a:gd name="connsiteX1489" fmla="*/ 4014246 w 7129607"/>
              <a:gd name="connsiteY1489" fmla="*/ 4229403 h 10322882"/>
              <a:gd name="connsiteX1490" fmla="*/ 4031087 w 7129607"/>
              <a:gd name="connsiteY1490" fmla="*/ 4232771 h 10322882"/>
              <a:gd name="connsiteX1491" fmla="*/ 4032447 w 7129607"/>
              <a:gd name="connsiteY1491" fmla="*/ 4233376 h 10322882"/>
              <a:gd name="connsiteX1492" fmla="*/ 4032447 w 7129607"/>
              <a:gd name="connsiteY1492" fmla="*/ 4232704 h 10322882"/>
              <a:gd name="connsiteX1493" fmla="*/ 4031357 w 7129607"/>
              <a:gd name="connsiteY1493" fmla="*/ 4232219 h 10322882"/>
              <a:gd name="connsiteX1494" fmla="*/ 4014533 w 7129607"/>
              <a:gd name="connsiteY1494" fmla="*/ 4228851 h 10322882"/>
              <a:gd name="connsiteX1495" fmla="*/ 4007804 w 7129607"/>
              <a:gd name="connsiteY1495" fmla="*/ 4222114 h 10322882"/>
              <a:gd name="connsiteX1496" fmla="*/ 3997710 w 7129607"/>
              <a:gd name="connsiteY1496" fmla="*/ 4201905 h 10322882"/>
              <a:gd name="connsiteX1497" fmla="*/ 4001075 w 7129607"/>
              <a:gd name="connsiteY1497" fmla="*/ 4154750 h 10322882"/>
              <a:gd name="connsiteX1498" fmla="*/ 4004439 w 7129607"/>
              <a:gd name="connsiteY1498" fmla="*/ 4100858 h 10322882"/>
              <a:gd name="connsiteX1499" fmla="*/ 4001075 w 7129607"/>
              <a:gd name="connsiteY1499" fmla="*/ 3999817 h 10322882"/>
              <a:gd name="connsiteX1500" fmla="*/ 4001075 w 7129607"/>
              <a:gd name="connsiteY1500" fmla="*/ 3972871 h 10322882"/>
              <a:gd name="connsiteX1501" fmla="*/ 3977522 w 7129607"/>
              <a:gd name="connsiteY1501" fmla="*/ 3986345 h 10322882"/>
              <a:gd name="connsiteX1502" fmla="*/ 3964064 w 7129607"/>
              <a:gd name="connsiteY1502" fmla="*/ 3939189 h 10322882"/>
              <a:gd name="connsiteX1503" fmla="*/ 3974157 w 7129607"/>
              <a:gd name="connsiteY1503" fmla="*/ 3881928 h 10322882"/>
              <a:gd name="connsiteX1504" fmla="*/ 3943875 w 7129607"/>
              <a:gd name="connsiteY1504" fmla="*/ 3871824 h 10322882"/>
              <a:gd name="connsiteX1505" fmla="*/ 3913593 w 7129607"/>
              <a:gd name="connsiteY1505" fmla="*/ 3888665 h 10322882"/>
              <a:gd name="connsiteX1506" fmla="*/ 3903498 w 7129607"/>
              <a:gd name="connsiteY1506" fmla="*/ 3851615 h 10322882"/>
              <a:gd name="connsiteX1507" fmla="*/ 3896769 w 7129607"/>
              <a:gd name="connsiteY1507" fmla="*/ 3801090 h 10322882"/>
              <a:gd name="connsiteX1508" fmla="*/ 3906863 w 7129607"/>
              <a:gd name="connsiteY1508" fmla="*/ 3780881 h 10322882"/>
              <a:gd name="connsiteX1509" fmla="*/ 3893405 w 7129607"/>
              <a:gd name="connsiteY1509" fmla="*/ 3764039 h 10322882"/>
              <a:gd name="connsiteX1510" fmla="*/ 3839569 w 7129607"/>
              <a:gd name="connsiteY1510" fmla="*/ 3753935 h 10322882"/>
              <a:gd name="connsiteX1511" fmla="*/ 3849663 w 7129607"/>
              <a:gd name="connsiteY1511" fmla="*/ 3716885 h 10322882"/>
              <a:gd name="connsiteX1512" fmla="*/ 3856393 w 7129607"/>
              <a:gd name="connsiteY1512" fmla="*/ 3669731 h 10322882"/>
              <a:gd name="connsiteX1513" fmla="*/ 3853029 w 7129607"/>
              <a:gd name="connsiteY1513" fmla="*/ 3639416 h 10322882"/>
              <a:gd name="connsiteX1514" fmla="*/ 3846298 w 7129607"/>
              <a:gd name="connsiteY1514" fmla="*/ 3598998 h 10322882"/>
              <a:gd name="connsiteX1515" fmla="*/ 3832840 w 7129607"/>
              <a:gd name="connsiteY1515" fmla="*/ 3568682 h 10322882"/>
              <a:gd name="connsiteX1516" fmla="*/ 3829476 w 7129607"/>
              <a:gd name="connsiteY1516" fmla="*/ 3548473 h 10322882"/>
              <a:gd name="connsiteX1517" fmla="*/ 3819381 w 7129607"/>
              <a:gd name="connsiteY1517" fmla="*/ 3531632 h 10322882"/>
              <a:gd name="connsiteX1518" fmla="*/ 3812652 w 7129607"/>
              <a:gd name="connsiteY1518" fmla="*/ 3484477 h 10322882"/>
              <a:gd name="connsiteX1519" fmla="*/ 3819381 w 7129607"/>
              <a:gd name="connsiteY1519" fmla="*/ 3474372 h 10322882"/>
              <a:gd name="connsiteX1520" fmla="*/ 3805923 w 7129607"/>
              <a:gd name="connsiteY1520" fmla="*/ 3460900 h 10322882"/>
              <a:gd name="connsiteX1521" fmla="*/ 3812652 w 7129607"/>
              <a:gd name="connsiteY1521" fmla="*/ 3450794 h 10322882"/>
              <a:gd name="connsiteX1522" fmla="*/ 3802558 w 7129607"/>
              <a:gd name="connsiteY1522" fmla="*/ 3444057 h 10322882"/>
              <a:gd name="connsiteX1523" fmla="*/ 3802632 w 7129607"/>
              <a:gd name="connsiteY1523" fmla="*/ 3443909 h 10322882"/>
              <a:gd name="connsiteX1524" fmla="*/ 3789321 w 7129607"/>
              <a:gd name="connsiteY1524" fmla="*/ 3447234 h 10322882"/>
              <a:gd name="connsiteX1525" fmla="*/ 3728680 w 7129607"/>
              <a:gd name="connsiteY1525" fmla="*/ 3383264 h 10322882"/>
              <a:gd name="connsiteX1526" fmla="*/ 3725310 w 7129607"/>
              <a:gd name="connsiteY1526" fmla="*/ 3363063 h 10322882"/>
              <a:gd name="connsiteX1527" fmla="*/ 3698360 w 7129607"/>
              <a:gd name="connsiteY1527" fmla="*/ 3359695 h 10322882"/>
              <a:gd name="connsiteX1528" fmla="*/ 3684884 w 7129607"/>
              <a:gd name="connsiteY1528" fmla="*/ 3332760 h 10322882"/>
              <a:gd name="connsiteX1529" fmla="*/ 3668040 w 7129607"/>
              <a:gd name="connsiteY1529" fmla="*/ 3302459 h 10322882"/>
              <a:gd name="connsiteX1530" fmla="*/ 3644457 w 7129607"/>
              <a:gd name="connsiteY1530" fmla="*/ 3305825 h 10322882"/>
              <a:gd name="connsiteX1531" fmla="*/ 3610767 w 7129607"/>
              <a:gd name="connsiteY1531" fmla="*/ 3305825 h 10322882"/>
              <a:gd name="connsiteX1532" fmla="*/ 3593923 w 7129607"/>
              <a:gd name="connsiteY1532" fmla="*/ 3265423 h 10322882"/>
              <a:gd name="connsiteX1533" fmla="*/ 3566972 w 7129607"/>
              <a:gd name="connsiteY1533" fmla="*/ 3214924 h 10322882"/>
              <a:gd name="connsiteX1534" fmla="*/ 3536650 w 7129607"/>
              <a:gd name="connsiteY1534" fmla="*/ 3124019 h 10322882"/>
              <a:gd name="connsiteX1535" fmla="*/ 3553495 w 7129607"/>
              <a:gd name="connsiteY1535" fmla="*/ 3036485 h 10322882"/>
              <a:gd name="connsiteX1536" fmla="*/ 3583817 w 7129607"/>
              <a:gd name="connsiteY1536" fmla="*/ 3009550 h 10322882"/>
              <a:gd name="connsiteX1537" fmla="*/ 3607398 w 7129607"/>
              <a:gd name="connsiteY1537" fmla="*/ 2959047 h 10322882"/>
              <a:gd name="connsiteX1538" fmla="*/ 3617506 w 7129607"/>
              <a:gd name="connsiteY1538" fmla="*/ 2908544 h 10322882"/>
              <a:gd name="connsiteX1539" fmla="*/ 3620875 w 7129607"/>
              <a:gd name="connsiteY1539" fmla="*/ 2858042 h 10322882"/>
              <a:gd name="connsiteX1540" fmla="*/ 3597292 w 7129607"/>
              <a:gd name="connsiteY1540" fmla="*/ 2763769 h 10322882"/>
              <a:gd name="connsiteX1541" fmla="*/ 3580447 w 7129607"/>
              <a:gd name="connsiteY1541" fmla="*/ 2720001 h 10322882"/>
              <a:gd name="connsiteX1542" fmla="*/ 3553495 w 7129607"/>
              <a:gd name="connsiteY1542" fmla="*/ 2669498 h 10322882"/>
              <a:gd name="connsiteX1543" fmla="*/ 3543389 w 7129607"/>
              <a:gd name="connsiteY1543" fmla="*/ 2642563 h 10322882"/>
              <a:gd name="connsiteX1544" fmla="*/ 3566972 w 7129607"/>
              <a:gd name="connsiteY1544" fmla="*/ 2652665 h 10322882"/>
              <a:gd name="connsiteX1545" fmla="*/ 3607398 w 7129607"/>
              <a:gd name="connsiteY1545" fmla="*/ 2649298 h 10322882"/>
              <a:gd name="connsiteX1546" fmla="*/ 3644457 w 7129607"/>
              <a:gd name="connsiteY1546" fmla="*/ 2625730 h 10322882"/>
              <a:gd name="connsiteX1547" fmla="*/ 3701729 w 7129607"/>
              <a:gd name="connsiteY1547" fmla="*/ 2568494 h 10322882"/>
              <a:gd name="connsiteX1548" fmla="*/ 3681515 w 7129607"/>
              <a:gd name="connsiteY1548" fmla="*/ 2528092 h 10322882"/>
              <a:gd name="connsiteX1549" fmla="*/ 3705098 w 7129607"/>
              <a:gd name="connsiteY1549" fmla="*/ 2491056 h 10322882"/>
              <a:gd name="connsiteX1550" fmla="*/ 3718573 w 7129607"/>
              <a:gd name="connsiteY1550" fmla="*/ 2447288 h 10322882"/>
              <a:gd name="connsiteX1551" fmla="*/ 3732049 w 7129607"/>
              <a:gd name="connsiteY1551" fmla="*/ 2413618 h 10322882"/>
              <a:gd name="connsiteX1552" fmla="*/ 3728680 w 7129607"/>
              <a:gd name="connsiteY1552" fmla="*/ 2373217 h 10322882"/>
              <a:gd name="connsiteX1553" fmla="*/ 3759001 w 7129607"/>
              <a:gd name="connsiteY1553" fmla="*/ 2332817 h 10322882"/>
              <a:gd name="connsiteX1554" fmla="*/ 3762282 w 7129607"/>
              <a:gd name="connsiteY1554" fmla="*/ 2313135 h 10322882"/>
              <a:gd name="connsiteX1555" fmla="*/ 3761720 w 7129607"/>
              <a:gd name="connsiteY1555" fmla="*/ 2312574 h 10322882"/>
              <a:gd name="connsiteX1556" fmla="*/ 3758351 w 7129607"/>
              <a:gd name="connsiteY1556" fmla="*/ 2299093 h 10322882"/>
              <a:gd name="connsiteX1557" fmla="*/ 3771827 w 7129607"/>
              <a:gd name="connsiteY1557" fmla="*/ 2245167 h 10322882"/>
              <a:gd name="connsiteX1558" fmla="*/ 3785302 w 7129607"/>
              <a:gd name="connsiteY1558" fmla="*/ 2208093 h 10322882"/>
              <a:gd name="connsiteX1559" fmla="*/ 3795408 w 7129607"/>
              <a:gd name="connsiteY1559" fmla="*/ 2160908 h 10322882"/>
              <a:gd name="connsiteX1560" fmla="*/ 3815622 w 7129607"/>
              <a:gd name="connsiteY1560" fmla="*/ 2130576 h 10322882"/>
              <a:gd name="connsiteX1561" fmla="*/ 3839203 w 7129607"/>
              <a:gd name="connsiteY1561" fmla="*/ 2110351 h 10322882"/>
              <a:gd name="connsiteX1562" fmla="*/ 3839203 w 7129607"/>
              <a:gd name="connsiteY1562" fmla="*/ 2080019 h 10322882"/>
              <a:gd name="connsiteX1563" fmla="*/ 3842573 w 7129607"/>
              <a:gd name="connsiteY1563" fmla="*/ 2076649 h 10322882"/>
              <a:gd name="connsiteX1564" fmla="*/ 3842778 w 7129607"/>
              <a:gd name="connsiteY1564" fmla="*/ 2076649 h 10322882"/>
              <a:gd name="connsiteX1565" fmla="*/ 3854893 w 7129607"/>
              <a:gd name="connsiteY1565" fmla="*/ 2058279 h 10322882"/>
              <a:gd name="connsiteX1566" fmla="*/ 3849420 w 7129607"/>
              <a:gd name="connsiteY1566" fmla="*/ 2039764 h 10322882"/>
              <a:gd name="connsiteX1567" fmla="*/ 3822474 w 7129607"/>
              <a:gd name="connsiteY1567" fmla="*/ 2029666 h 10322882"/>
              <a:gd name="connsiteX1568" fmla="*/ 3809000 w 7129607"/>
              <a:gd name="connsiteY1568" fmla="*/ 2046496 h 10322882"/>
              <a:gd name="connsiteX1569" fmla="*/ 3795526 w 7129607"/>
              <a:gd name="connsiteY1569" fmla="*/ 2053229 h 10322882"/>
              <a:gd name="connsiteX1570" fmla="*/ 3765210 w 7129607"/>
              <a:gd name="connsiteY1570" fmla="*/ 2066695 h 10322882"/>
              <a:gd name="connsiteX1571" fmla="*/ 3731525 w 7129607"/>
              <a:gd name="connsiteY1571" fmla="*/ 2096989 h 10322882"/>
              <a:gd name="connsiteX1572" fmla="*/ 3711314 w 7129607"/>
              <a:gd name="connsiteY1572" fmla="*/ 2120553 h 10322882"/>
              <a:gd name="connsiteX1573" fmla="*/ 3687736 w 7129607"/>
              <a:gd name="connsiteY1573" fmla="*/ 2100357 h 10322882"/>
              <a:gd name="connsiteX1574" fmla="*/ 3707947 w 7129607"/>
              <a:gd name="connsiteY1574" fmla="*/ 2066695 h 10322882"/>
              <a:gd name="connsiteX1575" fmla="*/ 3697841 w 7129607"/>
              <a:gd name="connsiteY1575" fmla="*/ 2053229 h 10322882"/>
              <a:gd name="connsiteX1576" fmla="*/ 3687736 w 7129607"/>
              <a:gd name="connsiteY1576" fmla="*/ 2033031 h 10322882"/>
              <a:gd name="connsiteX1577" fmla="*/ 3654052 w 7129607"/>
              <a:gd name="connsiteY1577" fmla="*/ 1958970 h 10322882"/>
              <a:gd name="connsiteX1578" fmla="*/ 3647315 w 7129607"/>
              <a:gd name="connsiteY1578" fmla="*/ 1928678 h 10322882"/>
              <a:gd name="connsiteX1579" fmla="*/ 3603526 w 7129607"/>
              <a:gd name="connsiteY1579" fmla="*/ 1928678 h 10322882"/>
              <a:gd name="connsiteX1580" fmla="*/ 3569841 w 7129607"/>
              <a:gd name="connsiteY1580" fmla="*/ 1915212 h 10322882"/>
              <a:gd name="connsiteX1581" fmla="*/ 3566472 w 7129607"/>
              <a:gd name="connsiteY1581" fmla="*/ 1881547 h 10322882"/>
              <a:gd name="connsiteX1582" fmla="*/ 3603526 w 7129607"/>
              <a:gd name="connsiteY1582" fmla="*/ 1871448 h 10322882"/>
              <a:gd name="connsiteX1583" fmla="*/ 3627104 w 7129607"/>
              <a:gd name="connsiteY1583" fmla="*/ 1831053 h 10322882"/>
              <a:gd name="connsiteX1584" fmla="*/ 3657419 w 7129607"/>
              <a:gd name="connsiteY1584" fmla="*/ 1814222 h 10322882"/>
              <a:gd name="connsiteX1585" fmla="*/ 3691104 w 7129607"/>
              <a:gd name="connsiteY1585" fmla="*/ 1790658 h 10322882"/>
              <a:gd name="connsiteX1586" fmla="*/ 3731525 w 7129607"/>
              <a:gd name="connsiteY1586" fmla="*/ 1787292 h 10322882"/>
              <a:gd name="connsiteX1587" fmla="*/ 3768579 w 7129607"/>
              <a:gd name="connsiteY1587" fmla="*/ 1753630 h 10322882"/>
              <a:gd name="connsiteX1588" fmla="*/ 3805631 w 7129607"/>
              <a:gd name="connsiteY1588" fmla="*/ 1743530 h 10322882"/>
              <a:gd name="connsiteX1589" fmla="*/ 3856157 w 7129607"/>
              <a:gd name="connsiteY1589" fmla="*/ 1740165 h 10322882"/>
              <a:gd name="connsiteX1590" fmla="*/ 3899947 w 7129607"/>
              <a:gd name="connsiteY1590" fmla="*/ 1746896 h 10322882"/>
              <a:gd name="connsiteX1591" fmla="*/ 3947106 w 7129607"/>
              <a:gd name="connsiteY1591" fmla="*/ 1756996 h 10322882"/>
              <a:gd name="connsiteX1592" fmla="*/ 3977421 w 7129607"/>
              <a:gd name="connsiteY1592" fmla="*/ 1773827 h 10322882"/>
              <a:gd name="connsiteX1593" fmla="*/ 4014475 w 7129607"/>
              <a:gd name="connsiteY1593" fmla="*/ 1767094 h 10322882"/>
              <a:gd name="connsiteX1594" fmla="*/ 4038053 w 7129607"/>
              <a:gd name="connsiteY1594" fmla="*/ 1770460 h 10322882"/>
              <a:gd name="connsiteX1595" fmla="*/ 4051527 w 7129607"/>
              <a:gd name="connsiteY1595" fmla="*/ 1760362 h 10322882"/>
              <a:gd name="connsiteX1596" fmla="*/ 4078474 w 7129607"/>
              <a:gd name="connsiteY1596" fmla="*/ 1730067 h 10322882"/>
              <a:gd name="connsiteX1597" fmla="*/ 4075105 w 7129607"/>
              <a:gd name="connsiteY1597" fmla="*/ 1689670 h 10322882"/>
              <a:gd name="connsiteX1598" fmla="*/ 4102053 w 7129607"/>
              <a:gd name="connsiteY1598" fmla="*/ 1669473 h 10322882"/>
              <a:gd name="connsiteX1599" fmla="*/ 4091948 w 7129607"/>
              <a:gd name="connsiteY1599" fmla="*/ 1639177 h 10322882"/>
              <a:gd name="connsiteX1600" fmla="*/ 4081842 w 7129607"/>
              <a:gd name="connsiteY1600" fmla="*/ 1635812 h 10322882"/>
              <a:gd name="connsiteX1601" fmla="*/ 4088579 w 7129607"/>
              <a:gd name="connsiteY1601" fmla="*/ 1625711 h 10322882"/>
              <a:gd name="connsiteX1602" fmla="*/ 4098797 w 7129607"/>
              <a:gd name="connsiteY1602" fmla="*/ 1624009 h 10322882"/>
              <a:gd name="connsiteX1603" fmla="*/ 4097550 w 7129607"/>
              <a:gd name="connsiteY1603" fmla="*/ 1623168 h 10322882"/>
              <a:gd name="connsiteX1604" fmla="*/ 4087926 w 7129607"/>
              <a:gd name="connsiteY1604" fmla="*/ 1624772 h 10322882"/>
              <a:gd name="connsiteX1605" fmla="*/ 4081190 w 7129607"/>
              <a:gd name="connsiteY1605" fmla="*/ 1634875 h 10322882"/>
              <a:gd name="connsiteX1606" fmla="*/ 4050883 w 7129607"/>
              <a:gd name="connsiteY1606" fmla="*/ 1644980 h 10322882"/>
              <a:gd name="connsiteX1607" fmla="*/ 4017208 w 7129607"/>
              <a:gd name="connsiteY1607" fmla="*/ 1658451 h 10322882"/>
              <a:gd name="connsiteX1608" fmla="*/ 4007105 w 7129607"/>
              <a:gd name="connsiteY1608" fmla="*/ 1648349 h 10322882"/>
              <a:gd name="connsiteX1609" fmla="*/ 3990267 w 7129607"/>
              <a:gd name="connsiteY1609" fmla="*/ 1638243 h 10322882"/>
              <a:gd name="connsiteX1610" fmla="*/ 3953224 w 7129607"/>
              <a:gd name="connsiteY1610" fmla="*/ 1624772 h 10322882"/>
              <a:gd name="connsiteX1611" fmla="*/ 3919549 w 7129607"/>
              <a:gd name="connsiteY1611" fmla="*/ 1601199 h 10322882"/>
              <a:gd name="connsiteX1612" fmla="*/ 3899345 w 7129607"/>
              <a:gd name="connsiteY1612" fmla="*/ 1577624 h 10322882"/>
              <a:gd name="connsiteX1613" fmla="*/ 3892610 w 7129607"/>
              <a:gd name="connsiteY1613" fmla="*/ 1560785 h 10322882"/>
              <a:gd name="connsiteX1614" fmla="*/ 3875773 w 7129607"/>
              <a:gd name="connsiteY1614" fmla="*/ 1554048 h 10322882"/>
              <a:gd name="connsiteX1615" fmla="*/ 3808423 w 7129607"/>
              <a:gd name="connsiteY1615" fmla="*/ 1490062 h 10322882"/>
              <a:gd name="connsiteX1616" fmla="*/ 3784849 w 7129607"/>
              <a:gd name="connsiteY1616" fmla="*/ 1503533 h 10322882"/>
              <a:gd name="connsiteX1617" fmla="*/ 3754542 w 7129607"/>
              <a:gd name="connsiteY1617" fmla="*/ 1513635 h 10322882"/>
              <a:gd name="connsiteX1618" fmla="*/ 3744439 w 7129607"/>
              <a:gd name="connsiteY1618" fmla="*/ 1506901 h 10322882"/>
              <a:gd name="connsiteX1619" fmla="*/ 3720867 w 7129607"/>
              <a:gd name="connsiteY1619" fmla="*/ 1503533 h 10322882"/>
              <a:gd name="connsiteX1620" fmla="*/ 3710764 w 7129607"/>
              <a:gd name="connsiteY1620" fmla="*/ 1517003 h 10322882"/>
              <a:gd name="connsiteX1621" fmla="*/ 3690560 w 7129607"/>
              <a:gd name="connsiteY1621" fmla="*/ 1520370 h 10322882"/>
              <a:gd name="connsiteX1622" fmla="*/ 3660252 w 7129607"/>
              <a:gd name="connsiteY1622" fmla="*/ 1523739 h 10322882"/>
              <a:gd name="connsiteX1623" fmla="*/ 3636679 w 7129607"/>
              <a:gd name="connsiteY1623" fmla="*/ 1527107 h 10322882"/>
              <a:gd name="connsiteX1624" fmla="*/ 3619842 w 7129607"/>
              <a:gd name="connsiteY1624" fmla="*/ 1540578 h 10322882"/>
              <a:gd name="connsiteX1625" fmla="*/ 3589535 w 7129607"/>
              <a:gd name="connsiteY1625" fmla="*/ 1560785 h 10322882"/>
              <a:gd name="connsiteX1626" fmla="*/ 3569329 w 7129607"/>
              <a:gd name="connsiteY1626" fmla="*/ 1560785 h 10322882"/>
              <a:gd name="connsiteX1627" fmla="*/ 3555860 w 7129607"/>
              <a:gd name="connsiteY1627" fmla="*/ 1550681 h 10322882"/>
              <a:gd name="connsiteX1628" fmla="*/ 3542389 w 7129607"/>
              <a:gd name="connsiteY1628" fmla="*/ 1510266 h 10322882"/>
              <a:gd name="connsiteX1629" fmla="*/ 3542389 w 7129607"/>
              <a:gd name="connsiteY1629" fmla="*/ 1456384 h 10322882"/>
              <a:gd name="connsiteX1630" fmla="*/ 3491876 w 7129607"/>
              <a:gd name="connsiteY1630" fmla="*/ 1476588 h 10322882"/>
              <a:gd name="connsiteX1631" fmla="*/ 3458201 w 7129607"/>
              <a:gd name="connsiteY1631" fmla="*/ 1459751 h 10322882"/>
              <a:gd name="connsiteX1632" fmla="*/ 3488508 w 7129607"/>
              <a:gd name="connsiteY1632" fmla="*/ 1432808 h 10322882"/>
              <a:gd name="connsiteX1633" fmla="*/ 3444732 w 7129607"/>
              <a:gd name="connsiteY1633" fmla="*/ 1405865 h 10322882"/>
              <a:gd name="connsiteX1634" fmla="*/ 3468304 w 7129607"/>
              <a:gd name="connsiteY1634" fmla="*/ 1422704 h 10322882"/>
              <a:gd name="connsiteX1635" fmla="*/ 3471671 w 7129607"/>
              <a:gd name="connsiteY1635" fmla="*/ 1439543 h 10322882"/>
              <a:gd name="connsiteX1636" fmla="*/ 3451465 w 7129607"/>
              <a:gd name="connsiteY1636" fmla="*/ 1446279 h 10322882"/>
              <a:gd name="connsiteX1637" fmla="*/ 3444732 w 7129607"/>
              <a:gd name="connsiteY1637" fmla="*/ 1439543 h 10322882"/>
              <a:gd name="connsiteX1638" fmla="*/ 3421158 w 7129607"/>
              <a:gd name="connsiteY1638" fmla="*/ 1429441 h 10322882"/>
              <a:gd name="connsiteX1639" fmla="*/ 3397586 w 7129607"/>
              <a:gd name="connsiteY1639" fmla="*/ 1432808 h 10322882"/>
              <a:gd name="connsiteX1640" fmla="*/ 3336971 w 7129607"/>
              <a:gd name="connsiteY1640" fmla="*/ 1429441 h 10322882"/>
              <a:gd name="connsiteX1641" fmla="*/ 3296561 w 7129607"/>
              <a:gd name="connsiteY1641" fmla="*/ 1429441 h 10322882"/>
              <a:gd name="connsiteX1642" fmla="*/ 3296561 w 7129607"/>
              <a:gd name="connsiteY1642" fmla="*/ 1436174 h 10322882"/>
              <a:gd name="connsiteX1643" fmla="*/ 3289826 w 7129607"/>
              <a:gd name="connsiteY1643" fmla="*/ 1449647 h 10322882"/>
              <a:gd name="connsiteX1644" fmla="*/ 3256151 w 7129607"/>
              <a:gd name="connsiteY1644" fmla="*/ 1439543 h 10322882"/>
              <a:gd name="connsiteX1645" fmla="*/ 3232579 w 7129607"/>
              <a:gd name="connsiteY1645" fmla="*/ 1432808 h 10322882"/>
              <a:gd name="connsiteX1646" fmla="*/ 3219108 w 7129607"/>
              <a:gd name="connsiteY1646" fmla="*/ 1405865 h 10322882"/>
              <a:gd name="connsiteX1647" fmla="*/ 3219108 w 7129607"/>
              <a:gd name="connsiteY1647" fmla="*/ 1362085 h 10322882"/>
              <a:gd name="connsiteX1648" fmla="*/ 3222476 w 7129607"/>
              <a:gd name="connsiteY1648" fmla="*/ 1338509 h 10322882"/>
              <a:gd name="connsiteX1649" fmla="*/ 3209005 w 7129607"/>
              <a:gd name="connsiteY1649" fmla="*/ 1321672 h 10322882"/>
              <a:gd name="connsiteX1650" fmla="*/ 3192168 w 7129607"/>
              <a:gd name="connsiteY1650" fmla="*/ 1287992 h 10322882"/>
              <a:gd name="connsiteX1651" fmla="*/ 3165227 w 7129607"/>
              <a:gd name="connsiteY1651" fmla="*/ 1267786 h 10322882"/>
              <a:gd name="connsiteX1652" fmla="*/ 3121451 w 7129607"/>
              <a:gd name="connsiteY1652" fmla="*/ 1277890 h 10322882"/>
              <a:gd name="connsiteX1653" fmla="*/ 3087776 w 7129607"/>
              <a:gd name="connsiteY1653" fmla="*/ 1264417 h 10322882"/>
              <a:gd name="connsiteX1654" fmla="*/ 3064202 w 7129607"/>
              <a:gd name="connsiteY1654" fmla="*/ 1294729 h 10322882"/>
              <a:gd name="connsiteX1655" fmla="*/ 3043998 w 7129607"/>
              <a:gd name="connsiteY1655" fmla="*/ 1291360 h 10322882"/>
              <a:gd name="connsiteX1656" fmla="*/ 3037262 w 7129607"/>
              <a:gd name="connsiteY1656" fmla="*/ 1287992 h 10322882"/>
              <a:gd name="connsiteX1657" fmla="*/ 3030527 w 7129607"/>
              <a:gd name="connsiteY1657" fmla="*/ 1274521 h 10322882"/>
              <a:gd name="connsiteX1658" fmla="*/ 2980019 w 7129607"/>
              <a:gd name="connsiteY1658" fmla="*/ 1267786 h 10322882"/>
              <a:gd name="connsiteX1659" fmla="*/ 2929506 w 7129607"/>
              <a:gd name="connsiteY1659" fmla="*/ 1287992 h 10322882"/>
              <a:gd name="connsiteX1660" fmla="*/ 2899198 w 7129607"/>
              <a:gd name="connsiteY1660" fmla="*/ 1250947 h 10322882"/>
              <a:gd name="connsiteX1661" fmla="*/ 2865525 w 7129607"/>
              <a:gd name="connsiteY1661" fmla="*/ 1186958 h 10322882"/>
              <a:gd name="connsiteX1662" fmla="*/ 2841950 w 7129607"/>
              <a:gd name="connsiteY1662" fmla="*/ 1173487 h 10322882"/>
              <a:gd name="connsiteX1663" fmla="*/ 2811643 w 7129607"/>
              <a:gd name="connsiteY1663" fmla="*/ 1163385 h 10322882"/>
              <a:gd name="connsiteX1664" fmla="*/ 2798173 w 7129607"/>
              <a:gd name="connsiteY1664" fmla="*/ 1146544 h 10322882"/>
              <a:gd name="connsiteX1665" fmla="*/ 2771231 w 7129607"/>
              <a:gd name="connsiteY1665" fmla="*/ 1149913 h 10322882"/>
              <a:gd name="connsiteX1666" fmla="*/ 2761131 w 7129607"/>
              <a:gd name="connsiteY1666" fmla="*/ 1109499 h 10322882"/>
              <a:gd name="connsiteX1667" fmla="*/ 2771231 w 7129607"/>
              <a:gd name="connsiteY1667" fmla="*/ 1096029 h 10322882"/>
              <a:gd name="connsiteX1668" fmla="*/ 2774599 w 7129607"/>
              <a:gd name="connsiteY1668" fmla="*/ 1082557 h 10322882"/>
              <a:gd name="connsiteX1669" fmla="*/ 2794805 w 7129607"/>
              <a:gd name="connsiteY1669" fmla="*/ 1018569 h 10322882"/>
              <a:gd name="connsiteX1670" fmla="*/ 2801540 w 7129607"/>
              <a:gd name="connsiteY1670" fmla="*/ 978156 h 10322882"/>
              <a:gd name="connsiteX1671" fmla="*/ 2815010 w 7129607"/>
              <a:gd name="connsiteY1671" fmla="*/ 947846 h 10322882"/>
              <a:gd name="connsiteX1672" fmla="*/ 2838583 w 7129607"/>
              <a:gd name="connsiteY1672" fmla="*/ 954582 h 10322882"/>
              <a:gd name="connsiteX1673" fmla="*/ 2852052 w 7129607"/>
              <a:gd name="connsiteY1673" fmla="*/ 951213 h 10322882"/>
              <a:gd name="connsiteX1674" fmla="*/ 2878992 w 7129607"/>
              <a:gd name="connsiteY1674" fmla="*/ 934374 h 10322882"/>
              <a:gd name="connsiteX1675" fmla="*/ 2912669 w 7129607"/>
              <a:gd name="connsiteY1675" fmla="*/ 917537 h 10322882"/>
              <a:gd name="connsiteX1676" fmla="*/ 2899198 w 7129607"/>
              <a:gd name="connsiteY1676" fmla="*/ 890594 h 10322882"/>
              <a:gd name="connsiteX1677" fmla="*/ 2868890 w 7129607"/>
              <a:gd name="connsiteY1677" fmla="*/ 867018 h 10322882"/>
              <a:gd name="connsiteX1678" fmla="*/ 2841950 w 7129607"/>
              <a:gd name="connsiteY1678" fmla="*/ 823238 h 10322882"/>
              <a:gd name="connsiteX1679" fmla="*/ 2852052 w 7129607"/>
              <a:gd name="connsiteY1679" fmla="*/ 789560 h 10322882"/>
              <a:gd name="connsiteX1680" fmla="*/ 2841950 w 7129607"/>
              <a:gd name="connsiteY1680" fmla="*/ 772721 h 10322882"/>
              <a:gd name="connsiteX1681" fmla="*/ 2841950 w 7129607"/>
              <a:gd name="connsiteY1681" fmla="*/ 752514 h 10322882"/>
              <a:gd name="connsiteX1682" fmla="*/ 2848686 w 7129607"/>
              <a:gd name="connsiteY1682" fmla="*/ 708733 h 10322882"/>
              <a:gd name="connsiteX1683" fmla="*/ 2841950 w 7129607"/>
              <a:gd name="connsiteY1683" fmla="*/ 695261 h 10322882"/>
              <a:gd name="connsiteX1684" fmla="*/ 2848686 w 7129607"/>
              <a:gd name="connsiteY1684" fmla="*/ 671687 h 10322882"/>
              <a:gd name="connsiteX1685" fmla="*/ 2841950 w 7129607"/>
              <a:gd name="connsiteY1685" fmla="*/ 661583 h 10322882"/>
              <a:gd name="connsiteX1686" fmla="*/ 2838583 w 7129607"/>
              <a:gd name="connsiteY1686" fmla="*/ 644746 h 10322882"/>
              <a:gd name="connsiteX1687" fmla="*/ 2831849 w 7129607"/>
              <a:gd name="connsiteY1687" fmla="*/ 617803 h 10322882"/>
              <a:gd name="connsiteX1688" fmla="*/ 2848686 w 7129607"/>
              <a:gd name="connsiteY1688" fmla="*/ 604331 h 10322882"/>
              <a:gd name="connsiteX1689" fmla="*/ 2855422 w 7129607"/>
              <a:gd name="connsiteY1689" fmla="*/ 567286 h 10322882"/>
              <a:gd name="connsiteX1690" fmla="*/ 2848686 w 7129607"/>
              <a:gd name="connsiteY1690" fmla="*/ 523504 h 10322882"/>
              <a:gd name="connsiteX1691" fmla="*/ 2862157 w 7129607"/>
              <a:gd name="connsiteY1691" fmla="*/ 493194 h 10322882"/>
              <a:gd name="connsiteX1692" fmla="*/ 2868890 w 7129607"/>
              <a:gd name="connsiteY1692" fmla="*/ 449412 h 10322882"/>
              <a:gd name="connsiteX1693" fmla="*/ 2862157 w 7129607"/>
              <a:gd name="connsiteY1693" fmla="*/ 432574 h 10322882"/>
              <a:gd name="connsiteX1694" fmla="*/ 2868890 w 7129607"/>
              <a:gd name="connsiteY1694" fmla="*/ 419103 h 10322882"/>
              <a:gd name="connsiteX1695" fmla="*/ 2862157 w 7129607"/>
              <a:gd name="connsiteY1695" fmla="*/ 402264 h 10322882"/>
              <a:gd name="connsiteX1696" fmla="*/ 2858789 w 7129607"/>
              <a:gd name="connsiteY1696" fmla="*/ 382056 h 10322882"/>
              <a:gd name="connsiteX1697" fmla="*/ 2852052 w 7129607"/>
              <a:gd name="connsiteY1697" fmla="*/ 348380 h 10322882"/>
              <a:gd name="connsiteX1698" fmla="*/ 2821746 w 7129607"/>
              <a:gd name="connsiteY1698" fmla="*/ 338275 h 10322882"/>
              <a:gd name="connsiteX1699" fmla="*/ 2804907 w 7129607"/>
              <a:gd name="connsiteY1699" fmla="*/ 338275 h 10322882"/>
              <a:gd name="connsiteX1700" fmla="*/ 2798173 w 7129607"/>
              <a:gd name="connsiteY1700" fmla="*/ 324804 h 10322882"/>
              <a:gd name="connsiteX1701" fmla="*/ 2767866 w 7129607"/>
              <a:gd name="connsiteY1701" fmla="*/ 331540 h 10322882"/>
              <a:gd name="connsiteX1702" fmla="*/ 2737555 w 7129607"/>
              <a:gd name="connsiteY1702" fmla="*/ 345012 h 10322882"/>
              <a:gd name="connsiteX1703" fmla="*/ 2727456 w 7129607"/>
              <a:gd name="connsiteY1703" fmla="*/ 338275 h 10322882"/>
              <a:gd name="connsiteX1704" fmla="*/ 2707250 w 7129607"/>
              <a:gd name="connsiteY1704" fmla="*/ 338275 h 10322882"/>
              <a:gd name="connsiteX1705" fmla="*/ 2687044 w 7129607"/>
              <a:gd name="connsiteY1705" fmla="*/ 307967 h 10322882"/>
              <a:gd name="connsiteX1706" fmla="*/ 2646635 w 7129607"/>
              <a:gd name="connsiteY1706" fmla="*/ 233874 h 10322882"/>
              <a:gd name="connsiteX1707" fmla="*/ 2619693 w 7129607"/>
              <a:gd name="connsiteY1707" fmla="*/ 217034 h 10322882"/>
              <a:gd name="connsiteX1708" fmla="*/ 2596121 w 7129607"/>
              <a:gd name="connsiteY1708" fmla="*/ 213668 h 10322882"/>
              <a:gd name="connsiteX1709" fmla="*/ 2616327 w 7129607"/>
              <a:gd name="connsiteY1709" fmla="*/ 193461 h 10322882"/>
              <a:gd name="connsiteX1710" fmla="*/ 2629797 w 7129607"/>
              <a:gd name="connsiteY1710" fmla="*/ 163151 h 10322882"/>
              <a:gd name="connsiteX1711" fmla="*/ 2656738 w 7129607"/>
              <a:gd name="connsiteY1711" fmla="*/ 142945 h 10322882"/>
              <a:gd name="connsiteX1712" fmla="*/ 2673574 w 7129607"/>
              <a:gd name="connsiteY1712" fmla="*/ 119371 h 10322882"/>
              <a:gd name="connsiteX1713" fmla="*/ 2683676 w 7129607"/>
              <a:gd name="connsiteY1713" fmla="*/ 102534 h 10322882"/>
              <a:gd name="connsiteX1714" fmla="*/ 2697146 w 7129607"/>
              <a:gd name="connsiteY1714" fmla="*/ 105899 h 10322882"/>
              <a:gd name="connsiteX1715" fmla="*/ 2710618 w 7129607"/>
              <a:gd name="connsiteY1715" fmla="*/ 109267 h 10322882"/>
              <a:gd name="connsiteX1716" fmla="*/ 2734190 w 7129607"/>
              <a:gd name="connsiteY1716" fmla="*/ 99165 h 10322882"/>
              <a:gd name="connsiteX1717" fmla="*/ 2754397 w 7129607"/>
              <a:gd name="connsiteY1717" fmla="*/ 89059 h 10322882"/>
              <a:gd name="connsiteX1718" fmla="*/ 2788071 w 7129607"/>
              <a:gd name="connsiteY1718" fmla="*/ 78956 h 10322882"/>
              <a:gd name="connsiteX1719" fmla="*/ 2801540 w 7129607"/>
              <a:gd name="connsiteY1719" fmla="*/ 52013 h 10322882"/>
              <a:gd name="connsiteX1720" fmla="*/ 2811643 w 7129607"/>
              <a:gd name="connsiteY1720" fmla="*/ 31809 h 10322882"/>
              <a:gd name="connsiteX1721" fmla="*/ 2808275 w 7129607"/>
              <a:gd name="connsiteY1721" fmla="*/ 1498 h 10322882"/>
              <a:gd name="connsiteX0" fmla="*/ 1727528 w 7129607"/>
              <a:gd name="connsiteY0" fmla="*/ 8975575 h 10322882"/>
              <a:gd name="connsiteX1" fmla="*/ 1727574 w 7129607"/>
              <a:gd name="connsiteY1" fmla="*/ 8975638 h 10322882"/>
              <a:gd name="connsiteX2" fmla="*/ 1747089 w 7129607"/>
              <a:gd name="connsiteY2" fmla="*/ 8975638 h 10322882"/>
              <a:gd name="connsiteX3" fmla="*/ 1747089 w 7129607"/>
              <a:gd name="connsiteY3" fmla="*/ 8982373 h 10322882"/>
              <a:gd name="connsiteX4" fmla="*/ 1753828 w 7129607"/>
              <a:gd name="connsiteY4" fmla="*/ 8985741 h 10322882"/>
              <a:gd name="connsiteX5" fmla="*/ 1753999 w 7129607"/>
              <a:gd name="connsiteY5" fmla="*/ 8985429 h 10322882"/>
              <a:gd name="connsiteX6" fmla="*/ 1747745 w 7129607"/>
              <a:gd name="connsiteY6" fmla="*/ 8982305 h 10322882"/>
              <a:gd name="connsiteX7" fmla="*/ 1727528 w 7129607"/>
              <a:gd name="connsiteY7" fmla="*/ 8975575 h 10322882"/>
              <a:gd name="connsiteX8" fmla="*/ 2939394 w 7129607"/>
              <a:gd name="connsiteY8" fmla="*/ 7863365 h 10322882"/>
              <a:gd name="connsiteX9" fmla="*/ 2933765 w 7129607"/>
              <a:gd name="connsiteY9" fmla="*/ 7870204 h 10322882"/>
              <a:gd name="connsiteX10" fmla="*/ 2932948 w 7129607"/>
              <a:gd name="connsiteY10" fmla="*/ 7879615 h 10322882"/>
              <a:gd name="connsiteX11" fmla="*/ 2933297 w 7129607"/>
              <a:gd name="connsiteY11" fmla="*/ 7879269 h 10322882"/>
              <a:gd name="connsiteX12" fmla="*/ 2934022 w 7129607"/>
              <a:gd name="connsiteY12" fmla="*/ 7870917 h 10322882"/>
              <a:gd name="connsiteX13" fmla="*/ 2939920 w 7129607"/>
              <a:gd name="connsiteY13" fmla="*/ 7863759 h 10322882"/>
              <a:gd name="connsiteX14" fmla="*/ 2939394 w 7129607"/>
              <a:gd name="connsiteY14" fmla="*/ 7863365 h 10322882"/>
              <a:gd name="connsiteX15" fmla="*/ 6408711 w 7129607"/>
              <a:gd name="connsiteY15" fmla="*/ 7753763 h 10322882"/>
              <a:gd name="connsiteX16" fmla="*/ 6408711 w 7129607"/>
              <a:gd name="connsiteY16" fmla="*/ 7753788 h 10322882"/>
              <a:gd name="connsiteX17" fmla="*/ 6419483 w 7129607"/>
              <a:gd name="connsiteY17" fmla="*/ 7762398 h 10322882"/>
              <a:gd name="connsiteX18" fmla="*/ 6419369 w 7129607"/>
              <a:gd name="connsiteY18" fmla="*/ 7762284 h 10322882"/>
              <a:gd name="connsiteX19" fmla="*/ 6408711 w 7129607"/>
              <a:gd name="connsiteY19" fmla="*/ 7753763 h 10322882"/>
              <a:gd name="connsiteX20" fmla="*/ 2714483 w 7129607"/>
              <a:gd name="connsiteY20" fmla="*/ 7748713 h 10322882"/>
              <a:gd name="connsiteX21" fmla="*/ 2781509 w 7129607"/>
              <a:gd name="connsiteY21" fmla="*/ 7857093 h 10322882"/>
              <a:gd name="connsiteX22" fmla="*/ 2768674 w 7129607"/>
              <a:gd name="connsiteY22" fmla="*/ 7911283 h 10322882"/>
              <a:gd name="connsiteX23" fmla="*/ 2731596 w 7129607"/>
              <a:gd name="connsiteY23" fmla="*/ 7961196 h 10322882"/>
              <a:gd name="connsiteX24" fmla="*/ 2626069 w 7129607"/>
              <a:gd name="connsiteY24" fmla="*/ 8042480 h 10322882"/>
              <a:gd name="connsiteX25" fmla="*/ 2576157 w 7129607"/>
              <a:gd name="connsiteY25" fmla="*/ 7971177 h 10322882"/>
              <a:gd name="connsiteX26" fmla="*/ 2714483 w 7129607"/>
              <a:gd name="connsiteY26" fmla="*/ 7748713 h 10322882"/>
              <a:gd name="connsiteX27" fmla="*/ 2842828 w 7129607"/>
              <a:gd name="connsiteY27" fmla="*/ 7570456 h 10322882"/>
              <a:gd name="connsiteX28" fmla="*/ 2919835 w 7129607"/>
              <a:gd name="connsiteY28" fmla="*/ 7661723 h 10322882"/>
              <a:gd name="connsiteX29" fmla="*/ 2865645 w 7129607"/>
              <a:gd name="connsiteY29" fmla="*/ 7743009 h 10322882"/>
              <a:gd name="connsiteX30" fmla="*/ 2821437 w 7129607"/>
              <a:gd name="connsiteY30" fmla="*/ 7762974 h 10322882"/>
              <a:gd name="connsiteX31" fmla="*/ 2798621 w 7129607"/>
              <a:gd name="connsiteY31" fmla="*/ 7733028 h 10322882"/>
              <a:gd name="connsiteX32" fmla="*/ 2828568 w 7129607"/>
              <a:gd name="connsiteY32" fmla="*/ 7721619 h 10322882"/>
              <a:gd name="connsiteX33" fmla="*/ 2815733 w 7129607"/>
              <a:gd name="connsiteY33" fmla="*/ 7688819 h 10322882"/>
              <a:gd name="connsiteX34" fmla="*/ 2828568 w 7129607"/>
              <a:gd name="connsiteY34" fmla="*/ 7671706 h 10322882"/>
              <a:gd name="connsiteX35" fmla="*/ 2828568 w 7129607"/>
              <a:gd name="connsiteY35" fmla="*/ 7664577 h 10322882"/>
              <a:gd name="connsiteX36" fmla="*/ 2828568 w 7129607"/>
              <a:gd name="connsiteY36" fmla="*/ 7651742 h 10322882"/>
              <a:gd name="connsiteX37" fmla="*/ 2818585 w 7129607"/>
              <a:gd name="connsiteY37" fmla="*/ 7631777 h 10322882"/>
              <a:gd name="connsiteX38" fmla="*/ 2845681 w 7129607"/>
              <a:gd name="connsiteY38" fmla="*/ 7587568 h 10322882"/>
              <a:gd name="connsiteX39" fmla="*/ 2842828 w 7129607"/>
              <a:gd name="connsiteY39" fmla="*/ 7580439 h 10322882"/>
              <a:gd name="connsiteX40" fmla="*/ 2842828 w 7129607"/>
              <a:gd name="connsiteY40" fmla="*/ 7570456 h 10322882"/>
              <a:gd name="connsiteX41" fmla="*/ 3296309 w 7129607"/>
              <a:gd name="connsiteY41" fmla="*/ 6883099 h 10322882"/>
              <a:gd name="connsiteX42" fmla="*/ 3320551 w 7129607"/>
              <a:gd name="connsiteY42" fmla="*/ 6883099 h 10322882"/>
              <a:gd name="connsiteX43" fmla="*/ 3364760 w 7129607"/>
              <a:gd name="connsiteY43" fmla="*/ 6947272 h 10322882"/>
              <a:gd name="connsiteX44" fmla="*/ 3384724 w 7129607"/>
              <a:gd name="connsiteY44" fmla="*/ 6974366 h 10322882"/>
              <a:gd name="connsiteX45" fmla="*/ 3364760 w 7129607"/>
              <a:gd name="connsiteY45" fmla="*/ 7058504 h 10322882"/>
              <a:gd name="connsiteX46" fmla="*/ 3303440 w 7129607"/>
              <a:gd name="connsiteY46" fmla="*/ 7085598 h 10322882"/>
              <a:gd name="connsiteX47" fmla="*/ 3283475 w 7129607"/>
              <a:gd name="connsiteY47" fmla="*/ 7058504 h 10322882"/>
              <a:gd name="connsiteX48" fmla="*/ 3317699 w 7129607"/>
              <a:gd name="connsiteY48" fmla="*/ 7031408 h 10322882"/>
              <a:gd name="connsiteX49" fmla="*/ 3307718 w 7129607"/>
              <a:gd name="connsiteY49" fmla="*/ 7014295 h 10322882"/>
              <a:gd name="connsiteX50" fmla="*/ 3270640 w 7129607"/>
              <a:gd name="connsiteY50" fmla="*/ 7041391 h 10322882"/>
              <a:gd name="connsiteX51" fmla="*/ 3253527 w 7129607"/>
              <a:gd name="connsiteY51" fmla="*/ 7024278 h 10322882"/>
              <a:gd name="connsiteX52" fmla="*/ 3290605 w 7129607"/>
              <a:gd name="connsiteY52" fmla="*/ 6998610 h 10322882"/>
              <a:gd name="connsiteX53" fmla="*/ 3276344 w 7129607"/>
              <a:gd name="connsiteY53" fmla="*/ 6981497 h 10322882"/>
              <a:gd name="connsiteX54" fmla="*/ 3239267 w 7129607"/>
              <a:gd name="connsiteY54" fmla="*/ 7008592 h 10322882"/>
              <a:gd name="connsiteX55" fmla="*/ 3226433 w 7129607"/>
              <a:gd name="connsiteY55" fmla="*/ 6994331 h 10322882"/>
              <a:gd name="connsiteX56" fmla="*/ 3286327 w 7129607"/>
              <a:gd name="connsiteY56" fmla="*/ 6897359 h 10322882"/>
              <a:gd name="connsiteX57" fmla="*/ 3296309 w 7129607"/>
              <a:gd name="connsiteY57" fmla="*/ 6883099 h 10322882"/>
              <a:gd name="connsiteX58" fmla="*/ 3758351 w 7129607"/>
              <a:gd name="connsiteY58" fmla="*/ 6576498 h 10322882"/>
              <a:gd name="connsiteX59" fmla="*/ 3802558 w 7129607"/>
              <a:gd name="connsiteY59" fmla="*/ 6593611 h 10322882"/>
              <a:gd name="connsiteX60" fmla="*/ 3798280 w 7129607"/>
              <a:gd name="connsiteY60" fmla="*/ 6670619 h 10322882"/>
              <a:gd name="connsiteX61" fmla="*/ 3792575 w 7129607"/>
              <a:gd name="connsiteY61" fmla="*/ 6674897 h 10322882"/>
              <a:gd name="connsiteX62" fmla="*/ 3751220 w 7129607"/>
              <a:gd name="connsiteY62" fmla="*/ 6749052 h 10322882"/>
              <a:gd name="connsiteX63" fmla="*/ 3751218 w 7129607"/>
              <a:gd name="connsiteY63" fmla="*/ 6749052 h 10322882"/>
              <a:gd name="connsiteX64" fmla="*/ 3698456 w 7129607"/>
              <a:gd name="connsiteY64" fmla="*/ 6853152 h 10322882"/>
              <a:gd name="connsiteX65" fmla="*/ 3592929 w 7129607"/>
              <a:gd name="connsiteY65" fmla="*/ 6981497 h 10322882"/>
              <a:gd name="connsiteX66" fmla="*/ 3550146 w 7129607"/>
              <a:gd name="connsiteY66" fmla="*/ 6991479 h 10322882"/>
              <a:gd name="connsiteX67" fmla="*/ 3407542 w 7129607"/>
              <a:gd name="connsiteY67" fmla="*/ 6917324 h 10322882"/>
              <a:gd name="connsiteX68" fmla="*/ 3438916 w 7129607"/>
              <a:gd name="connsiteY68" fmla="*/ 6850301 h 10322882"/>
              <a:gd name="connsiteX69" fmla="*/ 3404690 w 7129607"/>
              <a:gd name="connsiteY69" fmla="*/ 6833188 h 10322882"/>
              <a:gd name="connsiteX70" fmla="*/ 3367613 w 7129607"/>
              <a:gd name="connsiteY70" fmla="*/ 6860282 h 10322882"/>
              <a:gd name="connsiteX71" fmla="*/ 3347648 w 7129607"/>
              <a:gd name="connsiteY71" fmla="*/ 6826058 h 10322882"/>
              <a:gd name="connsiteX72" fmla="*/ 3411820 w 7129607"/>
              <a:gd name="connsiteY72" fmla="*/ 6687732 h 10322882"/>
              <a:gd name="connsiteX73" fmla="*/ 3458879 w 7129607"/>
              <a:gd name="connsiteY73" fmla="*/ 6590759 h 10322882"/>
              <a:gd name="connsiteX74" fmla="*/ 3528756 w 7129607"/>
              <a:gd name="connsiteY74" fmla="*/ 6650654 h 10322882"/>
              <a:gd name="connsiteX75" fmla="*/ 3491678 w 7129607"/>
              <a:gd name="connsiteY75" fmla="*/ 6734791 h 10322882"/>
              <a:gd name="connsiteX76" fmla="*/ 3481697 w 7129607"/>
              <a:gd name="connsiteY76" fmla="*/ 6756181 h 10322882"/>
              <a:gd name="connsiteX77" fmla="*/ 3580094 w 7129607"/>
              <a:gd name="connsiteY77" fmla="*/ 6808945 h 10322882"/>
              <a:gd name="connsiteX78" fmla="*/ 3644266 w 7129607"/>
              <a:gd name="connsiteY78" fmla="*/ 6687730 h 10322882"/>
              <a:gd name="connsiteX79" fmla="*/ 3644267 w 7129607"/>
              <a:gd name="connsiteY79" fmla="*/ 6687732 h 10322882"/>
              <a:gd name="connsiteX80" fmla="*/ 3691326 w 7129607"/>
              <a:gd name="connsiteY80" fmla="*/ 6600742 h 10322882"/>
              <a:gd name="connsiteX81" fmla="*/ 3738387 w 7129607"/>
              <a:gd name="connsiteY81" fmla="*/ 6613575 h 10322882"/>
              <a:gd name="connsiteX82" fmla="*/ 3758351 w 7129607"/>
              <a:gd name="connsiteY82" fmla="*/ 6576498 h 10322882"/>
              <a:gd name="connsiteX83" fmla="*/ 6082766 w 7129607"/>
              <a:gd name="connsiteY83" fmla="*/ 5967879 h 10322882"/>
              <a:gd name="connsiteX84" fmla="*/ 6069407 w 7129607"/>
              <a:gd name="connsiteY84" fmla="*/ 5984590 h 10322882"/>
              <a:gd name="connsiteX85" fmla="*/ 6049193 w 7129607"/>
              <a:gd name="connsiteY85" fmla="*/ 5998078 h 10322882"/>
              <a:gd name="connsiteX86" fmla="*/ 6012133 w 7129607"/>
              <a:gd name="connsiteY86" fmla="*/ 5987962 h 10322882"/>
              <a:gd name="connsiteX87" fmla="*/ 6082774 w 7129607"/>
              <a:gd name="connsiteY87" fmla="*/ 5967906 h 10322882"/>
              <a:gd name="connsiteX88" fmla="*/ 6082766 w 7129607"/>
              <a:gd name="connsiteY88" fmla="*/ 5967879 h 10322882"/>
              <a:gd name="connsiteX89" fmla="*/ 3350500 w 7129607"/>
              <a:gd name="connsiteY89" fmla="*/ 5715163 h 10322882"/>
              <a:gd name="connsiteX90" fmla="*/ 3381872 w 7129607"/>
              <a:gd name="connsiteY90" fmla="*/ 5718015 h 10322882"/>
              <a:gd name="connsiteX91" fmla="*/ 3411820 w 7129607"/>
              <a:gd name="connsiteY91" fmla="*/ 5730850 h 10322882"/>
              <a:gd name="connsiteX92" fmla="*/ 3421801 w 7129607"/>
              <a:gd name="connsiteY92" fmla="*/ 5727998 h 10322882"/>
              <a:gd name="connsiteX93" fmla="*/ 3560129 w 7129607"/>
              <a:gd name="connsiteY93" fmla="*/ 5730850 h 10322882"/>
              <a:gd name="connsiteX94" fmla="*/ 3580094 w 7129607"/>
              <a:gd name="connsiteY94" fmla="*/ 5819266 h 10322882"/>
              <a:gd name="connsiteX95" fmla="*/ 3562981 w 7129607"/>
              <a:gd name="connsiteY95" fmla="*/ 5819266 h 10322882"/>
              <a:gd name="connsiteX96" fmla="*/ 3562981 w 7129607"/>
              <a:gd name="connsiteY96" fmla="*/ 5846360 h 10322882"/>
              <a:gd name="connsiteX97" fmla="*/ 3545869 w 7129607"/>
              <a:gd name="connsiteY97" fmla="*/ 5846360 h 10322882"/>
              <a:gd name="connsiteX98" fmla="*/ 3540165 w 7129607"/>
              <a:gd name="connsiteY98" fmla="*/ 5829247 h 10322882"/>
              <a:gd name="connsiteX99" fmla="*/ 3384726 w 7129607"/>
              <a:gd name="connsiteY99" fmla="*/ 5829247 h 10322882"/>
              <a:gd name="connsiteX100" fmla="*/ 3360482 w 7129607"/>
              <a:gd name="connsiteY100" fmla="*/ 5755092 h 10322882"/>
              <a:gd name="connsiteX101" fmla="*/ 3370465 w 7129607"/>
              <a:gd name="connsiteY101" fmla="*/ 5745111 h 10322882"/>
              <a:gd name="connsiteX102" fmla="*/ 3357630 w 7129607"/>
              <a:gd name="connsiteY102" fmla="*/ 5742259 h 10322882"/>
              <a:gd name="connsiteX103" fmla="*/ 3350500 w 7129607"/>
              <a:gd name="connsiteY103" fmla="*/ 5715163 h 10322882"/>
              <a:gd name="connsiteX104" fmla="*/ 6194670 w 7129607"/>
              <a:gd name="connsiteY104" fmla="*/ 5418453 h 10322882"/>
              <a:gd name="connsiteX105" fmla="*/ 6194376 w 7129607"/>
              <a:gd name="connsiteY105" fmla="*/ 5418666 h 10322882"/>
              <a:gd name="connsiteX106" fmla="*/ 6190564 w 7129607"/>
              <a:gd name="connsiteY106" fmla="*/ 5424764 h 10322882"/>
              <a:gd name="connsiteX107" fmla="*/ 6190695 w 7129607"/>
              <a:gd name="connsiteY107" fmla="*/ 5424817 h 10322882"/>
              <a:gd name="connsiteX108" fmla="*/ 6194670 w 7129607"/>
              <a:gd name="connsiteY108" fmla="*/ 5418453 h 10322882"/>
              <a:gd name="connsiteX109" fmla="*/ 3536068 w 7129607"/>
              <a:gd name="connsiteY109" fmla="*/ 5394300 h 10322882"/>
              <a:gd name="connsiteX110" fmla="*/ 3546184 w 7129607"/>
              <a:gd name="connsiteY110" fmla="*/ 5401050 h 10322882"/>
              <a:gd name="connsiteX111" fmla="*/ 3552927 w 7129607"/>
              <a:gd name="connsiteY111" fmla="*/ 5397676 h 10322882"/>
              <a:gd name="connsiteX112" fmla="*/ 3616987 w 7129607"/>
              <a:gd name="connsiteY112" fmla="*/ 5424675 h 10322882"/>
              <a:gd name="connsiteX113" fmla="*/ 3704648 w 7129607"/>
              <a:gd name="connsiteY113" fmla="*/ 5407801 h 10322882"/>
              <a:gd name="connsiteX114" fmla="*/ 3711392 w 7129607"/>
              <a:gd name="connsiteY114" fmla="*/ 5417926 h 10322882"/>
              <a:gd name="connsiteX115" fmla="*/ 3728249 w 7129607"/>
              <a:gd name="connsiteY115" fmla="*/ 5411175 h 10322882"/>
              <a:gd name="connsiteX116" fmla="*/ 3772081 w 7129607"/>
              <a:gd name="connsiteY116" fmla="*/ 5438176 h 10322882"/>
              <a:gd name="connsiteX117" fmla="*/ 3772081 w 7129607"/>
              <a:gd name="connsiteY117" fmla="*/ 5444926 h 10322882"/>
              <a:gd name="connsiteX118" fmla="*/ 3785567 w 7129607"/>
              <a:gd name="connsiteY118" fmla="*/ 5441550 h 10322882"/>
              <a:gd name="connsiteX119" fmla="*/ 3812540 w 7129607"/>
              <a:gd name="connsiteY119" fmla="*/ 5606925 h 10322882"/>
              <a:gd name="connsiteX120" fmla="*/ 3799053 w 7129607"/>
              <a:gd name="connsiteY120" fmla="*/ 5620426 h 10322882"/>
              <a:gd name="connsiteX121" fmla="*/ 3721506 w 7129607"/>
              <a:gd name="connsiteY121" fmla="*/ 5654176 h 10322882"/>
              <a:gd name="connsiteX122" fmla="*/ 3714762 w 7129607"/>
              <a:gd name="connsiteY122" fmla="*/ 5664301 h 10322882"/>
              <a:gd name="connsiteX123" fmla="*/ 3701276 w 7129607"/>
              <a:gd name="connsiteY123" fmla="*/ 5664301 h 10322882"/>
              <a:gd name="connsiteX124" fmla="*/ 3596757 w 7129607"/>
              <a:gd name="connsiteY124" fmla="*/ 5698050 h 10322882"/>
              <a:gd name="connsiteX125" fmla="*/ 3579900 w 7129607"/>
              <a:gd name="connsiteY125" fmla="*/ 5647425 h 10322882"/>
              <a:gd name="connsiteX126" fmla="*/ 3468636 w 7129607"/>
              <a:gd name="connsiteY126" fmla="*/ 5644051 h 10322882"/>
              <a:gd name="connsiteX127" fmla="*/ 3438293 w 7129607"/>
              <a:gd name="connsiteY127" fmla="*/ 5600175 h 10322882"/>
              <a:gd name="connsiteX128" fmla="*/ 3515839 w 7129607"/>
              <a:gd name="connsiteY128" fmla="*/ 5525926 h 10322882"/>
              <a:gd name="connsiteX129" fmla="*/ 3488866 w 7129607"/>
              <a:gd name="connsiteY129" fmla="*/ 5498925 h 10322882"/>
              <a:gd name="connsiteX130" fmla="*/ 3407949 w 7129607"/>
              <a:gd name="connsiteY130" fmla="*/ 5573176 h 10322882"/>
              <a:gd name="connsiteX131" fmla="*/ 3340517 w 7129607"/>
              <a:gd name="connsiteY131" fmla="*/ 5573176 h 10322882"/>
              <a:gd name="connsiteX132" fmla="*/ 3340517 w 7129607"/>
              <a:gd name="connsiteY132" fmla="*/ 5482050 h 10322882"/>
              <a:gd name="connsiteX133" fmla="*/ 3374233 w 7129607"/>
              <a:gd name="connsiteY133" fmla="*/ 5461800 h 10322882"/>
              <a:gd name="connsiteX134" fmla="*/ 3414692 w 7129607"/>
              <a:gd name="connsiteY134" fmla="*/ 5448301 h 10322882"/>
              <a:gd name="connsiteX135" fmla="*/ 3536068 w 7129607"/>
              <a:gd name="connsiteY135" fmla="*/ 5394300 h 10322882"/>
              <a:gd name="connsiteX136" fmla="*/ 3128034 w 7129607"/>
              <a:gd name="connsiteY136" fmla="*/ 5196080 h 10322882"/>
              <a:gd name="connsiteX137" fmla="*/ 3350499 w 7129607"/>
              <a:gd name="connsiteY137" fmla="*/ 5236009 h 10322882"/>
              <a:gd name="connsiteX138" fmla="*/ 3401837 w 7129607"/>
              <a:gd name="connsiteY138" fmla="*/ 5277366 h 10322882"/>
              <a:gd name="connsiteX139" fmla="*/ 3273492 w 7129607"/>
              <a:gd name="connsiteY139" fmla="*/ 5431379 h 10322882"/>
              <a:gd name="connsiteX140" fmla="*/ 3125183 w 7129607"/>
              <a:gd name="connsiteY140" fmla="*/ 5414266 h 10322882"/>
              <a:gd name="connsiteX141" fmla="*/ 3061011 w 7129607"/>
              <a:gd name="connsiteY141" fmla="*/ 5303034 h 10322882"/>
              <a:gd name="connsiteX142" fmla="*/ 3128034 w 7129607"/>
              <a:gd name="connsiteY142" fmla="*/ 5196080 h 10322882"/>
              <a:gd name="connsiteX143" fmla="*/ 3384724 w 7129607"/>
              <a:gd name="connsiteY143" fmla="*/ 5023527 h 10322882"/>
              <a:gd name="connsiteX144" fmla="*/ 3458879 w 7129607"/>
              <a:gd name="connsiteY144" fmla="*/ 5081996 h 10322882"/>
              <a:gd name="connsiteX145" fmla="*/ 3454601 w 7129607"/>
              <a:gd name="connsiteY145" fmla="*/ 5114794 h 10322882"/>
              <a:gd name="connsiteX146" fmla="*/ 3475992 w 7129607"/>
              <a:gd name="connsiteY146" fmla="*/ 5119072 h 10322882"/>
              <a:gd name="connsiteX147" fmla="*/ 3461731 w 7129607"/>
              <a:gd name="connsiteY147" fmla="*/ 5208913 h 10322882"/>
              <a:gd name="connsiteX148" fmla="*/ 3212172 w 7129607"/>
              <a:gd name="connsiteY148" fmla="*/ 5161855 h 10322882"/>
              <a:gd name="connsiteX149" fmla="*/ 3226433 w 7129607"/>
              <a:gd name="connsiteY149" fmla="*/ 5084848 h 10322882"/>
              <a:gd name="connsiteX150" fmla="*/ 3384724 w 7129607"/>
              <a:gd name="connsiteY150" fmla="*/ 5023527 h 10322882"/>
              <a:gd name="connsiteX151" fmla="*/ 6786974 w 7129607"/>
              <a:gd name="connsiteY151" fmla="*/ 3447672 h 10322882"/>
              <a:gd name="connsiteX152" fmla="*/ 6783658 w 7129607"/>
              <a:gd name="connsiteY152" fmla="*/ 3460947 h 10322882"/>
              <a:gd name="connsiteX153" fmla="*/ 6783835 w 7129607"/>
              <a:gd name="connsiteY153" fmla="*/ 3461304 h 10322882"/>
              <a:gd name="connsiteX154" fmla="*/ 6787155 w 7129607"/>
              <a:gd name="connsiteY154" fmla="*/ 3448035 h 10322882"/>
              <a:gd name="connsiteX155" fmla="*/ 6786974 w 7129607"/>
              <a:gd name="connsiteY155" fmla="*/ 3447672 h 10322882"/>
              <a:gd name="connsiteX156" fmla="*/ 5253470 w 7129607"/>
              <a:gd name="connsiteY156" fmla="*/ 1813834 h 10322882"/>
              <a:gd name="connsiteX157" fmla="*/ 5253599 w 7129607"/>
              <a:gd name="connsiteY157" fmla="*/ 1813966 h 10322882"/>
              <a:gd name="connsiteX158" fmla="*/ 5255652 w 7129607"/>
              <a:gd name="connsiteY158" fmla="*/ 1816331 h 10322882"/>
              <a:gd name="connsiteX159" fmla="*/ 5255733 w 7129607"/>
              <a:gd name="connsiteY159" fmla="*/ 1816322 h 10322882"/>
              <a:gd name="connsiteX160" fmla="*/ 5254144 w 7129607"/>
              <a:gd name="connsiteY160" fmla="*/ 1814475 h 10322882"/>
              <a:gd name="connsiteX161" fmla="*/ 5253470 w 7129607"/>
              <a:gd name="connsiteY161" fmla="*/ 1813834 h 10322882"/>
              <a:gd name="connsiteX162" fmla="*/ 4718574 w 7129607"/>
              <a:gd name="connsiteY162" fmla="*/ 1642347 h 10322882"/>
              <a:gd name="connsiteX163" fmla="*/ 4718476 w 7129607"/>
              <a:gd name="connsiteY163" fmla="*/ 1642543 h 10322882"/>
              <a:gd name="connsiteX164" fmla="*/ 4725052 w 7129607"/>
              <a:gd name="connsiteY164" fmla="*/ 1652401 h 10322882"/>
              <a:gd name="connsiteX165" fmla="*/ 4725145 w 7129607"/>
              <a:gd name="connsiteY165" fmla="*/ 1652214 h 10322882"/>
              <a:gd name="connsiteX166" fmla="*/ 4718574 w 7129607"/>
              <a:gd name="connsiteY166" fmla="*/ 1642347 h 10322882"/>
              <a:gd name="connsiteX167" fmla="*/ 2808275 w 7129607"/>
              <a:gd name="connsiteY167" fmla="*/ 1498 h 10322882"/>
              <a:gd name="connsiteX168" fmla="*/ 2845318 w 7129607"/>
              <a:gd name="connsiteY168" fmla="*/ 1498 h 10322882"/>
              <a:gd name="connsiteX169" fmla="*/ 2885728 w 7129607"/>
              <a:gd name="connsiteY169" fmla="*/ 14968 h 10322882"/>
              <a:gd name="connsiteX170" fmla="*/ 2926138 w 7129607"/>
              <a:gd name="connsiteY170" fmla="*/ 28439 h 10322882"/>
              <a:gd name="connsiteX171" fmla="*/ 2939609 w 7129607"/>
              <a:gd name="connsiteY171" fmla="*/ 48645 h 10322882"/>
              <a:gd name="connsiteX172" fmla="*/ 2936241 w 7129607"/>
              <a:gd name="connsiteY172" fmla="*/ 62119 h 10322882"/>
              <a:gd name="connsiteX173" fmla="*/ 2976651 w 7129607"/>
              <a:gd name="connsiteY173" fmla="*/ 78956 h 10322882"/>
              <a:gd name="connsiteX174" fmla="*/ 3010323 w 7129607"/>
              <a:gd name="connsiteY174" fmla="*/ 92426 h 10322882"/>
              <a:gd name="connsiteX175" fmla="*/ 3094509 w 7129607"/>
              <a:gd name="connsiteY175" fmla="*/ 95795 h 10322882"/>
              <a:gd name="connsiteX176" fmla="*/ 3101245 w 7129607"/>
              <a:gd name="connsiteY176" fmla="*/ 112634 h 10322882"/>
              <a:gd name="connsiteX177" fmla="*/ 3111348 w 7129607"/>
              <a:gd name="connsiteY177" fmla="*/ 129473 h 10322882"/>
              <a:gd name="connsiteX178" fmla="*/ 3131552 w 7129607"/>
              <a:gd name="connsiteY178" fmla="*/ 156416 h 10322882"/>
              <a:gd name="connsiteX179" fmla="*/ 3141655 w 7129607"/>
              <a:gd name="connsiteY179" fmla="*/ 193461 h 10322882"/>
              <a:gd name="connsiteX180" fmla="*/ 3134920 w 7129607"/>
              <a:gd name="connsiteY180" fmla="*/ 213668 h 10322882"/>
              <a:gd name="connsiteX181" fmla="*/ 3145023 w 7129607"/>
              <a:gd name="connsiteY181" fmla="*/ 237242 h 10322882"/>
              <a:gd name="connsiteX182" fmla="*/ 3158493 w 7129607"/>
              <a:gd name="connsiteY182" fmla="*/ 267554 h 10322882"/>
              <a:gd name="connsiteX183" fmla="*/ 3155126 w 7129607"/>
              <a:gd name="connsiteY183" fmla="*/ 284391 h 10322882"/>
              <a:gd name="connsiteX184" fmla="*/ 3158493 w 7129607"/>
              <a:gd name="connsiteY184" fmla="*/ 304598 h 10322882"/>
              <a:gd name="connsiteX185" fmla="*/ 3145023 w 7129607"/>
              <a:gd name="connsiteY185" fmla="*/ 341643 h 10322882"/>
              <a:gd name="connsiteX186" fmla="*/ 3134920 w 7129607"/>
              <a:gd name="connsiteY186" fmla="*/ 371953 h 10322882"/>
              <a:gd name="connsiteX187" fmla="*/ 3124818 w 7129607"/>
              <a:gd name="connsiteY187" fmla="*/ 398896 h 10322882"/>
              <a:gd name="connsiteX188" fmla="*/ 3114715 w 7129607"/>
              <a:gd name="connsiteY188" fmla="*/ 425840 h 10322882"/>
              <a:gd name="connsiteX189" fmla="*/ 3114715 w 7129607"/>
              <a:gd name="connsiteY189" fmla="*/ 442677 h 10322882"/>
              <a:gd name="connsiteX190" fmla="*/ 3121451 w 7129607"/>
              <a:gd name="connsiteY190" fmla="*/ 452781 h 10322882"/>
              <a:gd name="connsiteX191" fmla="*/ 3138287 w 7129607"/>
              <a:gd name="connsiteY191" fmla="*/ 479724 h 10322882"/>
              <a:gd name="connsiteX192" fmla="*/ 3145023 w 7129607"/>
              <a:gd name="connsiteY192" fmla="*/ 493194 h 10322882"/>
              <a:gd name="connsiteX193" fmla="*/ 3151758 w 7129607"/>
              <a:gd name="connsiteY193" fmla="*/ 506667 h 10322882"/>
              <a:gd name="connsiteX194" fmla="*/ 3151758 w 7129607"/>
              <a:gd name="connsiteY194" fmla="*/ 540343 h 10322882"/>
              <a:gd name="connsiteX195" fmla="*/ 3192168 w 7129607"/>
              <a:gd name="connsiteY195" fmla="*/ 536975 h 10322882"/>
              <a:gd name="connsiteX196" fmla="*/ 3235945 w 7129607"/>
              <a:gd name="connsiteY196" fmla="*/ 533608 h 10322882"/>
              <a:gd name="connsiteX197" fmla="*/ 3266254 w 7129607"/>
              <a:gd name="connsiteY197" fmla="*/ 557182 h 10322882"/>
              <a:gd name="connsiteX198" fmla="*/ 3303296 w 7129607"/>
              <a:gd name="connsiteY198" fmla="*/ 563917 h 10322882"/>
              <a:gd name="connsiteX199" fmla="*/ 3330236 w 7129607"/>
              <a:gd name="connsiteY199" fmla="*/ 543710 h 10322882"/>
              <a:gd name="connsiteX200" fmla="*/ 3353808 w 7129607"/>
              <a:gd name="connsiteY200" fmla="*/ 574021 h 10322882"/>
              <a:gd name="connsiteX201" fmla="*/ 3394218 w 7129607"/>
              <a:gd name="connsiteY201" fmla="*/ 590860 h 10322882"/>
              <a:gd name="connsiteX202" fmla="*/ 3424526 w 7129607"/>
              <a:gd name="connsiteY202" fmla="*/ 563917 h 10322882"/>
              <a:gd name="connsiteX203" fmla="*/ 3451465 w 7129607"/>
              <a:gd name="connsiteY203" fmla="*/ 533608 h 10322882"/>
              <a:gd name="connsiteX204" fmla="*/ 3475039 w 7129607"/>
              <a:gd name="connsiteY204" fmla="*/ 543710 h 10322882"/>
              <a:gd name="connsiteX205" fmla="*/ 3481774 w 7129607"/>
              <a:gd name="connsiteY205" fmla="*/ 553815 h 10322882"/>
              <a:gd name="connsiteX206" fmla="*/ 3501979 w 7129607"/>
              <a:gd name="connsiteY206" fmla="*/ 560550 h 10322882"/>
              <a:gd name="connsiteX207" fmla="*/ 3522183 w 7129607"/>
              <a:gd name="connsiteY207" fmla="*/ 594229 h 10322882"/>
              <a:gd name="connsiteX208" fmla="*/ 3549124 w 7129607"/>
              <a:gd name="connsiteY208" fmla="*/ 631274 h 10322882"/>
              <a:gd name="connsiteX209" fmla="*/ 3619842 w 7129607"/>
              <a:gd name="connsiteY209" fmla="*/ 641377 h 10322882"/>
              <a:gd name="connsiteX210" fmla="*/ 3633311 w 7129607"/>
              <a:gd name="connsiteY210" fmla="*/ 631274 h 10322882"/>
              <a:gd name="connsiteX211" fmla="*/ 3656885 w 7129607"/>
              <a:gd name="connsiteY211" fmla="*/ 624538 h 10322882"/>
              <a:gd name="connsiteX212" fmla="*/ 3666986 w 7129607"/>
              <a:gd name="connsiteY212" fmla="*/ 611066 h 10322882"/>
              <a:gd name="connsiteX213" fmla="*/ 3690560 w 7129607"/>
              <a:gd name="connsiteY213" fmla="*/ 594229 h 10322882"/>
              <a:gd name="connsiteX214" fmla="*/ 3768012 w 7129607"/>
              <a:gd name="connsiteY214" fmla="*/ 577388 h 10322882"/>
              <a:gd name="connsiteX215" fmla="*/ 3798320 w 7129607"/>
              <a:gd name="connsiteY215" fmla="*/ 580756 h 10322882"/>
              <a:gd name="connsiteX216" fmla="*/ 3821892 w 7129607"/>
              <a:gd name="connsiteY216" fmla="*/ 604331 h 10322882"/>
              <a:gd name="connsiteX217" fmla="*/ 3855567 w 7129607"/>
              <a:gd name="connsiteY217" fmla="*/ 614434 h 10322882"/>
              <a:gd name="connsiteX218" fmla="*/ 3885874 w 7129607"/>
              <a:gd name="connsiteY218" fmla="*/ 621169 h 10322882"/>
              <a:gd name="connsiteX219" fmla="*/ 3906080 w 7129607"/>
              <a:gd name="connsiteY219" fmla="*/ 648112 h 10322882"/>
              <a:gd name="connsiteX220" fmla="*/ 3916183 w 7129607"/>
              <a:gd name="connsiteY220" fmla="*/ 658216 h 10322882"/>
              <a:gd name="connsiteX221" fmla="*/ 3929652 w 7129607"/>
              <a:gd name="connsiteY221" fmla="*/ 651481 h 10322882"/>
              <a:gd name="connsiteX222" fmla="*/ 3953224 w 7129607"/>
              <a:gd name="connsiteY222" fmla="*/ 651481 h 10322882"/>
              <a:gd name="connsiteX223" fmla="*/ 3986901 w 7129607"/>
              <a:gd name="connsiteY223" fmla="*/ 661583 h 10322882"/>
              <a:gd name="connsiteX224" fmla="*/ 4017208 w 7129607"/>
              <a:gd name="connsiteY224" fmla="*/ 668320 h 10322882"/>
              <a:gd name="connsiteX225" fmla="*/ 4054251 w 7129607"/>
              <a:gd name="connsiteY225" fmla="*/ 698629 h 10322882"/>
              <a:gd name="connsiteX226" fmla="*/ 4074455 w 7129607"/>
              <a:gd name="connsiteY226" fmla="*/ 715468 h 10322882"/>
              <a:gd name="connsiteX227" fmla="*/ 4101395 w 7129607"/>
              <a:gd name="connsiteY227" fmla="*/ 728939 h 10322882"/>
              <a:gd name="connsiteX228" fmla="*/ 4175480 w 7129607"/>
              <a:gd name="connsiteY228" fmla="*/ 755882 h 10322882"/>
              <a:gd name="connsiteX229" fmla="*/ 4205788 w 7129607"/>
              <a:gd name="connsiteY229" fmla="*/ 759250 h 10322882"/>
              <a:gd name="connsiteX230" fmla="*/ 4219258 w 7129607"/>
              <a:gd name="connsiteY230" fmla="*/ 749147 h 10322882"/>
              <a:gd name="connsiteX231" fmla="*/ 4252933 w 7129607"/>
              <a:gd name="connsiteY231" fmla="*/ 759250 h 10322882"/>
              <a:gd name="connsiteX232" fmla="*/ 4279873 w 7129607"/>
              <a:gd name="connsiteY232" fmla="*/ 782823 h 10322882"/>
              <a:gd name="connsiteX233" fmla="*/ 4310182 w 7129607"/>
              <a:gd name="connsiteY233" fmla="*/ 786191 h 10322882"/>
              <a:gd name="connsiteX234" fmla="*/ 4316916 w 7129607"/>
              <a:gd name="connsiteY234" fmla="*/ 806399 h 10322882"/>
              <a:gd name="connsiteX235" fmla="*/ 4333754 w 7129607"/>
              <a:gd name="connsiteY235" fmla="*/ 816501 h 10322882"/>
              <a:gd name="connsiteX236" fmla="*/ 4360694 w 7129607"/>
              <a:gd name="connsiteY236" fmla="*/ 850181 h 10322882"/>
              <a:gd name="connsiteX237" fmla="*/ 4289976 w 7129607"/>
              <a:gd name="connsiteY237" fmla="*/ 887225 h 10322882"/>
              <a:gd name="connsiteX238" fmla="*/ 4263036 w 7129607"/>
              <a:gd name="connsiteY238" fmla="*/ 917537 h 10322882"/>
              <a:gd name="connsiteX239" fmla="*/ 4266404 w 7129607"/>
              <a:gd name="connsiteY239" fmla="*/ 931007 h 10322882"/>
              <a:gd name="connsiteX240" fmla="*/ 4273139 w 7129607"/>
              <a:gd name="connsiteY240" fmla="*/ 957950 h 10322882"/>
              <a:gd name="connsiteX241" fmla="*/ 4289976 w 7129607"/>
              <a:gd name="connsiteY241" fmla="*/ 988258 h 10322882"/>
              <a:gd name="connsiteX242" fmla="*/ 4303447 w 7129607"/>
              <a:gd name="connsiteY242" fmla="*/ 1018569 h 10322882"/>
              <a:gd name="connsiteX243" fmla="*/ 4303447 w 7129607"/>
              <a:gd name="connsiteY243" fmla="*/ 1069086 h 10322882"/>
              <a:gd name="connsiteX244" fmla="*/ 4306814 w 7129607"/>
              <a:gd name="connsiteY244" fmla="*/ 1092660 h 10322882"/>
              <a:gd name="connsiteX245" fmla="*/ 4313548 w 7129607"/>
              <a:gd name="connsiteY245" fmla="*/ 1119603 h 10322882"/>
              <a:gd name="connsiteX246" fmla="*/ 4343857 w 7129607"/>
              <a:gd name="connsiteY246" fmla="*/ 1106131 h 10322882"/>
              <a:gd name="connsiteX247" fmla="*/ 4333754 w 7129607"/>
              <a:gd name="connsiteY247" fmla="*/ 1119603 h 10322882"/>
              <a:gd name="connsiteX248" fmla="*/ 4320283 w 7129607"/>
              <a:gd name="connsiteY248" fmla="*/ 1126339 h 10322882"/>
              <a:gd name="connsiteX249" fmla="*/ 4316916 w 7129607"/>
              <a:gd name="connsiteY249" fmla="*/ 1136442 h 10322882"/>
              <a:gd name="connsiteX250" fmla="*/ 4289976 w 7129607"/>
              <a:gd name="connsiteY250" fmla="*/ 1163385 h 10322882"/>
              <a:gd name="connsiteX251" fmla="*/ 4306814 w 7129607"/>
              <a:gd name="connsiteY251" fmla="*/ 1129707 h 10322882"/>
              <a:gd name="connsiteX252" fmla="*/ 4293344 w 7129607"/>
              <a:gd name="connsiteY252" fmla="*/ 1126339 h 10322882"/>
              <a:gd name="connsiteX253" fmla="*/ 4273139 w 7129607"/>
              <a:gd name="connsiteY253" fmla="*/ 1146544 h 10322882"/>
              <a:gd name="connsiteX254" fmla="*/ 4246198 w 7129607"/>
              <a:gd name="connsiteY254" fmla="*/ 1149913 h 10322882"/>
              <a:gd name="connsiteX255" fmla="*/ 4239464 w 7129607"/>
              <a:gd name="connsiteY255" fmla="*/ 1170120 h 10322882"/>
              <a:gd name="connsiteX256" fmla="*/ 4259669 w 7129607"/>
              <a:gd name="connsiteY256" fmla="*/ 1203799 h 10322882"/>
              <a:gd name="connsiteX257" fmla="*/ 4273139 w 7129607"/>
              <a:gd name="connsiteY257" fmla="*/ 1207165 h 10322882"/>
              <a:gd name="connsiteX258" fmla="*/ 4276505 w 7129607"/>
              <a:gd name="connsiteY258" fmla="*/ 1227371 h 10322882"/>
              <a:gd name="connsiteX259" fmla="*/ 4283241 w 7129607"/>
              <a:gd name="connsiteY259" fmla="*/ 1247579 h 10322882"/>
              <a:gd name="connsiteX260" fmla="*/ 4306814 w 7129607"/>
              <a:gd name="connsiteY260" fmla="*/ 1250947 h 10322882"/>
              <a:gd name="connsiteX261" fmla="*/ 4296711 w 7129607"/>
              <a:gd name="connsiteY261" fmla="*/ 1257682 h 10322882"/>
              <a:gd name="connsiteX262" fmla="*/ 4286608 w 7129607"/>
              <a:gd name="connsiteY262" fmla="*/ 1274521 h 10322882"/>
              <a:gd name="connsiteX263" fmla="*/ 4263036 w 7129607"/>
              <a:gd name="connsiteY263" fmla="*/ 1304831 h 10322882"/>
              <a:gd name="connsiteX264" fmla="*/ 4242830 w 7129607"/>
              <a:gd name="connsiteY264" fmla="*/ 1355348 h 10322882"/>
              <a:gd name="connsiteX265" fmla="*/ 4279873 w 7129607"/>
              <a:gd name="connsiteY265" fmla="*/ 1378922 h 10322882"/>
              <a:gd name="connsiteX266" fmla="*/ 4279873 w 7129607"/>
              <a:gd name="connsiteY266" fmla="*/ 1392393 h 10322882"/>
              <a:gd name="connsiteX267" fmla="*/ 4270947 w 7129607"/>
              <a:gd name="connsiteY267" fmla="*/ 1399090 h 10322882"/>
              <a:gd name="connsiteX268" fmla="*/ 4272050 w 7129607"/>
              <a:gd name="connsiteY268" fmla="*/ 1399833 h 10322882"/>
              <a:gd name="connsiteX269" fmla="*/ 4280580 w 7129607"/>
              <a:gd name="connsiteY269" fmla="*/ 1393439 h 10322882"/>
              <a:gd name="connsiteX270" fmla="*/ 4280580 w 7129607"/>
              <a:gd name="connsiteY270" fmla="*/ 1379974 h 10322882"/>
              <a:gd name="connsiteX271" fmla="*/ 4310896 w 7129607"/>
              <a:gd name="connsiteY271" fmla="*/ 1396805 h 10322882"/>
              <a:gd name="connsiteX272" fmla="*/ 4351318 w 7129607"/>
              <a:gd name="connsiteY272" fmla="*/ 1460765 h 10322882"/>
              <a:gd name="connsiteX273" fmla="*/ 4395107 w 7129607"/>
              <a:gd name="connsiteY273" fmla="*/ 1464130 h 10322882"/>
              <a:gd name="connsiteX274" fmla="*/ 4438896 w 7129607"/>
              <a:gd name="connsiteY274" fmla="*/ 1464130 h 10322882"/>
              <a:gd name="connsiteX275" fmla="*/ 4469213 w 7129607"/>
              <a:gd name="connsiteY275" fmla="*/ 1433834 h 10322882"/>
              <a:gd name="connsiteX276" fmla="*/ 4489423 w 7129607"/>
              <a:gd name="connsiteY276" fmla="*/ 1396805 h 10322882"/>
              <a:gd name="connsiteX277" fmla="*/ 4523108 w 7129607"/>
              <a:gd name="connsiteY277" fmla="*/ 1413636 h 10322882"/>
              <a:gd name="connsiteX278" fmla="*/ 4553423 w 7129607"/>
              <a:gd name="connsiteY278" fmla="*/ 1423736 h 10322882"/>
              <a:gd name="connsiteX279" fmla="*/ 4607318 w 7129607"/>
              <a:gd name="connsiteY279" fmla="*/ 1430469 h 10322882"/>
              <a:gd name="connsiteX280" fmla="*/ 4607318 w 7129607"/>
              <a:gd name="connsiteY280" fmla="*/ 1467498 h 10322882"/>
              <a:gd name="connsiteX281" fmla="*/ 4607318 w 7129607"/>
              <a:gd name="connsiteY281" fmla="*/ 1504527 h 10322882"/>
              <a:gd name="connsiteX282" fmla="*/ 4620792 w 7129607"/>
              <a:gd name="connsiteY282" fmla="*/ 1548288 h 10322882"/>
              <a:gd name="connsiteX283" fmla="*/ 4630897 w 7129607"/>
              <a:gd name="connsiteY283" fmla="*/ 1565118 h 10322882"/>
              <a:gd name="connsiteX284" fmla="*/ 4651107 w 7129607"/>
              <a:gd name="connsiteY284" fmla="*/ 1565118 h 10322882"/>
              <a:gd name="connsiteX285" fmla="*/ 4671318 w 7129607"/>
              <a:gd name="connsiteY285" fmla="*/ 1568484 h 10322882"/>
              <a:gd name="connsiteX286" fmla="*/ 4681424 w 7129607"/>
              <a:gd name="connsiteY286" fmla="*/ 1585317 h 10322882"/>
              <a:gd name="connsiteX287" fmla="*/ 4708372 w 7129607"/>
              <a:gd name="connsiteY287" fmla="*/ 1622346 h 10322882"/>
              <a:gd name="connsiteX288" fmla="*/ 4721779 w 7129607"/>
              <a:gd name="connsiteY288" fmla="*/ 1625695 h 10322882"/>
              <a:gd name="connsiteX289" fmla="*/ 4721779 w 7129607"/>
              <a:gd name="connsiteY289" fmla="*/ 1625255 h 10322882"/>
              <a:gd name="connsiteX290" fmla="*/ 4741974 w 7129607"/>
              <a:gd name="connsiteY290" fmla="*/ 1631995 h 10322882"/>
              <a:gd name="connsiteX291" fmla="*/ 4778999 w 7129607"/>
              <a:gd name="connsiteY291" fmla="*/ 1652214 h 10322882"/>
              <a:gd name="connsiteX292" fmla="*/ 4809294 w 7129607"/>
              <a:gd name="connsiteY292" fmla="*/ 1652214 h 10322882"/>
              <a:gd name="connsiteX293" fmla="*/ 4819391 w 7129607"/>
              <a:gd name="connsiteY293" fmla="*/ 1662324 h 10322882"/>
              <a:gd name="connsiteX294" fmla="*/ 4836221 w 7129607"/>
              <a:gd name="connsiteY294" fmla="*/ 1669063 h 10322882"/>
              <a:gd name="connsiteX295" fmla="*/ 4856418 w 7129607"/>
              <a:gd name="connsiteY295" fmla="*/ 1679172 h 10322882"/>
              <a:gd name="connsiteX296" fmla="*/ 4839587 w 7129607"/>
              <a:gd name="connsiteY296" fmla="*/ 1722980 h 10322882"/>
              <a:gd name="connsiteX297" fmla="*/ 4853052 w 7129607"/>
              <a:gd name="connsiteY297" fmla="*/ 1760048 h 10322882"/>
              <a:gd name="connsiteX298" fmla="*/ 4863148 w 7129607"/>
              <a:gd name="connsiteY298" fmla="*/ 1763417 h 10322882"/>
              <a:gd name="connsiteX299" fmla="*/ 4869880 w 7129607"/>
              <a:gd name="connsiteY299" fmla="*/ 1780268 h 10322882"/>
              <a:gd name="connsiteX300" fmla="*/ 4896809 w 7129607"/>
              <a:gd name="connsiteY300" fmla="*/ 1810595 h 10322882"/>
              <a:gd name="connsiteX301" fmla="*/ 4927102 w 7129607"/>
              <a:gd name="connsiteY301" fmla="*/ 1776897 h 10322882"/>
              <a:gd name="connsiteX302" fmla="*/ 4940566 w 7129607"/>
              <a:gd name="connsiteY302" fmla="*/ 1790376 h 10322882"/>
              <a:gd name="connsiteX303" fmla="*/ 4970860 w 7129607"/>
              <a:gd name="connsiteY303" fmla="*/ 1790376 h 10322882"/>
              <a:gd name="connsiteX304" fmla="*/ 5001153 w 7129607"/>
              <a:gd name="connsiteY304" fmla="*/ 1770158 h 10322882"/>
              <a:gd name="connsiteX305" fmla="*/ 5038178 w 7129607"/>
              <a:gd name="connsiteY305" fmla="*/ 1800485 h 10322882"/>
              <a:gd name="connsiteX306" fmla="*/ 5058375 w 7129607"/>
              <a:gd name="connsiteY306" fmla="*/ 1790376 h 10322882"/>
              <a:gd name="connsiteX307" fmla="*/ 5085302 w 7129607"/>
              <a:gd name="connsiteY307" fmla="*/ 1780268 h 10322882"/>
              <a:gd name="connsiteX308" fmla="*/ 5135791 w 7129607"/>
              <a:gd name="connsiteY308" fmla="*/ 1780268 h 10322882"/>
              <a:gd name="connsiteX309" fmla="*/ 5176183 w 7129607"/>
              <a:gd name="connsiteY309" fmla="*/ 1793746 h 10322882"/>
              <a:gd name="connsiteX310" fmla="*/ 5199745 w 7129607"/>
              <a:gd name="connsiteY310" fmla="*/ 1790376 h 10322882"/>
              <a:gd name="connsiteX311" fmla="*/ 5236771 w 7129607"/>
              <a:gd name="connsiteY311" fmla="*/ 1790376 h 10322882"/>
              <a:gd name="connsiteX312" fmla="*/ 5240137 w 7129607"/>
              <a:gd name="connsiteY312" fmla="*/ 1790376 h 10322882"/>
              <a:gd name="connsiteX313" fmla="*/ 5243503 w 7129607"/>
              <a:gd name="connsiteY313" fmla="*/ 1797117 h 10322882"/>
              <a:gd name="connsiteX314" fmla="*/ 5246869 w 7129607"/>
              <a:gd name="connsiteY314" fmla="*/ 1807225 h 10322882"/>
              <a:gd name="connsiteX315" fmla="*/ 5247151 w 7129607"/>
              <a:gd name="connsiteY315" fmla="*/ 1807509 h 10322882"/>
              <a:gd name="connsiteX316" fmla="*/ 5243954 w 7129607"/>
              <a:gd name="connsiteY316" fmla="*/ 1797824 h 10322882"/>
              <a:gd name="connsiteX317" fmla="*/ 5240603 w 7129607"/>
              <a:gd name="connsiteY317" fmla="*/ 1791061 h 10322882"/>
              <a:gd name="connsiteX318" fmla="*/ 5247304 w 7129607"/>
              <a:gd name="connsiteY318" fmla="*/ 1770769 h 10322882"/>
              <a:gd name="connsiteX319" fmla="*/ 5274244 w 7129607"/>
              <a:gd name="connsiteY319" fmla="*/ 1750736 h 10322882"/>
              <a:gd name="connsiteX320" fmla="*/ 5324771 w 7129607"/>
              <a:gd name="connsiteY320" fmla="*/ 1716914 h 10322882"/>
              <a:gd name="connsiteX321" fmla="*/ 5324771 w 7129607"/>
              <a:gd name="connsiteY321" fmla="*/ 1672947 h 10322882"/>
              <a:gd name="connsiteX322" fmla="*/ 5334822 w 7129607"/>
              <a:gd name="connsiteY322" fmla="*/ 1646150 h 10322882"/>
              <a:gd name="connsiteX323" fmla="*/ 5328122 w 7129607"/>
              <a:gd name="connsiteY323" fmla="*/ 1632622 h 10322882"/>
              <a:gd name="connsiteX324" fmla="*/ 5324771 w 7129607"/>
              <a:gd name="connsiteY324" fmla="*/ 1612330 h 10322882"/>
              <a:gd name="connsiteX325" fmla="*/ 5328122 w 7129607"/>
              <a:gd name="connsiteY325" fmla="*/ 1578767 h 10322882"/>
              <a:gd name="connsiteX326" fmla="*/ 5331611 w 7129607"/>
              <a:gd name="connsiteY326" fmla="*/ 1524913 h 10322882"/>
              <a:gd name="connsiteX327" fmla="*/ 5307883 w 7129607"/>
              <a:gd name="connsiteY327" fmla="*/ 1518149 h 10322882"/>
              <a:gd name="connsiteX328" fmla="*/ 5274244 w 7129607"/>
              <a:gd name="connsiteY328" fmla="*/ 1497857 h 10322882"/>
              <a:gd name="connsiteX329" fmla="*/ 5227204 w 7129607"/>
              <a:gd name="connsiteY329" fmla="*/ 1491353 h 10322882"/>
              <a:gd name="connsiteX330" fmla="*/ 5203614 w 7129607"/>
              <a:gd name="connsiteY330" fmla="*/ 1511386 h 10322882"/>
              <a:gd name="connsiteX331" fmla="*/ 5173324 w 7129607"/>
              <a:gd name="connsiteY331" fmla="*/ 1524913 h 10322882"/>
              <a:gd name="connsiteX332" fmla="*/ 5159786 w 7129607"/>
              <a:gd name="connsiteY332" fmla="*/ 1551711 h 10322882"/>
              <a:gd name="connsiteX333" fmla="*/ 5149735 w 7129607"/>
              <a:gd name="connsiteY333" fmla="*/ 1572003 h 10322882"/>
              <a:gd name="connsiteX334" fmla="*/ 5132846 w 7129607"/>
              <a:gd name="connsiteY334" fmla="*/ 1568622 h 10322882"/>
              <a:gd name="connsiteX335" fmla="*/ 5136197 w 7129607"/>
              <a:gd name="connsiteY335" fmla="*/ 1541824 h 10322882"/>
              <a:gd name="connsiteX336" fmla="*/ 5152947 w 7129607"/>
              <a:gd name="connsiteY336" fmla="*/ 1524913 h 10322882"/>
              <a:gd name="connsiteX337" fmla="*/ 5159786 w 7129607"/>
              <a:gd name="connsiteY337" fmla="*/ 1497857 h 10322882"/>
              <a:gd name="connsiteX338" fmla="*/ 5152947 w 7129607"/>
              <a:gd name="connsiteY338" fmla="*/ 1471061 h 10322882"/>
              <a:gd name="connsiteX339" fmla="*/ 5132846 w 7129607"/>
              <a:gd name="connsiteY339" fmla="*/ 1450767 h 10322882"/>
              <a:gd name="connsiteX340" fmla="*/ 5126146 w 7129607"/>
              <a:gd name="connsiteY340" fmla="*/ 1491353 h 10322882"/>
              <a:gd name="connsiteX341" fmla="*/ 5099206 w 7129607"/>
              <a:gd name="connsiteY341" fmla="*/ 1521532 h 10322882"/>
              <a:gd name="connsiteX342" fmla="*/ 5082317 w 7129607"/>
              <a:gd name="connsiteY342" fmla="*/ 1548329 h 10322882"/>
              <a:gd name="connsiteX343" fmla="*/ 5092367 w 7129607"/>
              <a:gd name="connsiteY343" fmla="*/ 1568622 h 10322882"/>
              <a:gd name="connsiteX344" fmla="*/ 5075617 w 7129607"/>
              <a:gd name="connsiteY344" fmla="*/ 1565240 h 10322882"/>
              <a:gd name="connsiteX345" fmla="*/ 5072268 w 7129607"/>
              <a:gd name="connsiteY345" fmla="*/ 1545206 h 10322882"/>
              <a:gd name="connsiteX346" fmla="*/ 5082317 w 7129607"/>
              <a:gd name="connsiteY346" fmla="*/ 1521532 h 10322882"/>
              <a:gd name="connsiteX347" fmla="*/ 5072268 w 7129607"/>
              <a:gd name="connsiteY347" fmla="*/ 1497857 h 10322882"/>
              <a:gd name="connsiteX348" fmla="*/ 5092367 w 7129607"/>
              <a:gd name="connsiteY348" fmla="*/ 1474442 h 10322882"/>
              <a:gd name="connsiteX349" fmla="*/ 5105907 w 7129607"/>
              <a:gd name="connsiteY349" fmla="*/ 1444002 h 10322882"/>
              <a:gd name="connsiteX350" fmla="*/ 5115956 w 7129607"/>
              <a:gd name="connsiteY350" fmla="*/ 1410181 h 10322882"/>
              <a:gd name="connsiteX351" fmla="*/ 5119447 w 7129607"/>
              <a:gd name="connsiteY351" fmla="*/ 1376620 h 10322882"/>
              <a:gd name="connsiteX352" fmla="*/ 5122795 w 7129607"/>
              <a:gd name="connsiteY352" fmla="*/ 1336034 h 10322882"/>
              <a:gd name="connsiteX353" fmla="*/ 5132846 w 7129607"/>
              <a:gd name="connsiteY353" fmla="*/ 1322766 h 10322882"/>
              <a:gd name="connsiteX354" fmla="*/ 5132846 w 7129607"/>
              <a:gd name="connsiteY354" fmla="*/ 1302474 h 10322882"/>
              <a:gd name="connsiteX355" fmla="*/ 5166485 w 7129607"/>
              <a:gd name="connsiteY355" fmla="*/ 1305855 h 10322882"/>
              <a:gd name="connsiteX356" fmla="*/ 5186724 w 7129607"/>
              <a:gd name="connsiteY356" fmla="*/ 1285563 h 10322882"/>
              <a:gd name="connsiteX357" fmla="*/ 5213664 w 7129607"/>
              <a:gd name="connsiteY357" fmla="*/ 1285563 h 10322882"/>
              <a:gd name="connsiteX358" fmla="*/ 5250653 w 7129607"/>
              <a:gd name="connsiteY358" fmla="*/ 1279058 h 10322882"/>
              <a:gd name="connsiteX359" fmla="*/ 5294342 w 7129607"/>
              <a:gd name="connsiteY359" fmla="*/ 1268914 h 10322882"/>
              <a:gd name="connsiteX360" fmla="*/ 5304673 w 7129607"/>
              <a:gd name="connsiteY360" fmla="*/ 1231709 h 10322882"/>
              <a:gd name="connsiteX361" fmla="*/ 5284293 w 7129607"/>
              <a:gd name="connsiteY361" fmla="*/ 1204911 h 10322882"/>
              <a:gd name="connsiteX362" fmla="*/ 5217014 w 7129607"/>
              <a:gd name="connsiteY362" fmla="*/ 1154442 h 10322882"/>
              <a:gd name="connsiteX363" fmla="*/ 5220364 w 7129607"/>
              <a:gd name="connsiteY363" fmla="*/ 1117237 h 10322882"/>
              <a:gd name="connsiteX364" fmla="*/ 5220364 w 7129607"/>
              <a:gd name="connsiteY364" fmla="*/ 1083416 h 10322882"/>
              <a:gd name="connsiteX365" fmla="*/ 5250653 w 7129607"/>
              <a:gd name="connsiteY365" fmla="*/ 1056620 h 10322882"/>
              <a:gd name="connsiteX366" fmla="*/ 5280943 w 7129607"/>
              <a:gd name="connsiteY366" fmla="*/ 1032945 h 10322882"/>
              <a:gd name="connsiteX367" fmla="*/ 5318072 w 7129607"/>
              <a:gd name="connsiteY367" fmla="*/ 1022799 h 10322882"/>
              <a:gd name="connsiteX368" fmla="*/ 5341662 w 7129607"/>
              <a:gd name="connsiteY368" fmla="*/ 992620 h 10322882"/>
              <a:gd name="connsiteX369" fmla="*/ 5365111 w 7129607"/>
              <a:gd name="connsiteY369" fmla="*/ 999383 h 10322882"/>
              <a:gd name="connsiteX370" fmla="*/ 5368601 w 7129607"/>
              <a:gd name="connsiteY370" fmla="*/ 1019417 h 10322882"/>
              <a:gd name="connsiteX371" fmla="*/ 5392191 w 7129607"/>
              <a:gd name="connsiteY371" fmla="*/ 1069888 h 10322882"/>
              <a:gd name="connsiteX372" fmla="*/ 5412289 w 7129607"/>
              <a:gd name="connsiteY372" fmla="*/ 1107091 h 10322882"/>
              <a:gd name="connsiteX373" fmla="*/ 5439229 w 7129607"/>
              <a:gd name="connsiteY373" fmla="*/ 1127124 h 10322882"/>
              <a:gd name="connsiteX374" fmla="*/ 5462818 w 7129607"/>
              <a:gd name="connsiteY374" fmla="*/ 1103708 h 10322882"/>
              <a:gd name="connsiteX375" fmla="*/ 5476220 w 7129607"/>
              <a:gd name="connsiteY375" fmla="*/ 1086797 h 10322882"/>
              <a:gd name="connsiteX376" fmla="*/ 5493108 w 7129607"/>
              <a:gd name="connsiteY376" fmla="*/ 1096945 h 10322882"/>
              <a:gd name="connsiteX377" fmla="*/ 5533587 w 7129607"/>
              <a:gd name="connsiteY377" fmla="*/ 1076653 h 10322882"/>
              <a:gd name="connsiteX378" fmla="*/ 5553687 w 7129607"/>
              <a:gd name="connsiteY378" fmla="*/ 1076653 h 10322882"/>
              <a:gd name="connsiteX379" fmla="*/ 5573926 w 7129607"/>
              <a:gd name="connsiteY379" fmla="*/ 1069888 h 10322882"/>
              <a:gd name="connsiteX380" fmla="*/ 5590676 w 7129607"/>
              <a:gd name="connsiteY380" fmla="*/ 1080034 h 10322882"/>
              <a:gd name="connsiteX381" fmla="*/ 5607566 w 7129607"/>
              <a:gd name="connsiteY381" fmla="*/ 1073270 h 10322882"/>
              <a:gd name="connsiteX382" fmla="*/ 5627805 w 7129607"/>
              <a:gd name="connsiteY382" fmla="*/ 1083416 h 10322882"/>
              <a:gd name="connsiteX383" fmla="*/ 5681685 w 7129607"/>
              <a:gd name="connsiteY383" fmla="*/ 1076653 h 10322882"/>
              <a:gd name="connsiteX384" fmla="*/ 5685035 w 7129607"/>
              <a:gd name="connsiteY384" fmla="*/ 1107091 h 10322882"/>
              <a:gd name="connsiteX385" fmla="*/ 5698435 w 7129607"/>
              <a:gd name="connsiteY385" fmla="*/ 1127124 h 10322882"/>
              <a:gd name="connsiteX386" fmla="*/ 5705134 w 7129607"/>
              <a:gd name="connsiteY386" fmla="*/ 1181238 h 10322882"/>
              <a:gd name="connsiteX387" fmla="*/ 5735562 w 7129607"/>
              <a:gd name="connsiteY387" fmla="*/ 1228327 h 10322882"/>
              <a:gd name="connsiteX388" fmla="*/ 5725374 w 7129607"/>
              <a:gd name="connsiteY388" fmla="*/ 1248620 h 10322882"/>
              <a:gd name="connsiteX389" fmla="*/ 5718674 w 7129607"/>
              <a:gd name="connsiteY389" fmla="*/ 1265530 h 10322882"/>
              <a:gd name="connsiteX390" fmla="*/ 5705134 w 7129607"/>
              <a:gd name="connsiteY390" fmla="*/ 1309238 h 10322882"/>
              <a:gd name="connsiteX391" fmla="*/ 5688384 w 7129607"/>
              <a:gd name="connsiteY391" fmla="*/ 1342799 h 10322882"/>
              <a:gd name="connsiteX392" fmla="*/ 5685035 w 7129607"/>
              <a:gd name="connsiteY392" fmla="*/ 1366472 h 10322882"/>
              <a:gd name="connsiteX393" fmla="*/ 5678334 w 7129607"/>
              <a:gd name="connsiteY393" fmla="*/ 1383383 h 10322882"/>
              <a:gd name="connsiteX394" fmla="*/ 5671495 w 7129607"/>
              <a:gd name="connsiteY394" fmla="*/ 1393270 h 10322882"/>
              <a:gd name="connsiteX395" fmla="*/ 5661446 w 7129607"/>
              <a:gd name="connsiteY395" fmla="*/ 1430734 h 10322882"/>
              <a:gd name="connsiteX396" fmla="*/ 5678334 w 7129607"/>
              <a:gd name="connsiteY396" fmla="*/ 1450767 h 10322882"/>
              <a:gd name="connsiteX397" fmla="*/ 5651395 w 7129607"/>
              <a:gd name="connsiteY397" fmla="*/ 1450767 h 10322882"/>
              <a:gd name="connsiteX398" fmla="*/ 5648044 w 7129607"/>
              <a:gd name="connsiteY398" fmla="*/ 1484586 h 10322882"/>
              <a:gd name="connsiteX399" fmla="*/ 5624455 w 7129607"/>
              <a:gd name="connsiteY399" fmla="*/ 1487970 h 10322882"/>
              <a:gd name="connsiteX400" fmla="*/ 5614406 w 7129607"/>
              <a:gd name="connsiteY400" fmla="*/ 1511386 h 10322882"/>
              <a:gd name="connsiteX401" fmla="*/ 5614406 w 7129607"/>
              <a:gd name="connsiteY401" fmla="*/ 1524913 h 10322882"/>
              <a:gd name="connsiteX402" fmla="*/ 5607566 w 7129607"/>
              <a:gd name="connsiteY402" fmla="*/ 1538441 h 10322882"/>
              <a:gd name="connsiteX403" fmla="*/ 5590676 w 7129607"/>
              <a:gd name="connsiteY403" fmla="*/ 1545206 h 10322882"/>
              <a:gd name="connsiteX404" fmla="*/ 5573926 w 7129607"/>
              <a:gd name="connsiteY404" fmla="*/ 1541824 h 10322882"/>
              <a:gd name="connsiteX405" fmla="*/ 5550477 w 7129607"/>
              <a:gd name="connsiteY405" fmla="*/ 1575386 h 10322882"/>
              <a:gd name="connsiteX406" fmla="*/ 5536937 w 7129607"/>
              <a:gd name="connsiteY406" fmla="*/ 1608947 h 10322882"/>
              <a:gd name="connsiteX407" fmla="*/ 5543638 w 7129607"/>
              <a:gd name="connsiteY407" fmla="*/ 1619091 h 10322882"/>
              <a:gd name="connsiteX408" fmla="*/ 5526747 w 7129607"/>
              <a:gd name="connsiteY408" fmla="*/ 1632622 h 10322882"/>
              <a:gd name="connsiteX409" fmla="*/ 5590676 w 7129607"/>
              <a:gd name="connsiteY409" fmla="*/ 1649533 h 10322882"/>
              <a:gd name="connsiteX410" fmla="*/ 5617616 w 7129607"/>
              <a:gd name="connsiteY410" fmla="*/ 1636002 h 10322882"/>
              <a:gd name="connsiteX411" fmla="*/ 5661446 w 7129607"/>
              <a:gd name="connsiteY411" fmla="*/ 1636002 h 10322882"/>
              <a:gd name="connsiteX412" fmla="*/ 5705134 w 7129607"/>
              <a:gd name="connsiteY412" fmla="*/ 1642768 h 10322882"/>
              <a:gd name="connsiteX413" fmla="*/ 5725374 w 7129607"/>
              <a:gd name="connsiteY413" fmla="*/ 1615711 h 10322882"/>
              <a:gd name="connsiteX414" fmla="*/ 5772553 w 7129607"/>
              <a:gd name="connsiteY414" fmla="*/ 1568622 h 10322882"/>
              <a:gd name="connsiteX415" fmla="*/ 5802841 w 7129607"/>
              <a:gd name="connsiteY415" fmla="*/ 1551711 h 10322882"/>
              <a:gd name="connsiteX416" fmla="*/ 5819662 w 7129607"/>
              <a:gd name="connsiteY416" fmla="*/ 1559320 h 10322882"/>
              <a:gd name="connsiteX417" fmla="*/ 5836147 w 7129607"/>
              <a:gd name="connsiteY417" fmla="*/ 1561807 h 10322882"/>
              <a:gd name="connsiteX418" fmla="*/ 5836108 w 7129607"/>
              <a:gd name="connsiteY418" fmla="*/ 1561715 h 10322882"/>
              <a:gd name="connsiteX419" fmla="*/ 5842848 w 7129607"/>
              <a:gd name="connsiteY419" fmla="*/ 1558348 h 10322882"/>
              <a:gd name="connsiteX420" fmla="*/ 5873177 w 7129607"/>
              <a:gd name="connsiteY420" fmla="*/ 1548242 h 10322882"/>
              <a:gd name="connsiteX421" fmla="*/ 5906878 w 7129607"/>
              <a:gd name="connsiteY421" fmla="*/ 1561715 h 10322882"/>
              <a:gd name="connsiteX422" fmla="*/ 5920356 w 7129607"/>
              <a:gd name="connsiteY422" fmla="*/ 1588660 h 10322882"/>
              <a:gd name="connsiteX423" fmla="*/ 5950686 w 7129607"/>
              <a:gd name="connsiteY423" fmla="*/ 1585293 h 10322882"/>
              <a:gd name="connsiteX424" fmla="*/ 5977646 w 7129607"/>
              <a:gd name="connsiteY424" fmla="*/ 1598765 h 10322882"/>
              <a:gd name="connsiteX425" fmla="*/ 5997866 w 7129607"/>
              <a:gd name="connsiteY425" fmla="*/ 1608870 h 10322882"/>
              <a:gd name="connsiteX426" fmla="*/ 6007975 w 7129607"/>
              <a:gd name="connsiteY426" fmla="*/ 1625709 h 10322882"/>
              <a:gd name="connsiteX427" fmla="*/ 6031565 w 7129607"/>
              <a:gd name="connsiteY427" fmla="*/ 1649289 h 10322882"/>
              <a:gd name="connsiteX428" fmla="*/ 6055154 w 7129607"/>
              <a:gd name="connsiteY428" fmla="*/ 1659391 h 10322882"/>
              <a:gd name="connsiteX429" fmla="*/ 6065265 w 7129607"/>
              <a:gd name="connsiteY429" fmla="*/ 1672865 h 10322882"/>
              <a:gd name="connsiteX430" fmla="*/ 6082114 w 7129607"/>
              <a:gd name="connsiteY430" fmla="*/ 1696441 h 10322882"/>
              <a:gd name="connsiteX431" fmla="*/ 6082114 w 7129607"/>
              <a:gd name="connsiteY431" fmla="*/ 1736859 h 10322882"/>
              <a:gd name="connsiteX432" fmla="*/ 6105704 w 7129607"/>
              <a:gd name="connsiteY432" fmla="*/ 1770541 h 10322882"/>
              <a:gd name="connsiteX433" fmla="*/ 6115813 w 7129607"/>
              <a:gd name="connsiteY433" fmla="*/ 1794117 h 10322882"/>
              <a:gd name="connsiteX434" fmla="*/ 6105704 w 7129607"/>
              <a:gd name="connsiteY434" fmla="*/ 1787382 h 10322882"/>
              <a:gd name="connsiteX435" fmla="*/ 6065265 w 7129607"/>
              <a:gd name="connsiteY435" fmla="*/ 1790750 h 10322882"/>
              <a:gd name="connsiteX436" fmla="*/ 6055154 w 7129607"/>
              <a:gd name="connsiteY436" fmla="*/ 1794117 h 10322882"/>
              <a:gd name="connsiteX437" fmla="*/ 6058525 w 7129607"/>
              <a:gd name="connsiteY437" fmla="*/ 1807590 h 10322882"/>
              <a:gd name="connsiteX438" fmla="*/ 6055154 w 7129607"/>
              <a:gd name="connsiteY438" fmla="*/ 1827799 h 10322882"/>
              <a:gd name="connsiteX439" fmla="*/ 6058525 w 7129607"/>
              <a:gd name="connsiteY439" fmla="*/ 1854746 h 10322882"/>
              <a:gd name="connsiteX440" fmla="*/ 6058525 w 7129607"/>
              <a:gd name="connsiteY440" fmla="*/ 1881689 h 10322882"/>
              <a:gd name="connsiteX441" fmla="*/ 6085483 w 7129607"/>
              <a:gd name="connsiteY441" fmla="*/ 1885057 h 10322882"/>
              <a:gd name="connsiteX442" fmla="*/ 6112444 w 7129607"/>
              <a:gd name="connsiteY442" fmla="*/ 1888426 h 10322882"/>
              <a:gd name="connsiteX443" fmla="*/ 6132664 w 7129607"/>
              <a:gd name="connsiteY443" fmla="*/ 1901898 h 10322882"/>
              <a:gd name="connsiteX444" fmla="*/ 6156253 w 7129607"/>
              <a:gd name="connsiteY444" fmla="*/ 1925476 h 10322882"/>
              <a:gd name="connsiteX445" fmla="*/ 6200063 w 7129607"/>
              <a:gd name="connsiteY445" fmla="*/ 1959158 h 10322882"/>
              <a:gd name="connsiteX446" fmla="*/ 6216912 w 7129607"/>
              <a:gd name="connsiteY446" fmla="*/ 1942319 h 10322882"/>
              <a:gd name="connsiteX447" fmla="*/ 6230392 w 7129607"/>
              <a:gd name="connsiteY447" fmla="*/ 1982734 h 10322882"/>
              <a:gd name="connsiteX448" fmla="*/ 6243871 w 7129607"/>
              <a:gd name="connsiteY448" fmla="*/ 1959158 h 10322882"/>
              <a:gd name="connsiteX449" fmla="*/ 6280940 w 7129607"/>
              <a:gd name="connsiteY449" fmla="*/ 1962525 h 10322882"/>
              <a:gd name="connsiteX450" fmla="*/ 6307900 w 7129607"/>
              <a:gd name="connsiteY450" fmla="*/ 1979366 h 10322882"/>
              <a:gd name="connsiteX451" fmla="*/ 6331490 w 7129607"/>
              <a:gd name="connsiteY451" fmla="*/ 2006313 h 10322882"/>
              <a:gd name="connsiteX452" fmla="*/ 6358450 w 7129607"/>
              <a:gd name="connsiteY452" fmla="*/ 2019785 h 10322882"/>
              <a:gd name="connsiteX453" fmla="*/ 6361819 w 7129607"/>
              <a:gd name="connsiteY453" fmla="*/ 2036626 h 10322882"/>
              <a:gd name="connsiteX454" fmla="*/ 6361819 w 7129607"/>
              <a:gd name="connsiteY454" fmla="*/ 2077043 h 10322882"/>
              <a:gd name="connsiteX455" fmla="*/ 6375299 w 7129607"/>
              <a:gd name="connsiteY455" fmla="*/ 2093884 h 10322882"/>
              <a:gd name="connsiteX456" fmla="*/ 6395518 w 7129607"/>
              <a:gd name="connsiteY456" fmla="*/ 2137670 h 10322882"/>
              <a:gd name="connsiteX457" fmla="*/ 6419109 w 7129607"/>
              <a:gd name="connsiteY457" fmla="*/ 2164615 h 10322882"/>
              <a:gd name="connsiteX458" fmla="*/ 6425847 w 7129607"/>
              <a:gd name="connsiteY458" fmla="*/ 2194927 h 10322882"/>
              <a:gd name="connsiteX459" fmla="*/ 6405629 w 7129607"/>
              <a:gd name="connsiteY459" fmla="*/ 2255556 h 10322882"/>
              <a:gd name="connsiteX460" fmla="*/ 6404784 w 7129607"/>
              <a:gd name="connsiteY460" fmla="*/ 2259122 h 10322882"/>
              <a:gd name="connsiteX461" fmla="*/ 6400610 w 7129607"/>
              <a:gd name="connsiteY461" fmla="*/ 2269116 h 10322882"/>
              <a:gd name="connsiteX462" fmla="*/ 6385408 w 7129607"/>
              <a:gd name="connsiteY462" fmla="*/ 2319549 h 10322882"/>
              <a:gd name="connsiteX463" fmla="*/ 6398047 w 7129607"/>
              <a:gd name="connsiteY463" fmla="*/ 2287552 h 10322882"/>
              <a:gd name="connsiteX464" fmla="*/ 6404784 w 7129607"/>
              <a:gd name="connsiteY464" fmla="*/ 2259122 h 10322882"/>
              <a:gd name="connsiteX465" fmla="*/ 6406269 w 7129607"/>
              <a:gd name="connsiteY465" fmla="*/ 2255566 h 10322882"/>
              <a:gd name="connsiteX466" fmla="*/ 6419752 w 7129607"/>
              <a:gd name="connsiteY466" fmla="*/ 2269040 h 10322882"/>
              <a:gd name="connsiteX467" fmla="*/ 6436605 w 7129607"/>
              <a:gd name="connsiteY467" fmla="*/ 2292620 h 10322882"/>
              <a:gd name="connsiteX468" fmla="*/ 6433236 w 7129607"/>
              <a:gd name="connsiteY468" fmla="*/ 2326305 h 10322882"/>
              <a:gd name="connsiteX469" fmla="*/ 6426494 w 7129607"/>
              <a:gd name="connsiteY469" fmla="*/ 2363361 h 10322882"/>
              <a:gd name="connsiteX470" fmla="*/ 6446717 w 7129607"/>
              <a:gd name="connsiteY470" fmla="*/ 2386941 h 10322882"/>
              <a:gd name="connsiteX471" fmla="*/ 6480424 w 7129607"/>
              <a:gd name="connsiteY471" fmla="*/ 2410520 h 10322882"/>
              <a:gd name="connsiteX472" fmla="*/ 6517501 w 7129607"/>
              <a:gd name="connsiteY472" fmla="*/ 2420626 h 10322882"/>
              <a:gd name="connsiteX473" fmla="*/ 6530984 w 7129607"/>
              <a:gd name="connsiteY473" fmla="*/ 2467784 h 10322882"/>
              <a:gd name="connsiteX474" fmla="*/ 6534355 w 7129607"/>
              <a:gd name="connsiteY474" fmla="*/ 2528421 h 10322882"/>
              <a:gd name="connsiteX475" fmla="*/ 6557949 w 7129607"/>
              <a:gd name="connsiteY475" fmla="*/ 2528421 h 10322882"/>
              <a:gd name="connsiteX476" fmla="*/ 6554578 w 7129607"/>
              <a:gd name="connsiteY476" fmla="*/ 2541892 h 10322882"/>
              <a:gd name="connsiteX477" fmla="*/ 6524243 w 7129607"/>
              <a:gd name="connsiteY477" fmla="*/ 2599158 h 10322882"/>
              <a:gd name="connsiteX478" fmla="*/ 6541097 w 7129607"/>
              <a:gd name="connsiteY478" fmla="*/ 2619370 h 10322882"/>
              <a:gd name="connsiteX479" fmla="*/ 6537726 w 7129607"/>
              <a:gd name="connsiteY479" fmla="*/ 2646318 h 10322882"/>
              <a:gd name="connsiteX480" fmla="*/ 6561320 w 7129607"/>
              <a:gd name="connsiteY480" fmla="*/ 2666530 h 10322882"/>
              <a:gd name="connsiteX481" fmla="*/ 6568062 w 7129607"/>
              <a:gd name="connsiteY481" fmla="*/ 2703583 h 10322882"/>
              <a:gd name="connsiteX482" fmla="*/ 6601768 w 7129607"/>
              <a:gd name="connsiteY482" fmla="*/ 2683374 h 10322882"/>
              <a:gd name="connsiteX483" fmla="*/ 6638846 w 7129607"/>
              <a:gd name="connsiteY483" fmla="*/ 2663161 h 10322882"/>
              <a:gd name="connsiteX484" fmla="*/ 6672552 w 7129607"/>
              <a:gd name="connsiteY484" fmla="*/ 2659793 h 10322882"/>
              <a:gd name="connsiteX485" fmla="*/ 6682665 w 7129607"/>
              <a:gd name="connsiteY485" fmla="*/ 2673267 h 10322882"/>
              <a:gd name="connsiteX486" fmla="*/ 6702888 w 7129607"/>
              <a:gd name="connsiteY486" fmla="*/ 2683374 h 10322882"/>
              <a:gd name="connsiteX487" fmla="*/ 6719742 w 7129607"/>
              <a:gd name="connsiteY487" fmla="*/ 2706953 h 10322882"/>
              <a:gd name="connsiteX488" fmla="*/ 6733224 w 7129607"/>
              <a:gd name="connsiteY488" fmla="*/ 2733901 h 10322882"/>
              <a:gd name="connsiteX489" fmla="*/ 6729853 w 7129607"/>
              <a:gd name="connsiteY489" fmla="*/ 2747375 h 10322882"/>
              <a:gd name="connsiteX490" fmla="*/ 6743336 w 7129607"/>
              <a:gd name="connsiteY490" fmla="*/ 2754112 h 10322882"/>
              <a:gd name="connsiteX491" fmla="*/ 6750078 w 7129607"/>
              <a:gd name="connsiteY491" fmla="*/ 2770955 h 10322882"/>
              <a:gd name="connsiteX492" fmla="*/ 6743336 w 7129607"/>
              <a:gd name="connsiteY492" fmla="*/ 2794535 h 10322882"/>
              <a:gd name="connsiteX493" fmla="*/ 6756819 w 7129607"/>
              <a:gd name="connsiteY493" fmla="*/ 2811378 h 10322882"/>
              <a:gd name="connsiteX494" fmla="*/ 6770301 w 7129607"/>
              <a:gd name="connsiteY494" fmla="*/ 2811378 h 10322882"/>
              <a:gd name="connsiteX495" fmla="*/ 6780413 w 7129607"/>
              <a:gd name="connsiteY495" fmla="*/ 2821485 h 10322882"/>
              <a:gd name="connsiteX496" fmla="*/ 6797266 w 7129607"/>
              <a:gd name="connsiteY496" fmla="*/ 2855171 h 10322882"/>
              <a:gd name="connsiteX497" fmla="*/ 6810749 w 7129607"/>
              <a:gd name="connsiteY497" fmla="*/ 2868643 h 10322882"/>
              <a:gd name="connsiteX498" fmla="*/ 6814120 w 7129607"/>
              <a:gd name="connsiteY498" fmla="*/ 2892224 h 10322882"/>
              <a:gd name="connsiteX499" fmla="*/ 6820862 w 7129607"/>
              <a:gd name="connsiteY499" fmla="*/ 2909067 h 10322882"/>
              <a:gd name="connsiteX500" fmla="*/ 6830974 w 7129607"/>
              <a:gd name="connsiteY500" fmla="*/ 2922541 h 10322882"/>
              <a:gd name="connsiteX501" fmla="*/ 6844456 w 7129607"/>
              <a:gd name="connsiteY501" fmla="*/ 2949488 h 10322882"/>
              <a:gd name="connsiteX502" fmla="*/ 6871421 w 7129607"/>
              <a:gd name="connsiteY502" fmla="*/ 2973071 h 10322882"/>
              <a:gd name="connsiteX503" fmla="*/ 6878162 w 7129607"/>
              <a:gd name="connsiteY503" fmla="*/ 3010123 h 10322882"/>
              <a:gd name="connsiteX504" fmla="*/ 6901758 w 7129607"/>
              <a:gd name="connsiteY504" fmla="*/ 3033701 h 10322882"/>
              <a:gd name="connsiteX505" fmla="*/ 6938835 w 7129607"/>
              <a:gd name="connsiteY505" fmla="*/ 3040441 h 10322882"/>
              <a:gd name="connsiteX506" fmla="*/ 6975913 w 7129607"/>
              <a:gd name="connsiteY506" fmla="*/ 3043809 h 10322882"/>
              <a:gd name="connsiteX507" fmla="*/ 6986024 w 7129607"/>
              <a:gd name="connsiteY507" fmla="*/ 3060652 h 10322882"/>
              <a:gd name="connsiteX508" fmla="*/ 7002878 w 7129607"/>
              <a:gd name="connsiteY508" fmla="*/ 3074125 h 10322882"/>
              <a:gd name="connsiteX509" fmla="*/ 7016359 w 7129607"/>
              <a:gd name="connsiteY509" fmla="*/ 3104442 h 10322882"/>
              <a:gd name="connsiteX510" fmla="*/ 7023101 w 7129607"/>
              <a:gd name="connsiteY510" fmla="*/ 3148232 h 10322882"/>
              <a:gd name="connsiteX511" fmla="*/ 7039955 w 7129607"/>
              <a:gd name="connsiteY511" fmla="*/ 3175181 h 10322882"/>
              <a:gd name="connsiteX512" fmla="*/ 7046697 w 7129607"/>
              <a:gd name="connsiteY512" fmla="*/ 3188655 h 10322882"/>
              <a:gd name="connsiteX513" fmla="*/ 7060178 w 7129607"/>
              <a:gd name="connsiteY513" fmla="*/ 3205497 h 10322882"/>
              <a:gd name="connsiteX514" fmla="*/ 7083774 w 7129607"/>
              <a:gd name="connsiteY514" fmla="*/ 3239183 h 10322882"/>
              <a:gd name="connsiteX515" fmla="*/ 7093885 w 7129607"/>
              <a:gd name="connsiteY515" fmla="*/ 3269502 h 10322882"/>
              <a:gd name="connsiteX516" fmla="*/ 7120850 w 7129607"/>
              <a:gd name="connsiteY516" fmla="*/ 3289713 h 10322882"/>
              <a:gd name="connsiteX517" fmla="*/ 7127591 w 7129607"/>
              <a:gd name="connsiteY517" fmla="*/ 3336872 h 10322882"/>
              <a:gd name="connsiteX518" fmla="*/ 7114110 w 7129607"/>
              <a:gd name="connsiteY518" fmla="*/ 3373926 h 10322882"/>
              <a:gd name="connsiteX519" fmla="*/ 7100626 w 7129607"/>
              <a:gd name="connsiteY519" fmla="*/ 3404244 h 10322882"/>
              <a:gd name="connsiteX520" fmla="*/ 7080403 w 7129607"/>
              <a:gd name="connsiteY520" fmla="*/ 3427823 h 10322882"/>
              <a:gd name="connsiteX521" fmla="*/ 7056807 w 7129607"/>
              <a:gd name="connsiteY521" fmla="*/ 3451403 h 10322882"/>
              <a:gd name="connsiteX522" fmla="*/ 7063549 w 7129607"/>
              <a:gd name="connsiteY522" fmla="*/ 3491826 h 10322882"/>
              <a:gd name="connsiteX523" fmla="*/ 7033213 w 7129607"/>
              <a:gd name="connsiteY523" fmla="*/ 3512038 h 10322882"/>
              <a:gd name="connsiteX524" fmla="*/ 7009619 w 7129607"/>
              <a:gd name="connsiteY524" fmla="*/ 3545722 h 10322882"/>
              <a:gd name="connsiteX525" fmla="*/ 6972542 w 7129607"/>
              <a:gd name="connsiteY525" fmla="*/ 3576038 h 10322882"/>
              <a:gd name="connsiteX526" fmla="*/ 6952317 w 7129607"/>
              <a:gd name="connsiteY526" fmla="*/ 3602988 h 10322882"/>
              <a:gd name="connsiteX527" fmla="*/ 6928723 w 7129607"/>
              <a:gd name="connsiteY527" fmla="*/ 3643411 h 10322882"/>
              <a:gd name="connsiteX528" fmla="*/ 6915240 w 7129607"/>
              <a:gd name="connsiteY528" fmla="*/ 3660254 h 10322882"/>
              <a:gd name="connsiteX529" fmla="*/ 6891646 w 7129607"/>
              <a:gd name="connsiteY529" fmla="*/ 3663622 h 10322882"/>
              <a:gd name="connsiteX530" fmla="*/ 6844456 w 7129607"/>
              <a:gd name="connsiteY530" fmla="*/ 3677096 h 10322882"/>
              <a:gd name="connsiteX531" fmla="*/ 6820862 w 7129607"/>
              <a:gd name="connsiteY531" fmla="*/ 3650148 h 10322882"/>
              <a:gd name="connsiteX532" fmla="*/ 6800637 w 7129607"/>
              <a:gd name="connsiteY532" fmla="*/ 3609725 h 10322882"/>
              <a:gd name="connsiteX533" fmla="*/ 6766930 w 7129607"/>
              <a:gd name="connsiteY533" fmla="*/ 3602988 h 10322882"/>
              <a:gd name="connsiteX534" fmla="*/ 6753449 w 7129607"/>
              <a:gd name="connsiteY534" fmla="*/ 3592882 h 10322882"/>
              <a:gd name="connsiteX535" fmla="*/ 6753449 w 7129607"/>
              <a:gd name="connsiteY535" fmla="*/ 3589515 h 10322882"/>
              <a:gd name="connsiteX536" fmla="*/ 6766930 w 7129607"/>
              <a:gd name="connsiteY536" fmla="*/ 3572672 h 10322882"/>
              <a:gd name="connsiteX537" fmla="*/ 6790526 w 7129607"/>
              <a:gd name="connsiteY537" fmla="*/ 3559198 h 10322882"/>
              <a:gd name="connsiteX538" fmla="*/ 6790398 w 7129607"/>
              <a:gd name="connsiteY538" fmla="*/ 3558391 h 10322882"/>
              <a:gd name="connsiteX539" fmla="*/ 6790398 w 7129607"/>
              <a:gd name="connsiteY539" fmla="*/ 3546274 h 10322882"/>
              <a:gd name="connsiteX540" fmla="*/ 6790526 w 7129607"/>
              <a:gd name="connsiteY540" fmla="*/ 3545722 h 10322882"/>
              <a:gd name="connsiteX541" fmla="*/ 6800637 w 7129607"/>
              <a:gd name="connsiteY541" fmla="*/ 3535618 h 10322882"/>
              <a:gd name="connsiteX542" fmla="*/ 6804008 w 7129607"/>
              <a:gd name="connsiteY542" fmla="*/ 3512038 h 10322882"/>
              <a:gd name="connsiteX543" fmla="*/ 6804850 w 7129607"/>
              <a:gd name="connsiteY543" fmla="*/ 3500247 h 10322882"/>
              <a:gd name="connsiteX544" fmla="*/ 6804711 w 7129607"/>
              <a:gd name="connsiteY544" fmla="*/ 3499859 h 10322882"/>
              <a:gd name="connsiteX545" fmla="*/ 6803878 w 7129607"/>
              <a:gd name="connsiteY545" fmla="*/ 3511539 h 10322882"/>
              <a:gd name="connsiteX546" fmla="*/ 6800507 w 7129607"/>
              <a:gd name="connsiteY546" fmla="*/ 3535149 h 10322882"/>
              <a:gd name="connsiteX547" fmla="*/ 6790398 w 7129607"/>
              <a:gd name="connsiteY547" fmla="*/ 3545270 h 10322882"/>
              <a:gd name="connsiteX548" fmla="*/ 6790398 w 7129607"/>
              <a:gd name="connsiteY548" fmla="*/ 3546274 h 10322882"/>
              <a:gd name="connsiteX549" fmla="*/ 6789262 w 7129607"/>
              <a:gd name="connsiteY549" fmla="*/ 3551197 h 10322882"/>
              <a:gd name="connsiteX550" fmla="*/ 6790398 w 7129607"/>
              <a:gd name="connsiteY550" fmla="*/ 3558391 h 10322882"/>
              <a:gd name="connsiteX551" fmla="*/ 6790398 w 7129607"/>
              <a:gd name="connsiteY551" fmla="*/ 3558759 h 10322882"/>
              <a:gd name="connsiteX552" fmla="*/ 6766809 w 7129607"/>
              <a:gd name="connsiteY552" fmla="*/ 3572250 h 10322882"/>
              <a:gd name="connsiteX553" fmla="*/ 6753329 w 7129607"/>
              <a:gd name="connsiteY553" fmla="*/ 3589116 h 10322882"/>
              <a:gd name="connsiteX554" fmla="*/ 6739849 w 7129607"/>
              <a:gd name="connsiteY554" fmla="*/ 3595860 h 10322882"/>
              <a:gd name="connsiteX555" fmla="*/ 6733109 w 7129607"/>
              <a:gd name="connsiteY555" fmla="*/ 3619472 h 10322882"/>
              <a:gd name="connsiteX556" fmla="*/ 6719628 w 7129607"/>
              <a:gd name="connsiteY556" fmla="*/ 3663318 h 10322882"/>
              <a:gd name="connsiteX557" fmla="*/ 6699408 w 7129607"/>
              <a:gd name="connsiteY557" fmla="*/ 3693674 h 10322882"/>
              <a:gd name="connsiteX558" fmla="*/ 6709518 w 7129607"/>
              <a:gd name="connsiteY558" fmla="*/ 3713910 h 10322882"/>
              <a:gd name="connsiteX559" fmla="*/ 6733109 w 7129607"/>
              <a:gd name="connsiteY559" fmla="*/ 3720656 h 10322882"/>
              <a:gd name="connsiteX560" fmla="*/ 6716258 w 7129607"/>
              <a:gd name="connsiteY560" fmla="*/ 3754384 h 10322882"/>
              <a:gd name="connsiteX561" fmla="*/ 6716258 w 7129607"/>
              <a:gd name="connsiteY561" fmla="*/ 3794858 h 10322882"/>
              <a:gd name="connsiteX562" fmla="*/ 6719628 w 7129607"/>
              <a:gd name="connsiteY562" fmla="*/ 3845450 h 10322882"/>
              <a:gd name="connsiteX563" fmla="*/ 6729738 w 7129607"/>
              <a:gd name="connsiteY563" fmla="*/ 3869060 h 10322882"/>
              <a:gd name="connsiteX564" fmla="*/ 6726368 w 7129607"/>
              <a:gd name="connsiteY564" fmla="*/ 3902789 h 10322882"/>
              <a:gd name="connsiteX565" fmla="*/ 6733109 w 7129607"/>
              <a:gd name="connsiteY565" fmla="*/ 3946635 h 10322882"/>
              <a:gd name="connsiteX566" fmla="*/ 6709518 w 7129607"/>
              <a:gd name="connsiteY566" fmla="*/ 3973618 h 10322882"/>
              <a:gd name="connsiteX567" fmla="*/ 6672448 w 7129607"/>
              <a:gd name="connsiteY567" fmla="*/ 4014086 h 10322882"/>
              <a:gd name="connsiteX568" fmla="*/ 6638749 w 7129607"/>
              <a:gd name="connsiteY568" fmla="*/ 3993856 h 10322882"/>
              <a:gd name="connsiteX569" fmla="*/ 6618529 w 7129607"/>
              <a:gd name="connsiteY569" fmla="*/ 4003973 h 10322882"/>
              <a:gd name="connsiteX570" fmla="*/ 6598309 w 7129607"/>
              <a:gd name="connsiteY570" fmla="*/ 4010713 h 10322882"/>
              <a:gd name="connsiteX571" fmla="*/ 6605049 w 7129607"/>
              <a:gd name="connsiteY571" fmla="*/ 4078169 h 10322882"/>
              <a:gd name="connsiteX572" fmla="*/ 6591724 w 7129607"/>
              <a:gd name="connsiteY572" fmla="*/ 4084838 h 10322882"/>
              <a:gd name="connsiteX573" fmla="*/ 6591724 w 7129607"/>
              <a:gd name="connsiteY573" fmla="*/ 4101574 h 10322882"/>
              <a:gd name="connsiteX574" fmla="*/ 6591724 w 7129607"/>
              <a:gd name="connsiteY574" fmla="*/ 4121781 h 10322882"/>
              <a:gd name="connsiteX575" fmla="*/ 6598470 w 7129607"/>
              <a:gd name="connsiteY575" fmla="*/ 4145356 h 10322882"/>
              <a:gd name="connsiteX576" fmla="*/ 6615335 w 7129607"/>
              <a:gd name="connsiteY576" fmla="*/ 4177352 h 10322882"/>
              <a:gd name="connsiteX577" fmla="*/ 6622081 w 7129607"/>
              <a:gd name="connsiteY577" fmla="*/ 4209347 h 10322882"/>
              <a:gd name="connsiteX578" fmla="*/ 6642321 w 7129607"/>
              <a:gd name="connsiteY578" fmla="*/ 4307018 h 10322882"/>
              <a:gd name="connsiteX579" fmla="*/ 6662560 w 7129607"/>
              <a:gd name="connsiteY579" fmla="*/ 4337329 h 10322882"/>
              <a:gd name="connsiteX580" fmla="*/ 6655813 w 7129607"/>
              <a:gd name="connsiteY580" fmla="*/ 4364273 h 10322882"/>
              <a:gd name="connsiteX581" fmla="*/ 6591724 w 7129607"/>
              <a:gd name="connsiteY581" fmla="*/ 4404688 h 10322882"/>
              <a:gd name="connsiteX582" fmla="*/ 6568112 w 7129607"/>
              <a:gd name="connsiteY582" fmla="*/ 4428262 h 10322882"/>
              <a:gd name="connsiteX583" fmla="*/ 6537753 w 7129607"/>
              <a:gd name="connsiteY583" fmla="*/ 4458572 h 10322882"/>
              <a:gd name="connsiteX584" fmla="*/ 6510767 w 7129607"/>
              <a:gd name="connsiteY584" fmla="*/ 4482149 h 10322882"/>
              <a:gd name="connsiteX585" fmla="*/ 6483782 w 7129607"/>
              <a:gd name="connsiteY585" fmla="*/ 4515827 h 10322882"/>
              <a:gd name="connsiteX586" fmla="*/ 6439931 w 7129607"/>
              <a:gd name="connsiteY586" fmla="*/ 4515827 h 10322882"/>
              <a:gd name="connsiteX587" fmla="*/ 6409574 w 7129607"/>
              <a:gd name="connsiteY587" fmla="*/ 4542772 h 10322882"/>
              <a:gd name="connsiteX588" fmla="*/ 6355603 w 7129607"/>
              <a:gd name="connsiteY588" fmla="*/ 4613497 h 10322882"/>
              <a:gd name="connsiteX589" fmla="*/ 6345482 w 7129607"/>
              <a:gd name="connsiteY589" fmla="*/ 4626966 h 10322882"/>
              <a:gd name="connsiteX590" fmla="*/ 6332559 w 7129607"/>
              <a:gd name="connsiteY590" fmla="*/ 4636643 h 10322882"/>
              <a:gd name="connsiteX591" fmla="*/ 6332640 w 7129607"/>
              <a:gd name="connsiteY591" fmla="*/ 4637131 h 10322882"/>
              <a:gd name="connsiteX592" fmla="*/ 6329270 w 7129607"/>
              <a:gd name="connsiteY592" fmla="*/ 4653969 h 10322882"/>
              <a:gd name="connsiteX593" fmla="*/ 6309055 w 7129607"/>
              <a:gd name="connsiteY593" fmla="*/ 4657340 h 10322882"/>
              <a:gd name="connsiteX594" fmla="*/ 6308929 w 7129607"/>
              <a:gd name="connsiteY594" fmla="*/ 4657376 h 10322882"/>
              <a:gd name="connsiteX595" fmla="*/ 6328269 w 7129607"/>
              <a:gd name="connsiteY595" fmla="*/ 4654155 h 10322882"/>
              <a:gd name="connsiteX596" fmla="*/ 6335006 w 7129607"/>
              <a:gd name="connsiteY596" fmla="*/ 4670994 h 10322882"/>
              <a:gd name="connsiteX597" fmla="*/ 6328269 w 7129607"/>
              <a:gd name="connsiteY597" fmla="*/ 4758559 h 10322882"/>
              <a:gd name="connsiteX598" fmla="*/ 6335006 w 7129607"/>
              <a:gd name="connsiteY598" fmla="*/ 4798972 h 10322882"/>
              <a:gd name="connsiteX599" fmla="*/ 6358584 w 7129607"/>
              <a:gd name="connsiteY599" fmla="*/ 4825915 h 10322882"/>
              <a:gd name="connsiteX600" fmla="*/ 6375425 w 7129607"/>
              <a:gd name="connsiteY600" fmla="*/ 4866332 h 10322882"/>
              <a:gd name="connsiteX601" fmla="*/ 6382162 w 7129607"/>
              <a:gd name="connsiteY601" fmla="*/ 4910115 h 10322882"/>
              <a:gd name="connsiteX602" fmla="*/ 6392267 w 7129607"/>
              <a:gd name="connsiteY602" fmla="*/ 4953897 h 10322882"/>
              <a:gd name="connsiteX603" fmla="*/ 6372058 w 7129607"/>
              <a:gd name="connsiteY603" fmla="*/ 4987576 h 10322882"/>
              <a:gd name="connsiteX604" fmla="*/ 6358584 w 7129607"/>
              <a:gd name="connsiteY604" fmla="*/ 5021254 h 10322882"/>
              <a:gd name="connsiteX605" fmla="*/ 6338373 w 7129607"/>
              <a:gd name="connsiteY605" fmla="*/ 5065036 h 10322882"/>
              <a:gd name="connsiteX606" fmla="*/ 6308058 w 7129607"/>
              <a:gd name="connsiteY606" fmla="*/ 5102084 h 10322882"/>
              <a:gd name="connsiteX607" fmla="*/ 6304690 w 7129607"/>
              <a:gd name="connsiteY607" fmla="*/ 5139130 h 10322882"/>
              <a:gd name="connsiteX608" fmla="*/ 6304690 w 7129607"/>
              <a:gd name="connsiteY608" fmla="*/ 5169440 h 10322882"/>
              <a:gd name="connsiteX609" fmla="*/ 6294584 w 7129607"/>
              <a:gd name="connsiteY609" fmla="*/ 5203120 h 10322882"/>
              <a:gd name="connsiteX610" fmla="*/ 6284480 w 7129607"/>
              <a:gd name="connsiteY610" fmla="*/ 5236800 h 10322882"/>
              <a:gd name="connsiteX611" fmla="*/ 6264269 w 7129607"/>
              <a:gd name="connsiteY611" fmla="*/ 5273845 h 10322882"/>
              <a:gd name="connsiteX612" fmla="*/ 6237321 w 7129607"/>
              <a:gd name="connsiteY612" fmla="*/ 5297421 h 10322882"/>
              <a:gd name="connsiteX613" fmla="*/ 6233954 w 7129607"/>
              <a:gd name="connsiteY613" fmla="*/ 5317628 h 10322882"/>
              <a:gd name="connsiteX614" fmla="*/ 6244058 w 7129607"/>
              <a:gd name="connsiteY614" fmla="*/ 5331100 h 10322882"/>
              <a:gd name="connsiteX615" fmla="*/ 6247428 w 7129607"/>
              <a:gd name="connsiteY615" fmla="*/ 5364780 h 10322882"/>
              <a:gd name="connsiteX616" fmla="*/ 6247428 w 7129607"/>
              <a:gd name="connsiteY616" fmla="*/ 5408563 h 10322882"/>
              <a:gd name="connsiteX617" fmla="*/ 6233954 w 7129607"/>
              <a:gd name="connsiteY617" fmla="*/ 5418666 h 10322882"/>
              <a:gd name="connsiteX618" fmla="*/ 6231124 w 7129607"/>
              <a:gd name="connsiteY618" fmla="*/ 5421496 h 10322882"/>
              <a:gd name="connsiteX619" fmla="*/ 6231124 w 7129607"/>
              <a:gd name="connsiteY619" fmla="*/ 5431561 h 10322882"/>
              <a:gd name="connsiteX620" fmla="*/ 6214279 w 7129607"/>
              <a:gd name="connsiteY620" fmla="*/ 5468654 h 10322882"/>
              <a:gd name="connsiteX621" fmla="*/ 6217649 w 7129607"/>
              <a:gd name="connsiteY621" fmla="*/ 5515864 h 10322882"/>
              <a:gd name="connsiteX622" fmla="*/ 6204172 w 7129607"/>
              <a:gd name="connsiteY622" fmla="*/ 5532724 h 10322882"/>
              <a:gd name="connsiteX623" fmla="*/ 6224386 w 7129607"/>
              <a:gd name="connsiteY623" fmla="*/ 5563074 h 10322882"/>
              <a:gd name="connsiteX624" fmla="*/ 6217649 w 7129607"/>
              <a:gd name="connsiteY624" fmla="*/ 5610283 h 10322882"/>
              <a:gd name="connsiteX625" fmla="*/ 6190695 w 7129607"/>
              <a:gd name="connsiteY625" fmla="*/ 5670981 h 10322882"/>
              <a:gd name="connsiteX626" fmla="*/ 6180587 w 7129607"/>
              <a:gd name="connsiteY626" fmla="*/ 5691214 h 10322882"/>
              <a:gd name="connsiteX627" fmla="*/ 6170481 w 7129607"/>
              <a:gd name="connsiteY627" fmla="*/ 5748542 h 10322882"/>
              <a:gd name="connsiteX628" fmla="*/ 6170481 w 7129607"/>
              <a:gd name="connsiteY628" fmla="*/ 5789007 h 10322882"/>
              <a:gd name="connsiteX629" fmla="*/ 6157004 w 7129607"/>
              <a:gd name="connsiteY629" fmla="*/ 5815983 h 10322882"/>
              <a:gd name="connsiteX630" fmla="*/ 6143527 w 7129607"/>
              <a:gd name="connsiteY630" fmla="*/ 5839588 h 10322882"/>
              <a:gd name="connsiteX631" fmla="*/ 6109836 w 7129607"/>
              <a:gd name="connsiteY631" fmla="*/ 5849705 h 10322882"/>
              <a:gd name="connsiteX632" fmla="*/ 6089622 w 7129607"/>
              <a:gd name="connsiteY632" fmla="*/ 5859821 h 10322882"/>
              <a:gd name="connsiteX633" fmla="*/ 6079515 w 7129607"/>
              <a:gd name="connsiteY633" fmla="*/ 5880054 h 10322882"/>
              <a:gd name="connsiteX634" fmla="*/ 6096361 w 7129607"/>
              <a:gd name="connsiteY634" fmla="*/ 5900287 h 10322882"/>
              <a:gd name="connsiteX635" fmla="*/ 6086253 w 7129607"/>
              <a:gd name="connsiteY635" fmla="*/ 5913776 h 10322882"/>
              <a:gd name="connsiteX636" fmla="*/ 6086253 w 7129607"/>
              <a:gd name="connsiteY636" fmla="*/ 5913866 h 10322882"/>
              <a:gd name="connsiteX637" fmla="*/ 6096232 w 7129607"/>
              <a:gd name="connsiteY637" fmla="*/ 5900548 h 10322882"/>
              <a:gd name="connsiteX638" fmla="*/ 6102962 w 7129607"/>
              <a:gd name="connsiteY638" fmla="*/ 5910653 h 10322882"/>
              <a:gd name="connsiteX639" fmla="*/ 6113056 w 7129607"/>
              <a:gd name="connsiteY639" fmla="*/ 5944331 h 10322882"/>
              <a:gd name="connsiteX640" fmla="*/ 6163528 w 7129607"/>
              <a:gd name="connsiteY640" fmla="*/ 5954436 h 10322882"/>
              <a:gd name="connsiteX641" fmla="*/ 6247647 w 7129607"/>
              <a:gd name="connsiteY641" fmla="*/ 5957803 h 10322882"/>
              <a:gd name="connsiteX642" fmla="*/ 6271200 w 7129607"/>
              <a:gd name="connsiteY642" fmla="*/ 5954436 h 10322882"/>
              <a:gd name="connsiteX643" fmla="*/ 6288024 w 7129607"/>
              <a:gd name="connsiteY643" fmla="*/ 5951068 h 10322882"/>
              <a:gd name="connsiteX644" fmla="*/ 6318308 w 7129607"/>
              <a:gd name="connsiteY644" fmla="*/ 5940963 h 10322882"/>
              <a:gd name="connsiteX645" fmla="*/ 6351954 w 7129607"/>
              <a:gd name="connsiteY645" fmla="*/ 5967906 h 10322882"/>
              <a:gd name="connsiteX646" fmla="*/ 6348590 w 7129607"/>
              <a:gd name="connsiteY646" fmla="*/ 5988114 h 10322882"/>
              <a:gd name="connsiteX647" fmla="*/ 6365414 w 7129607"/>
              <a:gd name="connsiteY647" fmla="*/ 6021794 h 10322882"/>
              <a:gd name="connsiteX648" fmla="*/ 6368778 w 7129607"/>
              <a:gd name="connsiteY648" fmla="*/ 6045369 h 10322882"/>
              <a:gd name="connsiteX649" fmla="*/ 6382238 w 7129607"/>
              <a:gd name="connsiteY649" fmla="*/ 6068944 h 10322882"/>
              <a:gd name="connsiteX650" fmla="*/ 6388967 w 7129607"/>
              <a:gd name="connsiteY650" fmla="*/ 6102624 h 10322882"/>
              <a:gd name="connsiteX651" fmla="*/ 6375509 w 7129607"/>
              <a:gd name="connsiteY651" fmla="*/ 6132934 h 10322882"/>
              <a:gd name="connsiteX652" fmla="*/ 6402427 w 7129607"/>
              <a:gd name="connsiteY652" fmla="*/ 6153142 h 10322882"/>
              <a:gd name="connsiteX653" fmla="*/ 6409156 w 7129607"/>
              <a:gd name="connsiteY653" fmla="*/ 6186821 h 10322882"/>
              <a:gd name="connsiteX654" fmla="*/ 6419251 w 7129607"/>
              <a:gd name="connsiteY654" fmla="*/ 6210397 h 10322882"/>
              <a:gd name="connsiteX655" fmla="*/ 6378873 w 7129607"/>
              <a:gd name="connsiteY655" fmla="*/ 6240707 h 10322882"/>
              <a:gd name="connsiteX656" fmla="*/ 6348590 w 7129607"/>
              <a:gd name="connsiteY656" fmla="*/ 6260915 h 10322882"/>
              <a:gd name="connsiteX657" fmla="*/ 6308213 w 7129607"/>
              <a:gd name="connsiteY657" fmla="*/ 6257547 h 10322882"/>
              <a:gd name="connsiteX658" fmla="*/ 6311577 w 7129607"/>
              <a:gd name="connsiteY658" fmla="*/ 6264284 h 10322882"/>
              <a:gd name="connsiteX659" fmla="*/ 6308213 w 7129607"/>
              <a:gd name="connsiteY659" fmla="*/ 6281122 h 10322882"/>
              <a:gd name="connsiteX660" fmla="*/ 6314942 w 7129607"/>
              <a:gd name="connsiteY660" fmla="*/ 6294594 h 10322882"/>
              <a:gd name="connsiteX661" fmla="*/ 6301484 w 7129607"/>
              <a:gd name="connsiteY661" fmla="*/ 6308067 h 10322882"/>
              <a:gd name="connsiteX662" fmla="*/ 6314942 w 7129607"/>
              <a:gd name="connsiteY662" fmla="*/ 6338377 h 10322882"/>
              <a:gd name="connsiteX663" fmla="*/ 6311577 w 7129607"/>
              <a:gd name="connsiteY663" fmla="*/ 6385529 h 10322882"/>
              <a:gd name="connsiteX664" fmla="*/ 6234187 w 7129607"/>
              <a:gd name="connsiteY664" fmla="*/ 6419207 h 10322882"/>
              <a:gd name="connsiteX665" fmla="*/ 6207270 w 7129607"/>
              <a:gd name="connsiteY665" fmla="*/ 6442782 h 10322882"/>
              <a:gd name="connsiteX666" fmla="*/ 6176988 w 7129607"/>
              <a:gd name="connsiteY666" fmla="*/ 6466358 h 10322882"/>
              <a:gd name="connsiteX667" fmla="*/ 6163528 w 7129607"/>
              <a:gd name="connsiteY667" fmla="*/ 6496670 h 10322882"/>
              <a:gd name="connsiteX668" fmla="*/ 6160163 w 7129607"/>
              <a:gd name="connsiteY668" fmla="*/ 6537085 h 10322882"/>
              <a:gd name="connsiteX669" fmla="*/ 6153433 w 7129607"/>
              <a:gd name="connsiteY669" fmla="*/ 6570763 h 10322882"/>
              <a:gd name="connsiteX670" fmla="*/ 6126515 w 7129607"/>
              <a:gd name="connsiteY670" fmla="*/ 6597707 h 10322882"/>
              <a:gd name="connsiteX671" fmla="*/ 6143339 w 7129607"/>
              <a:gd name="connsiteY671" fmla="*/ 6604443 h 10322882"/>
              <a:gd name="connsiteX672" fmla="*/ 6150068 w 7129607"/>
              <a:gd name="connsiteY672" fmla="*/ 6624650 h 10322882"/>
              <a:gd name="connsiteX673" fmla="*/ 6136609 w 7129607"/>
              <a:gd name="connsiteY673" fmla="*/ 6668433 h 10322882"/>
              <a:gd name="connsiteX674" fmla="*/ 6116420 w 7129607"/>
              <a:gd name="connsiteY674" fmla="*/ 6692008 h 10322882"/>
              <a:gd name="connsiteX675" fmla="*/ 6102962 w 7129607"/>
              <a:gd name="connsiteY675" fmla="*/ 6671800 h 10322882"/>
              <a:gd name="connsiteX676" fmla="*/ 6102729 w 7129607"/>
              <a:gd name="connsiteY676" fmla="*/ 6671854 h 10322882"/>
              <a:gd name="connsiteX677" fmla="*/ 6115671 w 7129607"/>
              <a:gd name="connsiteY677" fmla="*/ 6691281 h 10322882"/>
              <a:gd name="connsiteX678" fmla="*/ 6108934 w 7129607"/>
              <a:gd name="connsiteY678" fmla="*/ 6694650 h 10322882"/>
              <a:gd name="connsiteX679" fmla="*/ 6085357 w 7129607"/>
              <a:gd name="connsiteY679" fmla="*/ 6735092 h 10322882"/>
              <a:gd name="connsiteX680" fmla="*/ 6108934 w 7129607"/>
              <a:gd name="connsiteY680" fmla="*/ 6762052 h 10322882"/>
              <a:gd name="connsiteX681" fmla="*/ 6142615 w 7129607"/>
              <a:gd name="connsiteY681" fmla="*/ 6758683 h 10322882"/>
              <a:gd name="connsiteX682" fmla="*/ 6159457 w 7129607"/>
              <a:gd name="connsiteY682" fmla="*/ 6745201 h 10322882"/>
              <a:gd name="connsiteX683" fmla="*/ 6172929 w 7129607"/>
              <a:gd name="connsiteY683" fmla="*/ 6735092 h 10322882"/>
              <a:gd name="connsiteX684" fmla="*/ 6183034 w 7129607"/>
              <a:gd name="connsiteY684" fmla="*/ 6748572 h 10322882"/>
              <a:gd name="connsiteX685" fmla="*/ 6189769 w 7129607"/>
              <a:gd name="connsiteY685" fmla="*/ 6768792 h 10322882"/>
              <a:gd name="connsiteX686" fmla="*/ 6189769 w 7129607"/>
              <a:gd name="connsiteY686" fmla="*/ 6771551 h 10322882"/>
              <a:gd name="connsiteX687" fmla="*/ 6190277 w 7129607"/>
              <a:gd name="connsiteY687" fmla="*/ 6769015 h 10322882"/>
              <a:gd name="connsiteX688" fmla="*/ 6190277 w 7129607"/>
              <a:gd name="connsiteY688" fmla="*/ 6772384 h 10322882"/>
              <a:gd name="connsiteX689" fmla="*/ 6189603 w 7129607"/>
              <a:gd name="connsiteY689" fmla="*/ 6772384 h 10322882"/>
              <a:gd name="connsiteX690" fmla="*/ 6189647 w 7129607"/>
              <a:gd name="connsiteY690" fmla="*/ 6772163 h 10322882"/>
              <a:gd name="connsiteX691" fmla="*/ 6176297 w 7129607"/>
              <a:gd name="connsiteY691" fmla="*/ 6772163 h 10322882"/>
              <a:gd name="connsiteX692" fmla="*/ 6156088 w 7129607"/>
              <a:gd name="connsiteY692" fmla="*/ 6789012 h 10322882"/>
              <a:gd name="connsiteX693" fmla="*/ 6139248 w 7129607"/>
              <a:gd name="connsiteY693" fmla="*/ 6809234 h 10322882"/>
              <a:gd name="connsiteX694" fmla="*/ 6138258 w 7129607"/>
              <a:gd name="connsiteY694" fmla="*/ 6816168 h 10322882"/>
              <a:gd name="connsiteX695" fmla="*/ 6139748 w 7129607"/>
              <a:gd name="connsiteY695" fmla="*/ 6809445 h 10322882"/>
              <a:gd name="connsiteX696" fmla="*/ 6156591 w 7129607"/>
              <a:gd name="connsiteY696" fmla="*/ 6789230 h 10322882"/>
              <a:gd name="connsiteX697" fmla="*/ 6176801 w 7129607"/>
              <a:gd name="connsiteY697" fmla="*/ 6772384 h 10322882"/>
              <a:gd name="connsiteX698" fmla="*/ 6189603 w 7129607"/>
              <a:gd name="connsiteY698" fmla="*/ 6772384 h 10322882"/>
              <a:gd name="connsiteX699" fmla="*/ 6186908 w 7129607"/>
              <a:gd name="connsiteY699" fmla="*/ 6785861 h 10322882"/>
              <a:gd name="connsiteX700" fmla="*/ 6200381 w 7129607"/>
              <a:gd name="connsiteY700" fmla="*/ 6816184 h 10322882"/>
              <a:gd name="connsiteX701" fmla="*/ 6210487 w 7129607"/>
              <a:gd name="connsiteY701" fmla="*/ 6853244 h 10322882"/>
              <a:gd name="connsiteX702" fmla="*/ 6207118 w 7129607"/>
              <a:gd name="connsiteY702" fmla="*/ 6897042 h 10322882"/>
              <a:gd name="connsiteX703" fmla="*/ 6213857 w 7129607"/>
              <a:gd name="connsiteY703" fmla="*/ 6920627 h 10322882"/>
              <a:gd name="connsiteX704" fmla="*/ 6237437 w 7129607"/>
              <a:gd name="connsiteY704" fmla="*/ 6913889 h 10322882"/>
              <a:gd name="connsiteX705" fmla="*/ 6261016 w 7129607"/>
              <a:gd name="connsiteY705" fmla="*/ 6917258 h 10322882"/>
              <a:gd name="connsiteX706" fmla="*/ 6291333 w 7129607"/>
              <a:gd name="connsiteY706" fmla="*/ 6907150 h 10322882"/>
              <a:gd name="connsiteX707" fmla="*/ 6318281 w 7129607"/>
              <a:gd name="connsiteY707" fmla="*/ 6920627 h 10322882"/>
              <a:gd name="connsiteX708" fmla="*/ 6345230 w 7129607"/>
              <a:gd name="connsiteY708" fmla="*/ 6950949 h 10322882"/>
              <a:gd name="connsiteX709" fmla="*/ 6375547 w 7129607"/>
              <a:gd name="connsiteY709" fmla="*/ 6981272 h 10322882"/>
              <a:gd name="connsiteX710" fmla="*/ 6365441 w 7129607"/>
              <a:gd name="connsiteY710" fmla="*/ 6998118 h 10322882"/>
              <a:gd name="connsiteX711" fmla="*/ 6362073 w 7129607"/>
              <a:gd name="connsiteY711" fmla="*/ 7028439 h 10322882"/>
              <a:gd name="connsiteX712" fmla="*/ 6375547 w 7129607"/>
              <a:gd name="connsiteY712" fmla="*/ 7075607 h 10322882"/>
              <a:gd name="connsiteX713" fmla="*/ 6372179 w 7129607"/>
              <a:gd name="connsiteY713" fmla="*/ 7122776 h 10322882"/>
              <a:gd name="connsiteX714" fmla="*/ 6378916 w 7129607"/>
              <a:gd name="connsiteY714" fmla="*/ 7173313 h 10322882"/>
              <a:gd name="connsiteX715" fmla="*/ 6365441 w 7129607"/>
              <a:gd name="connsiteY715" fmla="*/ 7203635 h 10322882"/>
              <a:gd name="connsiteX716" fmla="*/ 6365441 w 7129607"/>
              <a:gd name="connsiteY716" fmla="*/ 7227220 h 10322882"/>
              <a:gd name="connsiteX717" fmla="*/ 6358704 w 7129607"/>
              <a:gd name="connsiteY717" fmla="*/ 7233958 h 10322882"/>
              <a:gd name="connsiteX718" fmla="*/ 6358387 w 7129607"/>
              <a:gd name="connsiteY718" fmla="*/ 7233988 h 10322882"/>
              <a:gd name="connsiteX719" fmla="*/ 6341856 w 7129607"/>
              <a:gd name="connsiteY719" fmla="*/ 7257114 h 10322882"/>
              <a:gd name="connsiteX720" fmla="*/ 6335116 w 7129607"/>
              <a:gd name="connsiteY720" fmla="*/ 7284056 h 10322882"/>
              <a:gd name="connsiteX721" fmla="*/ 6372187 w 7129607"/>
              <a:gd name="connsiteY721" fmla="*/ 7304262 h 10322882"/>
              <a:gd name="connsiteX722" fmla="*/ 6385669 w 7129607"/>
              <a:gd name="connsiteY722" fmla="*/ 7324470 h 10322882"/>
              <a:gd name="connsiteX723" fmla="*/ 6395778 w 7129607"/>
              <a:gd name="connsiteY723" fmla="*/ 7368251 h 10322882"/>
              <a:gd name="connsiteX724" fmla="*/ 6405889 w 7129607"/>
              <a:gd name="connsiteY724" fmla="*/ 7378354 h 10322882"/>
              <a:gd name="connsiteX725" fmla="*/ 6399149 w 7129607"/>
              <a:gd name="connsiteY725" fmla="*/ 7395194 h 10322882"/>
              <a:gd name="connsiteX726" fmla="*/ 6409258 w 7129607"/>
              <a:gd name="connsiteY726" fmla="*/ 7449078 h 10322882"/>
              <a:gd name="connsiteX727" fmla="*/ 6436220 w 7129607"/>
              <a:gd name="connsiteY727" fmla="*/ 7476021 h 10322882"/>
              <a:gd name="connsiteX728" fmla="*/ 6453071 w 7129607"/>
              <a:gd name="connsiteY728" fmla="*/ 7502964 h 10322882"/>
              <a:gd name="connsiteX729" fmla="*/ 6456440 w 7129607"/>
              <a:gd name="connsiteY729" fmla="*/ 7526537 h 10322882"/>
              <a:gd name="connsiteX730" fmla="*/ 6446331 w 7129607"/>
              <a:gd name="connsiteY730" fmla="*/ 7543377 h 10322882"/>
              <a:gd name="connsiteX731" fmla="*/ 6436220 w 7129607"/>
              <a:gd name="connsiteY731" fmla="*/ 7553480 h 10322882"/>
              <a:gd name="connsiteX732" fmla="*/ 6422740 w 7129607"/>
              <a:gd name="connsiteY732" fmla="*/ 7563583 h 10322882"/>
              <a:gd name="connsiteX733" fmla="*/ 6426109 w 7129607"/>
              <a:gd name="connsiteY733" fmla="*/ 7603997 h 10322882"/>
              <a:gd name="connsiteX734" fmla="*/ 6442960 w 7129607"/>
              <a:gd name="connsiteY734" fmla="*/ 7637675 h 10322882"/>
              <a:gd name="connsiteX735" fmla="*/ 6436220 w 7129607"/>
              <a:gd name="connsiteY735" fmla="*/ 7678088 h 10322882"/>
              <a:gd name="connsiteX736" fmla="*/ 6436220 w 7129607"/>
              <a:gd name="connsiteY736" fmla="*/ 7718502 h 10322882"/>
              <a:gd name="connsiteX737" fmla="*/ 6429480 w 7129607"/>
              <a:gd name="connsiteY737" fmla="*/ 7765652 h 10322882"/>
              <a:gd name="connsiteX738" fmla="*/ 6429480 w 7129607"/>
              <a:gd name="connsiteY738" fmla="*/ 7772286 h 10322882"/>
              <a:gd name="connsiteX739" fmla="*/ 6430097 w 7129607"/>
              <a:gd name="connsiteY739" fmla="*/ 7772902 h 10322882"/>
              <a:gd name="connsiteX740" fmla="*/ 6426723 w 7129607"/>
              <a:gd name="connsiteY740" fmla="*/ 7816705 h 10322882"/>
              <a:gd name="connsiteX741" fmla="*/ 6436841 w 7129607"/>
              <a:gd name="connsiteY741" fmla="*/ 7863877 h 10322882"/>
              <a:gd name="connsiteX742" fmla="*/ 6433469 w 7129607"/>
              <a:gd name="connsiteY742" fmla="*/ 7894202 h 10322882"/>
              <a:gd name="connsiteX743" fmla="*/ 6463822 w 7129607"/>
              <a:gd name="connsiteY743" fmla="*/ 7927896 h 10322882"/>
              <a:gd name="connsiteX744" fmla="*/ 6477312 w 7129607"/>
              <a:gd name="connsiteY744" fmla="*/ 7964961 h 10322882"/>
              <a:gd name="connsiteX745" fmla="*/ 6467194 w 7129607"/>
              <a:gd name="connsiteY745" fmla="*/ 8012132 h 10322882"/>
              <a:gd name="connsiteX746" fmla="*/ 6433469 w 7129607"/>
              <a:gd name="connsiteY746" fmla="*/ 8049196 h 10322882"/>
              <a:gd name="connsiteX747" fmla="*/ 6416605 w 7129607"/>
              <a:gd name="connsiteY747" fmla="*/ 8092999 h 10322882"/>
              <a:gd name="connsiteX748" fmla="*/ 6426723 w 7129607"/>
              <a:gd name="connsiteY748" fmla="*/ 8136801 h 10322882"/>
              <a:gd name="connsiteX749" fmla="*/ 6406488 w 7129607"/>
              <a:gd name="connsiteY749" fmla="*/ 8170497 h 10322882"/>
              <a:gd name="connsiteX750" fmla="*/ 6379508 w 7129607"/>
              <a:gd name="connsiteY750" fmla="*/ 8217669 h 10322882"/>
              <a:gd name="connsiteX751" fmla="*/ 6352527 w 7129607"/>
              <a:gd name="connsiteY751" fmla="*/ 8244624 h 10322882"/>
              <a:gd name="connsiteX752" fmla="*/ 6335665 w 7129607"/>
              <a:gd name="connsiteY752" fmla="*/ 8271580 h 10322882"/>
              <a:gd name="connsiteX753" fmla="*/ 6312057 w 7129607"/>
              <a:gd name="connsiteY753" fmla="*/ 8288426 h 10322882"/>
              <a:gd name="connsiteX754" fmla="*/ 6288448 w 7129607"/>
              <a:gd name="connsiteY754" fmla="*/ 8281688 h 10322882"/>
              <a:gd name="connsiteX755" fmla="*/ 6268212 w 7129607"/>
              <a:gd name="connsiteY755" fmla="*/ 8298535 h 10322882"/>
              <a:gd name="connsiteX756" fmla="*/ 6247978 w 7129607"/>
              <a:gd name="connsiteY756" fmla="*/ 8335598 h 10322882"/>
              <a:gd name="connsiteX757" fmla="*/ 6258095 w 7129607"/>
              <a:gd name="connsiteY757" fmla="*/ 8372663 h 10322882"/>
              <a:gd name="connsiteX758" fmla="*/ 6264840 w 7129607"/>
              <a:gd name="connsiteY758" fmla="*/ 8402988 h 10322882"/>
              <a:gd name="connsiteX759" fmla="*/ 6281704 w 7129607"/>
              <a:gd name="connsiteY759" fmla="*/ 8429943 h 10322882"/>
              <a:gd name="connsiteX760" fmla="*/ 6301938 w 7129607"/>
              <a:gd name="connsiteY760" fmla="*/ 8456899 h 10322882"/>
              <a:gd name="connsiteX761" fmla="*/ 6342410 w 7129607"/>
              <a:gd name="connsiteY761" fmla="*/ 8460268 h 10322882"/>
              <a:gd name="connsiteX762" fmla="*/ 6379508 w 7129607"/>
              <a:gd name="connsiteY762" fmla="*/ 8453530 h 10322882"/>
              <a:gd name="connsiteX763" fmla="*/ 6386252 w 7129607"/>
              <a:gd name="connsiteY763" fmla="*/ 8487223 h 10322882"/>
              <a:gd name="connsiteX764" fmla="*/ 6406488 w 7129607"/>
              <a:gd name="connsiteY764" fmla="*/ 8510810 h 10322882"/>
              <a:gd name="connsiteX765" fmla="*/ 6362644 w 7129607"/>
              <a:gd name="connsiteY765" fmla="*/ 8568090 h 10322882"/>
              <a:gd name="connsiteX766" fmla="*/ 6362644 w 7129607"/>
              <a:gd name="connsiteY766" fmla="*/ 8588307 h 10322882"/>
              <a:gd name="connsiteX767" fmla="*/ 6369390 w 7129607"/>
              <a:gd name="connsiteY767" fmla="*/ 8611893 h 10322882"/>
              <a:gd name="connsiteX768" fmla="*/ 6345782 w 7129607"/>
              <a:gd name="connsiteY768" fmla="*/ 8645587 h 10322882"/>
              <a:gd name="connsiteX769" fmla="*/ 6301938 w 7129607"/>
              <a:gd name="connsiteY769" fmla="*/ 8655696 h 10322882"/>
              <a:gd name="connsiteX770" fmla="*/ 6254723 w 7129607"/>
              <a:gd name="connsiteY770" fmla="*/ 8672542 h 10322882"/>
              <a:gd name="connsiteX771" fmla="*/ 6231115 w 7129607"/>
              <a:gd name="connsiteY771" fmla="*/ 8669173 h 10322882"/>
              <a:gd name="connsiteX772" fmla="*/ 6224370 w 7129607"/>
              <a:gd name="connsiteY772" fmla="*/ 8679282 h 10322882"/>
              <a:gd name="connsiteX773" fmla="*/ 6223800 w 7129607"/>
              <a:gd name="connsiteY773" fmla="*/ 8679282 h 10322882"/>
              <a:gd name="connsiteX774" fmla="*/ 6220627 w 7129607"/>
              <a:gd name="connsiteY774" fmla="*/ 8685630 h 10322882"/>
              <a:gd name="connsiteX775" fmla="*/ 6207154 w 7129607"/>
              <a:gd name="connsiteY775" fmla="*/ 8729412 h 10322882"/>
              <a:gd name="connsiteX776" fmla="*/ 6183579 w 7129607"/>
              <a:gd name="connsiteY776" fmla="*/ 8749620 h 10322882"/>
              <a:gd name="connsiteX777" fmla="*/ 6170107 w 7129607"/>
              <a:gd name="connsiteY777" fmla="*/ 8790035 h 10322882"/>
              <a:gd name="connsiteX778" fmla="*/ 6139795 w 7129607"/>
              <a:gd name="connsiteY778" fmla="*/ 8823713 h 10322882"/>
              <a:gd name="connsiteX779" fmla="*/ 6116220 w 7129607"/>
              <a:gd name="connsiteY779" fmla="*/ 8850658 h 10322882"/>
              <a:gd name="connsiteX780" fmla="*/ 6072437 w 7129607"/>
              <a:gd name="connsiteY780" fmla="*/ 8847288 h 10322882"/>
              <a:gd name="connsiteX781" fmla="*/ 6025285 w 7129607"/>
              <a:gd name="connsiteY781" fmla="*/ 8854025 h 10322882"/>
              <a:gd name="connsiteX782" fmla="*/ 5961293 w 7129607"/>
              <a:gd name="connsiteY782" fmla="*/ 8864128 h 10322882"/>
              <a:gd name="connsiteX783" fmla="*/ 5937718 w 7129607"/>
              <a:gd name="connsiteY783" fmla="*/ 8874233 h 10322882"/>
              <a:gd name="connsiteX784" fmla="*/ 5917511 w 7129607"/>
              <a:gd name="connsiteY784" fmla="*/ 8874233 h 10322882"/>
              <a:gd name="connsiteX785" fmla="*/ 5900671 w 7129607"/>
              <a:gd name="connsiteY785" fmla="*/ 8864128 h 10322882"/>
              <a:gd name="connsiteX786" fmla="*/ 5870359 w 7129607"/>
              <a:gd name="connsiteY786" fmla="*/ 8854025 h 10322882"/>
              <a:gd name="connsiteX787" fmla="*/ 5840047 w 7129607"/>
              <a:gd name="connsiteY787" fmla="*/ 8850658 h 10322882"/>
              <a:gd name="connsiteX788" fmla="*/ 5823207 w 7129607"/>
              <a:gd name="connsiteY788" fmla="*/ 8847288 h 10322882"/>
              <a:gd name="connsiteX789" fmla="*/ 5786159 w 7129607"/>
              <a:gd name="connsiteY789" fmla="*/ 8847288 h 10322882"/>
              <a:gd name="connsiteX790" fmla="*/ 5742377 w 7129607"/>
              <a:gd name="connsiteY790" fmla="*/ 8837185 h 10322882"/>
              <a:gd name="connsiteX791" fmla="*/ 5728904 w 7129607"/>
              <a:gd name="connsiteY791" fmla="*/ 8870864 h 10322882"/>
              <a:gd name="connsiteX792" fmla="*/ 5708697 w 7129607"/>
              <a:gd name="connsiteY792" fmla="*/ 8901176 h 10322882"/>
              <a:gd name="connsiteX793" fmla="*/ 5685120 w 7129607"/>
              <a:gd name="connsiteY793" fmla="*/ 8941591 h 10322882"/>
              <a:gd name="connsiteX794" fmla="*/ 5627865 w 7129607"/>
              <a:gd name="connsiteY794" fmla="*/ 8928118 h 10322882"/>
              <a:gd name="connsiteX795" fmla="*/ 5577346 w 7129607"/>
              <a:gd name="connsiteY795" fmla="*/ 8928118 h 10322882"/>
              <a:gd name="connsiteX796" fmla="*/ 5553770 w 7129607"/>
              <a:gd name="connsiteY796" fmla="*/ 8911279 h 10322882"/>
              <a:gd name="connsiteX797" fmla="*/ 5489779 w 7129607"/>
              <a:gd name="connsiteY797" fmla="*/ 8911279 h 10322882"/>
              <a:gd name="connsiteX798" fmla="*/ 5486411 w 7129607"/>
              <a:gd name="connsiteY798" fmla="*/ 8944958 h 10322882"/>
              <a:gd name="connsiteX799" fmla="*/ 5459467 w 7129607"/>
              <a:gd name="connsiteY799" fmla="*/ 8965166 h 10322882"/>
              <a:gd name="connsiteX800" fmla="*/ 5419052 w 7129607"/>
              <a:gd name="connsiteY800" fmla="*/ 8955061 h 10322882"/>
              <a:gd name="connsiteX801" fmla="*/ 5368532 w 7129607"/>
              <a:gd name="connsiteY801" fmla="*/ 8948326 h 10322882"/>
              <a:gd name="connsiteX802" fmla="*/ 5328117 w 7129607"/>
              <a:gd name="connsiteY802" fmla="*/ 8941591 h 10322882"/>
              <a:gd name="connsiteX803" fmla="*/ 5307909 w 7129607"/>
              <a:gd name="connsiteY803" fmla="*/ 8951694 h 10322882"/>
              <a:gd name="connsiteX804" fmla="*/ 5287702 w 7129607"/>
              <a:gd name="connsiteY804" fmla="*/ 8951694 h 10322882"/>
              <a:gd name="connsiteX805" fmla="*/ 5264125 w 7129607"/>
              <a:gd name="connsiteY805" fmla="*/ 8975269 h 10322882"/>
              <a:gd name="connsiteX806" fmla="*/ 5237182 w 7129607"/>
              <a:gd name="connsiteY806" fmla="*/ 8998846 h 10322882"/>
              <a:gd name="connsiteX807" fmla="*/ 5203502 w 7129607"/>
              <a:gd name="connsiteY807" fmla="*/ 9012316 h 10322882"/>
              <a:gd name="connsiteX808" fmla="*/ 5176558 w 7129607"/>
              <a:gd name="connsiteY808" fmla="*/ 9008949 h 10322882"/>
              <a:gd name="connsiteX809" fmla="*/ 5146246 w 7129607"/>
              <a:gd name="connsiteY809" fmla="*/ 9032524 h 10322882"/>
              <a:gd name="connsiteX810" fmla="*/ 5119303 w 7129607"/>
              <a:gd name="connsiteY810" fmla="*/ 9066204 h 10322882"/>
              <a:gd name="connsiteX811" fmla="*/ 5102463 w 7129607"/>
              <a:gd name="connsiteY811" fmla="*/ 9093146 h 10322882"/>
              <a:gd name="connsiteX812" fmla="*/ 5088991 w 7129607"/>
              <a:gd name="connsiteY812" fmla="*/ 9099882 h 10322882"/>
              <a:gd name="connsiteX813" fmla="*/ 5075519 w 7129607"/>
              <a:gd name="connsiteY813" fmla="*/ 9113354 h 10322882"/>
              <a:gd name="connsiteX814" fmla="*/ 5062048 w 7129607"/>
              <a:gd name="connsiteY814" fmla="*/ 9147034 h 10322882"/>
              <a:gd name="connsiteX815" fmla="*/ 5025001 w 7129607"/>
              <a:gd name="connsiteY815" fmla="*/ 9170609 h 10322882"/>
              <a:gd name="connsiteX816" fmla="*/ 5001424 w 7129607"/>
              <a:gd name="connsiteY816" fmla="*/ 9177344 h 10322882"/>
              <a:gd name="connsiteX817" fmla="*/ 4971112 w 7129607"/>
              <a:gd name="connsiteY817" fmla="*/ 9200919 h 10322882"/>
              <a:gd name="connsiteX818" fmla="*/ 4923962 w 7129607"/>
              <a:gd name="connsiteY818" fmla="*/ 9207655 h 10322882"/>
              <a:gd name="connsiteX819" fmla="*/ 4886914 w 7129607"/>
              <a:gd name="connsiteY819" fmla="*/ 9190816 h 10322882"/>
              <a:gd name="connsiteX820" fmla="*/ 4829658 w 7129607"/>
              <a:gd name="connsiteY820" fmla="*/ 9251437 h 10322882"/>
              <a:gd name="connsiteX821" fmla="*/ 4785875 w 7129607"/>
              <a:gd name="connsiteY821" fmla="*/ 9271645 h 10322882"/>
              <a:gd name="connsiteX822" fmla="*/ 4758931 w 7129607"/>
              <a:gd name="connsiteY822" fmla="*/ 9275014 h 10322882"/>
              <a:gd name="connsiteX823" fmla="*/ 4738723 w 7129607"/>
              <a:gd name="connsiteY823" fmla="*/ 9275014 h 10322882"/>
              <a:gd name="connsiteX824" fmla="*/ 4731988 w 7129607"/>
              <a:gd name="connsiteY824" fmla="*/ 9281749 h 10322882"/>
              <a:gd name="connsiteX825" fmla="*/ 4678101 w 7129607"/>
              <a:gd name="connsiteY825" fmla="*/ 9345740 h 10322882"/>
              <a:gd name="connsiteX826" fmla="*/ 4600636 w 7129607"/>
              <a:gd name="connsiteY826" fmla="*/ 9419833 h 10322882"/>
              <a:gd name="connsiteX827" fmla="*/ 4523174 w 7129607"/>
              <a:gd name="connsiteY827" fmla="*/ 9470352 h 10322882"/>
              <a:gd name="connsiteX828" fmla="*/ 4482757 w 7129607"/>
              <a:gd name="connsiteY828" fmla="*/ 9466985 h 10322882"/>
              <a:gd name="connsiteX829" fmla="*/ 4476022 w 7129607"/>
              <a:gd name="connsiteY829" fmla="*/ 9443410 h 10322882"/>
              <a:gd name="connsiteX830" fmla="*/ 4486127 w 7129607"/>
              <a:gd name="connsiteY830" fmla="*/ 9376050 h 10322882"/>
              <a:gd name="connsiteX831" fmla="*/ 4472654 w 7129607"/>
              <a:gd name="connsiteY831" fmla="*/ 9355843 h 10322882"/>
              <a:gd name="connsiteX832" fmla="*/ 4476022 w 7129607"/>
              <a:gd name="connsiteY832" fmla="*/ 9318797 h 10322882"/>
              <a:gd name="connsiteX833" fmla="*/ 4455815 w 7129607"/>
              <a:gd name="connsiteY833" fmla="*/ 9288485 h 10322882"/>
              <a:gd name="connsiteX834" fmla="*/ 4428870 w 7129607"/>
              <a:gd name="connsiteY834" fmla="*/ 9278382 h 10322882"/>
              <a:gd name="connsiteX835" fmla="*/ 4418767 w 7129607"/>
              <a:gd name="connsiteY835" fmla="*/ 9258174 h 10322882"/>
              <a:gd name="connsiteX836" fmla="*/ 4368248 w 7129607"/>
              <a:gd name="connsiteY836" fmla="*/ 9231231 h 10322882"/>
              <a:gd name="connsiteX837" fmla="*/ 4327833 w 7129607"/>
              <a:gd name="connsiteY837" fmla="*/ 9214392 h 10322882"/>
              <a:gd name="connsiteX838" fmla="*/ 4310993 w 7129607"/>
              <a:gd name="connsiteY838" fmla="*/ 9173976 h 10322882"/>
              <a:gd name="connsiteX839" fmla="*/ 4287416 w 7129607"/>
              <a:gd name="connsiteY839" fmla="*/ 9133561 h 10322882"/>
              <a:gd name="connsiteX840" fmla="*/ 4287416 w 7129607"/>
              <a:gd name="connsiteY840" fmla="*/ 9130962 h 10322882"/>
              <a:gd name="connsiteX841" fmla="*/ 4274619 w 7129607"/>
              <a:gd name="connsiteY841" fmla="*/ 9131788 h 10322882"/>
              <a:gd name="connsiteX842" fmla="*/ 4264095 w 7129607"/>
              <a:gd name="connsiteY842" fmla="*/ 9147789 h 10322882"/>
              <a:gd name="connsiteX843" fmla="*/ 4247255 w 7129607"/>
              <a:gd name="connsiteY843" fmla="*/ 9157894 h 10322882"/>
              <a:gd name="connsiteX844" fmla="*/ 4237152 w 7129607"/>
              <a:gd name="connsiteY844" fmla="*/ 9178104 h 10322882"/>
              <a:gd name="connsiteX845" fmla="*/ 4203474 w 7129607"/>
              <a:gd name="connsiteY845" fmla="*/ 9205054 h 10322882"/>
              <a:gd name="connsiteX846" fmla="*/ 4200106 w 7129607"/>
              <a:gd name="connsiteY846" fmla="*/ 9242107 h 10322882"/>
              <a:gd name="connsiteX847" fmla="*/ 4159691 w 7129607"/>
              <a:gd name="connsiteY847" fmla="*/ 9255581 h 10322882"/>
              <a:gd name="connsiteX848" fmla="*/ 4126013 w 7129607"/>
              <a:gd name="connsiteY848" fmla="*/ 9275792 h 10322882"/>
              <a:gd name="connsiteX849" fmla="*/ 4092335 w 7129607"/>
              <a:gd name="connsiteY849" fmla="*/ 9299372 h 10322882"/>
              <a:gd name="connsiteX850" fmla="*/ 4065392 w 7129607"/>
              <a:gd name="connsiteY850" fmla="*/ 9326319 h 10322882"/>
              <a:gd name="connsiteX851" fmla="*/ 4045186 w 7129607"/>
              <a:gd name="connsiteY851" fmla="*/ 9316213 h 10322882"/>
              <a:gd name="connsiteX852" fmla="*/ 4021611 w 7129607"/>
              <a:gd name="connsiteY852" fmla="*/ 9322952 h 10322882"/>
              <a:gd name="connsiteX853" fmla="*/ 3974460 w 7129607"/>
              <a:gd name="connsiteY853" fmla="*/ 9322952 h 10322882"/>
              <a:gd name="connsiteX854" fmla="*/ 3944150 w 7129607"/>
              <a:gd name="connsiteY854" fmla="*/ 9299372 h 10322882"/>
              <a:gd name="connsiteX855" fmla="*/ 3934047 w 7129607"/>
              <a:gd name="connsiteY855" fmla="*/ 9296002 h 10322882"/>
              <a:gd name="connsiteX856" fmla="*/ 3950887 w 7129607"/>
              <a:gd name="connsiteY856" fmla="*/ 9285898 h 10322882"/>
              <a:gd name="connsiteX857" fmla="*/ 3968567 w 7129607"/>
              <a:gd name="connsiteY857" fmla="*/ 9272844 h 10322882"/>
              <a:gd name="connsiteX858" fmla="*/ 3968674 w 7129607"/>
              <a:gd name="connsiteY858" fmla="*/ 9271967 h 10322882"/>
              <a:gd name="connsiteX859" fmla="*/ 3951006 w 7129607"/>
              <a:gd name="connsiteY859" fmla="*/ 9284997 h 10322882"/>
              <a:gd name="connsiteX860" fmla="*/ 3934156 w 7129607"/>
              <a:gd name="connsiteY860" fmla="*/ 9295100 h 10322882"/>
              <a:gd name="connsiteX861" fmla="*/ 3920674 w 7129607"/>
              <a:gd name="connsiteY861" fmla="*/ 9301835 h 10322882"/>
              <a:gd name="connsiteX862" fmla="*/ 3903823 w 7129607"/>
              <a:gd name="connsiteY862" fmla="*/ 9301835 h 10322882"/>
              <a:gd name="connsiteX863" fmla="*/ 3876861 w 7129607"/>
              <a:gd name="connsiteY863" fmla="*/ 9305203 h 10322882"/>
              <a:gd name="connsiteX864" fmla="*/ 3843158 w 7129607"/>
              <a:gd name="connsiteY864" fmla="*/ 9318675 h 10322882"/>
              <a:gd name="connsiteX865" fmla="*/ 3799344 w 7129607"/>
              <a:gd name="connsiteY865" fmla="*/ 9322043 h 10322882"/>
              <a:gd name="connsiteX866" fmla="*/ 3772382 w 7129607"/>
              <a:gd name="connsiteY866" fmla="*/ 9322043 h 10322882"/>
              <a:gd name="connsiteX867" fmla="*/ 3755529 w 7129607"/>
              <a:gd name="connsiteY867" fmla="*/ 9315308 h 10322882"/>
              <a:gd name="connsiteX868" fmla="*/ 3725197 w 7129607"/>
              <a:gd name="connsiteY868" fmla="*/ 9318675 h 10322882"/>
              <a:gd name="connsiteX869" fmla="*/ 3715086 w 7129607"/>
              <a:gd name="connsiteY869" fmla="*/ 9295100 h 10322882"/>
              <a:gd name="connsiteX870" fmla="*/ 3714244 w 7129607"/>
              <a:gd name="connsiteY870" fmla="*/ 9274893 h 10322882"/>
              <a:gd name="connsiteX871" fmla="*/ 3711808 w 7129607"/>
              <a:gd name="connsiteY871" fmla="*/ 9266546 h 10322882"/>
              <a:gd name="connsiteX872" fmla="*/ 3710850 w 7129607"/>
              <a:gd name="connsiteY872" fmla="*/ 9266546 h 10322882"/>
              <a:gd name="connsiteX873" fmla="*/ 3713183 w 7129607"/>
              <a:gd name="connsiteY873" fmla="*/ 9274550 h 10322882"/>
              <a:gd name="connsiteX874" fmla="*/ 3714024 w 7129607"/>
              <a:gd name="connsiteY874" fmla="*/ 9294763 h 10322882"/>
              <a:gd name="connsiteX875" fmla="*/ 3724126 w 7129607"/>
              <a:gd name="connsiteY875" fmla="*/ 9318344 h 10322882"/>
              <a:gd name="connsiteX876" fmla="*/ 3714024 w 7129607"/>
              <a:gd name="connsiteY876" fmla="*/ 9321712 h 10322882"/>
              <a:gd name="connsiteX877" fmla="*/ 3676990 w 7129607"/>
              <a:gd name="connsiteY877" fmla="*/ 9341926 h 10322882"/>
              <a:gd name="connsiteX878" fmla="*/ 3672308 w 7129607"/>
              <a:gd name="connsiteY878" fmla="*/ 9346903 h 10322882"/>
              <a:gd name="connsiteX879" fmla="*/ 3672308 w 7129607"/>
              <a:gd name="connsiteY879" fmla="*/ 9353896 h 10322882"/>
              <a:gd name="connsiteX880" fmla="*/ 3665730 w 7129607"/>
              <a:gd name="connsiteY880" fmla="*/ 9353896 h 10322882"/>
              <a:gd name="connsiteX881" fmla="*/ 3663523 w 7129607"/>
              <a:gd name="connsiteY881" fmla="*/ 9356242 h 10322882"/>
              <a:gd name="connsiteX882" fmla="*/ 3660156 w 7129607"/>
              <a:gd name="connsiteY882" fmla="*/ 9375612 h 10322882"/>
              <a:gd name="connsiteX883" fmla="*/ 3643321 w 7129607"/>
              <a:gd name="connsiteY883" fmla="*/ 9412668 h 10322882"/>
              <a:gd name="connsiteX884" fmla="*/ 3589452 w 7129607"/>
              <a:gd name="connsiteY884" fmla="*/ 9426144 h 10322882"/>
              <a:gd name="connsiteX885" fmla="*/ 3555784 w 7129607"/>
              <a:gd name="connsiteY885" fmla="*/ 9422775 h 10322882"/>
              <a:gd name="connsiteX886" fmla="*/ 3522115 w 7129607"/>
              <a:gd name="connsiteY886" fmla="*/ 9422775 h 10322882"/>
              <a:gd name="connsiteX887" fmla="*/ 3458145 w 7129607"/>
              <a:gd name="connsiteY887" fmla="*/ 9395825 h 10322882"/>
              <a:gd name="connsiteX888" fmla="*/ 3454779 w 7129607"/>
              <a:gd name="connsiteY888" fmla="*/ 9399193 h 10322882"/>
              <a:gd name="connsiteX889" fmla="*/ 3454779 w 7129607"/>
              <a:gd name="connsiteY889" fmla="*/ 9392456 h 10322882"/>
              <a:gd name="connsiteX890" fmla="*/ 3450571 w 7129607"/>
              <a:gd name="connsiteY890" fmla="*/ 9367191 h 10322882"/>
              <a:gd name="connsiteX891" fmla="*/ 3445699 w 7129607"/>
              <a:gd name="connsiteY891" fmla="*/ 9353896 h 10322882"/>
              <a:gd name="connsiteX892" fmla="*/ 3445308 w 7129607"/>
              <a:gd name="connsiteY892" fmla="*/ 9353896 h 10322882"/>
              <a:gd name="connsiteX893" fmla="*/ 3450395 w 7129607"/>
              <a:gd name="connsiteY893" fmla="*/ 9367785 h 10322882"/>
              <a:gd name="connsiteX894" fmla="*/ 3454601 w 7129607"/>
              <a:gd name="connsiteY894" fmla="*/ 9393051 h 10322882"/>
              <a:gd name="connsiteX895" fmla="*/ 3454601 w 7129607"/>
              <a:gd name="connsiteY895" fmla="*/ 9399789 h 10322882"/>
              <a:gd name="connsiteX896" fmla="*/ 3444504 w 7129607"/>
              <a:gd name="connsiteY896" fmla="*/ 9426740 h 10322882"/>
              <a:gd name="connsiteX897" fmla="*/ 3431043 w 7129607"/>
              <a:gd name="connsiteY897" fmla="*/ 9443583 h 10322882"/>
              <a:gd name="connsiteX898" fmla="*/ 3431043 w 7129607"/>
              <a:gd name="connsiteY898" fmla="*/ 9467166 h 10322882"/>
              <a:gd name="connsiteX899" fmla="*/ 3417582 w 7129607"/>
              <a:gd name="connsiteY899" fmla="*/ 9497485 h 10322882"/>
              <a:gd name="connsiteX900" fmla="*/ 3397390 w 7129607"/>
              <a:gd name="connsiteY900" fmla="*/ 9504223 h 10322882"/>
              <a:gd name="connsiteX901" fmla="*/ 3363737 w 7129607"/>
              <a:gd name="connsiteY901" fmla="*/ 9517698 h 10322882"/>
              <a:gd name="connsiteX902" fmla="*/ 3333449 w 7129607"/>
              <a:gd name="connsiteY902" fmla="*/ 9531174 h 10322882"/>
              <a:gd name="connsiteX903" fmla="*/ 3306527 w 7129607"/>
              <a:gd name="connsiteY903" fmla="*/ 9544649 h 10322882"/>
              <a:gd name="connsiteX904" fmla="*/ 3276238 w 7129607"/>
              <a:gd name="connsiteY904" fmla="*/ 9534541 h 10322882"/>
              <a:gd name="connsiteX905" fmla="*/ 3242585 w 7129607"/>
              <a:gd name="connsiteY905" fmla="*/ 9521066 h 10322882"/>
              <a:gd name="connsiteX906" fmla="*/ 3202200 w 7129607"/>
              <a:gd name="connsiteY906" fmla="*/ 9571600 h 10322882"/>
              <a:gd name="connsiteX907" fmla="*/ 3161817 w 7129607"/>
              <a:gd name="connsiteY907" fmla="*/ 9564861 h 10322882"/>
              <a:gd name="connsiteX908" fmla="*/ 3121433 w 7129607"/>
              <a:gd name="connsiteY908" fmla="*/ 9568231 h 10322882"/>
              <a:gd name="connsiteX909" fmla="*/ 3067587 w 7129607"/>
              <a:gd name="connsiteY909" fmla="*/ 9544649 h 10322882"/>
              <a:gd name="connsiteX910" fmla="*/ 3033934 w 7129607"/>
              <a:gd name="connsiteY910" fmla="*/ 9551386 h 10322882"/>
              <a:gd name="connsiteX911" fmla="*/ 3000285 w 7129607"/>
              <a:gd name="connsiteY911" fmla="*/ 9541280 h 10322882"/>
              <a:gd name="connsiteX912" fmla="*/ 2966631 w 7129607"/>
              <a:gd name="connsiteY912" fmla="*/ 9558125 h 10322882"/>
              <a:gd name="connsiteX913" fmla="*/ 2929612 w 7129607"/>
              <a:gd name="connsiteY913" fmla="*/ 9558125 h 10322882"/>
              <a:gd name="connsiteX914" fmla="*/ 2872403 w 7129607"/>
              <a:gd name="connsiteY914" fmla="*/ 9517698 h 10322882"/>
              <a:gd name="connsiteX915" fmla="*/ 2848844 w 7129607"/>
              <a:gd name="connsiteY915" fmla="*/ 9534541 h 10322882"/>
              <a:gd name="connsiteX916" fmla="*/ 2801730 w 7129607"/>
              <a:gd name="connsiteY916" fmla="*/ 9537911 h 10322882"/>
              <a:gd name="connsiteX917" fmla="*/ 2771442 w 7129607"/>
              <a:gd name="connsiteY917" fmla="*/ 9548017 h 10322882"/>
              <a:gd name="connsiteX918" fmla="*/ 2751248 w 7129607"/>
              <a:gd name="connsiteY918" fmla="*/ 9524435 h 10322882"/>
              <a:gd name="connsiteX919" fmla="*/ 2724327 w 7129607"/>
              <a:gd name="connsiteY919" fmla="*/ 9487378 h 10322882"/>
              <a:gd name="connsiteX920" fmla="*/ 2704134 w 7129607"/>
              <a:gd name="connsiteY920" fmla="*/ 9487378 h 10322882"/>
              <a:gd name="connsiteX921" fmla="*/ 2705398 w 7129607"/>
              <a:gd name="connsiteY921" fmla="*/ 9466744 h 10322882"/>
              <a:gd name="connsiteX922" fmla="*/ 2704713 w 7129607"/>
              <a:gd name="connsiteY922" fmla="*/ 9454206 h 10322882"/>
              <a:gd name="connsiteX923" fmla="*/ 2704562 w 7129607"/>
              <a:gd name="connsiteY923" fmla="*/ 9454287 h 10322882"/>
              <a:gd name="connsiteX924" fmla="*/ 2705248 w 7129607"/>
              <a:gd name="connsiteY924" fmla="*/ 9466885 h 10322882"/>
              <a:gd name="connsiteX925" fmla="*/ 2703984 w 7129607"/>
              <a:gd name="connsiteY925" fmla="*/ 9487511 h 10322882"/>
              <a:gd name="connsiteX926" fmla="*/ 2673659 w 7129607"/>
              <a:gd name="connsiteY926" fmla="*/ 9487511 h 10322882"/>
              <a:gd name="connsiteX927" fmla="*/ 2683767 w 7129607"/>
              <a:gd name="connsiteY927" fmla="*/ 9511085 h 10322882"/>
              <a:gd name="connsiteX928" fmla="*/ 2693876 w 7129607"/>
              <a:gd name="connsiteY928" fmla="*/ 9554863 h 10322882"/>
              <a:gd name="connsiteX929" fmla="*/ 2663553 w 7129607"/>
              <a:gd name="connsiteY929" fmla="*/ 9591907 h 10322882"/>
              <a:gd name="connsiteX930" fmla="*/ 2626489 w 7129607"/>
              <a:gd name="connsiteY930" fmla="*/ 9615480 h 10322882"/>
              <a:gd name="connsiteX931" fmla="*/ 2589425 w 7129607"/>
              <a:gd name="connsiteY931" fmla="*/ 9625583 h 10322882"/>
              <a:gd name="connsiteX932" fmla="*/ 2575949 w 7129607"/>
              <a:gd name="connsiteY932" fmla="*/ 9659258 h 10322882"/>
              <a:gd name="connsiteX933" fmla="*/ 2596165 w 7129607"/>
              <a:gd name="connsiteY933" fmla="*/ 9689567 h 10322882"/>
              <a:gd name="connsiteX934" fmla="*/ 2599535 w 7129607"/>
              <a:gd name="connsiteY934" fmla="*/ 9726610 h 10322882"/>
              <a:gd name="connsiteX935" fmla="*/ 2579317 w 7129607"/>
              <a:gd name="connsiteY935" fmla="*/ 9709772 h 10322882"/>
              <a:gd name="connsiteX936" fmla="*/ 2535518 w 7129607"/>
              <a:gd name="connsiteY936" fmla="*/ 9703038 h 10322882"/>
              <a:gd name="connsiteX937" fmla="*/ 2501824 w 7129607"/>
              <a:gd name="connsiteY937" fmla="*/ 9723242 h 10322882"/>
              <a:gd name="connsiteX938" fmla="*/ 2461393 w 7129607"/>
              <a:gd name="connsiteY938" fmla="*/ 9736713 h 10322882"/>
              <a:gd name="connsiteX939" fmla="*/ 2447914 w 7129607"/>
              <a:gd name="connsiteY939" fmla="*/ 9746816 h 10322882"/>
              <a:gd name="connsiteX940" fmla="*/ 2431066 w 7129607"/>
              <a:gd name="connsiteY940" fmla="*/ 9750184 h 10322882"/>
              <a:gd name="connsiteX941" fmla="*/ 2394004 w 7129607"/>
              <a:gd name="connsiteY941" fmla="*/ 9770389 h 10322882"/>
              <a:gd name="connsiteX942" fmla="*/ 2356941 w 7129607"/>
              <a:gd name="connsiteY942" fmla="*/ 9767022 h 10322882"/>
              <a:gd name="connsiteX943" fmla="*/ 2309770 w 7129607"/>
              <a:gd name="connsiteY943" fmla="*/ 9773757 h 10322882"/>
              <a:gd name="connsiteX944" fmla="*/ 2316507 w 7129607"/>
              <a:gd name="connsiteY944" fmla="*/ 9814167 h 10322882"/>
              <a:gd name="connsiteX945" fmla="*/ 2299662 w 7129607"/>
              <a:gd name="connsiteY945" fmla="*/ 9861315 h 10322882"/>
              <a:gd name="connsiteX946" fmla="*/ 2286186 w 7129607"/>
              <a:gd name="connsiteY946" fmla="*/ 9894990 h 10322882"/>
              <a:gd name="connsiteX947" fmla="*/ 2265969 w 7129607"/>
              <a:gd name="connsiteY947" fmla="*/ 9918563 h 10322882"/>
              <a:gd name="connsiteX948" fmla="*/ 2242383 w 7129607"/>
              <a:gd name="connsiteY948" fmla="*/ 9932034 h 10322882"/>
              <a:gd name="connsiteX949" fmla="*/ 2232274 w 7129607"/>
              <a:gd name="connsiteY949" fmla="*/ 9942137 h 10322882"/>
              <a:gd name="connsiteX950" fmla="*/ 2222167 w 7129607"/>
              <a:gd name="connsiteY950" fmla="*/ 9942137 h 10322882"/>
              <a:gd name="connsiteX951" fmla="*/ 2198580 w 7129607"/>
              <a:gd name="connsiteY951" fmla="*/ 9955606 h 10322882"/>
              <a:gd name="connsiteX952" fmla="*/ 2174999 w 7129607"/>
              <a:gd name="connsiteY952" fmla="*/ 9955606 h 10322882"/>
              <a:gd name="connsiteX953" fmla="*/ 2154781 w 7129607"/>
              <a:gd name="connsiteY953" fmla="*/ 9925299 h 10322882"/>
              <a:gd name="connsiteX954" fmla="*/ 2134563 w 7129607"/>
              <a:gd name="connsiteY954" fmla="*/ 9888254 h 10322882"/>
              <a:gd name="connsiteX955" fmla="*/ 2124455 w 7129607"/>
              <a:gd name="connsiteY955" fmla="*/ 9851212 h 10322882"/>
              <a:gd name="connsiteX956" fmla="*/ 2117714 w 7129607"/>
              <a:gd name="connsiteY956" fmla="*/ 9804064 h 10322882"/>
              <a:gd name="connsiteX957" fmla="*/ 2110978 w 7129607"/>
              <a:gd name="connsiteY957" fmla="*/ 9760287 h 10322882"/>
              <a:gd name="connsiteX958" fmla="*/ 2087393 w 7129607"/>
              <a:gd name="connsiteY958" fmla="*/ 9726610 h 10322882"/>
              <a:gd name="connsiteX959" fmla="*/ 2080654 w 7129607"/>
              <a:gd name="connsiteY959" fmla="*/ 9723242 h 10322882"/>
              <a:gd name="connsiteX960" fmla="*/ 2080571 w 7129607"/>
              <a:gd name="connsiteY960" fmla="*/ 9722990 h 10322882"/>
              <a:gd name="connsiteX961" fmla="*/ 2054359 w 7129607"/>
              <a:gd name="connsiteY961" fmla="*/ 9732807 h 10322882"/>
              <a:gd name="connsiteX962" fmla="*/ 2027404 w 7129607"/>
              <a:gd name="connsiteY962" fmla="*/ 9742904 h 10322882"/>
              <a:gd name="connsiteX963" fmla="*/ 2007188 w 7129607"/>
              <a:gd name="connsiteY963" fmla="*/ 9763097 h 10322882"/>
              <a:gd name="connsiteX964" fmla="*/ 1973496 w 7129607"/>
              <a:gd name="connsiteY964" fmla="*/ 9786655 h 10322882"/>
              <a:gd name="connsiteX965" fmla="*/ 1946540 w 7129607"/>
              <a:gd name="connsiteY965" fmla="*/ 9786655 h 10322882"/>
              <a:gd name="connsiteX966" fmla="*/ 1885891 w 7129607"/>
              <a:gd name="connsiteY966" fmla="*/ 9779925 h 10322882"/>
              <a:gd name="connsiteX967" fmla="*/ 1848825 w 7129607"/>
              <a:gd name="connsiteY967" fmla="*/ 9783289 h 10322882"/>
              <a:gd name="connsiteX968" fmla="*/ 1825240 w 7129607"/>
              <a:gd name="connsiteY968" fmla="*/ 9759731 h 10322882"/>
              <a:gd name="connsiteX969" fmla="*/ 1788177 w 7129607"/>
              <a:gd name="connsiteY969" fmla="*/ 9746270 h 10322882"/>
              <a:gd name="connsiteX970" fmla="*/ 1734265 w 7129607"/>
              <a:gd name="connsiteY970" fmla="*/ 9756367 h 10322882"/>
              <a:gd name="connsiteX971" fmla="*/ 1700571 w 7129607"/>
              <a:gd name="connsiteY971" fmla="*/ 9773194 h 10322882"/>
              <a:gd name="connsiteX972" fmla="*/ 1683726 w 7129607"/>
              <a:gd name="connsiteY972" fmla="*/ 9779925 h 10322882"/>
              <a:gd name="connsiteX973" fmla="*/ 1666879 w 7129607"/>
              <a:gd name="connsiteY973" fmla="*/ 9803482 h 10322882"/>
              <a:gd name="connsiteX974" fmla="*/ 1616337 w 7129607"/>
              <a:gd name="connsiteY974" fmla="*/ 9847234 h 10322882"/>
              <a:gd name="connsiteX975" fmla="*/ 1565797 w 7129607"/>
              <a:gd name="connsiteY975" fmla="*/ 9894351 h 10322882"/>
              <a:gd name="connsiteX976" fmla="*/ 1515257 w 7129607"/>
              <a:gd name="connsiteY976" fmla="*/ 9921275 h 10322882"/>
              <a:gd name="connsiteX977" fmla="*/ 1444500 w 7129607"/>
              <a:gd name="connsiteY977" fmla="*/ 9938102 h 10322882"/>
              <a:gd name="connsiteX978" fmla="*/ 1404067 w 7129607"/>
              <a:gd name="connsiteY978" fmla="*/ 9894351 h 10322882"/>
              <a:gd name="connsiteX979" fmla="*/ 1333308 w 7129607"/>
              <a:gd name="connsiteY979" fmla="*/ 9877524 h 10322882"/>
              <a:gd name="connsiteX980" fmla="*/ 1289507 w 7129607"/>
              <a:gd name="connsiteY980" fmla="*/ 9853964 h 10322882"/>
              <a:gd name="connsiteX981" fmla="*/ 1269291 w 7129607"/>
              <a:gd name="connsiteY981" fmla="*/ 9840503 h 10322882"/>
              <a:gd name="connsiteX982" fmla="*/ 1265921 w 7129607"/>
              <a:gd name="connsiteY982" fmla="*/ 9843869 h 10322882"/>
              <a:gd name="connsiteX983" fmla="*/ 1265921 w 7129607"/>
              <a:gd name="connsiteY983" fmla="*/ 9840503 h 10322882"/>
              <a:gd name="connsiteX984" fmla="*/ 1264934 w 7129607"/>
              <a:gd name="connsiteY984" fmla="*/ 9839516 h 10322882"/>
              <a:gd name="connsiteX985" fmla="*/ 1264256 w 7129607"/>
              <a:gd name="connsiteY985" fmla="*/ 9833775 h 10322882"/>
              <a:gd name="connsiteX986" fmla="*/ 1259523 w 7129607"/>
              <a:gd name="connsiteY986" fmla="*/ 9834112 h 10322882"/>
              <a:gd name="connsiteX987" fmla="*/ 1259182 w 7129607"/>
              <a:gd name="connsiteY987" fmla="*/ 9833772 h 10322882"/>
              <a:gd name="connsiteX988" fmla="*/ 1246012 w 7129607"/>
              <a:gd name="connsiteY988" fmla="*/ 9836403 h 10322882"/>
              <a:gd name="connsiteX989" fmla="*/ 1246012 w 7129607"/>
              <a:gd name="connsiteY989" fmla="*/ 9836664 h 10322882"/>
              <a:gd name="connsiteX990" fmla="*/ 1258363 w 7129607"/>
              <a:gd name="connsiteY990" fmla="*/ 9834195 h 10322882"/>
              <a:gd name="connsiteX991" fmla="*/ 1259523 w 7129607"/>
              <a:gd name="connsiteY991" fmla="*/ 9834112 h 10322882"/>
              <a:gd name="connsiteX992" fmla="*/ 1264934 w 7129607"/>
              <a:gd name="connsiteY992" fmla="*/ 9839516 h 10322882"/>
              <a:gd name="connsiteX993" fmla="*/ 1268466 w 7129607"/>
              <a:gd name="connsiteY993" fmla="*/ 9864487 h 10322882"/>
              <a:gd name="connsiteX994" fmla="*/ 1265100 w 7129607"/>
              <a:gd name="connsiteY994" fmla="*/ 9891412 h 10322882"/>
              <a:gd name="connsiteX995" fmla="*/ 1265100 w 7129607"/>
              <a:gd name="connsiteY995" fmla="*/ 9921704 h 10322882"/>
              <a:gd name="connsiteX996" fmla="*/ 1224688 w 7129607"/>
              <a:gd name="connsiteY996" fmla="*/ 9968824 h 10322882"/>
              <a:gd name="connsiteX997" fmla="*/ 1228053 w 7129607"/>
              <a:gd name="connsiteY997" fmla="*/ 10039504 h 10322882"/>
              <a:gd name="connsiteX998" fmla="*/ 1224688 w 7129607"/>
              <a:gd name="connsiteY998" fmla="*/ 10073160 h 10322882"/>
              <a:gd name="connsiteX999" fmla="*/ 1231423 w 7129607"/>
              <a:gd name="connsiteY999" fmla="*/ 10106818 h 10322882"/>
              <a:gd name="connsiteX1000" fmla="*/ 1197747 w 7129607"/>
              <a:gd name="connsiteY1000" fmla="*/ 10113548 h 10322882"/>
              <a:gd name="connsiteX1001" fmla="*/ 1180909 w 7129607"/>
              <a:gd name="connsiteY1001" fmla="*/ 10110184 h 10322882"/>
              <a:gd name="connsiteX1002" fmla="*/ 1157335 w 7129607"/>
              <a:gd name="connsiteY1002" fmla="*/ 10110184 h 10322882"/>
              <a:gd name="connsiteX1003" fmla="*/ 1133762 w 7129607"/>
              <a:gd name="connsiteY1003" fmla="*/ 10133743 h 10322882"/>
              <a:gd name="connsiteX1004" fmla="*/ 1103455 w 7129607"/>
              <a:gd name="connsiteY1004" fmla="*/ 10123647 h 10322882"/>
              <a:gd name="connsiteX1005" fmla="*/ 1066412 w 7129607"/>
              <a:gd name="connsiteY1005" fmla="*/ 10177498 h 10322882"/>
              <a:gd name="connsiteX1006" fmla="*/ 1036105 w 7129607"/>
              <a:gd name="connsiteY1006" fmla="*/ 10177498 h 10322882"/>
              <a:gd name="connsiteX1007" fmla="*/ 1032737 w 7129607"/>
              <a:gd name="connsiteY1007" fmla="*/ 10187594 h 10322882"/>
              <a:gd name="connsiteX1008" fmla="*/ 1015897 w 7129607"/>
              <a:gd name="connsiteY1008" fmla="*/ 10201057 h 10322882"/>
              <a:gd name="connsiteX1009" fmla="*/ 1002427 w 7129607"/>
              <a:gd name="connsiteY1009" fmla="*/ 10231349 h 10322882"/>
              <a:gd name="connsiteX1010" fmla="*/ 965383 w 7129607"/>
              <a:gd name="connsiteY1010" fmla="*/ 10217886 h 10322882"/>
              <a:gd name="connsiteX1011" fmla="*/ 948545 w 7129607"/>
              <a:gd name="connsiteY1011" fmla="*/ 10231349 h 10322882"/>
              <a:gd name="connsiteX1012" fmla="*/ 914870 w 7129607"/>
              <a:gd name="connsiteY1012" fmla="*/ 10217886 h 10322882"/>
              <a:gd name="connsiteX1013" fmla="*/ 864356 w 7129607"/>
              <a:gd name="connsiteY1013" fmla="*/ 10211154 h 10322882"/>
              <a:gd name="connsiteX1014" fmla="*/ 817211 w 7129607"/>
              <a:gd name="connsiteY1014" fmla="*/ 10217886 h 10322882"/>
              <a:gd name="connsiteX1015" fmla="*/ 786902 w 7129607"/>
              <a:gd name="connsiteY1015" fmla="*/ 10234715 h 10322882"/>
              <a:gd name="connsiteX1016" fmla="*/ 746490 w 7129607"/>
              <a:gd name="connsiteY1016" fmla="*/ 10244811 h 10322882"/>
              <a:gd name="connsiteX1017" fmla="*/ 733021 w 7129607"/>
              <a:gd name="connsiteY1017" fmla="*/ 10251543 h 10322882"/>
              <a:gd name="connsiteX1018" fmla="*/ 716182 w 7129607"/>
              <a:gd name="connsiteY1018" fmla="*/ 10254908 h 10322882"/>
              <a:gd name="connsiteX1019" fmla="*/ 682506 w 7129607"/>
              <a:gd name="connsiteY1019" fmla="*/ 10281833 h 10322882"/>
              <a:gd name="connsiteX1020" fmla="*/ 658933 w 7129607"/>
              <a:gd name="connsiteY1020" fmla="*/ 10285200 h 10322882"/>
              <a:gd name="connsiteX1021" fmla="*/ 675771 w 7129607"/>
              <a:gd name="connsiteY1021" fmla="*/ 10261640 h 10322882"/>
              <a:gd name="connsiteX1022" fmla="*/ 672403 w 7129607"/>
              <a:gd name="connsiteY1022" fmla="*/ 10224616 h 10322882"/>
              <a:gd name="connsiteX1023" fmla="*/ 685874 w 7129607"/>
              <a:gd name="connsiteY1023" fmla="*/ 10201057 h 10322882"/>
              <a:gd name="connsiteX1024" fmla="*/ 672403 w 7129607"/>
              <a:gd name="connsiteY1024" fmla="*/ 10194326 h 10322882"/>
              <a:gd name="connsiteX1025" fmla="*/ 669036 w 7129607"/>
              <a:gd name="connsiteY1025" fmla="*/ 10180864 h 10322882"/>
              <a:gd name="connsiteX1026" fmla="*/ 642094 w 7129607"/>
              <a:gd name="connsiteY1026" fmla="*/ 10187594 h 10322882"/>
              <a:gd name="connsiteX1027" fmla="*/ 615155 w 7129607"/>
              <a:gd name="connsiteY1027" fmla="*/ 10167401 h 10322882"/>
              <a:gd name="connsiteX1028" fmla="*/ 584846 w 7129607"/>
              <a:gd name="connsiteY1028" fmla="*/ 10184228 h 10322882"/>
              <a:gd name="connsiteX1029" fmla="*/ 557905 w 7129607"/>
              <a:gd name="connsiteY1029" fmla="*/ 10207789 h 10322882"/>
              <a:gd name="connsiteX1030" fmla="*/ 530965 w 7129607"/>
              <a:gd name="connsiteY1030" fmla="*/ 10187594 h 10322882"/>
              <a:gd name="connsiteX1031" fmla="*/ 514128 w 7129607"/>
              <a:gd name="connsiteY1031" fmla="*/ 10204423 h 10322882"/>
              <a:gd name="connsiteX1032" fmla="*/ 507391 w 7129607"/>
              <a:gd name="connsiteY1032" fmla="*/ 10241445 h 10322882"/>
              <a:gd name="connsiteX1033" fmla="*/ 504024 w 7129607"/>
              <a:gd name="connsiteY1033" fmla="*/ 10261640 h 10322882"/>
              <a:gd name="connsiteX1034" fmla="*/ 500656 w 7129607"/>
              <a:gd name="connsiteY1034" fmla="*/ 10278469 h 10322882"/>
              <a:gd name="connsiteX1035" fmla="*/ 480450 w 7129607"/>
              <a:gd name="connsiteY1035" fmla="*/ 10302028 h 10322882"/>
              <a:gd name="connsiteX1036" fmla="*/ 402995 w 7129607"/>
              <a:gd name="connsiteY1036" fmla="*/ 10285200 h 10322882"/>
              <a:gd name="connsiteX1037" fmla="*/ 396260 w 7129607"/>
              <a:gd name="connsiteY1037" fmla="*/ 10265006 h 10322882"/>
              <a:gd name="connsiteX1038" fmla="*/ 379423 w 7129607"/>
              <a:gd name="connsiteY1038" fmla="*/ 10261640 h 10322882"/>
              <a:gd name="connsiteX1039" fmla="*/ 365954 w 7129607"/>
              <a:gd name="connsiteY1039" fmla="*/ 10248177 h 10322882"/>
              <a:gd name="connsiteX1040" fmla="*/ 345747 w 7129607"/>
              <a:gd name="connsiteY1040" fmla="*/ 10261640 h 10322882"/>
              <a:gd name="connsiteX1041" fmla="*/ 332276 w 7129607"/>
              <a:gd name="connsiteY1041" fmla="*/ 10281833 h 10322882"/>
              <a:gd name="connsiteX1042" fmla="*/ 322173 w 7129607"/>
              <a:gd name="connsiteY1042" fmla="*/ 10285200 h 10322882"/>
              <a:gd name="connsiteX1043" fmla="*/ 305338 w 7129607"/>
              <a:gd name="connsiteY1043" fmla="*/ 10298662 h 10322882"/>
              <a:gd name="connsiteX1044" fmla="*/ 275028 w 7129607"/>
              <a:gd name="connsiteY1044" fmla="*/ 10302028 h 10322882"/>
              <a:gd name="connsiteX1045" fmla="*/ 241353 w 7129607"/>
              <a:gd name="connsiteY1045" fmla="*/ 10291932 h 10322882"/>
              <a:gd name="connsiteX1046" fmla="*/ 221147 w 7129607"/>
              <a:gd name="connsiteY1046" fmla="*/ 10298662 h 10322882"/>
              <a:gd name="connsiteX1047" fmla="*/ 214411 w 7129607"/>
              <a:gd name="connsiteY1047" fmla="*/ 10322222 h 10322882"/>
              <a:gd name="connsiteX1048" fmla="*/ 197573 w 7129607"/>
              <a:gd name="connsiteY1048" fmla="*/ 10305394 h 10322882"/>
              <a:gd name="connsiteX1049" fmla="*/ 184102 w 7129607"/>
              <a:gd name="connsiteY1049" fmla="*/ 10275103 h 10322882"/>
              <a:gd name="connsiteX1050" fmla="*/ 177367 w 7129607"/>
              <a:gd name="connsiteY1050" fmla="*/ 10244811 h 10322882"/>
              <a:gd name="connsiteX1051" fmla="*/ 173999 w 7129607"/>
              <a:gd name="connsiteY1051" fmla="*/ 10211154 h 10322882"/>
              <a:gd name="connsiteX1052" fmla="*/ 177367 w 7129607"/>
              <a:gd name="connsiteY1052" fmla="*/ 10157303 h 10322882"/>
              <a:gd name="connsiteX1053" fmla="*/ 143692 w 7129607"/>
              <a:gd name="connsiteY1053" fmla="*/ 10150572 h 10322882"/>
              <a:gd name="connsiteX1054" fmla="*/ 120120 w 7129607"/>
              <a:gd name="connsiteY1054" fmla="*/ 10133743 h 10322882"/>
              <a:gd name="connsiteX1055" fmla="*/ 99913 w 7129607"/>
              <a:gd name="connsiteY1055" fmla="*/ 10120280 h 10322882"/>
              <a:gd name="connsiteX1056" fmla="*/ 76342 w 7129607"/>
              <a:gd name="connsiteY1056" fmla="*/ 10089989 h 10322882"/>
              <a:gd name="connsiteX1057" fmla="*/ 86444 w 7129607"/>
              <a:gd name="connsiteY1057" fmla="*/ 10046235 h 10322882"/>
              <a:gd name="connsiteX1058" fmla="*/ 66238 w 7129607"/>
              <a:gd name="connsiteY1058" fmla="*/ 10012579 h 10322882"/>
              <a:gd name="connsiteX1059" fmla="*/ 89811 w 7129607"/>
              <a:gd name="connsiteY1059" fmla="*/ 9955361 h 10322882"/>
              <a:gd name="connsiteX1060" fmla="*/ 130221 w 7129607"/>
              <a:gd name="connsiteY1060" fmla="*/ 9921704 h 10322882"/>
              <a:gd name="connsiteX1061" fmla="*/ 143692 w 7129607"/>
              <a:gd name="connsiteY1061" fmla="*/ 9888048 h 10322882"/>
              <a:gd name="connsiteX1062" fmla="*/ 157164 w 7129607"/>
              <a:gd name="connsiteY1062" fmla="*/ 9867853 h 10322882"/>
              <a:gd name="connsiteX1063" fmla="*/ 147060 w 7129607"/>
              <a:gd name="connsiteY1063" fmla="*/ 9837561 h 10322882"/>
              <a:gd name="connsiteX1064" fmla="*/ 130221 w 7129607"/>
              <a:gd name="connsiteY1064" fmla="*/ 9817368 h 10322882"/>
              <a:gd name="connsiteX1065" fmla="*/ 106648 w 7129607"/>
              <a:gd name="connsiteY1065" fmla="*/ 9820732 h 10322882"/>
              <a:gd name="connsiteX1066" fmla="*/ 72973 w 7129607"/>
              <a:gd name="connsiteY1066" fmla="*/ 9830831 h 10322882"/>
              <a:gd name="connsiteX1067" fmla="*/ 49399 w 7129607"/>
              <a:gd name="connsiteY1067" fmla="*/ 9834195 h 10322882"/>
              <a:gd name="connsiteX1068" fmla="*/ 19093 w 7129607"/>
              <a:gd name="connsiteY1068" fmla="*/ 9783710 h 10322882"/>
              <a:gd name="connsiteX1069" fmla="*/ 22458 w 7129607"/>
              <a:gd name="connsiteY1069" fmla="*/ 9763517 h 10322882"/>
              <a:gd name="connsiteX1070" fmla="*/ 2254 w 7129607"/>
              <a:gd name="connsiteY1070" fmla="*/ 9756785 h 10322882"/>
              <a:gd name="connsiteX1071" fmla="*/ 69605 w 7129607"/>
              <a:gd name="connsiteY1071" fmla="*/ 9756785 h 10322882"/>
              <a:gd name="connsiteX1072" fmla="*/ 86444 w 7129607"/>
              <a:gd name="connsiteY1072" fmla="*/ 9733225 h 10322882"/>
              <a:gd name="connsiteX1073" fmla="*/ 106648 w 7129607"/>
              <a:gd name="connsiteY1073" fmla="*/ 9699568 h 10322882"/>
              <a:gd name="connsiteX1074" fmla="*/ 133590 w 7129607"/>
              <a:gd name="connsiteY1074" fmla="*/ 9682739 h 10322882"/>
              <a:gd name="connsiteX1075" fmla="*/ 157164 w 7129607"/>
              <a:gd name="connsiteY1075" fmla="*/ 9679374 h 10322882"/>
              <a:gd name="connsiteX1076" fmla="*/ 170632 w 7129607"/>
              <a:gd name="connsiteY1076" fmla="*/ 9669276 h 10322882"/>
              <a:gd name="connsiteX1077" fmla="*/ 221147 w 7129607"/>
              <a:gd name="connsiteY1077" fmla="*/ 9665912 h 10322882"/>
              <a:gd name="connsiteX1078" fmla="*/ 261558 w 7129607"/>
              <a:gd name="connsiteY1078" fmla="*/ 9645717 h 10322882"/>
              <a:gd name="connsiteX1079" fmla="*/ 308704 w 7129607"/>
              <a:gd name="connsiteY1079" fmla="*/ 9672642 h 10322882"/>
              <a:gd name="connsiteX1080" fmla="*/ 318808 w 7129607"/>
              <a:gd name="connsiteY1080" fmla="*/ 9638985 h 10322882"/>
              <a:gd name="connsiteX1081" fmla="*/ 355850 w 7129607"/>
              <a:gd name="connsiteY1081" fmla="*/ 9622157 h 10322882"/>
              <a:gd name="connsiteX1082" fmla="*/ 372688 w 7129607"/>
              <a:gd name="connsiteY1082" fmla="*/ 9618791 h 10322882"/>
              <a:gd name="connsiteX1083" fmla="*/ 382791 w 7129607"/>
              <a:gd name="connsiteY1083" fmla="*/ 9628888 h 10322882"/>
              <a:gd name="connsiteX1084" fmla="*/ 419834 w 7129607"/>
              <a:gd name="connsiteY1084" fmla="*/ 9605329 h 10322882"/>
              <a:gd name="connsiteX1085" fmla="*/ 443408 w 7129607"/>
              <a:gd name="connsiteY1085" fmla="*/ 9638985 h 10322882"/>
              <a:gd name="connsiteX1086" fmla="*/ 416466 w 7129607"/>
              <a:gd name="connsiteY1086" fmla="*/ 9669276 h 10322882"/>
              <a:gd name="connsiteX1087" fmla="*/ 440040 w 7129607"/>
              <a:gd name="connsiteY1087" fmla="*/ 9689471 h 10322882"/>
              <a:gd name="connsiteX1088" fmla="*/ 477082 w 7129607"/>
              <a:gd name="connsiteY1088" fmla="*/ 9702934 h 10322882"/>
              <a:gd name="connsiteX1089" fmla="*/ 507391 w 7129607"/>
              <a:gd name="connsiteY1089" fmla="*/ 9699568 h 10322882"/>
              <a:gd name="connsiteX1090" fmla="*/ 541068 w 7129607"/>
              <a:gd name="connsiteY1090" fmla="*/ 9706300 h 10322882"/>
              <a:gd name="connsiteX1091" fmla="*/ 561272 w 7129607"/>
              <a:gd name="connsiteY1091" fmla="*/ 9669276 h 10322882"/>
              <a:gd name="connsiteX1092" fmla="*/ 608420 w 7129607"/>
              <a:gd name="connsiteY1092" fmla="*/ 9649083 h 10322882"/>
              <a:gd name="connsiteX1093" fmla="*/ 598316 w 7129607"/>
              <a:gd name="connsiteY1093" fmla="*/ 9612059 h 10322882"/>
              <a:gd name="connsiteX1094" fmla="*/ 628624 w 7129607"/>
              <a:gd name="connsiteY1094" fmla="*/ 9595232 h 10322882"/>
              <a:gd name="connsiteX1095" fmla="*/ 652197 w 7129607"/>
              <a:gd name="connsiteY1095" fmla="*/ 9561574 h 10322882"/>
              <a:gd name="connsiteX1096" fmla="*/ 722918 w 7129607"/>
              <a:gd name="connsiteY1096" fmla="*/ 9538015 h 10322882"/>
              <a:gd name="connsiteX1097" fmla="*/ 759962 w 7129607"/>
              <a:gd name="connsiteY1097" fmla="*/ 9541379 h 10322882"/>
              <a:gd name="connsiteX1098" fmla="*/ 797005 w 7129607"/>
              <a:gd name="connsiteY1098" fmla="*/ 9527917 h 10322882"/>
              <a:gd name="connsiteX1099" fmla="*/ 823945 w 7129607"/>
              <a:gd name="connsiteY1099" fmla="*/ 9497627 h 10322882"/>
              <a:gd name="connsiteX1100" fmla="*/ 837415 w 7129607"/>
              <a:gd name="connsiteY1100" fmla="*/ 9480798 h 10322882"/>
              <a:gd name="connsiteX1101" fmla="*/ 854253 w 7129607"/>
              <a:gd name="connsiteY1101" fmla="*/ 9477432 h 10322882"/>
              <a:gd name="connsiteX1102" fmla="*/ 914870 w 7129607"/>
              <a:gd name="connsiteY1102" fmla="*/ 9453872 h 10322882"/>
              <a:gd name="connsiteX1103" fmla="*/ 935075 w 7129607"/>
              <a:gd name="connsiteY1103" fmla="*/ 9460603 h 10322882"/>
              <a:gd name="connsiteX1104" fmla="*/ 978853 w 7129607"/>
              <a:gd name="connsiteY1104" fmla="*/ 9470701 h 10322882"/>
              <a:gd name="connsiteX1105" fmla="*/ 1093352 w 7129607"/>
              <a:gd name="connsiteY1105" fmla="*/ 9450506 h 10322882"/>
              <a:gd name="connsiteX1106" fmla="*/ 1100086 w 7129607"/>
              <a:gd name="connsiteY1106" fmla="*/ 9447140 h 10322882"/>
              <a:gd name="connsiteX1107" fmla="*/ 1106823 w 7129607"/>
              <a:gd name="connsiteY1107" fmla="*/ 9457238 h 10322882"/>
              <a:gd name="connsiteX1108" fmla="*/ 1110191 w 7129607"/>
              <a:gd name="connsiteY1108" fmla="*/ 9467335 h 10322882"/>
              <a:gd name="connsiteX1109" fmla="*/ 1103488 w 7129607"/>
              <a:gd name="connsiteY1109" fmla="*/ 9477383 h 10322882"/>
              <a:gd name="connsiteX1110" fmla="*/ 1100821 w 7129607"/>
              <a:gd name="connsiteY1110" fmla="*/ 9446741 h 10322882"/>
              <a:gd name="connsiteX1111" fmla="*/ 1144624 w 7129607"/>
              <a:gd name="connsiteY1111" fmla="*/ 9429914 h 10322882"/>
              <a:gd name="connsiteX1112" fmla="*/ 1198533 w 7129607"/>
              <a:gd name="connsiteY1112" fmla="*/ 9399625 h 10322882"/>
              <a:gd name="connsiteX1113" fmla="*/ 1228857 w 7129607"/>
              <a:gd name="connsiteY1113" fmla="*/ 9406356 h 10322882"/>
              <a:gd name="connsiteX1114" fmla="*/ 1255814 w 7129607"/>
              <a:gd name="connsiteY1114" fmla="*/ 9382798 h 10322882"/>
              <a:gd name="connsiteX1115" fmla="*/ 1296246 w 7129607"/>
              <a:gd name="connsiteY1115" fmla="*/ 9376066 h 10322882"/>
              <a:gd name="connsiteX1116" fmla="*/ 1356895 w 7129607"/>
              <a:gd name="connsiteY1116" fmla="*/ 9365971 h 10322882"/>
              <a:gd name="connsiteX1117" fmla="*/ 1498410 w 7129607"/>
              <a:gd name="connsiteY1117" fmla="*/ 9244812 h 10322882"/>
              <a:gd name="connsiteX1118" fmla="*/ 1559057 w 7129607"/>
              <a:gd name="connsiteY1118" fmla="*/ 9150580 h 10322882"/>
              <a:gd name="connsiteX1119" fmla="*/ 1636554 w 7129607"/>
              <a:gd name="connsiteY1119" fmla="*/ 9059711 h 10322882"/>
              <a:gd name="connsiteX1120" fmla="*/ 1700571 w 7129607"/>
              <a:gd name="connsiteY1120" fmla="*/ 8968843 h 10322882"/>
              <a:gd name="connsiteX1121" fmla="*/ 1726997 w 7129607"/>
              <a:gd name="connsiteY1121" fmla="*/ 8935852 h 10322882"/>
              <a:gd name="connsiteX1122" fmla="*/ 1726871 w 7129607"/>
              <a:gd name="connsiteY1122" fmla="*/ 8935226 h 10322882"/>
              <a:gd name="connsiteX1123" fmla="*/ 1727499 w 7129607"/>
              <a:gd name="connsiteY1123" fmla="*/ 8935226 h 10322882"/>
              <a:gd name="connsiteX1124" fmla="*/ 1727528 w 7129607"/>
              <a:gd name="connsiteY1124" fmla="*/ 8935188 h 10322882"/>
              <a:gd name="connsiteX1125" fmla="*/ 1727535 w 7129607"/>
              <a:gd name="connsiteY1125" fmla="*/ 8935226 h 10322882"/>
              <a:gd name="connsiteX1126" fmla="*/ 1730242 w 7129607"/>
              <a:gd name="connsiteY1126" fmla="*/ 8935226 h 10322882"/>
              <a:gd name="connsiteX1127" fmla="*/ 1780781 w 7129607"/>
              <a:gd name="connsiteY1127" fmla="*/ 8898183 h 10322882"/>
              <a:gd name="connsiteX1128" fmla="*/ 1807736 w 7129607"/>
              <a:gd name="connsiteY1128" fmla="*/ 8877977 h 10322882"/>
              <a:gd name="connsiteX1129" fmla="*/ 1854907 w 7129607"/>
              <a:gd name="connsiteY1129" fmla="*/ 8888080 h 10322882"/>
              <a:gd name="connsiteX1130" fmla="*/ 1891970 w 7129607"/>
              <a:gd name="connsiteY1130" fmla="*/ 8861139 h 10322882"/>
              <a:gd name="connsiteX1131" fmla="*/ 1929032 w 7129607"/>
              <a:gd name="connsiteY1131" fmla="*/ 8813994 h 10322882"/>
              <a:gd name="connsiteX1132" fmla="*/ 2013267 w 7129607"/>
              <a:gd name="connsiteY1132" fmla="*/ 8733171 h 10322882"/>
              <a:gd name="connsiteX1133" fmla="*/ 2046960 w 7129607"/>
              <a:gd name="connsiteY1133" fmla="*/ 8692759 h 10322882"/>
              <a:gd name="connsiteX1134" fmla="*/ 2079628 w 7129607"/>
              <a:gd name="connsiteY1134" fmla="*/ 8725038 h 10322882"/>
              <a:gd name="connsiteX1135" fmla="*/ 2085499 w 7129607"/>
              <a:gd name="connsiteY1135" fmla="*/ 8737054 h 10322882"/>
              <a:gd name="connsiteX1136" fmla="*/ 2086292 w 7129607"/>
              <a:gd name="connsiteY1136" fmla="*/ 8735910 h 10322882"/>
              <a:gd name="connsiteX1137" fmla="*/ 2084024 w 7129607"/>
              <a:gd name="connsiteY1137" fmla="*/ 8729383 h 10322882"/>
              <a:gd name="connsiteX1138" fmla="*/ 2079628 w 7129607"/>
              <a:gd name="connsiteY1138" fmla="*/ 8725038 h 10322882"/>
              <a:gd name="connsiteX1139" fmla="*/ 2076716 w 7129607"/>
              <a:gd name="connsiteY1139" fmla="*/ 8719081 h 10322882"/>
              <a:gd name="connsiteX1140" fmla="*/ 2047091 w 7129607"/>
              <a:gd name="connsiteY1140" fmla="*/ 8692240 h 10322882"/>
              <a:gd name="connsiteX1141" fmla="*/ 2094282 w 7129607"/>
              <a:gd name="connsiteY1141" fmla="*/ 8651792 h 10322882"/>
              <a:gd name="connsiteX1142" fmla="*/ 2131358 w 7129607"/>
              <a:gd name="connsiteY1142" fmla="*/ 8648423 h 10322882"/>
              <a:gd name="connsiteX1143" fmla="*/ 2114506 w 7129607"/>
              <a:gd name="connsiteY1143" fmla="*/ 8634940 h 10322882"/>
              <a:gd name="connsiteX1144" fmla="*/ 2117875 w 7129607"/>
              <a:gd name="connsiteY1144" fmla="*/ 8607975 h 10322882"/>
              <a:gd name="connsiteX1145" fmla="*/ 2144840 w 7129607"/>
              <a:gd name="connsiteY1145" fmla="*/ 8584379 h 10322882"/>
              <a:gd name="connsiteX1146" fmla="*/ 2148212 w 7129607"/>
              <a:gd name="connsiteY1146" fmla="*/ 8587750 h 10322882"/>
              <a:gd name="connsiteX1147" fmla="*/ 2165065 w 7129607"/>
              <a:gd name="connsiteY1147" fmla="*/ 8604604 h 10322882"/>
              <a:gd name="connsiteX1148" fmla="*/ 2185288 w 7129607"/>
              <a:gd name="connsiteY1148" fmla="*/ 8621457 h 10322882"/>
              <a:gd name="connsiteX1149" fmla="*/ 2205515 w 7129607"/>
              <a:gd name="connsiteY1149" fmla="*/ 8638311 h 10322882"/>
              <a:gd name="connsiteX1150" fmla="*/ 2209361 w 7129607"/>
              <a:gd name="connsiteY1150" fmla="*/ 8639272 h 10322882"/>
              <a:gd name="connsiteX1151" fmla="*/ 2209382 w 7129607"/>
              <a:gd name="connsiteY1151" fmla="*/ 8639261 h 10322882"/>
              <a:gd name="connsiteX1152" fmla="*/ 2206065 w 7129607"/>
              <a:gd name="connsiteY1152" fmla="*/ 8638430 h 10322882"/>
              <a:gd name="connsiteX1153" fmla="*/ 2185871 w 7129607"/>
              <a:gd name="connsiteY1153" fmla="*/ 8621587 h 10322882"/>
              <a:gd name="connsiteX1154" fmla="*/ 2165681 w 7129607"/>
              <a:gd name="connsiteY1154" fmla="*/ 8604743 h 10322882"/>
              <a:gd name="connsiteX1155" fmla="*/ 2148854 w 7129607"/>
              <a:gd name="connsiteY1155" fmla="*/ 8587898 h 10322882"/>
              <a:gd name="connsiteX1156" fmla="*/ 2145489 w 7129607"/>
              <a:gd name="connsiteY1156" fmla="*/ 8584531 h 10322882"/>
              <a:gd name="connsiteX1157" fmla="*/ 2169047 w 7129607"/>
              <a:gd name="connsiteY1157" fmla="*/ 8567686 h 10322882"/>
              <a:gd name="connsiteX1158" fmla="*/ 2192605 w 7129607"/>
              <a:gd name="connsiteY1158" fmla="*/ 8490203 h 10322882"/>
              <a:gd name="connsiteX1159" fmla="*/ 2216162 w 7129607"/>
              <a:gd name="connsiteY1159" fmla="*/ 8432932 h 10322882"/>
              <a:gd name="connsiteX1160" fmla="*/ 2276737 w 7129607"/>
              <a:gd name="connsiteY1160" fmla="*/ 8422826 h 10322882"/>
              <a:gd name="connsiteX1161" fmla="*/ 2337314 w 7129607"/>
              <a:gd name="connsiteY1161" fmla="*/ 8375662 h 10322882"/>
              <a:gd name="connsiteX1162" fmla="*/ 2364234 w 7129607"/>
              <a:gd name="connsiteY1162" fmla="*/ 8402612 h 10322882"/>
              <a:gd name="connsiteX1163" fmla="*/ 2387791 w 7129607"/>
              <a:gd name="connsiteY1163" fmla="*/ 8392506 h 10322882"/>
              <a:gd name="connsiteX1164" fmla="*/ 2424812 w 7129607"/>
              <a:gd name="connsiteY1164" fmla="*/ 8365556 h 10322882"/>
              <a:gd name="connsiteX1165" fmla="*/ 2448370 w 7129607"/>
              <a:gd name="connsiteY1165" fmla="*/ 8372292 h 10322882"/>
              <a:gd name="connsiteX1166" fmla="*/ 2478657 w 7129607"/>
              <a:gd name="connsiteY1166" fmla="*/ 8355450 h 10322882"/>
              <a:gd name="connsiteX1167" fmla="*/ 2478657 w 7129607"/>
              <a:gd name="connsiteY1167" fmla="*/ 8331866 h 10322882"/>
              <a:gd name="connsiteX1168" fmla="*/ 2418083 w 7129607"/>
              <a:gd name="connsiteY1168" fmla="*/ 8281334 h 10322882"/>
              <a:gd name="connsiteX1169" fmla="*/ 2471927 w 7129607"/>
              <a:gd name="connsiteY1169" fmla="*/ 8227432 h 10322882"/>
              <a:gd name="connsiteX1170" fmla="*/ 2512310 w 7129607"/>
              <a:gd name="connsiteY1170" fmla="*/ 8261122 h 10322882"/>
              <a:gd name="connsiteX1171" fmla="*/ 2492118 w 7129607"/>
              <a:gd name="connsiteY1171" fmla="*/ 8291440 h 10322882"/>
              <a:gd name="connsiteX1172" fmla="*/ 2519041 w 7129607"/>
              <a:gd name="connsiteY1172" fmla="*/ 8308285 h 10322882"/>
              <a:gd name="connsiteX1173" fmla="*/ 2556060 w 7129607"/>
              <a:gd name="connsiteY1173" fmla="*/ 8264490 h 10322882"/>
              <a:gd name="connsiteX1174" fmla="*/ 2576252 w 7129607"/>
              <a:gd name="connsiteY1174" fmla="*/ 8237539 h 10322882"/>
              <a:gd name="connsiteX1175" fmla="*/ 2556060 w 7129607"/>
              <a:gd name="connsiteY1175" fmla="*/ 8220696 h 10322882"/>
              <a:gd name="connsiteX1176" fmla="*/ 2539235 w 7129607"/>
              <a:gd name="connsiteY1176" fmla="*/ 8234171 h 10322882"/>
              <a:gd name="connsiteX1177" fmla="*/ 2508944 w 7129607"/>
              <a:gd name="connsiteY1177" fmla="*/ 8207220 h 10322882"/>
              <a:gd name="connsiteX1178" fmla="*/ 2508944 w 7129607"/>
              <a:gd name="connsiteY1178" fmla="*/ 8180270 h 10322882"/>
              <a:gd name="connsiteX1179" fmla="*/ 2535868 w 7129607"/>
              <a:gd name="connsiteY1179" fmla="*/ 8146581 h 10322882"/>
              <a:gd name="connsiteX1180" fmla="*/ 2579617 w 7129607"/>
              <a:gd name="connsiteY1180" fmla="*/ 8176901 h 10322882"/>
              <a:gd name="connsiteX1181" fmla="*/ 2586349 w 7129607"/>
              <a:gd name="connsiteY1181" fmla="*/ 8180270 h 10322882"/>
              <a:gd name="connsiteX1182" fmla="*/ 2599809 w 7129607"/>
              <a:gd name="connsiteY1182" fmla="*/ 8190376 h 10322882"/>
              <a:gd name="connsiteX1183" fmla="*/ 2620002 w 7129607"/>
              <a:gd name="connsiteY1183" fmla="*/ 8203851 h 10322882"/>
              <a:gd name="connsiteX1184" fmla="*/ 2650289 w 7129607"/>
              <a:gd name="connsiteY1184" fmla="*/ 8217326 h 10322882"/>
              <a:gd name="connsiteX1185" fmla="*/ 2662169 w 7129607"/>
              <a:gd name="connsiteY1185" fmla="*/ 8214725 h 10322882"/>
              <a:gd name="connsiteX1186" fmla="*/ 2662616 w 7129607"/>
              <a:gd name="connsiteY1186" fmla="*/ 8214026 h 10322882"/>
              <a:gd name="connsiteX1187" fmla="*/ 2650110 w 7129607"/>
              <a:gd name="connsiteY1187" fmla="*/ 8216764 h 10322882"/>
              <a:gd name="connsiteX1188" fmla="*/ 2619809 w 7129607"/>
              <a:gd name="connsiteY1188" fmla="*/ 8203288 h 10322882"/>
              <a:gd name="connsiteX1189" fmla="*/ 2599608 w 7129607"/>
              <a:gd name="connsiteY1189" fmla="*/ 8189813 h 10322882"/>
              <a:gd name="connsiteX1190" fmla="*/ 2586140 w 7129607"/>
              <a:gd name="connsiteY1190" fmla="*/ 8179707 h 10322882"/>
              <a:gd name="connsiteX1191" fmla="*/ 2592873 w 7129607"/>
              <a:gd name="connsiteY1191" fmla="*/ 8176339 h 10322882"/>
              <a:gd name="connsiteX1192" fmla="*/ 2602973 w 7129607"/>
              <a:gd name="connsiteY1192" fmla="*/ 8183076 h 10322882"/>
              <a:gd name="connsiteX1193" fmla="*/ 2629908 w 7129607"/>
              <a:gd name="connsiteY1193" fmla="*/ 8152758 h 10322882"/>
              <a:gd name="connsiteX1194" fmla="*/ 2653475 w 7129607"/>
              <a:gd name="connsiteY1194" fmla="*/ 8112332 h 10322882"/>
              <a:gd name="connsiteX1195" fmla="*/ 2673676 w 7129607"/>
              <a:gd name="connsiteY1195" fmla="*/ 8088752 h 10322882"/>
              <a:gd name="connsiteX1196" fmla="*/ 2683778 w 7129607"/>
              <a:gd name="connsiteY1196" fmla="*/ 8075276 h 10322882"/>
              <a:gd name="connsiteX1197" fmla="*/ 2677044 w 7129607"/>
              <a:gd name="connsiteY1197" fmla="*/ 8058432 h 10322882"/>
              <a:gd name="connsiteX1198" fmla="*/ 2673676 w 7129607"/>
              <a:gd name="connsiteY1198" fmla="*/ 8024746 h 10322882"/>
              <a:gd name="connsiteX1199" fmla="*/ 2744381 w 7129607"/>
              <a:gd name="connsiteY1199" fmla="*/ 7974213 h 10322882"/>
              <a:gd name="connsiteX1200" fmla="*/ 2774683 w 7129607"/>
              <a:gd name="connsiteY1200" fmla="*/ 7991058 h 10322882"/>
              <a:gd name="connsiteX1201" fmla="*/ 2811718 w 7129607"/>
              <a:gd name="connsiteY1201" fmla="*/ 7947264 h 10322882"/>
              <a:gd name="connsiteX1202" fmla="*/ 2821817 w 7129607"/>
              <a:gd name="connsiteY1202" fmla="*/ 7910207 h 10322882"/>
              <a:gd name="connsiteX1203" fmla="*/ 2835285 w 7129607"/>
              <a:gd name="connsiteY1203" fmla="*/ 7866414 h 10322882"/>
              <a:gd name="connsiteX1204" fmla="*/ 2848752 w 7129607"/>
              <a:gd name="connsiteY1204" fmla="*/ 7879889 h 10322882"/>
              <a:gd name="connsiteX1205" fmla="*/ 2842020 w 7129607"/>
              <a:gd name="connsiteY1205" fmla="*/ 7910207 h 10322882"/>
              <a:gd name="connsiteX1206" fmla="*/ 2831919 w 7129607"/>
              <a:gd name="connsiteY1206" fmla="*/ 7943895 h 10322882"/>
              <a:gd name="connsiteX1207" fmla="*/ 2848752 w 7129607"/>
              <a:gd name="connsiteY1207" fmla="*/ 7957370 h 10322882"/>
              <a:gd name="connsiteX1208" fmla="*/ 2865588 w 7129607"/>
              <a:gd name="connsiteY1208" fmla="*/ 7930420 h 10322882"/>
              <a:gd name="connsiteX1209" fmla="*/ 2882422 w 7129607"/>
              <a:gd name="connsiteY1209" fmla="*/ 7903471 h 10322882"/>
              <a:gd name="connsiteX1210" fmla="*/ 2885788 w 7129607"/>
              <a:gd name="connsiteY1210" fmla="*/ 7886626 h 10322882"/>
              <a:gd name="connsiteX1211" fmla="*/ 2912724 w 7129607"/>
              <a:gd name="connsiteY1211" fmla="*/ 7846201 h 10322882"/>
              <a:gd name="connsiteX1212" fmla="*/ 2912724 w 7129607"/>
              <a:gd name="connsiteY1212" fmla="*/ 7842832 h 10322882"/>
              <a:gd name="connsiteX1213" fmla="*/ 2913211 w 7129607"/>
              <a:gd name="connsiteY1213" fmla="*/ 7843200 h 10322882"/>
              <a:gd name="connsiteX1214" fmla="*/ 2929811 w 7129607"/>
              <a:gd name="connsiteY1214" fmla="*/ 7819978 h 10322882"/>
              <a:gd name="connsiteX1215" fmla="*/ 2906218 w 7129607"/>
              <a:gd name="connsiteY1215" fmla="*/ 7809873 h 10322882"/>
              <a:gd name="connsiteX1216" fmla="*/ 2885996 w 7129607"/>
              <a:gd name="connsiteY1216" fmla="*/ 7823346 h 10322882"/>
              <a:gd name="connsiteX1217" fmla="*/ 2855664 w 7129607"/>
              <a:gd name="connsiteY1217" fmla="*/ 7803138 h 10322882"/>
              <a:gd name="connsiteX1218" fmla="*/ 2902847 w 7129607"/>
              <a:gd name="connsiteY1218" fmla="*/ 7755988 h 10322882"/>
              <a:gd name="connsiteX1219" fmla="*/ 2950031 w 7129607"/>
              <a:gd name="connsiteY1219" fmla="*/ 7678527 h 10322882"/>
              <a:gd name="connsiteX1220" fmla="*/ 2973622 w 7129607"/>
              <a:gd name="connsiteY1220" fmla="*/ 7705470 h 10322882"/>
              <a:gd name="connsiteX1221" fmla="*/ 2956772 w 7129607"/>
              <a:gd name="connsiteY1221" fmla="*/ 7732412 h 10322882"/>
              <a:gd name="connsiteX1222" fmla="*/ 2946661 w 7129607"/>
              <a:gd name="connsiteY1222" fmla="*/ 7759355 h 10322882"/>
              <a:gd name="connsiteX1223" fmla="*/ 2970254 w 7129607"/>
              <a:gd name="connsiteY1223" fmla="*/ 7742517 h 10322882"/>
              <a:gd name="connsiteX1224" fmla="*/ 2997215 w 7129607"/>
              <a:gd name="connsiteY1224" fmla="*/ 7735782 h 10322882"/>
              <a:gd name="connsiteX1225" fmla="*/ 3010693 w 7129607"/>
              <a:gd name="connsiteY1225" fmla="*/ 7735782 h 10322882"/>
              <a:gd name="connsiteX1226" fmla="*/ 3024175 w 7129607"/>
              <a:gd name="connsiteY1226" fmla="*/ 7742517 h 10322882"/>
              <a:gd name="connsiteX1227" fmla="*/ 3034286 w 7129607"/>
              <a:gd name="connsiteY1227" fmla="*/ 7715574 h 10322882"/>
              <a:gd name="connsiteX1228" fmla="*/ 3054508 w 7129607"/>
              <a:gd name="connsiteY1228" fmla="*/ 7685264 h 10322882"/>
              <a:gd name="connsiteX1229" fmla="*/ 3003957 w 7129607"/>
              <a:gd name="connsiteY1229" fmla="*/ 7691999 h 10322882"/>
              <a:gd name="connsiteX1230" fmla="*/ 3007322 w 7129607"/>
              <a:gd name="connsiteY1230" fmla="*/ 7681894 h 10322882"/>
              <a:gd name="connsiteX1231" fmla="*/ 3000586 w 7129607"/>
              <a:gd name="connsiteY1231" fmla="*/ 7671791 h 10322882"/>
              <a:gd name="connsiteX1232" fmla="*/ 2973622 w 7129607"/>
              <a:gd name="connsiteY1232" fmla="*/ 7628009 h 10322882"/>
              <a:gd name="connsiteX1233" fmla="*/ 2966883 w 7129607"/>
              <a:gd name="connsiteY1233" fmla="*/ 7604435 h 10322882"/>
              <a:gd name="connsiteX1234" fmla="*/ 2987104 w 7129607"/>
              <a:gd name="connsiteY1234" fmla="*/ 7570755 h 10322882"/>
              <a:gd name="connsiteX1235" fmla="*/ 3064618 w 7129607"/>
              <a:gd name="connsiteY1235" fmla="*/ 7621273 h 10322882"/>
              <a:gd name="connsiteX1236" fmla="*/ 3071358 w 7129607"/>
              <a:gd name="connsiteY1236" fmla="*/ 7641481 h 10322882"/>
              <a:gd name="connsiteX1237" fmla="*/ 3094951 w 7129607"/>
              <a:gd name="connsiteY1237" fmla="*/ 7665056 h 10322882"/>
              <a:gd name="connsiteX1238" fmla="*/ 3105062 w 7129607"/>
              <a:gd name="connsiteY1238" fmla="*/ 7638113 h 10322882"/>
              <a:gd name="connsiteX1239" fmla="*/ 3101691 w 7129607"/>
              <a:gd name="connsiteY1239" fmla="*/ 7604435 h 10322882"/>
              <a:gd name="connsiteX1240" fmla="*/ 3088209 w 7129607"/>
              <a:gd name="connsiteY1240" fmla="*/ 7584228 h 10322882"/>
              <a:gd name="connsiteX1241" fmla="*/ 3051137 w 7129607"/>
              <a:gd name="connsiteY1241" fmla="*/ 7560652 h 10322882"/>
              <a:gd name="connsiteX1242" fmla="*/ 3057877 w 7129607"/>
              <a:gd name="connsiteY1242" fmla="*/ 7533710 h 10322882"/>
              <a:gd name="connsiteX1243" fmla="*/ 3094951 w 7129607"/>
              <a:gd name="connsiteY1243" fmla="*/ 7547180 h 10322882"/>
              <a:gd name="connsiteX1244" fmla="*/ 3108431 w 7129607"/>
              <a:gd name="connsiteY1244" fmla="*/ 7493295 h 10322882"/>
              <a:gd name="connsiteX1245" fmla="*/ 3081469 w 7129607"/>
              <a:gd name="connsiteY1245" fmla="*/ 7469719 h 10322882"/>
              <a:gd name="connsiteX1246" fmla="*/ 3034286 w 7129607"/>
              <a:gd name="connsiteY1246" fmla="*/ 7442776 h 10322882"/>
              <a:gd name="connsiteX1247" fmla="*/ 3051137 w 7129607"/>
              <a:gd name="connsiteY1247" fmla="*/ 7395628 h 10322882"/>
              <a:gd name="connsiteX1248" fmla="*/ 3037655 w 7129607"/>
              <a:gd name="connsiteY1248" fmla="*/ 7365316 h 10322882"/>
              <a:gd name="connsiteX1249" fmla="*/ 3041026 w 7129607"/>
              <a:gd name="connsiteY1249" fmla="*/ 7308062 h 10322882"/>
              <a:gd name="connsiteX1250" fmla="*/ 3051137 w 7129607"/>
              <a:gd name="connsiteY1250" fmla="*/ 7314799 h 10322882"/>
              <a:gd name="connsiteX1251" fmla="*/ 3072530 w 7129607"/>
              <a:gd name="connsiteY1251" fmla="*/ 7326310 h 10322882"/>
              <a:gd name="connsiteX1252" fmla="*/ 3072530 w 7129607"/>
              <a:gd name="connsiteY1252" fmla="*/ 7325889 h 10322882"/>
              <a:gd name="connsiteX1253" fmla="*/ 3051664 w 7129607"/>
              <a:gd name="connsiteY1253" fmla="*/ 7314645 h 10322882"/>
              <a:gd name="connsiteX1254" fmla="*/ 3041562 w 7129607"/>
              <a:gd name="connsiteY1254" fmla="*/ 7307905 h 10322882"/>
              <a:gd name="connsiteX1255" fmla="*/ 3041562 w 7129607"/>
              <a:gd name="connsiteY1255" fmla="*/ 7304535 h 10322882"/>
              <a:gd name="connsiteX1256" fmla="*/ 3044928 w 7129607"/>
              <a:gd name="connsiteY1256" fmla="*/ 7267469 h 10322882"/>
              <a:gd name="connsiteX1257" fmla="*/ 3071868 w 7129607"/>
              <a:gd name="connsiteY1257" fmla="*/ 7216923 h 10322882"/>
              <a:gd name="connsiteX1258" fmla="*/ 3098806 w 7129607"/>
              <a:gd name="connsiteY1258" fmla="*/ 7227032 h 10322882"/>
              <a:gd name="connsiteX1259" fmla="*/ 3118700 w 7129607"/>
              <a:gd name="connsiteY1259" fmla="*/ 7207126 h 10322882"/>
              <a:gd name="connsiteX1260" fmla="*/ 3118245 w 7129607"/>
              <a:gd name="connsiteY1260" fmla="*/ 7206640 h 10322882"/>
              <a:gd name="connsiteX1261" fmla="*/ 3114873 w 7129607"/>
              <a:gd name="connsiteY1261" fmla="*/ 7193175 h 10322882"/>
              <a:gd name="connsiteX1262" fmla="*/ 3118245 w 7129607"/>
              <a:gd name="connsiteY1262" fmla="*/ 7162881 h 10322882"/>
              <a:gd name="connsiteX1263" fmla="*/ 3087894 w 7129607"/>
              <a:gd name="connsiteY1263" fmla="*/ 7166247 h 10322882"/>
              <a:gd name="connsiteX1264" fmla="*/ 3017074 w 7129607"/>
              <a:gd name="connsiteY1264" fmla="*/ 7102293 h 10322882"/>
              <a:gd name="connsiteX1265" fmla="*/ 3000215 w 7129607"/>
              <a:gd name="connsiteY1265" fmla="*/ 7085462 h 10322882"/>
              <a:gd name="connsiteX1266" fmla="*/ 3017074 w 7129607"/>
              <a:gd name="connsiteY1266" fmla="*/ 7058534 h 10322882"/>
              <a:gd name="connsiteX1267" fmla="*/ 3121618 w 7129607"/>
              <a:gd name="connsiteY1267" fmla="*/ 6890230 h 10322882"/>
              <a:gd name="connsiteX1268" fmla="*/ 3148598 w 7129607"/>
              <a:gd name="connsiteY1268" fmla="*/ 6917158 h 10322882"/>
              <a:gd name="connsiteX1269" fmla="*/ 3158716 w 7129607"/>
              <a:gd name="connsiteY1269" fmla="*/ 6950819 h 10322882"/>
              <a:gd name="connsiteX1270" fmla="*/ 3189067 w 7129607"/>
              <a:gd name="connsiteY1270" fmla="*/ 7058534 h 10322882"/>
              <a:gd name="connsiteX1271" fmla="*/ 3202557 w 7129607"/>
              <a:gd name="connsiteY1271" fmla="*/ 7078730 h 10322882"/>
              <a:gd name="connsiteX1272" fmla="*/ 3182322 w 7129607"/>
              <a:gd name="connsiteY1272" fmla="*/ 7115757 h 10322882"/>
              <a:gd name="connsiteX1273" fmla="*/ 3158716 w 7129607"/>
              <a:gd name="connsiteY1273" fmla="*/ 7156149 h 10322882"/>
              <a:gd name="connsiteX1274" fmla="*/ 3185695 w 7129607"/>
              <a:gd name="connsiteY1274" fmla="*/ 7183077 h 10322882"/>
              <a:gd name="connsiteX1275" fmla="*/ 3222791 w 7129607"/>
              <a:gd name="connsiteY1275" fmla="*/ 7122489 h 10322882"/>
              <a:gd name="connsiteX1276" fmla="*/ 3236281 w 7129607"/>
              <a:gd name="connsiteY1276" fmla="*/ 7152782 h 10322882"/>
              <a:gd name="connsiteX1277" fmla="*/ 3205929 w 7129607"/>
              <a:gd name="connsiteY1277" fmla="*/ 7199908 h 10322882"/>
              <a:gd name="connsiteX1278" fmla="*/ 3243025 w 7129607"/>
              <a:gd name="connsiteY1278" fmla="*/ 7233568 h 10322882"/>
              <a:gd name="connsiteX1279" fmla="*/ 3273377 w 7129607"/>
              <a:gd name="connsiteY1279" fmla="*/ 7213372 h 10322882"/>
              <a:gd name="connsiteX1280" fmla="*/ 3253143 w 7129607"/>
              <a:gd name="connsiteY1280" fmla="*/ 7189809 h 10322882"/>
              <a:gd name="connsiteX1281" fmla="*/ 3276749 w 7129607"/>
              <a:gd name="connsiteY1281" fmla="*/ 7149416 h 10322882"/>
              <a:gd name="connsiteX1282" fmla="*/ 3296984 w 7129607"/>
              <a:gd name="connsiteY1282" fmla="*/ 7162881 h 10322882"/>
              <a:gd name="connsiteX1283" fmla="*/ 3320590 w 7129607"/>
              <a:gd name="connsiteY1283" fmla="*/ 7146050 h 10322882"/>
              <a:gd name="connsiteX1284" fmla="*/ 3320590 w 7129607"/>
              <a:gd name="connsiteY1284" fmla="*/ 7189809 h 10322882"/>
              <a:gd name="connsiteX1285" fmla="*/ 3361061 w 7129607"/>
              <a:gd name="connsiteY1285" fmla="*/ 7169613 h 10322882"/>
              <a:gd name="connsiteX1286" fmla="*/ 3327337 w 7129607"/>
              <a:gd name="connsiteY1286" fmla="*/ 7125855 h 10322882"/>
              <a:gd name="connsiteX1287" fmla="*/ 3340826 w 7129607"/>
              <a:gd name="connsiteY1287" fmla="*/ 7119123 h 10322882"/>
              <a:gd name="connsiteX1288" fmla="*/ 3361061 w 7129607"/>
              <a:gd name="connsiteY1288" fmla="*/ 7095561 h 10322882"/>
              <a:gd name="connsiteX1289" fmla="*/ 3377923 w 7129607"/>
              <a:gd name="connsiteY1289" fmla="*/ 7068632 h 10322882"/>
              <a:gd name="connsiteX1290" fmla="*/ 3381295 w 7129607"/>
              <a:gd name="connsiteY1290" fmla="*/ 7102293 h 10322882"/>
              <a:gd name="connsiteX1291" fmla="*/ 3384667 w 7129607"/>
              <a:gd name="connsiteY1291" fmla="*/ 7139318 h 10322882"/>
              <a:gd name="connsiteX1292" fmla="*/ 3404902 w 7129607"/>
              <a:gd name="connsiteY1292" fmla="*/ 7095561 h 10322882"/>
              <a:gd name="connsiteX1293" fmla="*/ 3408274 w 7129607"/>
              <a:gd name="connsiteY1293" fmla="*/ 7139318 h 10322882"/>
              <a:gd name="connsiteX1294" fmla="*/ 3415019 w 7129607"/>
              <a:gd name="connsiteY1294" fmla="*/ 7176345 h 10322882"/>
              <a:gd name="connsiteX1295" fmla="*/ 3448743 w 7129607"/>
              <a:gd name="connsiteY1295" fmla="*/ 7142684 h 10322882"/>
              <a:gd name="connsiteX1296" fmla="*/ 3455488 w 7129607"/>
              <a:gd name="connsiteY1296" fmla="*/ 7115757 h 10322882"/>
              <a:gd name="connsiteX1297" fmla="*/ 3425136 w 7129607"/>
              <a:gd name="connsiteY1297" fmla="*/ 7085462 h 10322882"/>
              <a:gd name="connsiteX1298" fmla="*/ 3452115 w 7129607"/>
              <a:gd name="connsiteY1298" fmla="*/ 7041703 h 10322882"/>
              <a:gd name="connsiteX1299" fmla="*/ 3468977 w 7129607"/>
              <a:gd name="connsiteY1299" fmla="*/ 7008043 h 10322882"/>
              <a:gd name="connsiteX1300" fmla="*/ 3509447 w 7129607"/>
              <a:gd name="connsiteY1300" fmla="*/ 7031605 h 10322882"/>
              <a:gd name="connsiteX1301" fmla="*/ 3556661 w 7129607"/>
              <a:gd name="connsiteY1301" fmla="*/ 7055168 h 10322882"/>
              <a:gd name="connsiteX1302" fmla="*/ 3563406 w 7129607"/>
              <a:gd name="connsiteY1302" fmla="*/ 7055168 h 10322882"/>
              <a:gd name="connsiteX1303" fmla="*/ 3566642 w 7129607"/>
              <a:gd name="connsiteY1303" fmla="*/ 7055168 h 10322882"/>
              <a:gd name="connsiteX1304" fmla="*/ 3566347 w 7129607"/>
              <a:gd name="connsiteY1304" fmla="*/ 7054956 h 10322882"/>
              <a:gd name="connsiteX1305" fmla="*/ 3562981 w 7129607"/>
              <a:gd name="connsiteY1305" fmla="*/ 7054956 h 10322882"/>
              <a:gd name="connsiteX1306" fmla="*/ 3569715 w 7129607"/>
              <a:gd name="connsiteY1306" fmla="*/ 7044864 h 10322882"/>
              <a:gd name="connsiteX1307" fmla="*/ 3647151 w 7129607"/>
              <a:gd name="connsiteY1307" fmla="*/ 6954035 h 10322882"/>
              <a:gd name="connsiteX1308" fmla="*/ 3677452 w 7129607"/>
              <a:gd name="connsiteY1308" fmla="*/ 6917032 h 10322882"/>
              <a:gd name="connsiteX1309" fmla="*/ 3687551 w 7129607"/>
              <a:gd name="connsiteY1309" fmla="*/ 6896848 h 10322882"/>
              <a:gd name="connsiteX1310" fmla="*/ 3704385 w 7129607"/>
              <a:gd name="connsiteY1310" fmla="*/ 6900211 h 10322882"/>
              <a:gd name="connsiteX1311" fmla="*/ 3704385 w 7129607"/>
              <a:gd name="connsiteY1311" fmla="*/ 6886755 h 10322882"/>
              <a:gd name="connsiteX1312" fmla="*/ 3717853 w 7129607"/>
              <a:gd name="connsiteY1312" fmla="*/ 6863208 h 10322882"/>
              <a:gd name="connsiteX1313" fmla="*/ 3764987 w 7129607"/>
              <a:gd name="connsiteY1313" fmla="*/ 6769015 h 10322882"/>
              <a:gd name="connsiteX1314" fmla="*/ 3768353 w 7129607"/>
              <a:gd name="connsiteY1314" fmla="*/ 6769015 h 10322882"/>
              <a:gd name="connsiteX1315" fmla="*/ 3778455 w 7129607"/>
              <a:gd name="connsiteY1315" fmla="*/ 6772379 h 10322882"/>
              <a:gd name="connsiteX1316" fmla="*/ 3775087 w 7129607"/>
              <a:gd name="connsiteY1316" fmla="*/ 6785836 h 10322882"/>
              <a:gd name="connsiteX1317" fmla="*/ 3775273 w 7129607"/>
              <a:gd name="connsiteY1317" fmla="*/ 6785887 h 10322882"/>
              <a:gd name="connsiteX1318" fmla="*/ 3785339 w 7129607"/>
              <a:gd name="connsiteY1318" fmla="*/ 6789524 h 10322882"/>
              <a:gd name="connsiteX1319" fmla="*/ 3793605 w 7129607"/>
              <a:gd name="connsiteY1319" fmla="*/ 6790881 h 10322882"/>
              <a:gd name="connsiteX1320" fmla="*/ 3775273 w 7129607"/>
              <a:gd name="connsiteY1320" fmla="*/ 6785887 h 10322882"/>
              <a:gd name="connsiteX1321" fmla="*/ 3775180 w 7129607"/>
              <a:gd name="connsiteY1321" fmla="*/ 6785853 h 10322882"/>
              <a:gd name="connsiteX1322" fmla="*/ 3778549 w 7129607"/>
              <a:gd name="connsiteY1322" fmla="*/ 6772385 h 10322882"/>
              <a:gd name="connsiteX1323" fmla="*/ 3768442 w 7129607"/>
              <a:gd name="connsiteY1323" fmla="*/ 6769019 h 10322882"/>
              <a:gd name="connsiteX1324" fmla="*/ 3818982 w 7129607"/>
              <a:gd name="connsiteY1324" fmla="*/ 6671382 h 10322882"/>
              <a:gd name="connsiteX1325" fmla="*/ 3822351 w 7129607"/>
              <a:gd name="connsiteY1325" fmla="*/ 6651181 h 10322882"/>
              <a:gd name="connsiteX1326" fmla="*/ 3835829 w 7129607"/>
              <a:gd name="connsiteY1326" fmla="*/ 6617514 h 10322882"/>
              <a:gd name="connsiteX1327" fmla="*/ 3842568 w 7129607"/>
              <a:gd name="connsiteY1327" fmla="*/ 6573746 h 10322882"/>
              <a:gd name="connsiteX1328" fmla="*/ 3832460 w 7129607"/>
              <a:gd name="connsiteY1328" fmla="*/ 6550178 h 10322882"/>
              <a:gd name="connsiteX1329" fmla="*/ 3741486 w 7129607"/>
              <a:gd name="connsiteY1329" fmla="*/ 6519877 h 10322882"/>
              <a:gd name="connsiteX1330" fmla="*/ 3677469 w 7129607"/>
              <a:gd name="connsiteY1330" fmla="*/ 6509777 h 10322882"/>
              <a:gd name="connsiteX1331" fmla="*/ 3559541 w 7129607"/>
              <a:gd name="connsiteY1331" fmla="*/ 6506410 h 10322882"/>
              <a:gd name="connsiteX1332" fmla="*/ 3471936 w 7129607"/>
              <a:gd name="connsiteY1332" fmla="*/ 6506410 h 10322882"/>
              <a:gd name="connsiteX1333" fmla="*/ 3465198 w 7129607"/>
              <a:gd name="connsiteY1333" fmla="*/ 6472743 h 10322882"/>
              <a:gd name="connsiteX1334" fmla="*/ 3377594 w 7129607"/>
              <a:gd name="connsiteY1334" fmla="*/ 5987925 h 10322882"/>
              <a:gd name="connsiteX1335" fmla="*/ 3458459 w 7129607"/>
              <a:gd name="connsiteY1335" fmla="*/ 6031693 h 10322882"/>
              <a:gd name="connsiteX1336" fmla="*/ 3508999 w 7129607"/>
              <a:gd name="connsiteY1336" fmla="*/ 6061994 h 10322882"/>
              <a:gd name="connsiteX1337" fmla="*/ 3529216 w 7129607"/>
              <a:gd name="connsiteY1337" fmla="*/ 6072094 h 10322882"/>
              <a:gd name="connsiteX1338" fmla="*/ 3562910 w 7129607"/>
              <a:gd name="connsiteY1338" fmla="*/ 6267368 h 10322882"/>
              <a:gd name="connsiteX1339" fmla="*/ 3579756 w 7129607"/>
              <a:gd name="connsiteY1339" fmla="*/ 6371738 h 10322882"/>
              <a:gd name="connsiteX1340" fmla="*/ 3583126 w 7129607"/>
              <a:gd name="connsiteY1340" fmla="*/ 6391939 h 10322882"/>
              <a:gd name="connsiteX1341" fmla="*/ 3616820 w 7129607"/>
              <a:gd name="connsiteY1341" fmla="*/ 6385206 h 10322882"/>
              <a:gd name="connsiteX1342" fmla="*/ 3670729 w 7129607"/>
              <a:gd name="connsiteY1342" fmla="*/ 6378472 h 10322882"/>
              <a:gd name="connsiteX1343" fmla="*/ 3674100 w 7129607"/>
              <a:gd name="connsiteY1343" fmla="*/ 6365004 h 10322882"/>
              <a:gd name="connsiteX1344" fmla="*/ 3660621 w 7129607"/>
              <a:gd name="connsiteY1344" fmla="*/ 6260634 h 10322882"/>
              <a:gd name="connsiteX1345" fmla="*/ 3640406 w 7129607"/>
              <a:gd name="connsiteY1345" fmla="*/ 6125964 h 10322882"/>
              <a:gd name="connsiteX1346" fmla="*/ 3711161 w 7129607"/>
              <a:gd name="connsiteY1346" fmla="*/ 6159631 h 10322882"/>
              <a:gd name="connsiteX1347" fmla="*/ 3728009 w 7129607"/>
              <a:gd name="connsiteY1347" fmla="*/ 6213499 h 10322882"/>
              <a:gd name="connsiteX1348" fmla="*/ 3798766 w 7129607"/>
              <a:gd name="connsiteY1348" fmla="*/ 6213499 h 10322882"/>
              <a:gd name="connsiteX1349" fmla="*/ 3812243 w 7129607"/>
              <a:gd name="connsiteY1349" fmla="*/ 6243800 h 10322882"/>
              <a:gd name="connsiteX1350" fmla="*/ 3845937 w 7129607"/>
              <a:gd name="connsiteY1350" fmla="*/ 6415507 h 10322882"/>
              <a:gd name="connsiteX1351" fmla="*/ 3883000 w 7129607"/>
              <a:gd name="connsiteY1351" fmla="*/ 6435708 h 10322882"/>
              <a:gd name="connsiteX1352" fmla="*/ 3923433 w 7129607"/>
              <a:gd name="connsiteY1352" fmla="*/ 6452541 h 10322882"/>
              <a:gd name="connsiteX1353" fmla="*/ 3936910 w 7129607"/>
              <a:gd name="connsiteY1353" fmla="*/ 6432340 h 10322882"/>
              <a:gd name="connsiteX1354" fmla="*/ 3896477 w 7129607"/>
              <a:gd name="connsiteY1354" fmla="*/ 6408773 h 10322882"/>
              <a:gd name="connsiteX1355" fmla="*/ 3913325 w 7129607"/>
              <a:gd name="connsiteY1355" fmla="*/ 6334703 h 10322882"/>
              <a:gd name="connsiteX1356" fmla="*/ 3947019 w 7129607"/>
              <a:gd name="connsiteY1356" fmla="*/ 6307770 h 10322882"/>
              <a:gd name="connsiteX1357" fmla="*/ 3960496 w 7129607"/>
              <a:gd name="connsiteY1357" fmla="*/ 6324604 h 10322882"/>
              <a:gd name="connsiteX1358" fmla="*/ 3973973 w 7129607"/>
              <a:gd name="connsiteY1358" fmla="*/ 6348171 h 10322882"/>
              <a:gd name="connsiteX1359" fmla="*/ 3980713 w 7129607"/>
              <a:gd name="connsiteY1359" fmla="*/ 6307770 h 10322882"/>
              <a:gd name="connsiteX1360" fmla="*/ 3930171 w 7129607"/>
              <a:gd name="connsiteY1360" fmla="*/ 6297669 h 10322882"/>
              <a:gd name="connsiteX1361" fmla="*/ 3899846 w 7129607"/>
              <a:gd name="connsiteY1361" fmla="*/ 6206766 h 10322882"/>
              <a:gd name="connsiteX1362" fmla="*/ 3963865 w 7129607"/>
              <a:gd name="connsiteY1362" fmla="*/ 6220233 h 10322882"/>
              <a:gd name="connsiteX1363" fmla="*/ 3990821 w 7129607"/>
              <a:gd name="connsiteY1363" fmla="*/ 6210133 h 10322882"/>
              <a:gd name="connsiteX1364" fmla="*/ 4024514 w 7129607"/>
              <a:gd name="connsiteY1364" fmla="*/ 6213499 h 10322882"/>
              <a:gd name="connsiteX1365" fmla="*/ 4048099 w 7129607"/>
              <a:gd name="connsiteY1365" fmla="*/ 6230333 h 10322882"/>
              <a:gd name="connsiteX1366" fmla="*/ 4071685 w 7129607"/>
              <a:gd name="connsiteY1366" fmla="*/ 6216867 h 10322882"/>
              <a:gd name="connsiteX1367" fmla="*/ 4071685 w 7129607"/>
              <a:gd name="connsiteY1367" fmla="*/ 6189932 h 10322882"/>
              <a:gd name="connsiteX1368" fmla="*/ 4041361 w 7129607"/>
              <a:gd name="connsiteY1368" fmla="*/ 6193300 h 10322882"/>
              <a:gd name="connsiteX1369" fmla="*/ 4051468 w 7129607"/>
              <a:gd name="connsiteY1369" fmla="*/ 6210133 h 10322882"/>
              <a:gd name="connsiteX1370" fmla="*/ 3893108 w 7129607"/>
              <a:gd name="connsiteY1370" fmla="*/ 6162999 h 10322882"/>
              <a:gd name="connsiteX1371" fmla="*/ 3936910 w 7129607"/>
              <a:gd name="connsiteY1371" fmla="*/ 6122596 h 10322882"/>
              <a:gd name="connsiteX1372" fmla="*/ 4024514 w 7129607"/>
              <a:gd name="connsiteY1372" fmla="*/ 6152897 h 10322882"/>
              <a:gd name="connsiteX1373" fmla="*/ 4041361 w 7129607"/>
              <a:gd name="connsiteY1373" fmla="*/ 6102395 h 10322882"/>
              <a:gd name="connsiteX1374" fmla="*/ 4021145 w 7129607"/>
              <a:gd name="connsiteY1374" fmla="*/ 6082195 h 10322882"/>
              <a:gd name="connsiteX1375" fmla="*/ 4004297 w 7129607"/>
              <a:gd name="connsiteY1375" fmla="*/ 6055260 h 10322882"/>
              <a:gd name="connsiteX1376" fmla="*/ 3997559 w 7129607"/>
              <a:gd name="connsiteY1376" fmla="*/ 6119230 h 10322882"/>
              <a:gd name="connsiteX1377" fmla="*/ 3953757 w 7129607"/>
              <a:gd name="connsiteY1377" fmla="*/ 6105763 h 10322882"/>
              <a:gd name="connsiteX1378" fmla="*/ 3916694 w 7129607"/>
              <a:gd name="connsiteY1378" fmla="*/ 6095663 h 10322882"/>
              <a:gd name="connsiteX1379" fmla="*/ 3883000 w 7129607"/>
              <a:gd name="connsiteY1379" fmla="*/ 6109129 h 10322882"/>
              <a:gd name="connsiteX1380" fmla="*/ 3839199 w 7129607"/>
              <a:gd name="connsiteY1380" fmla="*/ 6129330 h 10322882"/>
              <a:gd name="connsiteX1381" fmla="*/ 3825720 w 7129607"/>
              <a:gd name="connsiteY1381" fmla="*/ 6115862 h 10322882"/>
              <a:gd name="connsiteX1382" fmla="*/ 3775180 w 7129607"/>
              <a:gd name="connsiteY1382" fmla="*/ 6136064 h 10322882"/>
              <a:gd name="connsiteX1383" fmla="*/ 3714532 w 7129607"/>
              <a:gd name="connsiteY1383" fmla="*/ 6115862 h 10322882"/>
              <a:gd name="connsiteX1384" fmla="*/ 3637037 w 7129607"/>
              <a:gd name="connsiteY1384" fmla="*/ 6078828 h 10322882"/>
              <a:gd name="connsiteX1385" fmla="*/ 3623558 w 7129607"/>
              <a:gd name="connsiteY1385" fmla="*/ 6008126 h 10322882"/>
              <a:gd name="connsiteX1386" fmla="*/ 3613450 w 7129607"/>
              <a:gd name="connsiteY1386" fmla="*/ 5923956 h 10322882"/>
              <a:gd name="connsiteX1387" fmla="*/ 3724640 w 7129607"/>
              <a:gd name="connsiteY1387" fmla="*/ 5957624 h 10322882"/>
              <a:gd name="connsiteX1388" fmla="*/ 3721271 w 7129607"/>
              <a:gd name="connsiteY1388" fmla="*/ 5981191 h 10322882"/>
              <a:gd name="connsiteX1389" fmla="*/ 3768442 w 7129607"/>
              <a:gd name="connsiteY1389" fmla="*/ 5994658 h 10322882"/>
              <a:gd name="connsiteX1390" fmla="*/ 3849306 w 7129607"/>
              <a:gd name="connsiteY1390" fmla="*/ 6014860 h 10322882"/>
              <a:gd name="connsiteX1391" fmla="*/ 3862783 w 7129607"/>
              <a:gd name="connsiteY1391" fmla="*/ 5974459 h 10322882"/>
              <a:gd name="connsiteX1392" fmla="*/ 3849306 w 7129607"/>
              <a:gd name="connsiteY1392" fmla="*/ 5960991 h 10322882"/>
              <a:gd name="connsiteX1393" fmla="*/ 3758334 w 7129607"/>
              <a:gd name="connsiteY1393" fmla="*/ 5923956 h 10322882"/>
              <a:gd name="connsiteX1394" fmla="*/ 3765072 w 7129607"/>
              <a:gd name="connsiteY1394" fmla="*/ 5893655 h 10322882"/>
              <a:gd name="connsiteX1395" fmla="*/ 3765072 w 7129607"/>
              <a:gd name="connsiteY1395" fmla="*/ 5880312 h 10322882"/>
              <a:gd name="connsiteX1396" fmla="*/ 3764984 w 7129607"/>
              <a:gd name="connsiteY1396" fmla="*/ 5880320 h 10322882"/>
              <a:gd name="connsiteX1397" fmla="*/ 3764984 w 7129607"/>
              <a:gd name="connsiteY1397" fmla="*/ 5849997 h 10322882"/>
              <a:gd name="connsiteX1398" fmla="*/ 3670669 w 7129607"/>
              <a:gd name="connsiteY1398" fmla="*/ 5846628 h 10322882"/>
              <a:gd name="connsiteX1399" fmla="*/ 3620143 w 7129607"/>
              <a:gd name="connsiteY1399" fmla="*/ 5846628 h 10322882"/>
              <a:gd name="connsiteX1400" fmla="*/ 3610039 w 7129607"/>
              <a:gd name="connsiteY1400" fmla="*/ 5836520 h 10322882"/>
              <a:gd name="connsiteX1401" fmla="*/ 3613406 w 7129607"/>
              <a:gd name="connsiteY1401" fmla="*/ 5735443 h 10322882"/>
              <a:gd name="connsiteX1402" fmla="*/ 3636985 w 7129607"/>
              <a:gd name="connsiteY1402" fmla="*/ 5752289 h 10322882"/>
              <a:gd name="connsiteX1403" fmla="*/ 3640354 w 7129607"/>
              <a:gd name="connsiteY1403" fmla="*/ 5779243 h 10322882"/>
              <a:gd name="connsiteX1404" fmla="*/ 3647091 w 7129607"/>
              <a:gd name="connsiteY1404" fmla="*/ 5816305 h 10322882"/>
              <a:gd name="connsiteX1405" fmla="*/ 3667301 w 7129607"/>
              <a:gd name="connsiteY1405" fmla="*/ 5816305 h 10322882"/>
              <a:gd name="connsiteX1406" fmla="*/ 3707721 w 7129607"/>
              <a:gd name="connsiteY1406" fmla="*/ 5816305 h 10322882"/>
              <a:gd name="connsiteX1407" fmla="*/ 3714458 w 7129607"/>
              <a:gd name="connsiteY1407" fmla="*/ 5792720 h 10322882"/>
              <a:gd name="connsiteX1408" fmla="*/ 3687510 w 7129607"/>
              <a:gd name="connsiteY1408" fmla="*/ 5779243 h 10322882"/>
              <a:gd name="connsiteX1409" fmla="*/ 3684143 w 7129607"/>
              <a:gd name="connsiteY1409" fmla="*/ 5752289 h 10322882"/>
              <a:gd name="connsiteX1410" fmla="*/ 3700984 w 7129607"/>
              <a:gd name="connsiteY1410" fmla="*/ 5759028 h 10322882"/>
              <a:gd name="connsiteX1411" fmla="*/ 3697617 w 7129607"/>
              <a:gd name="connsiteY1411" fmla="*/ 5708489 h 10322882"/>
              <a:gd name="connsiteX1412" fmla="*/ 3704354 w 7129607"/>
              <a:gd name="connsiteY1412" fmla="*/ 5695012 h 10322882"/>
              <a:gd name="connsiteX1413" fmla="*/ 3714458 w 7129607"/>
              <a:gd name="connsiteY1413" fmla="*/ 5681535 h 10322882"/>
              <a:gd name="connsiteX1414" fmla="*/ 3734669 w 7129607"/>
              <a:gd name="connsiteY1414" fmla="*/ 5678166 h 10322882"/>
              <a:gd name="connsiteX1415" fmla="*/ 3758247 w 7129607"/>
              <a:gd name="connsiteY1415" fmla="*/ 5664689 h 10322882"/>
              <a:gd name="connsiteX1416" fmla="*/ 3805405 w 7129607"/>
              <a:gd name="connsiteY1416" fmla="*/ 5641106 h 10322882"/>
              <a:gd name="connsiteX1417" fmla="*/ 3818879 w 7129607"/>
              <a:gd name="connsiteY1417" fmla="*/ 5728705 h 10322882"/>
              <a:gd name="connsiteX1418" fmla="*/ 3835721 w 7129607"/>
              <a:gd name="connsiteY1418" fmla="*/ 5745551 h 10322882"/>
              <a:gd name="connsiteX1419" fmla="*/ 3872773 w 7129607"/>
              <a:gd name="connsiteY1419" fmla="*/ 5752289 h 10322882"/>
              <a:gd name="connsiteX1420" fmla="*/ 3882877 w 7129607"/>
              <a:gd name="connsiteY1420" fmla="*/ 5657951 h 10322882"/>
              <a:gd name="connsiteX1421" fmla="*/ 3879510 w 7129607"/>
              <a:gd name="connsiteY1421" fmla="*/ 5580460 h 10322882"/>
              <a:gd name="connsiteX1422" fmla="*/ 3936772 w 7129607"/>
              <a:gd name="connsiteY1422" fmla="*/ 5604045 h 10322882"/>
              <a:gd name="connsiteX1423" fmla="*/ 3930035 w 7129607"/>
              <a:gd name="connsiteY1423" fmla="*/ 5529921 h 10322882"/>
              <a:gd name="connsiteX1424" fmla="*/ 3882877 w 7129607"/>
              <a:gd name="connsiteY1424" fmla="*/ 5526552 h 10322882"/>
              <a:gd name="connsiteX1425" fmla="*/ 3869405 w 7129607"/>
              <a:gd name="connsiteY1425" fmla="*/ 5449060 h 10322882"/>
              <a:gd name="connsiteX1426" fmla="*/ 3913194 w 7129607"/>
              <a:gd name="connsiteY1426" fmla="*/ 5418737 h 10322882"/>
              <a:gd name="connsiteX1427" fmla="*/ 3906457 w 7129607"/>
              <a:gd name="connsiteY1427" fmla="*/ 5385044 h 10322882"/>
              <a:gd name="connsiteX1428" fmla="*/ 3886246 w 7129607"/>
              <a:gd name="connsiteY1428" fmla="*/ 5378306 h 10322882"/>
              <a:gd name="connsiteX1429" fmla="*/ 3842457 w 7129607"/>
              <a:gd name="connsiteY1429" fmla="*/ 5398521 h 10322882"/>
              <a:gd name="connsiteX1430" fmla="*/ 3812142 w 7129607"/>
              <a:gd name="connsiteY1430" fmla="*/ 5388414 h 10322882"/>
              <a:gd name="connsiteX1431" fmla="*/ 3845825 w 7129607"/>
              <a:gd name="connsiteY1431" fmla="*/ 5371567 h 10322882"/>
              <a:gd name="connsiteX1432" fmla="*/ 3869405 w 7129607"/>
              <a:gd name="connsiteY1432" fmla="*/ 5368198 h 10322882"/>
              <a:gd name="connsiteX1433" fmla="*/ 3835721 w 7129607"/>
              <a:gd name="connsiteY1433" fmla="*/ 5354721 h 10322882"/>
              <a:gd name="connsiteX1434" fmla="*/ 3805405 w 7129607"/>
              <a:gd name="connsiteY1434" fmla="*/ 5368198 h 10322882"/>
              <a:gd name="connsiteX1435" fmla="*/ 3781827 w 7129607"/>
              <a:gd name="connsiteY1435" fmla="*/ 5371567 h 10322882"/>
              <a:gd name="connsiteX1436" fmla="*/ 3741406 w 7129607"/>
              <a:gd name="connsiteY1436" fmla="*/ 5351352 h 10322882"/>
              <a:gd name="connsiteX1437" fmla="*/ 3785195 w 7129607"/>
              <a:gd name="connsiteY1437" fmla="*/ 5337875 h 10322882"/>
              <a:gd name="connsiteX1438" fmla="*/ 3795299 w 7129607"/>
              <a:gd name="connsiteY1438" fmla="*/ 5341244 h 10322882"/>
              <a:gd name="connsiteX1439" fmla="*/ 3798668 w 7129607"/>
              <a:gd name="connsiteY1439" fmla="*/ 5331137 h 10322882"/>
              <a:gd name="connsiteX1440" fmla="*/ 3768353 w 7129607"/>
              <a:gd name="connsiteY1440" fmla="*/ 5314290 h 10322882"/>
              <a:gd name="connsiteX1441" fmla="*/ 3721195 w 7129607"/>
              <a:gd name="connsiteY1441" fmla="*/ 5337875 h 10322882"/>
              <a:gd name="connsiteX1442" fmla="*/ 3677406 w 7129607"/>
              <a:gd name="connsiteY1442" fmla="*/ 5310921 h 10322882"/>
              <a:gd name="connsiteX1443" fmla="*/ 3640354 w 7129607"/>
              <a:gd name="connsiteY1443" fmla="*/ 5324398 h 10322882"/>
              <a:gd name="connsiteX1444" fmla="*/ 3663932 w 7129607"/>
              <a:gd name="connsiteY1444" fmla="*/ 5297444 h 10322882"/>
              <a:gd name="connsiteX1445" fmla="*/ 3667301 w 7129607"/>
              <a:gd name="connsiteY1445" fmla="*/ 5283967 h 10322882"/>
              <a:gd name="connsiteX1446" fmla="*/ 3657195 w 7129607"/>
              <a:gd name="connsiteY1446" fmla="*/ 5260383 h 10322882"/>
              <a:gd name="connsiteX1447" fmla="*/ 3610039 w 7129607"/>
              <a:gd name="connsiteY1447" fmla="*/ 5230060 h 10322882"/>
              <a:gd name="connsiteX1448" fmla="*/ 3593196 w 7129607"/>
              <a:gd name="connsiteY1448" fmla="*/ 5267121 h 10322882"/>
              <a:gd name="connsiteX1449" fmla="*/ 3566250 w 7129607"/>
              <a:gd name="connsiteY1449" fmla="*/ 5280598 h 10322882"/>
              <a:gd name="connsiteX1450" fmla="*/ 3579723 w 7129607"/>
              <a:gd name="connsiteY1450" fmla="*/ 5193000 h 10322882"/>
              <a:gd name="connsiteX1451" fmla="*/ 3552776 w 7129607"/>
              <a:gd name="connsiteY1451" fmla="*/ 5203107 h 10322882"/>
              <a:gd name="connsiteX1452" fmla="*/ 3542670 w 7129607"/>
              <a:gd name="connsiteY1452" fmla="*/ 5250275 h 10322882"/>
              <a:gd name="connsiteX1453" fmla="*/ 3532565 w 7129607"/>
              <a:gd name="connsiteY1453" fmla="*/ 5277229 h 10322882"/>
              <a:gd name="connsiteX1454" fmla="*/ 3508987 w 7129607"/>
              <a:gd name="connsiteY1454" fmla="*/ 5307552 h 10322882"/>
              <a:gd name="connsiteX1455" fmla="*/ 3522461 w 7129607"/>
              <a:gd name="connsiteY1455" fmla="*/ 5230060 h 10322882"/>
              <a:gd name="connsiteX1456" fmla="*/ 3532565 w 7129607"/>
              <a:gd name="connsiteY1456" fmla="*/ 5186261 h 10322882"/>
              <a:gd name="connsiteX1457" fmla="*/ 3549407 w 7129607"/>
              <a:gd name="connsiteY1457" fmla="*/ 5172784 h 10322882"/>
              <a:gd name="connsiteX1458" fmla="*/ 3579723 w 7129607"/>
              <a:gd name="connsiteY1458" fmla="*/ 5162676 h 10322882"/>
              <a:gd name="connsiteX1459" fmla="*/ 3616775 w 7129607"/>
              <a:gd name="connsiteY1459" fmla="*/ 5145830 h 10322882"/>
              <a:gd name="connsiteX1460" fmla="*/ 3636985 w 7129607"/>
              <a:gd name="connsiteY1460" fmla="*/ 5085184 h 10322882"/>
              <a:gd name="connsiteX1461" fmla="*/ 3610039 w 7129607"/>
              <a:gd name="connsiteY1461" fmla="*/ 5125615 h 10322882"/>
              <a:gd name="connsiteX1462" fmla="*/ 3539302 w 7129607"/>
              <a:gd name="connsiteY1462" fmla="*/ 5145830 h 10322882"/>
              <a:gd name="connsiteX1463" fmla="*/ 3542670 w 7129607"/>
              <a:gd name="connsiteY1463" fmla="*/ 5081816 h 10322882"/>
              <a:gd name="connsiteX1464" fmla="*/ 3552776 w 7129607"/>
              <a:gd name="connsiteY1464" fmla="*/ 5061599 h 10322882"/>
              <a:gd name="connsiteX1465" fmla="*/ 3549407 w 7129607"/>
              <a:gd name="connsiteY1465" fmla="*/ 5041384 h 10322882"/>
              <a:gd name="connsiteX1466" fmla="*/ 3535934 w 7129607"/>
              <a:gd name="connsiteY1466" fmla="*/ 5017799 h 10322882"/>
              <a:gd name="connsiteX1467" fmla="*/ 3508987 w 7129607"/>
              <a:gd name="connsiteY1467" fmla="*/ 5027907 h 10322882"/>
              <a:gd name="connsiteX1468" fmla="*/ 3461829 w 7129607"/>
              <a:gd name="connsiteY1468" fmla="*/ 5054861 h 10322882"/>
              <a:gd name="connsiteX1469" fmla="*/ 3421409 w 7129607"/>
              <a:gd name="connsiteY1469" fmla="*/ 5014432 h 10322882"/>
              <a:gd name="connsiteX1470" fmla="*/ 3461829 w 7129607"/>
              <a:gd name="connsiteY1470" fmla="*/ 4987476 h 10322882"/>
              <a:gd name="connsiteX1471" fmla="*/ 3599932 w 7129607"/>
              <a:gd name="connsiteY1471" fmla="*/ 4933570 h 10322882"/>
              <a:gd name="connsiteX1472" fmla="*/ 3556143 w 7129607"/>
              <a:gd name="connsiteY1472" fmla="*/ 4842601 h 10322882"/>
              <a:gd name="connsiteX1473" fmla="*/ 3482039 w 7129607"/>
              <a:gd name="connsiteY1473" fmla="*/ 4781954 h 10322882"/>
              <a:gd name="connsiteX1474" fmla="*/ 3455092 w 7129607"/>
              <a:gd name="connsiteY1474" fmla="*/ 4741524 h 10322882"/>
              <a:gd name="connsiteX1475" fmla="*/ 3441618 w 7129607"/>
              <a:gd name="connsiteY1475" fmla="*/ 4701093 h 10322882"/>
              <a:gd name="connsiteX1476" fmla="*/ 3495513 w 7129607"/>
              <a:gd name="connsiteY1476" fmla="*/ 4637077 h 10322882"/>
              <a:gd name="connsiteX1477" fmla="*/ 3532565 w 7129607"/>
              <a:gd name="connsiteY1477" fmla="*/ 4620233 h 10322882"/>
              <a:gd name="connsiteX1478" fmla="*/ 3576354 w 7129607"/>
              <a:gd name="connsiteY1478" fmla="*/ 4603385 h 10322882"/>
              <a:gd name="connsiteX1479" fmla="*/ 3650458 w 7129607"/>
              <a:gd name="connsiteY1479" fmla="*/ 4552848 h 10322882"/>
              <a:gd name="connsiteX1480" fmla="*/ 3721195 w 7129607"/>
              <a:gd name="connsiteY1480" fmla="*/ 4485463 h 10322882"/>
              <a:gd name="connsiteX1481" fmla="*/ 3812142 w 7129607"/>
              <a:gd name="connsiteY1481" fmla="*/ 4445032 h 10322882"/>
              <a:gd name="connsiteX1482" fmla="*/ 3876142 w 7129607"/>
              <a:gd name="connsiteY1482" fmla="*/ 4401232 h 10322882"/>
              <a:gd name="connsiteX1483" fmla="*/ 3862668 w 7129607"/>
              <a:gd name="connsiteY1483" fmla="*/ 4317001 h 10322882"/>
              <a:gd name="connsiteX1484" fmla="*/ 3869405 w 7129607"/>
              <a:gd name="connsiteY1484" fmla="*/ 4229403 h 10322882"/>
              <a:gd name="connsiteX1485" fmla="*/ 3956983 w 7129607"/>
              <a:gd name="connsiteY1485" fmla="*/ 4209188 h 10322882"/>
              <a:gd name="connsiteX1486" fmla="*/ 4004140 w 7129607"/>
              <a:gd name="connsiteY1486" fmla="*/ 4222663 h 10322882"/>
              <a:gd name="connsiteX1487" fmla="*/ 4007509 w 7129607"/>
              <a:gd name="connsiteY1487" fmla="*/ 4222663 h 10322882"/>
              <a:gd name="connsiteX1488" fmla="*/ 4014246 w 7129607"/>
              <a:gd name="connsiteY1488" fmla="*/ 4229403 h 10322882"/>
              <a:gd name="connsiteX1489" fmla="*/ 4031087 w 7129607"/>
              <a:gd name="connsiteY1489" fmla="*/ 4232771 h 10322882"/>
              <a:gd name="connsiteX1490" fmla="*/ 4032447 w 7129607"/>
              <a:gd name="connsiteY1490" fmla="*/ 4233376 h 10322882"/>
              <a:gd name="connsiteX1491" fmla="*/ 4032447 w 7129607"/>
              <a:gd name="connsiteY1491" fmla="*/ 4232704 h 10322882"/>
              <a:gd name="connsiteX1492" fmla="*/ 4031357 w 7129607"/>
              <a:gd name="connsiteY1492" fmla="*/ 4232219 h 10322882"/>
              <a:gd name="connsiteX1493" fmla="*/ 4014533 w 7129607"/>
              <a:gd name="connsiteY1493" fmla="*/ 4228851 h 10322882"/>
              <a:gd name="connsiteX1494" fmla="*/ 4007804 w 7129607"/>
              <a:gd name="connsiteY1494" fmla="*/ 4222114 h 10322882"/>
              <a:gd name="connsiteX1495" fmla="*/ 3997710 w 7129607"/>
              <a:gd name="connsiteY1495" fmla="*/ 4201905 h 10322882"/>
              <a:gd name="connsiteX1496" fmla="*/ 4001075 w 7129607"/>
              <a:gd name="connsiteY1496" fmla="*/ 4154750 h 10322882"/>
              <a:gd name="connsiteX1497" fmla="*/ 4004439 w 7129607"/>
              <a:gd name="connsiteY1497" fmla="*/ 4100858 h 10322882"/>
              <a:gd name="connsiteX1498" fmla="*/ 4001075 w 7129607"/>
              <a:gd name="connsiteY1498" fmla="*/ 3999817 h 10322882"/>
              <a:gd name="connsiteX1499" fmla="*/ 4001075 w 7129607"/>
              <a:gd name="connsiteY1499" fmla="*/ 3972871 h 10322882"/>
              <a:gd name="connsiteX1500" fmla="*/ 3977522 w 7129607"/>
              <a:gd name="connsiteY1500" fmla="*/ 3986345 h 10322882"/>
              <a:gd name="connsiteX1501" fmla="*/ 3964064 w 7129607"/>
              <a:gd name="connsiteY1501" fmla="*/ 3939189 h 10322882"/>
              <a:gd name="connsiteX1502" fmla="*/ 3974157 w 7129607"/>
              <a:gd name="connsiteY1502" fmla="*/ 3881928 h 10322882"/>
              <a:gd name="connsiteX1503" fmla="*/ 3943875 w 7129607"/>
              <a:gd name="connsiteY1503" fmla="*/ 3871824 h 10322882"/>
              <a:gd name="connsiteX1504" fmla="*/ 3913593 w 7129607"/>
              <a:gd name="connsiteY1504" fmla="*/ 3888665 h 10322882"/>
              <a:gd name="connsiteX1505" fmla="*/ 3903498 w 7129607"/>
              <a:gd name="connsiteY1505" fmla="*/ 3851615 h 10322882"/>
              <a:gd name="connsiteX1506" fmla="*/ 3896769 w 7129607"/>
              <a:gd name="connsiteY1506" fmla="*/ 3801090 h 10322882"/>
              <a:gd name="connsiteX1507" fmla="*/ 3906863 w 7129607"/>
              <a:gd name="connsiteY1507" fmla="*/ 3780881 h 10322882"/>
              <a:gd name="connsiteX1508" fmla="*/ 3893405 w 7129607"/>
              <a:gd name="connsiteY1508" fmla="*/ 3764039 h 10322882"/>
              <a:gd name="connsiteX1509" fmla="*/ 3839569 w 7129607"/>
              <a:gd name="connsiteY1509" fmla="*/ 3753935 h 10322882"/>
              <a:gd name="connsiteX1510" fmla="*/ 3849663 w 7129607"/>
              <a:gd name="connsiteY1510" fmla="*/ 3716885 h 10322882"/>
              <a:gd name="connsiteX1511" fmla="*/ 3856393 w 7129607"/>
              <a:gd name="connsiteY1511" fmla="*/ 3669731 h 10322882"/>
              <a:gd name="connsiteX1512" fmla="*/ 3853029 w 7129607"/>
              <a:gd name="connsiteY1512" fmla="*/ 3639416 h 10322882"/>
              <a:gd name="connsiteX1513" fmla="*/ 3846298 w 7129607"/>
              <a:gd name="connsiteY1513" fmla="*/ 3598998 h 10322882"/>
              <a:gd name="connsiteX1514" fmla="*/ 3832840 w 7129607"/>
              <a:gd name="connsiteY1514" fmla="*/ 3568682 h 10322882"/>
              <a:gd name="connsiteX1515" fmla="*/ 3829476 w 7129607"/>
              <a:gd name="connsiteY1515" fmla="*/ 3548473 h 10322882"/>
              <a:gd name="connsiteX1516" fmla="*/ 3819381 w 7129607"/>
              <a:gd name="connsiteY1516" fmla="*/ 3531632 h 10322882"/>
              <a:gd name="connsiteX1517" fmla="*/ 3812652 w 7129607"/>
              <a:gd name="connsiteY1517" fmla="*/ 3484477 h 10322882"/>
              <a:gd name="connsiteX1518" fmla="*/ 3819381 w 7129607"/>
              <a:gd name="connsiteY1518" fmla="*/ 3474372 h 10322882"/>
              <a:gd name="connsiteX1519" fmla="*/ 3805923 w 7129607"/>
              <a:gd name="connsiteY1519" fmla="*/ 3460900 h 10322882"/>
              <a:gd name="connsiteX1520" fmla="*/ 3812652 w 7129607"/>
              <a:gd name="connsiteY1520" fmla="*/ 3450794 h 10322882"/>
              <a:gd name="connsiteX1521" fmla="*/ 3802558 w 7129607"/>
              <a:gd name="connsiteY1521" fmla="*/ 3444057 h 10322882"/>
              <a:gd name="connsiteX1522" fmla="*/ 3802632 w 7129607"/>
              <a:gd name="connsiteY1522" fmla="*/ 3443909 h 10322882"/>
              <a:gd name="connsiteX1523" fmla="*/ 3789321 w 7129607"/>
              <a:gd name="connsiteY1523" fmla="*/ 3447234 h 10322882"/>
              <a:gd name="connsiteX1524" fmla="*/ 3728680 w 7129607"/>
              <a:gd name="connsiteY1524" fmla="*/ 3383264 h 10322882"/>
              <a:gd name="connsiteX1525" fmla="*/ 3725310 w 7129607"/>
              <a:gd name="connsiteY1525" fmla="*/ 3363063 h 10322882"/>
              <a:gd name="connsiteX1526" fmla="*/ 3698360 w 7129607"/>
              <a:gd name="connsiteY1526" fmla="*/ 3359695 h 10322882"/>
              <a:gd name="connsiteX1527" fmla="*/ 3684884 w 7129607"/>
              <a:gd name="connsiteY1527" fmla="*/ 3332760 h 10322882"/>
              <a:gd name="connsiteX1528" fmla="*/ 3668040 w 7129607"/>
              <a:gd name="connsiteY1528" fmla="*/ 3302459 h 10322882"/>
              <a:gd name="connsiteX1529" fmla="*/ 3644457 w 7129607"/>
              <a:gd name="connsiteY1529" fmla="*/ 3305825 h 10322882"/>
              <a:gd name="connsiteX1530" fmla="*/ 3610767 w 7129607"/>
              <a:gd name="connsiteY1530" fmla="*/ 3305825 h 10322882"/>
              <a:gd name="connsiteX1531" fmla="*/ 3593923 w 7129607"/>
              <a:gd name="connsiteY1531" fmla="*/ 3265423 h 10322882"/>
              <a:gd name="connsiteX1532" fmla="*/ 3566972 w 7129607"/>
              <a:gd name="connsiteY1532" fmla="*/ 3214924 h 10322882"/>
              <a:gd name="connsiteX1533" fmla="*/ 3536650 w 7129607"/>
              <a:gd name="connsiteY1533" fmla="*/ 3124019 h 10322882"/>
              <a:gd name="connsiteX1534" fmla="*/ 3553495 w 7129607"/>
              <a:gd name="connsiteY1534" fmla="*/ 3036485 h 10322882"/>
              <a:gd name="connsiteX1535" fmla="*/ 3583817 w 7129607"/>
              <a:gd name="connsiteY1535" fmla="*/ 3009550 h 10322882"/>
              <a:gd name="connsiteX1536" fmla="*/ 3607398 w 7129607"/>
              <a:gd name="connsiteY1536" fmla="*/ 2959047 h 10322882"/>
              <a:gd name="connsiteX1537" fmla="*/ 3617506 w 7129607"/>
              <a:gd name="connsiteY1537" fmla="*/ 2908544 h 10322882"/>
              <a:gd name="connsiteX1538" fmla="*/ 3620875 w 7129607"/>
              <a:gd name="connsiteY1538" fmla="*/ 2858042 h 10322882"/>
              <a:gd name="connsiteX1539" fmla="*/ 3597292 w 7129607"/>
              <a:gd name="connsiteY1539" fmla="*/ 2763769 h 10322882"/>
              <a:gd name="connsiteX1540" fmla="*/ 3580447 w 7129607"/>
              <a:gd name="connsiteY1540" fmla="*/ 2720001 h 10322882"/>
              <a:gd name="connsiteX1541" fmla="*/ 3553495 w 7129607"/>
              <a:gd name="connsiteY1541" fmla="*/ 2669498 h 10322882"/>
              <a:gd name="connsiteX1542" fmla="*/ 3543389 w 7129607"/>
              <a:gd name="connsiteY1542" fmla="*/ 2642563 h 10322882"/>
              <a:gd name="connsiteX1543" fmla="*/ 3566972 w 7129607"/>
              <a:gd name="connsiteY1543" fmla="*/ 2652665 h 10322882"/>
              <a:gd name="connsiteX1544" fmla="*/ 3607398 w 7129607"/>
              <a:gd name="connsiteY1544" fmla="*/ 2649298 h 10322882"/>
              <a:gd name="connsiteX1545" fmla="*/ 3644457 w 7129607"/>
              <a:gd name="connsiteY1545" fmla="*/ 2625730 h 10322882"/>
              <a:gd name="connsiteX1546" fmla="*/ 3701729 w 7129607"/>
              <a:gd name="connsiteY1546" fmla="*/ 2568494 h 10322882"/>
              <a:gd name="connsiteX1547" fmla="*/ 3681515 w 7129607"/>
              <a:gd name="connsiteY1547" fmla="*/ 2528092 h 10322882"/>
              <a:gd name="connsiteX1548" fmla="*/ 3705098 w 7129607"/>
              <a:gd name="connsiteY1548" fmla="*/ 2491056 h 10322882"/>
              <a:gd name="connsiteX1549" fmla="*/ 3718573 w 7129607"/>
              <a:gd name="connsiteY1549" fmla="*/ 2447288 h 10322882"/>
              <a:gd name="connsiteX1550" fmla="*/ 3732049 w 7129607"/>
              <a:gd name="connsiteY1550" fmla="*/ 2413618 h 10322882"/>
              <a:gd name="connsiteX1551" fmla="*/ 3728680 w 7129607"/>
              <a:gd name="connsiteY1551" fmla="*/ 2373217 h 10322882"/>
              <a:gd name="connsiteX1552" fmla="*/ 3759001 w 7129607"/>
              <a:gd name="connsiteY1552" fmla="*/ 2332817 h 10322882"/>
              <a:gd name="connsiteX1553" fmla="*/ 3762282 w 7129607"/>
              <a:gd name="connsiteY1553" fmla="*/ 2313135 h 10322882"/>
              <a:gd name="connsiteX1554" fmla="*/ 3761720 w 7129607"/>
              <a:gd name="connsiteY1554" fmla="*/ 2312574 h 10322882"/>
              <a:gd name="connsiteX1555" fmla="*/ 3758351 w 7129607"/>
              <a:gd name="connsiteY1555" fmla="*/ 2299093 h 10322882"/>
              <a:gd name="connsiteX1556" fmla="*/ 3771827 w 7129607"/>
              <a:gd name="connsiteY1556" fmla="*/ 2245167 h 10322882"/>
              <a:gd name="connsiteX1557" fmla="*/ 3785302 w 7129607"/>
              <a:gd name="connsiteY1557" fmla="*/ 2208093 h 10322882"/>
              <a:gd name="connsiteX1558" fmla="*/ 3795408 w 7129607"/>
              <a:gd name="connsiteY1558" fmla="*/ 2160908 h 10322882"/>
              <a:gd name="connsiteX1559" fmla="*/ 3815622 w 7129607"/>
              <a:gd name="connsiteY1559" fmla="*/ 2130576 h 10322882"/>
              <a:gd name="connsiteX1560" fmla="*/ 3839203 w 7129607"/>
              <a:gd name="connsiteY1560" fmla="*/ 2110351 h 10322882"/>
              <a:gd name="connsiteX1561" fmla="*/ 3839203 w 7129607"/>
              <a:gd name="connsiteY1561" fmla="*/ 2080019 h 10322882"/>
              <a:gd name="connsiteX1562" fmla="*/ 3842573 w 7129607"/>
              <a:gd name="connsiteY1562" fmla="*/ 2076649 h 10322882"/>
              <a:gd name="connsiteX1563" fmla="*/ 3842778 w 7129607"/>
              <a:gd name="connsiteY1563" fmla="*/ 2076649 h 10322882"/>
              <a:gd name="connsiteX1564" fmla="*/ 3854893 w 7129607"/>
              <a:gd name="connsiteY1564" fmla="*/ 2058279 h 10322882"/>
              <a:gd name="connsiteX1565" fmla="*/ 3849420 w 7129607"/>
              <a:gd name="connsiteY1565" fmla="*/ 2039764 h 10322882"/>
              <a:gd name="connsiteX1566" fmla="*/ 3822474 w 7129607"/>
              <a:gd name="connsiteY1566" fmla="*/ 2029666 h 10322882"/>
              <a:gd name="connsiteX1567" fmla="*/ 3809000 w 7129607"/>
              <a:gd name="connsiteY1567" fmla="*/ 2046496 h 10322882"/>
              <a:gd name="connsiteX1568" fmla="*/ 3795526 w 7129607"/>
              <a:gd name="connsiteY1568" fmla="*/ 2053229 h 10322882"/>
              <a:gd name="connsiteX1569" fmla="*/ 3765210 w 7129607"/>
              <a:gd name="connsiteY1569" fmla="*/ 2066695 h 10322882"/>
              <a:gd name="connsiteX1570" fmla="*/ 3731525 w 7129607"/>
              <a:gd name="connsiteY1570" fmla="*/ 2096989 h 10322882"/>
              <a:gd name="connsiteX1571" fmla="*/ 3711314 w 7129607"/>
              <a:gd name="connsiteY1571" fmla="*/ 2120553 h 10322882"/>
              <a:gd name="connsiteX1572" fmla="*/ 3687736 w 7129607"/>
              <a:gd name="connsiteY1572" fmla="*/ 2100357 h 10322882"/>
              <a:gd name="connsiteX1573" fmla="*/ 3707947 w 7129607"/>
              <a:gd name="connsiteY1573" fmla="*/ 2066695 h 10322882"/>
              <a:gd name="connsiteX1574" fmla="*/ 3697841 w 7129607"/>
              <a:gd name="connsiteY1574" fmla="*/ 2053229 h 10322882"/>
              <a:gd name="connsiteX1575" fmla="*/ 3687736 w 7129607"/>
              <a:gd name="connsiteY1575" fmla="*/ 2033031 h 10322882"/>
              <a:gd name="connsiteX1576" fmla="*/ 3654052 w 7129607"/>
              <a:gd name="connsiteY1576" fmla="*/ 1958970 h 10322882"/>
              <a:gd name="connsiteX1577" fmla="*/ 3647315 w 7129607"/>
              <a:gd name="connsiteY1577" fmla="*/ 1928678 h 10322882"/>
              <a:gd name="connsiteX1578" fmla="*/ 3603526 w 7129607"/>
              <a:gd name="connsiteY1578" fmla="*/ 1928678 h 10322882"/>
              <a:gd name="connsiteX1579" fmla="*/ 3569841 w 7129607"/>
              <a:gd name="connsiteY1579" fmla="*/ 1915212 h 10322882"/>
              <a:gd name="connsiteX1580" fmla="*/ 3566472 w 7129607"/>
              <a:gd name="connsiteY1580" fmla="*/ 1881547 h 10322882"/>
              <a:gd name="connsiteX1581" fmla="*/ 3603526 w 7129607"/>
              <a:gd name="connsiteY1581" fmla="*/ 1871448 h 10322882"/>
              <a:gd name="connsiteX1582" fmla="*/ 3627104 w 7129607"/>
              <a:gd name="connsiteY1582" fmla="*/ 1831053 h 10322882"/>
              <a:gd name="connsiteX1583" fmla="*/ 3657419 w 7129607"/>
              <a:gd name="connsiteY1583" fmla="*/ 1814222 h 10322882"/>
              <a:gd name="connsiteX1584" fmla="*/ 3691104 w 7129607"/>
              <a:gd name="connsiteY1584" fmla="*/ 1790658 h 10322882"/>
              <a:gd name="connsiteX1585" fmla="*/ 3731525 w 7129607"/>
              <a:gd name="connsiteY1585" fmla="*/ 1787292 h 10322882"/>
              <a:gd name="connsiteX1586" fmla="*/ 3768579 w 7129607"/>
              <a:gd name="connsiteY1586" fmla="*/ 1753630 h 10322882"/>
              <a:gd name="connsiteX1587" fmla="*/ 3805631 w 7129607"/>
              <a:gd name="connsiteY1587" fmla="*/ 1743530 h 10322882"/>
              <a:gd name="connsiteX1588" fmla="*/ 3856157 w 7129607"/>
              <a:gd name="connsiteY1588" fmla="*/ 1740165 h 10322882"/>
              <a:gd name="connsiteX1589" fmla="*/ 3899947 w 7129607"/>
              <a:gd name="connsiteY1589" fmla="*/ 1746896 h 10322882"/>
              <a:gd name="connsiteX1590" fmla="*/ 3947106 w 7129607"/>
              <a:gd name="connsiteY1590" fmla="*/ 1756996 h 10322882"/>
              <a:gd name="connsiteX1591" fmla="*/ 3977421 w 7129607"/>
              <a:gd name="connsiteY1591" fmla="*/ 1773827 h 10322882"/>
              <a:gd name="connsiteX1592" fmla="*/ 4014475 w 7129607"/>
              <a:gd name="connsiteY1592" fmla="*/ 1767094 h 10322882"/>
              <a:gd name="connsiteX1593" fmla="*/ 4038053 w 7129607"/>
              <a:gd name="connsiteY1593" fmla="*/ 1770460 h 10322882"/>
              <a:gd name="connsiteX1594" fmla="*/ 4051527 w 7129607"/>
              <a:gd name="connsiteY1594" fmla="*/ 1760362 h 10322882"/>
              <a:gd name="connsiteX1595" fmla="*/ 4078474 w 7129607"/>
              <a:gd name="connsiteY1595" fmla="*/ 1730067 h 10322882"/>
              <a:gd name="connsiteX1596" fmla="*/ 4075105 w 7129607"/>
              <a:gd name="connsiteY1596" fmla="*/ 1689670 h 10322882"/>
              <a:gd name="connsiteX1597" fmla="*/ 4102053 w 7129607"/>
              <a:gd name="connsiteY1597" fmla="*/ 1669473 h 10322882"/>
              <a:gd name="connsiteX1598" fmla="*/ 4091948 w 7129607"/>
              <a:gd name="connsiteY1598" fmla="*/ 1639177 h 10322882"/>
              <a:gd name="connsiteX1599" fmla="*/ 4081842 w 7129607"/>
              <a:gd name="connsiteY1599" fmla="*/ 1635812 h 10322882"/>
              <a:gd name="connsiteX1600" fmla="*/ 4088579 w 7129607"/>
              <a:gd name="connsiteY1600" fmla="*/ 1625711 h 10322882"/>
              <a:gd name="connsiteX1601" fmla="*/ 4098797 w 7129607"/>
              <a:gd name="connsiteY1601" fmla="*/ 1624009 h 10322882"/>
              <a:gd name="connsiteX1602" fmla="*/ 4097550 w 7129607"/>
              <a:gd name="connsiteY1602" fmla="*/ 1623168 h 10322882"/>
              <a:gd name="connsiteX1603" fmla="*/ 4087926 w 7129607"/>
              <a:gd name="connsiteY1603" fmla="*/ 1624772 h 10322882"/>
              <a:gd name="connsiteX1604" fmla="*/ 4081190 w 7129607"/>
              <a:gd name="connsiteY1604" fmla="*/ 1634875 h 10322882"/>
              <a:gd name="connsiteX1605" fmla="*/ 4050883 w 7129607"/>
              <a:gd name="connsiteY1605" fmla="*/ 1644980 h 10322882"/>
              <a:gd name="connsiteX1606" fmla="*/ 4017208 w 7129607"/>
              <a:gd name="connsiteY1606" fmla="*/ 1658451 h 10322882"/>
              <a:gd name="connsiteX1607" fmla="*/ 4007105 w 7129607"/>
              <a:gd name="connsiteY1607" fmla="*/ 1648349 h 10322882"/>
              <a:gd name="connsiteX1608" fmla="*/ 3990267 w 7129607"/>
              <a:gd name="connsiteY1608" fmla="*/ 1638243 h 10322882"/>
              <a:gd name="connsiteX1609" fmla="*/ 3953224 w 7129607"/>
              <a:gd name="connsiteY1609" fmla="*/ 1624772 h 10322882"/>
              <a:gd name="connsiteX1610" fmla="*/ 3919549 w 7129607"/>
              <a:gd name="connsiteY1610" fmla="*/ 1601199 h 10322882"/>
              <a:gd name="connsiteX1611" fmla="*/ 3899345 w 7129607"/>
              <a:gd name="connsiteY1611" fmla="*/ 1577624 h 10322882"/>
              <a:gd name="connsiteX1612" fmla="*/ 3892610 w 7129607"/>
              <a:gd name="connsiteY1612" fmla="*/ 1560785 h 10322882"/>
              <a:gd name="connsiteX1613" fmla="*/ 3875773 w 7129607"/>
              <a:gd name="connsiteY1613" fmla="*/ 1554048 h 10322882"/>
              <a:gd name="connsiteX1614" fmla="*/ 3808423 w 7129607"/>
              <a:gd name="connsiteY1614" fmla="*/ 1490062 h 10322882"/>
              <a:gd name="connsiteX1615" fmla="*/ 3784849 w 7129607"/>
              <a:gd name="connsiteY1615" fmla="*/ 1503533 h 10322882"/>
              <a:gd name="connsiteX1616" fmla="*/ 3754542 w 7129607"/>
              <a:gd name="connsiteY1616" fmla="*/ 1513635 h 10322882"/>
              <a:gd name="connsiteX1617" fmla="*/ 3744439 w 7129607"/>
              <a:gd name="connsiteY1617" fmla="*/ 1506901 h 10322882"/>
              <a:gd name="connsiteX1618" fmla="*/ 3720867 w 7129607"/>
              <a:gd name="connsiteY1618" fmla="*/ 1503533 h 10322882"/>
              <a:gd name="connsiteX1619" fmla="*/ 3710764 w 7129607"/>
              <a:gd name="connsiteY1619" fmla="*/ 1517003 h 10322882"/>
              <a:gd name="connsiteX1620" fmla="*/ 3690560 w 7129607"/>
              <a:gd name="connsiteY1620" fmla="*/ 1520370 h 10322882"/>
              <a:gd name="connsiteX1621" fmla="*/ 3660252 w 7129607"/>
              <a:gd name="connsiteY1621" fmla="*/ 1523739 h 10322882"/>
              <a:gd name="connsiteX1622" fmla="*/ 3636679 w 7129607"/>
              <a:gd name="connsiteY1622" fmla="*/ 1527107 h 10322882"/>
              <a:gd name="connsiteX1623" fmla="*/ 3619842 w 7129607"/>
              <a:gd name="connsiteY1623" fmla="*/ 1540578 h 10322882"/>
              <a:gd name="connsiteX1624" fmla="*/ 3589535 w 7129607"/>
              <a:gd name="connsiteY1624" fmla="*/ 1560785 h 10322882"/>
              <a:gd name="connsiteX1625" fmla="*/ 3569329 w 7129607"/>
              <a:gd name="connsiteY1625" fmla="*/ 1560785 h 10322882"/>
              <a:gd name="connsiteX1626" fmla="*/ 3555860 w 7129607"/>
              <a:gd name="connsiteY1626" fmla="*/ 1550681 h 10322882"/>
              <a:gd name="connsiteX1627" fmla="*/ 3542389 w 7129607"/>
              <a:gd name="connsiteY1627" fmla="*/ 1510266 h 10322882"/>
              <a:gd name="connsiteX1628" fmla="*/ 3542389 w 7129607"/>
              <a:gd name="connsiteY1628" fmla="*/ 1456384 h 10322882"/>
              <a:gd name="connsiteX1629" fmla="*/ 3491876 w 7129607"/>
              <a:gd name="connsiteY1629" fmla="*/ 1476588 h 10322882"/>
              <a:gd name="connsiteX1630" fmla="*/ 3458201 w 7129607"/>
              <a:gd name="connsiteY1630" fmla="*/ 1459751 h 10322882"/>
              <a:gd name="connsiteX1631" fmla="*/ 3488508 w 7129607"/>
              <a:gd name="connsiteY1631" fmla="*/ 1432808 h 10322882"/>
              <a:gd name="connsiteX1632" fmla="*/ 3444732 w 7129607"/>
              <a:gd name="connsiteY1632" fmla="*/ 1405865 h 10322882"/>
              <a:gd name="connsiteX1633" fmla="*/ 3468304 w 7129607"/>
              <a:gd name="connsiteY1633" fmla="*/ 1422704 h 10322882"/>
              <a:gd name="connsiteX1634" fmla="*/ 3471671 w 7129607"/>
              <a:gd name="connsiteY1634" fmla="*/ 1439543 h 10322882"/>
              <a:gd name="connsiteX1635" fmla="*/ 3451465 w 7129607"/>
              <a:gd name="connsiteY1635" fmla="*/ 1446279 h 10322882"/>
              <a:gd name="connsiteX1636" fmla="*/ 3444732 w 7129607"/>
              <a:gd name="connsiteY1636" fmla="*/ 1439543 h 10322882"/>
              <a:gd name="connsiteX1637" fmla="*/ 3421158 w 7129607"/>
              <a:gd name="connsiteY1637" fmla="*/ 1429441 h 10322882"/>
              <a:gd name="connsiteX1638" fmla="*/ 3397586 w 7129607"/>
              <a:gd name="connsiteY1638" fmla="*/ 1432808 h 10322882"/>
              <a:gd name="connsiteX1639" fmla="*/ 3336971 w 7129607"/>
              <a:gd name="connsiteY1639" fmla="*/ 1429441 h 10322882"/>
              <a:gd name="connsiteX1640" fmla="*/ 3296561 w 7129607"/>
              <a:gd name="connsiteY1640" fmla="*/ 1429441 h 10322882"/>
              <a:gd name="connsiteX1641" fmla="*/ 3296561 w 7129607"/>
              <a:gd name="connsiteY1641" fmla="*/ 1436174 h 10322882"/>
              <a:gd name="connsiteX1642" fmla="*/ 3289826 w 7129607"/>
              <a:gd name="connsiteY1642" fmla="*/ 1449647 h 10322882"/>
              <a:gd name="connsiteX1643" fmla="*/ 3256151 w 7129607"/>
              <a:gd name="connsiteY1643" fmla="*/ 1439543 h 10322882"/>
              <a:gd name="connsiteX1644" fmla="*/ 3232579 w 7129607"/>
              <a:gd name="connsiteY1644" fmla="*/ 1432808 h 10322882"/>
              <a:gd name="connsiteX1645" fmla="*/ 3219108 w 7129607"/>
              <a:gd name="connsiteY1645" fmla="*/ 1405865 h 10322882"/>
              <a:gd name="connsiteX1646" fmla="*/ 3219108 w 7129607"/>
              <a:gd name="connsiteY1646" fmla="*/ 1362085 h 10322882"/>
              <a:gd name="connsiteX1647" fmla="*/ 3222476 w 7129607"/>
              <a:gd name="connsiteY1647" fmla="*/ 1338509 h 10322882"/>
              <a:gd name="connsiteX1648" fmla="*/ 3209005 w 7129607"/>
              <a:gd name="connsiteY1648" fmla="*/ 1321672 h 10322882"/>
              <a:gd name="connsiteX1649" fmla="*/ 3192168 w 7129607"/>
              <a:gd name="connsiteY1649" fmla="*/ 1287992 h 10322882"/>
              <a:gd name="connsiteX1650" fmla="*/ 3165227 w 7129607"/>
              <a:gd name="connsiteY1650" fmla="*/ 1267786 h 10322882"/>
              <a:gd name="connsiteX1651" fmla="*/ 3121451 w 7129607"/>
              <a:gd name="connsiteY1651" fmla="*/ 1277890 h 10322882"/>
              <a:gd name="connsiteX1652" fmla="*/ 3087776 w 7129607"/>
              <a:gd name="connsiteY1652" fmla="*/ 1264417 h 10322882"/>
              <a:gd name="connsiteX1653" fmla="*/ 3064202 w 7129607"/>
              <a:gd name="connsiteY1653" fmla="*/ 1294729 h 10322882"/>
              <a:gd name="connsiteX1654" fmla="*/ 3043998 w 7129607"/>
              <a:gd name="connsiteY1654" fmla="*/ 1291360 h 10322882"/>
              <a:gd name="connsiteX1655" fmla="*/ 3037262 w 7129607"/>
              <a:gd name="connsiteY1655" fmla="*/ 1287992 h 10322882"/>
              <a:gd name="connsiteX1656" fmla="*/ 3030527 w 7129607"/>
              <a:gd name="connsiteY1656" fmla="*/ 1274521 h 10322882"/>
              <a:gd name="connsiteX1657" fmla="*/ 2980019 w 7129607"/>
              <a:gd name="connsiteY1657" fmla="*/ 1267786 h 10322882"/>
              <a:gd name="connsiteX1658" fmla="*/ 2929506 w 7129607"/>
              <a:gd name="connsiteY1658" fmla="*/ 1287992 h 10322882"/>
              <a:gd name="connsiteX1659" fmla="*/ 2899198 w 7129607"/>
              <a:gd name="connsiteY1659" fmla="*/ 1250947 h 10322882"/>
              <a:gd name="connsiteX1660" fmla="*/ 2865525 w 7129607"/>
              <a:gd name="connsiteY1660" fmla="*/ 1186958 h 10322882"/>
              <a:gd name="connsiteX1661" fmla="*/ 2841950 w 7129607"/>
              <a:gd name="connsiteY1661" fmla="*/ 1173487 h 10322882"/>
              <a:gd name="connsiteX1662" fmla="*/ 2811643 w 7129607"/>
              <a:gd name="connsiteY1662" fmla="*/ 1163385 h 10322882"/>
              <a:gd name="connsiteX1663" fmla="*/ 2798173 w 7129607"/>
              <a:gd name="connsiteY1663" fmla="*/ 1146544 h 10322882"/>
              <a:gd name="connsiteX1664" fmla="*/ 2771231 w 7129607"/>
              <a:gd name="connsiteY1664" fmla="*/ 1149913 h 10322882"/>
              <a:gd name="connsiteX1665" fmla="*/ 2761131 w 7129607"/>
              <a:gd name="connsiteY1665" fmla="*/ 1109499 h 10322882"/>
              <a:gd name="connsiteX1666" fmla="*/ 2771231 w 7129607"/>
              <a:gd name="connsiteY1666" fmla="*/ 1096029 h 10322882"/>
              <a:gd name="connsiteX1667" fmla="*/ 2774599 w 7129607"/>
              <a:gd name="connsiteY1667" fmla="*/ 1082557 h 10322882"/>
              <a:gd name="connsiteX1668" fmla="*/ 2794805 w 7129607"/>
              <a:gd name="connsiteY1668" fmla="*/ 1018569 h 10322882"/>
              <a:gd name="connsiteX1669" fmla="*/ 2801540 w 7129607"/>
              <a:gd name="connsiteY1669" fmla="*/ 978156 h 10322882"/>
              <a:gd name="connsiteX1670" fmla="*/ 2815010 w 7129607"/>
              <a:gd name="connsiteY1670" fmla="*/ 947846 h 10322882"/>
              <a:gd name="connsiteX1671" fmla="*/ 2838583 w 7129607"/>
              <a:gd name="connsiteY1671" fmla="*/ 954582 h 10322882"/>
              <a:gd name="connsiteX1672" fmla="*/ 2852052 w 7129607"/>
              <a:gd name="connsiteY1672" fmla="*/ 951213 h 10322882"/>
              <a:gd name="connsiteX1673" fmla="*/ 2878992 w 7129607"/>
              <a:gd name="connsiteY1673" fmla="*/ 934374 h 10322882"/>
              <a:gd name="connsiteX1674" fmla="*/ 2912669 w 7129607"/>
              <a:gd name="connsiteY1674" fmla="*/ 917537 h 10322882"/>
              <a:gd name="connsiteX1675" fmla="*/ 2899198 w 7129607"/>
              <a:gd name="connsiteY1675" fmla="*/ 890594 h 10322882"/>
              <a:gd name="connsiteX1676" fmla="*/ 2868890 w 7129607"/>
              <a:gd name="connsiteY1676" fmla="*/ 867018 h 10322882"/>
              <a:gd name="connsiteX1677" fmla="*/ 2841950 w 7129607"/>
              <a:gd name="connsiteY1677" fmla="*/ 823238 h 10322882"/>
              <a:gd name="connsiteX1678" fmla="*/ 2852052 w 7129607"/>
              <a:gd name="connsiteY1678" fmla="*/ 789560 h 10322882"/>
              <a:gd name="connsiteX1679" fmla="*/ 2841950 w 7129607"/>
              <a:gd name="connsiteY1679" fmla="*/ 772721 h 10322882"/>
              <a:gd name="connsiteX1680" fmla="*/ 2841950 w 7129607"/>
              <a:gd name="connsiteY1680" fmla="*/ 752514 h 10322882"/>
              <a:gd name="connsiteX1681" fmla="*/ 2848686 w 7129607"/>
              <a:gd name="connsiteY1681" fmla="*/ 708733 h 10322882"/>
              <a:gd name="connsiteX1682" fmla="*/ 2841950 w 7129607"/>
              <a:gd name="connsiteY1682" fmla="*/ 695261 h 10322882"/>
              <a:gd name="connsiteX1683" fmla="*/ 2848686 w 7129607"/>
              <a:gd name="connsiteY1683" fmla="*/ 671687 h 10322882"/>
              <a:gd name="connsiteX1684" fmla="*/ 2841950 w 7129607"/>
              <a:gd name="connsiteY1684" fmla="*/ 661583 h 10322882"/>
              <a:gd name="connsiteX1685" fmla="*/ 2838583 w 7129607"/>
              <a:gd name="connsiteY1685" fmla="*/ 644746 h 10322882"/>
              <a:gd name="connsiteX1686" fmla="*/ 2831849 w 7129607"/>
              <a:gd name="connsiteY1686" fmla="*/ 617803 h 10322882"/>
              <a:gd name="connsiteX1687" fmla="*/ 2848686 w 7129607"/>
              <a:gd name="connsiteY1687" fmla="*/ 604331 h 10322882"/>
              <a:gd name="connsiteX1688" fmla="*/ 2855422 w 7129607"/>
              <a:gd name="connsiteY1688" fmla="*/ 567286 h 10322882"/>
              <a:gd name="connsiteX1689" fmla="*/ 2848686 w 7129607"/>
              <a:gd name="connsiteY1689" fmla="*/ 523504 h 10322882"/>
              <a:gd name="connsiteX1690" fmla="*/ 2862157 w 7129607"/>
              <a:gd name="connsiteY1690" fmla="*/ 493194 h 10322882"/>
              <a:gd name="connsiteX1691" fmla="*/ 2868890 w 7129607"/>
              <a:gd name="connsiteY1691" fmla="*/ 449412 h 10322882"/>
              <a:gd name="connsiteX1692" fmla="*/ 2862157 w 7129607"/>
              <a:gd name="connsiteY1692" fmla="*/ 432574 h 10322882"/>
              <a:gd name="connsiteX1693" fmla="*/ 2868890 w 7129607"/>
              <a:gd name="connsiteY1693" fmla="*/ 419103 h 10322882"/>
              <a:gd name="connsiteX1694" fmla="*/ 2862157 w 7129607"/>
              <a:gd name="connsiteY1694" fmla="*/ 402264 h 10322882"/>
              <a:gd name="connsiteX1695" fmla="*/ 2858789 w 7129607"/>
              <a:gd name="connsiteY1695" fmla="*/ 382056 h 10322882"/>
              <a:gd name="connsiteX1696" fmla="*/ 2852052 w 7129607"/>
              <a:gd name="connsiteY1696" fmla="*/ 348380 h 10322882"/>
              <a:gd name="connsiteX1697" fmla="*/ 2821746 w 7129607"/>
              <a:gd name="connsiteY1697" fmla="*/ 338275 h 10322882"/>
              <a:gd name="connsiteX1698" fmla="*/ 2804907 w 7129607"/>
              <a:gd name="connsiteY1698" fmla="*/ 338275 h 10322882"/>
              <a:gd name="connsiteX1699" fmla="*/ 2798173 w 7129607"/>
              <a:gd name="connsiteY1699" fmla="*/ 324804 h 10322882"/>
              <a:gd name="connsiteX1700" fmla="*/ 2767866 w 7129607"/>
              <a:gd name="connsiteY1700" fmla="*/ 331540 h 10322882"/>
              <a:gd name="connsiteX1701" fmla="*/ 2737555 w 7129607"/>
              <a:gd name="connsiteY1701" fmla="*/ 345012 h 10322882"/>
              <a:gd name="connsiteX1702" fmla="*/ 2727456 w 7129607"/>
              <a:gd name="connsiteY1702" fmla="*/ 338275 h 10322882"/>
              <a:gd name="connsiteX1703" fmla="*/ 2707250 w 7129607"/>
              <a:gd name="connsiteY1703" fmla="*/ 338275 h 10322882"/>
              <a:gd name="connsiteX1704" fmla="*/ 2687044 w 7129607"/>
              <a:gd name="connsiteY1704" fmla="*/ 307967 h 10322882"/>
              <a:gd name="connsiteX1705" fmla="*/ 2646635 w 7129607"/>
              <a:gd name="connsiteY1705" fmla="*/ 233874 h 10322882"/>
              <a:gd name="connsiteX1706" fmla="*/ 2619693 w 7129607"/>
              <a:gd name="connsiteY1706" fmla="*/ 217034 h 10322882"/>
              <a:gd name="connsiteX1707" fmla="*/ 2596121 w 7129607"/>
              <a:gd name="connsiteY1707" fmla="*/ 213668 h 10322882"/>
              <a:gd name="connsiteX1708" fmla="*/ 2616327 w 7129607"/>
              <a:gd name="connsiteY1708" fmla="*/ 193461 h 10322882"/>
              <a:gd name="connsiteX1709" fmla="*/ 2629797 w 7129607"/>
              <a:gd name="connsiteY1709" fmla="*/ 163151 h 10322882"/>
              <a:gd name="connsiteX1710" fmla="*/ 2656738 w 7129607"/>
              <a:gd name="connsiteY1710" fmla="*/ 142945 h 10322882"/>
              <a:gd name="connsiteX1711" fmla="*/ 2673574 w 7129607"/>
              <a:gd name="connsiteY1711" fmla="*/ 119371 h 10322882"/>
              <a:gd name="connsiteX1712" fmla="*/ 2683676 w 7129607"/>
              <a:gd name="connsiteY1712" fmla="*/ 102534 h 10322882"/>
              <a:gd name="connsiteX1713" fmla="*/ 2697146 w 7129607"/>
              <a:gd name="connsiteY1713" fmla="*/ 105899 h 10322882"/>
              <a:gd name="connsiteX1714" fmla="*/ 2710618 w 7129607"/>
              <a:gd name="connsiteY1714" fmla="*/ 109267 h 10322882"/>
              <a:gd name="connsiteX1715" fmla="*/ 2734190 w 7129607"/>
              <a:gd name="connsiteY1715" fmla="*/ 99165 h 10322882"/>
              <a:gd name="connsiteX1716" fmla="*/ 2754397 w 7129607"/>
              <a:gd name="connsiteY1716" fmla="*/ 89059 h 10322882"/>
              <a:gd name="connsiteX1717" fmla="*/ 2788071 w 7129607"/>
              <a:gd name="connsiteY1717" fmla="*/ 78956 h 10322882"/>
              <a:gd name="connsiteX1718" fmla="*/ 2801540 w 7129607"/>
              <a:gd name="connsiteY1718" fmla="*/ 52013 h 10322882"/>
              <a:gd name="connsiteX1719" fmla="*/ 2811643 w 7129607"/>
              <a:gd name="connsiteY1719" fmla="*/ 31809 h 10322882"/>
              <a:gd name="connsiteX1720" fmla="*/ 2808275 w 7129607"/>
              <a:gd name="connsiteY1720" fmla="*/ 1498 h 10322882"/>
              <a:gd name="connsiteX0" fmla="*/ 1727528 w 7129607"/>
              <a:gd name="connsiteY0" fmla="*/ 8975575 h 10322882"/>
              <a:gd name="connsiteX1" fmla="*/ 1727574 w 7129607"/>
              <a:gd name="connsiteY1" fmla="*/ 8975638 h 10322882"/>
              <a:gd name="connsiteX2" fmla="*/ 1747089 w 7129607"/>
              <a:gd name="connsiteY2" fmla="*/ 8975638 h 10322882"/>
              <a:gd name="connsiteX3" fmla="*/ 1747089 w 7129607"/>
              <a:gd name="connsiteY3" fmla="*/ 8982373 h 10322882"/>
              <a:gd name="connsiteX4" fmla="*/ 1753828 w 7129607"/>
              <a:gd name="connsiteY4" fmla="*/ 8985741 h 10322882"/>
              <a:gd name="connsiteX5" fmla="*/ 1753999 w 7129607"/>
              <a:gd name="connsiteY5" fmla="*/ 8985429 h 10322882"/>
              <a:gd name="connsiteX6" fmla="*/ 1747745 w 7129607"/>
              <a:gd name="connsiteY6" fmla="*/ 8982305 h 10322882"/>
              <a:gd name="connsiteX7" fmla="*/ 1727528 w 7129607"/>
              <a:gd name="connsiteY7" fmla="*/ 8975575 h 10322882"/>
              <a:gd name="connsiteX8" fmla="*/ 2939394 w 7129607"/>
              <a:gd name="connsiteY8" fmla="*/ 7863365 h 10322882"/>
              <a:gd name="connsiteX9" fmla="*/ 2933765 w 7129607"/>
              <a:gd name="connsiteY9" fmla="*/ 7870204 h 10322882"/>
              <a:gd name="connsiteX10" fmla="*/ 2932948 w 7129607"/>
              <a:gd name="connsiteY10" fmla="*/ 7879615 h 10322882"/>
              <a:gd name="connsiteX11" fmla="*/ 2933297 w 7129607"/>
              <a:gd name="connsiteY11" fmla="*/ 7879269 h 10322882"/>
              <a:gd name="connsiteX12" fmla="*/ 2934022 w 7129607"/>
              <a:gd name="connsiteY12" fmla="*/ 7870917 h 10322882"/>
              <a:gd name="connsiteX13" fmla="*/ 2939920 w 7129607"/>
              <a:gd name="connsiteY13" fmla="*/ 7863759 h 10322882"/>
              <a:gd name="connsiteX14" fmla="*/ 2939394 w 7129607"/>
              <a:gd name="connsiteY14" fmla="*/ 7863365 h 10322882"/>
              <a:gd name="connsiteX15" fmla="*/ 6408711 w 7129607"/>
              <a:gd name="connsiteY15" fmla="*/ 7753763 h 10322882"/>
              <a:gd name="connsiteX16" fmla="*/ 6408711 w 7129607"/>
              <a:gd name="connsiteY16" fmla="*/ 7753788 h 10322882"/>
              <a:gd name="connsiteX17" fmla="*/ 6419483 w 7129607"/>
              <a:gd name="connsiteY17" fmla="*/ 7762398 h 10322882"/>
              <a:gd name="connsiteX18" fmla="*/ 6419369 w 7129607"/>
              <a:gd name="connsiteY18" fmla="*/ 7762284 h 10322882"/>
              <a:gd name="connsiteX19" fmla="*/ 6408711 w 7129607"/>
              <a:gd name="connsiteY19" fmla="*/ 7753763 h 10322882"/>
              <a:gd name="connsiteX20" fmla="*/ 2714483 w 7129607"/>
              <a:gd name="connsiteY20" fmla="*/ 7748713 h 10322882"/>
              <a:gd name="connsiteX21" fmla="*/ 2781509 w 7129607"/>
              <a:gd name="connsiteY21" fmla="*/ 7857093 h 10322882"/>
              <a:gd name="connsiteX22" fmla="*/ 2768674 w 7129607"/>
              <a:gd name="connsiteY22" fmla="*/ 7911283 h 10322882"/>
              <a:gd name="connsiteX23" fmla="*/ 2731596 w 7129607"/>
              <a:gd name="connsiteY23" fmla="*/ 7961196 h 10322882"/>
              <a:gd name="connsiteX24" fmla="*/ 2626069 w 7129607"/>
              <a:gd name="connsiteY24" fmla="*/ 8042480 h 10322882"/>
              <a:gd name="connsiteX25" fmla="*/ 2576157 w 7129607"/>
              <a:gd name="connsiteY25" fmla="*/ 7971177 h 10322882"/>
              <a:gd name="connsiteX26" fmla="*/ 2714483 w 7129607"/>
              <a:gd name="connsiteY26" fmla="*/ 7748713 h 10322882"/>
              <a:gd name="connsiteX27" fmla="*/ 2842828 w 7129607"/>
              <a:gd name="connsiteY27" fmla="*/ 7570456 h 10322882"/>
              <a:gd name="connsiteX28" fmla="*/ 2919835 w 7129607"/>
              <a:gd name="connsiteY28" fmla="*/ 7661723 h 10322882"/>
              <a:gd name="connsiteX29" fmla="*/ 2865645 w 7129607"/>
              <a:gd name="connsiteY29" fmla="*/ 7743009 h 10322882"/>
              <a:gd name="connsiteX30" fmla="*/ 2821437 w 7129607"/>
              <a:gd name="connsiteY30" fmla="*/ 7762974 h 10322882"/>
              <a:gd name="connsiteX31" fmla="*/ 2798621 w 7129607"/>
              <a:gd name="connsiteY31" fmla="*/ 7733028 h 10322882"/>
              <a:gd name="connsiteX32" fmla="*/ 2828568 w 7129607"/>
              <a:gd name="connsiteY32" fmla="*/ 7721619 h 10322882"/>
              <a:gd name="connsiteX33" fmla="*/ 2815733 w 7129607"/>
              <a:gd name="connsiteY33" fmla="*/ 7688819 h 10322882"/>
              <a:gd name="connsiteX34" fmla="*/ 2828568 w 7129607"/>
              <a:gd name="connsiteY34" fmla="*/ 7671706 h 10322882"/>
              <a:gd name="connsiteX35" fmla="*/ 2828568 w 7129607"/>
              <a:gd name="connsiteY35" fmla="*/ 7664577 h 10322882"/>
              <a:gd name="connsiteX36" fmla="*/ 2828568 w 7129607"/>
              <a:gd name="connsiteY36" fmla="*/ 7651742 h 10322882"/>
              <a:gd name="connsiteX37" fmla="*/ 2818585 w 7129607"/>
              <a:gd name="connsiteY37" fmla="*/ 7631777 h 10322882"/>
              <a:gd name="connsiteX38" fmla="*/ 2845681 w 7129607"/>
              <a:gd name="connsiteY38" fmla="*/ 7587568 h 10322882"/>
              <a:gd name="connsiteX39" fmla="*/ 2842828 w 7129607"/>
              <a:gd name="connsiteY39" fmla="*/ 7580439 h 10322882"/>
              <a:gd name="connsiteX40" fmla="*/ 2842828 w 7129607"/>
              <a:gd name="connsiteY40" fmla="*/ 7570456 h 10322882"/>
              <a:gd name="connsiteX41" fmla="*/ 3296309 w 7129607"/>
              <a:gd name="connsiteY41" fmla="*/ 6883099 h 10322882"/>
              <a:gd name="connsiteX42" fmla="*/ 3320551 w 7129607"/>
              <a:gd name="connsiteY42" fmla="*/ 6883099 h 10322882"/>
              <a:gd name="connsiteX43" fmla="*/ 3364760 w 7129607"/>
              <a:gd name="connsiteY43" fmla="*/ 6947272 h 10322882"/>
              <a:gd name="connsiteX44" fmla="*/ 3384724 w 7129607"/>
              <a:gd name="connsiteY44" fmla="*/ 6974366 h 10322882"/>
              <a:gd name="connsiteX45" fmla="*/ 3364760 w 7129607"/>
              <a:gd name="connsiteY45" fmla="*/ 7058504 h 10322882"/>
              <a:gd name="connsiteX46" fmla="*/ 3303440 w 7129607"/>
              <a:gd name="connsiteY46" fmla="*/ 7085598 h 10322882"/>
              <a:gd name="connsiteX47" fmla="*/ 3283475 w 7129607"/>
              <a:gd name="connsiteY47" fmla="*/ 7058504 h 10322882"/>
              <a:gd name="connsiteX48" fmla="*/ 3317699 w 7129607"/>
              <a:gd name="connsiteY48" fmla="*/ 7031408 h 10322882"/>
              <a:gd name="connsiteX49" fmla="*/ 3307718 w 7129607"/>
              <a:gd name="connsiteY49" fmla="*/ 7014295 h 10322882"/>
              <a:gd name="connsiteX50" fmla="*/ 3270640 w 7129607"/>
              <a:gd name="connsiteY50" fmla="*/ 7041391 h 10322882"/>
              <a:gd name="connsiteX51" fmla="*/ 3253527 w 7129607"/>
              <a:gd name="connsiteY51" fmla="*/ 7024278 h 10322882"/>
              <a:gd name="connsiteX52" fmla="*/ 3290605 w 7129607"/>
              <a:gd name="connsiteY52" fmla="*/ 6998610 h 10322882"/>
              <a:gd name="connsiteX53" fmla="*/ 3276344 w 7129607"/>
              <a:gd name="connsiteY53" fmla="*/ 6981497 h 10322882"/>
              <a:gd name="connsiteX54" fmla="*/ 3239267 w 7129607"/>
              <a:gd name="connsiteY54" fmla="*/ 7008592 h 10322882"/>
              <a:gd name="connsiteX55" fmla="*/ 3226433 w 7129607"/>
              <a:gd name="connsiteY55" fmla="*/ 6994331 h 10322882"/>
              <a:gd name="connsiteX56" fmla="*/ 3286327 w 7129607"/>
              <a:gd name="connsiteY56" fmla="*/ 6897359 h 10322882"/>
              <a:gd name="connsiteX57" fmla="*/ 3296309 w 7129607"/>
              <a:gd name="connsiteY57" fmla="*/ 6883099 h 10322882"/>
              <a:gd name="connsiteX58" fmla="*/ 3758351 w 7129607"/>
              <a:gd name="connsiteY58" fmla="*/ 6576498 h 10322882"/>
              <a:gd name="connsiteX59" fmla="*/ 3802558 w 7129607"/>
              <a:gd name="connsiteY59" fmla="*/ 6593611 h 10322882"/>
              <a:gd name="connsiteX60" fmla="*/ 3798280 w 7129607"/>
              <a:gd name="connsiteY60" fmla="*/ 6670619 h 10322882"/>
              <a:gd name="connsiteX61" fmla="*/ 3792575 w 7129607"/>
              <a:gd name="connsiteY61" fmla="*/ 6674897 h 10322882"/>
              <a:gd name="connsiteX62" fmla="*/ 3751220 w 7129607"/>
              <a:gd name="connsiteY62" fmla="*/ 6749052 h 10322882"/>
              <a:gd name="connsiteX63" fmla="*/ 3751218 w 7129607"/>
              <a:gd name="connsiteY63" fmla="*/ 6749052 h 10322882"/>
              <a:gd name="connsiteX64" fmla="*/ 3698456 w 7129607"/>
              <a:gd name="connsiteY64" fmla="*/ 6853152 h 10322882"/>
              <a:gd name="connsiteX65" fmla="*/ 3592929 w 7129607"/>
              <a:gd name="connsiteY65" fmla="*/ 6981497 h 10322882"/>
              <a:gd name="connsiteX66" fmla="*/ 3550146 w 7129607"/>
              <a:gd name="connsiteY66" fmla="*/ 6991479 h 10322882"/>
              <a:gd name="connsiteX67" fmla="*/ 3407542 w 7129607"/>
              <a:gd name="connsiteY67" fmla="*/ 6917324 h 10322882"/>
              <a:gd name="connsiteX68" fmla="*/ 3438916 w 7129607"/>
              <a:gd name="connsiteY68" fmla="*/ 6850301 h 10322882"/>
              <a:gd name="connsiteX69" fmla="*/ 3404690 w 7129607"/>
              <a:gd name="connsiteY69" fmla="*/ 6833188 h 10322882"/>
              <a:gd name="connsiteX70" fmla="*/ 3367613 w 7129607"/>
              <a:gd name="connsiteY70" fmla="*/ 6860282 h 10322882"/>
              <a:gd name="connsiteX71" fmla="*/ 3347648 w 7129607"/>
              <a:gd name="connsiteY71" fmla="*/ 6826058 h 10322882"/>
              <a:gd name="connsiteX72" fmla="*/ 3411820 w 7129607"/>
              <a:gd name="connsiteY72" fmla="*/ 6687732 h 10322882"/>
              <a:gd name="connsiteX73" fmla="*/ 3458879 w 7129607"/>
              <a:gd name="connsiteY73" fmla="*/ 6590759 h 10322882"/>
              <a:gd name="connsiteX74" fmla="*/ 3528756 w 7129607"/>
              <a:gd name="connsiteY74" fmla="*/ 6650654 h 10322882"/>
              <a:gd name="connsiteX75" fmla="*/ 3491678 w 7129607"/>
              <a:gd name="connsiteY75" fmla="*/ 6734791 h 10322882"/>
              <a:gd name="connsiteX76" fmla="*/ 3481697 w 7129607"/>
              <a:gd name="connsiteY76" fmla="*/ 6756181 h 10322882"/>
              <a:gd name="connsiteX77" fmla="*/ 3580094 w 7129607"/>
              <a:gd name="connsiteY77" fmla="*/ 6808945 h 10322882"/>
              <a:gd name="connsiteX78" fmla="*/ 3644266 w 7129607"/>
              <a:gd name="connsiteY78" fmla="*/ 6687730 h 10322882"/>
              <a:gd name="connsiteX79" fmla="*/ 3644267 w 7129607"/>
              <a:gd name="connsiteY79" fmla="*/ 6687732 h 10322882"/>
              <a:gd name="connsiteX80" fmla="*/ 3691326 w 7129607"/>
              <a:gd name="connsiteY80" fmla="*/ 6600742 h 10322882"/>
              <a:gd name="connsiteX81" fmla="*/ 3738387 w 7129607"/>
              <a:gd name="connsiteY81" fmla="*/ 6613575 h 10322882"/>
              <a:gd name="connsiteX82" fmla="*/ 3758351 w 7129607"/>
              <a:gd name="connsiteY82" fmla="*/ 6576498 h 10322882"/>
              <a:gd name="connsiteX83" fmla="*/ 6082766 w 7129607"/>
              <a:gd name="connsiteY83" fmla="*/ 5967879 h 10322882"/>
              <a:gd name="connsiteX84" fmla="*/ 6069407 w 7129607"/>
              <a:gd name="connsiteY84" fmla="*/ 5984590 h 10322882"/>
              <a:gd name="connsiteX85" fmla="*/ 6049193 w 7129607"/>
              <a:gd name="connsiteY85" fmla="*/ 5998078 h 10322882"/>
              <a:gd name="connsiteX86" fmla="*/ 6082774 w 7129607"/>
              <a:gd name="connsiteY86" fmla="*/ 5967906 h 10322882"/>
              <a:gd name="connsiteX87" fmla="*/ 6082766 w 7129607"/>
              <a:gd name="connsiteY87" fmla="*/ 5967879 h 10322882"/>
              <a:gd name="connsiteX88" fmla="*/ 3350500 w 7129607"/>
              <a:gd name="connsiteY88" fmla="*/ 5715163 h 10322882"/>
              <a:gd name="connsiteX89" fmla="*/ 3381872 w 7129607"/>
              <a:gd name="connsiteY89" fmla="*/ 5718015 h 10322882"/>
              <a:gd name="connsiteX90" fmla="*/ 3411820 w 7129607"/>
              <a:gd name="connsiteY90" fmla="*/ 5730850 h 10322882"/>
              <a:gd name="connsiteX91" fmla="*/ 3421801 w 7129607"/>
              <a:gd name="connsiteY91" fmla="*/ 5727998 h 10322882"/>
              <a:gd name="connsiteX92" fmla="*/ 3560129 w 7129607"/>
              <a:gd name="connsiteY92" fmla="*/ 5730850 h 10322882"/>
              <a:gd name="connsiteX93" fmla="*/ 3580094 w 7129607"/>
              <a:gd name="connsiteY93" fmla="*/ 5819266 h 10322882"/>
              <a:gd name="connsiteX94" fmla="*/ 3562981 w 7129607"/>
              <a:gd name="connsiteY94" fmla="*/ 5819266 h 10322882"/>
              <a:gd name="connsiteX95" fmla="*/ 3562981 w 7129607"/>
              <a:gd name="connsiteY95" fmla="*/ 5846360 h 10322882"/>
              <a:gd name="connsiteX96" fmla="*/ 3545869 w 7129607"/>
              <a:gd name="connsiteY96" fmla="*/ 5846360 h 10322882"/>
              <a:gd name="connsiteX97" fmla="*/ 3540165 w 7129607"/>
              <a:gd name="connsiteY97" fmla="*/ 5829247 h 10322882"/>
              <a:gd name="connsiteX98" fmla="*/ 3384726 w 7129607"/>
              <a:gd name="connsiteY98" fmla="*/ 5829247 h 10322882"/>
              <a:gd name="connsiteX99" fmla="*/ 3360482 w 7129607"/>
              <a:gd name="connsiteY99" fmla="*/ 5755092 h 10322882"/>
              <a:gd name="connsiteX100" fmla="*/ 3370465 w 7129607"/>
              <a:gd name="connsiteY100" fmla="*/ 5745111 h 10322882"/>
              <a:gd name="connsiteX101" fmla="*/ 3357630 w 7129607"/>
              <a:gd name="connsiteY101" fmla="*/ 5742259 h 10322882"/>
              <a:gd name="connsiteX102" fmla="*/ 3350500 w 7129607"/>
              <a:gd name="connsiteY102" fmla="*/ 5715163 h 10322882"/>
              <a:gd name="connsiteX103" fmla="*/ 6194670 w 7129607"/>
              <a:gd name="connsiteY103" fmla="*/ 5418453 h 10322882"/>
              <a:gd name="connsiteX104" fmla="*/ 6194376 w 7129607"/>
              <a:gd name="connsiteY104" fmla="*/ 5418666 h 10322882"/>
              <a:gd name="connsiteX105" fmla="*/ 6190564 w 7129607"/>
              <a:gd name="connsiteY105" fmla="*/ 5424764 h 10322882"/>
              <a:gd name="connsiteX106" fmla="*/ 6190695 w 7129607"/>
              <a:gd name="connsiteY106" fmla="*/ 5424817 h 10322882"/>
              <a:gd name="connsiteX107" fmla="*/ 6194670 w 7129607"/>
              <a:gd name="connsiteY107" fmla="*/ 5418453 h 10322882"/>
              <a:gd name="connsiteX108" fmla="*/ 3536068 w 7129607"/>
              <a:gd name="connsiteY108" fmla="*/ 5394300 h 10322882"/>
              <a:gd name="connsiteX109" fmla="*/ 3546184 w 7129607"/>
              <a:gd name="connsiteY109" fmla="*/ 5401050 h 10322882"/>
              <a:gd name="connsiteX110" fmla="*/ 3552927 w 7129607"/>
              <a:gd name="connsiteY110" fmla="*/ 5397676 h 10322882"/>
              <a:gd name="connsiteX111" fmla="*/ 3616987 w 7129607"/>
              <a:gd name="connsiteY111" fmla="*/ 5424675 h 10322882"/>
              <a:gd name="connsiteX112" fmla="*/ 3704648 w 7129607"/>
              <a:gd name="connsiteY112" fmla="*/ 5407801 h 10322882"/>
              <a:gd name="connsiteX113" fmla="*/ 3711392 w 7129607"/>
              <a:gd name="connsiteY113" fmla="*/ 5417926 h 10322882"/>
              <a:gd name="connsiteX114" fmla="*/ 3728249 w 7129607"/>
              <a:gd name="connsiteY114" fmla="*/ 5411175 h 10322882"/>
              <a:gd name="connsiteX115" fmla="*/ 3772081 w 7129607"/>
              <a:gd name="connsiteY115" fmla="*/ 5438176 h 10322882"/>
              <a:gd name="connsiteX116" fmla="*/ 3772081 w 7129607"/>
              <a:gd name="connsiteY116" fmla="*/ 5444926 h 10322882"/>
              <a:gd name="connsiteX117" fmla="*/ 3785567 w 7129607"/>
              <a:gd name="connsiteY117" fmla="*/ 5441550 h 10322882"/>
              <a:gd name="connsiteX118" fmla="*/ 3812540 w 7129607"/>
              <a:gd name="connsiteY118" fmla="*/ 5606925 h 10322882"/>
              <a:gd name="connsiteX119" fmla="*/ 3799053 w 7129607"/>
              <a:gd name="connsiteY119" fmla="*/ 5620426 h 10322882"/>
              <a:gd name="connsiteX120" fmla="*/ 3721506 w 7129607"/>
              <a:gd name="connsiteY120" fmla="*/ 5654176 h 10322882"/>
              <a:gd name="connsiteX121" fmla="*/ 3714762 w 7129607"/>
              <a:gd name="connsiteY121" fmla="*/ 5664301 h 10322882"/>
              <a:gd name="connsiteX122" fmla="*/ 3701276 w 7129607"/>
              <a:gd name="connsiteY122" fmla="*/ 5664301 h 10322882"/>
              <a:gd name="connsiteX123" fmla="*/ 3596757 w 7129607"/>
              <a:gd name="connsiteY123" fmla="*/ 5698050 h 10322882"/>
              <a:gd name="connsiteX124" fmla="*/ 3579900 w 7129607"/>
              <a:gd name="connsiteY124" fmla="*/ 5647425 h 10322882"/>
              <a:gd name="connsiteX125" fmla="*/ 3468636 w 7129607"/>
              <a:gd name="connsiteY125" fmla="*/ 5644051 h 10322882"/>
              <a:gd name="connsiteX126" fmla="*/ 3438293 w 7129607"/>
              <a:gd name="connsiteY126" fmla="*/ 5600175 h 10322882"/>
              <a:gd name="connsiteX127" fmla="*/ 3515839 w 7129607"/>
              <a:gd name="connsiteY127" fmla="*/ 5525926 h 10322882"/>
              <a:gd name="connsiteX128" fmla="*/ 3488866 w 7129607"/>
              <a:gd name="connsiteY128" fmla="*/ 5498925 h 10322882"/>
              <a:gd name="connsiteX129" fmla="*/ 3407949 w 7129607"/>
              <a:gd name="connsiteY129" fmla="*/ 5573176 h 10322882"/>
              <a:gd name="connsiteX130" fmla="*/ 3340517 w 7129607"/>
              <a:gd name="connsiteY130" fmla="*/ 5573176 h 10322882"/>
              <a:gd name="connsiteX131" fmla="*/ 3340517 w 7129607"/>
              <a:gd name="connsiteY131" fmla="*/ 5482050 h 10322882"/>
              <a:gd name="connsiteX132" fmla="*/ 3374233 w 7129607"/>
              <a:gd name="connsiteY132" fmla="*/ 5461800 h 10322882"/>
              <a:gd name="connsiteX133" fmla="*/ 3414692 w 7129607"/>
              <a:gd name="connsiteY133" fmla="*/ 5448301 h 10322882"/>
              <a:gd name="connsiteX134" fmla="*/ 3536068 w 7129607"/>
              <a:gd name="connsiteY134" fmla="*/ 5394300 h 10322882"/>
              <a:gd name="connsiteX135" fmla="*/ 3128034 w 7129607"/>
              <a:gd name="connsiteY135" fmla="*/ 5196080 h 10322882"/>
              <a:gd name="connsiteX136" fmla="*/ 3350499 w 7129607"/>
              <a:gd name="connsiteY136" fmla="*/ 5236009 h 10322882"/>
              <a:gd name="connsiteX137" fmla="*/ 3401837 w 7129607"/>
              <a:gd name="connsiteY137" fmla="*/ 5277366 h 10322882"/>
              <a:gd name="connsiteX138" fmla="*/ 3273492 w 7129607"/>
              <a:gd name="connsiteY138" fmla="*/ 5431379 h 10322882"/>
              <a:gd name="connsiteX139" fmla="*/ 3125183 w 7129607"/>
              <a:gd name="connsiteY139" fmla="*/ 5414266 h 10322882"/>
              <a:gd name="connsiteX140" fmla="*/ 3061011 w 7129607"/>
              <a:gd name="connsiteY140" fmla="*/ 5303034 h 10322882"/>
              <a:gd name="connsiteX141" fmla="*/ 3128034 w 7129607"/>
              <a:gd name="connsiteY141" fmla="*/ 5196080 h 10322882"/>
              <a:gd name="connsiteX142" fmla="*/ 3384724 w 7129607"/>
              <a:gd name="connsiteY142" fmla="*/ 5023527 h 10322882"/>
              <a:gd name="connsiteX143" fmla="*/ 3458879 w 7129607"/>
              <a:gd name="connsiteY143" fmla="*/ 5081996 h 10322882"/>
              <a:gd name="connsiteX144" fmla="*/ 3454601 w 7129607"/>
              <a:gd name="connsiteY144" fmla="*/ 5114794 h 10322882"/>
              <a:gd name="connsiteX145" fmla="*/ 3475992 w 7129607"/>
              <a:gd name="connsiteY145" fmla="*/ 5119072 h 10322882"/>
              <a:gd name="connsiteX146" fmla="*/ 3461731 w 7129607"/>
              <a:gd name="connsiteY146" fmla="*/ 5208913 h 10322882"/>
              <a:gd name="connsiteX147" fmla="*/ 3212172 w 7129607"/>
              <a:gd name="connsiteY147" fmla="*/ 5161855 h 10322882"/>
              <a:gd name="connsiteX148" fmla="*/ 3226433 w 7129607"/>
              <a:gd name="connsiteY148" fmla="*/ 5084848 h 10322882"/>
              <a:gd name="connsiteX149" fmla="*/ 3384724 w 7129607"/>
              <a:gd name="connsiteY149" fmla="*/ 5023527 h 10322882"/>
              <a:gd name="connsiteX150" fmla="*/ 6786974 w 7129607"/>
              <a:gd name="connsiteY150" fmla="*/ 3447672 h 10322882"/>
              <a:gd name="connsiteX151" fmla="*/ 6783658 w 7129607"/>
              <a:gd name="connsiteY151" fmla="*/ 3460947 h 10322882"/>
              <a:gd name="connsiteX152" fmla="*/ 6783835 w 7129607"/>
              <a:gd name="connsiteY152" fmla="*/ 3461304 h 10322882"/>
              <a:gd name="connsiteX153" fmla="*/ 6787155 w 7129607"/>
              <a:gd name="connsiteY153" fmla="*/ 3448035 h 10322882"/>
              <a:gd name="connsiteX154" fmla="*/ 6786974 w 7129607"/>
              <a:gd name="connsiteY154" fmla="*/ 3447672 h 10322882"/>
              <a:gd name="connsiteX155" fmla="*/ 5253470 w 7129607"/>
              <a:gd name="connsiteY155" fmla="*/ 1813834 h 10322882"/>
              <a:gd name="connsiteX156" fmla="*/ 5253599 w 7129607"/>
              <a:gd name="connsiteY156" fmla="*/ 1813966 h 10322882"/>
              <a:gd name="connsiteX157" fmla="*/ 5255652 w 7129607"/>
              <a:gd name="connsiteY157" fmla="*/ 1816331 h 10322882"/>
              <a:gd name="connsiteX158" fmla="*/ 5255733 w 7129607"/>
              <a:gd name="connsiteY158" fmla="*/ 1816322 h 10322882"/>
              <a:gd name="connsiteX159" fmla="*/ 5254144 w 7129607"/>
              <a:gd name="connsiteY159" fmla="*/ 1814475 h 10322882"/>
              <a:gd name="connsiteX160" fmla="*/ 5253470 w 7129607"/>
              <a:gd name="connsiteY160" fmla="*/ 1813834 h 10322882"/>
              <a:gd name="connsiteX161" fmla="*/ 4718574 w 7129607"/>
              <a:gd name="connsiteY161" fmla="*/ 1642347 h 10322882"/>
              <a:gd name="connsiteX162" fmla="*/ 4718476 w 7129607"/>
              <a:gd name="connsiteY162" fmla="*/ 1642543 h 10322882"/>
              <a:gd name="connsiteX163" fmla="*/ 4725052 w 7129607"/>
              <a:gd name="connsiteY163" fmla="*/ 1652401 h 10322882"/>
              <a:gd name="connsiteX164" fmla="*/ 4725145 w 7129607"/>
              <a:gd name="connsiteY164" fmla="*/ 1652214 h 10322882"/>
              <a:gd name="connsiteX165" fmla="*/ 4718574 w 7129607"/>
              <a:gd name="connsiteY165" fmla="*/ 1642347 h 10322882"/>
              <a:gd name="connsiteX166" fmla="*/ 2808275 w 7129607"/>
              <a:gd name="connsiteY166" fmla="*/ 1498 h 10322882"/>
              <a:gd name="connsiteX167" fmla="*/ 2845318 w 7129607"/>
              <a:gd name="connsiteY167" fmla="*/ 1498 h 10322882"/>
              <a:gd name="connsiteX168" fmla="*/ 2885728 w 7129607"/>
              <a:gd name="connsiteY168" fmla="*/ 14968 h 10322882"/>
              <a:gd name="connsiteX169" fmla="*/ 2926138 w 7129607"/>
              <a:gd name="connsiteY169" fmla="*/ 28439 h 10322882"/>
              <a:gd name="connsiteX170" fmla="*/ 2939609 w 7129607"/>
              <a:gd name="connsiteY170" fmla="*/ 48645 h 10322882"/>
              <a:gd name="connsiteX171" fmla="*/ 2936241 w 7129607"/>
              <a:gd name="connsiteY171" fmla="*/ 62119 h 10322882"/>
              <a:gd name="connsiteX172" fmla="*/ 2976651 w 7129607"/>
              <a:gd name="connsiteY172" fmla="*/ 78956 h 10322882"/>
              <a:gd name="connsiteX173" fmla="*/ 3010323 w 7129607"/>
              <a:gd name="connsiteY173" fmla="*/ 92426 h 10322882"/>
              <a:gd name="connsiteX174" fmla="*/ 3094509 w 7129607"/>
              <a:gd name="connsiteY174" fmla="*/ 95795 h 10322882"/>
              <a:gd name="connsiteX175" fmla="*/ 3101245 w 7129607"/>
              <a:gd name="connsiteY175" fmla="*/ 112634 h 10322882"/>
              <a:gd name="connsiteX176" fmla="*/ 3111348 w 7129607"/>
              <a:gd name="connsiteY176" fmla="*/ 129473 h 10322882"/>
              <a:gd name="connsiteX177" fmla="*/ 3131552 w 7129607"/>
              <a:gd name="connsiteY177" fmla="*/ 156416 h 10322882"/>
              <a:gd name="connsiteX178" fmla="*/ 3141655 w 7129607"/>
              <a:gd name="connsiteY178" fmla="*/ 193461 h 10322882"/>
              <a:gd name="connsiteX179" fmla="*/ 3134920 w 7129607"/>
              <a:gd name="connsiteY179" fmla="*/ 213668 h 10322882"/>
              <a:gd name="connsiteX180" fmla="*/ 3145023 w 7129607"/>
              <a:gd name="connsiteY180" fmla="*/ 237242 h 10322882"/>
              <a:gd name="connsiteX181" fmla="*/ 3158493 w 7129607"/>
              <a:gd name="connsiteY181" fmla="*/ 267554 h 10322882"/>
              <a:gd name="connsiteX182" fmla="*/ 3155126 w 7129607"/>
              <a:gd name="connsiteY182" fmla="*/ 284391 h 10322882"/>
              <a:gd name="connsiteX183" fmla="*/ 3158493 w 7129607"/>
              <a:gd name="connsiteY183" fmla="*/ 304598 h 10322882"/>
              <a:gd name="connsiteX184" fmla="*/ 3145023 w 7129607"/>
              <a:gd name="connsiteY184" fmla="*/ 341643 h 10322882"/>
              <a:gd name="connsiteX185" fmla="*/ 3134920 w 7129607"/>
              <a:gd name="connsiteY185" fmla="*/ 371953 h 10322882"/>
              <a:gd name="connsiteX186" fmla="*/ 3124818 w 7129607"/>
              <a:gd name="connsiteY186" fmla="*/ 398896 h 10322882"/>
              <a:gd name="connsiteX187" fmla="*/ 3114715 w 7129607"/>
              <a:gd name="connsiteY187" fmla="*/ 425840 h 10322882"/>
              <a:gd name="connsiteX188" fmla="*/ 3114715 w 7129607"/>
              <a:gd name="connsiteY188" fmla="*/ 442677 h 10322882"/>
              <a:gd name="connsiteX189" fmla="*/ 3121451 w 7129607"/>
              <a:gd name="connsiteY189" fmla="*/ 452781 h 10322882"/>
              <a:gd name="connsiteX190" fmla="*/ 3138287 w 7129607"/>
              <a:gd name="connsiteY190" fmla="*/ 479724 h 10322882"/>
              <a:gd name="connsiteX191" fmla="*/ 3145023 w 7129607"/>
              <a:gd name="connsiteY191" fmla="*/ 493194 h 10322882"/>
              <a:gd name="connsiteX192" fmla="*/ 3151758 w 7129607"/>
              <a:gd name="connsiteY192" fmla="*/ 506667 h 10322882"/>
              <a:gd name="connsiteX193" fmla="*/ 3151758 w 7129607"/>
              <a:gd name="connsiteY193" fmla="*/ 540343 h 10322882"/>
              <a:gd name="connsiteX194" fmla="*/ 3192168 w 7129607"/>
              <a:gd name="connsiteY194" fmla="*/ 536975 h 10322882"/>
              <a:gd name="connsiteX195" fmla="*/ 3235945 w 7129607"/>
              <a:gd name="connsiteY195" fmla="*/ 533608 h 10322882"/>
              <a:gd name="connsiteX196" fmla="*/ 3266254 w 7129607"/>
              <a:gd name="connsiteY196" fmla="*/ 557182 h 10322882"/>
              <a:gd name="connsiteX197" fmla="*/ 3303296 w 7129607"/>
              <a:gd name="connsiteY197" fmla="*/ 563917 h 10322882"/>
              <a:gd name="connsiteX198" fmla="*/ 3330236 w 7129607"/>
              <a:gd name="connsiteY198" fmla="*/ 543710 h 10322882"/>
              <a:gd name="connsiteX199" fmla="*/ 3353808 w 7129607"/>
              <a:gd name="connsiteY199" fmla="*/ 574021 h 10322882"/>
              <a:gd name="connsiteX200" fmla="*/ 3394218 w 7129607"/>
              <a:gd name="connsiteY200" fmla="*/ 590860 h 10322882"/>
              <a:gd name="connsiteX201" fmla="*/ 3424526 w 7129607"/>
              <a:gd name="connsiteY201" fmla="*/ 563917 h 10322882"/>
              <a:gd name="connsiteX202" fmla="*/ 3451465 w 7129607"/>
              <a:gd name="connsiteY202" fmla="*/ 533608 h 10322882"/>
              <a:gd name="connsiteX203" fmla="*/ 3475039 w 7129607"/>
              <a:gd name="connsiteY203" fmla="*/ 543710 h 10322882"/>
              <a:gd name="connsiteX204" fmla="*/ 3481774 w 7129607"/>
              <a:gd name="connsiteY204" fmla="*/ 553815 h 10322882"/>
              <a:gd name="connsiteX205" fmla="*/ 3501979 w 7129607"/>
              <a:gd name="connsiteY205" fmla="*/ 560550 h 10322882"/>
              <a:gd name="connsiteX206" fmla="*/ 3522183 w 7129607"/>
              <a:gd name="connsiteY206" fmla="*/ 594229 h 10322882"/>
              <a:gd name="connsiteX207" fmla="*/ 3549124 w 7129607"/>
              <a:gd name="connsiteY207" fmla="*/ 631274 h 10322882"/>
              <a:gd name="connsiteX208" fmla="*/ 3619842 w 7129607"/>
              <a:gd name="connsiteY208" fmla="*/ 641377 h 10322882"/>
              <a:gd name="connsiteX209" fmla="*/ 3633311 w 7129607"/>
              <a:gd name="connsiteY209" fmla="*/ 631274 h 10322882"/>
              <a:gd name="connsiteX210" fmla="*/ 3656885 w 7129607"/>
              <a:gd name="connsiteY210" fmla="*/ 624538 h 10322882"/>
              <a:gd name="connsiteX211" fmla="*/ 3666986 w 7129607"/>
              <a:gd name="connsiteY211" fmla="*/ 611066 h 10322882"/>
              <a:gd name="connsiteX212" fmla="*/ 3690560 w 7129607"/>
              <a:gd name="connsiteY212" fmla="*/ 594229 h 10322882"/>
              <a:gd name="connsiteX213" fmla="*/ 3768012 w 7129607"/>
              <a:gd name="connsiteY213" fmla="*/ 577388 h 10322882"/>
              <a:gd name="connsiteX214" fmla="*/ 3798320 w 7129607"/>
              <a:gd name="connsiteY214" fmla="*/ 580756 h 10322882"/>
              <a:gd name="connsiteX215" fmla="*/ 3821892 w 7129607"/>
              <a:gd name="connsiteY215" fmla="*/ 604331 h 10322882"/>
              <a:gd name="connsiteX216" fmla="*/ 3855567 w 7129607"/>
              <a:gd name="connsiteY216" fmla="*/ 614434 h 10322882"/>
              <a:gd name="connsiteX217" fmla="*/ 3885874 w 7129607"/>
              <a:gd name="connsiteY217" fmla="*/ 621169 h 10322882"/>
              <a:gd name="connsiteX218" fmla="*/ 3906080 w 7129607"/>
              <a:gd name="connsiteY218" fmla="*/ 648112 h 10322882"/>
              <a:gd name="connsiteX219" fmla="*/ 3916183 w 7129607"/>
              <a:gd name="connsiteY219" fmla="*/ 658216 h 10322882"/>
              <a:gd name="connsiteX220" fmla="*/ 3929652 w 7129607"/>
              <a:gd name="connsiteY220" fmla="*/ 651481 h 10322882"/>
              <a:gd name="connsiteX221" fmla="*/ 3953224 w 7129607"/>
              <a:gd name="connsiteY221" fmla="*/ 651481 h 10322882"/>
              <a:gd name="connsiteX222" fmla="*/ 3986901 w 7129607"/>
              <a:gd name="connsiteY222" fmla="*/ 661583 h 10322882"/>
              <a:gd name="connsiteX223" fmla="*/ 4017208 w 7129607"/>
              <a:gd name="connsiteY223" fmla="*/ 668320 h 10322882"/>
              <a:gd name="connsiteX224" fmla="*/ 4054251 w 7129607"/>
              <a:gd name="connsiteY224" fmla="*/ 698629 h 10322882"/>
              <a:gd name="connsiteX225" fmla="*/ 4074455 w 7129607"/>
              <a:gd name="connsiteY225" fmla="*/ 715468 h 10322882"/>
              <a:gd name="connsiteX226" fmla="*/ 4101395 w 7129607"/>
              <a:gd name="connsiteY226" fmla="*/ 728939 h 10322882"/>
              <a:gd name="connsiteX227" fmla="*/ 4175480 w 7129607"/>
              <a:gd name="connsiteY227" fmla="*/ 755882 h 10322882"/>
              <a:gd name="connsiteX228" fmla="*/ 4205788 w 7129607"/>
              <a:gd name="connsiteY228" fmla="*/ 759250 h 10322882"/>
              <a:gd name="connsiteX229" fmla="*/ 4219258 w 7129607"/>
              <a:gd name="connsiteY229" fmla="*/ 749147 h 10322882"/>
              <a:gd name="connsiteX230" fmla="*/ 4252933 w 7129607"/>
              <a:gd name="connsiteY230" fmla="*/ 759250 h 10322882"/>
              <a:gd name="connsiteX231" fmla="*/ 4279873 w 7129607"/>
              <a:gd name="connsiteY231" fmla="*/ 782823 h 10322882"/>
              <a:gd name="connsiteX232" fmla="*/ 4310182 w 7129607"/>
              <a:gd name="connsiteY232" fmla="*/ 786191 h 10322882"/>
              <a:gd name="connsiteX233" fmla="*/ 4316916 w 7129607"/>
              <a:gd name="connsiteY233" fmla="*/ 806399 h 10322882"/>
              <a:gd name="connsiteX234" fmla="*/ 4333754 w 7129607"/>
              <a:gd name="connsiteY234" fmla="*/ 816501 h 10322882"/>
              <a:gd name="connsiteX235" fmla="*/ 4360694 w 7129607"/>
              <a:gd name="connsiteY235" fmla="*/ 850181 h 10322882"/>
              <a:gd name="connsiteX236" fmla="*/ 4289976 w 7129607"/>
              <a:gd name="connsiteY236" fmla="*/ 887225 h 10322882"/>
              <a:gd name="connsiteX237" fmla="*/ 4263036 w 7129607"/>
              <a:gd name="connsiteY237" fmla="*/ 917537 h 10322882"/>
              <a:gd name="connsiteX238" fmla="*/ 4266404 w 7129607"/>
              <a:gd name="connsiteY238" fmla="*/ 931007 h 10322882"/>
              <a:gd name="connsiteX239" fmla="*/ 4273139 w 7129607"/>
              <a:gd name="connsiteY239" fmla="*/ 957950 h 10322882"/>
              <a:gd name="connsiteX240" fmla="*/ 4289976 w 7129607"/>
              <a:gd name="connsiteY240" fmla="*/ 988258 h 10322882"/>
              <a:gd name="connsiteX241" fmla="*/ 4303447 w 7129607"/>
              <a:gd name="connsiteY241" fmla="*/ 1018569 h 10322882"/>
              <a:gd name="connsiteX242" fmla="*/ 4303447 w 7129607"/>
              <a:gd name="connsiteY242" fmla="*/ 1069086 h 10322882"/>
              <a:gd name="connsiteX243" fmla="*/ 4306814 w 7129607"/>
              <a:gd name="connsiteY243" fmla="*/ 1092660 h 10322882"/>
              <a:gd name="connsiteX244" fmla="*/ 4313548 w 7129607"/>
              <a:gd name="connsiteY244" fmla="*/ 1119603 h 10322882"/>
              <a:gd name="connsiteX245" fmla="*/ 4343857 w 7129607"/>
              <a:gd name="connsiteY245" fmla="*/ 1106131 h 10322882"/>
              <a:gd name="connsiteX246" fmla="*/ 4333754 w 7129607"/>
              <a:gd name="connsiteY246" fmla="*/ 1119603 h 10322882"/>
              <a:gd name="connsiteX247" fmla="*/ 4320283 w 7129607"/>
              <a:gd name="connsiteY247" fmla="*/ 1126339 h 10322882"/>
              <a:gd name="connsiteX248" fmla="*/ 4316916 w 7129607"/>
              <a:gd name="connsiteY248" fmla="*/ 1136442 h 10322882"/>
              <a:gd name="connsiteX249" fmla="*/ 4289976 w 7129607"/>
              <a:gd name="connsiteY249" fmla="*/ 1163385 h 10322882"/>
              <a:gd name="connsiteX250" fmla="*/ 4306814 w 7129607"/>
              <a:gd name="connsiteY250" fmla="*/ 1129707 h 10322882"/>
              <a:gd name="connsiteX251" fmla="*/ 4293344 w 7129607"/>
              <a:gd name="connsiteY251" fmla="*/ 1126339 h 10322882"/>
              <a:gd name="connsiteX252" fmla="*/ 4273139 w 7129607"/>
              <a:gd name="connsiteY252" fmla="*/ 1146544 h 10322882"/>
              <a:gd name="connsiteX253" fmla="*/ 4246198 w 7129607"/>
              <a:gd name="connsiteY253" fmla="*/ 1149913 h 10322882"/>
              <a:gd name="connsiteX254" fmla="*/ 4239464 w 7129607"/>
              <a:gd name="connsiteY254" fmla="*/ 1170120 h 10322882"/>
              <a:gd name="connsiteX255" fmla="*/ 4259669 w 7129607"/>
              <a:gd name="connsiteY255" fmla="*/ 1203799 h 10322882"/>
              <a:gd name="connsiteX256" fmla="*/ 4273139 w 7129607"/>
              <a:gd name="connsiteY256" fmla="*/ 1207165 h 10322882"/>
              <a:gd name="connsiteX257" fmla="*/ 4276505 w 7129607"/>
              <a:gd name="connsiteY257" fmla="*/ 1227371 h 10322882"/>
              <a:gd name="connsiteX258" fmla="*/ 4283241 w 7129607"/>
              <a:gd name="connsiteY258" fmla="*/ 1247579 h 10322882"/>
              <a:gd name="connsiteX259" fmla="*/ 4306814 w 7129607"/>
              <a:gd name="connsiteY259" fmla="*/ 1250947 h 10322882"/>
              <a:gd name="connsiteX260" fmla="*/ 4296711 w 7129607"/>
              <a:gd name="connsiteY260" fmla="*/ 1257682 h 10322882"/>
              <a:gd name="connsiteX261" fmla="*/ 4286608 w 7129607"/>
              <a:gd name="connsiteY261" fmla="*/ 1274521 h 10322882"/>
              <a:gd name="connsiteX262" fmla="*/ 4263036 w 7129607"/>
              <a:gd name="connsiteY262" fmla="*/ 1304831 h 10322882"/>
              <a:gd name="connsiteX263" fmla="*/ 4242830 w 7129607"/>
              <a:gd name="connsiteY263" fmla="*/ 1355348 h 10322882"/>
              <a:gd name="connsiteX264" fmla="*/ 4279873 w 7129607"/>
              <a:gd name="connsiteY264" fmla="*/ 1378922 h 10322882"/>
              <a:gd name="connsiteX265" fmla="*/ 4279873 w 7129607"/>
              <a:gd name="connsiteY265" fmla="*/ 1392393 h 10322882"/>
              <a:gd name="connsiteX266" fmla="*/ 4270947 w 7129607"/>
              <a:gd name="connsiteY266" fmla="*/ 1399090 h 10322882"/>
              <a:gd name="connsiteX267" fmla="*/ 4272050 w 7129607"/>
              <a:gd name="connsiteY267" fmla="*/ 1399833 h 10322882"/>
              <a:gd name="connsiteX268" fmla="*/ 4280580 w 7129607"/>
              <a:gd name="connsiteY268" fmla="*/ 1393439 h 10322882"/>
              <a:gd name="connsiteX269" fmla="*/ 4280580 w 7129607"/>
              <a:gd name="connsiteY269" fmla="*/ 1379974 h 10322882"/>
              <a:gd name="connsiteX270" fmla="*/ 4310896 w 7129607"/>
              <a:gd name="connsiteY270" fmla="*/ 1396805 h 10322882"/>
              <a:gd name="connsiteX271" fmla="*/ 4351318 w 7129607"/>
              <a:gd name="connsiteY271" fmla="*/ 1460765 h 10322882"/>
              <a:gd name="connsiteX272" fmla="*/ 4395107 w 7129607"/>
              <a:gd name="connsiteY272" fmla="*/ 1464130 h 10322882"/>
              <a:gd name="connsiteX273" fmla="*/ 4438896 w 7129607"/>
              <a:gd name="connsiteY273" fmla="*/ 1464130 h 10322882"/>
              <a:gd name="connsiteX274" fmla="*/ 4469213 w 7129607"/>
              <a:gd name="connsiteY274" fmla="*/ 1433834 h 10322882"/>
              <a:gd name="connsiteX275" fmla="*/ 4489423 w 7129607"/>
              <a:gd name="connsiteY275" fmla="*/ 1396805 h 10322882"/>
              <a:gd name="connsiteX276" fmla="*/ 4523108 w 7129607"/>
              <a:gd name="connsiteY276" fmla="*/ 1413636 h 10322882"/>
              <a:gd name="connsiteX277" fmla="*/ 4553423 w 7129607"/>
              <a:gd name="connsiteY277" fmla="*/ 1423736 h 10322882"/>
              <a:gd name="connsiteX278" fmla="*/ 4607318 w 7129607"/>
              <a:gd name="connsiteY278" fmla="*/ 1430469 h 10322882"/>
              <a:gd name="connsiteX279" fmla="*/ 4607318 w 7129607"/>
              <a:gd name="connsiteY279" fmla="*/ 1467498 h 10322882"/>
              <a:gd name="connsiteX280" fmla="*/ 4607318 w 7129607"/>
              <a:gd name="connsiteY280" fmla="*/ 1504527 h 10322882"/>
              <a:gd name="connsiteX281" fmla="*/ 4620792 w 7129607"/>
              <a:gd name="connsiteY281" fmla="*/ 1548288 h 10322882"/>
              <a:gd name="connsiteX282" fmla="*/ 4630897 w 7129607"/>
              <a:gd name="connsiteY282" fmla="*/ 1565118 h 10322882"/>
              <a:gd name="connsiteX283" fmla="*/ 4651107 w 7129607"/>
              <a:gd name="connsiteY283" fmla="*/ 1565118 h 10322882"/>
              <a:gd name="connsiteX284" fmla="*/ 4671318 w 7129607"/>
              <a:gd name="connsiteY284" fmla="*/ 1568484 h 10322882"/>
              <a:gd name="connsiteX285" fmla="*/ 4681424 w 7129607"/>
              <a:gd name="connsiteY285" fmla="*/ 1585317 h 10322882"/>
              <a:gd name="connsiteX286" fmla="*/ 4708372 w 7129607"/>
              <a:gd name="connsiteY286" fmla="*/ 1622346 h 10322882"/>
              <a:gd name="connsiteX287" fmla="*/ 4721779 w 7129607"/>
              <a:gd name="connsiteY287" fmla="*/ 1625695 h 10322882"/>
              <a:gd name="connsiteX288" fmla="*/ 4721779 w 7129607"/>
              <a:gd name="connsiteY288" fmla="*/ 1625255 h 10322882"/>
              <a:gd name="connsiteX289" fmla="*/ 4741974 w 7129607"/>
              <a:gd name="connsiteY289" fmla="*/ 1631995 h 10322882"/>
              <a:gd name="connsiteX290" fmla="*/ 4778999 w 7129607"/>
              <a:gd name="connsiteY290" fmla="*/ 1652214 h 10322882"/>
              <a:gd name="connsiteX291" fmla="*/ 4809294 w 7129607"/>
              <a:gd name="connsiteY291" fmla="*/ 1652214 h 10322882"/>
              <a:gd name="connsiteX292" fmla="*/ 4819391 w 7129607"/>
              <a:gd name="connsiteY292" fmla="*/ 1662324 h 10322882"/>
              <a:gd name="connsiteX293" fmla="*/ 4836221 w 7129607"/>
              <a:gd name="connsiteY293" fmla="*/ 1669063 h 10322882"/>
              <a:gd name="connsiteX294" fmla="*/ 4856418 w 7129607"/>
              <a:gd name="connsiteY294" fmla="*/ 1679172 h 10322882"/>
              <a:gd name="connsiteX295" fmla="*/ 4839587 w 7129607"/>
              <a:gd name="connsiteY295" fmla="*/ 1722980 h 10322882"/>
              <a:gd name="connsiteX296" fmla="*/ 4853052 w 7129607"/>
              <a:gd name="connsiteY296" fmla="*/ 1760048 h 10322882"/>
              <a:gd name="connsiteX297" fmla="*/ 4863148 w 7129607"/>
              <a:gd name="connsiteY297" fmla="*/ 1763417 h 10322882"/>
              <a:gd name="connsiteX298" fmla="*/ 4869880 w 7129607"/>
              <a:gd name="connsiteY298" fmla="*/ 1780268 h 10322882"/>
              <a:gd name="connsiteX299" fmla="*/ 4896809 w 7129607"/>
              <a:gd name="connsiteY299" fmla="*/ 1810595 h 10322882"/>
              <a:gd name="connsiteX300" fmla="*/ 4927102 w 7129607"/>
              <a:gd name="connsiteY300" fmla="*/ 1776897 h 10322882"/>
              <a:gd name="connsiteX301" fmla="*/ 4940566 w 7129607"/>
              <a:gd name="connsiteY301" fmla="*/ 1790376 h 10322882"/>
              <a:gd name="connsiteX302" fmla="*/ 4970860 w 7129607"/>
              <a:gd name="connsiteY302" fmla="*/ 1790376 h 10322882"/>
              <a:gd name="connsiteX303" fmla="*/ 5001153 w 7129607"/>
              <a:gd name="connsiteY303" fmla="*/ 1770158 h 10322882"/>
              <a:gd name="connsiteX304" fmla="*/ 5038178 w 7129607"/>
              <a:gd name="connsiteY304" fmla="*/ 1800485 h 10322882"/>
              <a:gd name="connsiteX305" fmla="*/ 5058375 w 7129607"/>
              <a:gd name="connsiteY305" fmla="*/ 1790376 h 10322882"/>
              <a:gd name="connsiteX306" fmla="*/ 5085302 w 7129607"/>
              <a:gd name="connsiteY306" fmla="*/ 1780268 h 10322882"/>
              <a:gd name="connsiteX307" fmla="*/ 5135791 w 7129607"/>
              <a:gd name="connsiteY307" fmla="*/ 1780268 h 10322882"/>
              <a:gd name="connsiteX308" fmla="*/ 5176183 w 7129607"/>
              <a:gd name="connsiteY308" fmla="*/ 1793746 h 10322882"/>
              <a:gd name="connsiteX309" fmla="*/ 5199745 w 7129607"/>
              <a:gd name="connsiteY309" fmla="*/ 1790376 h 10322882"/>
              <a:gd name="connsiteX310" fmla="*/ 5236771 w 7129607"/>
              <a:gd name="connsiteY310" fmla="*/ 1790376 h 10322882"/>
              <a:gd name="connsiteX311" fmla="*/ 5240137 w 7129607"/>
              <a:gd name="connsiteY311" fmla="*/ 1790376 h 10322882"/>
              <a:gd name="connsiteX312" fmla="*/ 5243503 w 7129607"/>
              <a:gd name="connsiteY312" fmla="*/ 1797117 h 10322882"/>
              <a:gd name="connsiteX313" fmla="*/ 5246869 w 7129607"/>
              <a:gd name="connsiteY313" fmla="*/ 1807225 h 10322882"/>
              <a:gd name="connsiteX314" fmla="*/ 5247151 w 7129607"/>
              <a:gd name="connsiteY314" fmla="*/ 1807509 h 10322882"/>
              <a:gd name="connsiteX315" fmla="*/ 5243954 w 7129607"/>
              <a:gd name="connsiteY315" fmla="*/ 1797824 h 10322882"/>
              <a:gd name="connsiteX316" fmla="*/ 5240603 w 7129607"/>
              <a:gd name="connsiteY316" fmla="*/ 1791061 h 10322882"/>
              <a:gd name="connsiteX317" fmla="*/ 5247304 w 7129607"/>
              <a:gd name="connsiteY317" fmla="*/ 1770769 h 10322882"/>
              <a:gd name="connsiteX318" fmla="*/ 5274244 w 7129607"/>
              <a:gd name="connsiteY318" fmla="*/ 1750736 h 10322882"/>
              <a:gd name="connsiteX319" fmla="*/ 5324771 w 7129607"/>
              <a:gd name="connsiteY319" fmla="*/ 1716914 h 10322882"/>
              <a:gd name="connsiteX320" fmla="*/ 5324771 w 7129607"/>
              <a:gd name="connsiteY320" fmla="*/ 1672947 h 10322882"/>
              <a:gd name="connsiteX321" fmla="*/ 5334822 w 7129607"/>
              <a:gd name="connsiteY321" fmla="*/ 1646150 h 10322882"/>
              <a:gd name="connsiteX322" fmla="*/ 5328122 w 7129607"/>
              <a:gd name="connsiteY322" fmla="*/ 1632622 h 10322882"/>
              <a:gd name="connsiteX323" fmla="*/ 5324771 w 7129607"/>
              <a:gd name="connsiteY323" fmla="*/ 1612330 h 10322882"/>
              <a:gd name="connsiteX324" fmla="*/ 5328122 w 7129607"/>
              <a:gd name="connsiteY324" fmla="*/ 1578767 h 10322882"/>
              <a:gd name="connsiteX325" fmla="*/ 5331611 w 7129607"/>
              <a:gd name="connsiteY325" fmla="*/ 1524913 h 10322882"/>
              <a:gd name="connsiteX326" fmla="*/ 5307883 w 7129607"/>
              <a:gd name="connsiteY326" fmla="*/ 1518149 h 10322882"/>
              <a:gd name="connsiteX327" fmla="*/ 5274244 w 7129607"/>
              <a:gd name="connsiteY327" fmla="*/ 1497857 h 10322882"/>
              <a:gd name="connsiteX328" fmla="*/ 5227204 w 7129607"/>
              <a:gd name="connsiteY328" fmla="*/ 1491353 h 10322882"/>
              <a:gd name="connsiteX329" fmla="*/ 5203614 w 7129607"/>
              <a:gd name="connsiteY329" fmla="*/ 1511386 h 10322882"/>
              <a:gd name="connsiteX330" fmla="*/ 5173324 w 7129607"/>
              <a:gd name="connsiteY330" fmla="*/ 1524913 h 10322882"/>
              <a:gd name="connsiteX331" fmla="*/ 5159786 w 7129607"/>
              <a:gd name="connsiteY331" fmla="*/ 1551711 h 10322882"/>
              <a:gd name="connsiteX332" fmla="*/ 5149735 w 7129607"/>
              <a:gd name="connsiteY332" fmla="*/ 1572003 h 10322882"/>
              <a:gd name="connsiteX333" fmla="*/ 5132846 w 7129607"/>
              <a:gd name="connsiteY333" fmla="*/ 1568622 h 10322882"/>
              <a:gd name="connsiteX334" fmla="*/ 5136197 w 7129607"/>
              <a:gd name="connsiteY334" fmla="*/ 1541824 h 10322882"/>
              <a:gd name="connsiteX335" fmla="*/ 5152947 w 7129607"/>
              <a:gd name="connsiteY335" fmla="*/ 1524913 h 10322882"/>
              <a:gd name="connsiteX336" fmla="*/ 5159786 w 7129607"/>
              <a:gd name="connsiteY336" fmla="*/ 1497857 h 10322882"/>
              <a:gd name="connsiteX337" fmla="*/ 5152947 w 7129607"/>
              <a:gd name="connsiteY337" fmla="*/ 1471061 h 10322882"/>
              <a:gd name="connsiteX338" fmla="*/ 5132846 w 7129607"/>
              <a:gd name="connsiteY338" fmla="*/ 1450767 h 10322882"/>
              <a:gd name="connsiteX339" fmla="*/ 5126146 w 7129607"/>
              <a:gd name="connsiteY339" fmla="*/ 1491353 h 10322882"/>
              <a:gd name="connsiteX340" fmla="*/ 5099206 w 7129607"/>
              <a:gd name="connsiteY340" fmla="*/ 1521532 h 10322882"/>
              <a:gd name="connsiteX341" fmla="*/ 5082317 w 7129607"/>
              <a:gd name="connsiteY341" fmla="*/ 1548329 h 10322882"/>
              <a:gd name="connsiteX342" fmla="*/ 5092367 w 7129607"/>
              <a:gd name="connsiteY342" fmla="*/ 1568622 h 10322882"/>
              <a:gd name="connsiteX343" fmla="*/ 5075617 w 7129607"/>
              <a:gd name="connsiteY343" fmla="*/ 1565240 h 10322882"/>
              <a:gd name="connsiteX344" fmla="*/ 5072268 w 7129607"/>
              <a:gd name="connsiteY344" fmla="*/ 1545206 h 10322882"/>
              <a:gd name="connsiteX345" fmla="*/ 5082317 w 7129607"/>
              <a:gd name="connsiteY345" fmla="*/ 1521532 h 10322882"/>
              <a:gd name="connsiteX346" fmla="*/ 5072268 w 7129607"/>
              <a:gd name="connsiteY346" fmla="*/ 1497857 h 10322882"/>
              <a:gd name="connsiteX347" fmla="*/ 5092367 w 7129607"/>
              <a:gd name="connsiteY347" fmla="*/ 1474442 h 10322882"/>
              <a:gd name="connsiteX348" fmla="*/ 5105907 w 7129607"/>
              <a:gd name="connsiteY348" fmla="*/ 1444002 h 10322882"/>
              <a:gd name="connsiteX349" fmla="*/ 5115956 w 7129607"/>
              <a:gd name="connsiteY349" fmla="*/ 1410181 h 10322882"/>
              <a:gd name="connsiteX350" fmla="*/ 5119447 w 7129607"/>
              <a:gd name="connsiteY350" fmla="*/ 1376620 h 10322882"/>
              <a:gd name="connsiteX351" fmla="*/ 5122795 w 7129607"/>
              <a:gd name="connsiteY351" fmla="*/ 1336034 h 10322882"/>
              <a:gd name="connsiteX352" fmla="*/ 5132846 w 7129607"/>
              <a:gd name="connsiteY352" fmla="*/ 1322766 h 10322882"/>
              <a:gd name="connsiteX353" fmla="*/ 5132846 w 7129607"/>
              <a:gd name="connsiteY353" fmla="*/ 1302474 h 10322882"/>
              <a:gd name="connsiteX354" fmla="*/ 5166485 w 7129607"/>
              <a:gd name="connsiteY354" fmla="*/ 1305855 h 10322882"/>
              <a:gd name="connsiteX355" fmla="*/ 5186724 w 7129607"/>
              <a:gd name="connsiteY355" fmla="*/ 1285563 h 10322882"/>
              <a:gd name="connsiteX356" fmla="*/ 5213664 w 7129607"/>
              <a:gd name="connsiteY356" fmla="*/ 1285563 h 10322882"/>
              <a:gd name="connsiteX357" fmla="*/ 5250653 w 7129607"/>
              <a:gd name="connsiteY357" fmla="*/ 1279058 h 10322882"/>
              <a:gd name="connsiteX358" fmla="*/ 5294342 w 7129607"/>
              <a:gd name="connsiteY358" fmla="*/ 1268914 h 10322882"/>
              <a:gd name="connsiteX359" fmla="*/ 5304673 w 7129607"/>
              <a:gd name="connsiteY359" fmla="*/ 1231709 h 10322882"/>
              <a:gd name="connsiteX360" fmla="*/ 5284293 w 7129607"/>
              <a:gd name="connsiteY360" fmla="*/ 1204911 h 10322882"/>
              <a:gd name="connsiteX361" fmla="*/ 5217014 w 7129607"/>
              <a:gd name="connsiteY361" fmla="*/ 1154442 h 10322882"/>
              <a:gd name="connsiteX362" fmla="*/ 5220364 w 7129607"/>
              <a:gd name="connsiteY362" fmla="*/ 1117237 h 10322882"/>
              <a:gd name="connsiteX363" fmla="*/ 5220364 w 7129607"/>
              <a:gd name="connsiteY363" fmla="*/ 1083416 h 10322882"/>
              <a:gd name="connsiteX364" fmla="*/ 5250653 w 7129607"/>
              <a:gd name="connsiteY364" fmla="*/ 1056620 h 10322882"/>
              <a:gd name="connsiteX365" fmla="*/ 5280943 w 7129607"/>
              <a:gd name="connsiteY365" fmla="*/ 1032945 h 10322882"/>
              <a:gd name="connsiteX366" fmla="*/ 5318072 w 7129607"/>
              <a:gd name="connsiteY366" fmla="*/ 1022799 h 10322882"/>
              <a:gd name="connsiteX367" fmla="*/ 5341662 w 7129607"/>
              <a:gd name="connsiteY367" fmla="*/ 992620 h 10322882"/>
              <a:gd name="connsiteX368" fmla="*/ 5365111 w 7129607"/>
              <a:gd name="connsiteY368" fmla="*/ 999383 h 10322882"/>
              <a:gd name="connsiteX369" fmla="*/ 5368601 w 7129607"/>
              <a:gd name="connsiteY369" fmla="*/ 1019417 h 10322882"/>
              <a:gd name="connsiteX370" fmla="*/ 5392191 w 7129607"/>
              <a:gd name="connsiteY370" fmla="*/ 1069888 h 10322882"/>
              <a:gd name="connsiteX371" fmla="*/ 5412289 w 7129607"/>
              <a:gd name="connsiteY371" fmla="*/ 1107091 h 10322882"/>
              <a:gd name="connsiteX372" fmla="*/ 5439229 w 7129607"/>
              <a:gd name="connsiteY372" fmla="*/ 1127124 h 10322882"/>
              <a:gd name="connsiteX373" fmla="*/ 5462818 w 7129607"/>
              <a:gd name="connsiteY373" fmla="*/ 1103708 h 10322882"/>
              <a:gd name="connsiteX374" fmla="*/ 5476220 w 7129607"/>
              <a:gd name="connsiteY374" fmla="*/ 1086797 h 10322882"/>
              <a:gd name="connsiteX375" fmla="*/ 5493108 w 7129607"/>
              <a:gd name="connsiteY375" fmla="*/ 1096945 h 10322882"/>
              <a:gd name="connsiteX376" fmla="*/ 5533587 w 7129607"/>
              <a:gd name="connsiteY376" fmla="*/ 1076653 h 10322882"/>
              <a:gd name="connsiteX377" fmla="*/ 5553687 w 7129607"/>
              <a:gd name="connsiteY377" fmla="*/ 1076653 h 10322882"/>
              <a:gd name="connsiteX378" fmla="*/ 5573926 w 7129607"/>
              <a:gd name="connsiteY378" fmla="*/ 1069888 h 10322882"/>
              <a:gd name="connsiteX379" fmla="*/ 5590676 w 7129607"/>
              <a:gd name="connsiteY379" fmla="*/ 1080034 h 10322882"/>
              <a:gd name="connsiteX380" fmla="*/ 5607566 w 7129607"/>
              <a:gd name="connsiteY380" fmla="*/ 1073270 h 10322882"/>
              <a:gd name="connsiteX381" fmla="*/ 5627805 w 7129607"/>
              <a:gd name="connsiteY381" fmla="*/ 1083416 h 10322882"/>
              <a:gd name="connsiteX382" fmla="*/ 5681685 w 7129607"/>
              <a:gd name="connsiteY382" fmla="*/ 1076653 h 10322882"/>
              <a:gd name="connsiteX383" fmla="*/ 5685035 w 7129607"/>
              <a:gd name="connsiteY383" fmla="*/ 1107091 h 10322882"/>
              <a:gd name="connsiteX384" fmla="*/ 5698435 w 7129607"/>
              <a:gd name="connsiteY384" fmla="*/ 1127124 h 10322882"/>
              <a:gd name="connsiteX385" fmla="*/ 5705134 w 7129607"/>
              <a:gd name="connsiteY385" fmla="*/ 1181238 h 10322882"/>
              <a:gd name="connsiteX386" fmla="*/ 5735562 w 7129607"/>
              <a:gd name="connsiteY386" fmla="*/ 1228327 h 10322882"/>
              <a:gd name="connsiteX387" fmla="*/ 5725374 w 7129607"/>
              <a:gd name="connsiteY387" fmla="*/ 1248620 h 10322882"/>
              <a:gd name="connsiteX388" fmla="*/ 5718674 w 7129607"/>
              <a:gd name="connsiteY388" fmla="*/ 1265530 h 10322882"/>
              <a:gd name="connsiteX389" fmla="*/ 5705134 w 7129607"/>
              <a:gd name="connsiteY389" fmla="*/ 1309238 h 10322882"/>
              <a:gd name="connsiteX390" fmla="*/ 5688384 w 7129607"/>
              <a:gd name="connsiteY390" fmla="*/ 1342799 h 10322882"/>
              <a:gd name="connsiteX391" fmla="*/ 5685035 w 7129607"/>
              <a:gd name="connsiteY391" fmla="*/ 1366472 h 10322882"/>
              <a:gd name="connsiteX392" fmla="*/ 5678334 w 7129607"/>
              <a:gd name="connsiteY392" fmla="*/ 1383383 h 10322882"/>
              <a:gd name="connsiteX393" fmla="*/ 5671495 w 7129607"/>
              <a:gd name="connsiteY393" fmla="*/ 1393270 h 10322882"/>
              <a:gd name="connsiteX394" fmla="*/ 5661446 w 7129607"/>
              <a:gd name="connsiteY394" fmla="*/ 1430734 h 10322882"/>
              <a:gd name="connsiteX395" fmla="*/ 5678334 w 7129607"/>
              <a:gd name="connsiteY395" fmla="*/ 1450767 h 10322882"/>
              <a:gd name="connsiteX396" fmla="*/ 5651395 w 7129607"/>
              <a:gd name="connsiteY396" fmla="*/ 1450767 h 10322882"/>
              <a:gd name="connsiteX397" fmla="*/ 5648044 w 7129607"/>
              <a:gd name="connsiteY397" fmla="*/ 1484586 h 10322882"/>
              <a:gd name="connsiteX398" fmla="*/ 5624455 w 7129607"/>
              <a:gd name="connsiteY398" fmla="*/ 1487970 h 10322882"/>
              <a:gd name="connsiteX399" fmla="*/ 5614406 w 7129607"/>
              <a:gd name="connsiteY399" fmla="*/ 1511386 h 10322882"/>
              <a:gd name="connsiteX400" fmla="*/ 5614406 w 7129607"/>
              <a:gd name="connsiteY400" fmla="*/ 1524913 h 10322882"/>
              <a:gd name="connsiteX401" fmla="*/ 5607566 w 7129607"/>
              <a:gd name="connsiteY401" fmla="*/ 1538441 h 10322882"/>
              <a:gd name="connsiteX402" fmla="*/ 5590676 w 7129607"/>
              <a:gd name="connsiteY402" fmla="*/ 1545206 h 10322882"/>
              <a:gd name="connsiteX403" fmla="*/ 5573926 w 7129607"/>
              <a:gd name="connsiteY403" fmla="*/ 1541824 h 10322882"/>
              <a:gd name="connsiteX404" fmla="*/ 5550477 w 7129607"/>
              <a:gd name="connsiteY404" fmla="*/ 1575386 h 10322882"/>
              <a:gd name="connsiteX405" fmla="*/ 5536937 w 7129607"/>
              <a:gd name="connsiteY405" fmla="*/ 1608947 h 10322882"/>
              <a:gd name="connsiteX406" fmla="*/ 5543638 w 7129607"/>
              <a:gd name="connsiteY406" fmla="*/ 1619091 h 10322882"/>
              <a:gd name="connsiteX407" fmla="*/ 5526747 w 7129607"/>
              <a:gd name="connsiteY407" fmla="*/ 1632622 h 10322882"/>
              <a:gd name="connsiteX408" fmla="*/ 5590676 w 7129607"/>
              <a:gd name="connsiteY408" fmla="*/ 1649533 h 10322882"/>
              <a:gd name="connsiteX409" fmla="*/ 5617616 w 7129607"/>
              <a:gd name="connsiteY409" fmla="*/ 1636002 h 10322882"/>
              <a:gd name="connsiteX410" fmla="*/ 5661446 w 7129607"/>
              <a:gd name="connsiteY410" fmla="*/ 1636002 h 10322882"/>
              <a:gd name="connsiteX411" fmla="*/ 5705134 w 7129607"/>
              <a:gd name="connsiteY411" fmla="*/ 1642768 h 10322882"/>
              <a:gd name="connsiteX412" fmla="*/ 5725374 w 7129607"/>
              <a:gd name="connsiteY412" fmla="*/ 1615711 h 10322882"/>
              <a:gd name="connsiteX413" fmla="*/ 5772553 w 7129607"/>
              <a:gd name="connsiteY413" fmla="*/ 1568622 h 10322882"/>
              <a:gd name="connsiteX414" fmla="*/ 5802841 w 7129607"/>
              <a:gd name="connsiteY414" fmla="*/ 1551711 h 10322882"/>
              <a:gd name="connsiteX415" fmla="*/ 5819662 w 7129607"/>
              <a:gd name="connsiteY415" fmla="*/ 1559320 h 10322882"/>
              <a:gd name="connsiteX416" fmla="*/ 5836147 w 7129607"/>
              <a:gd name="connsiteY416" fmla="*/ 1561807 h 10322882"/>
              <a:gd name="connsiteX417" fmla="*/ 5836108 w 7129607"/>
              <a:gd name="connsiteY417" fmla="*/ 1561715 h 10322882"/>
              <a:gd name="connsiteX418" fmla="*/ 5842848 w 7129607"/>
              <a:gd name="connsiteY418" fmla="*/ 1558348 h 10322882"/>
              <a:gd name="connsiteX419" fmla="*/ 5873177 w 7129607"/>
              <a:gd name="connsiteY419" fmla="*/ 1548242 h 10322882"/>
              <a:gd name="connsiteX420" fmla="*/ 5906878 w 7129607"/>
              <a:gd name="connsiteY420" fmla="*/ 1561715 h 10322882"/>
              <a:gd name="connsiteX421" fmla="*/ 5920356 w 7129607"/>
              <a:gd name="connsiteY421" fmla="*/ 1588660 h 10322882"/>
              <a:gd name="connsiteX422" fmla="*/ 5950686 w 7129607"/>
              <a:gd name="connsiteY422" fmla="*/ 1585293 h 10322882"/>
              <a:gd name="connsiteX423" fmla="*/ 5977646 w 7129607"/>
              <a:gd name="connsiteY423" fmla="*/ 1598765 h 10322882"/>
              <a:gd name="connsiteX424" fmla="*/ 5997866 w 7129607"/>
              <a:gd name="connsiteY424" fmla="*/ 1608870 h 10322882"/>
              <a:gd name="connsiteX425" fmla="*/ 6007975 w 7129607"/>
              <a:gd name="connsiteY425" fmla="*/ 1625709 h 10322882"/>
              <a:gd name="connsiteX426" fmla="*/ 6031565 w 7129607"/>
              <a:gd name="connsiteY426" fmla="*/ 1649289 h 10322882"/>
              <a:gd name="connsiteX427" fmla="*/ 6055154 w 7129607"/>
              <a:gd name="connsiteY427" fmla="*/ 1659391 h 10322882"/>
              <a:gd name="connsiteX428" fmla="*/ 6065265 w 7129607"/>
              <a:gd name="connsiteY428" fmla="*/ 1672865 h 10322882"/>
              <a:gd name="connsiteX429" fmla="*/ 6082114 w 7129607"/>
              <a:gd name="connsiteY429" fmla="*/ 1696441 h 10322882"/>
              <a:gd name="connsiteX430" fmla="*/ 6082114 w 7129607"/>
              <a:gd name="connsiteY430" fmla="*/ 1736859 h 10322882"/>
              <a:gd name="connsiteX431" fmla="*/ 6105704 w 7129607"/>
              <a:gd name="connsiteY431" fmla="*/ 1770541 h 10322882"/>
              <a:gd name="connsiteX432" fmla="*/ 6115813 w 7129607"/>
              <a:gd name="connsiteY432" fmla="*/ 1794117 h 10322882"/>
              <a:gd name="connsiteX433" fmla="*/ 6105704 w 7129607"/>
              <a:gd name="connsiteY433" fmla="*/ 1787382 h 10322882"/>
              <a:gd name="connsiteX434" fmla="*/ 6065265 w 7129607"/>
              <a:gd name="connsiteY434" fmla="*/ 1790750 h 10322882"/>
              <a:gd name="connsiteX435" fmla="*/ 6055154 w 7129607"/>
              <a:gd name="connsiteY435" fmla="*/ 1794117 h 10322882"/>
              <a:gd name="connsiteX436" fmla="*/ 6058525 w 7129607"/>
              <a:gd name="connsiteY436" fmla="*/ 1807590 h 10322882"/>
              <a:gd name="connsiteX437" fmla="*/ 6055154 w 7129607"/>
              <a:gd name="connsiteY437" fmla="*/ 1827799 h 10322882"/>
              <a:gd name="connsiteX438" fmla="*/ 6058525 w 7129607"/>
              <a:gd name="connsiteY438" fmla="*/ 1854746 h 10322882"/>
              <a:gd name="connsiteX439" fmla="*/ 6058525 w 7129607"/>
              <a:gd name="connsiteY439" fmla="*/ 1881689 h 10322882"/>
              <a:gd name="connsiteX440" fmla="*/ 6085483 w 7129607"/>
              <a:gd name="connsiteY440" fmla="*/ 1885057 h 10322882"/>
              <a:gd name="connsiteX441" fmla="*/ 6112444 w 7129607"/>
              <a:gd name="connsiteY441" fmla="*/ 1888426 h 10322882"/>
              <a:gd name="connsiteX442" fmla="*/ 6132664 w 7129607"/>
              <a:gd name="connsiteY442" fmla="*/ 1901898 h 10322882"/>
              <a:gd name="connsiteX443" fmla="*/ 6156253 w 7129607"/>
              <a:gd name="connsiteY443" fmla="*/ 1925476 h 10322882"/>
              <a:gd name="connsiteX444" fmla="*/ 6200063 w 7129607"/>
              <a:gd name="connsiteY444" fmla="*/ 1959158 h 10322882"/>
              <a:gd name="connsiteX445" fmla="*/ 6216912 w 7129607"/>
              <a:gd name="connsiteY445" fmla="*/ 1942319 h 10322882"/>
              <a:gd name="connsiteX446" fmla="*/ 6230392 w 7129607"/>
              <a:gd name="connsiteY446" fmla="*/ 1982734 h 10322882"/>
              <a:gd name="connsiteX447" fmla="*/ 6243871 w 7129607"/>
              <a:gd name="connsiteY447" fmla="*/ 1959158 h 10322882"/>
              <a:gd name="connsiteX448" fmla="*/ 6280940 w 7129607"/>
              <a:gd name="connsiteY448" fmla="*/ 1962525 h 10322882"/>
              <a:gd name="connsiteX449" fmla="*/ 6307900 w 7129607"/>
              <a:gd name="connsiteY449" fmla="*/ 1979366 h 10322882"/>
              <a:gd name="connsiteX450" fmla="*/ 6331490 w 7129607"/>
              <a:gd name="connsiteY450" fmla="*/ 2006313 h 10322882"/>
              <a:gd name="connsiteX451" fmla="*/ 6358450 w 7129607"/>
              <a:gd name="connsiteY451" fmla="*/ 2019785 h 10322882"/>
              <a:gd name="connsiteX452" fmla="*/ 6361819 w 7129607"/>
              <a:gd name="connsiteY452" fmla="*/ 2036626 h 10322882"/>
              <a:gd name="connsiteX453" fmla="*/ 6361819 w 7129607"/>
              <a:gd name="connsiteY453" fmla="*/ 2077043 h 10322882"/>
              <a:gd name="connsiteX454" fmla="*/ 6375299 w 7129607"/>
              <a:gd name="connsiteY454" fmla="*/ 2093884 h 10322882"/>
              <a:gd name="connsiteX455" fmla="*/ 6395518 w 7129607"/>
              <a:gd name="connsiteY455" fmla="*/ 2137670 h 10322882"/>
              <a:gd name="connsiteX456" fmla="*/ 6419109 w 7129607"/>
              <a:gd name="connsiteY456" fmla="*/ 2164615 h 10322882"/>
              <a:gd name="connsiteX457" fmla="*/ 6425847 w 7129607"/>
              <a:gd name="connsiteY457" fmla="*/ 2194927 h 10322882"/>
              <a:gd name="connsiteX458" fmla="*/ 6405629 w 7129607"/>
              <a:gd name="connsiteY458" fmla="*/ 2255556 h 10322882"/>
              <a:gd name="connsiteX459" fmla="*/ 6404784 w 7129607"/>
              <a:gd name="connsiteY459" fmla="*/ 2259122 h 10322882"/>
              <a:gd name="connsiteX460" fmla="*/ 6400610 w 7129607"/>
              <a:gd name="connsiteY460" fmla="*/ 2269116 h 10322882"/>
              <a:gd name="connsiteX461" fmla="*/ 6385408 w 7129607"/>
              <a:gd name="connsiteY461" fmla="*/ 2319549 h 10322882"/>
              <a:gd name="connsiteX462" fmla="*/ 6398047 w 7129607"/>
              <a:gd name="connsiteY462" fmla="*/ 2287552 h 10322882"/>
              <a:gd name="connsiteX463" fmla="*/ 6404784 w 7129607"/>
              <a:gd name="connsiteY463" fmla="*/ 2259122 h 10322882"/>
              <a:gd name="connsiteX464" fmla="*/ 6406269 w 7129607"/>
              <a:gd name="connsiteY464" fmla="*/ 2255566 h 10322882"/>
              <a:gd name="connsiteX465" fmla="*/ 6419752 w 7129607"/>
              <a:gd name="connsiteY465" fmla="*/ 2269040 h 10322882"/>
              <a:gd name="connsiteX466" fmla="*/ 6436605 w 7129607"/>
              <a:gd name="connsiteY466" fmla="*/ 2292620 h 10322882"/>
              <a:gd name="connsiteX467" fmla="*/ 6433236 w 7129607"/>
              <a:gd name="connsiteY467" fmla="*/ 2326305 h 10322882"/>
              <a:gd name="connsiteX468" fmla="*/ 6426494 w 7129607"/>
              <a:gd name="connsiteY468" fmla="*/ 2363361 h 10322882"/>
              <a:gd name="connsiteX469" fmla="*/ 6446717 w 7129607"/>
              <a:gd name="connsiteY469" fmla="*/ 2386941 h 10322882"/>
              <a:gd name="connsiteX470" fmla="*/ 6480424 w 7129607"/>
              <a:gd name="connsiteY470" fmla="*/ 2410520 h 10322882"/>
              <a:gd name="connsiteX471" fmla="*/ 6517501 w 7129607"/>
              <a:gd name="connsiteY471" fmla="*/ 2420626 h 10322882"/>
              <a:gd name="connsiteX472" fmla="*/ 6530984 w 7129607"/>
              <a:gd name="connsiteY472" fmla="*/ 2467784 h 10322882"/>
              <a:gd name="connsiteX473" fmla="*/ 6534355 w 7129607"/>
              <a:gd name="connsiteY473" fmla="*/ 2528421 h 10322882"/>
              <a:gd name="connsiteX474" fmla="*/ 6557949 w 7129607"/>
              <a:gd name="connsiteY474" fmla="*/ 2528421 h 10322882"/>
              <a:gd name="connsiteX475" fmla="*/ 6554578 w 7129607"/>
              <a:gd name="connsiteY475" fmla="*/ 2541892 h 10322882"/>
              <a:gd name="connsiteX476" fmla="*/ 6524243 w 7129607"/>
              <a:gd name="connsiteY476" fmla="*/ 2599158 h 10322882"/>
              <a:gd name="connsiteX477" fmla="*/ 6541097 w 7129607"/>
              <a:gd name="connsiteY477" fmla="*/ 2619370 h 10322882"/>
              <a:gd name="connsiteX478" fmla="*/ 6537726 w 7129607"/>
              <a:gd name="connsiteY478" fmla="*/ 2646318 h 10322882"/>
              <a:gd name="connsiteX479" fmla="*/ 6561320 w 7129607"/>
              <a:gd name="connsiteY479" fmla="*/ 2666530 h 10322882"/>
              <a:gd name="connsiteX480" fmla="*/ 6568062 w 7129607"/>
              <a:gd name="connsiteY480" fmla="*/ 2703583 h 10322882"/>
              <a:gd name="connsiteX481" fmla="*/ 6601768 w 7129607"/>
              <a:gd name="connsiteY481" fmla="*/ 2683374 h 10322882"/>
              <a:gd name="connsiteX482" fmla="*/ 6638846 w 7129607"/>
              <a:gd name="connsiteY482" fmla="*/ 2663161 h 10322882"/>
              <a:gd name="connsiteX483" fmla="*/ 6672552 w 7129607"/>
              <a:gd name="connsiteY483" fmla="*/ 2659793 h 10322882"/>
              <a:gd name="connsiteX484" fmla="*/ 6682665 w 7129607"/>
              <a:gd name="connsiteY484" fmla="*/ 2673267 h 10322882"/>
              <a:gd name="connsiteX485" fmla="*/ 6702888 w 7129607"/>
              <a:gd name="connsiteY485" fmla="*/ 2683374 h 10322882"/>
              <a:gd name="connsiteX486" fmla="*/ 6719742 w 7129607"/>
              <a:gd name="connsiteY486" fmla="*/ 2706953 h 10322882"/>
              <a:gd name="connsiteX487" fmla="*/ 6733224 w 7129607"/>
              <a:gd name="connsiteY487" fmla="*/ 2733901 h 10322882"/>
              <a:gd name="connsiteX488" fmla="*/ 6729853 w 7129607"/>
              <a:gd name="connsiteY488" fmla="*/ 2747375 h 10322882"/>
              <a:gd name="connsiteX489" fmla="*/ 6743336 w 7129607"/>
              <a:gd name="connsiteY489" fmla="*/ 2754112 h 10322882"/>
              <a:gd name="connsiteX490" fmla="*/ 6750078 w 7129607"/>
              <a:gd name="connsiteY490" fmla="*/ 2770955 h 10322882"/>
              <a:gd name="connsiteX491" fmla="*/ 6743336 w 7129607"/>
              <a:gd name="connsiteY491" fmla="*/ 2794535 h 10322882"/>
              <a:gd name="connsiteX492" fmla="*/ 6756819 w 7129607"/>
              <a:gd name="connsiteY492" fmla="*/ 2811378 h 10322882"/>
              <a:gd name="connsiteX493" fmla="*/ 6770301 w 7129607"/>
              <a:gd name="connsiteY493" fmla="*/ 2811378 h 10322882"/>
              <a:gd name="connsiteX494" fmla="*/ 6780413 w 7129607"/>
              <a:gd name="connsiteY494" fmla="*/ 2821485 h 10322882"/>
              <a:gd name="connsiteX495" fmla="*/ 6797266 w 7129607"/>
              <a:gd name="connsiteY495" fmla="*/ 2855171 h 10322882"/>
              <a:gd name="connsiteX496" fmla="*/ 6810749 w 7129607"/>
              <a:gd name="connsiteY496" fmla="*/ 2868643 h 10322882"/>
              <a:gd name="connsiteX497" fmla="*/ 6814120 w 7129607"/>
              <a:gd name="connsiteY497" fmla="*/ 2892224 h 10322882"/>
              <a:gd name="connsiteX498" fmla="*/ 6820862 w 7129607"/>
              <a:gd name="connsiteY498" fmla="*/ 2909067 h 10322882"/>
              <a:gd name="connsiteX499" fmla="*/ 6830974 w 7129607"/>
              <a:gd name="connsiteY499" fmla="*/ 2922541 h 10322882"/>
              <a:gd name="connsiteX500" fmla="*/ 6844456 w 7129607"/>
              <a:gd name="connsiteY500" fmla="*/ 2949488 h 10322882"/>
              <a:gd name="connsiteX501" fmla="*/ 6871421 w 7129607"/>
              <a:gd name="connsiteY501" fmla="*/ 2973071 h 10322882"/>
              <a:gd name="connsiteX502" fmla="*/ 6878162 w 7129607"/>
              <a:gd name="connsiteY502" fmla="*/ 3010123 h 10322882"/>
              <a:gd name="connsiteX503" fmla="*/ 6901758 w 7129607"/>
              <a:gd name="connsiteY503" fmla="*/ 3033701 h 10322882"/>
              <a:gd name="connsiteX504" fmla="*/ 6938835 w 7129607"/>
              <a:gd name="connsiteY504" fmla="*/ 3040441 h 10322882"/>
              <a:gd name="connsiteX505" fmla="*/ 6975913 w 7129607"/>
              <a:gd name="connsiteY505" fmla="*/ 3043809 h 10322882"/>
              <a:gd name="connsiteX506" fmla="*/ 6986024 w 7129607"/>
              <a:gd name="connsiteY506" fmla="*/ 3060652 h 10322882"/>
              <a:gd name="connsiteX507" fmla="*/ 7002878 w 7129607"/>
              <a:gd name="connsiteY507" fmla="*/ 3074125 h 10322882"/>
              <a:gd name="connsiteX508" fmla="*/ 7016359 w 7129607"/>
              <a:gd name="connsiteY508" fmla="*/ 3104442 h 10322882"/>
              <a:gd name="connsiteX509" fmla="*/ 7023101 w 7129607"/>
              <a:gd name="connsiteY509" fmla="*/ 3148232 h 10322882"/>
              <a:gd name="connsiteX510" fmla="*/ 7039955 w 7129607"/>
              <a:gd name="connsiteY510" fmla="*/ 3175181 h 10322882"/>
              <a:gd name="connsiteX511" fmla="*/ 7046697 w 7129607"/>
              <a:gd name="connsiteY511" fmla="*/ 3188655 h 10322882"/>
              <a:gd name="connsiteX512" fmla="*/ 7060178 w 7129607"/>
              <a:gd name="connsiteY512" fmla="*/ 3205497 h 10322882"/>
              <a:gd name="connsiteX513" fmla="*/ 7083774 w 7129607"/>
              <a:gd name="connsiteY513" fmla="*/ 3239183 h 10322882"/>
              <a:gd name="connsiteX514" fmla="*/ 7093885 w 7129607"/>
              <a:gd name="connsiteY514" fmla="*/ 3269502 h 10322882"/>
              <a:gd name="connsiteX515" fmla="*/ 7120850 w 7129607"/>
              <a:gd name="connsiteY515" fmla="*/ 3289713 h 10322882"/>
              <a:gd name="connsiteX516" fmla="*/ 7127591 w 7129607"/>
              <a:gd name="connsiteY516" fmla="*/ 3336872 h 10322882"/>
              <a:gd name="connsiteX517" fmla="*/ 7114110 w 7129607"/>
              <a:gd name="connsiteY517" fmla="*/ 3373926 h 10322882"/>
              <a:gd name="connsiteX518" fmla="*/ 7100626 w 7129607"/>
              <a:gd name="connsiteY518" fmla="*/ 3404244 h 10322882"/>
              <a:gd name="connsiteX519" fmla="*/ 7080403 w 7129607"/>
              <a:gd name="connsiteY519" fmla="*/ 3427823 h 10322882"/>
              <a:gd name="connsiteX520" fmla="*/ 7056807 w 7129607"/>
              <a:gd name="connsiteY520" fmla="*/ 3451403 h 10322882"/>
              <a:gd name="connsiteX521" fmla="*/ 7063549 w 7129607"/>
              <a:gd name="connsiteY521" fmla="*/ 3491826 h 10322882"/>
              <a:gd name="connsiteX522" fmla="*/ 7033213 w 7129607"/>
              <a:gd name="connsiteY522" fmla="*/ 3512038 h 10322882"/>
              <a:gd name="connsiteX523" fmla="*/ 7009619 w 7129607"/>
              <a:gd name="connsiteY523" fmla="*/ 3545722 h 10322882"/>
              <a:gd name="connsiteX524" fmla="*/ 6972542 w 7129607"/>
              <a:gd name="connsiteY524" fmla="*/ 3576038 h 10322882"/>
              <a:gd name="connsiteX525" fmla="*/ 6952317 w 7129607"/>
              <a:gd name="connsiteY525" fmla="*/ 3602988 h 10322882"/>
              <a:gd name="connsiteX526" fmla="*/ 6928723 w 7129607"/>
              <a:gd name="connsiteY526" fmla="*/ 3643411 h 10322882"/>
              <a:gd name="connsiteX527" fmla="*/ 6915240 w 7129607"/>
              <a:gd name="connsiteY527" fmla="*/ 3660254 h 10322882"/>
              <a:gd name="connsiteX528" fmla="*/ 6891646 w 7129607"/>
              <a:gd name="connsiteY528" fmla="*/ 3663622 h 10322882"/>
              <a:gd name="connsiteX529" fmla="*/ 6844456 w 7129607"/>
              <a:gd name="connsiteY529" fmla="*/ 3677096 h 10322882"/>
              <a:gd name="connsiteX530" fmla="*/ 6820862 w 7129607"/>
              <a:gd name="connsiteY530" fmla="*/ 3650148 h 10322882"/>
              <a:gd name="connsiteX531" fmla="*/ 6800637 w 7129607"/>
              <a:gd name="connsiteY531" fmla="*/ 3609725 h 10322882"/>
              <a:gd name="connsiteX532" fmla="*/ 6766930 w 7129607"/>
              <a:gd name="connsiteY532" fmla="*/ 3602988 h 10322882"/>
              <a:gd name="connsiteX533" fmla="*/ 6753449 w 7129607"/>
              <a:gd name="connsiteY533" fmla="*/ 3592882 h 10322882"/>
              <a:gd name="connsiteX534" fmla="*/ 6753449 w 7129607"/>
              <a:gd name="connsiteY534" fmla="*/ 3589515 h 10322882"/>
              <a:gd name="connsiteX535" fmla="*/ 6766930 w 7129607"/>
              <a:gd name="connsiteY535" fmla="*/ 3572672 h 10322882"/>
              <a:gd name="connsiteX536" fmla="*/ 6790526 w 7129607"/>
              <a:gd name="connsiteY536" fmla="*/ 3559198 h 10322882"/>
              <a:gd name="connsiteX537" fmla="*/ 6790398 w 7129607"/>
              <a:gd name="connsiteY537" fmla="*/ 3558391 h 10322882"/>
              <a:gd name="connsiteX538" fmla="*/ 6790398 w 7129607"/>
              <a:gd name="connsiteY538" fmla="*/ 3546274 h 10322882"/>
              <a:gd name="connsiteX539" fmla="*/ 6790526 w 7129607"/>
              <a:gd name="connsiteY539" fmla="*/ 3545722 h 10322882"/>
              <a:gd name="connsiteX540" fmla="*/ 6800637 w 7129607"/>
              <a:gd name="connsiteY540" fmla="*/ 3535618 h 10322882"/>
              <a:gd name="connsiteX541" fmla="*/ 6804008 w 7129607"/>
              <a:gd name="connsiteY541" fmla="*/ 3512038 h 10322882"/>
              <a:gd name="connsiteX542" fmla="*/ 6804850 w 7129607"/>
              <a:gd name="connsiteY542" fmla="*/ 3500247 h 10322882"/>
              <a:gd name="connsiteX543" fmla="*/ 6804711 w 7129607"/>
              <a:gd name="connsiteY543" fmla="*/ 3499859 h 10322882"/>
              <a:gd name="connsiteX544" fmla="*/ 6803878 w 7129607"/>
              <a:gd name="connsiteY544" fmla="*/ 3511539 h 10322882"/>
              <a:gd name="connsiteX545" fmla="*/ 6800507 w 7129607"/>
              <a:gd name="connsiteY545" fmla="*/ 3535149 h 10322882"/>
              <a:gd name="connsiteX546" fmla="*/ 6790398 w 7129607"/>
              <a:gd name="connsiteY546" fmla="*/ 3545270 h 10322882"/>
              <a:gd name="connsiteX547" fmla="*/ 6790398 w 7129607"/>
              <a:gd name="connsiteY547" fmla="*/ 3546274 h 10322882"/>
              <a:gd name="connsiteX548" fmla="*/ 6789262 w 7129607"/>
              <a:gd name="connsiteY548" fmla="*/ 3551197 h 10322882"/>
              <a:gd name="connsiteX549" fmla="*/ 6790398 w 7129607"/>
              <a:gd name="connsiteY549" fmla="*/ 3558391 h 10322882"/>
              <a:gd name="connsiteX550" fmla="*/ 6790398 w 7129607"/>
              <a:gd name="connsiteY550" fmla="*/ 3558759 h 10322882"/>
              <a:gd name="connsiteX551" fmla="*/ 6766809 w 7129607"/>
              <a:gd name="connsiteY551" fmla="*/ 3572250 h 10322882"/>
              <a:gd name="connsiteX552" fmla="*/ 6753329 w 7129607"/>
              <a:gd name="connsiteY552" fmla="*/ 3589116 h 10322882"/>
              <a:gd name="connsiteX553" fmla="*/ 6739849 w 7129607"/>
              <a:gd name="connsiteY553" fmla="*/ 3595860 h 10322882"/>
              <a:gd name="connsiteX554" fmla="*/ 6733109 w 7129607"/>
              <a:gd name="connsiteY554" fmla="*/ 3619472 h 10322882"/>
              <a:gd name="connsiteX555" fmla="*/ 6719628 w 7129607"/>
              <a:gd name="connsiteY555" fmla="*/ 3663318 h 10322882"/>
              <a:gd name="connsiteX556" fmla="*/ 6699408 w 7129607"/>
              <a:gd name="connsiteY556" fmla="*/ 3693674 h 10322882"/>
              <a:gd name="connsiteX557" fmla="*/ 6709518 w 7129607"/>
              <a:gd name="connsiteY557" fmla="*/ 3713910 h 10322882"/>
              <a:gd name="connsiteX558" fmla="*/ 6733109 w 7129607"/>
              <a:gd name="connsiteY558" fmla="*/ 3720656 h 10322882"/>
              <a:gd name="connsiteX559" fmla="*/ 6716258 w 7129607"/>
              <a:gd name="connsiteY559" fmla="*/ 3754384 h 10322882"/>
              <a:gd name="connsiteX560" fmla="*/ 6716258 w 7129607"/>
              <a:gd name="connsiteY560" fmla="*/ 3794858 h 10322882"/>
              <a:gd name="connsiteX561" fmla="*/ 6719628 w 7129607"/>
              <a:gd name="connsiteY561" fmla="*/ 3845450 h 10322882"/>
              <a:gd name="connsiteX562" fmla="*/ 6729738 w 7129607"/>
              <a:gd name="connsiteY562" fmla="*/ 3869060 h 10322882"/>
              <a:gd name="connsiteX563" fmla="*/ 6726368 w 7129607"/>
              <a:gd name="connsiteY563" fmla="*/ 3902789 h 10322882"/>
              <a:gd name="connsiteX564" fmla="*/ 6733109 w 7129607"/>
              <a:gd name="connsiteY564" fmla="*/ 3946635 h 10322882"/>
              <a:gd name="connsiteX565" fmla="*/ 6709518 w 7129607"/>
              <a:gd name="connsiteY565" fmla="*/ 3973618 h 10322882"/>
              <a:gd name="connsiteX566" fmla="*/ 6672448 w 7129607"/>
              <a:gd name="connsiteY566" fmla="*/ 4014086 h 10322882"/>
              <a:gd name="connsiteX567" fmla="*/ 6638749 w 7129607"/>
              <a:gd name="connsiteY567" fmla="*/ 3993856 h 10322882"/>
              <a:gd name="connsiteX568" fmla="*/ 6618529 w 7129607"/>
              <a:gd name="connsiteY568" fmla="*/ 4003973 h 10322882"/>
              <a:gd name="connsiteX569" fmla="*/ 6598309 w 7129607"/>
              <a:gd name="connsiteY569" fmla="*/ 4010713 h 10322882"/>
              <a:gd name="connsiteX570" fmla="*/ 6605049 w 7129607"/>
              <a:gd name="connsiteY570" fmla="*/ 4078169 h 10322882"/>
              <a:gd name="connsiteX571" fmla="*/ 6591724 w 7129607"/>
              <a:gd name="connsiteY571" fmla="*/ 4084838 h 10322882"/>
              <a:gd name="connsiteX572" fmla="*/ 6591724 w 7129607"/>
              <a:gd name="connsiteY572" fmla="*/ 4101574 h 10322882"/>
              <a:gd name="connsiteX573" fmla="*/ 6591724 w 7129607"/>
              <a:gd name="connsiteY573" fmla="*/ 4121781 h 10322882"/>
              <a:gd name="connsiteX574" fmla="*/ 6598470 w 7129607"/>
              <a:gd name="connsiteY574" fmla="*/ 4145356 h 10322882"/>
              <a:gd name="connsiteX575" fmla="*/ 6615335 w 7129607"/>
              <a:gd name="connsiteY575" fmla="*/ 4177352 h 10322882"/>
              <a:gd name="connsiteX576" fmla="*/ 6622081 w 7129607"/>
              <a:gd name="connsiteY576" fmla="*/ 4209347 h 10322882"/>
              <a:gd name="connsiteX577" fmla="*/ 6642321 w 7129607"/>
              <a:gd name="connsiteY577" fmla="*/ 4307018 h 10322882"/>
              <a:gd name="connsiteX578" fmla="*/ 6662560 w 7129607"/>
              <a:gd name="connsiteY578" fmla="*/ 4337329 h 10322882"/>
              <a:gd name="connsiteX579" fmla="*/ 6655813 w 7129607"/>
              <a:gd name="connsiteY579" fmla="*/ 4364273 h 10322882"/>
              <a:gd name="connsiteX580" fmla="*/ 6591724 w 7129607"/>
              <a:gd name="connsiteY580" fmla="*/ 4404688 h 10322882"/>
              <a:gd name="connsiteX581" fmla="*/ 6568112 w 7129607"/>
              <a:gd name="connsiteY581" fmla="*/ 4428262 h 10322882"/>
              <a:gd name="connsiteX582" fmla="*/ 6537753 w 7129607"/>
              <a:gd name="connsiteY582" fmla="*/ 4458572 h 10322882"/>
              <a:gd name="connsiteX583" fmla="*/ 6510767 w 7129607"/>
              <a:gd name="connsiteY583" fmla="*/ 4482149 h 10322882"/>
              <a:gd name="connsiteX584" fmla="*/ 6483782 w 7129607"/>
              <a:gd name="connsiteY584" fmla="*/ 4515827 h 10322882"/>
              <a:gd name="connsiteX585" fmla="*/ 6439931 w 7129607"/>
              <a:gd name="connsiteY585" fmla="*/ 4515827 h 10322882"/>
              <a:gd name="connsiteX586" fmla="*/ 6409574 w 7129607"/>
              <a:gd name="connsiteY586" fmla="*/ 4542772 h 10322882"/>
              <a:gd name="connsiteX587" fmla="*/ 6355603 w 7129607"/>
              <a:gd name="connsiteY587" fmla="*/ 4613497 h 10322882"/>
              <a:gd name="connsiteX588" fmla="*/ 6345482 w 7129607"/>
              <a:gd name="connsiteY588" fmla="*/ 4626966 h 10322882"/>
              <a:gd name="connsiteX589" fmla="*/ 6332559 w 7129607"/>
              <a:gd name="connsiteY589" fmla="*/ 4636643 h 10322882"/>
              <a:gd name="connsiteX590" fmla="*/ 6332640 w 7129607"/>
              <a:gd name="connsiteY590" fmla="*/ 4637131 h 10322882"/>
              <a:gd name="connsiteX591" fmla="*/ 6329270 w 7129607"/>
              <a:gd name="connsiteY591" fmla="*/ 4653969 h 10322882"/>
              <a:gd name="connsiteX592" fmla="*/ 6309055 w 7129607"/>
              <a:gd name="connsiteY592" fmla="*/ 4657340 h 10322882"/>
              <a:gd name="connsiteX593" fmla="*/ 6308929 w 7129607"/>
              <a:gd name="connsiteY593" fmla="*/ 4657376 h 10322882"/>
              <a:gd name="connsiteX594" fmla="*/ 6328269 w 7129607"/>
              <a:gd name="connsiteY594" fmla="*/ 4654155 h 10322882"/>
              <a:gd name="connsiteX595" fmla="*/ 6335006 w 7129607"/>
              <a:gd name="connsiteY595" fmla="*/ 4670994 h 10322882"/>
              <a:gd name="connsiteX596" fmla="*/ 6328269 w 7129607"/>
              <a:gd name="connsiteY596" fmla="*/ 4758559 h 10322882"/>
              <a:gd name="connsiteX597" fmla="*/ 6335006 w 7129607"/>
              <a:gd name="connsiteY597" fmla="*/ 4798972 h 10322882"/>
              <a:gd name="connsiteX598" fmla="*/ 6358584 w 7129607"/>
              <a:gd name="connsiteY598" fmla="*/ 4825915 h 10322882"/>
              <a:gd name="connsiteX599" fmla="*/ 6375425 w 7129607"/>
              <a:gd name="connsiteY599" fmla="*/ 4866332 h 10322882"/>
              <a:gd name="connsiteX600" fmla="*/ 6382162 w 7129607"/>
              <a:gd name="connsiteY600" fmla="*/ 4910115 h 10322882"/>
              <a:gd name="connsiteX601" fmla="*/ 6392267 w 7129607"/>
              <a:gd name="connsiteY601" fmla="*/ 4953897 h 10322882"/>
              <a:gd name="connsiteX602" fmla="*/ 6372058 w 7129607"/>
              <a:gd name="connsiteY602" fmla="*/ 4987576 h 10322882"/>
              <a:gd name="connsiteX603" fmla="*/ 6358584 w 7129607"/>
              <a:gd name="connsiteY603" fmla="*/ 5021254 h 10322882"/>
              <a:gd name="connsiteX604" fmla="*/ 6338373 w 7129607"/>
              <a:gd name="connsiteY604" fmla="*/ 5065036 h 10322882"/>
              <a:gd name="connsiteX605" fmla="*/ 6308058 w 7129607"/>
              <a:gd name="connsiteY605" fmla="*/ 5102084 h 10322882"/>
              <a:gd name="connsiteX606" fmla="*/ 6304690 w 7129607"/>
              <a:gd name="connsiteY606" fmla="*/ 5139130 h 10322882"/>
              <a:gd name="connsiteX607" fmla="*/ 6304690 w 7129607"/>
              <a:gd name="connsiteY607" fmla="*/ 5169440 h 10322882"/>
              <a:gd name="connsiteX608" fmla="*/ 6294584 w 7129607"/>
              <a:gd name="connsiteY608" fmla="*/ 5203120 h 10322882"/>
              <a:gd name="connsiteX609" fmla="*/ 6284480 w 7129607"/>
              <a:gd name="connsiteY609" fmla="*/ 5236800 h 10322882"/>
              <a:gd name="connsiteX610" fmla="*/ 6264269 w 7129607"/>
              <a:gd name="connsiteY610" fmla="*/ 5273845 h 10322882"/>
              <a:gd name="connsiteX611" fmla="*/ 6237321 w 7129607"/>
              <a:gd name="connsiteY611" fmla="*/ 5297421 h 10322882"/>
              <a:gd name="connsiteX612" fmla="*/ 6233954 w 7129607"/>
              <a:gd name="connsiteY612" fmla="*/ 5317628 h 10322882"/>
              <a:gd name="connsiteX613" fmla="*/ 6244058 w 7129607"/>
              <a:gd name="connsiteY613" fmla="*/ 5331100 h 10322882"/>
              <a:gd name="connsiteX614" fmla="*/ 6247428 w 7129607"/>
              <a:gd name="connsiteY614" fmla="*/ 5364780 h 10322882"/>
              <a:gd name="connsiteX615" fmla="*/ 6247428 w 7129607"/>
              <a:gd name="connsiteY615" fmla="*/ 5408563 h 10322882"/>
              <a:gd name="connsiteX616" fmla="*/ 6233954 w 7129607"/>
              <a:gd name="connsiteY616" fmla="*/ 5418666 h 10322882"/>
              <a:gd name="connsiteX617" fmla="*/ 6231124 w 7129607"/>
              <a:gd name="connsiteY617" fmla="*/ 5421496 h 10322882"/>
              <a:gd name="connsiteX618" fmla="*/ 6231124 w 7129607"/>
              <a:gd name="connsiteY618" fmla="*/ 5431561 h 10322882"/>
              <a:gd name="connsiteX619" fmla="*/ 6214279 w 7129607"/>
              <a:gd name="connsiteY619" fmla="*/ 5468654 h 10322882"/>
              <a:gd name="connsiteX620" fmla="*/ 6217649 w 7129607"/>
              <a:gd name="connsiteY620" fmla="*/ 5515864 h 10322882"/>
              <a:gd name="connsiteX621" fmla="*/ 6204172 w 7129607"/>
              <a:gd name="connsiteY621" fmla="*/ 5532724 h 10322882"/>
              <a:gd name="connsiteX622" fmla="*/ 6224386 w 7129607"/>
              <a:gd name="connsiteY622" fmla="*/ 5563074 h 10322882"/>
              <a:gd name="connsiteX623" fmla="*/ 6217649 w 7129607"/>
              <a:gd name="connsiteY623" fmla="*/ 5610283 h 10322882"/>
              <a:gd name="connsiteX624" fmla="*/ 6190695 w 7129607"/>
              <a:gd name="connsiteY624" fmla="*/ 5670981 h 10322882"/>
              <a:gd name="connsiteX625" fmla="*/ 6180587 w 7129607"/>
              <a:gd name="connsiteY625" fmla="*/ 5691214 h 10322882"/>
              <a:gd name="connsiteX626" fmla="*/ 6170481 w 7129607"/>
              <a:gd name="connsiteY626" fmla="*/ 5748542 h 10322882"/>
              <a:gd name="connsiteX627" fmla="*/ 6170481 w 7129607"/>
              <a:gd name="connsiteY627" fmla="*/ 5789007 h 10322882"/>
              <a:gd name="connsiteX628" fmla="*/ 6157004 w 7129607"/>
              <a:gd name="connsiteY628" fmla="*/ 5815983 h 10322882"/>
              <a:gd name="connsiteX629" fmla="*/ 6143527 w 7129607"/>
              <a:gd name="connsiteY629" fmla="*/ 5839588 h 10322882"/>
              <a:gd name="connsiteX630" fmla="*/ 6109836 w 7129607"/>
              <a:gd name="connsiteY630" fmla="*/ 5849705 h 10322882"/>
              <a:gd name="connsiteX631" fmla="*/ 6089622 w 7129607"/>
              <a:gd name="connsiteY631" fmla="*/ 5859821 h 10322882"/>
              <a:gd name="connsiteX632" fmla="*/ 6079515 w 7129607"/>
              <a:gd name="connsiteY632" fmla="*/ 5880054 h 10322882"/>
              <a:gd name="connsiteX633" fmla="*/ 6096361 w 7129607"/>
              <a:gd name="connsiteY633" fmla="*/ 5900287 h 10322882"/>
              <a:gd name="connsiteX634" fmla="*/ 6086253 w 7129607"/>
              <a:gd name="connsiteY634" fmla="*/ 5913776 h 10322882"/>
              <a:gd name="connsiteX635" fmla="*/ 6086253 w 7129607"/>
              <a:gd name="connsiteY635" fmla="*/ 5913866 h 10322882"/>
              <a:gd name="connsiteX636" fmla="*/ 6096232 w 7129607"/>
              <a:gd name="connsiteY636" fmla="*/ 5900548 h 10322882"/>
              <a:gd name="connsiteX637" fmla="*/ 6102962 w 7129607"/>
              <a:gd name="connsiteY637" fmla="*/ 5910653 h 10322882"/>
              <a:gd name="connsiteX638" fmla="*/ 6113056 w 7129607"/>
              <a:gd name="connsiteY638" fmla="*/ 5944331 h 10322882"/>
              <a:gd name="connsiteX639" fmla="*/ 6163528 w 7129607"/>
              <a:gd name="connsiteY639" fmla="*/ 5954436 h 10322882"/>
              <a:gd name="connsiteX640" fmla="*/ 6247647 w 7129607"/>
              <a:gd name="connsiteY640" fmla="*/ 5957803 h 10322882"/>
              <a:gd name="connsiteX641" fmla="*/ 6271200 w 7129607"/>
              <a:gd name="connsiteY641" fmla="*/ 5954436 h 10322882"/>
              <a:gd name="connsiteX642" fmla="*/ 6288024 w 7129607"/>
              <a:gd name="connsiteY642" fmla="*/ 5951068 h 10322882"/>
              <a:gd name="connsiteX643" fmla="*/ 6318308 w 7129607"/>
              <a:gd name="connsiteY643" fmla="*/ 5940963 h 10322882"/>
              <a:gd name="connsiteX644" fmla="*/ 6351954 w 7129607"/>
              <a:gd name="connsiteY644" fmla="*/ 5967906 h 10322882"/>
              <a:gd name="connsiteX645" fmla="*/ 6348590 w 7129607"/>
              <a:gd name="connsiteY645" fmla="*/ 5988114 h 10322882"/>
              <a:gd name="connsiteX646" fmla="*/ 6365414 w 7129607"/>
              <a:gd name="connsiteY646" fmla="*/ 6021794 h 10322882"/>
              <a:gd name="connsiteX647" fmla="*/ 6368778 w 7129607"/>
              <a:gd name="connsiteY647" fmla="*/ 6045369 h 10322882"/>
              <a:gd name="connsiteX648" fmla="*/ 6382238 w 7129607"/>
              <a:gd name="connsiteY648" fmla="*/ 6068944 h 10322882"/>
              <a:gd name="connsiteX649" fmla="*/ 6388967 w 7129607"/>
              <a:gd name="connsiteY649" fmla="*/ 6102624 h 10322882"/>
              <a:gd name="connsiteX650" fmla="*/ 6375509 w 7129607"/>
              <a:gd name="connsiteY650" fmla="*/ 6132934 h 10322882"/>
              <a:gd name="connsiteX651" fmla="*/ 6402427 w 7129607"/>
              <a:gd name="connsiteY651" fmla="*/ 6153142 h 10322882"/>
              <a:gd name="connsiteX652" fmla="*/ 6409156 w 7129607"/>
              <a:gd name="connsiteY652" fmla="*/ 6186821 h 10322882"/>
              <a:gd name="connsiteX653" fmla="*/ 6419251 w 7129607"/>
              <a:gd name="connsiteY653" fmla="*/ 6210397 h 10322882"/>
              <a:gd name="connsiteX654" fmla="*/ 6378873 w 7129607"/>
              <a:gd name="connsiteY654" fmla="*/ 6240707 h 10322882"/>
              <a:gd name="connsiteX655" fmla="*/ 6348590 w 7129607"/>
              <a:gd name="connsiteY655" fmla="*/ 6260915 h 10322882"/>
              <a:gd name="connsiteX656" fmla="*/ 6308213 w 7129607"/>
              <a:gd name="connsiteY656" fmla="*/ 6257547 h 10322882"/>
              <a:gd name="connsiteX657" fmla="*/ 6311577 w 7129607"/>
              <a:gd name="connsiteY657" fmla="*/ 6264284 h 10322882"/>
              <a:gd name="connsiteX658" fmla="*/ 6308213 w 7129607"/>
              <a:gd name="connsiteY658" fmla="*/ 6281122 h 10322882"/>
              <a:gd name="connsiteX659" fmla="*/ 6314942 w 7129607"/>
              <a:gd name="connsiteY659" fmla="*/ 6294594 h 10322882"/>
              <a:gd name="connsiteX660" fmla="*/ 6301484 w 7129607"/>
              <a:gd name="connsiteY660" fmla="*/ 6308067 h 10322882"/>
              <a:gd name="connsiteX661" fmla="*/ 6314942 w 7129607"/>
              <a:gd name="connsiteY661" fmla="*/ 6338377 h 10322882"/>
              <a:gd name="connsiteX662" fmla="*/ 6311577 w 7129607"/>
              <a:gd name="connsiteY662" fmla="*/ 6385529 h 10322882"/>
              <a:gd name="connsiteX663" fmla="*/ 6234187 w 7129607"/>
              <a:gd name="connsiteY663" fmla="*/ 6419207 h 10322882"/>
              <a:gd name="connsiteX664" fmla="*/ 6207270 w 7129607"/>
              <a:gd name="connsiteY664" fmla="*/ 6442782 h 10322882"/>
              <a:gd name="connsiteX665" fmla="*/ 6176988 w 7129607"/>
              <a:gd name="connsiteY665" fmla="*/ 6466358 h 10322882"/>
              <a:gd name="connsiteX666" fmla="*/ 6163528 w 7129607"/>
              <a:gd name="connsiteY666" fmla="*/ 6496670 h 10322882"/>
              <a:gd name="connsiteX667" fmla="*/ 6160163 w 7129607"/>
              <a:gd name="connsiteY667" fmla="*/ 6537085 h 10322882"/>
              <a:gd name="connsiteX668" fmla="*/ 6153433 w 7129607"/>
              <a:gd name="connsiteY668" fmla="*/ 6570763 h 10322882"/>
              <a:gd name="connsiteX669" fmla="*/ 6126515 w 7129607"/>
              <a:gd name="connsiteY669" fmla="*/ 6597707 h 10322882"/>
              <a:gd name="connsiteX670" fmla="*/ 6143339 w 7129607"/>
              <a:gd name="connsiteY670" fmla="*/ 6604443 h 10322882"/>
              <a:gd name="connsiteX671" fmla="*/ 6150068 w 7129607"/>
              <a:gd name="connsiteY671" fmla="*/ 6624650 h 10322882"/>
              <a:gd name="connsiteX672" fmla="*/ 6136609 w 7129607"/>
              <a:gd name="connsiteY672" fmla="*/ 6668433 h 10322882"/>
              <a:gd name="connsiteX673" fmla="*/ 6116420 w 7129607"/>
              <a:gd name="connsiteY673" fmla="*/ 6692008 h 10322882"/>
              <a:gd name="connsiteX674" fmla="*/ 6102962 w 7129607"/>
              <a:gd name="connsiteY674" fmla="*/ 6671800 h 10322882"/>
              <a:gd name="connsiteX675" fmla="*/ 6102729 w 7129607"/>
              <a:gd name="connsiteY675" fmla="*/ 6671854 h 10322882"/>
              <a:gd name="connsiteX676" fmla="*/ 6115671 w 7129607"/>
              <a:gd name="connsiteY676" fmla="*/ 6691281 h 10322882"/>
              <a:gd name="connsiteX677" fmla="*/ 6108934 w 7129607"/>
              <a:gd name="connsiteY677" fmla="*/ 6694650 h 10322882"/>
              <a:gd name="connsiteX678" fmla="*/ 6085357 w 7129607"/>
              <a:gd name="connsiteY678" fmla="*/ 6735092 h 10322882"/>
              <a:gd name="connsiteX679" fmla="*/ 6108934 w 7129607"/>
              <a:gd name="connsiteY679" fmla="*/ 6762052 h 10322882"/>
              <a:gd name="connsiteX680" fmla="*/ 6142615 w 7129607"/>
              <a:gd name="connsiteY680" fmla="*/ 6758683 h 10322882"/>
              <a:gd name="connsiteX681" fmla="*/ 6159457 w 7129607"/>
              <a:gd name="connsiteY681" fmla="*/ 6745201 h 10322882"/>
              <a:gd name="connsiteX682" fmla="*/ 6172929 w 7129607"/>
              <a:gd name="connsiteY682" fmla="*/ 6735092 h 10322882"/>
              <a:gd name="connsiteX683" fmla="*/ 6183034 w 7129607"/>
              <a:gd name="connsiteY683" fmla="*/ 6748572 h 10322882"/>
              <a:gd name="connsiteX684" fmla="*/ 6189769 w 7129607"/>
              <a:gd name="connsiteY684" fmla="*/ 6768792 h 10322882"/>
              <a:gd name="connsiteX685" fmla="*/ 6189769 w 7129607"/>
              <a:gd name="connsiteY685" fmla="*/ 6771551 h 10322882"/>
              <a:gd name="connsiteX686" fmla="*/ 6190277 w 7129607"/>
              <a:gd name="connsiteY686" fmla="*/ 6769015 h 10322882"/>
              <a:gd name="connsiteX687" fmla="*/ 6190277 w 7129607"/>
              <a:gd name="connsiteY687" fmla="*/ 6772384 h 10322882"/>
              <a:gd name="connsiteX688" fmla="*/ 6189603 w 7129607"/>
              <a:gd name="connsiteY688" fmla="*/ 6772384 h 10322882"/>
              <a:gd name="connsiteX689" fmla="*/ 6189647 w 7129607"/>
              <a:gd name="connsiteY689" fmla="*/ 6772163 h 10322882"/>
              <a:gd name="connsiteX690" fmla="*/ 6176297 w 7129607"/>
              <a:gd name="connsiteY690" fmla="*/ 6772163 h 10322882"/>
              <a:gd name="connsiteX691" fmla="*/ 6156088 w 7129607"/>
              <a:gd name="connsiteY691" fmla="*/ 6789012 h 10322882"/>
              <a:gd name="connsiteX692" fmla="*/ 6139248 w 7129607"/>
              <a:gd name="connsiteY692" fmla="*/ 6809234 h 10322882"/>
              <a:gd name="connsiteX693" fmla="*/ 6138258 w 7129607"/>
              <a:gd name="connsiteY693" fmla="*/ 6816168 h 10322882"/>
              <a:gd name="connsiteX694" fmla="*/ 6139748 w 7129607"/>
              <a:gd name="connsiteY694" fmla="*/ 6809445 h 10322882"/>
              <a:gd name="connsiteX695" fmla="*/ 6156591 w 7129607"/>
              <a:gd name="connsiteY695" fmla="*/ 6789230 h 10322882"/>
              <a:gd name="connsiteX696" fmla="*/ 6176801 w 7129607"/>
              <a:gd name="connsiteY696" fmla="*/ 6772384 h 10322882"/>
              <a:gd name="connsiteX697" fmla="*/ 6189603 w 7129607"/>
              <a:gd name="connsiteY697" fmla="*/ 6772384 h 10322882"/>
              <a:gd name="connsiteX698" fmla="*/ 6186908 w 7129607"/>
              <a:gd name="connsiteY698" fmla="*/ 6785861 h 10322882"/>
              <a:gd name="connsiteX699" fmla="*/ 6200381 w 7129607"/>
              <a:gd name="connsiteY699" fmla="*/ 6816184 h 10322882"/>
              <a:gd name="connsiteX700" fmla="*/ 6210487 w 7129607"/>
              <a:gd name="connsiteY700" fmla="*/ 6853244 h 10322882"/>
              <a:gd name="connsiteX701" fmla="*/ 6207118 w 7129607"/>
              <a:gd name="connsiteY701" fmla="*/ 6897042 h 10322882"/>
              <a:gd name="connsiteX702" fmla="*/ 6213857 w 7129607"/>
              <a:gd name="connsiteY702" fmla="*/ 6920627 h 10322882"/>
              <a:gd name="connsiteX703" fmla="*/ 6237437 w 7129607"/>
              <a:gd name="connsiteY703" fmla="*/ 6913889 h 10322882"/>
              <a:gd name="connsiteX704" fmla="*/ 6261016 w 7129607"/>
              <a:gd name="connsiteY704" fmla="*/ 6917258 h 10322882"/>
              <a:gd name="connsiteX705" fmla="*/ 6291333 w 7129607"/>
              <a:gd name="connsiteY705" fmla="*/ 6907150 h 10322882"/>
              <a:gd name="connsiteX706" fmla="*/ 6318281 w 7129607"/>
              <a:gd name="connsiteY706" fmla="*/ 6920627 h 10322882"/>
              <a:gd name="connsiteX707" fmla="*/ 6345230 w 7129607"/>
              <a:gd name="connsiteY707" fmla="*/ 6950949 h 10322882"/>
              <a:gd name="connsiteX708" fmla="*/ 6375547 w 7129607"/>
              <a:gd name="connsiteY708" fmla="*/ 6981272 h 10322882"/>
              <a:gd name="connsiteX709" fmla="*/ 6365441 w 7129607"/>
              <a:gd name="connsiteY709" fmla="*/ 6998118 h 10322882"/>
              <a:gd name="connsiteX710" fmla="*/ 6362073 w 7129607"/>
              <a:gd name="connsiteY710" fmla="*/ 7028439 h 10322882"/>
              <a:gd name="connsiteX711" fmla="*/ 6375547 w 7129607"/>
              <a:gd name="connsiteY711" fmla="*/ 7075607 h 10322882"/>
              <a:gd name="connsiteX712" fmla="*/ 6372179 w 7129607"/>
              <a:gd name="connsiteY712" fmla="*/ 7122776 h 10322882"/>
              <a:gd name="connsiteX713" fmla="*/ 6378916 w 7129607"/>
              <a:gd name="connsiteY713" fmla="*/ 7173313 h 10322882"/>
              <a:gd name="connsiteX714" fmla="*/ 6365441 w 7129607"/>
              <a:gd name="connsiteY714" fmla="*/ 7203635 h 10322882"/>
              <a:gd name="connsiteX715" fmla="*/ 6365441 w 7129607"/>
              <a:gd name="connsiteY715" fmla="*/ 7227220 h 10322882"/>
              <a:gd name="connsiteX716" fmla="*/ 6358704 w 7129607"/>
              <a:gd name="connsiteY716" fmla="*/ 7233958 h 10322882"/>
              <a:gd name="connsiteX717" fmla="*/ 6358387 w 7129607"/>
              <a:gd name="connsiteY717" fmla="*/ 7233988 h 10322882"/>
              <a:gd name="connsiteX718" fmla="*/ 6341856 w 7129607"/>
              <a:gd name="connsiteY718" fmla="*/ 7257114 h 10322882"/>
              <a:gd name="connsiteX719" fmla="*/ 6335116 w 7129607"/>
              <a:gd name="connsiteY719" fmla="*/ 7284056 h 10322882"/>
              <a:gd name="connsiteX720" fmla="*/ 6372187 w 7129607"/>
              <a:gd name="connsiteY720" fmla="*/ 7304262 h 10322882"/>
              <a:gd name="connsiteX721" fmla="*/ 6385669 w 7129607"/>
              <a:gd name="connsiteY721" fmla="*/ 7324470 h 10322882"/>
              <a:gd name="connsiteX722" fmla="*/ 6395778 w 7129607"/>
              <a:gd name="connsiteY722" fmla="*/ 7368251 h 10322882"/>
              <a:gd name="connsiteX723" fmla="*/ 6405889 w 7129607"/>
              <a:gd name="connsiteY723" fmla="*/ 7378354 h 10322882"/>
              <a:gd name="connsiteX724" fmla="*/ 6399149 w 7129607"/>
              <a:gd name="connsiteY724" fmla="*/ 7395194 h 10322882"/>
              <a:gd name="connsiteX725" fmla="*/ 6409258 w 7129607"/>
              <a:gd name="connsiteY725" fmla="*/ 7449078 h 10322882"/>
              <a:gd name="connsiteX726" fmla="*/ 6436220 w 7129607"/>
              <a:gd name="connsiteY726" fmla="*/ 7476021 h 10322882"/>
              <a:gd name="connsiteX727" fmla="*/ 6453071 w 7129607"/>
              <a:gd name="connsiteY727" fmla="*/ 7502964 h 10322882"/>
              <a:gd name="connsiteX728" fmla="*/ 6456440 w 7129607"/>
              <a:gd name="connsiteY728" fmla="*/ 7526537 h 10322882"/>
              <a:gd name="connsiteX729" fmla="*/ 6446331 w 7129607"/>
              <a:gd name="connsiteY729" fmla="*/ 7543377 h 10322882"/>
              <a:gd name="connsiteX730" fmla="*/ 6436220 w 7129607"/>
              <a:gd name="connsiteY730" fmla="*/ 7553480 h 10322882"/>
              <a:gd name="connsiteX731" fmla="*/ 6422740 w 7129607"/>
              <a:gd name="connsiteY731" fmla="*/ 7563583 h 10322882"/>
              <a:gd name="connsiteX732" fmla="*/ 6426109 w 7129607"/>
              <a:gd name="connsiteY732" fmla="*/ 7603997 h 10322882"/>
              <a:gd name="connsiteX733" fmla="*/ 6442960 w 7129607"/>
              <a:gd name="connsiteY733" fmla="*/ 7637675 h 10322882"/>
              <a:gd name="connsiteX734" fmla="*/ 6436220 w 7129607"/>
              <a:gd name="connsiteY734" fmla="*/ 7678088 h 10322882"/>
              <a:gd name="connsiteX735" fmla="*/ 6436220 w 7129607"/>
              <a:gd name="connsiteY735" fmla="*/ 7718502 h 10322882"/>
              <a:gd name="connsiteX736" fmla="*/ 6429480 w 7129607"/>
              <a:gd name="connsiteY736" fmla="*/ 7765652 h 10322882"/>
              <a:gd name="connsiteX737" fmla="*/ 6429480 w 7129607"/>
              <a:gd name="connsiteY737" fmla="*/ 7772286 h 10322882"/>
              <a:gd name="connsiteX738" fmla="*/ 6430097 w 7129607"/>
              <a:gd name="connsiteY738" fmla="*/ 7772902 h 10322882"/>
              <a:gd name="connsiteX739" fmla="*/ 6426723 w 7129607"/>
              <a:gd name="connsiteY739" fmla="*/ 7816705 h 10322882"/>
              <a:gd name="connsiteX740" fmla="*/ 6436841 w 7129607"/>
              <a:gd name="connsiteY740" fmla="*/ 7863877 h 10322882"/>
              <a:gd name="connsiteX741" fmla="*/ 6433469 w 7129607"/>
              <a:gd name="connsiteY741" fmla="*/ 7894202 h 10322882"/>
              <a:gd name="connsiteX742" fmla="*/ 6463822 w 7129607"/>
              <a:gd name="connsiteY742" fmla="*/ 7927896 h 10322882"/>
              <a:gd name="connsiteX743" fmla="*/ 6477312 w 7129607"/>
              <a:gd name="connsiteY743" fmla="*/ 7964961 h 10322882"/>
              <a:gd name="connsiteX744" fmla="*/ 6467194 w 7129607"/>
              <a:gd name="connsiteY744" fmla="*/ 8012132 h 10322882"/>
              <a:gd name="connsiteX745" fmla="*/ 6433469 w 7129607"/>
              <a:gd name="connsiteY745" fmla="*/ 8049196 h 10322882"/>
              <a:gd name="connsiteX746" fmla="*/ 6416605 w 7129607"/>
              <a:gd name="connsiteY746" fmla="*/ 8092999 h 10322882"/>
              <a:gd name="connsiteX747" fmla="*/ 6426723 w 7129607"/>
              <a:gd name="connsiteY747" fmla="*/ 8136801 h 10322882"/>
              <a:gd name="connsiteX748" fmla="*/ 6406488 w 7129607"/>
              <a:gd name="connsiteY748" fmla="*/ 8170497 h 10322882"/>
              <a:gd name="connsiteX749" fmla="*/ 6379508 w 7129607"/>
              <a:gd name="connsiteY749" fmla="*/ 8217669 h 10322882"/>
              <a:gd name="connsiteX750" fmla="*/ 6352527 w 7129607"/>
              <a:gd name="connsiteY750" fmla="*/ 8244624 h 10322882"/>
              <a:gd name="connsiteX751" fmla="*/ 6335665 w 7129607"/>
              <a:gd name="connsiteY751" fmla="*/ 8271580 h 10322882"/>
              <a:gd name="connsiteX752" fmla="*/ 6312057 w 7129607"/>
              <a:gd name="connsiteY752" fmla="*/ 8288426 h 10322882"/>
              <a:gd name="connsiteX753" fmla="*/ 6288448 w 7129607"/>
              <a:gd name="connsiteY753" fmla="*/ 8281688 h 10322882"/>
              <a:gd name="connsiteX754" fmla="*/ 6268212 w 7129607"/>
              <a:gd name="connsiteY754" fmla="*/ 8298535 h 10322882"/>
              <a:gd name="connsiteX755" fmla="*/ 6247978 w 7129607"/>
              <a:gd name="connsiteY755" fmla="*/ 8335598 h 10322882"/>
              <a:gd name="connsiteX756" fmla="*/ 6258095 w 7129607"/>
              <a:gd name="connsiteY756" fmla="*/ 8372663 h 10322882"/>
              <a:gd name="connsiteX757" fmla="*/ 6264840 w 7129607"/>
              <a:gd name="connsiteY757" fmla="*/ 8402988 h 10322882"/>
              <a:gd name="connsiteX758" fmla="*/ 6281704 w 7129607"/>
              <a:gd name="connsiteY758" fmla="*/ 8429943 h 10322882"/>
              <a:gd name="connsiteX759" fmla="*/ 6301938 w 7129607"/>
              <a:gd name="connsiteY759" fmla="*/ 8456899 h 10322882"/>
              <a:gd name="connsiteX760" fmla="*/ 6342410 w 7129607"/>
              <a:gd name="connsiteY760" fmla="*/ 8460268 h 10322882"/>
              <a:gd name="connsiteX761" fmla="*/ 6379508 w 7129607"/>
              <a:gd name="connsiteY761" fmla="*/ 8453530 h 10322882"/>
              <a:gd name="connsiteX762" fmla="*/ 6386252 w 7129607"/>
              <a:gd name="connsiteY762" fmla="*/ 8487223 h 10322882"/>
              <a:gd name="connsiteX763" fmla="*/ 6406488 w 7129607"/>
              <a:gd name="connsiteY763" fmla="*/ 8510810 h 10322882"/>
              <a:gd name="connsiteX764" fmla="*/ 6362644 w 7129607"/>
              <a:gd name="connsiteY764" fmla="*/ 8568090 h 10322882"/>
              <a:gd name="connsiteX765" fmla="*/ 6362644 w 7129607"/>
              <a:gd name="connsiteY765" fmla="*/ 8588307 h 10322882"/>
              <a:gd name="connsiteX766" fmla="*/ 6369390 w 7129607"/>
              <a:gd name="connsiteY766" fmla="*/ 8611893 h 10322882"/>
              <a:gd name="connsiteX767" fmla="*/ 6345782 w 7129607"/>
              <a:gd name="connsiteY767" fmla="*/ 8645587 h 10322882"/>
              <a:gd name="connsiteX768" fmla="*/ 6301938 w 7129607"/>
              <a:gd name="connsiteY768" fmla="*/ 8655696 h 10322882"/>
              <a:gd name="connsiteX769" fmla="*/ 6254723 w 7129607"/>
              <a:gd name="connsiteY769" fmla="*/ 8672542 h 10322882"/>
              <a:gd name="connsiteX770" fmla="*/ 6231115 w 7129607"/>
              <a:gd name="connsiteY770" fmla="*/ 8669173 h 10322882"/>
              <a:gd name="connsiteX771" fmla="*/ 6224370 w 7129607"/>
              <a:gd name="connsiteY771" fmla="*/ 8679282 h 10322882"/>
              <a:gd name="connsiteX772" fmla="*/ 6223800 w 7129607"/>
              <a:gd name="connsiteY772" fmla="*/ 8679282 h 10322882"/>
              <a:gd name="connsiteX773" fmla="*/ 6220627 w 7129607"/>
              <a:gd name="connsiteY773" fmla="*/ 8685630 h 10322882"/>
              <a:gd name="connsiteX774" fmla="*/ 6207154 w 7129607"/>
              <a:gd name="connsiteY774" fmla="*/ 8729412 h 10322882"/>
              <a:gd name="connsiteX775" fmla="*/ 6183579 w 7129607"/>
              <a:gd name="connsiteY775" fmla="*/ 8749620 h 10322882"/>
              <a:gd name="connsiteX776" fmla="*/ 6170107 w 7129607"/>
              <a:gd name="connsiteY776" fmla="*/ 8790035 h 10322882"/>
              <a:gd name="connsiteX777" fmla="*/ 6139795 w 7129607"/>
              <a:gd name="connsiteY777" fmla="*/ 8823713 h 10322882"/>
              <a:gd name="connsiteX778" fmla="*/ 6116220 w 7129607"/>
              <a:gd name="connsiteY778" fmla="*/ 8850658 h 10322882"/>
              <a:gd name="connsiteX779" fmla="*/ 6072437 w 7129607"/>
              <a:gd name="connsiteY779" fmla="*/ 8847288 h 10322882"/>
              <a:gd name="connsiteX780" fmla="*/ 6025285 w 7129607"/>
              <a:gd name="connsiteY780" fmla="*/ 8854025 h 10322882"/>
              <a:gd name="connsiteX781" fmla="*/ 5961293 w 7129607"/>
              <a:gd name="connsiteY781" fmla="*/ 8864128 h 10322882"/>
              <a:gd name="connsiteX782" fmla="*/ 5937718 w 7129607"/>
              <a:gd name="connsiteY782" fmla="*/ 8874233 h 10322882"/>
              <a:gd name="connsiteX783" fmla="*/ 5917511 w 7129607"/>
              <a:gd name="connsiteY783" fmla="*/ 8874233 h 10322882"/>
              <a:gd name="connsiteX784" fmla="*/ 5900671 w 7129607"/>
              <a:gd name="connsiteY784" fmla="*/ 8864128 h 10322882"/>
              <a:gd name="connsiteX785" fmla="*/ 5870359 w 7129607"/>
              <a:gd name="connsiteY785" fmla="*/ 8854025 h 10322882"/>
              <a:gd name="connsiteX786" fmla="*/ 5840047 w 7129607"/>
              <a:gd name="connsiteY786" fmla="*/ 8850658 h 10322882"/>
              <a:gd name="connsiteX787" fmla="*/ 5823207 w 7129607"/>
              <a:gd name="connsiteY787" fmla="*/ 8847288 h 10322882"/>
              <a:gd name="connsiteX788" fmla="*/ 5786159 w 7129607"/>
              <a:gd name="connsiteY788" fmla="*/ 8847288 h 10322882"/>
              <a:gd name="connsiteX789" fmla="*/ 5742377 w 7129607"/>
              <a:gd name="connsiteY789" fmla="*/ 8837185 h 10322882"/>
              <a:gd name="connsiteX790" fmla="*/ 5728904 w 7129607"/>
              <a:gd name="connsiteY790" fmla="*/ 8870864 h 10322882"/>
              <a:gd name="connsiteX791" fmla="*/ 5708697 w 7129607"/>
              <a:gd name="connsiteY791" fmla="*/ 8901176 h 10322882"/>
              <a:gd name="connsiteX792" fmla="*/ 5685120 w 7129607"/>
              <a:gd name="connsiteY792" fmla="*/ 8941591 h 10322882"/>
              <a:gd name="connsiteX793" fmla="*/ 5627865 w 7129607"/>
              <a:gd name="connsiteY793" fmla="*/ 8928118 h 10322882"/>
              <a:gd name="connsiteX794" fmla="*/ 5577346 w 7129607"/>
              <a:gd name="connsiteY794" fmla="*/ 8928118 h 10322882"/>
              <a:gd name="connsiteX795" fmla="*/ 5553770 w 7129607"/>
              <a:gd name="connsiteY795" fmla="*/ 8911279 h 10322882"/>
              <a:gd name="connsiteX796" fmla="*/ 5489779 w 7129607"/>
              <a:gd name="connsiteY796" fmla="*/ 8911279 h 10322882"/>
              <a:gd name="connsiteX797" fmla="*/ 5486411 w 7129607"/>
              <a:gd name="connsiteY797" fmla="*/ 8944958 h 10322882"/>
              <a:gd name="connsiteX798" fmla="*/ 5459467 w 7129607"/>
              <a:gd name="connsiteY798" fmla="*/ 8965166 h 10322882"/>
              <a:gd name="connsiteX799" fmla="*/ 5419052 w 7129607"/>
              <a:gd name="connsiteY799" fmla="*/ 8955061 h 10322882"/>
              <a:gd name="connsiteX800" fmla="*/ 5368532 w 7129607"/>
              <a:gd name="connsiteY800" fmla="*/ 8948326 h 10322882"/>
              <a:gd name="connsiteX801" fmla="*/ 5328117 w 7129607"/>
              <a:gd name="connsiteY801" fmla="*/ 8941591 h 10322882"/>
              <a:gd name="connsiteX802" fmla="*/ 5307909 w 7129607"/>
              <a:gd name="connsiteY802" fmla="*/ 8951694 h 10322882"/>
              <a:gd name="connsiteX803" fmla="*/ 5287702 w 7129607"/>
              <a:gd name="connsiteY803" fmla="*/ 8951694 h 10322882"/>
              <a:gd name="connsiteX804" fmla="*/ 5264125 w 7129607"/>
              <a:gd name="connsiteY804" fmla="*/ 8975269 h 10322882"/>
              <a:gd name="connsiteX805" fmla="*/ 5237182 w 7129607"/>
              <a:gd name="connsiteY805" fmla="*/ 8998846 h 10322882"/>
              <a:gd name="connsiteX806" fmla="*/ 5203502 w 7129607"/>
              <a:gd name="connsiteY806" fmla="*/ 9012316 h 10322882"/>
              <a:gd name="connsiteX807" fmla="*/ 5176558 w 7129607"/>
              <a:gd name="connsiteY807" fmla="*/ 9008949 h 10322882"/>
              <a:gd name="connsiteX808" fmla="*/ 5146246 w 7129607"/>
              <a:gd name="connsiteY808" fmla="*/ 9032524 h 10322882"/>
              <a:gd name="connsiteX809" fmla="*/ 5119303 w 7129607"/>
              <a:gd name="connsiteY809" fmla="*/ 9066204 h 10322882"/>
              <a:gd name="connsiteX810" fmla="*/ 5102463 w 7129607"/>
              <a:gd name="connsiteY810" fmla="*/ 9093146 h 10322882"/>
              <a:gd name="connsiteX811" fmla="*/ 5088991 w 7129607"/>
              <a:gd name="connsiteY811" fmla="*/ 9099882 h 10322882"/>
              <a:gd name="connsiteX812" fmla="*/ 5075519 w 7129607"/>
              <a:gd name="connsiteY812" fmla="*/ 9113354 h 10322882"/>
              <a:gd name="connsiteX813" fmla="*/ 5062048 w 7129607"/>
              <a:gd name="connsiteY813" fmla="*/ 9147034 h 10322882"/>
              <a:gd name="connsiteX814" fmla="*/ 5025001 w 7129607"/>
              <a:gd name="connsiteY814" fmla="*/ 9170609 h 10322882"/>
              <a:gd name="connsiteX815" fmla="*/ 5001424 w 7129607"/>
              <a:gd name="connsiteY815" fmla="*/ 9177344 h 10322882"/>
              <a:gd name="connsiteX816" fmla="*/ 4971112 w 7129607"/>
              <a:gd name="connsiteY816" fmla="*/ 9200919 h 10322882"/>
              <a:gd name="connsiteX817" fmla="*/ 4923962 w 7129607"/>
              <a:gd name="connsiteY817" fmla="*/ 9207655 h 10322882"/>
              <a:gd name="connsiteX818" fmla="*/ 4886914 w 7129607"/>
              <a:gd name="connsiteY818" fmla="*/ 9190816 h 10322882"/>
              <a:gd name="connsiteX819" fmla="*/ 4829658 w 7129607"/>
              <a:gd name="connsiteY819" fmla="*/ 9251437 h 10322882"/>
              <a:gd name="connsiteX820" fmla="*/ 4785875 w 7129607"/>
              <a:gd name="connsiteY820" fmla="*/ 9271645 h 10322882"/>
              <a:gd name="connsiteX821" fmla="*/ 4758931 w 7129607"/>
              <a:gd name="connsiteY821" fmla="*/ 9275014 h 10322882"/>
              <a:gd name="connsiteX822" fmla="*/ 4738723 w 7129607"/>
              <a:gd name="connsiteY822" fmla="*/ 9275014 h 10322882"/>
              <a:gd name="connsiteX823" fmla="*/ 4731988 w 7129607"/>
              <a:gd name="connsiteY823" fmla="*/ 9281749 h 10322882"/>
              <a:gd name="connsiteX824" fmla="*/ 4678101 w 7129607"/>
              <a:gd name="connsiteY824" fmla="*/ 9345740 h 10322882"/>
              <a:gd name="connsiteX825" fmla="*/ 4600636 w 7129607"/>
              <a:gd name="connsiteY825" fmla="*/ 9419833 h 10322882"/>
              <a:gd name="connsiteX826" fmla="*/ 4523174 w 7129607"/>
              <a:gd name="connsiteY826" fmla="*/ 9470352 h 10322882"/>
              <a:gd name="connsiteX827" fmla="*/ 4482757 w 7129607"/>
              <a:gd name="connsiteY827" fmla="*/ 9466985 h 10322882"/>
              <a:gd name="connsiteX828" fmla="*/ 4476022 w 7129607"/>
              <a:gd name="connsiteY828" fmla="*/ 9443410 h 10322882"/>
              <a:gd name="connsiteX829" fmla="*/ 4486127 w 7129607"/>
              <a:gd name="connsiteY829" fmla="*/ 9376050 h 10322882"/>
              <a:gd name="connsiteX830" fmla="*/ 4472654 w 7129607"/>
              <a:gd name="connsiteY830" fmla="*/ 9355843 h 10322882"/>
              <a:gd name="connsiteX831" fmla="*/ 4476022 w 7129607"/>
              <a:gd name="connsiteY831" fmla="*/ 9318797 h 10322882"/>
              <a:gd name="connsiteX832" fmla="*/ 4455815 w 7129607"/>
              <a:gd name="connsiteY832" fmla="*/ 9288485 h 10322882"/>
              <a:gd name="connsiteX833" fmla="*/ 4428870 w 7129607"/>
              <a:gd name="connsiteY833" fmla="*/ 9278382 h 10322882"/>
              <a:gd name="connsiteX834" fmla="*/ 4418767 w 7129607"/>
              <a:gd name="connsiteY834" fmla="*/ 9258174 h 10322882"/>
              <a:gd name="connsiteX835" fmla="*/ 4368248 w 7129607"/>
              <a:gd name="connsiteY835" fmla="*/ 9231231 h 10322882"/>
              <a:gd name="connsiteX836" fmla="*/ 4327833 w 7129607"/>
              <a:gd name="connsiteY836" fmla="*/ 9214392 h 10322882"/>
              <a:gd name="connsiteX837" fmla="*/ 4310993 w 7129607"/>
              <a:gd name="connsiteY837" fmla="*/ 9173976 h 10322882"/>
              <a:gd name="connsiteX838" fmla="*/ 4287416 w 7129607"/>
              <a:gd name="connsiteY838" fmla="*/ 9133561 h 10322882"/>
              <a:gd name="connsiteX839" fmla="*/ 4287416 w 7129607"/>
              <a:gd name="connsiteY839" fmla="*/ 9130962 h 10322882"/>
              <a:gd name="connsiteX840" fmla="*/ 4274619 w 7129607"/>
              <a:gd name="connsiteY840" fmla="*/ 9131788 h 10322882"/>
              <a:gd name="connsiteX841" fmla="*/ 4264095 w 7129607"/>
              <a:gd name="connsiteY841" fmla="*/ 9147789 h 10322882"/>
              <a:gd name="connsiteX842" fmla="*/ 4247255 w 7129607"/>
              <a:gd name="connsiteY842" fmla="*/ 9157894 h 10322882"/>
              <a:gd name="connsiteX843" fmla="*/ 4237152 w 7129607"/>
              <a:gd name="connsiteY843" fmla="*/ 9178104 h 10322882"/>
              <a:gd name="connsiteX844" fmla="*/ 4203474 w 7129607"/>
              <a:gd name="connsiteY844" fmla="*/ 9205054 h 10322882"/>
              <a:gd name="connsiteX845" fmla="*/ 4200106 w 7129607"/>
              <a:gd name="connsiteY845" fmla="*/ 9242107 h 10322882"/>
              <a:gd name="connsiteX846" fmla="*/ 4159691 w 7129607"/>
              <a:gd name="connsiteY846" fmla="*/ 9255581 h 10322882"/>
              <a:gd name="connsiteX847" fmla="*/ 4126013 w 7129607"/>
              <a:gd name="connsiteY847" fmla="*/ 9275792 h 10322882"/>
              <a:gd name="connsiteX848" fmla="*/ 4092335 w 7129607"/>
              <a:gd name="connsiteY848" fmla="*/ 9299372 h 10322882"/>
              <a:gd name="connsiteX849" fmla="*/ 4065392 w 7129607"/>
              <a:gd name="connsiteY849" fmla="*/ 9326319 h 10322882"/>
              <a:gd name="connsiteX850" fmla="*/ 4045186 w 7129607"/>
              <a:gd name="connsiteY850" fmla="*/ 9316213 h 10322882"/>
              <a:gd name="connsiteX851" fmla="*/ 4021611 w 7129607"/>
              <a:gd name="connsiteY851" fmla="*/ 9322952 h 10322882"/>
              <a:gd name="connsiteX852" fmla="*/ 3974460 w 7129607"/>
              <a:gd name="connsiteY852" fmla="*/ 9322952 h 10322882"/>
              <a:gd name="connsiteX853" fmla="*/ 3944150 w 7129607"/>
              <a:gd name="connsiteY853" fmla="*/ 9299372 h 10322882"/>
              <a:gd name="connsiteX854" fmla="*/ 3934047 w 7129607"/>
              <a:gd name="connsiteY854" fmla="*/ 9296002 h 10322882"/>
              <a:gd name="connsiteX855" fmla="*/ 3950887 w 7129607"/>
              <a:gd name="connsiteY855" fmla="*/ 9285898 h 10322882"/>
              <a:gd name="connsiteX856" fmla="*/ 3968567 w 7129607"/>
              <a:gd name="connsiteY856" fmla="*/ 9272844 h 10322882"/>
              <a:gd name="connsiteX857" fmla="*/ 3968674 w 7129607"/>
              <a:gd name="connsiteY857" fmla="*/ 9271967 h 10322882"/>
              <a:gd name="connsiteX858" fmla="*/ 3951006 w 7129607"/>
              <a:gd name="connsiteY858" fmla="*/ 9284997 h 10322882"/>
              <a:gd name="connsiteX859" fmla="*/ 3934156 w 7129607"/>
              <a:gd name="connsiteY859" fmla="*/ 9295100 h 10322882"/>
              <a:gd name="connsiteX860" fmla="*/ 3920674 w 7129607"/>
              <a:gd name="connsiteY860" fmla="*/ 9301835 h 10322882"/>
              <a:gd name="connsiteX861" fmla="*/ 3903823 w 7129607"/>
              <a:gd name="connsiteY861" fmla="*/ 9301835 h 10322882"/>
              <a:gd name="connsiteX862" fmla="*/ 3876861 w 7129607"/>
              <a:gd name="connsiteY862" fmla="*/ 9305203 h 10322882"/>
              <a:gd name="connsiteX863" fmla="*/ 3843158 w 7129607"/>
              <a:gd name="connsiteY863" fmla="*/ 9318675 h 10322882"/>
              <a:gd name="connsiteX864" fmla="*/ 3799344 w 7129607"/>
              <a:gd name="connsiteY864" fmla="*/ 9322043 h 10322882"/>
              <a:gd name="connsiteX865" fmla="*/ 3772382 w 7129607"/>
              <a:gd name="connsiteY865" fmla="*/ 9322043 h 10322882"/>
              <a:gd name="connsiteX866" fmla="*/ 3755529 w 7129607"/>
              <a:gd name="connsiteY866" fmla="*/ 9315308 h 10322882"/>
              <a:gd name="connsiteX867" fmla="*/ 3725197 w 7129607"/>
              <a:gd name="connsiteY867" fmla="*/ 9318675 h 10322882"/>
              <a:gd name="connsiteX868" fmla="*/ 3715086 w 7129607"/>
              <a:gd name="connsiteY868" fmla="*/ 9295100 h 10322882"/>
              <a:gd name="connsiteX869" fmla="*/ 3714244 w 7129607"/>
              <a:gd name="connsiteY869" fmla="*/ 9274893 h 10322882"/>
              <a:gd name="connsiteX870" fmla="*/ 3711808 w 7129607"/>
              <a:gd name="connsiteY870" fmla="*/ 9266546 h 10322882"/>
              <a:gd name="connsiteX871" fmla="*/ 3710850 w 7129607"/>
              <a:gd name="connsiteY871" fmla="*/ 9266546 h 10322882"/>
              <a:gd name="connsiteX872" fmla="*/ 3713183 w 7129607"/>
              <a:gd name="connsiteY872" fmla="*/ 9274550 h 10322882"/>
              <a:gd name="connsiteX873" fmla="*/ 3714024 w 7129607"/>
              <a:gd name="connsiteY873" fmla="*/ 9294763 h 10322882"/>
              <a:gd name="connsiteX874" fmla="*/ 3724126 w 7129607"/>
              <a:gd name="connsiteY874" fmla="*/ 9318344 h 10322882"/>
              <a:gd name="connsiteX875" fmla="*/ 3714024 w 7129607"/>
              <a:gd name="connsiteY875" fmla="*/ 9321712 h 10322882"/>
              <a:gd name="connsiteX876" fmla="*/ 3676990 w 7129607"/>
              <a:gd name="connsiteY876" fmla="*/ 9341926 h 10322882"/>
              <a:gd name="connsiteX877" fmla="*/ 3672308 w 7129607"/>
              <a:gd name="connsiteY877" fmla="*/ 9346903 h 10322882"/>
              <a:gd name="connsiteX878" fmla="*/ 3672308 w 7129607"/>
              <a:gd name="connsiteY878" fmla="*/ 9353896 h 10322882"/>
              <a:gd name="connsiteX879" fmla="*/ 3665730 w 7129607"/>
              <a:gd name="connsiteY879" fmla="*/ 9353896 h 10322882"/>
              <a:gd name="connsiteX880" fmla="*/ 3663523 w 7129607"/>
              <a:gd name="connsiteY880" fmla="*/ 9356242 h 10322882"/>
              <a:gd name="connsiteX881" fmla="*/ 3660156 w 7129607"/>
              <a:gd name="connsiteY881" fmla="*/ 9375612 h 10322882"/>
              <a:gd name="connsiteX882" fmla="*/ 3643321 w 7129607"/>
              <a:gd name="connsiteY882" fmla="*/ 9412668 h 10322882"/>
              <a:gd name="connsiteX883" fmla="*/ 3589452 w 7129607"/>
              <a:gd name="connsiteY883" fmla="*/ 9426144 h 10322882"/>
              <a:gd name="connsiteX884" fmla="*/ 3555784 w 7129607"/>
              <a:gd name="connsiteY884" fmla="*/ 9422775 h 10322882"/>
              <a:gd name="connsiteX885" fmla="*/ 3522115 w 7129607"/>
              <a:gd name="connsiteY885" fmla="*/ 9422775 h 10322882"/>
              <a:gd name="connsiteX886" fmla="*/ 3458145 w 7129607"/>
              <a:gd name="connsiteY886" fmla="*/ 9395825 h 10322882"/>
              <a:gd name="connsiteX887" fmla="*/ 3454779 w 7129607"/>
              <a:gd name="connsiteY887" fmla="*/ 9399193 h 10322882"/>
              <a:gd name="connsiteX888" fmla="*/ 3454779 w 7129607"/>
              <a:gd name="connsiteY888" fmla="*/ 9392456 h 10322882"/>
              <a:gd name="connsiteX889" fmla="*/ 3450571 w 7129607"/>
              <a:gd name="connsiteY889" fmla="*/ 9367191 h 10322882"/>
              <a:gd name="connsiteX890" fmla="*/ 3445699 w 7129607"/>
              <a:gd name="connsiteY890" fmla="*/ 9353896 h 10322882"/>
              <a:gd name="connsiteX891" fmla="*/ 3445308 w 7129607"/>
              <a:gd name="connsiteY891" fmla="*/ 9353896 h 10322882"/>
              <a:gd name="connsiteX892" fmla="*/ 3450395 w 7129607"/>
              <a:gd name="connsiteY892" fmla="*/ 9367785 h 10322882"/>
              <a:gd name="connsiteX893" fmla="*/ 3454601 w 7129607"/>
              <a:gd name="connsiteY893" fmla="*/ 9393051 h 10322882"/>
              <a:gd name="connsiteX894" fmla="*/ 3454601 w 7129607"/>
              <a:gd name="connsiteY894" fmla="*/ 9399789 h 10322882"/>
              <a:gd name="connsiteX895" fmla="*/ 3444504 w 7129607"/>
              <a:gd name="connsiteY895" fmla="*/ 9426740 h 10322882"/>
              <a:gd name="connsiteX896" fmla="*/ 3431043 w 7129607"/>
              <a:gd name="connsiteY896" fmla="*/ 9443583 h 10322882"/>
              <a:gd name="connsiteX897" fmla="*/ 3431043 w 7129607"/>
              <a:gd name="connsiteY897" fmla="*/ 9467166 h 10322882"/>
              <a:gd name="connsiteX898" fmla="*/ 3417582 w 7129607"/>
              <a:gd name="connsiteY898" fmla="*/ 9497485 h 10322882"/>
              <a:gd name="connsiteX899" fmla="*/ 3397390 w 7129607"/>
              <a:gd name="connsiteY899" fmla="*/ 9504223 h 10322882"/>
              <a:gd name="connsiteX900" fmla="*/ 3363737 w 7129607"/>
              <a:gd name="connsiteY900" fmla="*/ 9517698 h 10322882"/>
              <a:gd name="connsiteX901" fmla="*/ 3333449 w 7129607"/>
              <a:gd name="connsiteY901" fmla="*/ 9531174 h 10322882"/>
              <a:gd name="connsiteX902" fmla="*/ 3306527 w 7129607"/>
              <a:gd name="connsiteY902" fmla="*/ 9544649 h 10322882"/>
              <a:gd name="connsiteX903" fmla="*/ 3276238 w 7129607"/>
              <a:gd name="connsiteY903" fmla="*/ 9534541 h 10322882"/>
              <a:gd name="connsiteX904" fmla="*/ 3242585 w 7129607"/>
              <a:gd name="connsiteY904" fmla="*/ 9521066 h 10322882"/>
              <a:gd name="connsiteX905" fmla="*/ 3202200 w 7129607"/>
              <a:gd name="connsiteY905" fmla="*/ 9571600 h 10322882"/>
              <a:gd name="connsiteX906" fmla="*/ 3161817 w 7129607"/>
              <a:gd name="connsiteY906" fmla="*/ 9564861 h 10322882"/>
              <a:gd name="connsiteX907" fmla="*/ 3121433 w 7129607"/>
              <a:gd name="connsiteY907" fmla="*/ 9568231 h 10322882"/>
              <a:gd name="connsiteX908" fmla="*/ 3067587 w 7129607"/>
              <a:gd name="connsiteY908" fmla="*/ 9544649 h 10322882"/>
              <a:gd name="connsiteX909" fmla="*/ 3033934 w 7129607"/>
              <a:gd name="connsiteY909" fmla="*/ 9551386 h 10322882"/>
              <a:gd name="connsiteX910" fmla="*/ 3000285 w 7129607"/>
              <a:gd name="connsiteY910" fmla="*/ 9541280 h 10322882"/>
              <a:gd name="connsiteX911" fmla="*/ 2966631 w 7129607"/>
              <a:gd name="connsiteY911" fmla="*/ 9558125 h 10322882"/>
              <a:gd name="connsiteX912" fmla="*/ 2929612 w 7129607"/>
              <a:gd name="connsiteY912" fmla="*/ 9558125 h 10322882"/>
              <a:gd name="connsiteX913" fmla="*/ 2872403 w 7129607"/>
              <a:gd name="connsiteY913" fmla="*/ 9517698 h 10322882"/>
              <a:gd name="connsiteX914" fmla="*/ 2848844 w 7129607"/>
              <a:gd name="connsiteY914" fmla="*/ 9534541 h 10322882"/>
              <a:gd name="connsiteX915" fmla="*/ 2801730 w 7129607"/>
              <a:gd name="connsiteY915" fmla="*/ 9537911 h 10322882"/>
              <a:gd name="connsiteX916" fmla="*/ 2771442 w 7129607"/>
              <a:gd name="connsiteY916" fmla="*/ 9548017 h 10322882"/>
              <a:gd name="connsiteX917" fmla="*/ 2751248 w 7129607"/>
              <a:gd name="connsiteY917" fmla="*/ 9524435 h 10322882"/>
              <a:gd name="connsiteX918" fmla="*/ 2724327 w 7129607"/>
              <a:gd name="connsiteY918" fmla="*/ 9487378 h 10322882"/>
              <a:gd name="connsiteX919" fmla="*/ 2704134 w 7129607"/>
              <a:gd name="connsiteY919" fmla="*/ 9487378 h 10322882"/>
              <a:gd name="connsiteX920" fmla="*/ 2705398 w 7129607"/>
              <a:gd name="connsiteY920" fmla="*/ 9466744 h 10322882"/>
              <a:gd name="connsiteX921" fmla="*/ 2704713 w 7129607"/>
              <a:gd name="connsiteY921" fmla="*/ 9454206 h 10322882"/>
              <a:gd name="connsiteX922" fmla="*/ 2704562 w 7129607"/>
              <a:gd name="connsiteY922" fmla="*/ 9454287 h 10322882"/>
              <a:gd name="connsiteX923" fmla="*/ 2705248 w 7129607"/>
              <a:gd name="connsiteY923" fmla="*/ 9466885 h 10322882"/>
              <a:gd name="connsiteX924" fmla="*/ 2703984 w 7129607"/>
              <a:gd name="connsiteY924" fmla="*/ 9487511 h 10322882"/>
              <a:gd name="connsiteX925" fmla="*/ 2673659 w 7129607"/>
              <a:gd name="connsiteY925" fmla="*/ 9487511 h 10322882"/>
              <a:gd name="connsiteX926" fmla="*/ 2683767 w 7129607"/>
              <a:gd name="connsiteY926" fmla="*/ 9511085 h 10322882"/>
              <a:gd name="connsiteX927" fmla="*/ 2693876 w 7129607"/>
              <a:gd name="connsiteY927" fmla="*/ 9554863 h 10322882"/>
              <a:gd name="connsiteX928" fmla="*/ 2663553 w 7129607"/>
              <a:gd name="connsiteY928" fmla="*/ 9591907 h 10322882"/>
              <a:gd name="connsiteX929" fmla="*/ 2626489 w 7129607"/>
              <a:gd name="connsiteY929" fmla="*/ 9615480 h 10322882"/>
              <a:gd name="connsiteX930" fmla="*/ 2589425 w 7129607"/>
              <a:gd name="connsiteY930" fmla="*/ 9625583 h 10322882"/>
              <a:gd name="connsiteX931" fmla="*/ 2575949 w 7129607"/>
              <a:gd name="connsiteY931" fmla="*/ 9659258 h 10322882"/>
              <a:gd name="connsiteX932" fmla="*/ 2596165 w 7129607"/>
              <a:gd name="connsiteY932" fmla="*/ 9689567 h 10322882"/>
              <a:gd name="connsiteX933" fmla="*/ 2599535 w 7129607"/>
              <a:gd name="connsiteY933" fmla="*/ 9726610 h 10322882"/>
              <a:gd name="connsiteX934" fmla="*/ 2579317 w 7129607"/>
              <a:gd name="connsiteY934" fmla="*/ 9709772 h 10322882"/>
              <a:gd name="connsiteX935" fmla="*/ 2535518 w 7129607"/>
              <a:gd name="connsiteY935" fmla="*/ 9703038 h 10322882"/>
              <a:gd name="connsiteX936" fmla="*/ 2501824 w 7129607"/>
              <a:gd name="connsiteY936" fmla="*/ 9723242 h 10322882"/>
              <a:gd name="connsiteX937" fmla="*/ 2461393 w 7129607"/>
              <a:gd name="connsiteY937" fmla="*/ 9736713 h 10322882"/>
              <a:gd name="connsiteX938" fmla="*/ 2447914 w 7129607"/>
              <a:gd name="connsiteY938" fmla="*/ 9746816 h 10322882"/>
              <a:gd name="connsiteX939" fmla="*/ 2431066 w 7129607"/>
              <a:gd name="connsiteY939" fmla="*/ 9750184 h 10322882"/>
              <a:gd name="connsiteX940" fmla="*/ 2394004 w 7129607"/>
              <a:gd name="connsiteY940" fmla="*/ 9770389 h 10322882"/>
              <a:gd name="connsiteX941" fmla="*/ 2356941 w 7129607"/>
              <a:gd name="connsiteY941" fmla="*/ 9767022 h 10322882"/>
              <a:gd name="connsiteX942" fmla="*/ 2309770 w 7129607"/>
              <a:gd name="connsiteY942" fmla="*/ 9773757 h 10322882"/>
              <a:gd name="connsiteX943" fmla="*/ 2316507 w 7129607"/>
              <a:gd name="connsiteY943" fmla="*/ 9814167 h 10322882"/>
              <a:gd name="connsiteX944" fmla="*/ 2299662 w 7129607"/>
              <a:gd name="connsiteY944" fmla="*/ 9861315 h 10322882"/>
              <a:gd name="connsiteX945" fmla="*/ 2286186 w 7129607"/>
              <a:gd name="connsiteY945" fmla="*/ 9894990 h 10322882"/>
              <a:gd name="connsiteX946" fmla="*/ 2265969 w 7129607"/>
              <a:gd name="connsiteY946" fmla="*/ 9918563 h 10322882"/>
              <a:gd name="connsiteX947" fmla="*/ 2242383 w 7129607"/>
              <a:gd name="connsiteY947" fmla="*/ 9932034 h 10322882"/>
              <a:gd name="connsiteX948" fmla="*/ 2232274 w 7129607"/>
              <a:gd name="connsiteY948" fmla="*/ 9942137 h 10322882"/>
              <a:gd name="connsiteX949" fmla="*/ 2222167 w 7129607"/>
              <a:gd name="connsiteY949" fmla="*/ 9942137 h 10322882"/>
              <a:gd name="connsiteX950" fmla="*/ 2198580 w 7129607"/>
              <a:gd name="connsiteY950" fmla="*/ 9955606 h 10322882"/>
              <a:gd name="connsiteX951" fmla="*/ 2174999 w 7129607"/>
              <a:gd name="connsiteY951" fmla="*/ 9955606 h 10322882"/>
              <a:gd name="connsiteX952" fmla="*/ 2154781 w 7129607"/>
              <a:gd name="connsiteY952" fmla="*/ 9925299 h 10322882"/>
              <a:gd name="connsiteX953" fmla="*/ 2134563 w 7129607"/>
              <a:gd name="connsiteY953" fmla="*/ 9888254 h 10322882"/>
              <a:gd name="connsiteX954" fmla="*/ 2124455 w 7129607"/>
              <a:gd name="connsiteY954" fmla="*/ 9851212 h 10322882"/>
              <a:gd name="connsiteX955" fmla="*/ 2117714 w 7129607"/>
              <a:gd name="connsiteY955" fmla="*/ 9804064 h 10322882"/>
              <a:gd name="connsiteX956" fmla="*/ 2110978 w 7129607"/>
              <a:gd name="connsiteY956" fmla="*/ 9760287 h 10322882"/>
              <a:gd name="connsiteX957" fmla="*/ 2087393 w 7129607"/>
              <a:gd name="connsiteY957" fmla="*/ 9726610 h 10322882"/>
              <a:gd name="connsiteX958" fmla="*/ 2080654 w 7129607"/>
              <a:gd name="connsiteY958" fmla="*/ 9723242 h 10322882"/>
              <a:gd name="connsiteX959" fmla="*/ 2080571 w 7129607"/>
              <a:gd name="connsiteY959" fmla="*/ 9722990 h 10322882"/>
              <a:gd name="connsiteX960" fmla="*/ 2054359 w 7129607"/>
              <a:gd name="connsiteY960" fmla="*/ 9732807 h 10322882"/>
              <a:gd name="connsiteX961" fmla="*/ 2027404 w 7129607"/>
              <a:gd name="connsiteY961" fmla="*/ 9742904 h 10322882"/>
              <a:gd name="connsiteX962" fmla="*/ 2007188 w 7129607"/>
              <a:gd name="connsiteY962" fmla="*/ 9763097 h 10322882"/>
              <a:gd name="connsiteX963" fmla="*/ 1973496 w 7129607"/>
              <a:gd name="connsiteY963" fmla="*/ 9786655 h 10322882"/>
              <a:gd name="connsiteX964" fmla="*/ 1946540 w 7129607"/>
              <a:gd name="connsiteY964" fmla="*/ 9786655 h 10322882"/>
              <a:gd name="connsiteX965" fmla="*/ 1885891 w 7129607"/>
              <a:gd name="connsiteY965" fmla="*/ 9779925 h 10322882"/>
              <a:gd name="connsiteX966" fmla="*/ 1848825 w 7129607"/>
              <a:gd name="connsiteY966" fmla="*/ 9783289 h 10322882"/>
              <a:gd name="connsiteX967" fmla="*/ 1825240 w 7129607"/>
              <a:gd name="connsiteY967" fmla="*/ 9759731 h 10322882"/>
              <a:gd name="connsiteX968" fmla="*/ 1788177 w 7129607"/>
              <a:gd name="connsiteY968" fmla="*/ 9746270 h 10322882"/>
              <a:gd name="connsiteX969" fmla="*/ 1734265 w 7129607"/>
              <a:gd name="connsiteY969" fmla="*/ 9756367 h 10322882"/>
              <a:gd name="connsiteX970" fmla="*/ 1700571 w 7129607"/>
              <a:gd name="connsiteY970" fmla="*/ 9773194 h 10322882"/>
              <a:gd name="connsiteX971" fmla="*/ 1683726 w 7129607"/>
              <a:gd name="connsiteY971" fmla="*/ 9779925 h 10322882"/>
              <a:gd name="connsiteX972" fmla="*/ 1666879 w 7129607"/>
              <a:gd name="connsiteY972" fmla="*/ 9803482 h 10322882"/>
              <a:gd name="connsiteX973" fmla="*/ 1616337 w 7129607"/>
              <a:gd name="connsiteY973" fmla="*/ 9847234 h 10322882"/>
              <a:gd name="connsiteX974" fmla="*/ 1565797 w 7129607"/>
              <a:gd name="connsiteY974" fmla="*/ 9894351 h 10322882"/>
              <a:gd name="connsiteX975" fmla="*/ 1515257 w 7129607"/>
              <a:gd name="connsiteY975" fmla="*/ 9921275 h 10322882"/>
              <a:gd name="connsiteX976" fmla="*/ 1444500 w 7129607"/>
              <a:gd name="connsiteY976" fmla="*/ 9938102 h 10322882"/>
              <a:gd name="connsiteX977" fmla="*/ 1404067 w 7129607"/>
              <a:gd name="connsiteY977" fmla="*/ 9894351 h 10322882"/>
              <a:gd name="connsiteX978" fmla="*/ 1333308 w 7129607"/>
              <a:gd name="connsiteY978" fmla="*/ 9877524 h 10322882"/>
              <a:gd name="connsiteX979" fmla="*/ 1289507 w 7129607"/>
              <a:gd name="connsiteY979" fmla="*/ 9853964 h 10322882"/>
              <a:gd name="connsiteX980" fmla="*/ 1269291 w 7129607"/>
              <a:gd name="connsiteY980" fmla="*/ 9840503 h 10322882"/>
              <a:gd name="connsiteX981" fmla="*/ 1265921 w 7129607"/>
              <a:gd name="connsiteY981" fmla="*/ 9843869 h 10322882"/>
              <a:gd name="connsiteX982" fmla="*/ 1265921 w 7129607"/>
              <a:gd name="connsiteY982" fmla="*/ 9840503 h 10322882"/>
              <a:gd name="connsiteX983" fmla="*/ 1264934 w 7129607"/>
              <a:gd name="connsiteY983" fmla="*/ 9839516 h 10322882"/>
              <a:gd name="connsiteX984" fmla="*/ 1264256 w 7129607"/>
              <a:gd name="connsiteY984" fmla="*/ 9833775 h 10322882"/>
              <a:gd name="connsiteX985" fmla="*/ 1259523 w 7129607"/>
              <a:gd name="connsiteY985" fmla="*/ 9834112 h 10322882"/>
              <a:gd name="connsiteX986" fmla="*/ 1259182 w 7129607"/>
              <a:gd name="connsiteY986" fmla="*/ 9833772 h 10322882"/>
              <a:gd name="connsiteX987" fmla="*/ 1246012 w 7129607"/>
              <a:gd name="connsiteY987" fmla="*/ 9836403 h 10322882"/>
              <a:gd name="connsiteX988" fmla="*/ 1246012 w 7129607"/>
              <a:gd name="connsiteY988" fmla="*/ 9836664 h 10322882"/>
              <a:gd name="connsiteX989" fmla="*/ 1258363 w 7129607"/>
              <a:gd name="connsiteY989" fmla="*/ 9834195 h 10322882"/>
              <a:gd name="connsiteX990" fmla="*/ 1259523 w 7129607"/>
              <a:gd name="connsiteY990" fmla="*/ 9834112 h 10322882"/>
              <a:gd name="connsiteX991" fmla="*/ 1264934 w 7129607"/>
              <a:gd name="connsiteY991" fmla="*/ 9839516 h 10322882"/>
              <a:gd name="connsiteX992" fmla="*/ 1268466 w 7129607"/>
              <a:gd name="connsiteY992" fmla="*/ 9864487 h 10322882"/>
              <a:gd name="connsiteX993" fmla="*/ 1265100 w 7129607"/>
              <a:gd name="connsiteY993" fmla="*/ 9891412 h 10322882"/>
              <a:gd name="connsiteX994" fmla="*/ 1265100 w 7129607"/>
              <a:gd name="connsiteY994" fmla="*/ 9921704 h 10322882"/>
              <a:gd name="connsiteX995" fmla="*/ 1224688 w 7129607"/>
              <a:gd name="connsiteY995" fmla="*/ 9968824 h 10322882"/>
              <a:gd name="connsiteX996" fmla="*/ 1228053 w 7129607"/>
              <a:gd name="connsiteY996" fmla="*/ 10039504 h 10322882"/>
              <a:gd name="connsiteX997" fmla="*/ 1224688 w 7129607"/>
              <a:gd name="connsiteY997" fmla="*/ 10073160 h 10322882"/>
              <a:gd name="connsiteX998" fmla="*/ 1231423 w 7129607"/>
              <a:gd name="connsiteY998" fmla="*/ 10106818 h 10322882"/>
              <a:gd name="connsiteX999" fmla="*/ 1197747 w 7129607"/>
              <a:gd name="connsiteY999" fmla="*/ 10113548 h 10322882"/>
              <a:gd name="connsiteX1000" fmla="*/ 1180909 w 7129607"/>
              <a:gd name="connsiteY1000" fmla="*/ 10110184 h 10322882"/>
              <a:gd name="connsiteX1001" fmla="*/ 1157335 w 7129607"/>
              <a:gd name="connsiteY1001" fmla="*/ 10110184 h 10322882"/>
              <a:gd name="connsiteX1002" fmla="*/ 1133762 w 7129607"/>
              <a:gd name="connsiteY1002" fmla="*/ 10133743 h 10322882"/>
              <a:gd name="connsiteX1003" fmla="*/ 1103455 w 7129607"/>
              <a:gd name="connsiteY1003" fmla="*/ 10123647 h 10322882"/>
              <a:gd name="connsiteX1004" fmla="*/ 1066412 w 7129607"/>
              <a:gd name="connsiteY1004" fmla="*/ 10177498 h 10322882"/>
              <a:gd name="connsiteX1005" fmla="*/ 1036105 w 7129607"/>
              <a:gd name="connsiteY1005" fmla="*/ 10177498 h 10322882"/>
              <a:gd name="connsiteX1006" fmla="*/ 1032737 w 7129607"/>
              <a:gd name="connsiteY1006" fmla="*/ 10187594 h 10322882"/>
              <a:gd name="connsiteX1007" fmla="*/ 1015897 w 7129607"/>
              <a:gd name="connsiteY1007" fmla="*/ 10201057 h 10322882"/>
              <a:gd name="connsiteX1008" fmla="*/ 1002427 w 7129607"/>
              <a:gd name="connsiteY1008" fmla="*/ 10231349 h 10322882"/>
              <a:gd name="connsiteX1009" fmla="*/ 965383 w 7129607"/>
              <a:gd name="connsiteY1009" fmla="*/ 10217886 h 10322882"/>
              <a:gd name="connsiteX1010" fmla="*/ 948545 w 7129607"/>
              <a:gd name="connsiteY1010" fmla="*/ 10231349 h 10322882"/>
              <a:gd name="connsiteX1011" fmla="*/ 914870 w 7129607"/>
              <a:gd name="connsiteY1011" fmla="*/ 10217886 h 10322882"/>
              <a:gd name="connsiteX1012" fmla="*/ 864356 w 7129607"/>
              <a:gd name="connsiteY1012" fmla="*/ 10211154 h 10322882"/>
              <a:gd name="connsiteX1013" fmla="*/ 817211 w 7129607"/>
              <a:gd name="connsiteY1013" fmla="*/ 10217886 h 10322882"/>
              <a:gd name="connsiteX1014" fmla="*/ 786902 w 7129607"/>
              <a:gd name="connsiteY1014" fmla="*/ 10234715 h 10322882"/>
              <a:gd name="connsiteX1015" fmla="*/ 746490 w 7129607"/>
              <a:gd name="connsiteY1015" fmla="*/ 10244811 h 10322882"/>
              <a:gd name="connsiteX1016" fmla="*/ 733021 w 7129607"/>
              <a:gd name="connsiteY1016" fmla="*/ 10251543 h 10322882"/>
              <a:gd name="connsiteX1017" fmla="*/ 716182 w 7129607"/>
              <a:gd name="connsiteY1017" fmla="*/ 10254908 h 10322882"/>
              <a:gd name="connsiteX1018" fmla="*/ 682506 w 7129607"/>
              <a:gd name="connsiteY1018" fmla="*/ 10281833 h 10322882"/>
              <a:gd name="connsiteX1019" fmla="*/ 658933 w 7129607"/>
              <a:gd name="connsiteY1019" fmla="*/ 10285200 h 10322882"/>
              <a:gd name="connsiteX1020" fmla="*/ 675771 w 7129607"/>
              <a:gd name="connsiteY1020" fmla="*/ 10261640 h 10322882"/>
              <a:gd name="connsiteX1021" fmla="*/ 672403 w 7129607"/>
              <a:gd name="connsiteY1021" fmla="*/ 10224616 h 10322882"/>
              <a:gd name="connsiteX1022" fmla="*/ 685874 w 7129607"/>
              <a:gd name="connsiteY1022" fmla="*/ 10201057 h 10322882"/>
              <a:gd name="connsiteX1023" fmla="*/ 672403 w 7129607"/>
              <a:gd name="connsiteY1023" fmla="*/ 10194326 h 10322882"/>
              <a:gd name="connsiteX1024" fmla="*/ 669036 w 7129607"/>
              <a:gd name="connsiteY1024" fmla="*/ 10180864 h 10322882"/>
              <a:gd name="connsiteX1025" fmla="*/ 642094 w 7129607"/>
              <a:gd name="connsiteY1025" fmla="*/ 10187594 h 10322882"/>
              <a:gd name="connsiteX1026" fmla="*/ 615155 w 7129607"/>
              <a:gd name="connsiteY1026" fmla="*/ 10167401 h 10322882"/>
              <a:gd name="connsiteX1027" fmla="*/ 584846 w 7129607"/>
              <a:gd name="connsiteY1027" fmla="*/ 10184228 h 10322882"/>
              <a:gd name="connsiteX1028" fmla="*/ 557905 w 7129607"/>
              <a:gd name="connsiteY1028" fmla="*/ 10207789 h 10322882"/>
              <a:gd name="connsiteX1029" fmla="*/ 530965 w 7129607"/>
              <a:gd name="connsiteY1029" fmla="*/ 10187594 h 10322882"/>
              <a:gd name="connsiteX1030" fmla="*/ 514128 w 7129607"/>
              <a:gd name="connsiteY1030" fmla="*/ 10204423 h 10322882"/>
              <a:gd name="connsiteX1031" fmla="*/ 507391 w 7129607"/>
              <a:gd name="connsiteY1031" fmla="*/ 10241445 h 10322882"/>
              <a:gd name="connsiteX1032" fmla="*/ 504024 w 7129607"/>
              <a:gd name="connsiteY1032" fmla="*/ 10261640 h 10322882"/>
              <a:gd name="connsiteX1033" fmla="*/ 500656 w 7129607"/>
              <a:gd name="connsiteY1033" fmla="*/ 10278469 h 10322882"/>
              <a:gd name="connsiteX1034" fmla="*/ 480450 w 7129607"/>
              <a:gd name="connsiteY1034" fmla="*/ 10302028 h 10322882"/>
              <a:gd name="connsiteX1035" fmla="*/ 402995 w 7129607"/>
              <a:gd name="connsiteY1035" fmla="*/ 10285200 h 10322882"/>
              <a:gd name="connsiteX1036" fmla="*/ 396260 w 7129607"/>
              <a:gd name="connsiteY1036" fmla="*/ 10265006 h 10322882"/>
              <a:gd name="connsiteX1037" fmla="*/ 379423 w 7129607"/>
              <a:gd name="connsiteY1037" fmla="*/ 10261640 h 10322882"/>
              <a:gd name="connsiteX1038" fmla="*/ 365954 w 7129607"/>
              <a:gd name="connsiteY1038" fmla="*/ 10248177 h 10322882"/>
              <a:gd name="connsiteX1039" fmla="*/ 345747 w 7129607"/>
              <a:gd name="connsiteY1039" fmla="*/ 10261640 h 10322882"/>
              <a:gd name="connsiteX1040" fmla="*/ 332276 w 7129607"/>
              <a:gd name="connsiteY1040" fmla="*/ 10281833 h 10322882"/>
              <a:gd name="connsiteX1041" fmla="*/ 322173 w 7129607"/>
              <a:gd name="connsiteY1041" fmla="*/ 10285200 h 10322882"/>
              <a:gd name="connsiteX1042" fmla="*/ 305338 w 7129607"/>
              <a:gd name="connsiteY1042" fmla="*/ 10298662 h 10322882"/>
              <a:gd name="connsiteX1043" fmla="*/ 275028 w 7129607"/>
              <a:gd name="connsiteY1043" fmla="*/ 10302028 h 10322882"/>
              <a:gd name="connsiteX1044" fmla="*/ 241353 w 7129607"/>
              <a:gd name="connsiteY1044" fmla="*/ 10291932 h 10322882"/>
              <a:gd name="connsiteX1045" fmla="*/ 221147 w 7129607"/>
              <a:gd name="connsiteY1045" fmla="*/ 10298662 h 10322882"/>
              <a:gd name="connsiteX1046" fmla="*/ 214411 w 7129607"/>
              <a:gd name="connsiteY1046" fmla="*/ 10322222 h 10322882"/>
              <a:gd name="connsiteX1047" fmla="*/ 197573 w 7129607"/>
              <a:gd name="connsiteY1047" fmla="*/ 10305394 h 10322882"/>
              <a:gd name="connsiteX1048" fmla="*/ 184102 w 7129607"/>
              <a:gd name="connsiteY1048" fmla="*/ 10275103 h 10322882"/>
              <a:gd name="connsiteX1049" fmla="*/ 177367 w 7129607"/>
              <a:gd name="connsiteY1049" fmla="*/ 10244811 h 10322882"/>
              <a:gd name="connsiteX1050" fmla="*/ 173999 w 7129607"/>
              <a:gd name="connsiteY1050" fmla="*/ 10211154 h 10322882"/>
              <a:gd name="connsiteX1051" fmla="*/ 177367 w 7129607"/>
              <a:gd name="connsiteY1051" fmla="*/ 10157303 h 10322882"/>
              <a:gd name="connsiteX1052" fmla="*/ 143692 w 7129607"/>
              <a:gd name="connsiteY1052" fmla="*/ 10150572 h 10322882"/>
              <a:gd name="connsiteX1053" fmla="*/ 120120 w 7129607"/>
              <a:gd name="connsiteY1053" fmla="*/ 10133743 h 10322882"/>
              <a:gd name="connsiteX1054" fmla="*/ 99913 w 7129607"/>
              <a:gd name="connsiteY1054" fmla="*/ 10120280 h 10322882"/>
              <a:gd name="connsiteX1055" fmla="*/ 76342 w 7129607"/>
              <a:gd name="connsiteY1055" fmla="*/ 10089989 h 10322882"/>
              <a:gd name="connsiteX1056" fmla="*/ 86444 w 7129607"/>
              <a:gd name="connsiteY1056" fmla="*/ 10046235 h 10322882"/>
              <a:gd name="connsiteX1057" fmla="*/ 66238 w 7129607"/>
              <a:gd name="connsiteY1057" fmla="*/ 10012579 h 10322882"/>
              <a:gd name="connsiteX1058" fmla="*/ 89811 w 7129607"/>
              <a:gd name="connsiteY1058" fmla="*/ 9955361 h 10322882"/>
              <a:gd name="connsiteX1059" fmla="*/ 130221 w 7129607"/>
              <a:gd name="connsiteY1059" fmla="*/ 9921704 h 10322882"/>
              <a:gd name="connsiteX1060" fmla="*/ 143692 w 7129607"/>
              <a:gd name="connsiteY1060" fmla="*/ 9888048 h 10322882"/>
              <a:gd name="connsiteX1061" fmla="*/ 157164 w 7129607"/>
              <a:gd name="connsiteY1061" fmla="*/ 9867853 h 10322882"/>
              <a:gd name="connsiteX1062" fmla="*/ 147060 w 7129607"/>
              <a:gd name="connsiteY1062" fmla="*/ 9837561 h 10322882"/>
              <a:gd name="connsiteX1063" fmla="*/ 130221 w 7129607"/>
              <a:gd name="connsiteY1063" fmla="*/ 9817368 h 10322882"/>
              <a:gd name="connsiteX1064" fmla="*/ 106648 w 7129607"/>
              <a:gd name="connsiteY1064" fmla="*/ 9820732 h 10322882"/>
              <a:gd name="connsiteX1065" fmla="*/ 72973 w 7129607"/>
              <a:gd name="connsiteY1065" fmla="*/ 9830831 h 10322882"/>
              <a:gd name="connsiteX1066" fmla="*/ 49399 w 7129607"/>
              <a:gd name="connsiteY1066" fmla="*/ 9834195 h 10322882"/>
              <a:gd name="connsiteX1067" fmla="*/ 19093 w 7129607"/>
              <a:gd name="connsiteY1067" fmla="*/ 9783710 h 10322882"/>
              <a:gd name="connsiteX1068" fmla="*/ 22458 w 7129607"/>
              <a:gd name="connsiteY1068" fmla="*/ 9763517 h 10322882"/>
              <a:gd name="connsiteX1069" fmla="*/ 2254 w 7129607"/>
              <a:gd name="connsiteY1069" fmla="*/ 9756785 h 10322882"/>
              <a:gd name="connsiteX1070" fmla="*/ 69605 w 7129607"/>
              <a:gd name="connsiteY1070" fmla="*/ 9756785 h 10322882"/>
              <a:gd name="connsiteX1071" fmla="*/ 86444 w 7129607"/>
              <a:gd name="connsiteY1071" fmla="*/ 9733225 h 10322882"/>
              <a:gd name="connsiteX1072" fmla="*/ 106648 w 7129607"/>
              <a:gd name="connsiteY1072" fmla="*/ 9699568 h 10322882"/>
              <a:gd name="connsiteX1073" fmla="*/ 133590 w 7129607"/>
              <a:gd name="connsiteY1073" fmla="*/ 9682739 h 10322882"/>
              <a:gd name="connsiteX1074" fmla="*/ 157164 w 7129607"/>
              <a:gd name="connsiteY1074" fmla="*/ 9679374 h 10322882"/>
              <a:gd name="connsiteX1075" fmla="*/ 170632 w 7129607"/>
              <a:gd name="connsiteY1075" fmla="*/ 9669276 h 10322882"/>
              <a:gd name="connsiteX1076" fmla="*/ 221147 w 7129607"/>
              <a:gd name="connsiteY1076" fmla="*/ 9665912 h 10322882"/>
              <a:gd name="connsiteX1077" fmla="*/ 261558 w 7129607"/>
              <a:gd name="connsiteY1077" fmla="*/ 9645717 h 10322882"/>
              <a:gd name="connsiteX1078" fmla="*/ 308704 w 7129607"/>
              <a:gd name="connsiteY1078" fmla="*/ 9672642 h 10322882"/>
              <a:gd name="connsiteX1079" fmla="*/ 318808 w 7129607"/>
              <a:gd name="connsiteY1079" fmla="*/ 9638985 h 10322882"/>
              <a:gd name="connsiteX1080" fmla="*/ 355850 w 7129607"/>
              <a:gd name="connsiteY1080" fmla="*/ 9622157 h 10322882"/>
              <a:gd name="connsiteX1081" fmla="*/ 372688 w 7129607"/>
              <a:gd name="connsiteY1081" fmla="*/ 9618791 h 10322882"/>
              <a:gd name="connsiteX1082" fmla="*/ 382791 w 7129607"/>
              <a:gd name="connsiteY1082" fmla="*/ 9628888 h 10322882"/>
              <a:gd name="connsiteX1083" fmla="*/ 419834 w 7129607"/>
              <a:gd name="connsiteY1083" fmla="*/ 9605329 h 10322882"/>
              <a:gd name="connsiteX1084" fmla="*/ 443408 w 7129607"/>
              <a:gd name="connsiteY1084" fmla="*/ 9638985 h 10322882"/>
              <a:gd name="connsiteX1085" fmla="*/ 416466 w 7129607"/>
              <a:gd name="connsiteY1085" fmla="*/ 9669276 h 10322882"/>
              <a:gd name="connsiteX1086" fmla="*/ 440040 w 7129607"/>
              <a:gd name="connsiteY1086" fmla="*/ 9689471 h 10322882"/>
              <a:gd name="connsiteX1087" fmla="*/ 477082 w 7129607"/>
              <a:gd name="connsiteY1087" fmla="*/ 9702934 h 10322882"/>
              <a:gd name="connsiteX1088" fmla="*/ 507391 w 7129607"/>
              <a:gd name="connsiteY1088" fmla="*/ 9699568 h 10322882"/>
              <a:gd name="connsiteX1089" fmla="*/ 541068 w 7129607"/>
              <a:gd name="connsiteY1089" fmla="*/ 9706300 h 10322882"/>
              <a:gd name="connsiteX1090" fmla="*/ 561272 w 7129607"/>
              <a:gd name="connsiteY1090" fmla="*/ 9669276 h 10322882"/>
              <a:gd name="connsiteX1091" fmla="*/ 608420 w 7129607"/>
              <a:gd name="connsiteY1091" fmla="*/ 9649083 h 10322882"/>
              <a:gd name="connsiteX1092" fmla="*/ 598316 w 7129607"/>
              <a:gd name="connsiteY1092" fmla="*/ 9612059 h 10322882"/>
              <a:gd name="connsiteX1093" fmla="*/ 628624 w 7129607"/>
              <a:gd name="connsiteY1093" fmla="*/ 9595232 h 10322882"/>
              <a:gd name="connsiteX1094" fmla="*/ 652197 w 7129607"/>
              <a:gd name="connsiteY1094" fmla="*/ 9561574 h 10322882"/>
              <a:gd name="connsiteX1095" fmla="*/ 722918 w 7129607"/>
              <a:gd name="connsiteY1095" fmla="*/ 9538015 h 10322882"/>
              <a:gd name="connsiteX1096" fmla="*/ 759962 w 7129607"/>
              <a:gd name="connsiteY1096" fmla="*/ 9541379 h 10322882"/>
              <a:gd name="connsiteX1097" fmla="*/ 797005 w 7129607"/>
              <a:gd name="connsiteY1097" fmla="*/ 9527917 h 10322882"/>
              <a:gd name="connsiteX1098" fmla="*/ 823945 w 7129607"/>
              <a:gd name="connsiteY1098" fmla="*/ 9497627 h 10322882"/>
              <a:gd name="connsiteX1099" fmla="*/ 837415 w 7129607"/>
              <a:gd name="connsiteY1099" fmla="*/ 9480798 h 10322882"/>
              <a:gd name="connsiteX1100" fmla="*/ 854253 w 7129607"/>
              <a:gd name="connsiteY1100" fmla="*/ 9477432 h 10322882"/>
              <a:gd name="connsiteX1101" fmla="*/ 914870 w 7129607"/>
              <a:gd name="connsiteY1101" fmla="*/ 9453872 h 10322882"/>
              <a:gd name="connsiteX1102" fmla="*/ 935075 w 7129607"/>
              <a:gd name="connsiteY1102" fmla="*/ 9460603 h 10322882"/>
              <a:gd name="connsiteX1103" fmla="*/ 978853 w 7129607"/>
              <a:gd name="connsiteY1103" fmla="*/ 9470701 h 10322882"/>
              <a:gd name="connsiteX1104" fmla="*/ 1093352 w 7129607"/>
              <a:gd name="connsiteY1104" fmla="*/ 9450506 h 10322882"/>
              <a:gd name="connsiteX1105" fmla="*/ 1100086 w 7129607"/>
              <a:gd name="connsiteY1105" fmla="*/ 9447140 h 10322882"/>
              <a:gd name="connsiteX1106" fmla="*/ 1106823 w 7129607"/>
              <a:gd name="connsiteY1106" fmla="*/ 9457238 h 10322882"/>
              <a:gd name="connsiteX1107" fmla="*/ 1110191 w 7129607"/>
              <a:gd name="connsiteY1107" fmla="*/ 9467335 h 10322882"/>
              <a:gd name="connsiteX1108" fmla="*/ 1103488 w 7129607"/>
              <a:gd name="connsiteY1108" fmla="*/ 9477383 h 10322882"/>
              <a:gd name="connsiteX1109" fmla="*/ 1100821 w 7129607"/>
              <a:gd name="connsiteY1109" fmla="*/ 9446741 h 10322882"/>
              <a:gd name="connsiteX1110" fmla="*/ 1144624 w 7129607"/>
              <a:gd name="connsiteY1110" fmla="*/ 9429914 h 10322882"/>
              <a:gd name="connsiteX1111" fmla="*/ 1198533 w 7129607"/>
              <a:gd name="connsiteY1111" fmla="*/ 9399625 h 10322882"/>
              <a:gd name="connsiteX1112" fmla="*/ 1228857 w 7129607"/>
              <a:gd name="connsiteY1112" fmla="*/ 9406356 h 10322882"/>
              <a:gd name="connsiteX1113" fmla="*/ 1255814 w 7129607"/>
              <a:gd name="connsiteY1113" fmla="*/ 9382798 h 10322882"/>
              <a:gd name="connsiteX1114" fmla="*/ 1296246 w 7129607"/>
              <a:gd name="connsiteY1114" fmla="*/ 9376066 h 10322882"/>
              <a:gd name="connsiteX1115" fmla="*/ 1356895 w 7129607"/>
              <a:gd name="connsiteY1115" fmla="*/ 9365971 h 10322882"/>
              <a:gd name="connsiteX1116" fmla="*/ 1498410 w 7129607"/>
              <a:gd name="connsiteY1116" fmla="*/ 9244812 h 10322882"/>
              <a:gd name="connsiteX1117" fmla="*/ 1559057 w 7129607"/>
              <a:gd name="connsiteY1117" fmla="*/ 9150580 h 10322882"/>
              <a:gd name="connsiteX1118" fmla="*/ 1636554 w 7129607"/>
              <a:gd name="connsiteY1118" fmla="*/ 9059711 h 10322882"/>
              <a:gd name="connsiteX1119" fmla="*/ 1700571 w 7129607"/>
              <a:gd name="connsiteY1119" fmla="*/ 8968843 h 10322882"/>
              <a:gd name="connsiteX1120" fmla="*/ 1726997 w 7129607"/>
              <a:gd name="connsiteY1120" fmla="*/ 8935852 h 10322882"/>
              <a:gd name="connsiteX1121" fmla="*/ 1726871 w 7129607"/>
              <a:gd name="connsiteY1121" fmla="*/ 8935226 h 10322882"/>
              <a:gd name="connsiteX1122" fmla="*/ 1727499 w 7129607"/>
              <a:gd name="connsiteY1122" fmla="*/ 8935226 h 10322882"/>
              <a:gd name="connsiteX1123" fmla="*/ 1727528 w 7129607"/>
              <a:gd name="connsiteY1123" fmla="*/ 8935188 h 10322882"/>
              <a:gd name="connsiteX1124" fmla="*/ 1727535 w 7129607"/>
              <a:gd name="connsiteY1124" fmla="*/ 8935226 h 10322882"/>
              <a:gd name="connsiteX1125" fmla="*/ 1730242 w 7129607"/>
              <a:gd name="connsiteY1125" fmla="*/ 8935226 h 10322882"/>
              <a:gd name="connsiteX1126" fmla="*/ 1780781 w 7129607"/>
              <a:gd name="connsiteY1126" fmla="*/ 8898183 h 10322882"/>
              <a:gd name="connsiteX1127" fmla="*/ 1807736 w 7129607"/>
              <a:gd name="connsiteY1127" fmla="*/ 8877977 h 10322882"/>
              <a:gd name="connsiteX1128" fmla="*/ 1854907 w 7129607"/>
              <a:gd name="connsiteY1128" fmla="*/ 8888080 h 10322882"/>
              <a:gd name="connsiteX1129" fmla="*/ 1891970 w 7129607"/>
              <a:gd name="connsiteY1129" fmla="*/ 8861139 h 10322882"/>
              <a:gd name="connsiteX1130" fmla="*/ 1929032 w 7129607"/>
              <a:gd name="connsiteY1130" fmla="*/ 8813994 h 10322882"/>
              <a:gd name="connsiteX1131" fmla="*/ 2013267 w 7129607"/>
              <a:gd name="connsiteY1131" fmla="*/ 8733171 h 10322882"/>
              <a:gd name="connsiteX1132" fmla="*/ 2046960 w 7129607"/>
              <a:gd name="connsiteY1132" fmla="*/ 8692759 h 10322882"/>
              <a:gd name="connsiteX1133" fmla="*/ 2079628 w 7129607"/>
              <a:gd name="connsiteY1133" fmla="*/ 8725038 h 10322882"/>
              <a:gd name="connsiteX1134" fmla="*/ 2085499 w 7129607"/>
              <a:gd name="connsiteY1134" fmla="*/ 8737054 h 10322882"/>
              <a:gd name="connsiteX1135" fmla="*/ 2086292 w 7129607"/>
              <a:gd name="connsiteY1135" fmla="*/ 8735910 h 10322882"/>
              <a:gd name="connsiteX1136" fmla="*/ 2084024 w 7129607"/>
              <a:gd name="connsiteY1136" fmla="*/ 8729383 h 10322882"/>
              <a:gd name="connsiteX1137" fmla="*/ 2079628 w 7129607"/>
              <a:gd name="connsiteY1137" fmla="*/ 8725038 h 10322882"/>
              <a:gd name="connsiteX1138" fmla="*/ 2076716 w 7129607"/>
              <a:gd name="connsiteY1138" fmla="*/ 8719081 h 10322882"/>
              <a:gd name="connsiteX1139" fmla="*/ 2047091 w 7129607"/>
              <a:gd name="connsiteY1139" fmla="*/ 8692240 h 10322882"/>
              <a:gd name="connsiteX1140" fmla="*/ 2094282 w 7129607"/>
              <a:gd name="connsiteY1140" fmla="*/ 8651792 h 10322882"/>
              <a:gd name="connsiteX1141" fmla="*/ 2131358 w 7129607"/>
              <a:gd name="connsiteY1141" fmla="*/ 8648423 h 10322882"/>
              <a:gd name="connsiteX1142" fmla="*/ 2114506 w 7129607"/>
              <a:gd name="connsiteY1142" fmla="*/ 8634940 h 10322882"/>
              <a:gd name="connsiteX1143" fmla="*/ 2117875 w 7129607"/>
              <a:gd name="connsiteY1143" fmla="*/ 8607975 h 10322882"/>
              <a:gd name="connsiteX1144" fmla="*/ 2144840 w 7129607"/>
              <a:gd name="connsiteY1144" fmla="*/ 8584379 h 10322882"/>
              <a:gd name="connsiteX1145" fmla="*/ 2148212 w 7129607"/>
              <a:gd name="connsiteY1145" fmla="*/ 8587750 h 10322882"/>
              <a:gd name="connsiteX1146" fmla="*/ 2165065 w 7129607"/>
              <a:gd name="connsiteY1146" fmla="*/ 8604604 h 10322882"/>
              <a:gd name="connsiteX1147" fmla="*/ 2185288 w 7129607"/>
              <a:gd name="connsiteY1147" fmla="*/ 8621457 h 10322882"/>
              <a:gd name="connsiteX1148" fmla="*/ 2205515 w 7129607"/>
              <a:gd name="connsiteY1148" fmla="*/ 8638311 h 10322882"/>
              <a:gd name="connsiteX1149" fmla="*/ 2209361 w 7129607"/>
              <a:gd name="connsiteY1149" fmla="*/ 8639272 h 10322882"/>
              <a:gd name="connsiteX1150" fmla="*/ 2209382 w 7129607"/>
              <a:gd name="connsiteY1150" fmla="*/ 8639261 h 10322882"/>
              <a:gd name="connsiteX1151" fmla="*/ 2206065 w 7129607"/>
              <a:gd name="connsiteY1151" fmla="*/ 8638430 h 10322882"/>
              <a:gd name="connsiteX1152" fmla="*/ 2185871 w 7129607"/>
              <a:gd name="connsiteY1152" fmla="*/ 8621587 h 10322882"/>
              <a:gd name="connsiteX1153" fmla="*/ 2165681 w 7129607"/>
              <a:gd name="connsiteY1153" fmla="*/ 8604743 h 10322882"/>
              <a:gd name="connsiteX1154" fmla="*/ 2148854 w 7129607"/>
              <a:gd name="connsiteY1154" fmla="*/ 8587898 h 10322882"/>
              <a:gd name="connsiteX1155" fmla="*/ 2145489 w 7129607"/>
              <a:gd name="connsiteY1155" fmla="*/ 8584531 h 10322882"/>
              <a:gd name="connsiteX1156" fmla="*/ 2169047 w 7129607"/>
              <a:gd name="connsiteY1156" fmla="*/ 8567686 h 10322882"/>
              <a:gd name="connsiteX1157" fmla="*/ 2192605 w 7129607"/>
              <a:gd name="connsiteY1157" fmla="*/ 8490203 h 10322882"/>
              <a:gd name="connsiteX1158" fmla="*/ 2216162 w 7129607"/>
              <a:gd name="connsiteY1158" fmla="*/ 8432932 h 10322882"/>
              <a:gd name="connsiteX1159" fmla="*/ 2276737 w 7129607"/>
              <a:gd name="connsiteY1159" fmla="*/ 8422826 h 10322882"/>
              <a:gd name="connsiteX1160" fmla="*/ 2337314 w 7129607"/>
              <a:gd name="connsiteY1160" fmla="*/ 8375662 h 10322882"/>
              <a:gd name="connsiteX1161" fmla="*/ 2364234 w 7129607"/>
              <a:gd name="connsiteY1161" fmla="*/ 8402612 h 10322882"/>
              <a:gd name="connsiteX1162" fmla="*/ 2387791 w 7129607"/>
              <a:gd name="connsiteY1162" fmla="*/ 8392506 h 10322882"/>
              <a:gd name="connsiteX1163" fmla="*/ 2424812 w 7129607"/>
              <a:gd name="connsiteY1163" fmla="*/ 8365556 h 10322882"/>
              <a:gd name="connsiteX1164" fmla="*/ 2448370 w 7129607"/>
              <a:gd name="connsiteY1164" fmla="*/ 8372292 h 10322882"/>
              <a:gd name="connsiteX1165" fmla="*/ 2478657 w 7129607"/>
              <a:gd name="connsiteY1165" fmla="*/ 8355450 h 10322882"/>
              <a:gd name="connsiteX1166" fmla="*/ 2478657 w 7129607"/>
              <a:gd name="connsiteY1166" fmla="*/ 8331866 h 10322882"/>
              <a:gd name="connsiteX1167" fmla="*/ 2418083 w 7129607"/>
              <a:gd name="connsiteY1167" fmla="*/ 8281334 h 10322882"/>
              <a:gd name="connsiteX1168" fmla="*/ 2471927 w 7129607"/>
              <a:gd name="connsiteY1168" fmla="*/ 8227432 h 10322882"/>
              <a:gd name="connsiteX1169" fmla="*/ 2512310 w 7129607"/>
              <a:gd name="connsiteY1169" fmla="*/ 8261122 h 10322882"/>
              <a:gd name="connsiteX1170" fmla="*/ 2492118 w 7129607"/>
              <a:gd name="connsiteY1170" fmla="*/ 8291440 h 10322882"/>
              <a:gd name="connsiteX1171" fmla="*/ 2519041 w 7129607"/>
              <a:gd name="connsiteY1171" fmla="*/ 8308285 h 10322882"/>
              <a:gd name="connsiteX1172" fmla="*/ 2556060 w 7129607"/>
              <a:gd name="connsiteY1172" fmla="*/ 8264490 h 10322882"/>
              <a:gd name="connsiteX1173" fmla="*/ 2576252 w 7129607"/>
              <a:gd name="connsiteY1173" fmla="*/ 8237539 h 10322882"/>
              <a:gd name="connsiteX1174" fmla="*/ 2556060 w 7129607"/>
              <a:gd name="connsiteY1174" fmla="*/ 8220696 h 10322882"/>
              <a:gd name="connsiteX1175" fmla="*/ 2539235 w 7129607"/>
              <a:gd name="connsiteY1175" fmla="*/ 8234171 h 10322882"/>
              <a:gd name="connsiteX1176" fmla="*/ 2508944 w 7129607"/>
              <a:gd name="connsiteY1176" fmla="*/ 8207220 h 10322882"/>
              <a:gd name="connsiteX1177" fmla="*/ 2508944 w 7129607"/>
              <a:gd name="connsiteY1177" fmla="*/ 8180270 h 10322882"/>
              <a:gd name="connsiteX1178" fmla="*/ 2535868 w 7129607"/>
              <a:gd name="connsiteY1178" fmla="*/ 8146581 h 10322882"/>
              <a:gd name="connsiteX1179" fmla="*/ 2579617 w 7129607"/>
              <a:gd name="connsiteY1179" fmla="*/ 8176901 h 10322882"/>
              <a:gd name="connsiteX1180" fmla="*/ 2586349 w 7129607"/>
              <a:gd name="connsiteY1180" fmla="*/ 8180270 h 10322882"/>
              <a:gd name="connsiteX1181" fmla="*/ 2599809 w 7129607"/>
              <a:gd name="connsiteY1181" fmla="*/ 8190376 h 10322882"/>
              <a:gd name="connsiteX1182" fmla="*/ 2620002 w 7129607"/>
              <a:gd name="connsiteY1182" fmla="*/ 8203851 h 10322882"/>
              <a:gd name="connsiteX1183" fmla="*/ 2650289 w 7129607"/>
              <a:gd name="connsiteY1183" fmla="*/ 8217326 h 10322882"/>
              <a:gd name="connsiteX1184" fmla="*/ 2662169 w 7129607"/>
              <a:gd name="connsiteY1184" fmla="*/ 8214725 h 10322882"/>
              <a:gd name="connsiteX1185" fmla="*/ 2662616 w 7129607"/>
              <a:gd name="connsiteY1185" fmla="*/ 8214026 h 10322882"/>
              <a:gd name="connsiteX1186" fmla="*/ 2650110 w 7129607"/>
              <a:gd name="connsiteY1186" fmla="*/ 8216764 h 10322882"/>
              <a:gd name="connsiteX1187" fmla="*/ 2619809 w 7129607"/>
              <a:gd name="connsiteY1187" fmla="*/ 8203288 h 10322882"/>
              <a:gd name="connsiteX1188" fmla="*/ 2599608 w 7129607"/>
              <a:gd name="connsiteY1188" fmla="*/ 8189813 h 10322882"/>
              <a:gd name="connsiteX1189" fmla="*/ 2586140 w 7129607"/>
              <a:gd name="connsiteY1189" fmla="*/ 8179707 h 10322882"/>
              <a:gd name="connsiteX1190" fmla="*/ 2592873 w 7129607"/>
              <a:gd name="connsiteY1190" fmla="*/ 8176339 h 10322882"/>
              <a:gd name="connsiteX1191" fmla="*/ 2602973 w 7129607"/>
              <a:gd name="connsiteY1191" fmla="*/ 8183076 h 10322882"/>
              <a:gd name="connsiteX1192" fmla="*/ 2629908 w 7129607"/>
              <a:gd name="connsiteY1192" fmla="*/ 8152758 h 10322882"/>
              <a:gd name="connsiteX1193" fmla="*/ 2653475 w 7129607"/>
              <a:gd name="connsiteY1193" fmla="*/ 8112332 h 10322882"/>
              <a:gd name="connsiteX1194" fmla="*/ 2673676 w 7129607"/>
              <a:gd name="connsiteY1194" fmla="*/ 8088752 h 10322882"/>
              <a:gd name="connsiteX1195" fmla="*/ 2683778 w 7129607"/>
              <a:gd name="connsiteY1195" fmla="*/ 8075276 h 10322882"/>
              <a:gd name="connsiteX1196" fmla="*/ 2677044 w 7129607"/>
              <a:gd name="connsiteY1196" fmla="*/ 8058432 h 10322882"/>
              <a:gd name="connsiteX1197" fmla="*/ 2673676 w 7129607"/>
              <a:gd name="connsiteY1197" fmla="*/ 8024746 h 10322882"/>
              <a:gd name="connsiteX1198" fmla="*/ 2744381 w 7129607"/>
              <a:gd name="connsiteY1198" fmla="*/ 7974213 h 10322882"/>
              <a:gd name="connsiteX1199" fmla="*/ 2774683 w 7129607"/>
              <a:gd name="connsiteY1199" fmla="*/ 7991058 h 10322882"/>
              <a:gd name="connsiteX1200" fmla="*/ 2811718 w 7129607"/>
              <a:gd name="connsiteY1200" fmla="*/ 7947264 h 10322882"/>
              <a:gd name="connsiteX1201" fmla="*/ 2821817 w 7129607"/>
              <a:gd name="connsiteY1201" fmla="*/ 7910207 h 10322882"/>
              <a:gd name="connsiteX1202" fmla="*/ 2835285 w 7129607"/>
              <a:gd name="connsiteY1202" fmla="*/ 7866414 h 10322882"/>
              <a:gd name="connsiteX1203" fmla="*/ 2848752 w 7129607"/>
              <a:gd name="connsiteY1203" fmla="*/ 7879889 h 10322882"/>
              <a:gd name="connsiteX1204" fmla="*/ 2842020 w 7129607"/>
              <a:gd name="connsiteY1204" fmla="*/ 7910207 h 10322882"/>
              <a:gd name="connsiteX1205" fmla="*/ 2831919 w 7129607"/>
              <a:gd name="connsiteY1205" fmla="*/ 7943895 h 10322882"/>
              <a:gd name="connsiteX1206" fmla="*/ 2848752 w 7129607"/>
              <a:gd name="connsiteY1206" fmla="*/ 7957370 h 10322882"/>
              <a:gd name="connsiteX1207" fmla="*/ 2865588 w 7129607"/>
              <a:gd name="connsiteY1207" fmla="*/ 7930420 h 10322882"/>
              <a:gd name="connsiteX1208" fmla="*/ 2882422 w 7129607"/>
              <a:gd name="connsiteY1208" fmla="*/ 7903471 h 10322882"/>
              <a:gd name="connsiteX1209" fmla="*/ 2885788 w 7129607"/>
              <a:gd name="connsiteY1209" fmla="*/ 7886626 h 10322882"/>
              <a:gd name="connsiteX1210" fmla="*/ 2912724 w 7129607"/>
              <a:gd name="connsiteY1210" fmla="*/ 7846201 h 10322882"/>
              <a:gd name="connsiteX1211" fmla="*/ 2912724 w 7129607"/>
              <a:gd name="connsiteY1211" fmla="*/ 7842832 h 10322882"/>
              <a:gd name="connsiteX1212" fmla="*/ 2913211 w 7129607"/>
              <a:gd name="connsiteY1212" fmla="*/ 7843200 h 10322882"/>
              <a:gd name="connsiteX1213" fmla="*/ 2929811 w 7129607"/>
              <a:gd name="connsiteY1213" fmla="*/ 7819978 h 10322882"/>
              <a:gd name="connsiteX1214" fmla="*/ 2906218 w 7129607"/>
              <a:gd name="connsiteY1214" fmla="*/ 7809873 h 10322882"/>
              <a:gd name="connsiteX1215" fmla="*/ 2885996 w 7129607"/>
              <a:gd name="connsiteY1215" fmla="*/ 7823346 h 10322882"/>
              <a:gd name="connsiteX1216" fmla="*/ 2855664 w 7129607"/>
              <a:gd name="connsiteY1216" fmla="*/ 7803138 h 10322882"/>
              <a:gd name="connsiteX1217" fmla="*/ 2902847 w 7129607"/>
              <a:gd name="connsiteY1217" fmla="*/ 7755988 h 10322882"/>
              <a:gd name="connsiteX1218" fmla="*/ 2950031 w 7129607"/>
              <a:gd name="connsiteY1218" fmla="*/ 7678527 h 10322882"/>
              <a:gd name="connsiteX1219" fmla="*/ 2973622 w 7129607"/>
              <a:gd name="connsiteY1219" fmla="*/ 7705470 h 10322882"/>
              <a:gd name="connsiteX1220" fmla="*/ 2956772 w 7129607"/>
              <a:gd name="connsiteY1220" fmla="*/ 7732412 h 10322882"/>
              <a:gd name="connsiteX1221" fmla="*/ 2946661 w 7129607"/>
              <a:gd name="connsiteY1221" fmla="*/ 7759355 h 10322882"/>
              <a:gd name="connsiteX1222" fmla="*/ 2970254 w 7129607"/>
              <a:gd name="connsiteY1222" fmla="*/ 7742517 h 10322882"/>
              <a:gd name="connsiteX1223" fmla="*/ 2997215 w 7129607"/>
              <a:gd name="connsiteY1223" fmla="*/ 7735782 h 10322882"/>
              <a:gd name="connsiteX1224" fmla="*/ 3010693 w 7129607"/>
              <a:gd name="connsiteY1224" fmla="*/ 7735782 h 10322882"/>
              <a:gd name="connsiteX1225" fmla="*/ 3024175 w 7129607"/>
              <a:gd name="connsiteY1225" fmla="*/ 7742517 h 10322882"/>
              <a:gd name="connsiteX1226" fmla="*/ 3034286 w 7129607"/>
              <a:gd name="connsiteY1226" fmla="*/ 7715574 h 10322882"/>
              <a:gd name="connsiteX1227" fmla="*/ 3054508 w 7129607"/>
              <a:gd name="connsiteY1227" fmla="*/ 7685264 h 10322882"/>
              <a:gd name="connsiteX1228" fmla="*/ 3003957 w 7129607"/>
              <a:gd name="connsiteY1228" fmla="*/ 7691999 h 10322882"/>
              <a:gd name="connsiteX1229" fmla="*/ 3007322 w 7129607"/>
              <a:gd name="connsiteY1229" fmla="*/ 7681894 h 10322882"/>
              <a:gd name="connsiteX1230" fmla="*/ 3000586 w 7129607"/>
              <a:gd name="connsiteY1230" fmla="*/ 7671791 h 10322882"/>
              <a:gd name="connsiteX1231" fmla="*/ 2973622 w 7129607"/>
              <a:gd name="connsiteY1231" fmla="*/ 7628009 h 10322882"/>
              <a:gd name="connsiteX1232" fmla="*/ 2966883 w 7129607"/>
              <a:gd name="connsiteY1232" fmla="*/ 7604435 h 10322882"/>
              <a:gd name="connsiteX1233" fmla="*/ 2987104 w 7129607"/>
              <a:gd name="connsiteY1233" fmla="*/ 7570755 h 10322882"/>
              <a:gd name="connsiteX1234" fmla="*/ 3064618 w 7129607"/>
              <a:gd name="connsiteY1234" fmla="*/ 7621273 h 10322882"/>
              <a:gd name="connsiteX1235" fmla="*/ 3071358 w 7129607"/>
              <a:gd name="connsiteY1235" fmla="*/ 7641481 h 10322882"/>
              <a:gd name="connsiteX1236" fmla="*/ 3094951 w 7129607"/>
              <a:gd name="connsiteY1236" fmla="*/ 7665056 h 10322882"/>
              <a:gd name="connsiteX1237" fmla="*/ 3105062 w 7129607"/>
              <a:gd name="connsiteY1237" fmla="*/ 7638113 h 10322882"/>
              <a:gd name="connsiteX1238" fmla="*/ 3101691 w 7129607"/>
              <a:gd name="connsiteY1238" fmla="*/ 7604435 h 10322882"/>
              <a:gd name="connsiteX1239" fmla="*/ 3088209 w 7129607"/>
              <a:gd name="connsiteY1239" fmla="*/ 7584228 h 10322882"/>
              <a:gd name="connsiteX1240" fmla="*/ 3051137 w 7129607"/>
              <a:gd name="connsiteY1240" fmla="*/ 7560652 h 10322882"/>
              <a:gd name="connsiteX1241" fmla="*/ 3057877 w 7129607"/>
              <a:gd name="connsiteY1241" fmla="*/ 7533710 h 10322882"/>
              <a:gd name="connsiteX1242" fmla="*/ 3094951 w 7129607"/>
              <a:gd name="connsiteY1242" fmla="*/ 7547180 h 10322882"/>
              <a:gd name="connsiteX1243" fmla="*/ 3108431 w 7129607"/>
              <a:gd name="connsiteY1243" fmla="*/ 7493295 h 10322882"/>
              <a:gd name="connsiteX1244" fmla="*/ 3081469 w 7129607"/>
              <a:gd name="connsiteY1244" fmla="*/ 7469719 h 10322882"/>
              <a:gd name="connsiteX1245" fmla="*/ 3034286 w 7129607"/>
              <a:gd name="connsiteY1245" fmla="*/ 7442776 h 10322882"/>
              <a:gd name="connsiteX1246" fmla="*/ 3051137 w 7129607"/>
              <a:gd name="connsiteY1246" fmla="*/ 7395628 h 10322882"/>
              <a:gd name="connsiteX1247" fmla="*/ 3037655 w 7129607"/>
              <a:gd name="connsiteY1247" fmla="*/ 7365316 h 10322882"/>
              <a:gd name="connsiteX1248" fmla="*/ 3041026 w 7129607"/>
              <a:gd name="connsiteY1248" fmla="*/ 7308062 h 10322882"/>
              <a:gd name="connsiteX1249" fmla="*/ 3051137 w 7129607"/>
              <a:gd name="connsiteY1249" fmla="*/ 7314799 h 10322882"/>
              <a:gd name="connsiteX1250" fmla="*/ 3072530 w 7129607"/>
              <a:gd name="connsiteY1250" fmla="*/ 7326310 h 10322882"/>
              <a:gd name="connsiteX1251" fmla="*/ 3072530 w 7129607"/>
              <a:gd name="connsiteY1251" fmla="*/ 7325889 h 10322882"/>
              <a:gd name="connsiteX1252" fmla="*/ 3051664 w 7129607"/>
              <a:gd name="connsiteY1252" fmla="*/ 7314645 h 10322882"/>
              <a:gd name="connsiteX1253" fmla="*/ 3041562 w 7129607"/>
              <a:gd name="connsiteY1253" fmla="*/ 7307905 h 10322882"/>
              <a:gd name="connsiteX1254" fmla="*/ 3041562 w 7129607"/>
              <a:gd name="connsiteY1254" fmla="*/ 7304535 h 10322882"/>
              <a:gd name="connsiteX1255" fmla="*/ 3044928 w 7129607"/>
              <a:gd name="connsiteY1255" fmla="*/ 7267469 h 10322882"/>
              <a:gd name="connsiteX1256" fmla="*/ 3071868 w 7129607"/>
              <a:gd name="connsiteY1256" fmla="*/ 7216923 h 10322882"/>
              <a:gd name="connsiteX1257" fmla="*/ 3098806 w 7129607"/>
              <a:gd name="connsiteY1257" fmla="*/ 7227032 h 10322882"/>
              <a:gd name="connsiteX1258" fmla="*/ 3118700 w 7129607"/>
              <a:gd name="connsiteY1258" fmla="*/ 7207126 h 10322882"/>
              <a:gd name="connsiteX1259" fmla="*/ 3118245 w 7129607"/>
              <a:gd name="connsiteY1259" fmla="*/ 7206640 h 10322882"/>
              <a:gd name="connsiteX1260" fmla="*/ 3114873 w 7129607"/>
              <a:gd name="connsiteY1260" fmla="*/ 7193175 h 10322882"/>
              <a:gd name="connsiteX1261" fmla="*/ 3118245 w 7129607"/>
              <a:gd name="connsiteY1261" fmla="*/ 7162881 h 10322882"/>
              <a:gd name="connsiteX1262" fmla="*/ 3087894 w 7129607"/>
              <a:gd name="connsiteY1262" fmla="*/ 7166247 h 10322882"/>
              <a:gd name="connsiteX1263" fmla="*/ 3017074 w 7129607"/>
              <a:gd name="connsiteY1263" fmla="*/ 7102293 h 10322882"/>
              <a:gd name="connsiteX1264" fmla="*/ 3000215 w 7129607"/>
              <a:gd name="connsiteY1264" fmla="*/ 7085462 h 10322882"/>
              <a:gd name="connsiteX1265" fmla="*/ 3017074 w 7129607"/>
              <a:gd name="connsiteY1265" fmla="*/ 7058534 h 10322882"/>
              <a:gd name="connsiteX1266" fmla="*/ 3121618 w 7129607"/>
              <a:gd name="connsiteY1266" fmla="*/ 6890230 h 10322882"/>
              <a:gd name="connsiteX1267" fmla="*/ 3148598 w 7129607"/>
              <a:gd name="connsiteY1267" fmla="*/ 6917158 h 10322882"/>
              <a:gd name="connsiteX1268" fmla="*/ 3158716 w 7129607"/>
              <a:gd name="connsiteY1268" fmla="*/ 6950819 h 10322882"/>
              <a:gd name="connsiteX1269" fmla="*/ 3189067 w 7129607"/>
              <a:gd name="connsiteY1269" fmla="*/ 7058534 h 10322882"/>
              <a:gd name="connsiteX1270" fmla="*/ 3202557 w 7129607"/>
              <a:gd name="connsiteY1270" fmla="*/ 7078730 h 10322882"/>
              <a:gd name="connsiteX1271" fmla="*/ 3182322 w 7129607"/>
              <a:gd name="connsiteY1271" fmla="*/ 7115757 h 10322882"/>
              <a:gd name="connsiteX1272" fmla="*/ 3158716 w 7129607"/>
              <a:gd name="connsiteY1272" fmla="*/ 7156149 h 10322882"/>
              <a:gd name="connsiteX1273" fmla="*/ 3185695 w 7129607"/>
              <a:gd name="connsiteY1273" fmla="*/ 7183077 h 10322882"/>
              <a:gd name="connsiteX1274" fmla="*/ 3222791 w 7129607"/>
              <a:gd name="connsiteY1274" fmla="*/ 7122489 h 10322882"/>
              <a:gd name="connsiteX1275" fmla="*/ 3236281 w 7129607"/>
              <a:gd name="connsiteY1275" fmla="*/ 7152782 h 10322882"/>
              <a:gd name="connsiteX1276" fmla="*/ 3205929 w 7129607"/>
              <a:gd name="connsiteY1276" fmla="*/ 7199908 h 10322882"/>
              <a:gd name="connsiteX1277" fmla="*/ 3243025 w 7129607"/>
              <a:gd name="connsiteY1277" fmla="*/ 7233568 h 10322882"/>
              <a:gd name="connsiteX1278" fmla="*/ 3273377 w 7129607"/>
              <a:gd name="connsiteY1278" fmla="*/ 7213372 h 10322882"/>
              <a:gd name="connsiteX1279" fmla="*/ 3253143 w 7129607"/>
              <a:gd name="connsiteY1279" fmla="*/ 7189809 h 10322882"/>
              <a:gd name="connsiteX1280" fmla="*/ 3276749 w 7129607"/>
              <a:gd name="connsiteY1280" fmla="*/ 7149416 h 10322882"/>
              <a:gd name="connsiteX1281" fmla="*/ 3296984 w 7129607"/>
              <a:gd name="connsiteY1281" fmla="*/ 7162881 h 10322882"/>
              <a:gd name="connsiteX1282" fmla="*/ 3320590 w 7129607"/>
              <a:gd name="connsiteY1282" fmla="*/ 7146050 h 10322882"/>
              <a:gd name="connsiteX1283" fmla="*/ 3320590 w 7129607"/>
              <a:gd name="connsiteY1283" fmla="*/ 7189809 h 10322882"/>
              <a:gd name="connsiteX1284" fmla="*/ 3361061 w 7129607"/>
              <a:gd name="connsiteY1284" fmla="*/ 7169613 h 10322882"/>
              <a:gd name="connsiteX1285" fmla="*/ 3327337 w 7129607"/>
              <a:gd name="connsiteY1285" fmla="*/ 7125855 h 10322882"/>
              <a:gd name="connsiteX1286" fmla="*/ 3340826 w 7129607"/>
              <a:gd name="connsiteY1286" fmla="*/ 7119123 h 10322882"/>
              <a:gd name="connsiteX1287" fmla="*/ 3361061 w 7129607"/>
              <a:gd name="connsiteY1287" fmla="*/ 7095561 h 10322882"/>
              <a:gd name="connsiteX1288" fmla="*/ 3377923 w 7129607"/>
              <a:gd name="connsiteY1288" fmla="*/ 7068632 h 10322882"/>
              <a:gd name="connsiteX1289" fmla="*/ 3381295 w 7129607"/>
              <a:gd name="connsiteY1289" fmla="*/ 7102293 h 10322882"/>
              <a:gd name="connsiteX1290" fmla="*/ 3384667 w 7129607"/>
              <a:gd name="connsiteY1290" fmla="*/ 7139318 h 10322882"/>
              <a:gd name="connsiteX1291" fmla="*/ 3404902 w 7129607"/>
              <a:gd name="connsiteY1291" fmla="*/ 7095561 h 10322882"/>
              <a:gd name="connsiteX1292" fmla="*/ 3408274 w 7129607"/>
              <a:gd name="connsiteY1292" fmla="*/ 7139318 h 10322882"/>
              <a:gd name="connsiteX1293" fmla="*/ 3415019 w 7129607"/>
              <a:gd name="connsiteY1293" fmla="*/ 7176345 h 10322882"/>
              <a:gd name="connsiteX1294" fmla="*/ 3448743 w 7129607"/>
              <a:gd name="connsiteY1294" fmla="*/ 7142684 h 10322882"/>
              <a:gd name="connsiteX1295" fmla="*/ 3455488 w 7129607"/>
              <a:gd name="connsiteY1295" fmla="*/ 7115757 h 10322882"/>
              <a:gd name="connsiteX1296" fmla="*/ 3425136 w 7129607"/>
              <a:gd name="connsiteY1296" fmla="*/ 7085462 h 10322882"/>
              <a:gd name="connsiteX1297" fmla="*/ 3452115 w 7129607"/>
              <a:gd name="connsiteY1297" fmla="*/ 7041703 h 10322882"/>
              <a:gd name="connsiteX1298" fmla="*/ 3468977 w 7129607"/>
              <a:gd name="connsiteY1298" fmla="*/ 7008043 h 10322882"/>
              <a:gd name="connsiteX1299" fmla="*/ 3509447 w 7129607"/>
              <a:gd name="connsiteY1299" fmla="*/ 7031605 h 10322882"/>
              <a:gd name="connsiteX1300" fmla="*/ 3556661 w 7129607"/>
              <a:gd name="connsiteY1300" fmla="*/ 7055168 h 10322882"/>
              <a:gd name="connsiteX1301" fmla="*/ 3563406 w 7129607"/>
              <a:gd name="connsiteY1301" fmla="*/ 7055168 h 10322882"/>
              <a:gd name="connsiteX1302" fmla="*/ 3566642 w 7129607"/>
              <a:gd name="connsiteY1302" fmla="*/ 7055168 h 10322882"/>
              <a:gd name="connsiteX1303" fmla="*/ 3566347 w 7129607"/>
              <a:gd name="connsiteY1303" fmla="*/ 7054956 h 10322882"/>
              <a:gd name="connsiteX1304" fmla="*/ 3562981 w 7129607"/>
              <a:gd name="connsiteY1304" fmla="*/ 7054956 h 10322882"/>
              <a:gd name="connsiteX1305" fmla="*/ 3569715 w 7129607"/>
              <a:gd name="connsiteY1305" fmla="*/ 7044864 h 10322882"/>
              <a:gd name="connsiteX1306" fmla="*/ 3647151 w 7129607"/>
              <a:gd name="connsiteY1306" fmla="*/ 6954035 h 10322882"/>
              <a:gd name="connsiteX1307" fmla="*/ 3677452 w 7129607"/>
              <a:gd name="connsiteY1307" fmla="*/ 6917032 h 10322882"/>
              <a:gd name="connsiteX1308" fmla="*/ 3687551 w 7129607"/>
              <a:gd name="connsiteY1308" fmla="*/ 6896848 h 10322882"/>
              <a:gd name="connsiteX1309" fmla="*/ 3704385 w 7129607"/>
              <a:gd name="connsiteY1309" fmla="*/ 6900211 h 10322882"/>
              <a:gd name="connsiteX1310" fmla="*/ 3704385 w 7129607"/>
              <a:gd name="connsiteY1310" fmla="*/ 6886755 h 10322882"/>
              <a:gd name="connsiteX1311" fmla="*/ 3717853 w 7129607"/>
              <a:gd name="connsiteY1311" fmla="*/ 6863208 h 10322882"/>
              <a:gd name="connsiteX1312" fmla="*/ 3764987 w 7129607"/>
              <a:gd name="connsiteY1312" fmla="*/ 6769015 h 10322882"/>
              <a:gd name="connsiteX1313" fmla="*/ 3768353 w 7129607"/>
              <a:gd name="connsiteY1313" fmla="*/ 6769015 h 10322882"/>
              <a:gd name="connsiteX1314" fmla="*/ 3778455 w 7129607"/>
              <a:gd name="connsiteY1314" fmla="*/ 6772379 h 10322882"/>
              <a:gd name="connsiteX1315" fmla="*/ 3775087 w 7129607"/>
              <a:gd name="connsiteY1315" fmla="*/ 6785836 h 10322882"/>
              <a:gd name="connsiteX1316" fmla="*/ 3775273 w 7129607"/>
              <a:gd name="connsiteY1316" fmla="*/ 6785887 h 10322882"/>
              <a:gd name="connsiteX1317" fmla="*/ 3785339 w 7129607"/>
              <a:gd name="connsiteY1317" fmla="*/ 6789524 h 10322882"/>
              <a:gd name="connsiteX1318" fmla="*/ 3793605 w 7129607"/>
              <a:gd name="connsiteY1318" fmla="*/ 6790881 h 10322882"/>
              <a:gd name="connsiteX1319" fmla="*/ 3775273 w 7129607"/>
              <a:gd name="connsiteY1319" fmla="*/ 6785887 h 10322882"/>
              <a:gd name="connsiteX1320" fmla="*/ 3775180 w 7129607"/>
              <a:gd name="connsiteY1320" fmla="*/ 6785853 h 10322882"/>
              <a:gd name="connsiteX1321" fmla="*/ 3778549 w 7129607"/>
              <a:gd name="connsiteY1321" fmla="*/ 6772385 h 10322882"/>
              <a:gd name="connsiteX1322" fmla="*/ 3768442 w 7129607"/>
              <a:gd name="connsiteY1322" fmla="*/ 6769019 h 10322882"/>
              <a:gd name="connsiteX1323" fmla="*/ 3818982 w 7129607"/>
              <a:gd name="connsiteY1323" fmla="*/ 6671382 h 10322882"/>
              <a:gd name="connsiteX1324" fmla="*/ 3822351 w 7129607"/>
              <a:gd name="connsiteY1324" fmla="*/ 6651181 h 10322882"/>
              <a:gd name="connsiteX1325" fmla="*/ 3835829 w 7129607"/>
              <a:gd name="connsiteY1325" fmla="*/ 6617514 h 10322882"/>
              <a:gd name="connsiteX1326" fmla="*/ 3842568 w 7129607"/>
              <a:gd name="connsiteY1326" fmla="*/ 6573746 h 10322882"/>
              <a:gd name="connsiteX1327" fmla="*/ 3832460 w 7129607"/>
              <a:gd name="connsiteY1327" fmla="*/ 6550178 h 10322882"/>
              <a:gd name="connsiteX1328" fmla="*/ 3741486 w 7129607"/>
              <a:gd name="connsiteY1328" fmla="*/ 6519877 h 10322882"/>
              <a:gd name="connsiteX1329" fmla="*/ 3677469 w 7129607"/>
              <a:gd name="connsiteY1329" fmla="*/ 6509777 h 10322882"/>
              <a:gd name="connsiteX1330" fmla="*/ 3559541 w 7129607"/>
              <a:gd name="connsiteY1330" fmla="*/ 6506410 h 10322882"/>
              <a:gd name="connsiteX1331" fmla="*/ 3471936 w 7129607"/>
              <a:gd name="connsiteY1331" fmla="*/ 6506410 h 10322882"/>
              <a:gd name="connsiteX1332" fmla="*/ 3465198 w 7129607"/>
              <a:gd name="connsiteY1332" fmla="*/ 6472743 h 10322882"/>
              <a:gd name="connsiteX1333" fmla="*/ 3377594 w 7129607"/>
              <a:gd name="connsiteY1333" fmla="*/ 5987925 h 10322882"/>
              <a:gd name="connsiteX1334" fmla="*/ 3458459 w 7129607"/>
              <a:gd name="connsiteY1334" fmla="*/ 6031693 h 10322882"/>
              <a:gd name="connsiteX1335" fmla="*/ 3508999 w 7129607"/>
              <a:gd name="connsiteY1335" fmla="*/ 6061994 h 10322882"/>
              <a:gd name="connsiteX1336" fmla="*/ 3529216 w 7129607"/>
              <a:gd name="connsiteY1336" fmla="*/ 6072094 h 10322882"/>
              <a:gd name="connsiteX1337" fmla="*/ 3562910 w 7129607"/>
              <a:gd name="connsiteY1337" fmla="*/ 6267368 h 10322882"/>
              <a:gd name="connsiteX1338" fmla="*/ 3579756 w 7129607"/>
              <a:gd name="connsiteY1338" fmla="*/ 6371738 h 10322882"/>
              <a:gd name="connsiteX1339" fmla="*/ 3583126 w 7129607"/>
              <a:gd name="connsiteY1339" fmla="*/ 6391939 h 10322882"/>
              <a:gd name="connsiteX1340" fmla="*/ 3616820 w 7129607"/>
              <a:gd name="connsiteY1340" fmla="*/ 6385206 h 10322882"/>
              <a:gd name="connsiteX1341" fmla="*/ 3670729 w 7129607"/>
              <a:gd name="connsiteY1341" fmla="*/ 6378472 h 10322882"/>
              <a:gd name="connsiteX1342" fmla="*/ 3674100 w 7129607"/>
              <a:gd name="connsiteY1342" fmla="*/ 6365004 h 10322882"/>
              <a:gd name="connsiteX1343" fmla="*/ 3660621 w 7129607"/>
              <a:gd name="connsiteY1343" fmla="*/ 6260634 h 10322882"/>
              <a:gd name="connsiteX1344" fmla="*/ 3640406 w 7129607"/>
              <a:gd name="connsiteY1344" fmla="*/ 6125964 h 10322882"/>
              <a:gd name="connsiteX1345" fmla="*/ 3711161 w 7129607"/>
              <a:gd name="connsiteY1345" fmla="*/ 6159631 h 10322882"/>
              <a:gd name="connsiteX1346" fmla="*/ 3728009 w 7129607"/>
              <a:gd name="connsiteY1346" fmla="*/ 6213499 h 10322882"/>
              <a:gd name="connsiteX1347" fmla="*/ 3798766 w 7129607"/>
              <a:gd name="connsiteY1347" fmla="*/ 6213499 h 10322882"/>
              <a:gd name="connsiteX1348" fmla="*/ 3812243 w 7129607"/>
              <a:gd name="connsiteY1348" fmla="*/ 6243800 h 10322882"/>
              <a:gd name="connsiteX1349" fmla="*/ 3845937 w 7129607"/>
              <a:gd name="connsiteY1349" fmla="*/ 6415507 h 10322882"/>
              <a:gd name="connsiteX1350" fmla="*/ 3883000 w 7129607"/>
              <a:gd name="connsiteY1350" fmla="*/ 6435708 h 10322882"/>
              <a:gd name="connsiteX1351" fmla="*/ 3923433 w 7129607"/>
              <a:gd name="connsiteY1351" fmla="*/ 6452541 h 10322882"/>
              <a:gd name="connsiteX1352" fmla="*/ 3936910 w 7129607"/>
              <a:gd name="connsiteY1352" fmla="*/ 6432340 h 10322882"/>
              <a:gd name="connsiteX1353" fmla="*/ 3896477 w 7129607"/>
              <a:gd name="connsiteY1353" fmla="*/ 6408773 h 10322882"/>
              <a:gd name="connsiteX1354" fmla="*/ 3913325 w 7129607"/>
              <a:gd name="connsiteY1354" fmla="*/ 6334703 h 10322882"/>
              <a:gd name="connsiteX1355" fmla="*/ 3947019 w 7129607"/>
              <a:gd name="connsiteY1355" fmla="*/ 6307770 h 10322882"/>
              <a:gd name="connsiteX1356" fmla="*/ 3960496 w 7129607"/>
              <a:gd name="connsiteY1356" fmla="*/ 6324604 h 10322882"/>
              <a:gd name="connsiteX1357" fmla="*/ 3973973 w 7129607"/>
              <a:gd name="connsiteY1357" fmla="*/ 6348171 h 10322882"/>
              <a:gd name="connsiteX1358" fmla="*/ 3980713 w 7129607"/>
              <a:gd name="connsiteY1358" fmla="*/ 6307770 h 10322882"/>
              <a:gd name="connsiteX1359" fmla="*/ 3930171 w 7129607"/>
              <a:gd name="connsiteY1359" fmla="*/ 6297669 h 10322882"/>
              <a:gd name="connsiteX1360" fmla="*/ 3899846 w 7129607"/>
              <a:gd name="connsiteY1360" fmla="*/ 6206766 h 10322882"/>
              <a:gd name="connsiteX1361" fmla="*/ 3963865 w 7129607"/>
              <a:gd name="connsiteY1361" fmla="*/ 6220233 h 10322882"/>
              <a:gd name="connsiteX1362" fmla="*/ 3990821 w 7129607"/>
              <a:gd name="connsiteY1362" fmla="*/ 6210133 h 10322882"/>
              <a:gd name="connsiteX1363" fmla="*/ 4024514 w 7129607"/>
              <a:gd name="connsiteY1363" fmla="*/ 6213499 h 10322882"/>
              <a:gd name="connsiteX1364" fmla="*/ 4048099 w 7129607"/>
              <a:gd name="connsiteY1364" fmla="*/ 6230333 h 10322882"/>
              <a:gd name="connsiteX1365" fmla="*/ 4071685 w 7129607"/>
              <a:gd name="connsiteY1365" fmla="*/ 6216867 h 10322882"/>
              <a:gd name="connsiteX1366" fmla="*/ 4071685 w 7129607"/>
              <a:gd name="connsiteY1366" fmla="*/ 6189932 h 10322882"/>
              <a:gd name="connsiteX1367" fmla="*/ 4041361 w 7129607"/>
              <a:gd name="connsiteY1367" fmla="*/ 6193300 h 10322882"/>
              <a:gd name="connsiteX1368" fmla="*/ 4051468 w 7129607"/>
              <a:gd name="connsiteY1368" fmla="*/ 6210133 h 10322882"/>
              <a:gd name="connsiteX1369" fmla="*/ 3893108 w 7129607"/>
              <a:gd name="connsiteY1369" fmla="*/ 6162999 h 10322882"/>
              <a:gd name="connsiteX1370" fmla="*/ 3936910 w 7129607"/>
              <a:gd name="connsiteY1370" fmla="*/ 6122596 h 10322882"/>
              <a:gd name="connsiteX1371" fmla="*/ 4024514 w 7129607"/>
              <a:gd name="connsiteY1371" fmla="*/ 6152897 h 10322882"/>
              <a:gd name="connsiteX1372" fmla="*/ 4041361 w 7129607"/>
              <a:gd name="connsiteY1372" fmla="*/ 6102395 h 10322882"/>
              <a:gd name="connsiteX1373" fmla="*/ 4021145 w 7129607"/>
              <a:gd name="connsiteY1373" fmla="*/ 6082195 h 10322882"/>
              <a:gd name="connsiteX1374" fmla="*/ 4004297 w 7129607"/>
              <a:gd name="connsiteY1374" fmla="*/ 6055260 h 10322882"/>
              <a:gd name="connsiteX1375" fmla="*/ 3997559 w 7129607"/>
              <a:gd name="connsiteY1375" fmla="*/ 6119230 h 10322882"/>
              <a:gd name="connsiteX1376" fmla="*/ 3953757 w 7129607"/>
              <a:gd name="connsiteY1376" fmla="*/ 6105763 h 10322882"/>
              <a:gd name="connsiteX1377" fmla="*/ 3916694 w 7129607"/>
              <a:gd name="connsiteY1377" fmla="*/ 6095663 h 10322882"/>
              <a:gd name="connsiteX1378" fmla="*/ 3883000 w 7129607"/>
              <a:gd name="connsiteY1378" fmla="*/ 6109129 h 10322882"/>
              <a:gd name="connsiteX1379" fmla="*/ 3839199 w 7129607"/>
              <a:gd name="connsiteY1379" fmla="*/ 6129330 h 10322882"/>
              <a:gd name="connsiteX1380" fmla="*/ 3825720 w 7129607"/>
              <a:gd name="connsiteY1380" fmla="*/ 6115862 h 10322882"/>
              <a:gd name="connsiteX1381" fmla="*/ 3775180 w 7129607"/>
              <a:gd name="connsiteY1381" fmla="*/ 6136064 h 10322882"/>
              <a:gd name="connsiteX1382" fmla="*/ 3714532 w 7129607"/>
              <a:gd name="connsiteY1382" fmla="*/ 6115862 h 10322882"/>
              <a:gd name="connsiteX1383" fmla="*/ 3637037 w 7129607"/>
              <a:gd name="connsiteY1383" fmla="*/ 6078828 h 10322882"/>
              <a:gd name="connsiteX1384" fmla="*/ 3623558 w 7129607"/>
              <a:gd name="connsiteY1384" fmla="*/ 6008126 h 10322882"/>
              <a:gd name="connsiteX1385" fmla="*/ 3613450 w 7129607"/>
              <a:gd name="connsiteY1385" fmla="*/ 5923956 h 10322882"/>
              <a:gd name="connsiteX1386" fmla="*/ 3724640 w 7129607"/>
              <a:gd name="connsiteY1386" fmla="*/ 5957624 h 10322882"/>
              <a:gd name="connsiteX1387" fmla="*/ 3721271 w 7129607"/>
              <a:gd name="connsiteY1387" fmla="*/ 5981191 h 10322882"/>
              <a:gd name="connsiteX1388" fmla="*/ 3768442 w 7129607"/>
              <a:gd name="connsiteY1388" fmla="*/ 5994658 h 10322882"/>
              <a:gd name="connsiteX1389" fmla="*/ 3849306 w 7129607"/>
              <a:gd name="connsiteY1389" fmla="*/ 6014860 h 10322882"/>
              <a:gd name="connsiteX1390" fmla="*/ 3862783 w 7129607"/>
              <a:gd name="connsiteY1390" fmla="*/ 5974459 h 10322882"/>
              <a:gd name="connsiteX1391" fmla="*/ 3849306 w 7129607"/>
              <a:gd name="connsiteY1391" fmla="*/ 5960991 h 10322882"/>
              <a:gd name="connsiteX1392" fmla="*/ 3758334 w 7129607"/>
              <a:gd name="connsiteY1392" fmla="*/ 5923956 h 10322882"/>
              <a:gd name="connsiteX1393" fmla="*/ 3765072 w 7129607"/>
              <a:gd name="connsiteY1393" fmla="*/ 5893655 h 10322882"/>
              <a:gd name="connsiteX1394" fmla="*/ 3765072 w 7129607"/>
              <a:gd name="connsiteY1394" fmla="*/ 5880312 h 10322882"/>
              <a:gd name="connsiteX1395" fmla="*/ 3764984 w 7129607"/>
              <a:gd name="connsiteY1395" fmla="*/ 5880320 h 10322882"/>
              <a:gd name="connsiteX1396" fmla="*/ 3764984 w 7129607"/>
              <a:gd name="connsiteY1396" fmla="*/ 5849997 h 10322882"/>
              <a:gd name="connsiteX1397" fmla="*/ 3670669 w 7129607"/>
              <a:gd name="connsiteY1397" fmla="*/ 5846628 h 10322882"/>
              <a:gd name="connsiteX1398" fmla="*/ 3620143 w 7129607"/>
              <a:gd name="connsiteY1398" fmla="*/ 5846628 h 10322882"/>
              <a:gd name="connsiteX1399" fmla="*/ 3610039 w 7129607"/>
              <a:gd name="connsiteY1399" fmla="*/ 5836520 h 10322882"/>
              <a:gd name="connsiteX1400" fmla="*/ 3613406 w 7129607"/>
              <a:gd name="connsiteY1400" fmla="*/ 5735443 h 10322882"/>
              <a:gd name="connsiteX1401" fmla="*/ 3636985 w 7129607"/>
              <a:gd name="connsiteY1401" fmla="*/ 5752289 h 10322882"/>
              <a:gd name="connsiteX1402" fmla="*/ 3640354 w 7129607"/>
              <a:gd name="connsiteY1402" fmla="*/ 5779243 h 10322882"/>
              <a:gd name="connsiteX1403" fmla="*/ 3647091 w 7129607"/>
              <a:gd name="connsiteY1403" fmla="*/ 5816305 h 10322882"/>
              <a:gd name="connsiteX1404" fmla="*/ 3667301 w 7129607"/>
              <a:gd name="connsiteY1404" fmla="*/ 5816305 h 10322882"/>
              <a:gd name="connsiteX1405" fmla="*/ 3707721 w 7129607"/>
              <a:gd name="connsiteY1405" fmla="*/ 5816305 h 10322882"/>
              <a:gd name="connsiteX1406" fmla="*/ 3714458 w 7129607"/>
              <a:gd name="connsiteY1406" fmla="*/ 5792720 h 10322882"/>
              <a:gd name="connsiteX1407" fmla="*/ 3687510 w 7129607"/>
              <a:gd name="connsiteY1407" fmla="*/ 5779243 h 10322882"/>
              <a:gd name="connsiteX1408" fmla="*/ 3684143 w 7129607"/>
              <a:gd name="connsiteY1408" fmla="*/ 5752289 h 10322882"/>
              <a:gd name="connsiteX1409" fmla="*/ 3700984 w 7129607"/>
              <a:gd name="connsiteY1409" fmla="*/ 5759028 h 10322882"/>
              <a:gd name="connsiteX1410" fmla="*/ 3697617 w 7129607"/>
              <a:gd name="connsiteY1410" fmla="*/ 5708489 h 10322882"/>
              <a:gd name="connsiteX1411" fmla="*/ 3704354 w 7129607"/>
              <a:gd name="connsiteY1411" fmla="*/ 5695012 h 10322882"/>
              <a:gd name="connsiteX1412" fmla="*/ 3714458 w 7129607"/>
              <a:gd name="connsiteY1412" fmla="*/ 5681535 h 10322882"/>
              <a:gd name="connsiteX1413" fmla="*/ 3734669 w 7129607"/>
              <a:gd name="connsiteY1413" fmla="*/ 5678166 h 10322882"/>
              <a:gd name="connsiteX1414" fmla="*/ 3758247 w 7129607"/>
              <a:gd name="connsiteY1414" fmla="*/ 5664689 h 10322882"/>
              <a:gd name="connsiteX1415" fmla="*/ 3805405 w 7129607"/>
              <a:gd name="connsiteY1415" fmla="*/ 5641106 h 10322882"/>
              <a:gd name="connsiteX1416" fmla="*/ 3818879 w 7129607"/>
              <a:gd name="connsiteY1416" fmla="*/ 5728705 h 10322882"/>
              <a:gd name="connsiteX1417" fmla="*/ 3835721 w 7129607"/>
              <a:gd name="connsiteY1417" fmla="*/ 5745551 h 10322882"/>
              <a:gd name="connsiteX1418" fmla="*/ 3872773 w 7129607"/>
              <a:gd name="connsiteY1418" fmla="*/ 5752289 h 10322882"/>
              <a:gd name="connsiteX1419" fmla="*/ 3882877 w 7129607"/>
              <a:gd name="connsiteY1419" fmla="*/ 5657951 h 10322882"/>
              <a:gd name="connsiteX1420" fmla="*/ 3879510 w 7129607"/>
              <a:gd name="connsiteY1420" fmla="*/ 5580460 h 10322882"/>
              <a:gd name="connsiteX1421" fmla="*/ 3936772 w 7129607"/>
              <a:gd name="connsiteY1421" fmla="*/ 5604045 h 10322882"/>
              <a:gd name="connsiteX1422" fmla="*/ 3930035 w 7129607"/>
              <a:gd name="connsiteY1422" fmla="*/ 5529921 h 10322882"/>
              <a:gd name="connsiteX1423" fmla="*/ 3882877 w 7129607"/>
              <a:gd name="connsiteY1423" fmla="*/ 5526552 h 10322882"/>
              <a:gd name="connsiteX1424" fmla="*/ 3869405 w 7129607"/>
              <a:gd name="connsiteY1424" fmla="*/ 5449060 h 10322882"/>
              <a:gd name="connsiteX1425" fmla="*/ 3913194 w 7129607"/>
              <a:gd name="connsiteY1425" fmla="*/ 5418737 h 10322882"/>
              <a:gd name="connsiteX1426" fmla="*/ 3906457 w 7129607"/>
              <a:gd name="connsiteY1426" fmla="*/ 5385044 h 10322882"/>
              <a:gd name="connsiteX1427" fmla="*/ 3886246 w 7129607"/>
              <a:gd name="connsiteY1427" fmla="*/ 5378306 h 10322882"/>
              <a:gd name="connsiteX1428" fmla="*/ 3842457 w 7129607"/>
              <a:gd name="connsiteY1428" fmla="*/ 5398521 h 10322882"/>
              <a:gd name="connsiteX1429" fmla="*/ 3812142 w 7129607"/>
              <a:gd name="connsiteY1429" fmla="*/ 5388414 h 10322882"/>
              <a:gd name="connsiteX1430" fmla="*/ 3845825 w 7129607"/>
              <a:gd name="connsiteY1430" fmla="*/ 5371567 h 10322882"/>
              <a:gd name="connsiteX1431" fmla="*/ 3869405 w 7129607"/>
              <a:gd name="connsiteY1431" fmla="*/ 5368198 h 10322882"/>
              <a:gd name="connsiteX1432" fmla="*/ 3835721 w 7129607"/>
              <a:gd name="connsiteY1432" fmla="*/ 5354721 h 10322882"/>
              <a:gd name="connsiteX1433" fmla="*/ 3805405 w 7129607"/>
              <a:gd name="connsiteY1433" fmla="*/ 5368198 h 10322882"/>
              <a:gd name="connsiteX1434" fmla="*/ 3781827 w 7129607"/>
              <a:gd name="connsiteY1434" fmla="*/ 5371567 h 10322882"/>
              <a:gd name="connsiteX1435" fmla="*/ 3741406 w 7129607"/>
              <a:gd name="connsiteY1435" fmla="*/ 5351352 h 10322882"/>
              <a:gd name="connsiteX1436" fmla="*/ 3785195 w 7129607"/>
              <a:gd name="connsiteY1436" fmla="*/ 5337875 h 10322882"/>
              <a:gd name="connsiteX1437" fmla="*/ 3795299 w 7129607"/>
              <a:gd name="connsiteY1437" fmla="*/ 5341244 h 10322882"/>
              <a:gd name="connsiteX1438" fmla="*/ 3798668 w 7129607"/>
              <a:gd name="connsiteY1438" fmla="*/ 5331137 h 10322882"/>
              <a:gd name="connsiteX1439" fmla="*/ 3768353 w 7129607"/>
              <a:gd name="connsiteY1439" fmla="*/ 5314290 h 10322882"/>
              <a:gd name="connsiteX1440" fmla="*/ 3721195 w 7129607"/>
              <a:gd name="connsiteY1440" fmla="*/ 5337875 h 10322882"/>
              <a:gd name="connsiteX1441" fmla="*/ 3677406 w 7129607"/>
              <a:gd name="connsiteY1441" fmla="*/ 5310921 h 10322882"/>
              <a:gd name="connsiteX1442" fmla="*/ 3640354 w 7129607"/>
              <a:gd name="connsiteY1442" fmla="*/ 5324398 h 10322882"/>
              <a:gd name="connsiteX1443" fmla="*/ 3663932 w 7129607"/>
              <a:gd name="connsiteY1443" fmla="*/ 5297444 h 10322882"/>
              <a:gd name="connsiteX1444" fmla="*/ 3667301 w 7129607"/>
              <a:gd name="connsiteY1444" fmla="*/ 5283967 h 10322882"/>
              <a:gd name="connsiteX1445" fmla="*/ 3657195 w 7129607"/>
              <a:gd name="connsiteY1445" fmla="*/ 5260383 h 10322882"/>
              <a:gd name="connsiteX1446" fmla="*/ 3610039 w 7129607"/>
              <a:gd name="connsiteY1446" fmla="*/ 5230060 h 10322882"/>
              <a:gd name="connsiteX1447" fmla="*/ 3593196 w 7129607"/>
              <a:gd name="connsiteY1447" fmla="*/ 5267121 h 10322882"/>
              <a:gd name="connsiteX1448" fmla="*/ 3566250 w 7129607"/>
              <a:gd name="connsiteY1448" fmla="*/ 5280598 h 10322882"/>
              <a:gd name="connsiteX1449" fmla="*/ 3579723 w 7129607"/>
              <a:gd name="connsiteY1449" fmla="*/ 5193000 h 10322882"/>
              <a:gd name="connsiteX1450" fmla="*/ 3552776 w 7129607"/>
              <a:gd name="connsiteY1450" fmla="*/ 5203107 h 10322882"/>
              <a:gd name="connsiteX1451" fmla="*/ 3542670 w 7129607"/>
              <a:gd name="connsiteY1451" fmla="*/ 5250275 h 10322882"/>
              <a:gd name="connsiteX1452" fmla="*/ 3532565 w 7129607"/>
              <a:gd name="connsiteY1452" fmla="*/ 5277229 h 10322882"/>
              <a:gd name="connsiteX1453" fmla="*/ 3508987 w 7129607"/>
              <a:gd name="connsiteY1453" fmla="*/ 5307552 h 10322882"/>
              <a:gd name="connsiteX1454" fmla="*/ 3522461 w 7129607"/>
              <a:gd name="connsiteY1454" fmla="*/ 5230060 h 10322882"/>
              <a:gd name="connsiteX1455" fmla="*/ 3532565 w 7129607"/>
              <a:gd name="connsiteY1455" fmla="*/ 5186261 h 10322882"/>
              <a:gd name="connsiteX1456" fmla="*/ 3549407 w 7129607"/>
              <a:gd name="connsiteY1456" fmla="*/ 5172784 h 10322882"/>
              <a:gd name="connsiteX1457" fmla="*/ 3579723 w 7129607"/>
              <a:gd name="connsiteY1457" fmla="*/ 5162676 h 10322882"/>
              <a:gd name="connsiteX1458" fmla="*/ 3616775 w 7129607"/>
              <a:gd name="connsiteY1458" fmla="*/ 5145830 h 10322882"/>
              <a:gd name="connsiteX1459" fmla="*/ 3636985 w 7129607"/>
              <a:gd name="connsiteY1459" fmla="*/ 5085184 h 10322882"/>
              <a:gd name="connsiteX1460" fmla="*/ 3610039 w 7129607"/>
              <a:gd name="connsiteY1460" fmla="*/ 5125615 h 10322882"/>
              <a:gd name="connsiteX1461" fmla="*/ 3539302 w 7129607"/>
              <a:gd name="connsiteY1461" fmla="*/ 5145830 h 10322882"/>
              <a:gd name="connsiteX1462" fmla="*/ 3542670 w 7129607"/>
              <a:gd name="connsiteY1462" fmla="*/ 5081816 h 10322882"/>
              <a:gd name="connsiteX1463" fmla="*/ 3552776 w 7129607"/>
              <a:gd name="connsiteY1463" fmla="*/ 5061599 h 10322882"/>
              <a:gd name="connsiteX1464" fmla="*/ 3549407 w 7129607"/>
              <a:gd name="connsiteY1464" fmla="*/ 5041384 h 10322882"/>
              <a:gd name="connsiteX1465" fmla="*/ 3535934 w 7129607"/>
              <a:gd name="connsiteY1465" fmla="*/ 5017799 h 10322882"/>
              <a:gd name="connsiteX1466" fmla="*/ 3508987 w 7129607"/>
              <a:gd name="connsiteY1466" fmla="*/ 5027907 h 10322882"/>
              <a:gd name="connsiteX1467" fmla="*/ 3461829 w 7129607"/>
              <a:gd name="connsiteY1467" fmla="*/ 5054861 h 10322882"/>
              <a:gd name="connsiteX1468" fmla="*/ 3421409 w 7129607"/>
              <a:gd name="connsiteY1468" fmla="*/ 5014432 h 10322882"/>
              <a:gd name="connsiteX1469" fmla="*/ 3461829 w 7129607"/>
              <a:gd name="connsiteY1469" fmla="*/ 4987476 h 10322882"/>
              <a:gd name="connsiteX1470" fmla="*/ 3599932 w 7129607"/>
              <a:gd name="connsiteY1470" fmla="*/ 4933570 h 10322882"/>
              <a:gd name="connsiteX1471" fmla="*/ 3556143 w 7129607"/>
              <a:gd name="connsiteY1471" fmla="*/ 4842601 h 10322882"/>
              <a:gd name="connsiteX1472" fmla="*/ 3482039 w 7129607"/>
              <a:gd name="connsiteY1472" fmla="*/ 4781954 h 10322882"/>
              <a:gd name="connsiteX1473" fmla="*/ 3455092 w 7129607"/>
              <a:gd name="connsiteY1473" fmla="*/ 4741524 h 10322882"/>
              <a:gd name="connsiteX1474" fmla="*/ 3441618 w 7129607"/>
              <a:gd name="connsiteY1474" fmla="*/ 4701093 h 10322882"/>
              <a:gd name="connsiteX1475" fmla="*/ 3495513 w 7129607"/>
              <a:gd name="connsiteY1475" fmla="*/ 4637077 h 10322882"/>
              <a:gd name="connsiteX1476" fmla="*/ 3532565 w 7129607"/>
              <a:gd name="connsiteY1476" fmla="*/ 4620233 h 10322882"/>
              <a:gd name="connsiteX1477" fmla="*/ 3576354 w 7129607"/>
              <a:gd name="connsiteY1477" fmla="*/ 4603385 h 10322882"/>
              <a:gd name="connsiteX1478" fmla="*/ 3650458 w 7129607"/>
              <a:gd name="connsiteY1478" fmla="*/ 4552848 h 10322882"/>
              <a:gd name="connsiteX1479" fmla="*/ 3721195 w 7129607"/>
              <a:gd name="connsiteY1479" fmla="*/ 4485463 h 10322882"/>
              <a:gd name="connsiteX1480" fmla="*/ 3812142 w 7129607"/>
              <a:gd name="connsiteY1480" fmla="*/ 4445032 h 10322882"/>
              <a:gd name="connsiteX1481" fmla="*/ 3876142 w 7129607"/>
              <a:gd name="connsiteY1481" fmla="*/ 4401232 h 10322882"/>
              <a:gd name="connsiteX1482" fmla="*/ 3862668 w 7129607"/>
              <a:gd name="connsiteY1482" fmla="*/ 4317001 h 10322882"/>
              <a:gd name="connsiteX1483" fmla="*/ 3869405 w 7129607"/>
              <a:gd name="connsiteY1483" fmla="*/ 4229403 h 10322882"/>
              <a:gd name="connsiteX1484" fmla="*/ 3956983 w 7129607"/>
              <a:gd name="connsiteY1484" fmla="*/ 4209188 h 10322882"/>
              <a:gd name="connsiteX1485" fmla="*/ 4004140 w 7129607"/>
              <a:gd name="connsiteY1485" fmla="*/ 4222663 h 10322882"/>
              <a:gd name="connsiteX1486" fmla="*/ 4007509 w 7129607"/>
              <a:gd name="connsiteY1486" fmla="*/ 4222663 h 10322882"/>
              <a:gd name="connsiteX1487" fmla="*/ 4014246 w 7129607"/>
              <a:gd name="connsiteY1487" fmla="*/ 4229403 h 10322882"/>
              <a:gd name="connsiteX1488" fmla="*/ 4031087 w 7129607"/>
              <a:gd name="connsiteY1488" fmla="*/ 4232771 h 10322882"/>
              <a:gd name="connsiteX1489" fmla="*/ 4032447 w 7129607"/>
              <a:gd name="connsiteY1489" fmla="*/ 4233376 h 10322882"/>
              <a:gd name="connsiteX1490" fmla="*/ 4032447 w 7129607"/>
              <a:gd name="connsiteY1490" fmla="*/ 4232704 h 10322882"/>
              <a:gd name="connsiteX1491" fmla="*/ 4031357 w 7129607"/>
              <a:gd name="connsiteY1491" fmla="*/ 4232219 h 10322882"/>
              <a:gd name="connsiteX1492" fmla="*/ 4014533 w 7129607"/>
              <a:gd name="connsiteY1492" fmla="*/ 4228851 h 10322882"/>
              <a:gd name="connsiteX1493" fmla="*/ 4007804 w 7129607"/>
              <a:gd name="connsiteY1493" fmla="*/ 4222114 h 10322882"/>
              <a:gd name="connsiteX1494" fmla="*/ 3997710 w 7129607"/>
              <a:gd name="connsiteY1494" fmla="*/ 4201905 h 10322882"/>
              <a:gd name="connsiteX1495" fmla="*/ 4001075 w 7129607"/>
              <a:gd name="connsiteY1495" fmla="*/ 4154750 h 10322882"/>
              <a:gd name="connsiteX1496" fmla="*/ 4004439 w 7129607"/>
              <a:gd name="connsiteY1496" fmla="*/ 4100858 h 10322882"/>
              <a:gd name="connsiteX1497" fmla="*/ 4001075 w 7129607"/>
              <a:gd name="connsiteY1497" fmla="*/ 3999817 h 10322882"/>
              <a:gd name="connsiteX1498" fmla="*/ 4001075 w 7129607"/>
              <a:gd name="connsiteY1498" fmla="*/ 3972871 h 10322882"/>
              <a:gd name="connsiteX1499" fmla="*/ 3977522 w 7129607"/>
              <a:gd name="connsiteY1499" fmla="*/ 3986345 h 10322882"/>
              <a:gd name="connsiteX1500" fmla="*/ 3964064 w 7129607"/>
              <a:gd name="connsiteY1500" fmla="*/ 3939189 h 10322882"/>
              <a:gd name="connsiteX1501" fmla="*/ 3974157 w 7129607"/>
              <a:gd name="connsiteY1501" fmla="*/ 3881928 h 10322882"/>
              <a:gd name="connsiteX1502" fmla="*/ 3943875 w 7129607"/>
              <a:gd name="connsiteY1502" fmla="*/ 3871824 h 10322882"/>
              <a:gd name="connsiteX1503" fmla="*/ 3913593 w 7129607"/>
              <a:gd name="connsiteY1503" fmla="*/ 3888665 h 10322882"/>
              <a:gd name="connsiteX1504" fmla="*/ 3903498 w 7129607"/>
              <a:gd name="connsiteY1504" fmla="*/ 3851615 h 10322882"/>
              <a:gd name="connsiteX1505" fmla="*/ 3896769 w 7129607"/>
              <a:gd name="connsiteY1505" fmla="*/ 3801090 h 10322882"/>
              <a:gd name="connsiteX1506" fmla="*/ 3906863 w 7129607"/>
              <a:gd name="connsiteY1506" fmla="*/ 3780881 h 10322882"/>
              <a:gd name="connsiteX1507" fmla="*/ 3893405 w 7129607"/>
              <a:gd name="connsiteY1507" fmla="*/ 3764039 h 10322882"/>
              <a:gd name="connsiteX1508" fmla="*/ 3839569 w 7129607"/>
              <a:gd name="connsiteY1508" fmla="*/ 3753935 h 10322882"/>
              <a:gd name="connsiteX1509" fmla="*/ 3849663 w 7129607"/>
              <a:gd name="connsiteY1509" fmla="*/ 3716885 h 10322882"/>
              <a:gd name="connsiteX1510" fmla="*/ 3856393 w 7129607"/>
              <a:gd name="connsiteY1510" fmla="*/ 3669731 h 10322882"/>
              <a:gd name="connsiteX1511" fmla="*/ 3853029 w 7129607"/>
              <a:gd name="connsiteY1511" fmla="*/ 3639416 h 10322882"/>
              <a:gd name="connsiteX1512" fmla="*/ 3846298 w 7129607"/>
              <a:gd name="connsiteY1512" fmla="*/ 3598998 h 10322882"/>
              <a:gd name="connsiteX1513" fmla="*/ 3832840 w 7129607"/>
              <a:gd name="connsiteY1513" fmla="*/ 3568682 h 10322882"/>
              <a:gd name="connsiteX1514" fmla="*/ 3829476 w 7129607"/>
              <a:gd name="connsiteY1514" fmla="*/ 3548473 h 10322882"/>
              <a:gd name="connsiteX1515" fmla="*/ 3819381 w 7129607"/>
              <a:gd name="connsiteY1515" fmla="*/ 3531632 h 10322882"/>
              <a:gd name="connsiteX1516" fmla="*/ 3812652 w 7129607"/>
              <a:gd name="connsiteY1516" fmla="*/ 3484477 h 10322882"/>
              <a:gd name="connsiteX1517" fmla="*/ 3819381 w 7129607"/>
              <a:gd name="connsiteY1517" fmla="*/ 3474372 h 10322882"/>
              <a:gd name="connsiteX1518" fmla="*/ 3805923 w 7129607"/>
              <a:gd name="connsiteY1518" fmla="*/ 3460900 h 10322882"/>
              <a:gd name="connsiteX1519" fmla="*/ 3812652 w 7129607"/>
              <a:gd name="connsiteY1519" fmla="*/ 3450794 h 10322882"/>
              <a:gd name="connsiteX1520" fmla="*/ 3802558 w 7129607"/>
              <a:gd name="connsiteY1520" fmla="*/ 3444057 h 10322882"/>
              <a:gd name="connsiteX1521" fmla="*/ 3802632 w 7129607"/>
              <a:gd name="connsiteY1521" fmla="*/ 3443909 h 10322882"/>
              <a:gd name="connsiteX1522" fmla="*/ 3789321 w 7129607"/>
              <a:gd name="connsiteY1522" fmla="*/ 3447234 h 10322882"/>
              <a:gd name="connsiteX1523" fmla="*/ 3728680 w 7129607"/>
              <a:gd name="connsiteY1523" fmla="*/ 3383264 h 10322882"/>
              <a:gd name="connsiteX1524" fmla="*/ 3725310 w 7129607"/>
              <a:gd name="connsiteY1524" fmla="*/ 3363063 h 10322882"/>
              <a:gd name="connsiteX1525" fmla="*/ 3698360 w 7129607"/>
              <a:gd name="connsiteY1525" fmla="*/ 3359695 h 10322882"/>
              <a:gd name="connsiteX1526" fmla="*/ 3684884 w 7129607"/>
              <a:gd name="connsiteY1526" fmla="*/ 3332760 h 10322882"/>
              <a:gd name="connsiteX1527" fmla="*/ 3668040 w 7129607"/>
              <a:gd name="connsiteY1527" fmla="*/ 3302459 h 10322882"/>
              <a:gd name="connsiteX1528" fmla="*/ 3644457 w 7129607"/>
              <a:gd name="connsiteY1528" fmla="*/ 3305825 h 10322882"/>
              <a:gd name="connsiteX1529" fmla="*/ 3610767 w 7129607"/>
              <a:gd name="connsiteY1529" fmla="*/ 3305825 h 10322882"/>
              <a:gd name="connsiteX1530" fmla="*/ 3593923 w 7129607"/>
              <a:gd name="connsiteY1530" fmla="*/ 3265423 h 10322882"/>
              <a:gd name="connsiteX1531" fmla="*/ 3566972 w 7129607"/>
              <a:gd name="connsiteY1531" fmla="*/ 3214924 h 10322882"/>
              <a:gd name="connsiteX1532" fmla="*/ 3536650 w 7129607"/>
              <a:gd name="connsiteY1532" fmla="*/ 3124019 h 10322882"/>
              <a:gd name="connsiteX1533" fmla="*/ 3553495 w 7129607"/>
              <a:gd name="connsiteY1533" fmla="*/ 3036485 h 10322882"/>
              <a:gd name="connsiteX1534" fmla="*/ 3583817 w 7129607"/>
              <a:gd name="connsiteY1534" fmla="*/ 3009550 h 10322882"/>
              <a:gd name="connsiteX1535" fmla="*/ 3607398 w 7129607"/>
              <a:gd name="connsiteY1535" fmla="*/ 2959047 h 10322882"/>
              <a:gd name="connsiteX1536" fmla="*/ 3617506 w 7129607"/>
              <a:gd name="connsiteY1536" fmla="*/ 2908544 h 10322882"/>
              <a:gd name="connsiteX1537" fmla="*/ 3620875 w 7129607"/>
              <a:gd name="connsiteY1537" fmla="*/ 2858042 h 10322882"/>
              <a:gd name="connsiteX1538" fmla="*/ 3597292 w 7129607"/>
              <a:gd name="connsiteY1538" fmla="*/ 2763769 h 10322882"/>
              <a:gd name="connsiteX1539" fmla="*/ 3580447 w 7129607"/>
              <a:gd name="connsiteY1539" fmla="*/ 2720001 h 10322882"/>
              <a:gd name="connsiteX1540" fmla="*/ 3553495 w 7129607"/>
              <a:gd name="connsiteY1540" fmla="*/ 2669498 h 10322882"/>
              <a:gd name="connsiteX1541" fmla="*/ 3543389 w 7129607"/>
              <a:gd name="connsiteY1541" fmla="*/ 2642563 h 10322882"/>
              <a:gd name="connsiteX1542" fmla="*/ 3566972 w 7129607"/>
              <a:gd name="connsiteY1542" fmla="*/ 2652665 h 10322882"/>
              <a:gd name="connsiteX1543" fmla="*/ 3607398 w 7129607"/>
              <a:gd name="connsiteY1543" fmla="*/ 2649298 h 10322882"/>
              <a:gd name="connsiteX1544" fmla="*/ 3644457 w 7129607"/>
              <a:gd name="connsiteY1544" fmla="*/ 2625730 h 10322882"/>
              <a:gd name="connsiteX1545" fmla="*/ 3701729 w 7129607"/>
              <a:gd name="connsiteY1545" fmla="*/ 2568494 h 10322882"/>
              <a:gd name="connsiteX1546" fmla="*/ 3681515 w 7129607"/>
              <a:gd name="connsiteY1546" fmla="*/ 2528092 h 10322882"/>
              <a:gd name="connsiteX1547" fmla="*/ 3705098 w 7129607"/>
              <a:gd name="connsiteY1547" fmla="*/ 2491056 h 10322882"/>
              <a:gd name="connsiteX1548" fmla="*/ 3718573 w 7129607"/>
              <a:gd name="connsiteY1548" fmla="*/ 2447288 h 10322882"/>
              <a:gd name="connsiteX1549" fmla="*/ 3732049 w 7129607"/>
              <a:gd name="connsiteY1549" fmla="*/ 2413618 h 10322882"/>
              <a:gd name="connsiteX1550" fmla="*/ 3728680 w 7129607"/>
              <a:gd name="connsiteY1550" fmla="*/ 2373217 h 10322882"/>
              <a:gd name="connsiteX1551" fmla="*/ 3759001 w 7129607"/>
              <a:gd name="connsiteY1551" fmla="*/ 2332817 h 10322882"/>
              <a:gd name="connsiteX1552" fmla="*/ 3762282 w 7129607"/>
              <a:gd name="connsiteY1552" fmla="*/ 2313135 h 10322882"/>
              <a:gd name="connsiteX1553" fmla="*/ 3761720 w 7129607"/>
              <a:gd name="connsiteY1553" fmla="*/ 2312574 h 10322882"/>
              <a:gd name="connsiteX1554" fmla="*/ 3758351 w 7129607"/>
              <a:gd name="connsiteY1554" fmla="*/ 2299093 h 10322882"/>
              <a:gd name="connsiteX1555" fmla="*/ 3771827 w 7129607"/>
              <a:gd name="connsiteY1555" fmla="*/ 2245167 h 10322882"/>
              <a:gd name="connsiteX1556" fmla="*/ 3785302 w 7129607"/>
              <a:gd name="connsiteY1556" fmla="*/ 2208093 h 10322882"/>
              <a:gd name="connsiteX1557" fmla="*/ 3795408 w 7129607"/>
              <a:gd name="connsiteY1557" fmla="*/ 2160908 h 10322882"/>
              <a:gd name="connsiteX1558" fmla="*/ 3815622 w 7129607"/>
              <a:gd name="connsiteY1558" fmla="*/ 2130576 h 10322882"/>
              <a:gd name="connsiteX1559" fmla="*/ 3839203 w 7129607"/>
              <a:gd name="connsiteY1559" fmla="*/ 2110351 h 10322882"/>
              <a:gd name="connsiteX1560" fmla="*/ 3839203 w 7129607"/>
              <a:gd name="connsiteY1560" fmla="*/ 2080019 h 10322882"/>
              <a:gd name="connsiteX1561" fmla="*/ 3842573 w 7129607"/>
              <a:gd name="connsiteY1561" fmla="*/ 2076649 h 10322882"/>
              <a:gd name="connsiteX1562" fmla="*/ 3842778 w 7129607"/>
              <a:gd name="connsiteY1562" fmla="*/ 2076649 h 10322882"/>
              <a:gd name="connsiteX1563" fmla="*/ 3854893 w 7129607"/>
              <a:gd name="connsiteY1563" fmla="*/ 2058279 h 10322882"/>
              <a:gd name="connsiteX1564" fmla="*/ 3849420 w 7129607"/>
              <a:gd name="connsiteY1564" fmla="*/ 2039764 h 10322882"/>
              <a:gd name="connsiteX1565" fmla="*/ 3822474 w 7129607"/>
              <a:gd name="connsiteY1565" fmla="*/ 2029666 h 10322882"/>
              <a:gd name="connsiteX1566" fmla="*/ 3809000 w 7129607"/>
              <a:gd name="connsiteY1566" fmla="*/ 2046496 h 10322882"/>
              <a:gd name="connsiteX1567" fmla="*/ 3795526 w 7129607"/>
              <a:gd name="connsiteY1567" fmla="*/ 2053229 h 10322882"/>
              <a:gd name="connsiteX1568" fmla="*/ 3765210 w 7129607"/>
              <a:gd name="connsiteY1568" fmla="*/ 2066695 h 10322882"/>
              <a:gd name="connsiteX1569" fmla="*/ 3731525 w 7129607"/>
              <a:gd name="connsiteY1569" fmla="*/ 2096989 h 10322882"/>
              <a:gd name="connsiteX1570" fmla="*/ 3711314 w 7129607"/>
              <a:gd name="connsiteY1570" fmla="*/ 2120553 h 10322882"/>
              <a:gd name="connsiteX1571" fmla="*/ 3687736 w 7129607"/>
              <a:gd name="connsiteY1571" fmla="*/ 2100357 h 10322882"/>
              <a:gd name="connsiteX1572" fmla="*/ 3707947 w 7129607"/>
              <a:gd name="connsiteY1572" fmla="*/ 2066695 h 10322882"/>
              <a:gd name="connsiteX1573" fmla="*/ 3697841 w 7129607"/>
              <a:gd name="connsiteY1573" fmla="*/ 2053229 h 10322882"/>
              <a:gd name="connsiteX1574" fmla="*/ 3687736 w 7129607"/>
              <a:gd name="connsiteY1574" fmla="*/ 2033031 h 10322882"/>
              <a:gd name="connsiteX1575" fmla="*/ 3654052 w 7129607"/>
              <a:gd name="connsiteY1575" fmla="*/ 1958970 h 10322882"/>
              <a:gd name="connsiteX1576" fmla="*/ 3647315 w 7129607"/>
              <a:gd name="connsiteY1576" fmla="*/ 1928678 h 10322882"/>
              <a:gd name="connsiteX1577" fmla="*/ 3603526 w 7129607"/>
              <a:gd name="connsiteY1577" fmla="*/ 1928678 h 10322882"/>
              <a:gd name="connsiteX1578" fmla="*/ 3569841 w 7129607"/>
              <a:gd name="connsiteY1578" fmla="*/ 1915212 h 10322882"/>
              <a:gd name="connsiteX1579" fmla="*/ 3566472 w 7129607"/>
              <a:gd name="connsiteY1579" fmla="*/ 1881547 h 10322882"/>
              <a:gd name="connsiteX1580" fmla="*/ 3603526 w 7129607"/>
              <a:gd name="connsiteY1580" fmla="*/ 1871448 h 10322882"/>
              <a:gd name="connsiteX1581" fmla="*/ 3627104 w 7129607"/>
              <a:gd name="connsiteY1581" fmla="*/ 1831053 h 10322882"/>
              <a:gd name="connsiteX1582" fmla="*/ 3657419 w 7129607"/>
              <a:gd name="connsiteY1582" fmla="*/ 1814222 h 10322882"/>
              <a:gd name="connsiteX1583" fmla="*/ 3691104 w 7129607"/>
              <a:gd name="connsiteY1583" fmla="*/ 1790658 h 10322882"/>
              <a:gd name="connsiteX1584" fmla="*/ 3731525 w 7129607"/>
              <a:gd name="connsiteY1584" fmla="*/ 1787292 h 10322882"/>
              <a:gd name="connsiteX1585" fmla="*/ 3768579 w 7129607"/>
              <a:gd name="connsiteY1585" fmla="*/ 1753630 h 10322882"/>
              <a:gd name="connsiteX1586" fmla="*/ 3805631 w 7129607"/>
              <a:gd name="connsiteY1586" fmla="*/ 1743530 h 10322882"/>
              <a:gd name="connsiteX1587" fmla="*/ 3856157 w 7129607"/>
              <a:gd name="connsiteY1587" fmla="*/ 1740165 h 10322882"/>
              <a:gd name="connsiteX1588" fmla="*/ 3899947 w 7129607"/>
              <a:gd name="connsiteY1588" fmla="*/ 1746896 h 10322882"/>
              <a:gd name="connsiteX1589" fmla="*/ 3947106 w 7129607"/>
              <a:gd name="connsiteY1589" fmla="*/ 1756996 h 10322882"/>
              <a:gd name="connsiteX1590" fmla="*/ 3977421 w 7129607"/>
              <a:gd name="connsiteY1590" fmla="*/ 1773827 h 10322882"/>
              <a:gd name="connsiteX1591" fmla="*/ 4014475 w 7129607"/>
              <a:gd name="connsiteY1591" fmla="*/ 1767094 h 10322882"/>
              <a:gd name="connsiteX1592" fmla="*/ 4038053 w 7129607"/>
              <a:gd name="connsiteY1592" fmla="*/ 1770460 h 10322882"/>
              <a:gd name="connsiteX1593" fmla="*/ 4051527 w 7129607"/>
              <a:gd name="connsiteY1593" fmla="*/ 1760362 h 10322882"/>
              <a:gd name="connsiteX1594" fmla="*/ 4078474 w 7129607"/>
              <a:gd name="connsiteY1594" fmla="*/ 1730067 h 10322882"/>
              <a:gd name="connsiteX1595" fmla="*/ 4075105 w 7129607"/>
              <a:gd name="connsiteY1595" fmla="*/ 1689670 h 10322882"/>
              <a:gd name="connsiteX1596" fmla="*/ 4102053 w 7129607"/>
              <a:gd name="connsiteY1596" fmla="*/ 1669473 h 10322882"/>
              <a:gd name="connsiteX1597" fmla="*/ 4091948 w 7129607"/>
              <a:gd name="connsiteY1597" fmla="*/ 1639177 h 10322882"/>
              <a:gd name="connsiteX1598" fmla="*/ 4081842 w 7129607"/>
              <a:gd name="connsiteY1598" fmla="*/ 1635812 h 10322882"/>
              <a:gd name="connsiteX1599" fmla="*/ 4088579 w 7129607"/>
              <a:gd name="connsiteY1599" fmla="*/ 1625711 h 10322882"/>
              <a:gd name="connsiteX1600" fmla="*/ 4098797 w 7129607"/>
              <a:gd name="connsiteY1600" fmla="*/ 1624009 h 10322882"/>
              <a:gd name="connsiteX1601" fmla="*/ 4097550 w 7129607"/>
              <a:gd name="connsiteY1601" fmla="*/ 1623168 h 10322882"/>
              <a:gd name="connsiteX1602" fmla="*/ 4087926 w 7129607"/>
              <a:gd name="connsiteY1602" fmla="*/ 1624772 h 10322882"/>
              <a:gd name="connsiteX1603" fmla="*/ 4081190 w 7129607"/>
              <a:gd name="connsiteY1603" fmla="*/ 1634875 h 10322882"/>
              <a:gd name="connsiteX1604" fmla="*/ 4050883 w 7129607"/>
              <a:gd name="connsiteY1604" fmla="*/ 1644980 h 10322882"/>
              <a:gd name="connsiteX1605" fmla="*/ 4017208 w 7129607"/>
              <a:gd name="connsiteY1605" fmla="*/ 1658451 h 10322882"/>
              <a:gd name="connsiteX1606" fmla="*/ 4007105 w 7129607"/>
              <a:gd name="connsiteY1606" fmla="*/ 1648349 h 10322882"/>
              <a:gd name="connsiteX1607" fmla="*/ 3990267 w 7129607"/>
              <a:gd name="connsiteY1607" fmla="*/ 1638243 h 10322882"/>
              <a:gd name="connsiteX1608" fmla="*/ 3953224 w 7129607"/>
              <a:gd name="connsiteY1608" fmla="*/ 1624772 h 10322882"/>
              <a:gd name="connsiteX1609" fmla="*/ 3919549 w 7129607"/>
              <a:gd name="connsiteY1609" fmla="*/ 1601199 h 10322882"/>
              <a:gd name="connsiteX1610" fmla="*/ 3899345 w 7129607"/>
              <a:gd name="connsiteY1610" fmla="*/ 1577624 h 10322882"/>
              <a:gd name="connsiteX1611" fmla="*/ 3892610 w 7129607"/>
              <a:gd name="connsiteY1611" fmla="*/ 1560785 h 10322882"/>
              <a:gd name="connsiteX1612" fmla="*/ 3875773 w 7129607"/>
              <a:gd name="connsiteY1612" fmla="*/ 1554048 h 10322882"/>
              <a:gd name="connsiteX1613" fmla="*/ 3808423 w 7129607"/>
              <a:gd name="connsiteY1613" fmla="*/ 1490062 h 10322882"/>
              <a:gd name="connsiteX1614" fmla="*/ 3784849 w 7129607"/>
              <a:gd name="connsiteY1614" fmla="*/ 1503533 h 10322882"/>
              <a:gd name="connsiteX1615" fmla="*/ 3754542 w 7129607"/>
              <a:gd name="connsiteY1615" fmla="*/ 1513635 h 10322882"/>
              <a:gd name="connsiteX1616" fmla="*/ 3744439 w 7129607"/>
              <a:gd name="connsiteY1616" fmla="*/ 1506901 h 10322882"/>
              <a:gd name="connsiteX1617" fmla="*/ 3720867 w 7129607"/>
              <a:gd name="connsiteY1617" fmla="*/ 1503533 h 10322882"/>
              <a:gd name="connsiteX1618" fmla="*/ 3710764 w 7129607"/>
              <a:gd name="connsiteY1618" fmla="*/ 1517003 h 10322882"/>
              <a:gd name="connsiteX1619" fmla="*/ 3690560 w 7129607"/>
              <a:gd name="connsiteY1619" fmla="*/ 1520370 h 10322882"/>
              <a:gd name="connsiteX1620" fmla="*/ 3660252 w 7129607"/>
              <a:gd name="connsiteY1620" fmla="*/ 1523739 h 10322882"/>
              <a:gd name="connsiteX1621" fmla="*/ 3636679 w 7129607"/>
              <a:gd name="connsiteY1621" fmla="*/ 1527107 h 10322882"/>
              <a:gd name="connsiteX1622" fmla="*/ 3619842 w 7129607"/>
              <a:gd name="connsiteY1622" fmla="*/ 1540578 h 10322882"/>
              <a:gd name="connsiteX1623" fmla="*/ 3589535 w 7129607"/>
              <a:gd name="connsiteY1623" fmla="*/ 1560785 h 10322882"/>
              <a:gd name="connsiteX1624" fmla="*/ 3569329 w 7129607"/>
              <a:gd name="connsiteY1624" fmla="*/ 1560785 h 10322882"/>
              <a:gd name="connsiteX1625" fmla="*/ 3555860 w 7129607"/>
              <a:gd name="connsiteY1625" fmla="*/ 1550681 h 10322882"/>
              <a:gd name="connsiteX1626" fmla="*/ 3542389 w 7129607"/>
              <a:gd name="connsiteY1626" fmla="*/ 1510266 h 10322882"/>
              <a:gd name="connsiteX1627" fmla="*/ 3542389 w 7129607"/>
              <a:gd name="connsiteY1627" fmla="*/ 1456384 h 10322882"/>
              <a:gd name="connsiteX1628" fmla="*/ 3491876 w 7129607"/>
              <a:gd name="connsiteY1628" fmla="*/ 1476588 h 10322882"/>
              <a:gd name="connsiteX1629" fmla="*/ 3458201 w 7129607"/>
              <a:gd name="connsiteY1629" fmla="*/ 1459751 h 10322882"/>
              <a:gd name="connsiteX1630" fmla="*/ 3488508 w 7129607"/>
              <a:gd name="connsiteY1630" fmla="*/ 1432808 h 10322882"/>
              <a:gd name="connsiteX1631" fmla="*/ 3444732 w 7129607"/>
              <a:gd name="connsiteY1631" fmla="*/ 1405865 h 10322882"/>
              <a:gd name="connsiteX1632" fmla="*/ 3468304 w 7129607"/>
              <a:gd name="connsiteY1632" fmla="*/ 1422704 h 10322882"/>
              <a:gd name="connsiteX1633" fmla="*/ 3471671 w 7129607"/>
              <a:gd name="connsiteY1633" fmla="*/ 1439543 h 10322882"/>
              <a:gd name="connsiteX1634" fmla="*/ 3451465 w 7129607"/>
              <a:gd name="connsiteY1634" fmla="*/ 1446279 h 10322882"/>
              <a:gd name="connsiteX1635" fmla="*/ 3444732 w 7129607"/>
              <a:gd name="connsiteY1635" fmla="*/ 1439543 h 10322882"/>
              <a:gd name="connsiteX1636" fmla="*/ 3421158 w 7129607"/>
              <a:gd name="connsiteY1636" fmla="*/ 1429441 h 10322882"/>
              <a:gd name="connsiteX1637" fmla="*/ 3397586 w 7129607"/>
              <a:gd name="connsiteY1637" fmla="*/ 1432808 h 10322882"/>
              <a:gd name="connsiteX1638" fmla="*/ 3336971 w 7129607"/>
              <a:gd name="connsiteY1638" fmla="*/ 1429441 h 10322882"/>
              <a:gd name="connsiteX1639" fmla="*/ 3296561 w 7129607"/>
              <a:gd name="connsiteY1639" fmla="*/ 1429441 h 10322882"/>
              <a:gd name="connsiteX1640" fmla="*/ 3296561 w 7129607"/>
              <a:gd name="connsiteY1640" fmla="*/ 1436174 h 10322882"/>
              <a:gd name="connsiteX1641" fmla="*/ 3289826 w 7129607"/>
              <a:gd name="connsiteY1641" fmla="*/ 1449647 h 10322882"/>
              <a:gd name="connsiteX1642" fmla="*/ 3256151 w 7129607"/>
              <a:gd name="connsiteY1642" fmla="*/ 1439543 h 10322882"/>
              <a:gd name="connsiteX1643" fmla="*/ 3232579 w 7129607"/>
              <a:gd name="connsiteY1643" fmla="*/ 1432808 h 10322882"/>
              <a:gd name="connsiteX1644" fmla="*/ 3219108 w 7129607"/>
              <a:gd name="connsiteY1644" fmla="*/ 1405865 h 10322882"/>
              <a:gd name="connsiteX1645" fmla="*/ 3219108 w 7129607"/>
              <a:gd name="connsiteY1645" fmla="*/ 1362085 h 10322882"/>
              <a:gd name="connsiteX1646" fmla="*/ 3222476 w 7129607"/>
              <a:gd name="connsiteY1646" fmla="*/ 1338509 h 10322882"/>
              <a:gd name="connsiteX1647" fmla="*/ 3209005 w 7129607"/>
              <a:gd name="connsiteY1647" fmla="*/ 1321672 h 10322882"/>
              <a:gd name="connsiteX1648" fmla="*/ 3192168 w 7129607"/>
              <a:gd name="connsiteY1648" fmla="*/ 1287992 h 10322882"/>
              <a:gd name="connsiteX1649" fmla="*/ 3165227 w 7129607"/>
              <a:gd name="connsiteY1649" fmla="*/ 1267786 h 10322882"/>
              <a:gd name="connsiteX1650" fmla="*/ 3121451 w 7129607"/>
              <a:gd name="connsiteY1650" fmla="*/ 1277890 h 10322882"/>
              <a:gd name="connsiteX1651" fmla="*/ 3087776 w 7129607"/>
              <a:gd name="connsiteY1651" fmla="*/ 1264417 h 10322882"/>
              <a:gd name="connsiteX1652" fmla="*/ 3064202 w 7129607"/>
              <a:gd name="connsiteY1652" fmla="*/ 1294729 h 10322882"/>
              <a:gd name="connsiteX1653" fmla="*/ 3043998 w 7129607"/>
              <a:gd name="connsiteY1653" fmla="*/ 1291360 h 10322882"/>
              <a:gd name="connsiteX1654" fmla="*/ 3037262 w 7129607"/>
              <a:gd name="connsiteY1654" fmla="*/ 1287992 h 10322882"/>
              <a:gd name="connsiteX1655" fmla="*/ 3030527 w 7129607"/>
              <a:gd name="connsiteY1655" fmla="*/ 1274521 h 10322882"/>
              <a:gd name="connsiteX1656" fmla="*/ 2980019 w 7129607"/>
              <a:gd name="connsiteY1656" fmla="*/ 1267786 h 10322882"/>
              <a:gd name="connsiteX1657" fmla="*/ 2929506 w 7129607"/>
              <a:gd name="connsiteY1657" fmla="*/ 1287992 h 10322882"/>
              <a:gd name="connsiteX1658" fmla="*/ 2899198 w 7129607"/>
              <a:gd name="connsiteY1658" fmla="*/ 1250947 h 10322882"/>
              <a:gd name="connsiteX1659" fmla="*/ 2865525 w 7129607"/>
              <a:gd name="connsiteY1659" fmla="*/ 1186958 h 10322882"/>
              <a:gd name="connsiteX1660" fmla="*/ 2841950 w 7129607"/>
              <a:gd name="connsiteY1660" fmla="*/ 1173487 h 10322882"/>
              <a:gd name="connsiteX1661" fmla="*/ 2811643 w 7129607"/>
              <a:gd name="connsiteY1661" fmla="*/ 1163385 h 10322882"/>
              <a:gd name="connsiteX1662" fmla="*/ 2798173 w 7129607"/>
              <a:gd name="connsiteY1662" fmla="*/ 1146544 h 10322882"/>
              <a:gd name="connsiteX1663" fmla="*/ 2771231 w 7129607"/>
              <a:gd name="connsiteY1663" fmla="*/ 1149913 h 10322882"/>
              <a:gd name="connsiteX1664" fmla="*/ 2761131 w 7129607"/>
              <a:gd name="connsiteY1664" fmla="*/ 1109499 h 10322882"/>
              <a:gd name="connsiteX1665" fmla="*/ 2771231 w 7129607"/>
              <a:gd name="connsiteY1665" fmla="*/ 1096029 h 10322882"/>
              <a:gd name="connsiteX1666" fmla="*/ 2774599 w 7129607"/>
              <a:gd name="connsiteY1666" fmla="*/ 1082557 h 10322882"/>
              <a:gd name="connsiteX1667" fmla="*/ 2794805 w 7129607"/>
              <a:gd name="connsiteY1667" fmla="*/ 1018569 h 10322882"/>
              <a:gd name="connsiteX1668" fmla="*/ 2801540 w 7129607"/>
              <a:gd name="connsiteY1668" fmla="*/ 978156 h 10322882"/>
              <a:gd name="connsiteX1669" fmla="*/ 2815010 w 7129607"/>
              <a:gd name="connsiteY1669" fmla="*/ 947846 h 10322882"/>
              <a:gd name="connsiteX1670" fmla="*/ 2838583 w 7129607"/>
              <a:gd name="connsiteY1670" fmla="*/ 954582 h 10322882"/>
              <a:gd name="connsiteX1671" fmla="*/ 2852052 w 7129607"/>
              <a:gd name="connsiteY1671" fmla="*/ 951213 h 10322882"/>
              <a:gd name="connsiteX1672" fmla="*/ 2878992 w 7129607"/>
              <a:gd name="connsiteY1672" fmla="*/ 934374 h 10322882"/>
              <a:gd name="connsiteX1673" fmla="*/ 2912669 w 7129607"/>
              <a:gd name="connsiteY1673" fmla="*/ 917537 h 10322882"/>
              <a:gd name="connsiteX1674" fmla="*/ 2899198 w 7129607"/>
              <a:gd name="connsiteY1674" fmla="*/ 890594 h 10322882"/>
              <a:gd name="connsiteX1675" fmla="*/ 2868890 w 7129607"/>
              <a:gd name="connsiteY1675" fmla="*/ 867018 h 10322882"/>
              <a:gd name="connsiteX1676" fmla="*/ 2841950 w 7129607"/>
              <a:gd name="connsiteY1676" fmla="*/ 823238 h 10322882"/>
              <a:gd name="connsiteX1677" fmla="*/ 2852052 w 7129607"/>
              <a:gd name="connsiteY1677" fmla="*/ 789560 h 10322882"/>
              <a:gd name="connsiteX1678" fmla="*/ 2841950 w 7129607"/>
              <a:gd name="connsiteY1678" fmla="*/ 772721 h 10322882"/>
              <a:gd name="connsiteX1679" fmla="*/ 2841950 w 7129607"/>
              <a:gd name="connsiteY1679" fmla="*/ 752514 h 10322882"/>
              <a:gd name="connsiteX1680" fmla="*/ 2848686 w 7129607"/>
              <a:gd name="connsiteY1680" fmla="*/ 708733 h 10322882"/>
              <a:gd name="connsiteX1681" fmla="*/ 2841950 w 7129607"/>
              <a:gd name="connsiteY1681" fmla="*/ 695261 h 10322882"/>
              <a:gd name="connsiteX1682" fmla="*/ 2848686 w 7129607"/>
              <a:gd name="connsiteY1682" fmla="*/ 671687 h 10322882"/>
              <a:gd name="connsiteX1683" fmla="*/ 2841950 w 7129607"/>
              <a:gd name="connsiteY1683" fmla="*/ 661583 h 10322882"/>
              <a:gd name="connsiteX1684" fmla="*/ 2838583 w 7129607"/>
              <a:gd name="connsiteY1684" fmla="*/ 644746 h 10322882"/>
              <a:gd name="connsiteX1685" fmla="*/ 2831849 w 7129607"/>
              <a:gd name="connsiteY1685" fmla="*/ 617803 h 10322882"/>
              <a:gd name="connsiteX1686" fmla="*/ 2848686 w 7129607"/>
              <a:gd name="connsiteY1686" fmla="*/ 604331 h 10322882"/>
              <a:gd name="connsiteX1687" fmla="*/ 2855422 w 7129607"/>
              <a:gd name="connsiteY1687" fmla="*/ 567286 h 10322882"/>
              <a:gd name="connsiteX1688" fmla="*/ 2848686 w 7129607"/>
              <a:gd name="connsiteY1688" fmla="*/ 523504 h 10322882"/>
              <a:gd name="connsiteX1689" fmla="*/ 2862157 w 7129607"/>
              <a:gd name="connsiteY1689" fmla="*/ 493194 h 10322882"/>
              <a:gd name="connsiteX1690" fmla="*/ 2868890 w 7129607"/>
              <a:gd name="connsiteY1690" fmla="*/ 449412 h 10322882"/>
              <a:gd name="connsiteX1691" fmla="*/ 2862157 w 7129607"/>
              <a:gd name="connsiteY1691" fmla="*/ 432574 h 10322882"/>
              <a:gd name="connsiteX1692" fmla="*/ 2868890 w 7129607"/>
              <a:gd name="connsiteY1692" fmla="*/ 419103 h 10322882"/>
              <a:gd name="connsiteX1693" fmla="*/ 2862157 w 7129607"/>
              <a:gd name="connsiteY1693" fmla="*/ 402264 h 10322882"/>
              <a:gd name="connsiteX1694" fmla="*/ 2858789 w 7129607"/>
              <a:gd name="connsiteY1694" fmla="*/ 382056 h 10322882"/>
              <a:gd name="connsiteX1695" fmla="*/ 2852052 w 7129607"/>
              <a:gd name="connsiteY1695" fmla="*/ 348380 h 10322882"/>
              <a:gd name="connsiteX1696" fmla="*/ 2821746 w 7129607"/>
              <a:gd name="connsiteY1696" fmla="*/ 338275 h 10322882"/>
              <a:gd name="connsiteX1697" fmla="*/ 2804907 w 7129607"/>
              <a:gd name="connsiteY1697" fmla="*/ 338275 h 10322882"/>
              <a:gd name="connsiteX1698" fmla="*/ 2798173 w 7129607"/>
              <a:gd name="connsiteY1698" fmla="*/ 324804 h 10322882"/>
              <a:gd name="connsiteX1699" fmla="*/ 2767866 w 7129607"/>
              <a:gd name="connsiteY1699" fmla="*/ 331540 h 10322882"/>
              <a:gd name="connsiteX1700" fmla="*/ 2737555 w 7129607"/>
              <a:gd name="connsiteY1700" fmla="*/ 345012 h 10322882"/>
              <a:gd name="connsiteX1701" fmla="*/ 2727456 w 7129607"/>
              <a:gd name="connsiteY1701" fmla="*/ 338275 h 10322882"/>
              <a:gd name="connsiteX1702" fmla="*/ 2707250 w 7129607"/>
              <a:gd name="connsiteY1702" fmla="*/ 338275 h 10322882"/>
              <a:gd name="connsiteX1703" fmla="*/ 2687044 w 7129607"/>
              <a:gd name="connsiteY1703" fmla="*/ 307967 h 10322882"/>
              <a:gd name="connsiteX1704" fmla="*/ 2646635 w 7129607"/>
              <a:gd name="connsiteY1704" fmla="*/ 233874 h 10322882"/>
              <a:gd name="connsiteX1705" fmla="*/ 2619693 w 7129607"/>
              <a:gd name="connsiteY1705" fmla="*/ 217034 h 10322882"/>
              <a:gd name="connsiteX1706" fmla="*/ 2596121 w 7129607"/>
              <a:gd name="connsiteY1706" fmla="*/ 213668 h 10322882"/>
              <a:gd name="connsiteX1707" fmla="*/ 2616327 w 7129607"/>
              <a:gd name="connsiteY1707" fmla="*/ 193461 h 10322882"/>
              <a:gd name="connsiteX1708" fmla="*/ 2629797 w 7129607"/>
              <a:gd name="connsiteY1708" fmla="*/ 163151 h 10322882"/>
              <a:gd name="connsiteX1709" fmla="*/ 2656738 w 7129607"/>
              <a:gd name="connsiteY1709" fmla="*/ 142945 h 10322882"/>
              <a:gd name="connsiteX1710" fmla="*/ 2673574 w 7129607"/>
              <a:gd name="connsiteY1710" fmla="*/ 119371 h 10322882"/>
              <a:gd name="connsiteX1711" fmla="*/ 2683676 w 7129607"/>
              <a:gd name="connsiteY1711" fmla="*/ 102534 h 10322882"/>
              <a:gd name="connsiteX1712" fmla="*/ 2697146 w 7129607"/>
              <a:gd name="connsiteY1712" fmla="*/ 105899 h 10322882"/>
              <a:gd name="connsiteX1713" fmla="*/ 2710618 w 7129607"/>
              <a:gd name="connsiteY1713" fmla="*/ 109267 h 10322882"/>
              <a:gd name="connsiteX1714" fmla="*/ 2734190 w 7129607"/>
              <a:gd name="connsiteY1714" fmla="*/ 99165 h 10322882"/>
              <a:gd name="connsiteX1715" fmla="*/ 2754397 w 7129607"/>
              <a:gd name="connsiteY1715" fmla="*/ 89059 h 10322882"/>
              <a:gd name="connsiteX1716" fmla="*/ 2788071 w 7129607"/>
              <a:gd name="connsiteY1716" fmla="*/ 78956 h 10322882"/>
              <a:gd name="connsiteX1717" fmla="*/ 2801540 w 7129607"/>
              <a:gd name="connsiteY1717" fmla="*/ 52013 h 10322882"/>
              <a:gd name="connsiteX1718" fmla="*/ 2811643 w 7129607"/>
              <a:gd name="connsiteY1718" fmla="*/ 31809 h 10322882"/>
              <a:gd name="connsiteX1719" fmla="*/ 2808275 w 7129607"/>
              <a:gd name="connsiteY1719" fmla="*/ 1498 h 10322882"/>
              <a:gd name="connsiteX0" fmla="*/ 1727528 w 7129607"/>
              <a:gd name="connsiteY0" fmla="*/ 8975575 h 10322882"/>
              <a:gd name="connsiteX1" fmla="*/ 1727574 w 7129607"/>
              <a:gd name="connsiteY1" fmla="*/ 8975638 h 10322882"/>
              <a:gd name="connsiteX2" fmla="*/ 1747089 w 7129607"/>
              <a:gd name="connsiteY2" fmla="*/ 8975638 h 10322882"/>
              <a:gd name="connsiteX3" fmla="*/ 1747089 w 7129607"/>
              <a:gd name="connsiteY3" fmla="*/ 8982373 h 10322882"/>
              <a:gd name="connsiteX4" fmla="*/ 1753828 w 7129607"/>
              <a:gd name="connsiteY4" fmla="*/ 8985741 h 10322882"/>
              <a:gd name="connsiteX5" fmla="*/ 1753999 w 7129607"/>
              <a:gd name="connsiteY5" fmla="*/ 8985429 h 10322882"/>
              <a:gd name="connsiteX6" fmla="*/ 1747745 w 7129607"/>
              <a:gd name="connsiteY6" fmla="*/ 8982305 h 10322882"/>
              <a:gd name="connsiteX7" fmla="*/ 1727528 w 7129607"/>
              <a:gd name="connsiteY7" fmla="*/ 8975575 h 10322882"/>
              <a:gd name="connsiteX8" fmla="*/ 2939394 w 7129607"/>
              <a:gd name="connsiteY8" fmla="*/ 7863365 h 10322882"/>
              <a:gd name="connsiteX9" fmla="*/ 2933765 w 7129607"/>
              <a:gd name="connsiteY9" fmla="*/ 7870204 h 10322882"/>
              <a:gd name="connsiteX10" fmla="*/ 2932948 w 7129607"/>
              <a:gd name="connsiteY10" fmla="*/ 7879615 h 10322882"/>
              <a:gd name="connsiteX11" fmla="*/ 2933297 w 7129607"/>
              <a:gd name="connsiteY11" fmla="*/ 7879269 h 10322882"/>
              <a:gd name="connsiteX12" fmla="*/ 2934022 w 7129607"/>
              <a:gd name="connsiteY12" fmla="*/ 7870917 h 10322882"/>
              <a:gd name="connsiteX13" fmla="*/ 2939920 w 7129607"/>
              <a:gd name="connsiteY13" fmla="*/ 7863759 h 10322882"/>
              <a:gd name="connsiteX14" fmla="*/ 2939394 w 7129607"/>
              <a:gd name="connsiteY14" fmla="*/ 7863365 h 10322882"/>
              <a:gd name="connsiteX15" fmla="*/ 6408711 w 7129607"/>
              <a:gd name="connsiteY15" fmla="*/ 7753763 h 10322882"/>
              <a:gd name="connsiteX16" fmla="*/ 6408711 w 7129607"/>
              <a:gd name="connsiteY16" fmla="*/ 7753788 h 10322882"/>
              <a:gd name="connsiteX17" fmla="*/ 6419483 w 7129607"/>
              <a:gd name="connsiteY17" fmla="*/ 7762398 h 10322882"/>
              <a:gd name="connsiteX18" fmla="*/ 6419369 w 7129607"/>
              <a:gd name="connsiteY18" fmla="*/ 7762284 h 10322882"/>
              <a:gd name="connsiteX19" fmla="*/ 6408711 w 7129607"/>
              <a:gd name="connsiteY19" fmla="*/ 7753763 h 10322882"/>
              <a:gd name="connsiteX20" fmla="*/ 2714483 w 7129607"/>
              <a:gd name="connsiteY20" fmla="*/ 7748713 h 10322882"/>
              <a:gd name="connsiteX21" fmla="*/ 2781509 w 7129607"/>
              <a:gd name="connsiteY21" fmla="*/ 7857093 h 10322882"/>
              <a:gd name="connsiteX22" fmla="*/ 2768674 w 7129607"/>
              <a:gd name="connsiteY22" fmla="*/ 7911283 h 10322882"/>
              <a:gd name="connsiteX23" fmla="*/ 2731596 w 7129607"/>
              <a:gd name="connsiteY23" fmla="*/ 7961196 h 10322882"/>
              <a:gd name="connsiteX24" fmla="*/ 2626069 w 7129607"/>
              <a:gd name="connsiteY24" fmla="*/ 8042480 h 10322882"/>
              <a:gd name="connsiteX25" fmla="*/ 2576157 w 7129607"/>
              <a:gd name="connsiteY25" fmla="*/ 7971177 h 10322882"/>
              <a:gd name="connsiteX26" fmla="*/ 2714483 w 7129607"/>
              <a:gd name="connsiteY26" fmla="*/ 7748713 h 10322882"/>
              <a:gd name="connsiteX27" fmla="*/ 2842828 w 7129607"/>
              <a:gd name="connsiteY27" fmla="*/ 7570456 h 10322882"/>
              <a:gd name="connsiteX28" fmla="*/ 2919835 w 7129607"/>
              <a:gd name="connsiteY28" fmla="*/ 7661723 h 10322882"/>
              <a:gd name="connsiteX29" fmla="*/ 2865645 w 7129607"/>
              <a:gd name="connsiteY29" fmla="*/ 7743009 h 10322882"/>
              <a:gd name="connsiteX30" fmla="*/ 2821437 w 7129607"/>
              <a:gd name="connsiteY30" fmla="*/ 7762974 h 10322882"/>
              <a:gd name="connsiteX31" fmla="*/ 2798621 w 7129607"/>
              <a:gd name="connsiteY31" fmla="*/ 7733028 h 10322882"/>
              <a:gd name="connsiteX32" fmla="*/ 2828568 w 7129607"/>
              <a:gd name="connsiteY32" fmla="*/ 7721619 h 10322882"/>
              <a:gd name="connsiteX33" fmla="*/ 2815733 w 7129607"/>
              <a:gd name="connsiteY33" fmla="*/ 7688819 h 10322882"/>
              <a:gd name="connsiteX34" fmla="*/ 2828568 w 7129607"/>
              <a:gd name="connsiteY34" fmla="*/ 7671706 h 10322882"/>
              <a:gd name="connsiteX35" fmla="*/ 2828568 w 7129607"/>
              <a:gd name="connsiteY35" fmla="*/ 7664577 h 10322882"/>
              <a:gd name="connsiteX36" fmla="*/ 2828568 w 7129607"/>
              <a:gd name="connsiteY36" fmla="*/ 7651742 h 10322882"/>
              <a:gd name="connsiteX37" fmla="*/ 2818585 w 7129607"/>
              <a:gd name="connsiteY37" fmla="*/ 7631777 h 10322882"/>
              <a:gd name="connsiteX38" fmla="*/ 2845681 w 7129607"/>
              <a:gd name="connsiteY38" fmla="*/ 7587568 h 10322882"/>
              <a:gd name="connsiteX39" fmla="*/ 2842828 w 7129607"/>
              <a:gd name="connsiteY39" fmla="*/ 7580439 h 10322882"/>
              <a:gd name="connsiteX40" fmla="*/ 2842828 w 7129607"/>
              <a:gd name="connsiteY40" fmla="*/ 7570456 h 10322882"/>
              <a:gd name="connsiteX41" fmla="*/ 3296309 w 7129607"/>
              <a:gd name="connsiteY41" fmla="*/ 6883099 h 10322882"/>
              <a:gd name="connsiteX42" fmla="*/ 3320551 w 7129607"/>
              <a:gd name="connsiteY42" fmla="*/ 6883099 h 10322882"/>
              <a:gd name="connsiteX43" fmla="*/ 3364760 w 7129607"/>
              <a:gd name="connsiteY43" fmla="*/ 6947272 h 10322882"/>
              <a:gd name="connsiteX44" fmla="*/ 3384724 w 7129607"/>
              <a:gd name="connsiteY44" fmla="*/ 6974366 h 10322882"/>
              <a:gd name="connsiteX45" fmla="*/ 3364760 w 7129607"/>
              <a:gd name="connsiteY45" fmla="*/ 7058504 h 10322882"/>
              <a:gd name="connsiteX46" fmla="*/ 3303440 w 7129607"/>
              <a:gd name="connsiteY46" fmla="*/ 7085598 h 10322882"/>
              <a:gd name="connsiteX47" fmla="*/ 3283475 w 7129607"/>
              <a:gd name="connsiteY47" fmla="*/ 7058504 h 10322882"/>
              <a:gd name="connsiteX48" fmla="*/ 3317699 w 7129607"/>
              <a:gd name="connsiteY48" fmla="*/ 7031408 h 10322882"/>
              <a:gd name="connsiteX49" fmla="*/ 3307718 w 7129607"/>
              <a:gd name="connsiteY49" fmla="*/ 7014295 h 10322882"/>
              <a:gd name="connsiteX50" fmla="*/ 3270640 w 7129607"/>
              <a:gd name="connsiteY50" fmla="*/ 7041391 h 10322882"/>
              <a:gd name="connsiteX51" fmla="*/ 3253527 w 7129607"/>
              <a:gd name="connsiteY51" fmla="*/ 7024278 h 10322882"/>
              <a:gd name="connsiteX52" fmla="*/ 3290605 w 7129607"/>
              <a:gd name="connsiteY52" fmla="*/ 6998610 h 10322882"/>
              <a:gd name="connsiteX53" fmla="*/ 3276344 w 7129607"/>
              <a:gd name="connsiteY53" fmla="*/ 6981497 h 10322882"/>
              <a:gd name="connsiteX54" fmla="*/ 3239267 w 7129607"/>
              <a:gd name="connsiteY54" fmla="*/ 7008592 h 10322882"/>
              <a:gd name="connsiteX55" fmla="*/ 3226433 w 7129607"/>
              <a:gd name="connsiteY55" fmla="*/ 6994331 h 10322882"/>
              <a:gd name="connsiteX56" fmla="*/ 3286327 w 7129607"/>
              <a:gd name="connsiteY56" fmla="*/ 6897359 h 10322882"/>
              <a:gd name="connsiteX57" fmla="*/ 3296309 w 7129607"/>
              <a:gd name="connsiteY57" fmla="*/ 6883099 h 10322882"/>
              <a:gd name="connsiteX58" fmla="*/ 3758351 w 7129607"/>
              <a:gd name="connsiteY58" fmla="*/ 6576498 h 10322882"/>
              <a:gd name="connsiteX59" fmla="*/ 3802558 w 7129607"/>
              <a:gd name="connsiteY59" fmla="*/ 6593611 h 10322882"/>
              <a:gd name="connsiteX60" fmla="*/ 3798280 w 7129607"/>
              <a:gd name="connsiteY60" fmla="*/ 6670619 h 10322882"/>
              <a:gd name="connsiteX61" fmla="*/ 3792575 w 7129607"/>
              <a:gd name="connsiteY61" fmla="*/ 6674897 h 10322882"/>
              <a:gd name="connsiteX62" fmla="*/ 3751220 w 7129607"/>
              <a:gd name="connsiteY62" fmla="*/ 6749052 h 10322882"/>
              <a:gd name="connsiteX63" fmla="*/ 3751218 w 7129607"/>
              <a:gd name="connsiteY63" fmla="*/ 6749052 h 10322882"/>
              <a:gd name="connsiteX64" fmla="*/ 3698456 w 7129607"/>
              <a:gd name="connsiteY64" fmla="*/ 6853152 h 10322882"/>
              <a:gd name="connsiteX65" fmla="*/ 3592929 w 7129607"/>
              <a:gd name="connsiteY65" fmla="*/ 6981497 h 10322882"/>
              <a:gd name="connsiteX66" fmla="*/ 3550146 w 7129607"/>
              <a:gd name="connsiteY66" fmla="*/ 6991479 h 10322882"/>
              <a:gd name="connsiteX67" fmla="*/ 3407542 w 7129607"/>
              <a:gd name="connsiteY67" fmla="*/ 6917324 h 10322882"/>
              <a:gd name="connsiteX68" fmla="*/ 3438916 w 7129607"/>
              <a:gd name="connsiteY68" fmla="*/ 6850301 h 10322882"/>
              <a:gd name="connsiteX69" fmla="*/ 3404690 w 7129607"/>
              <a:gd name="connsiteY69" fmla="*/ 6833188 h 10322882"/>
              <a:gd name="connsiteX70" fmla="*/ 3367613 w 7129607"/>
              <a:gd name="connsiteY70" fmla="*/ 6860282 h 10322882"/>
              <a:gd name="connsiteX71" fmla="*/ 3347648 w 7129607"/>
              <a:gd name="connsiteY71" fmla="*/ 6826058 h 10322882"/>
              <a:gd name="connsiteX72" fmla="*/ 3411820 w 7129607"/>
              <a:gd name="connsiteY72" fmla="*/ 6687732 h 10322882"/>
              <a:gd name="connsiteX73" fmla="*/ 3458879 w 7129607"/>
              <a:gd name="connsiteY73" fmla="*/ 6590759 h 10322882"/>
              <a:gd name="connsiteX74" fmla="*/ 3528756 w 7129607"/>
              <a:gd name="connsiteY74" fmla="*/ 6650654 h 10322882"/>
              <a:gd name="connsiteX75" fmla="*/ 3491678 w 7129607"/>
              <a:gd name="connsiteY75" fmla="*/ 6734791 h 10322882"/>
              <a:gd name="connsiteX76" fmla="*/ 3481697 w 7129607"/>
              <a:gd name="connsiteY76" fmla="*/ 6756181 h 10322882"/>
              <a:gd name="connsiteX77" fmla="*/ 3580094 w 7129607"/>
              <a:gd name="connsiteY77" fmla="*/ 6808945 h 10322882"/>
              <a:gd name="connsiteX78" fmla="*/ 3644266 w 7129607"/>
              <a:gd name="connsiteY78" fmla="*/ 6687730 h 10322882"/>
              <a:gd name="connsiteX79" fmla="*/ 3644267 w 7129607"/>
              <a:gd name="connsiteY79" fmla="*/ 6687732 h 10322882"/>
              <a:gd name="connsiteX80" fmla="*/ 3691326 w 7129607"/>
              <a:gd name="connsiteY80" fmla="*/ 6600742 h 10322882"/>
              <a:gd name="connsiteX81" fmla="*/ 3738387 w 7129607"/>
              <a:gd name="connsiteY81" fmla="*/ 6613575 h 10322882"/>
              <a:gd name="connsiteX82" fmla="*/ 3758351 w 7129607"/>
              <a:gd name="connsiteY82" fmla="*/ 6576498 h 10322882"/>
              <a:gd name="connsiteX83" fmla="*/ 6082766 w 7129607"/>
              <a:gd name="connsiteY83" fmla="*/ 5967879 h 10322882"/>
              <a:gd name="connsiteX84" fmla="*/ 6069407 w 7129607"/>
              <a:gd name="connsiteY84" fmla="*/ 5984590 h 10322882"/>
              <a:gd name="connsiteX85" fmla="*/ 6082774 w 7129607"/>
              <a:gd name="connsiteY85" fmla="*/ 5967906 h 10322882"/>
              <a:gd name="connsiteX86" fmla="*/ 6082766 w 7129607"/>
              <a:gd name="connsiteY86" fmla="*/ 5967879 h 10322882"/>
              <a:gd name="connsiteX87" fmla="*/ 3350500 w 7129607"/>
              <a:gd name="connsiteY87" fmla="*/ 5715163 h 10322882"/>
              <a:gd name="connsiteX88" fmla="*/ 3381872 w 7129607"/>
              <a:gd name="connsiteY88" fmla="*/ 5718015 h 10322882"/>
              <a:gd name="connsiteX89" fmla="*/ 3411820 w 7129607"/>
              <a:gd name="connsiteY89" fmla="*/ 5730850 h 10322882"/>
              <a:gd name="connsiteX90" fmla="*/ 3421801 w 7129607"/>
              <a:gd name="connsiteY90" fmla="*/ 5727998 h 10322882"/>
              <a:gd name="connsiteX91" fmla="*/ 3560129 w 7129607"/>
              <a:gd name="connsiteY91" fmla="*/ 5730850 h 10322882"/>
              <a:gd name="connsiteX92" fmla="*/ 3580094 w 7129607"/>
              <a:gd name="connsiteY92" fmla="*/ 5819266 h 10322882"/>
              <a:gd name="connsiteX93" fmla="*/ 3562981 w 7129607"/>
              <a:gd name="connsiteY93" fmla="*/ 5819266 h 10322882"/>
              <a:gd name="connsiteX94" fmla="*/ 3562981 w 7129607"/>
              <a:gd name="connsiteY94" fmla="*/ 5846360 h 10322882"/>
              <a:gd name="connsiteX95" fmla="*/ 3545869 w 7129607"/>
              <a:gd name="connsiteY95" fmla="*/ 5846360 h 10322882"/>
              <a:gd name="connsiteX96" fmla="*/ 3540165 w 7129607"/>
              <a:gd name="connsiteY96" fmla="*/ 5829247 h 10322882"/>
              <a:gd name="connsiteX97" fmla="*/ 3384726 w 7129607"/>
              <a:gd name="connsiteY97" fmla="*/ 5829247 h 10322882"/>
              <a:gd name="connsiteX98" fmla="*/ 3360482 w 7129607"/>
              <a:gd name="connsiteY98" fmla="*/ 5755092 h 10322882"/>
              <a:gd name="connsiteX99" fmla="*/ 3370465 w 7129607"/>
              <a:gd name="connsiteY99" fmla="*/ 5745111 h 10322882"/>
              <a:gd name="connsiteX100" fmla="*/ 3357630 w 7129607"/>
              <a:gd name="connsiteY100" fmla="*/ 5742259 h 10322882"/>
              <a:gd name="connsiteX101" fmla="*/ 3350500 w 7129607"/>
              <a:gd name="connsiteY101" fmla="*/ 5715163 h 10322882"/>
              <a:gd name="connsiteX102" fmla="*/ 6194670 w 7129607"/>
              <a:gd name="connsiteY102" fmla="*/ 5418453 h 10322882"/>
              <a:gd name="connsiteX103" fmla="*/ 6194376 w 7129607"/>
              <a:gd name="connsiteY103" fmla="*/ 5418666 h 10322882"/>
              <a:gd name="connsiteX104" fmla="*/ 6190564 w 7129607"/>
              <a:gd name="connsiteY104" fmla="*/ 5424764 h 10322882"/>
              <a:gd name="connsiteX105" fmla="*/ 6190695 w 7129607"/>
              <a:gd name="connsiteY105" fmla="*/ 5424817 h 10322882"/>
              <a:gd name="connsiteX106" fmla="*/ 6194670 w 7129607"/>
              <a:gd name="connsiteY106" fmla="*/ 5418453 h 10322882"/>
              <a:gd name="connsiteX107" fmla="*/ 3536068 w 7129607"/>
              <a:gd name="connsiteY107" fmla="*/ 5394300 h 10322882"/>
              <a:gd name="connsiteX108" fmla="*/ 3546184 w 7129607"/>
              <a:gd name="connsiteY108" fmla="*/ 5401050 h 10322882"/>
              <a:gd name="connsiteX109" fmla="*/ 3552927 w 7129607"/>
              <a:gd name="connsiteY109" fmla="*/ 5397676 h 10322882"/>
              <a:gd name="connsiteX110" fmla="*/ 3616987 w 7129607"/>
              <a:gd name="connsiteY110" fmla="*/ 5424675 h 10322882"/>
              <a:gd name="connsiteX111" fmla="*/ 3704648 w 7129607"/>
              <a:gd name="connsiteY111" fmla="*/ 5407801 h 10322882"/>
              <a:gd name="connsiteX112" fmla="*/ 3711392 w 7129607"/>
              <a:gd name="connsiteY112" fmla="*/ 5417926 h 10322882"/>
              <a:gd name="connsiteX113" fmla="*/ 3728249 w 7129607"/>
              <a:gd name="connsiteY113" fmla="*/ 5411175 h 10322882"/>
              <a:gd name="connsiteX114" fmla="*/ 3772081 w 7129607"/>
              <a:gd name="connsiteY114" fmla="*/ 5438176 h 10322882"/>
              <a:gd name="connsiteX115" fmla="*/ 3772081 w 7129607"/>
              <a:gd name="connsiteY115" fmla="*/ 5444926 h 10322882"/>
              <a:gd name="connsiteX116" fmla="*/ 3785567 w 7129607"/>
              <a:gd name="connsiteY116" fmla="*/ 5441550 h 10322882"/>
              <a:gd name="connsiteX117" fmla="*/ 3812540 w 7129607"/>
              <a:gd name="connsiteY117" fmla="*/ 5606925 h 10322882"/>
              <a:gd name="connsiteX118" fmla="*/ 3799053 w 7129607"/>
              <a:gd name="connsiteY118" fmla="*/ 5620426 h 10322882"/>
              <a:gd name="connsiteX119" fmla="*/ 3721506 w 7129607"/>
              <a:gd name="connsiteY119" fmla="*/ 5654176 h 10322882"/>
              <a:gd name="connsiteX120" fmla="*/ 3714762 w 7129607"/>
              <a:gd name="connsiteY120" fmla="*/ 5664301 h 10322882"/>
              <a:gd name="connsiteX121" fmla="*/ 3701276 w 7129607"/>
              <a:gd name="connsiteY121" fmla="*/ 5664301 h 10322882"/>
              <a:gd name="connsiteX122" fmla="*/ 3596757 w 7129607"/>
              <a:gd name="connsiteY122" fmla="*/ 5698050 h 10322882"/>
              <a:gd name="connsiteX123" fmla="*/ 3579900 w 7129607"/>
              <a:gd name="connsiteY123" fmla="*/ 5647425 h 10322882"/>
              <a:gd name="connsiteX124" fmla="*/ 3468636 w 7129607"/>
              <a:gd name="connsiteY124" fmla="*/ 5644051 h 10322882"/>
              <a:gd name="connsiteX125" fmla="*/ 3438293 w 7129607"/>
              <a:gd name="connsiteY125" fmla="*/ 5600175 h 10322882"/>
              <a:gd name="connsiteX126" fmla="*/ 3515839 w 7129607"/>
              <a:gd name="connsiteY126" fmla="*/ 5525926 h 10322882"/>
              <a:gd name="connsiteX127" fmla="*/ 3488866 w 7129607"/>
              <a:gd name="connsiteY127" fmla="*/ 5498925 h 10322882"/>
              <a:gd name="connsiteX128" fmla="*/ 3407949 w 7129607"/>
              <a:gd name="connsiteY128" fmla="*/ 5573176 h 10322882"/>
              <a:gd name="connsiteX129" fmla="*/ 3340517 w 7129607"/>
              <a:gd name="connsiteY129" fmla="*/ 5573176 h 10322882"/>
              <a:gd name="connsiteX130" fmla="*/ 3340517 w 7129607"/>
              <a:gd name="connsiteY130" fmla="*/ 5482050 h 10322882"/>
              <a:gd name="connsiteX131" fmla="*/ 3374233 w 7129607"/>
              <a:gd name="connsiteY131" fmla="*/ 5461800 h 10322882"/>
              <a:gd name="connsiteX132" fmla="*/ 3414692 w 7129607"/>
              <a:gd name="connsiteY132" fmla="*/ 5448301 h 10322882"/>
              <a:gd name="connsiteX133" fmla="*/ 3536068 w 7129607"/>
              <a:gd name="connsiteY133" fmla="*/ 5394300 h 10322882"/>
              <a:gd name="connsiteX134" fmla="*/ 3128034 w 7129607"/>
              <a:gd name="connsiteY134" fmla="*/ 5196080 h 10322882"/>
              <a:gd name="connsiteX135" fmla="*/ 3350499 w 7129607"/>
              <a:gd name="connsiteY135" fmla="*/ 5236009 h 10322882"/>
              <a:gd name="connsiteX136" fmla="*/ 3401837 w 7129607"/>
              <a:gd name="connsiteY136" fmla="*/ 5277366 h 10322882"/>
              <a:gd name="connsiteX137" fmla="*/ 3273492 w 7129607"/>
              <a:gd name="connsiteY137" fmla="*/ 5431379 h 10322882"/>
              <a:gd name="connsiteX138" fmla="*/ 3125183 w 7129607"/>
              <a:gd name="connsiteY138" fmla="*/ 5414266 h 10322882"/>
              <a:gd name="connsiteX139" fmla="*/ 3061011 w 7129607"/>
              <a:gd name="connsiteY139" fmla="*/ 5303034 h 10322882"/>
              <a:gd name="connsiteX140" fmla="*/ 3128034 w 7129607"/>
              <a:gd name="connsiteY140" fmla="*/ 5196080 h 10322882"/>
              <a:gd name="connsiteX141" fmla="*/ 3384724 w 7129607"/>
              <a:gd name="connsiteY141" fmla="*/ 5023527 h 10322882"/>
              <a:gd name="connsiteX142" fmla="*/ 3458879 w 7129607"/>
              <a:gd name="connsiteY142" fmla="*/ 5081996 h 10322882"/>
              <a:gd name="connsiteX143" fmla="*/ 3454601 w 7129607"/>
              <a:gd name="connsiteY143" fmla="*/ 5114794 h 10322882"/>
              <a:gd name="connsiteX144" fmla="*/ 3475992 w 7129607"/>
              <a:gd name="connsiteY144" fmla="*/ 5119072 h 10322882"/>
              <a:gd name="connsiteX145" fmla="*/ 3461731 w 7129607"/>
              <a:gd name="connsiteY145" fmla="*/ 5208913 h 10322882"/>
              <a:gd name="connsiteX146" fmla="*/ 3212172 w 7129607"/>
              <a:gd name="connsiteY146" fmla="*/ 5161855 h 10322882"/>
              <a:gd name="connsiteX147" fmla="*/ 3226433 w 7129607"/>
              <a:gd name="connsiteY147" fmla="*/ 5084848 h 10322882"/>
              <a:gd name="connsiteX148" fmla="*/ 3384724 w 7129607"/>
              <a:gd name="connsiteY148" fmla="*/ 5023527 h 10322882"/>
              <a:gd name="connsiteX149" fmla="*/ 6786974 w 7129607"/>
              <a:gd name="connsiteY149" fmla="*/ 3447672 h 10322882"/>
              <a:gd name="connsiteX150" fmla="*/ 6783658 w 7129607"/>
              <a:gd name="connsiteY150" fmla="*/ 3460947 h 10322882"/>
              <a:gd name="connsiteX151" fmla="*/ 6783835 w 7129607"/>
              <a:gd name="connsiteY151" fmla="*/ 3461304 h 10322882"/>
              <a:gd name="connsiteX152" fmla="*/ 6787155 w 7129607"/>
              <a:gd name="connsiteY152" fmla="*/ 3448035 h 10322882"/>
              <a:gd name="connsiteX153" fmla="*/ 6786974 w 7129607"/>
              <a:gd name="connsiteY153" fmla="*/ 3447672 h 10322882"/>
              <a:gd name="connsiteX154" fmla="*/ 5253470 w 7129607"/>
              <a:gd name="connsiteY154" fmla="*/ 1813834 h 10322882"/>
              <a:gd name="connsiteX155" fmla="*/ 5253599 w 7129607"/>
              <a:gd name="connsiteY155" fmla="*/ 1813966 h 10322882"/>
              <a:gd name="connsiteX156" fmla="*/ 5255652 w 7129607"/>
              <a:gd name="connsiteY156" fmla="*/ 1816331 h 10322882"/>
              <a:gd name="connsiteX157" fmla="*/ 5255733 w 7129607"/>
              <a:gd name="connsiteY157" fmla="*/ 1816322 h 10322882"/>
              <a:gd name="connsiteX158" fmla="*/ 5254144 w 7129607"/>
              <a:gd name="connsiteY158" fmla="*/ 1814475 h 10322882"/>
              <a:gd name="connsiteX159" fmla="*/ 5253470 w 7129607"/>
              <a:gd name="connsiteY159" fmla="*/ 1813834 h 10322882"/>
              <a:gd name="connsiteX160" fmla="*/ 4718574 w 7129607"/>
              <a:gd name="connsiteY160" fmla="*/ 1642347 h 10322882"/>
              <a:gd name="connsiteX161" fmla="*/ 4718476 w 7129607"/>
              <a:gd name="connsiteY161" fmla="*/ 1642543 h 10322882"/>
              <a:gd name="connsiteX162" fmla="*/ 4725052 w 7129607"/>
              <a:gd name="connsiteY162" fmla="*/ 1652401 h 10322882"/>
              <a:gd name="connsiteX163" fmla="*/ 4725145 w 7129607"/>
              <a:gd name="connsiteY163" fmla="*/ 1652214 h 10322882"/>
              <a:gd name="connsiteX164" fmla="*/ 4718574 w 7129607"/>
              <a:gd name="connsiteY164" fmla="*/ 1642347 h 10322882"/>
              <a:gd name="connsiteX165" fmla="*/ 2808275 w 7129607"/>
              <a:gd name="connsiteY165" fmla="*/ 1498 h 10322882"/>
              <a:gd name="connsiteX166" fmla="*/ 2845318 w 7129607"/>
              <a:gd name="connsiteY166" fmla="*/ 1498 h 10322882"/>
              <a:gd name="connsiteX167" fmla="*/ 2885728 w 7129607"/>
              <a:gd name="connsiteY167" fmla="*/ 14968 h 10322882"/>
              <a:gd name="connsiteX168" fmla="*/ 2926138 w 7129607"/>
              <a:gd name="connsiteY168" fmla="*/ 28439 h 10322882"/>
              <a:gd name="connsiteX169" fmla="*/ 2939609 w 7129607"/>
              <a:gd name="connsiteY169" fmla="*/ 48645 h 10322882"/>
              <a:gd name="connsiteX170" fmla="*/ 2936241 w 7129607"/>
              <a:gd name="connsiteY170" fmla="*/ 62119 h 10322882"/>
              <a:gd name="connsiteX171" fmla="*/ 2976651 w 7129607"/>
              <a:gd name="connsiteY171" fmla="*/ 78956 h 10322882"/>
              <a:gd name="connsiteX172" fmla="*/ 3010323 w 7129607"/>
              <a:gd name="connsiteY172" fmla="*/ 92426 h 10322882"/>
              <a:gd name="connsiteX173" fmla="*/ 3094509 w 7129607"/>
              <a:gd name="connsiteY173" fmla="*/ 95795 h 10322882"/>
              <a:gd name="connsiteX174" fmla="*/ 3101245 w 7129607"/>
              <a:gd name="connsiteY174" fmla="*/ 112634 h 10322882"/>
              <a:gd name="connsiteX175" fmla="*/ 3111348 w 7129607"/>
              <a:gd name="connsiteY175" fmla="*/ 129473 h 10322882"/>
              <a:gd name="connsiteX176" fmla="*/ 3131552 w 7129607"/>
              <a:gd name="connsiteY176" fmla="*/ 156416 h 10322882"/>
              <a:gd name="connsiteX177" fmla="*/ 3141655 w 7129607"/>
              <a:gd name="connsiteY177" fmla="*/ 193461 h 10322882"/>
              <a:gd name="connsiteX178" fmla="*/ 3134920 w 7129607"/>
              <a:gd name="connsiteY178" fmla="*/ 213668 h 10322882"/>
              <a:gd name="connsiteX179" fmla="*/ 3145023 w 7129607"/>
              <a:gd name="connsiteY179" fmla="*/ 237242 h 10322882"/>
              <a:gd name="connsiteX180" fmla="*/ 3158493 w 7129607"/>
              <a:gd name="connsiteY180" fmla="*/ 267554 h 10322882"/>
              <a:gd name="connsiteX181" fmla="*/ 3155126 w 7129607"/>
              <a:gd name="connsiteY181" fmla="*/ 284391 h 10322882"/>
              <a:gd name="connsiteX182" fmla="*/ 3158493 w 7129607"/>
              <a:gd name="connsiteY182" fmla="*/ 304598 h 10322882"/>
              <a:gd name="connsiteX183" fmla="*/ 3145023 w 7129607"/>
              <a:gd name="connsiteY183" fmla="*/ 341643 h 10322882"/>
              <a:gd name="connsiteX184" fmla="*/ 3134920 w 7129607"/>
              <a:gd name="connsiteY184" fmla="*/ 371953 h 10322882"/>
              <a:gd name="connsiteX185" fmla="*/ 3124818 w 7129607"/>
              <a:gd name="connsiteY185" fmla="*/ 398896 h 10322882"/>
              <a:gd name="connsiteX186" fmla="*/ 3114715 w 7129607"/>
              <a:gd name="connsiteY186" fmla="*/ 425840 h 10322882"/>
              <a:gd name="connsiteX187" fmla="*/ 3114715 w 7129607"/>
              <a:gd name="connsiteY187" fmla="*/ 442677 h 10322882"/>
              <a:gd name="connsiteX188" fmla="*/ 3121451 w 7129607"/>
              <a:gd name="connsiteY188" fmla="*/ 452781 h 10322882"/>
              <a:gd name="connsiteX189" fmla="*/ 3138287 w 7129607"/>
              <a:gd name="connsiteY189" fmla="*/ 479724 h 10322882"/>
              <a:gd name="connsiteX190" fmla="*/ 3145023 w 7129607"/>
              <a:gd name="connsiteY190" fmla="*/ 493194 h 10322882"/>
              <a:gd name="connsiteX191" fmla="*/ 3151758 w 7129607"/>
              <a:gd name="connsiteY191" fmla="*/ 506667 h 10322882"/>
              <a:gd name="connsiteX192" fmla="*/ 3151758 w 7129607"/>
              <a:gd name="connsiteY192" fmla="*/ 540343 h 10322882"/>
              <a:gd name="connsiteX193" fmla="*/ 3192168 w 7129607"/>
              <a:gd name="connsiteY193" fmla="*/ 536975 h 10322882"/>
              <a:gd name="connsiteX194" fmla="*/ 3235945 w 7129607"/>
              <a:gd name="connsiteY194" fmla="*/ 533608 h 10322882"/>
              <a:gd name="connsiteX195" fmla="*/ 3266254 w 7129607"/>
              <a:gd name="connsiteY195" fmla="*/ 557182 h 10322882"/>
              <a:gd name="connsiteX196" fmla="*/ 3303296 w 7129607"/>
              <a:gd name="connsiteY196" fmla="*/ 563917 h 10322882"/>
              <a:gd name="connsiteX197" fmla="*/ 3330236 w 7129607"/>
              <a:gd name="connsiteY197" fmla="*/ 543710 h 10322882"/>
              <a:gd name="connsiteX198" fmla="*/ 3353808 w 7129607"/>
              <a:gd name="connsiteY198" fmla="*/ 574021 h 10322882"/>
              <a:gd name="connsiteX199" fmla="*/ 3394218 w 7129607"/>
              <a:gd name="connsiteY199" fmla="*/ 590860 h 10322882"/>
              <a:gd name="connsiteX200" fmla="*/ 3424526 w 7129607"/>
              <a:gd name="connsiteY200" fmla="*/ 563917 h 10322882"/>
              <a:gd name="connsiteX201" fmla="*/ 3451465 w 7129607"/>
              <a:gd name="connsiteY201" fmla="*/ 533608 h 10322882"/>
              <a:gd name="connsiteX202" fmla="*/ 3475039 w 7129607"/>
              <a:gd name="connsiteY202" fmla="*/ 543710 h 10322882"/>
              <a:gd name="connsiteX203" fmla="*/ 3481774 w 7129607"/>
              <a:gd name="connsiteY203" fmla="*/ 553815 h 10322882"/>
              <a:gd name="connsiteX204" fmla="*/ 3501979 w 7129607"/>
              <a:gd name="connsiteY204" fmla="*/ 560550 h 10322882"/>
              <a:gd name="connsiteX205" fmla="*/ 3522183 w 7129607"/>
              <a:gd name="connsiteY205" fmla="*/ 594229 h 10322882"/>
              <a:gd name="connsiteX206" fmla="*/ 3549124 w 7129607"/>
              <a:gd name="connsiteY206" fmla="*/ 631274 h 10322882"/>
              <a:gd name="connsiteX207" fmla="*/ 3619842 w 7129607"/>
              <a:gd name="connsiteY207" fmla="*/ 641377 h 10322882"/>
              <a:gd name="connsiteX208" fmla="*/ 3633311 w 7129607"/>
              <a:gd name="connsiteY208" fmla="*/ 631274 h 10322882"/>
              <a:gd name="connsiteX209" fmla="*/ 3656885 w 7129607"/>
              <a:gd name="connsiteY209" fmla="*/ 624538 h 10322882"/>
              <a:gd name="connsiteX210" fmla="*/ 3666986 w 7129607"/>
              <a:gd name="connsiteY210" fmla="*/ 611066 h 10322882"/>
              <a:gd name="connsiteX211" fmla="*/ 3690560 w 7129607"/>
              <a:gd name="connsiteY211" fmla="*/ 594229 h 10322882"/>
              <a:gd name="connsiteX212" fmla="*/ 3768012 w 7129607"/>
              <a:gd name="connsiteY212" fmla="*/ 577388 h 10322882"/>
              <a:gd name="connsiteX213" fmla="*/ 3798320 w 7129607"/>
              <a:gd name="connsiteY213" fmla="*/ 580756 h 10322882"/>
              <a:gd name="connsiteX214" fmla="*/ 3821892 w 7129607"/>
              <a:gd name="connsiteY214" fmla="*/ 604331 h 10322882"/>
              <a:gd name="connsiteX215" fmla="*/ 3855567 w 7129607"/>
              <a:gd name="connsiteY215" fmla="*/ 614434 h 10322882"/>
              <a:gd name="connsiteX216" fmla="*/ 3885874 w 7129607"/>
              <a:gd name="connsiteY216" fmla="*/ 621169 h 10322882"/>
              <a:gd name="connsiteX217" fmla="*/ 3906080 w 7129607"/>
              <a:gd name="connsiteY217" fmla="*/ 648112 h 10322882"/>
              <a:gd name="connsiteX218" fmla="*/ 3916183 w 7129607"/>
              <a:gd name="connsiteY218" fmla="*/ 658216 h 10322882"/>
              <a:gd name="connsiteX219" fmla="*/ 3929652 w 7129607"/>
              <a:gd name="connsiteY219" fmla="*/ 651481 h 10322882"/>
              <a:gd name="connsiteX220" fmla="*/ 3953224 w 7129607"/>
              <a:gd name="connsiteY220" fmla="*/ 651481 h 10322882"/>
              <a:gd name="connsiteX221" fmla="*/ 3986901 w 7129607"/>
              <a:gd name="connsiteY221" fmla="*/ 661583 h 10322882"/>
              <a:gd name="connsiteX222" fmla="*/ 4017208 w 7129607"/>
              <a:gd name="connsiteY222" fmla="*/ 668320 h 10322882"/>
              <a:gd name="connsiteX223" fmla="*/ 4054251 w 7129607"/>
              <a:gd name="connsiteY223" fmla="*/ 698629 h 10322882"/>
              <a:gd name="connsiteX224" fmla="*/ 4074455 w 7129607"/>
              <a:gd name="connsiteY224" fmla="*/ 715468 h 10322882"/>
              <a:gd name="connsiteX225" fmla="*/ 4101395 w 7129607"/>
              <a:gd name="connsiteY225" fmla="*/ 728939 h 10322882"/>
              <a:gd name="connsiteX226" fmla="*/ 4175480 w 7129607"/>
              <a:gd name="connsiteY226" fmla="*/ 755882 h 10322882"/>
              <a:gd name="connsiteX227" fmla="*/ 4205788 w 7129607"/>
              <a:gd name="connsiteY227" fmla="*/ 759250 h 10322882"/>
              <a:gd name="connsiteX228" fmla="*/ 4219258 w 7129607"/>
              <a:gd name="connsiteY228" fmla="*/ 749147 h 10322882"/>
              <a:gd name="connsiteX229" fmla="*/ 4252933 w 7129607"/>
              <a:gd name="connsiteY229" fmla="*/ 759250 h 10322882"/>
              <a:gd name="connsiteX230" fmla="*/ 4279873 w 7129607"/>
              <a:gd name="connsiteY230" fmla="*/ 782823 h 10322882"/>
              <a:gd name="connsiteX231" fmla="*/ 4310182 w 7129607"/>
              <a:gd name="connsiteY231" fmla="*/ 786191 h 10322882"/>
              <a:gd name="connsiteX232" fmla="*/ 4316916 w 7129607"/>
              <a:gd name="connsiteY232" fmla="*/ 806399 h 10322882"/>
              <a:gd name="connsiteX233" fmla="*/ 4333754 w 7129607"/>
              <a:gd name="connsiteY233" fmla="*/ 816501 h 10322882"/>
              <a:gd name="connsiteX234" fmla="*/ 4360694 w 7129607"/>
              <a:gd name="connsiteY234" fmla="*/ 850181 h 10322882"/>
              <a:gd name="connsiteX235" fmla="*/ 4289976 w 7129607"/>
              <a:gd name="connsiteY235" fmla="*/ 887225 h 10322882"/>
              <a:gd name="connsiteX236" fmla="*/ 4263036 w 7129607"/>
              <a:gd name="connsiteY236" fmla="*/ 917537 h 10322882"/>
              <a:gd name="connsiteX237" fmla="*/ 4266404 w 7129607"/>
              <a:gd name="connsiteY237" fmla="*/ 931007 h 10322882"/>
              <a:gd name="connsiteX238" fmla="*/ 4273139 w 7129607"/>
              <a:gd name="connsiteY238" fmla="*/ 957950 h 10322882"/>
              <a:gd name="connsiteX239" fmla="*/ 4289976 w 7129607"/>
              <a:gd name="connsiteY239" fmla="*/ 988258 h 10322882"/>
              <a:gd name="connsiteX240" fmla="*/ 4303447 w 7129607"/>
              <a:gd name="connsiteY240" fmla="*/ 1018569 h 10322882"/>
              <a:gd name="connsiteX241" fmla="*/ 4303447 w 7129607"/>
              <a:gd name="connsiteY241" fmla="*/ 1069086 h 10322882"/>
              <a:gd name="connsiteX242" fmla="*/ 4306814 w 7129607"/>
              <a:gd name="connsiteY242" fmla="*/ 1092660 h 10322882"/>
              <a:gd name="connsiteX243" fmla="*/ 4313548 w 7129607"/>
              <a:gd name="connsiteY243" fmla="*/ 1119603 h 10322882"/>
              <a:gd name="connsiteX244" fmla="*/ 4343857 w 7129607"/>
              <a:gd name="connsiteY244" fmla="*/ 1106131 h 10322882"/>
              <a:gd name="connsiteX245" fmla="*/ 4333754 w 7129607"/>
              <a:gd name="connsiteY245" fmla="*/ 1119603 h 10322882"/>
              <a:gd name="connsiteX246" fmla="*/ 4320283 w 7129607"/>
              <a:gd name="connsiteY246" fmla="*/ 1126339 h 10322882"/>
              <a:gd name="connsiteX247" fmla="*/ 4316916 w 7129607"/>
              <a:gd name="connsiteY247" fmla="*/ 1136442 h 10322882"/>
              <a:gd name="connsiteX248" fmla="*/ 4289976 w 7129607"/>
              <a:gd name="connsiteY248" fmla="*/ 1163385 h 10322882"/>
              <a:gd name="connsiteX249" fmla="*/ 4306814 w 7129607"/>
              <a:gd name="connsiteY249" fmla="*/ 1129707 h 10322882"/>
              <a:gd name="connsiteX250" fmla="*/ 4293344 w 7129607"/>
              <a:gd name="connsiteY250" fmla="*/ 1126339 h 10322882"/>
              <a:gd name="connsiteX251" fmla="*/ 4273139 w 7129607"/>
              <a:gd name="connsiteY251" fmla="*/ 1146544 h 10322882"/>
              <a:gd name="connsiteX252" fmla="*/ 4246198 w 7129607"/>
              <a:gd name="connsiteY252" fmla="*/ 1149913 h 10322882"/>
              <a:gd name="connsiteX253" fmla="*/ 4239464 w 7129607"/>
              <a:gd name="connsiteY253" fmla="*/ 1170120 h 10322882"/>
              <a:gd name="connsiteX254" fmla="*/ 4259669 w 7129607"/>
              <a:gd name="connsiteY254" fmla="*/ 1203799 h 10322882"/>
              <a:gd name="connsiteX255" fmla="*/ 4273139 w 7129607"/>
              <a:gd name="connsiteY255" fmla="*/ 1207165 h 10322882"/>
              <a:gd name="connsiteX256" fmla="*/ 4276505 w 7129607"/>
              <a:gd name="connsiteY256" fmla="*/ 1227371 h 10322882"/>
              <a:gd name="connsiteX257" fmla="*/ 4283241 w 7129607"/>
              <a:gd name="connsiteY257" fmla="*/ 1247579 h 10322882"/>
              <a:gd name="connsiteX258" fmla="*/ 4306814 w 7129607"/>
              <a:gd name="connsiteY258" fmla="*/ 1250947 h 10322882"/>
              <a:gd name="connsiteX259" fmla="*/ 4296711 w 7129607"/>
              <a:gd name="connsiteY259" fmla="*/ 1257682 h 10322882"/>
              <a:gd name="connsiteX260" fmla="*/ 4286608 w 7129607"/>
              <a:gd name="connsiteY260" fmla="*/ 1274521 h 10322882"/>
              <a:gd name="connsiteX261" fmla="*/ 4263036 w 7129607"/>
              <a:gd name="connsiteY261" fmla="*/ 1304831 h 10322882"/>
              <a:gd name="connsiteX262" fmla="*/ 4242830 w 7129607"/>
              <a:gd name="connsiteY262" fmla="*/ 1355348 h 10322882"/>
              <a:gd name="connsiteX263" fmla="*/ 4279873 w 7129607"/>
              <a:gd name="connsiteY263" fmla="*/ 1378922 h 10322882"/>
              <a:gd name="connsiteX264" fmla="*/ 4279873 w 7129607"/>
              <a:gd name="connsiteY264" fmla="*/ 1392393 h 10322882"/>
              <a:gd name="connsiteX265" fmla="*/ 4270947 w 7129607"/>
              <a:gd name="connsiteY265" fmla="*/ 1399090 h 10322882"/>
              <a:gd name="connsiteX266" fmla="*/ 4272050 w 7129607"/>
              <a:gd name="connsiteY266" fmla="*/ 1399833 h 10322882"/>
              <a:gd name="connsiteX267" fmla="*/ 4280580 w 7129607"/>
              <a:gd name="connsiteY267" fmla="*/ 1393439 h 10322882"/>
              <a:gd name="connsiteX268" fmla="*/ 4280580 w 7129607"/>
              <a:gd name="connsiteY268" fmla="*/ 1379974 h 10322882"/>
              <a:gd name="connsiteX269" fmla="*/ 4310896 w 7129607"/>
              <a:gd name="connsiteY269" fmla="*/ 1396805 h 10322882"/>
              <a:gd name="connsiteX270" fmla="*/ 4351318 w 7129607"/>
              <a:gd name="connsiteY270" fmla="*/ 1460765 h 10322882"/>
              <a:gd name="connsiteX271" fmla="*/ 4395107 w 7129607"/>
              <a:gd name="connsiteY271" fmla="*/ 1464130 h 10322882"/>
              <a:gd name="connsiteX272" fmla="*/ 4438896 w 7129607"/>
              <a:gd name="connsiteY272" fmla="*/ 1464130 h 10322882"/>
              <a:gd name="connsiteX273" fmla="*/ 4469213 w 7129607"/>
              <a:gd name="connsiteY273" fmla="*/ 1433834 h 10322882"/>
              <a:gd name="connsiteX274" fmla="*/ 4489423 w 7129607"/>
              <a:gd name="connsiteY274" fmla="*/ 1396805 h 10322882"/>
              <a:gd name="connsiteX275" fmla="*/ 4523108 w 7129607"/>
              <a:gd name="connsiteY275" fmla="*/ 1413636 h 10322882"/>
              <a:gd name="connsiteX276" fmla="*/ 4553423 w 7129607"/>
              <a:gd name="connsiteY276" fmla="*/ 1423736 h 10322882"/>
              <a:gd name="connsiteX277" fmla="*/ 4607318 w 7129607"/>
              <a:gd name="connsiteY277" fmla="*/ 1430469 h 10322882"/>
              <a:gd name="connsiteX278" fmla="*/ 4607318 w 7129607"/>
              <a:gd name="connsiteY278" fmla="*/ 1467498 h 10322882"/>
              <a:gd name="connsiteX279" fmla="*/ 4607318 w 7129607"/>
              <a:gd name="connsiteY279" fmla="*/ 1504527 h 10322882"/>
              <a:gd name="connsiteX280" fmla="*/ 4620792 w 7129607"/>
              <a:gd name="connsiteY280" fmla="*/ 1548288 h 10322882"/>
              <a:gd name="connsiteX281" fmla="*/ 4630897 w 7129607"/>
              <a:gd name="connsiteY281" fmla="*/ 1565118 h 10322882"/>
              <a:gd name="connsiteX282" fmla="*/ 4651107 w 7129607"/>
              <a:gd name="connsiteY282" fmla="*/ 1565118 h 10322882"/>
              <a:gd name="connsiteX283" fmla="*/ 4671318 w 7129607"/>
              <a:gd name="connsiteY283" fmla="*/ 1568484 h 10322882"/>
              <a:gd name="connsiteX284" fmla="*/ 4681424 w 7129607"/>
              <a:gd name="connsiteY284" fmla="*/ 1585317 h 10322882"/>
              <a:gd name="connsiteX285" fmla="*/ 4708372 w 7129607"/>
              <a:gd name="connsiteY285" fmla="*/ 1622346 h 10322882"/>
              <a:gd name="connsiteX286" fmla="*/ 4721779 w 7129607"/>
              <a:gd name="connsiteY286" fmla="*/ 1625695 h 10322882"/>
              <a:gd name="connsiteX287" fmla="*/ 4721779 w 7129607"/>
              <a:gd name="connsiteY287" fmla="*/ 1625255 h 10322882"/>
              <a:gd name="connsiteX288" fmla="*/ 4741974 w 7129607"/>
              <a:gd name="connsiteY288" fmla="*/ 1631995 h 10322882"/>
              <a:gd name="connsiteX289" fmla="*/ 4778999 w 7129607"/>
              <a:gd name="connsiteY289" fmla="*/ 1652214 h 10322882"/>
              <a:gd name="connsiteX290" fmla="*/ 4809294 w 7129607"/>
              <a:gd name="connsiteY290" fmla="*/ 1652214 h 10322882"/>
              <a:gd name="connsiteX291" fmla="*/ 4819391 w 7129607"/>
              <a:gd name="connsiteY291" fmla="*/ 1662324 h 10322882"/>
              <a:gd name="connsiteX292" fmla="*/ 4836221 w 7129607"/>
              <a:gd name="connsiteY292" fmla="*/ 1669063 h 10322882"/>
              <a:gd name="connsiteX293" fmla="*/ 4856418 w 7129607"/>
              <a:gd name="connsiteY293" fmla="*/ 1679172 h 10322882"/>
              <a:gd name="connsiteX294" fmla="*/ 4839587 w 7129607"/>
              <a:gd name="connsiteY294" fmla="*/ 1722980 h 10322882"/>
              <a:gd name="connsiteX295" fmla="*/ 4853052 w 7129607"/>
              <a:gd name="connsiteY295" fmla="*/ 1760048 h 10322882"/>
              <a:gd name="connsiteX296" fmla="*/ 4863148 w 7129607"/>
              <a:gd name="connsiteY296" fmla="*/ 1763417 h 10322882"/>
              <a:gd name="connsiteX297" fmla="*/ 4869880 w 7129607"/>
              <a:gd name="connsiteY297" fmla="*/ 1780268 h 10322882"/>
              <a:gd name="connsiteX298" fmla="*/ 4896809 w 7129607"/>
              <a:gd name="connsiteY298" fmla="*/ 1810595 h 10322882"/>
              <a:gd name="connsiteX299" fmla="*/ 4927102 w 7129607"/>
              <a:gd name="connsiteY299" fmla="*/ 1776897 h 10322882"/>
              <a:gd name="connsiteX300" fmla="*/ 4940566 w 7129607"/>
              <a:gd name="connsiteY300" fmla="*/ 1790376 h 10322882"/>
              <a:gd name="connsiteX301" fmla="*/ 4970860 w 7129607"/>
              <a:gd name="connsiteY301" fmla="*/ 1790376 h 10322882"/>
              <a:gd name="connsiteX302" fmla="*/ 5001153 w 7129607"/>
              <a:gd name="connsiteY302" fmla="*/ 1770158 h 10322882"/>
              <a:gd name="connsiteX303" fmla="*/ 5038178 w 7129607"/>
              <a:gd name="connsiteY303" fmla="*/ 1800485 h 10322882"/>
              <a:gd name="connsiteX304" fmla="*/ 5058375 w 7129607"/>
              <a:gd name="connsiteY304" fmla="*/ 1790376 h 10322882"/>
              <a:gd name="connsiteX305" fmla="*/ 5085302 w 7129607"/>
              <a:gd name="connsiteY305" fmla="*/ 1780268 h 10322882"/>
              <a:gd name="connsiteX306" fmla="*/ 5135791 w 7129607"/>
              <a:gd name="connsiteY306" fmla="*/ 1780268 h 10322882"/>
              <a:gd name="connsiteX307" fmla="*/ 5176183 w 7129607"/>
              <a:gd name="connsiteY307" fmla="*/ 1793746 h 10322882"/>
              <a:gd name="connsiteX308" fmla="*/ 5199745 w 7129607"/>
              <a:gd name="connsiteY308" fmla="*/ 1790376 h 10322882"/>
              <a:gd name="connsiteX309" fmla="*/ 5236771 w 7129607"/>
              <a:gd name="connsiteY309" fmla="*/ 1790376 h 10322882"/>
              <a:gd name="connsiteX310" fmla="*/ 5240137 w 7129607"/>
              <a:gd name="connsiteY310" fmla="*/ 1790376 h 10322882"/>
              <a:gd name="connsiteX311" fmla="*/ 5243503 w 7129607"/>
              <a:gd name="connsiteY311" fmla="*/ 1797117 h 10322882"/>
              <a:gd name="connsiteX312" fmla="*/ 5246869 w 7129607"/>
              <a:gd name="connsiteY312" fmla="*/ 1807225 h 10322882"/>
              <a:gd name="connsiteX313" fmla="*/ 5247151 w 7129607"/>
              <a:gd name="connsiteY313" fmla="*/ 1807509 h 10322882"/>
              <a:gd name="connsiteX314" fmla="*/ 5243954 w 7129607"/>
              <a:gd name="connsiteY314" fmla="*/ 1797824 h 10322882"/>
              <a:gd name="connsiteX315" fmla="*/ 5240603 w 7129607"/>
              <a:gd name="connsiteY315" fmla="*/ 1791061 h 10322882"/>
              <a:gd name="connsiteX316" fmla="*/ 5247304 w 7129607"/>
              <a:gd name="connsiteY316" fmla="*/ 1770769 h 10322882"/>
              <a:gd name="connsiteX317" fmla="*/ 5274244 w 7129607"/>
              <a:gd name="connsiteY317" fmla="*/ 1750736 h 10322882"/>
              <a:gd name="connsiteX318" fmla="*/ 5324771 w 7129607"/>
              <a:gd name="connsiteY318" fmla="*/ 1716914 h 10322882"/>
              <a:gd name="connsiteX319" fmla="*/ 5324771 w 7129607"/>
              <a:gd name="connsiteY319" fmla="*/ 1672947 h 10322882"/>
              <a:gd name="connsiteX320" fmla="*/ 5334822 w 7129607"/>
              <a:gd name="connsiteY320" fmla="*/ 1646150 h 10322882"/>
              <a:gd name="connsiteX321" fmla="*/ 5328122 w 7129607"/>
              <a:gd name="connsiteY321" fmla="*/ 1632622 h 10322882"/>
              <a:gd name="connsiteX322" fmla="*/ 5324771 w 7129607"/>
              <a:gd name="connsiteY322" fmla="*/ 1612330 h 10322882"/>
              <a:gd name="connsiteX323" fmla="*/ 5328122 w 7129607"/>
              <a:gd name="connsiteY323" fmla="*/ 1578767 h 10322882"/>
              <a:gd name="connsiteX324" fmla="*/ 5331611 w 7129607"/>
              <a:gd name="connsiteY324" fmla="*/ 1524913 h 10322882"/>
              <a:gd name="connsiteX325" fmla="*/ 5307883 w 7129607"/>
              <a:gd name="connsiteY325" fmla="*/ 1518149 h 10322882"/>
              <a:gd name="connsiteX326" fmla="*/ 5274244 w 7129607"/>
              <a:gd name="connsiteY326" fmla="*/ 1497857 h 10322882"/>
              <a:gd name="connsiteX327" fmla="*/ 5227204 w 7129607"/>
              <a:gd name="connsiteY327" fmla="*/ 1491353 h 10322882"/>
              <a:gd name="connsiteX328" fmla="*/ 5203614 w 7129607"/>
              <a:gd name="connsiteY328" fmla="*/ 1511386 h 10322882"/>
              <a:gd name="connsiteX329" fmla="*/ 5173324 w 7129607"/>
              <a:gd name="connsiteY329" fmla="*/ 1524913 h 10322882"/>
              <a:gd name="connsiteX330" fmla="*/ 5159786 w 7129607"/>
              <a:gd name="connsiteY330" fmla="*/ 1551711 h 10322882"/>
              <a:gd name="connsiteX331" fmla="*/ 5149735 w 7129607"/>
              <a:gd name="connsiteY331" fmla="*/ 1572003 h 10322882"/>
              <a:gd name="connsiteX332" fmla="*/ 5132846 w 7129607"/>
              <a:gd name="connsiteY332" fmla="*/ 1568622 h 10322882"/>
              <a:gd name="connsiteX333" fmla="*/ 5136197 w 7129607"/>
              <a:gd name="connsiteY333" fmla="*/ 1541824 h 10322882"/>
              <a:gd name="connsiteX334" fmla="*/ 5152947 w 7129607"/>
              <a:gd name="connsiteY334" fmla="*/ 1524913 h 10322882"/>
              <a:gd name="connsiteX335" fmla="*/ 5159786 w 7129607"/>
              <a:gd name="connsiteY335" fmla="*/ 1497857 h 10322882"/>
              <a:gd name="connsiteX336" fmla="*/ 5152947 w 7129607"/>
              <a:gd name="connsiteY336" fmla="*/ 1471061 h 10322882"/>
              <a:gd name="connsiteX337" fmla="*/ 5132846 w 7129607"/>
              <a:gd name="connsiteY337" fmla="*/ 1450767 h 10322882"/>
              <a:gd name="connsiteX338" fmla="*/ 5126146 w 7129607"/>
              <a:gd name="connsiteY338" fmla="*/ 1491353 h 10322882"/>
              <a:gd name="connsiteX339" fmla="*/ 5099206 w 7129607"/>
              <a:gd name="connsiteY339" fmla="*/ 1521532 h 10322882"/>
              <a:gd name="connsiteX340" fmla="*/ 5082317 w 7129607"/>
              <a:gd name="connsiteY340" fmla="*/ 1548329 h 10322882"/>
              <a:gd name="connsiteX341" fmla="*/ 5092367 w 7129607"/>
              <a:gd name="connsiteY341" fmla="*/ 1568622 h 10322882"/>
              <a:gd name="connsiteX342" fmla="*/ 5075617 w 7129607"/>
              <a:gd name="connsiteY342" fmla="*/ 1565240 h 10322882"/>
              <a:gd name="connsiteX343" fmla="*/ 5072268 w 7129607"/>
              <a:gd name="connsiteY343" fmla="*/ 1545206 h 10322882"/>
              <a:gd name="connsiteX344" fmla="*/ 5082317 w 7129607"/>
              <a:gd name="connsiteY344" fmla="*/ 1521532 h 10322882"/>
              <a:gd name="connsiteX345" fmla="*/ 5072268 w 7129607"/>
              <a:gd name="connsiteY345" fmla="*/ 1497857 h 10322882"/>
              <a:gd name="connsiteX346" fmla="*/ 5092367 w 7129607"/>
              <a:gd name="connsiteY346" fmla="*/ 1474442 h 10322882"/>
              <a:gd name="connsiteX347" fmla="*/ 5105907 w 7129607"/>
              <a:gd name="connsiteY347" fmla="*/ 1444002 h 10322882"/>
              <a:gd name="connsiteX348" fmla="*/ 5115956 w 7129607"/>
              <a:gd name="connsiteY348" fmla="*/ 1410181 h 10322882"/>
              <a:gd name="connsiteX349" fmla="*/ 5119447 w 7129607"/>
              <a:gd name="connsiteY349" fmla="*/ 1376620 h 10322882"/>
              <a:gd name="connsiteX350" fmla="*/ 5122795 w 7129607"/>
              <a:gd name="connsiteY350" fmla="*/ 1336034 h 10322882"/>
              <a:gd name="connsiteX351" fmla="*/ 5132846 w 7129607"/>
              <a:gd name="connsiteY351" fmla="*/ 1322766 h 10322882"/>
              <a:gd name="connsiteX352" fmla="*/ 5132846 w 7129607"/>
              <a:gd name="connsiteY352" fmla="*/ 1302474 h 10322882"/>
              <a:gd name="connsiteX353" fmla="*/ 5166485 w 7129607"/>
              <a:gd name="connsiteY353" fmla="*/ 1305855 h 10322882"/>
              <a:gd name="connsiteX354" fmla="*/ 5186724 w 7129607"/>
              <a:gd name="connsiteY354" fmla="*/ 1285563 h 10322882"/>
              <a:gd name="connsiteX355" fmla="*/ 5213664 w 7129607"/>
              <a:gd name="connsiteY355" fmla="*/ 1285563 h 10322882"/>
              <a:gd name="connsiteX356" fmla="*/ 5250653 w 7129607"/>
              <a:gd name="connsiteY356" fmla="*/ 1279058 h 10322882"/>
              <a:gd name="connsiteX357" fmla="*/ 5294342 w 7129607"/>
              <a:gd name="connsiteY357" fmla="*/ 1268914 h 10322882"/>
              <a:gd name="connsiteX358" fmla="*/ 5304673 w 7129607"/>
              <a:gd name="connsiteY358" fmla="*/ 1231709 h 10322882"/>
              <a:gd name="connsiteX359" fmla="*/ 5284293 w 7129607"/>
              <a:gd name="connsiteY359" fmla="*/ 1204911 h 10322882"/>
              <a:gd name="connsiteX360" fmla="*/ 5217014 w 7129607"/>
              <a:gd name="connsiteY360" fmla="*/ 1154442 h 10322882"/>
              <a:gd name="connsiteX361" fmla="*/ 5220364 w 7129607"/>
              <a:gd name="connsiteY361" fmla="*/ 1117237 h 10322882"/>
              <a:gd name="connsiteX362" fmla="*/ 5220364 w 7129607"/>
              <a:gd name="connsiteY362" fmla="*/ 1083416 h 10322882"/>
              <a:gd name="connsiteX363" fmla="*/ 5250653 w 7129607"/>
              <a:gd name="connsiteY363" fmla="*/ 1056620 h 10322882"/>
              <a:gd name="connsiteX364" fmla="*/ 5280943 w 7129607"/>
              <a:gd name="connsiteY364" fmla="*/ 1032945 h 10322882"/>
              <a:gd name="connsiteX365" fmla="*/ 5318072 w 7129607"/>
              <a:gd name="connsiteY365" fmla="*/ 1022799 h 10322882"/>
              <a:gd name="connsiteX366" fmla="*/ 5341662 w 7129607"/>
              <a:gd name="connsiteY366" fmla="*/ 992620 h 10322882"/>
              <a:gd name="connsiteX367" fmla="*/ 5365111 w 7129607"/>
              <a:gd name="connsiteY367" fmla="*/ 999383 h 10322882"/>
              <a:gd name="connsiteX368" fmla="*/ 5368601 w 7129607"/>
              <a:gd name="connsiteY368" fmla="*/ 1019417 h 10322882"/>
              <a:gd name="connsiteX369" fmla="*/ 5392191 w 7129607"/>
              <a:gd name="connsiteY369" fmla="*/ 1069888 h 10322882"/>
              <a:gd name="connsiteX370" fmla="*/ 5412289 w 7129607"/>
              <a:gd name="connsiteY370" fmla="*/ 1107091 h 10322882"/>
              <a:gd name="connsiteX371" fmla="*/ 5439229 w 7129607"/>
              <a:gd name="connsiteY371" fmla="*/ 1127124 h 10322882"/>
              <a:gd name="connsiteX372" fmla="*/ 5462818 w 7129607"/>
              <a:gd name="connsiteY372" fmla="*/ 1103708 h 10322882"/>
              <a:gd name="connsiteX373" fmla="*/ 5476220 w 7129607"/>
              <a:gd name="connsiteY373" fmla="*/ 1086797 h 10322882"/>
              <a:gd name="connsiteX374" fmla="*/ 5493108 w 7129607"/>
              <a:gd name="connsiteY374" fmla="*/ 1096945 h 10322882"/>
              <a:gd name="connsiteX375" fmla="*/ 5533587 w 7129607"/>
              <a:gd name="connsiteY375" fmla="*/ 1076653 h 10322882"/>
              <a:gd name="connsiteX376" fmla="*/ 5553687 w 7129607"/>
              <a:gd name="connsiteY376" fmla="*/ 1076653 h 10322882"/>
              <a:gd name="connsiteX377" fmla="*/ 5573926 w 7129607"/>
              <a:gd name="connsiteY377" fmla="*/ 1069888 h 10322882"/>
              <a:gd name="connsiteX378" fmla="*/ 5590676 w 7129607"/>
              <a:gd name="connsiteY378" fmla="*/ 1080034 h 10322882"/>
              <a:gd name="connsiteX379" fmla="*/ 5607566 w 7129607"/>
              <a:gd name="connsiteY379" fmla="*/ 1073270 h 10322882"/>
              <a:gd name="connsiteX380" fmla="*/ 5627805 w 7129607"/>
              <a:gd name="connsiteY380" fmla="*/ 1083416 h 10322882"/>
              <a:gd name="connsiteX381" fmla="*/ 5681685 w 7129607"/>
              <a:gd name="connsiteY381" fmla="*/ 1076653 h 10322882"/>
              <a:gd name="connsiteX382" fmla="*/ 5685035 w 7129607"/>
              <a:gd name="connsiteY382" fmla="*/ 1107091 h 10322882"/>
              <a:gd name="connsiteX383" fmla="*/ 5698435 w 7129607"/>
              <a:gd name="connsiteY383" fmla="*/ 1127124 h 10322882"/>
              <a:gd name="connsiteX384" fmla="*/ 5705134 w 7129607"/>
              <a:gd name="connsiteY384" fmla="*/ 1181238 h 10322882"/>
              <a:gd name="connsiteX385" fmla="*/ 5735562 w 7129607"/>
              <a:gd name="connsiteY385" fmla="*/ 1228327 h 10322882"/>
              <a:gd name="connsiteX386" fmla="*/ 5725374 w 7129607"/>
              <a:gd name="connsiteY386" fmla="*/ 1248620 h 10322882"/>
              <a:gd name="connsiteX387" fmla="*/ 5718674 w 7129607"/>
              <a:gd name="connsiteY387" fmla="*/ 1265530 h 10322882"/>
              <a:gd name="connsiteX388" fmla="*/ 5705134 w 7129607"/>
              <a:gd name="connsiteY388" fmla="*/ 1309238 h 10322882"/>
              <a:gd name="connsiteX389" fmla="*/ 5688384 w 7129607"/>
              <a:gd name="connsiteY389" fmla="*/ 1342799 h 10322882"/>
              <a:gd name="connsiteX390" fmla="*/ 5685035 w 7129607"/>
              <a:gd name="connsiteY390" fmla="*/ 1366472 h 10322882"/>
              <a:gd name="connsiteX391" fmla="*/ 5678334 w 7129607"/>
              <a:gd name="connsiteY391" fmla="*/ 1383383 h 10322882"/>
              <a:gd name="connsiteX392" fmla="*/ 5671495 w 7129607"/>
              <a:gd name="connsiteY392" fmla="*/ 1393270 h 10322882"/>
              <a:gd name="connsiteX393" fmla="*/ 5661446 w 7129607"/>
              <a:gd name="connsiteY393" fmla="*/ 1430734 h 10322882"/>
              <a:gd name="connsiteX394" fmla="*/ 5678334 w 7129607"/>
              <a:gd name="connsiteY394" fmla="*/ 1450767 h 10322882"/>
              <a:gd name="connsiteX395" fmla="*/ 5651395 w 7129607"/>
              <a:gd name="connsiteY395" fmla="*/ 1450767 h 10322882"/>
              <a:gd name="connsiteX396" fmla="*/ 5648044 w 7129607"/>
              <a:gd name="connsiteY396" fmla="*/ 1484586 h 10322882"/>
              <a:gd name="connsiteX397" fmla="*/ 5624455 w 7129607"/>
              <a:gd name="connsiteY397" fmla="*/ 1487970 h 10322882"/>
              <a:gd name="connsiteX398" fmla="*/ 5614406 w 7129607"/>
              <a:gd name="connsiteY398" fmla="*/ 1511386 h 10322882"/>
              <a:gd name="connsiteX399" fmla="*/ 5614406 w 7129607"/>
              <a:gd name="connsiteY399" fmla="*/ 1524913 h 10322882"/>
              <a:gd name="connsiteX400" fmla="*/ 5607566 w 7129607"/>
              <a:gd name="connsiteY400" fmla="*/ 1538441 h 10322882"/>
              <a:gd name="connsiteX401" fmla="*/ 5590676 w 7129607"/>
              <a:gd name="connsiteY401" fmla="*/ 1545206 h 10322882"/>
              <a:gd name="connsiteX402" fmla="*/ 5573926 w 7129607"/>
              <a:gd name="connsiteY402" fmla="*/ 1541824 h 10322882"/>
              <a:gd name="connsiteX403" fmla="*/ 5550477 w 7129607"/>
              <a:gd name="connsiteY403" fmla="*/ 1575386 h 10322882"/>
              <a:gd name="connsiteX404" fmla="*/ 5536937 w 7129607"/>
              <a:gd name="connsiteY404" fmla="*/ 1608947 h 10322882"/>
              <a:gd name="connsiteX405" fmla="*/ 5543638 w 7129607"/>
              <a:gd name="connsiteY405" fmla="*/ 1619091 h 10322882"/>
              <a:gd name="connsiteX406" fmla="*/ 5526747 w 7129607"/>
              <a:gd name="connsiteY406" fmla="*/ 1632622 h 10322882"/>
              <a:gd name="connsiteX407" fmla="*/ 5590676 w 7129607"/>
              <a:gd name="connsiteY407" fmla="*/ 1649533 h 10322882"/>
              <a:gd name="connsiteX408" fmla="*/ 5617616 w 7129607"/>
              <a:gd name="connsiteY408" fmla="*/ 1636002 h 10322882"/>
              <a:gd name="connsiteX409" fmla="*/ 5661446 w 7129607"/>
              <a:gd name="connsiteY409" fmla="*/ 1636002 h 10322882"/>
              <a:gd name="connsiteX410" fmla="*/ 5705134 w 7129607"/>
              <a:gd name="connsiteY410" fmla="*/ 1642768 h 10322882"/>
              <a:gd name="connsiteX411" fmla="*/ 5725374 w 7129607"/>
              <a:gd name="connsiteY411" fmla="*/ 1615711 h 10322882"/>
              <a:gd name="connsiteX412" fmla="*/ 5772553 w 7129607"/>
              <a:gd name="connsiteY412" fmla="*/ 1568622 h 10322882"/>
              <a:gd name="connsiteX413" fmla="*/ 5802841 w 7129607"/>
              <a:gd name="connsiteY413" fmla="*/ 1551711 h 10322882"/>
              <a:gd name="connsiteX414" fmla="*/ 5819662 w 7129607"/>
              <a:gd name="connsiteY414" fmla="*/ 1559320 h 10322882"/>
              <a:gd name="connsiteX415" fmla="*/ 5836147 w 7129607"/>
              <a:gd name="connsiteY415" fmla="*/ 1561807 h 10322882"/>
              <a:gd name="connsiteX416" fmla="*/ 5836108 w 7129607"/>
              <a:gd name="connsiteY416" fmla="*/ 1561715 h 10322882"/>
              <a:gd name="connsiteX417" fmla="*/ 5842848 w 7129607"/>
              <a:gd name="connsiteY417" fmla="*/ 1558348 h 10322882"/>
              <a:gd name="connsiteX418" fmla="*/ 5873177 w 7129607"/>
              <a:gd name="connsiteY418" fmla="*/ 1548242 h 10322882"/>
              <a:gd name="connsiteX419" fmla="*/ 5906878 w 7129607"/>
              <a:gd name="connsiteY419" fmla="*/ 1561715 h 10322882"/>
              <a:gd name="connsiteX420" fmla="*/ 5920356 w 7129607"/>
              <a:gd name="connsiteY420" fmla="*/ 1588660 h 10322882"/>
              <a:gd name="connsiteX421" fmla="*/ 5950686 w 7129607"/>
              <a:gd name="connsiteY421" fmla="*/ 1585293 h 10322882"/>
              <a:gd name="connsiteX422" fmla="*/ 5977646 w 7129607"/>
              <a:gd name="connsiteY422" fmla="*/ 1598765 h 10322882"/>
              <a:gd name="connsiteX423" fmla="*/ 5997866 w 7129607"/>
              <a:gd name="connsiteY423" fmla="*/ 1608870 h 10322882"/>
              <a:gd name="connsiteX424" fmla="*/ 6007975 w 7129607"/>
              <a:gd name="connsiteY424" fmla="*/ 1625709 h 10322882"/>
              <a:gd name="connsiteX425" fmla="*/ 6031565 w 7129607"/>
              <a:gd name="connsiteY425" fmla="*/ 1649289 h 10322882"/>
              <a:gd name="connsiteX426" fmla="*/ 6055154 w 7129607"/>
              <a:gd name="connsiteY426" fmla="*/ 1659391 h 10322882"/>
              <a:gd name="connsiteX427" fmla="*/ 6065265 w 7129607"/>
              <a:gd name="connsiteY427" fmla="*/ 1672865 h 10322882"/>
              <a:gd name="connsiteX428" fmla="*/ 6082114 w 7129607"/>
              <a:gd name="connsiteY428" fmla="*/ 1696441 h 10322882"/>
              <a:gd name="connsiteX429" fmla="*/ 6082114 w 7129607"/>
              <a:gd name="connsiteY429" fmla="*/ 1736859 h 10322882"/>
              <a:gd name="connsiteX430" fmla="*/ 6105704 w 7129607"/>
              <a:gd name="connsiteY430" fmla="*/ 1770541 h 10322882"/>
              <a:gd name="connsiteX431" fmla="*/ 6115813 w 7129607"/>
              <a:gd name="connsiteY431" fmla="*/ 1794117 h 10322882"/>
              <a:gd name="connsiteX432" fmla="*/ 6105704 w 7129607"/>
              <a:gd name="connsiteY432" fmla="*/ 1787382 h 10322882"/>
              <a:gd name="connsiteX433" fmla="*/ 6065265 w 7129607"/>
              <a:gd name="connsiteY433" fmla="*/ 1790750 h 10322882"/>
              <a:gd name="connsiteX434" fmla="*/ 6055154 w 7129607"/>
              <a:gd name="connsiteY434" fmla="*/ 1794117 h 10322882"/>
              <a:gd name="connsiteX435" fmla="*/ 6058525 w 7129607"/>
              <a:gd name="connsiteY435" fmla="*/ 1807590 h 10322882"/>
              <a:gd name="connsiteX436" fmla="*/ 6055154 w 7129607"/>
              <a:gd name="connsiteY436" fmla="*/ 1827799 h 10322882"/>
              <a:gd name="connsiteX437" fmla="*/ 6058525 w 7129607"/>
              <a:gd name="connsiteY437" fmla="*/ 1854746 h 10322882"/>
              <a:gd name="connsiteX438" fmla="*/ 6058525 w 7129607"/>
              <a:gd name="connsiteY438" fmla="*/ 1881689 h 10322882"/>
              <a:gd name="connsiteX439" fmla="*/ 6085483 w 7129607"/>
              <a:gd name="connsiteY439" fmla="*/ 1885057 h 10322882"/>
              <a:gd name="connsiteX440" fmla="*/ 6112444 w 7129607"/>
              <a:gd name="connsiteY440" fmla="*/ 1888426 h 10322882"/>
              <a:gd name="connsiteX441" fmla="*/ 6132664 w 7129607"/>
              <a:gd name="connsiteY441" fmla="*/ 1901898 h 10322882"/>
              <a:gd name="connsiteX442" fmla="*/ 6156253 w 7129607"/>
              <a:gd name="connsiteY442" fmla="*/ 1925476 h 10322882"/>
              <a:gd name="connsiteX443" fmla="*/ 6200063 w 7129607"/>
              <a:gd name="connsiteY443" fmla="*/ 1959158 h 10322882"/>
              <a:gd name="connsiteX444" fmla="*/ 6216912 w 7129607"/>
              <a:gd name="connsiteY444" fmla="*/ 1942319 h 10322882"/>
              <a:gd name="connsiteX445" fmla="*/ 6230392 w 7129607"/>
              <a:gd name="connsiteY445" fmla="*/ 1982734 h 10322882"/>
              <a:gd name="connsiteX446" fmla="*/ 6243871 w 7129607"/>
              <a:gd name="connsiteY446" fmla="*/ 1959158 h 10322882"/>
              <a:gd name="connsiteX447" fmla="*/ 6280940 w 7129607"/>
              <a:gd name="connsiteY447" fmla="*/ 1962525 h 10322882"/>
              <a:gd name="connsiteX448" fmla="*/ 6307900 w 7129607"/>
              <a:gd name="connsiteY448" fmla="*/ 1979366 h 10322882"/>
              <a:gd name="connsiteX449" fmla="*/ 6331490 w 7129607"/>
              <a:gd name="connsiteY449" fmla="*/ 2006313 h 10322882"/>
              <a:gd name="connsiteX450" fmla="*/ 6358450 w 7129607"/>
              <a:gd name="connsiteY450" fmla="*/ 2019785 h 10322882"/>
              <a:gd name="connsiteX451" fmla="*/ 6361819 w 7129607"/>
              <a:gd name="connsiteY451" fmla="*/ 2036626 h 10322882"/>
              <a:gd name="connsiteX452" fmla="*/ 6361819 w 7129607"/>
              <a:gd name="connsiteY452" fmla="*/ 2077043 h 10322882"/>
              <a:gd name="connsiteX453" fmla="*/ 6375299 w 7129607"/>
              <a:gd name="connsiteY453" fmla="*/ 2093884 h 10322882"/>
              <a:gd name="connsiteX454" fmla="*/ 6395518 w 7129607"/>
              <a:gd name="connsiteY454" fmla="*/ 2137670 h 10322882"/>
              <a:gd name="connsiteX455" fmla="*/ 6419109 w 7129607"/>
              <a:gd name="connsiteY455" fmla="*/ 2164615 h 10322882"/>
              <a:gd name="connsiteX456" fmla="*/ 6425847 w 7129607"/>
              <a:gd name="connsiteY456" fmla="*/ 2194927 h 10322882"/>
              <a:gd name="connsiteX457" fmla="*/ 6405629 w 7129607"/>
              <a:gd name="connsiteY457" fmla="*/ 2255556 h 10322882"/>
              <a:gd name="connsiteX458" fmla="*/ 6404784 w 7129607"/>
              <a:gd name="connsiteY458" fmla="*/ 2259122 h 10322882"/>
              <a:gd name="connsiteX459" fmla="*/ 6400610 w 7129607"/>
              <a:gd name="connsiteY459" fmla="*/ 2269116 h 10322882"/>
              <a:gd name="connsiteX460" fmla="*/ 6385408 w 7129607"/>
              <a:gd name="connsiteY460" fmla="*/ 2319549 h 10322882"/>
              <a:gd name="connsiteX461" fmla="*/ 6398047 w 7129607"/>
              <a:gd name="connsiteY461" fmla="*/ 2287552 h 10322882"/>
              <a:gd name="connsiteX462" fmla="*/ 6404784 w 7129607"/>
              <a:gd name="connsiteY462" fmla="*/ 2259122 h 10322882"/>
              <a:gd name="connsiteX463" fmla="*/ 6406269 w 7129607"/>
              <a:gd name="connsiteY463" fmla="*/ 2255566 h 10322882"/>
              <a:gd name="connsiteX464" fmla="*/ 6419752 w 7129607"/>
              <a:gd name="connsiteY464" fmla="*/ 2269040 h 10322882"/>
              <a:gd name="connsiteX465" fmla="*/ 6436605 w 7129607"/>
              <a:gd name="connsiteY465" fmla="*/ 2292620 h 10322882"/>
              <a:gd name="connsiteX466" fmla="*/ 6433236 w 7129607"/>
              <a:gd name="connsiteY466" fmla="*/ 2326305 h 10322882"/>
              <a:gd name="connsiteX467" fmla="*/ 6426494 w 7129607"/>
              <a:gd name="connsiteY467" fmla="*/ 2363361 h 10322882"/>
              <a:gd name="connsiteX468" fmla="*/ 6446717 w 7129607"/>
              <a:gd name="connsiteY468" fmla="*/ 2386941 h 10322882"/>
              <a:gd name="connsiteX469" fmla="*/ 6480424 w 7129607"/>
              <a:gd name="connsiteY469" fmla="*/ 2410520 h 10322882"/>
              <a:gd name="connsiteX470" fmla="*/ 6517501 w 7129607"/>
              <a:gd name="connsiteY470" fmla="*/ 2420626 h 10322882"/>
              <a:gd name="connsiteX471" fmla="*/ 6530984 w 7129607"/>
              <a:gd name="connsiteY471" fmla="*/ 2467784 h 10322882"/>
              <a:gd name="connsiteX472" fmla="*/ 6534355 w 7129607"/>
              <a:gd name="connsiteY472" fmla="*/ 2528421 h 10322882"/>
              <a:gd name="connsiteX473" fmla="*/ 6557949 w 7129607"/>
              <a:gd name="connsiteY473" fmla="*/ 2528421 h 10322882"/>
              <a:gd name="connsiteX474" fmla="*/ 6554578 w 7129607"/>
              <a:gd name="connsiteY474" fmla="*/ 2541892 h 10322882"/>
              <a:gd name="connsiteX475" fmla="*/ 6524243 w 7129607"/>
              <a:gd name="connsiteY475" fmla="*/ 2599158 h 10322882"/>
              <a:gd name="connsiteX476" fmla="*/ 6541097 w 7129607"/>
              <a:gd name="connsiteY476" fmla="*/ 2619370 h 10322882"/>
              <a:gd name="connsiteX477" fmla="*/ 6537726 w 7129607"/>
              <a:gd name="connsiteY477" fmla="*/ 2646318 h 10322882"/>
              <a:gd name="connsiteX478" fmla="*/ 6561320 w 7129607"/>
              <a:gd name="connsiteY478" fmla="*/ 2666530 h 10322882"/>
              <a:gd name="connsiteX479" fmla="*/ 6568062 w 7129607"/>
              <a:gd name="connsiteY479" fmla="*/ 2703583 h 10322882"/>
              <a:gd name="connsiteX480" fmla="*/ 6601768 w 7129607"/>
              <a:gd name="connsiteY480" fmla="*/ 2683374 h 10322882"/>
              <a:gd name="connsiteX481" fmla="*/ 6638846 w 7129607"/>
              <a:gd name="connsiteY481" fmla="*/ 2663161 h 10322882"/>
              <a:gd name="connsiteX482" fmla="*/ 6672552 w 7129607"/>
              <a:gd name="connsiteY482" fmla="*/ 2659793 h 10322882"/>
              <a:gd name="connsiteX483" fmla="*/ 6682665 w 7129607"/>
              <a:gd name="connsiteY483" fmla="*/ 2673267 h 10322882"/>
              <a:gd name="connsiteX484" fmla="*/ 6702888 w 7129607"/>
              <a:gd name="connsiteY484" fmla="*/ 2683374 h 10322882"/>
              <a:gd name="connsiteX485" fmla="*/ 6719742 w 7129607"/>
              <a:gd name="connsiteY485" fmla="*/ 2706953 h 10322882"/>
              <a:gd name="connsiteX486" fmla="*/ 6733224 w 7129607"/>
              <a:gd name="connsiteY486" fmla="*/ 2733901 h 10322882"/>
              <a:gd name="connsiteX487" fmla="*/ 6729853 w 7129607"/>
              <a:gd name="connsiteY487" fmla="*/ 2747375 h 10322882"/>
              <a:gd name="connsiteX488" fmla="*/ 6743336 w 7129607"/>
              <a:gd name="connsiteY488" fmla="*/ 2754112 h 10322882"/>
              <a:gd name="connsiteX489" fmla="*/ 6750078 w 7129607"/>
              <a:gd name="connsiteY489" fmla="*/ 2770955 h 10322882"/>
              <a:gd name="connsiteX490" fmla="*/ 6743336 w 7129607"/>
              <a:gd name="connsiteY490" fmla="*/ 2794535 h 10322882"/>
              <a:gd name="connsiteX491" fmla="*/ 6756819 w 7129607"/>
              <a:gd name="connsiteY491" fmla="*/ 2811378 h 10322882"/>
              <a:gd name="connsiteX492" fmla="*/ 6770301 w 7129607"/>
              <a:gd name="connsiteY492" fmla="*/ 2811378 h 10322882"/>
              <a:gd name="connsiteX493" fmla="*/ 6780413 w 7129607"/>
              <a:gd name="connsiteY493" fmla="*/ 2821485 h 10322882"/>
              <a:gd name="connsiteX494" fmla="*/ 6797266 w 7129607"/>
              <a:gd name="connsiteY494" fmla="*/ 2855171 h 10322882"/>
              <a:gd name="connsiteX495" fmla="*/ 6810749 w 7129607"/>
              <a:gd name="connsiteY495" fmla="*/ 2868643 h 10322882"/>
              <a:gd name="connsiteX496" fmla="*/ 6814120 w 7129607"/>
              <a:gd name="connsiteY496" fmla="*/ 2892224 h 10322882"/>
              <a:gd name="connsiteX497" fmla="*/ 6820862 w 7129607"/>
              <a:gd name="connsiteY497" fmla="*/ 2909067 h 10322882"/>
              <a:gd name="connsiteX498" fmla="*/ 6830974 w 7129607"/>
              <a:gd name="connsiteY498" fmla="*/ 2922541 h 10322882"/>
              <a:gd name="connsiteX499" fmla="*/ 6844456 w 7129607"/>
              <a:gd name="connsiteY499" fmla="*/ 2949488 h 10322882"/>
              <a:gd name="connsiteX500" fmla="*/ 6871421 w 7129607"/>
              <a:gd name="connsiteY500" fmla="*/ 2973071 h 10322882"/>
              <a:gd name="connsiteX501" fmla="*/ 6878162 w 7129607"/>
              <a:gd name="connsiteY501" fmla="*/ 3010123 h 10322882"/>
              <a:gd name="connsiteX502" fmla="*/ 6901758 w 7129607"/>
              <a:gd name="connsiteY502" fmla="*/ 3033701 h 10322882"/>
              <a:gd name="connsiteX503" fmla="*/ 6938835 w 7129607"/>
              <a:gd name="connsiteY503" fmla="*/ 3040441 h 10322882"/>
              <a:gd name="connsiteX504" fmla="*/ 6975913 w 7129607"/>
              <a:gd name="connsiteY504" fmla="*/ 3043809 h 10322882"/>
              <a:gd name="connsiteX505" fmla="*/ 6986024 w 7129607"/>
              <a:gd name="connsiteY505" fmla="*/ 3060652 h 10322882"/>
              <a:gd name="connsiteX506" fmla="*/ 7002878 w 7129607"/>
              <a:gd name="connsiteY506" fmla="*/ 3074125 h 10322882"/>
              <a:gd name="connsiteX507" fmla="*/ 7016359 w 7129607"/>
              <a:gd name="connsiteY507" fmla="*/ 3104442 h 10322882"/>
              <a:gd name="connsiteX508" fmla="*/ 7023101 w 7129607"/>
              <a:gd name="connsiteY508" fmla="*/ 3148232 h 10322882"/>
              <a:gd name="connsiteX509" fmla="*/ 7039955 w 7129607"/>
              <a:gd name="connsiteY509" fmla="*/ 3175181 h 10322882"/>
              <a:gd name="connsiteX510" fmla="*/ 7046697 w 7129607"/>
              <a:gd name="connsiteY510" fmla="*/ 3188655 h 10322882"/>
              <a:gd name="connsiteX511" fmla="*/ 7060178 w 7129607"/>
              <a:gd name="connsiteY511" fmla="*/ 3205497 h 10322882"/>
              <a:gd name="connsiteX512" fmla="*/ 7083774 w 7129607"/>
              <a:gd name="connsiteY512" fmla="*/ 3239183 h 10322882"/>
              <a:gd name="connsiteX513" fmla="*/ 7093885 w 7129607"/>
              <a:gd name="connsiteY513" fmla="*/ 3269502 h 10322882"/>
              <a:gd name="connsiteX514" fmla="*/ 7120850 w 7129607"/>
              <a:gd name="connsiteY514" fmla="*/ 3289713 h 10322882"/>
              <a:gd name="connsiteX515" fmla="*/ 7127591 w 7129607"/>
              <a:gd name="connsiteY515" fmla="*/ 3336872 h 10322882"/>
              <a:gd name="connsiteX516" fmla="*/ 7114110 w 7129607"/>
              <a:gd name="connsiteY516" fmla="*/ 3373926 h 10322882"/>
              <a:gd name="connsiteX517" fmla="*/ 7100626 w 7129607"/>
              <a:gd name="connsiteY517" fmla="*/ 3404244 h 10322882"/>
              <a:gd name="connsiteX518" fmla="*/ 7080403 w 7129607"/>
              <a:gd name="connsiteY518" fmla="*/ 3427823 h 10322882"/>
              <a:gd name="connsiteX519" fmla="*/ 7056807 w 7129607"/>
              <a:gd name="connsiteY519" fmla="*/ 3451403 h 10322882"/>
              <a:gd name="connsiteX520" fmla="*/ 7063549 w 7129607"/>
              <a:gd name="connsiteY520" fmla="*/ 3491826 h 10322882"/>
              <a:gd name="connsiteX521" fmla="*/ 7033213 w 7129607"/>
              <a:gd name="connsiteY521" fmla="*/ 3512038 h 10322882"/>
              <a:gd name="connsiteX522" fmla="*/ 7009619 w 7129607"/>
              <a:gd name="connsiteY522" fmla="*/ 3545722 h 10322882"/>
              <a:gd name="connsiteX523" fmla="*/ 6972542 w 7129607"/>
              <a:gd name="connsiteY523" fmla="*/ 3576038 h 10322882"/>
              <a:gd name="connsiteX524" fmla="*/ 6952317 w 7129607"/>
              <a:gd name="connsiteY524" fmla="*/ 3602988 h 10322882"/>
              <a:gd name="connsiteX525" fmla="*/ 6928723 w 7129607"/>
              <a:gd name="connsiteY525" fmla="*/ 3643411 h 10322882"/>
              <a:gd name="connsiteX526" fmla="*/ 6915240 w 7129607"/>
              <a:gd name="connsiteY526" fmla="*/ 3660254 h 10322882"/>
              <a:gd name="connsiteX527" fmla="*/ 6891646 w 7129607"/>
              <a:gd name="connsiteY527" fmla="*/ 3663622 h 10322882"/>
              <a:gd name="connsiteX528" fmla="*/ 6844456 w 7129607"/>
              <a:gd name="connsiteY528" fmla="*/ 3677096 h 10322882"/>
              <a:gd name="connsiteX529" fmla="*/ 6820862 w 7129607"/>
              <a:gd name="connsiteY529" fmla="*/ 3650148 h 10322882"/>
              <a:gd name="connsiteX530" fmla="*/ 6800637 w 7129607"/>
              <a:gd name="connsiteY530" fmla="*/ 3609725 h 10322882"/>
              <a:gd name="connsiteX531" fmla="*/ 6766930 w 7129607"/>
              <a:gd name="connsiteY531" fmla="*/ 3602988 h 10322882"/>
              <a:gd name="connsiteX532" fmla="*/ 6753449 w 7129607"/>
              <a:gd name="connsiteY532" fmla="*/ 3592882 h 10322882"/>
              <a:gd name="connsiteX533" fmla="*/ 6753449 w 7129607"/>
              <a:gd name="connsiteY533" fmla="*/ 3589515 h 10322882"/>
              <a:gd name="connsiteX534" fmla="*/ 6766930 w 7129607"/>
              <a:gd name="connsiteY534" fmla="*/ 3572672 h 10322882"/>
              <a:gd name="connsiteX535" fmla="*/ 6790526 w 7129607"/>
              <a:gd name="connsiteY535" fmla="*/ 3559198 h 10322882"/>
              <a:gd name="connsiteX536" fmla="*/ 6790398 w 7129607"/>
              <a:gd name="connsiteY536" fmla="*/ 3558391 h 10322882"/>
              <a:gd name="connsiteX537" fmla="*/ 6790398 w 7129607"/>
              <a:gd name="connsiteY537" fmla="*/ 3546274 h 10322882"/>
              <a:gd name="connsiteX538" fmla="*/ 6790526 w 7129607"/>
              <a:gd name="connsiteY538" fmla="*/ 3545722 h 10322882"/>
              <a:gd name="connsiteX539" fmla="*/ 6800637 w 7129607"/>
              <a:gd name="connsiteY539" fmla="*/ 3535618 h 10322882"/>
              <a:gd name="connsiteX540" fmla="*/ 6804008 w 7129607"/>
              <a:gd name="connsiteY540" fmla="*/ 3512038 h 10322882"/>
              <a:gd name="connsiteX541" fmla="*/ 6804850 w 7129607"/>
              <a:gd name="connsiteY541" fmla="*/ 3500247 h 10322882"/>
              <a:gd name="connsiteX542" fmla="*/ 6804711 w 7129607"/>
              <a:gd name="connsiteY542" fmla="*/ 3499859 h 10322882"/>
              <a:gd name="connsiteX543" fmla="*/ 6803878 w 7129607"/>
              <a:gd name="connsiteY543" fmla="*/ 3511539 h 10322882"/>
              <a:gd name="connsiteX544" fmla="*/ 6800507 w 7129607"/>
              <a:gd name="connsiteY544" fmla="*/ 3535149 h 10322882"/>
              <a:gd name="connsiteX545" fmla="*/ 6790398 w 7129607"/>
              <a:gd name="connsiteY545" fmla="*/ 3545270 h 10322882"/>
              <a:gd name="connsiteX546" fmla="*/ 6790398 w 7129607"/>
              <a:gd name="connsiteY546" fmla="*/ 3546274 h 10322882"/>
              <a:gd name="connsiteX547" fmla="*/ 6789262 w 7129607"/>
              <a:gd name="connsiteY547" fmla="*/ 3551197 h 10322882"/>
              <a:gd name="connsiteX548" fmla="*/ 6790398 w 7129607"/>
              <a:gd name="connsiteY548" fmla="*/ 3558391 h 10322882"/>
              <a:gd name="connsiteX549" fmla="*/ 6790398 w 7129607"/>
              <a:gd name="connsiteY549" fmla="*/ 3558759 h 10322882"/>
              <a:gd name="connsiteX550" fmla="*/ 6766809 w 7129607"/>
              <a:gd name="connsiteY550" fmla="*/ 3572250 h 10322882"/>
              <a:gd name="connsiteX551" fmla="*/ 6753329 w 7129607"/>
              <a:gd name="connsiteY551" fmla="*/ 3589116 h 10322882"/>
              <a:gd name="connsiteX552" fmla="*/ 6739849 w 7129607"/>
              <a:gd name="connsiteY552" fmla="*/ 3595860 h 10322882"/>
              <a:gd name="connsiteX553" fmla="*/ 6733109 w 7129607"/>
              <a:gd name="connsiteY553" fmla="*/ 3619472 h 10322882"/>
              <a:gd name="connsiteX554" fmla="*/ 6719628 w 7129607"/>
              <a:gd name="connsiteY554" fmla="*/ 3663318 h 10322882"/>
              <a:gd name="connsiteX555" fmla="*/ 6699408 w 7129607"/>
              <a:gd name="connsiteY555" fmla="*/ 3693674 h 10322882"/>
              <a:gd name="connsiteX556" fmla="*/ 6709518 w 7129607"/>
              <a:gd name="connsiteY556" fmla="*/ 3713910 h 10322882"/>
              <a:gd name="connsiteX557" fmla="*/ 6733109 w 7129607"/>
              <a:gd name="connsiteY557" fmla="*/ 3720656 h 10322882"/>
              <a:gd name="connsiteX558" fmla="*/ 6716258 w 7129607"/>
              <a:gd name="connsiteY558" fmla="*/ 3754384 h 10322882"/>
              <a:gd name="connsiteX559" fmla="*/ 6716258 w 7129607"/>
              <a:gd name="connsiteY559" fmla="*/ 3794858 h 10322882"/>
              <a:gd name="connsiteX560" fmla="*/ 6719628 w 7129607"/>
              <a:gd name="connsiteY560" fmla="*/ 3845450 h 10322882"/>
              <a:gd name="connsiteX561" fmla="*/ 6729738 w 7129607"/>
              <a:gd name="connsiteY561" fmla="*/ 3869060 h 10322882"/>
              <a:gd name="connsiteX562" fmla="*/ 6726368 w 7129607"/>
              <a:gd name="connsiteY562" fmla="*/ 3902789 h 10322882"/>
              <a:gd name="connsiteX563" fmla="*/ 6733109 w 7129607"/>
              <a:gd name="connsiteY563" fmla="*/ 3946635 h 10322882"/>
              <a:gd name="connsiteX564" fmla="*/ 6709518 w 7129607"/>
              <a:gd name="connsiteY564" fmla="*/ 3973618 h 10322882"/>
              <a:gd name="connsiteX565" fmla="*/ 6672448 w 7129607"/>
              <a:gd name="connsiteY565" fmla="*/ 4014086 h 10322882"/>
              <a:gd name="connsiteX566" fmla="*/ 6638749 w 7129607"/>
              <a:gd name="connsiteY566" fmla="*/ 3993856 h 10322882"/>
              <a:gd name="connsiteX567" fmla="*/ 6618529 w 7129607"/>
              <a:gd name="connsiteY567" fmla="*/ 4003973 h 10322882"/>
              <a:gd name="connsiteX568" fmla="*/ 6598309 w 7129607"/>
              <a:gd name="connsiteY568" fmla="*/ 4010713 h 10322882"/>
              <a:gd name="connsiteX569" fmla="*/ 6605049 w 7129607"/>
              <a:gd name="connsiteY569" fmla="*/ 4078169 h 10322882"/>
              <a:gd name="connsiteX570" fmla="*/ 6591724 w 7129607"/>
              <a:gd name="connsiteY570" fmla="*/ 4084838 h 10322882"/>
              <a:gd name="connsiteX571" fmla="*/ 6591724 w 7129607"/>
              <a:gd name="connsiteY571" fmla="*/ 4101574 h 10322882"/>
              <a:gd name="connsiteX572" fmla="*/ 6591724 w 7129607"/>
              <a:gd name="connsiteY572" fmla="*/ 4121781 h 10322882"/>
              <a:gd name="connsiteX573" fmla="*/ 6598470 w 7129607"/>
              <a:gd name="connsiteY573" fmla="*/ 4145356 h 10322882"/>
              <a:gd name="connsiteX574" fmla="*/ 6615335 w 7129607"/>
              <a:gd name="connsiteY574" fmla="*/ 4177352 h 10322882"/>
              <a:gd name="connsiteX575" fmla="*/ 6622081 w 7129607"/>
              <a:gd name="connsiteY575" fmla="*/ 4209347 h 10322882"/>
              <a:gd name="connsiteX576" fmla="*/ 6642321 w 7129607"/>
              <a:gd name="connsiteY576" fmla="*/ 4307018 h 10322882"/>
              <a:gd name="connsiteX577" fmla="*/ 6662560 w 7129607"/>
              <a:gd name="connsiteY577" fmla="*/ 4337329 h 10322882"/>
              <a:gd name="connsiteX578" fmla="*/ 6655813 w 7129607"/>
              <a:gd name="connsiteY578" fmla="*/ 4364273 h 10322882"/>
              <a:gd name="connsiteX579" fmla="*/ 6591724 w 7129607"/>
              <a:gd name="connsiteY579" fmla="*/ 4404688 h 10322882"/>
              <a:gd name="connsiteX580" fmla="*/ 6568112 w 7129607"/>
              <a:gd name="connsiteY580" fmla="*/ 4428262 h 10322882"/>
              <a:gd name="connsiteX581" fmla="*/ 6537753 w 7129607"/>
              <a:gd name="connsiteY581" fmla="*/ 4458572 h 10322882"/>
              <a:gd name="connsiteX582" fmla="*/ 6510767 w 7129607"/>
              <a:gd name="connsiteY582" fmla="*/ 4482149 h 10322882"/>
              <a:gd name="connsiteX583" fmla="*/ 6483782 w 7129607"/>
              <a:gd name="connsiteY583" fmla="*/ 4515827 h 10322882"/>
              <a:gd name="connsiteX584" fmla="*/ 6439931 w 7129607"/>
              <a:gd name="connsiteY584" fmla="*/ 4515827 h 10322882"/>
              <a:gd name="connsiteX585" fmla="*/ 6409574 w 7129607"/>
              <a:gd name="connsiteY585" fmla="*/ 4542772 h 10322882"/>
              <a:gd name="connsiteX586" fmla="*/ 6355603 w 7129607"/>
              <a:gd name="connsiteY586" fmla="*/ 4613497 h 10322882"/>
              <a:gd name="connsiteX587" fmla="*/ 6345482 w 7129607"/>
              <a:gd name="connsiteY587" fmla="*/ 4626966 h 10322882"/>
              <a:gd name="connsiteX588" fmla="*/ 6332559 w 7129607"/>
              <a:gd name="connsiteY588" fmla="*/ 4636643 h 10322882"/>
              <a:gd name="connsiteX589" fmla="*/ 6332640 w 7129607"/>
              <a:gd name="connsiteY589" fmla="*/ 4637131 h 10322882"/>
              <a:gd name="connsiteX590" fmla="*/ 6329270 w 7129607"/>
              <a:gd name="connsiteY590" fmla="*/ 4653969 h 10322882"/>
              <a:gd name="connsiteX591" fmla="*/ 6309055 w 7129607"/>
              <a:gd name="connsiteY591" fmla="*/ 4657340 h 10322882"/>
              <a:gd name="connsiteX592" fmla="*/ 6308929 w 7129607"/>
              <a:gd name="connsiteY592" fmla="*/ 4657376 h 10322882"/>
              <a:gd name="connsiteX593" fmla="*/ 6328269 w 7129607"/>
              <a:gd name="connsiteY593" fmla="*/ 4654155 h 10322882"/>
              <a:gd name="connsiteX594" fmla="*/ 6335006 w 7129607"/>
              <a:gd name="connsiteY594" fmla="*/ 4670994 h 10322882"/>
              <a:gd name="connsiteX595" fmla="*/ 6328269 w 7129607"/>
              <a:gd name="connsiteY595" fmla="*/ 4758559 h 10322882"/>
              <a:gd name="connsiteX596" fmla="*/ 6335006 w 7129607"/>
              <a:gd name="connsiteY596" fmla="*/ 4798972 h 10322882"/>
              <a:gd name="connsiteX597" fmla="*/ 6358584 w 7129607"/>
              <a:gd name="connsiteY597" fmla="*/ 4825915 h 10322882"/>
              <a:gd name="connsiteX598" fmla="*/ 6375425 w 7129607"/>
              <a:gd name="connsiteY598" fmla="*/ 4866332 h 10322882"/>
              <a:gd name="connsiteX599" fmla="*/ 6382162 w 7129607"/>
              <a:gd name="connsiteY599" fmla="*/ 4910115 h 10322882"/>
              <a:gd name="connsiteX600" fmla="*/ 6392267 w 7129607"/>
              <a:gd name="connsiteY600" fmla="*/ 4953897 h 10322882"/>
              <a:gd name="connsiteX601" fmla="*/ 6372058 w 7129607"/>
              <a:gd name="connsiteY601" fmla="*/ 4987576 h 10322882"/>
              <a:gd name="connsiteX602" fmla="*/ 6358584 w 7129607"/>
              <a:gd name="connsiteY602" fmla="*/ 5021254 h 10322882"/>
              <a:gd name="connsiteX603" fmla="*/ 6338373 w 7129607"/>
              <a:gd name="connsiteY603" fmla="*/ 5065036 h 10322882"/>
              <a:gd name="connsiteX604" fmla="*/ 6308058 w 7129607"/>
              <a:gd name="connsiteY604" fmla="*/ 5102084 h 10322882"/>
              <a:gd name="connsiteX605" fmla="*/ 6304690 w 7129607"/>
              <a:gd name="connsiteY605" fmla="*/ 5139130 h 10322882"/>
              <a:gd name="connsiteX606" fmla="*/ 6304690 w 7129607"/>
              <a:gd name="connsiteY606" fmla="*/ 5169440 h 10322882"/>
              <a:gd name="connsiteX607" fmla="*/ 6294584 w 7129607"/>
              <a:gd name="connsiteY607" fmla="*/ 5203120 h 10322882"/>
              <a:gd name="connsiteX608" fmla="*/ 6284480 w 7129607"/>
              <a:gd name="connsiteY608" fmla="*/ 5236800 h 10322882"/>
              <a:gd name="connsiteX609" fmla="*/ 6264269 w 7129607"/>
              <a:gd name="connsiteY609" fmla="*/ 5273845 h 10322882"/>
              <a:gd name="connsiteX610" fmla="*/ 6237321 w 7129607"/>
              <a:gd name="connsiteY610" fmla="*/ 5297421 h 10322882"/>
              <a:gd name="connsiteX611" fmla="*/ 6233954 w 7129607"/>
              <a:gd name="connsiteY611" fmla="*/ 5317628 h 10322882"/>
              <a:gd name="connsiteX612" fmla="*/ 6244058 w 7129607"/>
              <a:gd name="connsiteY612" fmla="*/ 5331100 h 10322882"/>
              <a:gd name="connsiteX613" fmla="*/ 6247428 w 7129607"/>
              <a:gd name="connsiteY613" fmla="*/ 5364780 h 10322882"/>
              <a:gd name="connsiteX614" fmla="*/ 6247428 w 7129607"/>
              <a:gd name="connsiteY614" fmla="*/ 5408563 h 10322882"/>
              <a:gd name="connsiteX615" fmla="*/ 6233954 w 7129607"/>
              <a:gd name="connsiteY615" fmla="*/ 5418666 h 10322882"/>
              <a:gd name="connsiteX616" fmla="*/ 6231124 w 7129607"/>
              <a:gd name="connsiteY616" fmla="*/ 5421496 h 10322882"/>
              <a:gd name="connsiteX617" fmla="*/ 6231124 w 7129607"/>
              <a:gd name="connsiteY617" fmla="*/ 5431561 h 10322882"/>
              <a:gd name="connsiteX618" fmla="*/ 6214279 w 7129607"/>
              <a:gd name="connsiteY618" fmla="*/ 5468654 h 10322882"/>
              <a:gd name="connsiteX619" fmla="*/ 6217649 w 7129607"/>
              <a:gd name="connsiteY619" fmla="*/ 5515864 h 10322882"/>
              <a:gd name="connsiteX620" fmla="*/ 6204172 w 7129607"/>
              <a:gd name="connsiteY620" fmla="*/ 5532724 h 10322882"/>
              <a:gd name="connsiteX621" fmla="*/ 6224386 w 7129607"/>
              <a:gd name="connsiteY621" fmla="*/ 5563074 h 10322882"/>
              <a:gd name="connsiteX622" fmla="*/ 6217649 w 7129607"/>
              <a:gd name="connsiteY622" fmla="*/ 5610283 h 10322882"/>
              <a:gd name="connsiteX623" fmla="*/ 6190695 w 7129607"/>
              <a:gd name="connsiteY623" fmla="*/ 5670981 h 10322882"/>
              <a:gd name="connsiteX624" fmla="*/ 6180587 w 7129607"/>
              <a:gd name="connsiteY624" fmla="*/ 5691214 h 10322882"/>
              <a:gd name="connsiteX625" fmla="*/ 6170481 w 7129607"/>
              <a:gd name="connsiteY625" fmla="*/ 5748542 h 10322882"/>
              <a:gd name="connsiteX626" fmla="*/ 6170481 w 7129607"/>
              <a:gd name="connsiteY626" fmla="*/ 5789007 h 10322882"/>
              <a:gd name="connsiteX627" fmla="*/ 6157004 w 7129607"/>
              <a:gd name="connsiteY627" fmla="*/ 5815983 h 10322882"/>
              <a:gd name="connsiteX628" fmla="*/ 6143527 w 7129607"/>
              <a:gd name="connsiteY628" fmla="*/ 5839588 h 10322882"/>
              <a:gd name="connsiteX629" fmla="*/ 6109836 w 7129607"/>
              <a:gd name="connsiteY629" fmla="*/ 5849705 h 10322882"/>
              <a:gd name="connsiteX630" fmla="*/ 6089622 w 7129607"/>
              <a:gd name="connsiteY630" fmla="*/ 5859821 h 10322882"/>
              <a:gd name="connsiteX631" fmla="*/ 6079515 w 7129607"/>
              <a:gd name="connsiteY631" fmla="*/ 5880054 h 10322882"/>
              <a:gd name="connsiteX632" fmla="*/ 6096361 w 7129607"/>
              <a:gd name="connsiteY632" fmla="*/ 5900287 h 10322882"/>
              <a:gd name="connsiteX633" fmla="*/ 6086253 w 7129607"/>
              <a:gd name="connsiteY633" fmla="*/ 5913776 h 10322882"/>
              <a:gd name="connsiteX634" fmla="*/ 6086253 w 7129607"/>
              <a:gd name="connsiteY634" fmla="*/ 5913866 h 10322882"/>
              <a:gd name="connsiteX635" fmla="*/ 6096232 w 7129607"/>
              <a:gd name="connsiteY635" fmla="*/ 5900548 h 10322882"/>
              <a:gd name="connsiteX636" fmla="*/ 6102962 w 7129607"/>
              <a:gd name="connsiteY636" fmla="*/ 5910653 h 10322882"/>
              <a:gd name="connsiteX637" fmla="*/ 6113056 w 7129607"/>
              <a:gd name="connsiteY637" fmla="*/ 5944331 h 10322882"/>
              <a:gd name="connsiteX638" fmla="*/ 6163528 w 7129607"/>
              <a:gd name="connsiteY638" fmla="*/ 5954436 h 10322882"/>
              <a:gd name="connsiteX639" fmla="*/ 6247647 w 7129607"/>
              <a:gd name="connsiteY639" fmla="*/ 5957803 h 10322882"/>
              <a:gd name="connsiteX640" fmla="*/ 6271200 w 7129607"/>
              <a:gd name="connsiteY640" fmla="*/ 5954436 h 10322882"/>
              <a:gd name="connsiteX641" fmla="*/ 6288024 w 7129607"/>
              <a:gd name="connsiteY641" fmla="*/ 5951068 h 10322882"/>
              <a:gd name="connsiteX642" fmla="*/ 6318308 w 7129607"/>
              <a:gd name="connsiteY642" fmla="*/ 5940963 h 10322882"/>
              <a:gd name="connsiteX643" fmla="*/ 6351954 w 7129607"/>
              <a:gd name="connsiteY643" fmla="*/ 5967906 h 10322882"/>
              <a:gd name="connsiteX644" fmla="*/ 6348590 w 7129607"/>
              <a:gd name="connsiteY644" fmla="*/ 5988114 h 10322882"/>
              <a:gd name="connsiteX645" fmla="*/ 6365414 w 7129607"/>
              <a:gd name="connsiteY645" fmla="*/ 6021794 h 10322882"/>
              <a:gd name="connsiteX646" fmla="*/ 6368778 w 7129607"/>
              <a:gd name="connsiteY646" fmla="*/ 6045369 h 10322882"/>
              <a:gd name="connsiteX647" fmla="*/ 6382238 w 7129607"/>
              <a:gd name="connsiteY647" fmla="*/ 6068944 h 10322882"/>
              <a:gd name="connsiteX648" fmla="*/ 6388967 w 7129607"/>
              <a:gd name="connsiteY648" fmla="*/ 6102624 h 10322882"/>
              <a:gd name="connsiteX649" fmla="*/ 6375509 w 7129607"/>
              <a:gd name="connsiteY649" fmla="*/ 6132934 h 10322882"/>
              <a:gd name="connsiteX650" fmla="*/ 6402427 w 7129607"/>
              <a:gd name="connsiteY650" fmla="*/ 6153142 h 10322882"/>
              <a:gd name="connsiteX651" fmla="*/ 6409156 w 7129607"/>
              <a:gd name="connsiteY651" fmla="*/ 6186821 h 10322882"/>
              <a:gd name="connsiteX652" fmla="*/ 6419251 w 7129607"/>
              <a:gd name="connsiteY652" fmla="*/ 6210397 h 10322882"/>
              <a:gd name="connsiteX653" fmla="*/ 6378873 w 7129607"/>
              <a:gd name="connsiteY653" fmla="*/ 6240707 h 10322882"/>
              <a:gd name="connsiteX654" fmla="*/ 6348590 w 7129607"/>
              <a:gd name="connsiteY654" fmla="*/ 6260915 h 10322882"/>
              <a:gd name="connsiteX655" fmla="*/ 6308213 w 7129607"/>
              <a:gd name="connsiteY655" fmla="*/ 6257547 h 10322882"/>
              <a:gd name="connsiteX656" fmla="*/ 6311577 w 7129607"/>
              <a:gd name="connsiteY656" fmla="*/ 6264284 h 10322882"/>
              <a:gd name="connsiteX657" fmla="*/ 6308213 w 7129607"/>
              <a:gd name="connsiteY657" fmla="*/ 6281122 h 10322882"/>
              <a:gd name="connsiteX658" fmla="*/ 6314942 w 7129607"/>
              <a:gd name="connsiteY658" fmla="*/ 6294594 h 10322882"/>
              <a:gd name="connsiteX659" fmla="*/ 6301484 w 7129607"/>
              <a:gd name="connsiteY659" fmla="*/ 6308067 h 10322882"/>
              <a:gd name="connsiteX660" fmla="*/ 6314942 w 7129607"/>
              <a:gd name="connsiteY660" fmla="*/ 6338377 h 10322882"/>
              <a:gd name="connsiteX661" fmla="*/ 6311577 w 7129607"/>
              <a:gd name="connsiteY661" fmla="*/ 6385529 h 10322882"/>
              <a:gd name="connsiteX662" fmla="*/ 6234187 w 7129607"/>
              <a:gd name="connsiteY662" fmla="*/ 6419207 h 10322882"/>
              <a:gd name="connsiteX663" fmla="*/ 6207270 w 7129607"/>
              <a:gd name="connsiteY663" fmla="*/ 6442782 h 10322882"/>
              <a:gd name="connsiteX664" fmla="*/ 6176988 w 7129607"/>
              <a:gd name="connsiteY664" fmla="*/ 6466358 h 10322882"/>
              <a:gd name="connsiteX665" fmla="*/ 6163528 w 7129607"/>
              <a:gd name="connsiteY665" fmla="*/ 6496670 h 10322882"/>
              <a:gd name="connsiteX666" fmla="*/ 6160163 w 7129607"/>
              <a:gd name="connsiteY666" fmla="*/ 6537085 h 10322882"/>
              <a:gd name="connsiteX667" fmla="*/ 6153433 w 7129607"/>
              <a:gd name="connsiteY667" fmla="*/ 6570763 h 10322882"/>
              <a:gd name="connsiteX668" fmla="*/ 6126515 w 7129607"/>
              <a:gd name="connsiteY668" fmla="*/ 6597707 h 10322882"/>
              <a:gd name="connsiteX669" fmla="*/ 6143339 w 7129607"/>
              <a:gd name="connsiteY669" fmla="*/ 6604443 h 10322882"/>
              <a:gd name="connsiteX670" fmla="*/ 6150068 w 7129607"/>
              <a:gd name="connsiteY670" fmla="*/ 6624650 h 10322882"/>
              <a:gd name="connsiteX671" fmla="*/ 6136609 w 7129607"/>
              <a:gd name="connsiteY671" fmla="*/ 6668433 h 10322882"/>
              <a:gd name="connsiteX672" fmla="*/ 6116420 w 7129607"/>
              <a:gd name="connsiteY672" fmla="*/ 6692008 h 10322882"/>
              <a:gd name="connsiteX673" fmla="*/ 6102962 w 7129607"/>
              <a:gd name="connsiteY673" fmla="*/ 6671800 h 10322882"/>
              <a:gd name="connsiteX674" fmla="*/ 6102729 w 7129607"/>
              <a:gd name="connsiteY674" fmla="*/ 6671854 h 10322882"/>
              <a:gd name="connsiteX675" fmla="*/ 6115671 w 7129607"/>
              <a:gd name="connsiteY675" fmla="*/ 6691281 h 10322882"/>
              <a:gd name="connsiteX676" fmla="*/ 6108934 w 7129607"/>
              <a:gd name="connsiteY676" fmla="*/ 6694650 h 10322882"/>
              <a:gd name="connsiteX677" fmla="*/ 6085357 w 7129607"/>
              <a:gd name="connsiteY677" fmla="*/ 6735092 h 10322882"/>
              <a:gd name="connsiteX678" fmla="*/ 6108934 w 7129607"/>
              <a:gd name="connsiteY678" fmla="*/ 6762052 h 10322882"/>
              <a:gd name="connsiteX679" fmla="*/ 6142615 w 7129607"/>
              <a:gd name="connsiteY679" fmla="*/ 6758683 h 10322882"/>
              <a:gd name="connsiteX680" fmla="*/ 6159457 w 7129607"/>
              <a:gd name="connsiteY680" fmla="*/ 6745201 h 10322882"/>
              <a:gd name="connsiteX681" fmla="*/ 6172929 w 7129607"/>
              <a:gd name="connsiteY681" fmla="*/ 6735092 h 10322882"/>
              <a:gd name="connsiteX682" fmla="*/ 6183034 w 7129607"/>
              <a:gd name="connsiteY682" fmla="*/ 6748572 h 10322882"/>
              <a:gd name="connsiteX683" fmla="*/ 6189769 w 7129607"/>
              <a:gd name="connsiteY683" fmla="*/ 6768792 h 10322882"/>
              <a:gd name="connsiteX684" fmla="*/ 6189769 w 7129607"/>
              <a:gd name="connsiteY684" fmla="*/ 6771551 h 10322882"/>
              <a:gd name="connsiteX685" fmla="*/ 6190277 w 7129607"/>
              <a:gd name="connsiteY685" fmla="*/ 6769015 h 10322882"/>
              <a:gd name="connsiteX686" fmla="*/ 6190277 w 7129607"/>
              <a:gd name="connsiteY686" fmla="*/ 6772384 h 10322882"/>
              <a:gd name="connsiteX687" fmla="*/ 6189603 w 7129607"/>
              <a:gd name="connsiteY687" fmla="*/ 6772384 h 10322882"/>
              <a:gd name="connsiteX688" fmla="*/ 6189647 w 7129607"/>
              <a:gd name="connsiteY688" fmla="*/ 6772163 h 10322882"/>
              <a:gd name="connsiteX689" fmla="*/ 6176297 w 7129607"/>
              <a:gd name="connsiteY689" fmla="*/ 6772163 h 10322882"/>
              <a:gd name="connsiteX690" fmla="*/ 6156088 w 7129607"/>
              <a:gd name="connsiteY690" fmla="*/ 6789012 h 10322882"/>
              <a:gd name="connsiteX691" fmla="*/ 6139248 w 7129607"/>
              <a:gd name="connsiteY691" fmla="*/ 6809234 h 10322882"/>
              <a:gd name="connsiteX692" fmla="*/ 6138258 w 7129607"/>
              <a:gd name="connsiteY692" fmla="*/ 6816168 h 10322882"/>
              <a:gd name="connsiteX693" fmla="*/ 6139748 w 7129607"/>
              <a:gd name="connsiteY693" fmla="*/ 6809445 h 10322882"/>
              <a:gd name="connsiteX694" fmla="*/ 6156591 w 7129607"/>
              <a:gd name="connsiteY694" fmla="*/ 6789230 h 10322882"/>
              <a:gd name="connsiteX695" fmla="*/ 6176801 w 7129607"/>
              <a:gd name="connsiteY695" fmla="*/ 6772384 h 10322882"/>
              <a:gd name="connsiteX696" fmla="*/ 6189603 w 7129607"/>
              <a:gd name="connsiteY696" fmla="*/ 6772384 h 10322882"/>
              <a:gd name="connsiteX697" fmla="*/ 6186908 w 7129607"/>
              <a:gd name="connsiteY697" fmla="*/ 6785861 h 10322882"/>
              <a:gd name="connsiteX698" fmla="*/ 6200381 w 7129607"/>
              <a:gd name="connsiteY698" fmla="*/ 6816184 h 10322882"/>
              <a:gd name="connsiteX699" fmla="*/ 6210487 w 7129607"/>
              <a:gd name="connsiteY699" fmla="*/ 6853244 h 10322882"/>
              <a:gd name="connsiteX700" fmla="*/ 6207118 w 7129607"/>
              <a:gd name="connsiteY700" fmla="*/ 6897042 h 10322882"/>
              <a:gd name="connsiteX701" fmla="*/ 6213857 w 7129607"/>
              <a:gd name="connsiteY701" fmla="*/ 6920627 h 10322882"/>
              <a:gd name="connsiteX702" fmla="*/ 6237437 w 7129607"/>
              <a:gd name="connsiteY702" fmla="*/ 6913889 h 10322882"/>
              <a:gd name="connsiteX703" fmla="*/ 6261016 w 7129607"/>
              <a:gd name="connsiteY703" fmla="*/ 6917258 h 10322882"/>
              <a:gd name="connsiteX704" fmla="*/ 6291333 w 7129607"/>
              <a:gd name="connsiteY704" fmla="*/ 6907150 h 10322882"/>
              <a:gd name="connsiteX705" fmla="*/ 6318281 w 7129607"/>
              <a:gd name="connsiteY705" fmla="*/ 6920627 h 10322882"/>
              <a:gd name="connsiteX706" fmla="*/ 6345230 w 7129607"/>
              <a:gd name="connsiteY706" fmla="*/ 6950949 h 10322882"/>
              <a:gd name="connsiteX707" fmla="*/ 6375547 w 7129607"/>
              <a:gd name="connsiteY707" fmla="*/ 6981272 h 10322882"/>
              <a:gd name="connsiteX708" fmla="*/ 6365441 w 7129607"/>
              <a:gd name="connsiteY708" fmla="*/ 6998118 h 10322882"/>
              <a:gd name="connsiteX709" fmla="*/ 6362073 w 7129607"/>
              <a:gd name="connsiteY709" fmla="*/ 7028439 h 10322882"/>
              <a:gd name="connsiteX710" fmla="*/ 6375547 w 7129607"/>
              <a:gd name="connsiteY710" fmla="*/ 7075607 h 10322882"/>
              <a:gd name="connsiteX711" fmla="*/ 6372179 w 7129607"/>
              <a:gd name="connsiteY711" fmla="*/ 7122776 h 10322882"/>
              <a:gd name="connsiteX712" fmla="*/ 6378916 w 7129607"/>
              <a:gd name="connsiteY712" fmla="*/ 7173313 h 10322882"/>
              <a:gd name="connsiteX713" fmla="*/ 6365441 w 7129607"/>
              <a:gd name="connsiteY713" fmla="*/ 7203635 h 10322882"/>
              <a:gd name="connsiteX714" fmla="*/ 6365441 w 7129607"/>
              <a:gd name="connsiteY714" fmla="*/ 7227220 h 10322882"/>
              <a:gd name="connsiteX715" fmla="*/ 6358704 w 7129607"/>
              <a:gd name="connsiteY715" fmla="*/ 7233958 h 10322882"/>
              <a:gd name="connsiteX716" fmla="*/ 6358387 w 7129607"/>
              <a:gd name="connsiteY716" fmla="*/ 7233988 h 10322882"/>
              <a:gd name="connsiteX717" fmla="*/ 6341856 w 7129607"/>
              <a:gd name="connsiteY717" fmla="*/ 7257114 h 10322882"/>
              <a:gd name="connsiteX718" fmla="*/ 6335116 w 7129607"/>
              <a:gd name="connsiteY718" fmla="*/ 7284056 h 10322882"/>
              <a:gd name="connsiteX719" fmla="*/ 6372187 w 7129607"/>
              <a:gd name="connsiteY719" fmla="*/ 7304262 h 10322882"/>
              <a:gd name="connsiteX720" fmla="*/ 6385669 w 7129607"/>
              <a:gd name="connsiteY720" fmla="*/ 7324470 h 10322882"/>
              <a:gd name="connsiteX721" fmla="*/ 6395778 w 7129607"/>
              <a:gd name="connsiteY721" fmla="*/ 7368251 h 10322882"/>
              <a:gd name="connsiteX722" fmla="*/ 6405889 w 7129607"/>
              <a:gd name="connsiteY722" fmla="*/ 7378354 h 10322882"/>
              <a:gd name="connsiteX723" fmla="*/ 6399149 w 7129607"/>
              <a:gd name="connsiteY723" fmla="*/ 7395194 h 10322882"/>
              <a:gd name="connsiteX724" fmla="*/ 6409258 w 7129607"/>
              <a:gd name="connsiteY724" fmla="*/ 7449078 h 10322882"/>
              <a:gd name="connsiteX725" fmla="*/ 6436220 w 7129607"/>
              <a:gd name="connsiteY725" fmla="*/ 7476021 h 10322882"/>
              <a:gd name="connsiteX726" fmla="*/ 6453071 w 7129607"/>
              <a:gd name="connsiteY726" fmla="*/ 7502964 h 10322882"/>
              <a:gd name="connsiteX727" fmla="*/ 6456440 w 7129607"/>
              <a:gd name="connsiteY727" fmla="*/ 7526537 h 10322882"/>
              <a:gd name="connsiteX728" fmla="*/ 6446331 w 7129607"/>
              <a:gd name="connsiteY728" fmla="*/ 7543377 h 10322882"/>
              <a:gd name="connsiteX729" fmla="*/ 6436220 w 7129607"/>
              <a:gd name="connsiteY729" fmla="*/ 7553480 h 10322882"/>
              <a:gd name="connsiteX730" fmla="*/ 6422740 w 7129607"/>
              <a:gd name="connsiteY730" fmla="*/ 7563583 h 10322882"/>
              <a:gd name="connsiteX731" fmla="*/ 6426109 w 7129607"/>
              <a:gd name="connsiteY731" fmla="*/ 7603997 h 10322882"/>
              <a:gd name="connsiteX732" fmla="*/ 6442960 w 7129607"/>
              <a:gd name="connsiteY732" fmla="*/ 7637675 h 10322882"/>
              <a:gd name="connsiteX733" fmla="*/ 6436220 w 7129607"/>
              <a:gd name="connsiteY733" fmla="*/ 7678088 h 10322882"/>
              <a:gd name="connsiteX734" fmla="*/ 6436220 w 7129607"/>
              <a:gd name="connsiteY734" fmla="*/ 7718502 h 10322882"/>
              <a:gd name="connsiteX735" fmla="*/ 6429480 w 7129607"/>
              <a:gd name="connsiteY735" fmla="*/ 7765652 h 10322882"/>
              <a:gd name="connsiteX736" fmla="*/ 6429480 w 7129607"/>
              <a:gd name="connsiteY736" fmla="*/ 7772286 h 10322882"/>
              <a:gd name="connsiteX737" fmla="*/ 6430097 w 7129607"/>
              <a:gd name="connsiteY737" fmla="*/ 7772902 h 10322882"/>
              <a:gd name="connsiteX738" fmla="*/ 6426723 w 7129607"/>
              <a:gd name="connsiteY738" fmla="*/ 7816705 h 10322882"/>
              <a:gd name="connsiteX739" fmla="*/ 6436841 w 7129607"/>
              <a:gd name="connsiteY739" fmla="*/ 7863877 h 10322882"/>
              <a:gd name="connsiteX740" fmla="*/ 6433469 w 7129607"/>
              <a:gd name="connsiteY740" fmla="*/ 7894202 h 10322882"/>
              <a:gd name="connsiteX741" fmla="*/ 6463822 w 7129607"/>
              <a:gd name="connsiteY741" fmla="*/ 7927896 h 10322882"/>
              <a:gd name="connsiteX742" fmla="*/ 6477312 w 7129607"/>
              <a:gd name="connsiteY742" fmla="*/ 7964961 h 10322882"/>
              <a:gd name="connsiteX743" fmla="*/ 6467194 w 7129607"/>
              <a:gd name="connsiteY743" fmla="*/ 8012132 h 10322882"/>
              <a:gd name="connsiteX744" fmla="*/ 6433469 w 7129607"/>
              <a:gd name="connsiteY744" fmla="*/ 8049196 h 10322882"/>
              <a:gd name="connsiteX745" fmla="*/ 6416605 w 7129607"/>
              <a:gd name="connsiteY745" fmla="*/ 8092999 h 10322882"/>
              <a:gd name="connsiteX746" fmla="*/ 6426723 w 7129607"/>
              <a:gd name="connsiteY746" fmla="*/ 8136801 h 10322882"/>
              <a:gd name="connsiteX747" fmla="*/ 6406488 w 7129607"/>
              <a:gd name="connsiteY747" fmla="*/ 8170497 h 10322882"/>
              <a:gd name="connsiteX748" fmla="*/ 6379508 w 7129607"/>
              <a:gd name="connsiteY748" fmla="*/ 8217669 h 10322882"/>
              <a:gd name="connsiteX749" fmla="*/ 6352527 w 7129607"/>
              <a:gd name="connsiteY749" fmla="*/ 8244624 h 10322882"/>
              <a:gd name="connsiteX750" fmla="*/ 6335665 w 7129607"/>
              <a:gd name="connsiteY750" fmla="*/ 8271580 h 10322882"/>
              <a:gd name="connsiteX751" fmla="*/ 6312057 w 7129607"/>
              <a:gd name="connsiteY751" fmla="*/ 8288426 h 10322882"/>
              <a:gd name="connsiteX752" fmla="*/ 6288448 w 7129607"/>
              <a:gd name="connsiteY752" fmla="*/ 8281688 h 10322882"/>
              <a:gd name="connsiteX753" fmla="*/ 6268212 w 7129607"/>
              <a:gd name="connsiteY753" fmla="*/ 8298535 h 10322882"/>
              <a:gd name="connsiteX754" fmla="*/ 6247978 w 7129607"/>
              <a:gd name="connsiteY754" fmla="*/ 8335598 h 10322882"/>
              <a:gd name="connsiteX755" fmla="*/ 6258095 w 7129607"/>
              <a:gd name="connsiteY755" fmla="*/ 8372663 h 10322882"/>
              <a:gd name="connsiteX756" fmla="*/ 6264840 w 7129607"/>
              <a:gd name="connsiteY756" fmla="*/ 8402988 h 10322882"/>
              <a:gd name="connsiteX757" fmla="*/ 6281704 w 7129607"/>
              <a:gd name="connsiteY757" fmla="*/ 8429943 h 10322882"/>
              <a:gd name="connsiteX758" fmla="*/ 6301938 w 7129607"/>
              <a:gd name="connsiteY758" fmla="*/ 8456899 h 10322882"/>
              <a:gd name="connsiteX759" fmla="*/ 6342410 w 7129607"/>
              <a:gd name="connsiteY759" fmla="*/ 8460268 h 10322882"/>
              <a:gd name="connsiteX760" fmla="*/ 6379508 w 7129607"/>
              <a:gd name="connsiteY760" fmla="*/ 8453530 h 10322882"/>
              <a:gd name="connsiteX761" fmla="*/ 6386252 w 7129607"/>
              <a:gd name="connsiteY761" fmla="*/ 8487223 h 10322882"/>
              <a:gd name="connsiteX762" fmla="*/ 6406488 w 7129607"/>
              <a:gd name="connsiteY762" fmla="*/ 8510810 h 10322882"/>
              <a:gd name="connsiteX763" fmla="*/ 6362644 w 7129607"/>
              <a:gd name="connsiteY763" fmla="*/ 8568090 h 10322882"/>
              <a:gd name="connsiteX764" fmla="*/ 6362644 w 7129607"/>
              <a:gd name="connsiteY764" fmla="*/ 8588307 h 10322882"/>
              <a:gd name="connsiteX765" fmla="*/ 6369390 w 7129607"/>
              <a:gd name="connsiteY765" fmla="*/ 8611893 h 10322882"/>
              <a:gd name="connsiteX766" fmla="*/ 6345782 w 7129607"/>
              <a:gd name="connsiteY766" fmla="*/ 8645587 h 10322882"/>
              <a:gd name="connsiteX767" fmla="*/ 6301938 w 7129607"/>
              <a:gd name="connsiteY767" fmla="*/ 8655696 h 10322882"/>
              <a:gd name="connsiteX768" fmla="*/ 6254723 w 7129607"/>
              <a:gd name="connsiteY768" fmla="*/ 8672542 h 10322882"/>
              <a:gd name="connsiteX769" fmla="*/ 6231115 w 7129607"/>
              <a:gd name="connsiteY769" fmla="*/ 8669173 h 10322882"/>
              <a:gd name="connsiteX770" fmla="*/ 6224370 w 7129607"/>
              <a:gd name="connsiteY770" fmla="*/ 8679282 h 10322882"/>
              <a:gd name="connsiteX771" fmla="*/ 6223800 w 7129607"/>
              <a:gd name="connsiteY771" fmla="*/ 8679282 h 10322882"/>
              <a:gd name="connsiteX772" fmla="*/ 6220627 w 7129607"/>
              <a:gd name="connsiteY772" fmla="*/ 8685630 h 10322882"/>
              <a:gd name="connsiteX773" fmla="*/ 6207154 w 7129607"/>
              <a:gd name="connsiteY773" fmla="*/ 8729412 h 10322882"/>
              <a:gd name="connsiteX774" fmla="*/ 6183579 w 7129607"/>
              <a:gd name="connsiteY774" fmla="*/ 8749620 h 10322882"/>
              <a:gd name="connsiteX775" fmla="*/ 6170107 w 7129607"/>
              <a:gd name="connsiteY775" fmla="*/ 8790035 h 10322882"/>
              <a:gd name="connsiteX776" fmla="*/ 6139795 w 7129607"/>
              <a:gd name="connsiteY776" fmla="*/ 8823713 h 10322882"/>
              <a:gd name="connsiteX777" fmla="*/ 6116220 w 7129607"/>
              <a:gd name="connsiteY777" fmla="*/ 8850658 h 10322882"/>
              <a:gd name="connsiteX778" fmla="*/ 6072437 w 7129607"/>
              <a:gd name="connsiteY778" fmla="*/ 8847288 h 10322882"/>
              <a:gd name="connsiteX779" fmla="*/ 6025285 w 7129607"/>
              <a:gd name="connsiteY779" fmla="*/ 8854025 h 10322882"/>
              <a:gd name="connsiteX780" fmla="*/ 5961293 w 7129607"/>
              <a:gd name="connsiteY780" fmla="*/ 8864128 h 10322882"/>
              <a:gd name="connsiteX781" fmla="*/ 5937718 w 7129607"/>
              <a:gd name="connsiteY781" fmla="*/ 8874233 h 10322882"/>
              <a:gd name="connsiteX782" fmla="*/ 5917511 w 7129607"/>
              <a:gd name="connsiteY782" fmla="*/ 8874233 h 10322882"/>
              <a:gd name="connsiteX783" fmla="*/ 5900671 w 7129607"/>
              <a:gd name="connsiteY783" fmla="*/ 8864128 h 10322882"/>
              <a:gd name="connsiteX784" fmla="*/ 5870359 w 7129607"/>
              <a:gd name="connsiteY784" fmla="*/ 8854025 h 10322882"/>
              <a:gd name="connsiteX785" fmla="*/ 5840047 w 7129607"/>
              <a:gd name="connsiteY785" fmla="*/ 8850658 h 10322882"/>
              <a:gd name="connsiteX786" fmla="*/ 5823207 w 7129607"/>
              <a:gd name="connsiteY786" fmla="*/ 8847288 h 10322882"/>
              <a:gd name="connsiteX787" fmla="*/ 5786159 w 7129607"/>
              <a:gd name="connsiteY787" fmla="*/ 8847288 h 10322882"/>
              <a:gd name="connsiteX788" fmla="*/ 5742377 w 7129607"/>
              <a:gd name="connsiteY788" fmla="*/ 8837185 h 10322882"/>
              <a:gd name="connsiteX789" fmla="*/ 5728904 w 7129607"/>
              <a:gd name="connsiteY789" fmla="*/ 8870864 h 10322882"/>
              <a:gd name="connsiteX790" fmla="*/ 5708697 w 7129607"/>
              <a:gd name="connsiteY790" fmla="*/ 8901176 h 10322882"/>
              <a:gd name="connsiteX791" fmla="*/ 5685120 w 7129607"/>
              <a:gd name="connsiteY791" fmla="*/ 8941591 h 10322882"/>
              <a:gd name="connsiteX792" fmla="*/ 5627865 w 7129607"/>
              <a:gd name="connsiteY792" fmla="*/ 8928118 h 10322882"/>
              <a:gd name="connsiteX793" fmla="*/ 5577346 w 7129607"/>
              <a:gd name="connsiteY793" fmla="*/ 8928118 h 10322882"/>
              <a:gd name="connsiteX794" fmla="*/ 5553770 w 7129607"/>
              <a:gd name="connsiteY794" fmla="*/ 8911279 h 10322882"/>
              <a:gd name="connsiteX795" fmla="*/ 5489779 w 7129607"/>
              <a:gd name="connsiteY795" fmla="*/ 8911279 h 10322882"/>
              <a:gd name="connsiteX796" fmla="*/ 5486411 w 7129607"/>
              <a:gd name="connsiteY796" fmla="*/ 8944958 h 10322882"/>
              <a:gd name="connsiteX797" fmla="*/ 5459467 w 7129607"/>
              <a:gd name="connsiteY797" fmla="*/ 8965166 h 10322882"/>
              <a:gd name="connsiteX798" fmla="*/ 5419052 w 7129607"/>
              <a:gd name="connsiteY798" fmla="*/ 8955061 h 10322882"/>
              <a:gd name="connsiteX799" fmla="*/ 5368532 w 7129607"/>
              <a:gd name="connsiteY799" fmla="*/ 8948326 h 10322882"/>
              <a:gd name="connsiteX800" fmla="*/ 5328117 w 7129607"/>
              <a:gd name="connsiteY800" fmla="*/ 8941591 h 10322882"/>
              <a:gd name="connsiteX801" fmla="*/ 5307909 w 7129607"/>
              <a:gd name="connsiteY801" fmla="*/ 8951694 h 10322882"/>
              <a:gd name="connsiteX802" fmla="*/ 5287702 w 7129607"/>
              <a:gd name="connsiteY802" fmla="*/ 8951694 h 10322882"/>
              <a:gd name="connsiteX803" fmla="*/ 5264125 w 7129607"/>
              <a:gd name="connsiteY803" fmla="*/ 8975269 h 10322882"/>
              <a:gd name="connsiteX804" fmla="*/ 5237182 w 7129607"/>
              <a:gd name="connsiteY804" fmla="*/ 8998846 h 10322882"/>
              <a:gd name="connsiteX805" fmla="*/ 5203502 w 7129607"/>
              <a:gd name="connsiteY805" fmla="*/ 9012316 h 10322882"/>
              <a:gd name="connsiteX806" fmla="*/ 5176558 w 7129607"/>
              <a:gd name="connsiteY806" fmla="*/ 9008949 h 10322882"/>
              <a:gd name="connsiteX807" fmla="*/ 5146246 w 7129607"/>
              <a:gd name="connsiteY807" fmla="*/ 9032524 h 10322882"/>
              <a:gd name="connsiteX808" fmla="*/ 5119303 w 7129607"/>
              <a:gd name="connsiteY808" fmla="*/ 9066204 h 10322882"/>
              <a:gd name="connsiteX809" fmla="*/ 5102463 w 7129607"/>
              <a:gd name="connsiteY809" fmla="*/ 9093146 h 10322882"/>
              <a:gd name="connsiteX810" fmla="*/ 5088991 w 7129607"/>
              <a:gd name="connsiteY810" fmla="*/ 9099882 h 10322882"/>
              <a:gd name="connsiteX811" fmla="*/ 5075519 w 7129607"/>
              <a:gd name="connsiteY811" fmla="*/ 9113354 h 10322882"/>
              <a:gd name="connsiteX812" fmla="*/ 5062048 w 7129607"/>
              <a:gd name="connsiteY812" fmla="*/ 9147034 h 10322882"/>
              <a:gd name="connsiteX813" fmla="*/ 5025001 w 7129607"/>
              <a:gd name="connsiteY813" fmla="*/ 9170609 h 10322882"/>
              <a:gd name="connsiteX814" fmla="*/ 5001424 w 7129607"/>
              <a:gd name="connsiteY814" fmla="*/ 9177344 h 10322882"/>
              <a:gd name="connsiteX815" fmla="*/ 4971112 w 7129607"/>
              <a:gd name="connsiteY815" fmla="*/ 9200919 h 10322882"/>
              <a:gd name="connsiteX816" fmla="*/ 4923962 w 7129607"/>
              <a:gd name="connsiteY816" fmla="*/ 9207655 h 10322882"/>
              <a:gd name="connsiteX817" fmla="*/ 4886914 w 7129607"/>
              <a:gd name="connsiteY817" fmla="*/ 9190816 h 10322882"/>
              <a:gd name="connsiteX818" fmla="*/ 4829658 w 7129607"/>
              <a:gd name="connsiteY818" fmla="*/ 9251437 h 10322882"/>
              <a:gd name="connsiteX819" fmla="*/ 4785875 w 7129607"/>
              <a:gd name="connsiteY819" fmla="*/ 9271645 h 10322882"/>
              <a:gd name="connsiteX820" fmla="*/ 4758931 w 7129607"/>
              <a:gd name="connsiteY820" fmla="*/ 9275014 h 10322882"/>
              <a:gd name="connsiteX821" fmla="*/ 4738723 w 7129607"/>
              <a:gd name="connsiteY821" fmla="*/ 9275014 h 10322882"/>
              <a:gd name="connsiteX822" fmla="*/ 4731988 w 7129607"/>
              <a:gd name="connsiteY822" fmla="*/ 9281749 h 10322882"/>
              <a:gd name="connsiteX823" fmla="*/ 4678101 w 7129607"/>
              <a:gd name="connsiteY823" fmla="*/ 9345740 h 10322882"/>
              <a:gd name="connsiteX824" fmla="*/ 4600636 w 7129607"/>
              <a:gd name="connsiteY824" fmla="*/ 9419833 h 10322882"/>
              <a:gd name="connsiteX825" fmla="*/ 4523174 w 7129607"/>
              <a:gd name="connsiteY825" fmla="*/ 9470352 h 10322882"/>
              <a:gd name="connsiteX826" fmla="*/ 4482757 w 7129607"/>
              <a:gd name="connsiteY826" fmla="*/ 9466985 h 10322882"/>
              <a:gd name="connsiteX827" fmla="*/ 4476022 w 7129607"/>
              <a:gd name="connsiteY827" fmla="*/ 9443410 h 10322882"/>
              <a:gd name="connsiteX828" fmla="*/ 4486127 w 7129607"/>
              <a:gd name="connsiteY828" fmla="*/ 9376050 h 10322882"/>
              <a:gd name="connsiteX829" fmla="*/ 4472654 w 7129607"/>
              <a:gd name="connsiteY829" fmla="*/ 9355843 h 10322882"/>
              <a:gd name="connsiteX830" fmla="*/ 4476022 w 7129607"/>
              <a:gd name="connsiteY830" fmla="*/ 9318797 h 10322882"/>
              <a:gd name="connsiteX831" fmla="*/ 4455815 w 7129607"/>
              <a:gd name="connsiteY831" fmla="*/ 9288485 h 10322882"/>
              <a:gd name="connsiteX832" fmla="*/ 4428870 w 7129607"/>
              <a:gd name="connsiteY832" fmla="*/ 9278382 h 10322882"/>
              <a:gd name="connsiteX833" fmla="*/ 4418767 w 7129607"/>
              <a:gd name="connsiteY833" fmla="*/ 9258174 h 10322882"/>
              <a:gd name="connsiteX834" fmla="*/ 4368248 w 7129607"/>
              <a:gd name="connsiteY834" fmla="*/ 9231231 h 10322882"/>
              <a:gd name="connsiteX835" fmla="*/ 4327833 w 7129607"/>
              <a:gd name="connsiteY835" fmla="*/ 9214392 h 10322882"/>
              <a:gd name="connsiteX836" fmla="*/ 4310993 w 7129607"/>
              <a:gd name="connsiteY836" fmla="*/ 9173976 h 10322882"/>
              <a:gd name="connsiteX837" fmla="*/ 4287416 w 7129607"/>
              <a:gd name="connsiteY837" fmla="*/ 9133561 h 10322882"/>
              <a:gd name="connsiteX838" fmla="*/ 4287416 w 7129607"/>
              <a:gd name="connsiteY838" fmla="*/ 9130962 h 10322882"/>
              <a:gd name="connsiteX839" fmla="*/ 4274619 w 7129607"/>
              <a:gd name="connsiteY839" fmla="*/ 9131788 h 10322882"/>
              <a:gd name="connsiteX840" fmla="*/ 4264095 w 7129607"/>
              <a:gd name="connsiteY840" fmla="*/ 9147789 h 10322882"/>
              <a:gd name="connsiteX841" fmla="*/ 4247255 w 7129607"/>
              <a:gd name="connsiteY841" fmla="*/ 9157894 h 10322882"/>
              <a:gd name="connsiteX842" fmla="*/ 4237152 w 7129607"/>
              <a:gd name="connsiteY842" fmla="*/ 9178104 h 10322882"/>
              <a:gd name="connsiteX843" fmla="*/ 4203474 w 7129607"/>
              <a:gd name="connsiteY843" fmla="*/ 9205054 h 10322882"/>
              <a:gd name="connsiteX844" fmla="*/ 4200106 w 7129607"/>
              <a:gd name="connsiteY844" fmla="*/ 9242107 h 10322882"/>
              <a:gd name="connsiteX845" fmla="*/ 4159691 w 7129607"/>
              <a:gd name="connsiteY845" fmla="*/ 9255581 h 10322882"/>
              <a:gd name="connsiteX846" fmla="*/ 4126013 w 7129607"/>
              <a:gd name="connsiteY846" fmla="*/ 9275792 h 10322882"/>
              <a:gd name="connsiteX847" fmla="*/ 4092335 w 7129607"/>
              <a:gd name="connsiteY847" fmla="*/ 9299372 h 10322882"/>
              <a:gd name="connsiteX848" fmla="*/ 4065392 w 7129607"/>
              <a:gd name="connsiteY848" fmla="*/ 9326319 h 10322882"/>
              <a:gd name="connsiteX849" fmla="*/ 4045186 w 7129607"/>
              <a:gd name="connsiteY849" fmla="*/ 9316213 h 10322882"/>
              <a:gd name="connsiteX850" fmla="*/ 4021611 w 7129607"/>
              <a:gd name="connsiteY850" fmla="*/ 9322952 h 10322882"/>
              <a:gd name="connsiteX851" fmla="*/ 3974460 w 7129607"/>
              <a:gd name="connsiteY851" fmla="*/ 9322952 h 10322882"/>
              <a:gd name="connsiteX852" fmla="*/ 3944150 w 7129607"/>
              <a:gd name="connsiteY852" fmla="*/ 9299372 h 10322882"/>
              <a:gd name="connsiteX853" fmla="*/ 3934047 w 7129607"/>
              <a:gd name="connsiteY853" fmla="*/ 9296002 h 10322882"/>
              <a:gd name="connsiteX854" fmla="*/ 3950887 w 7129607"/>
              <a:gd name="connsiteY854" fmla="*/ 9285898 h 10322882"/>
              <a:gd name="connsiteX855" fmla="*/ 3968567 w 7129607"/>
              <a:gd name="connsiteY855" fmla="*/ 9272844 h 10322882"/>
              <a:gd name="connsiteX856" fmla="*/ 3968674 w 7129607"/>
              <a:gd name="connsiteY856" fmla="*/ 9271967 h 10322882"/>
              <a:gd name="connsiteX857" fmla="*/ 3951006 w 7129607"/>
              <a:gd name="connsiteY857" fmla="*/ 9284997 h 10322882"/>
              <a:gd name="connsiteX858" fmla="*/ 3934156 w 7129607"/>
              <a:gd name="connsiteY858" fmla="*/ 9295100 h 10322882"/>
              <a:gd name="connsiteX859" fmla="*/ 3920674 w 7129607"/>
              <a:gd name="connsiteY859" fmla="*/ 9301835 h 10322882"/>
              <a:gd name="connsiteX860" fmla="*/ 3903823 w 7129607"/>
              <a:gd name="connsiteY860" fmla="*/ 9301835 h 10322882"/>
              <a:gd name="connsiteX861" fmla="*/ 3876861 w 7129607"/>
              <a:gd name="connsiteY861" fmla="*/ 9305203 h 10322882"/>
              <a:gd name="connsiteX862" fmla="*/ 3843158 w 7129607"/>
              <a:gd name="connsiteY862" fmla="*/ 9318675 h 10322882"/>
              <a:gd name="connsiteX863" fmla="*/ 3799344 w 7129607"/>
              <a:gd name="connsiteY863" fmla="*/ 9322043 h 10322882"/>
              <a:gd name="connsiteX864" fmla="*/ 3772382 w 7129607"/>
              <a:gd name="connsiteY864" fmla="*/ 9322043 h 10322882"/>
              <a:gd name="connsiteX865" fmla="*/ 3755529 w 7129607"/>
              <a:gd name="connsiteY865" fmla="*/ 9315308 h 10322882"/>
              <a:gd name="connsiteX866" fmla="*/ 3725197 w 7129607"/>
              <a:gd name="connsiteY866" fmla="*/ 9318675 h 10322882"/>
              <a:gd name="connsiteX867" fmla="*/ 3715086 w 7129607"/>
              <a:gd name="connsiteY867" fmla="*/ 9295100 h 10322882"/>
              <a:gd name="connsiteX868" fmla="*/ 3714244 w 7129607"/>
              <a:gd name="connsiteY868" fmla="*/ 9274893 h 10322882"/>
              <a:gd name="connsiteX869" fmla="*/ 3711808 w 7129607"/>
              <a:gd name="connsiteY869" fmla="*/ 9266546 h 10322882"/>
              <a:gd name="connsiteX870" fmla="*/ 3710850 w 7129607"/>
              <a:gd name="connsiteY870" fmla="*/ 9266546 h 10322882"/>
              <a:gd name="connsiteX871" fmla="*/ 3713183 w 7129607"/>
              <a:gd name="connsiteY871" fmla="*/ 9274550 h 10322882"/>
              <a:gd name="connsiteX872" fmla="*/ 3714024 w 7129607"/>
              <a:gd name="connsiteY872" fmla="*/ 9294763 h 10322882"/>
              <a:gd name="connsiteX873" fmla="*/ 3724126 w 7129607"/>
              <a:gd name="connsiteY873" fmla="*/ 9318344 h 10322882"/>
              <a:gd name="connsiteX874" fmla="*/ 3714024 w 7129607"/>
              <a:gd name="connsiteY874" fmla="*/ 9321712 h 10322882"/>
              <a:gd name="connsiteX875" fmla="*/ 3676990 w 7129607"/>
              <a:gd name="connsiteY875" fmla="*/ 9341926 h 10322882"/>
              <a:gd name="connsiteX876" fmla="*/ 3672308 w 7129607"/>
              <a:gd name="connsiteY876" fmla="*/ 9346903 h 10322882"/>
              <a:gd name="connsiteX877" fmla="*/ 3672308 w 7129607"/>
              <a:gd name="connsiteY877" fmla="*/ 9353896 h 10322882"/>
              <a:gd name="connsiteX878" fmla="*/ 3665730 w 7129607"/>
              <a:gd name="connsiteY878" fmla="*/ 9353896 h 10322882"/>
              <a:gd name="connsiteX879" fmla="*/ 3663523 w 7129607"/>
              <a:gd name="connsiteY879" fmla="*/ 9356242 h 10322882"/>
              <a:gd name="connsiteX880" fmla="*/ 3660156 w 7129607"/>
              <a:gd name="connsiteY880" fmla="*/ 9375612 h 10322882"/>
              <a:gd name="connsiteX881" fmla="*/ 3643321 w 7129607"/>
              <a:gd name="connsiteY881" fmla="*/ 9412668 h 10322882"/>
              <a:gd name="connsiteX882" fmla="*/ 3589452 w 7129607"/>
              <a:gd name="connsiteY882" fmla="*/ 9426144 h 10322882"/>
              <a:gd name="connsiteX883" fmla="*/ 3555784 w 7129607"/>
              <a:gd name="connsiteY883" fmla="*/ 9422775 h 10322882"/>
              <a:gd name="connsiteX884" fmla="*/ 3522115 w 7129607"/>
              <a:gd name="connsiteY884" fmla="*/ 9422775 h 10322882"/>
              <a:gd name="connsiteX885" fmla="*/ 3458145 w 7129607"/>
              <a:gd name="connsiteY885" fmla="*/ 9395825 h 10322882"/>
              <a:gd name="connsiteX886" fmla="*/ 3454779 w 7129607"/>
              <a:gd name="connsiteY886" fmla="*/ 9399193 h 10322882"/>
              <a:gd name="connsiteX887" fmla="*/ 3454779 w 7129607"/>
              <a:gd name="connsiteY887" fmla="*/ 9392456 h 10322882"/>
              <a:gd name="connsiteX888" fmla="*/ 3450571 w 7129607"/>
              <a:gd name="connsiteY888" fmla="*/ 9367191 h 10322882"/>
              <a:gd name="connsiteX889" fmla="*/ 3445699 w 7129607"/>
              <a:gd name="connsiteY889" fmla="*/ 9353896 h 10322882"/>
              <a:gd name="connsiteX890" fmla="*/ 3445308 w 7129607"/>
              <a:gd name="connsiteY890" fmla="*/ 9353896 h 10322882"/>
              <a:gd name="connsiteX891" fmla="*/ 3450395 w 7129607"/>
              <a:gd name="connsiteY891" fmla="*/ 9367785 h 10322882"/>
              <a:gd name="connsiteX892" fmla="*/ 3454601 w 7129607"/>
              <a:gd name="connsiteY892" fmla="*/ 9393051 h 10322882"/>
              <a:gd name="connsiteX893" fmla="*/ 3454601 w 7129607"/>
              <a:gd name="connsiteY893" fmla="*/ 9399789 h 10322882"/>
              <a:gd name="connsiteX894" fmla="*/ 3444504 w 7129607"/>
              <a:gd name="connsiteY894" fmla="*/ 9426740 h 10322882"/>
              <a:gd name="connsiteX895" fmla="*/ 3431043 w 7129607"/>
              <a:gd name="connsiteY895" fmla="*/ 9443583 h 10322882"/>
              <a:gd name="connsiteX896" fmla="*/ 3431043 w 7129607"/>
              <a:gd name="connsiteY896" fmla="*/ 9467166 h 10322882"/>
              <a:gd name="connsiteX897" fmla="*/ 3417582 w 7129607"/>
              <a:gd name="connsiteY897" fmla="*/ 9497485 h 10322882"/>
              <a:gd name="connsiteX898" fmla="*/ 3397390 w 7129607"/>
              <a:gd name="connsiteY898" fmla="*/ 9504223 h 10322882"/>
              <a:gd name="connsiteX899" fmla="*/ 3363737 w 7129607"/>
              <a:gd name="connsiteY899" fmla="*/ 9517698 h 10322882"/>
              <a:gd name="connsiteX900" fmla="*/ 3333449 w 7129607"/>
              <a:gd name="connsiteY900" fmla="*/ 9531174 h 10322882"/>
              <a:gd name="connsiteX901" fmla="*/ 3306527 w 7129607"/>
              <a:gd name="connsiteY901" fmla="*/ 9544649 h 10322882"/>
              <a:gd name="connsiteX902" fmla="*/ 3276238 w 7129607"/>
              <a:gd name="connsiteY902" fmla="*/ 9534541 h 10322882"/>
              <a:gd name="connsiteX903" fmla="*/ 3242585 w 7129607"/>
              <a:gd name="connsiteY903" fmla="*/ 9521066 h 10322882"/>
              <a:gd name="connsiteX904" fmla="*/ 3202200 w 7129607"/>
              <a:gd name="connsiteY904" fmla="*/ 9571600 h 10322882"/>
              <a:gd name="connsiteX905" fmla="*/ 3161817 w 7129607"/>
              <a:gd name="connsiteY905" fmla="*/ 9564861 h 10322882"/>
              <a:gd name="connsiteX906" fmla="*/ 3121433 w 7129607"/>
              <a:gd name="connsiteY906" fmla="*/ 9568231 h 10322882"/>
              <a:gd name="connsiteX907" fmla="*/ 3067587 w 7129607"/>
              <a:gd name="connsiteY907" fmla="*/ 9544649 h 10322882"/>
              <a:gd name="connsiteX908" fmla="*/ 3033934 w 7129607"/>
              <a:gd name="connsiteY908" fmla="*/ 9551386 h 10322882"/>
              <a:gd name="connsiteX909" fmla="*/ 3000285 w 7129607"/>
              <a:gd name="connsiteY909" fmla="*/ 9541280 h 10322882"/>
              <a:gd name="connsiteX910" fmla="*/ 2966631 w 7129607"/>
              <a:gd name="connsiteY910" fmla="*/ 9558125 h 10322882"/>
              <a:gd name="connsiteX911" fmla="*/ 2929612 w 7129607"/>
              <a:gd name="connsiteY911" fmla="*/ 9558125 h 10322882"/>
              <a:gd name="connsiteX912" fmla="*/ 2872403 w 7129607"/>
              <a:gd name="connsiteY912" fmla="*/ 9517698 h 10322882"/>
              <a:gd name="connsiteX913" fmla="*/ 2848844 w 7129607"/>
              <a:gd name="connsiteY913" fmla="*/ 9534541 h 10322882"/>
              <a:gd name="connsiteX914" fmla="*/ 2801730 w 7129607"/>
              <a:gd name="connsiteY914" fmla="*/ 9537911 h 10322882"/>
              <a:gd name="connsiteX915" fmla="*/ 2771442 w 7129607"/>
              <a:gd name="connsiteY915" fmla="*/ 9548017 h 10322882"/>
              <a:gd name="connsiteX916" fmla="*/ 2751248 w 7129607"/>
              <a:gd name="connsiteY916" fmla="*/ 9524435 h 10322882"/>
              <a:gd name="connsiteX917" fmla="*/ 2724327 w 7129607"/>
              <a:gd name="connsiteY917" fmla="*/ 9487378 h 10322882"/>
              <a:gd name="connsiteX918" fmla="*/ 2704134 w 7129607"/>
              <a:gd name="connsiteY918" fmla="*/ 9487378 h 10322882"/>
              <a:gd name="connsiteX919" fmla="*/ 2705398 w 7129607"/>
              <a:gd name="connsiteY919" fmla="*/ 9466744 h 10322882"/>
              <a:gd name="connsiteX920" fmla="*/ 2704713 w 7129607"/>
              <a:gd name="connsiteY920" fmla="*/ 9454206 h 10322882"/>
              <a:gd name="connsiteX921" fmla="*/ 2704562 w 7129607"/>
              <a:gd name="connsiteY921" fmla="*/ 9454287 h 10322882"/>
              <a:gd name="connsiteX922" fmla="*/ 2705248 w 7129607"/>
              <a:gd name="connsiteY922" fmla="*/ 9466885 h 10322882"/>
              <a:gd name="connsiteX923" fmla="*/ 2703984 w 7129607"/>
              <a:gd name="connsiteY923" fmla="*/ 9487511 h 10322882"/>
              <a:gd name="connsiteX924" fmla="*/ 2673659 w 7129607"/>
              <a:gd name="connsiteY924" fmla="*/ 9487511 h 10322882"/>
              <a:gd name="connsiteX925" fmla="*/ 2683767 w 7129607"/>
              <a:gd name="connsiteY925" fmla="*/ 9511085 h 10322882"/>
              <a:gd name="connsiteX926" fmla="*/ 2693876 w 7129607"/>
              <a:gd name="connsiteY926" fmla="*/ 9554863 h 10322882"/>
              <a:gd name="connsiteX927" fmla="*/ 2663553 w 7129607"/>
              <a:gd name="connsiteY927" fmla="*/ 9591907 h 10322882"/>
              <a:gd name="connsiteX928" fmla="*/ 2626489 w 7129607"/>
              <a:gd name="connsiteY928" fmla="*/ 9615480 h 10322882"/>
              <a:gd name="connsiteX929" fmla="*/ 2589425 w 7129607"/>
              <a:gd name="connsiteY929" fmla="*/ 9625583 h 10322882"/>
              <a:gd name="connsiteX930" fmla="*/ 2575949 w 7129607"/>
              <a:gd name="connsiteY930" fmla="*/ 9659258 h 10322882"/>
              <a:gd name="connsiteX931" fmla="*/ 2596165 w 7129607"/>
              <a:gd name="connsiteY931" fmla="*/ 9689567 h 10322882"/>
              <a:gd name="connsiteX932" fmla="*/ 2599535 w 7129607"/>
              <a:gd name="connsiteY932" fmla="*/ 9726610 h 10322882"/>
              <a:gd name="connsiteX933" fmla="*/ 2579317 w 7129607"/>
              <a:gd name="connsiteY933" fmla="*/ 9709772 h 10322882"/>
              <a:gd name="connsiteX934" fmla="*/ 2535518 w 7129607"/>
              <a:gd name="connsiteY934" fmla="*/ 9703038 h 10322882"/>
              <a:gd name="connsiteX935" fmla="*/ 2501824 w 7129607"/>
              <a:gd name="connsiteY935" fmla="*/ 9723242 h 10322882"/>
              <a:gd name="connsiteX936" fmla="*/ 2461393 w 7129607"/>
              <a:gd name="connsiteY936" fmla="*/ 9736713 h 10322882"/>
              <a:gd name="connsiteX937" fmla="*/ 2447914 w 7129607"/>
              <a:gd name="connsiteY937" fmla="*/ 9746816 h 10322882"/>
              <a:gd name="connsiteX938" fmla="*/ 2431066 w 7129607"/>
              <a:gd name="connsiteY938" fmla="*/ 9750184 h 10322882"/>
              <a:gd name="connsiteX939" fmla="*/ 2394004 w 7129607"/>
              <a:gd name="connsiteY939" fmla="*/ 9770389 h 10322882"/>
              <a:gd name="connsiteX940" fmla="*/ 2356941 w 7129607"/>
              <a:gd name="connsiteY940" fmla="*/ 9767022 h 10322882"/>
              <a:gd name="connsiteX941" fmla="*/ 2309770 w 7129607"/>
              <a:gd name="connsiteY941" fmla="*/ 9773757 h 10322882"/>
              <a:gd name="connsiteX942" fmla="*/ 2316507 w 7129607"/>
              <a:gd name="connsiteY942" fmla="*/ 9814167 h 10322882"/>
              <a:gd name="connsiteX943" fmla="*/ 2299662 w 7129607"/>
              <a:gd name="connsiteY943" fmla="*/ 9861315 h 10322882"/>
              <a:gd name="connsiteX944" fmla="*/ 2286186 w 7129607"/>
              <a:gd name="connsiteY944" fmla="*/ 9894990 h 10322882"/>
              <a:gd name="connsiteX945" fmla="*/ 2265969 w 7129607"/>
              <a:gd name="connsiteY945" fmla="*/ 9918563 h 10322882"/>
              <a:gd name="connsiteX946" fmla="*/ 2242383 w 7129607"/>
              <a:gd name="connsiteY946" fmla="*/ 9932034 h 10322882"/>
              <a:gd name="connsiteX947" fmla="*/ 2232274 w 7129607"/>
              <a:gd name="connsiteY947" fmla="*/ 9942137 h 10322882"/>
              <a:gd name="connsiteX948" fmla="*/ 2222167 w 7129607"/>
              <a:gd name="connsiteY948" fmla="*/ 9942137 h 10322882"/>
              <a:gd name="connsiteX949" fmla="*/ 2198580 w 7129607"/>
              <a:gd name="connsiteY949" fmla="*/ 9955606 h 10322882"/>
              <a:gd name="connsiteX950" fmla="*/ 2174999 w 7129607"/>
              <a:gd name="connsiteY950" fmla="*/ 9955606 h 10322882"/>
              <a:gd name="connsiteX951" fmla="*/ 2154781 w 7129607"/>
              <a:gd name="connsiteY951" fmla="*/ 9925299 h 10322882"/>
              <a:gd name="connsiteX952" fmla="*/ 2134563 w 7129607"/>
              <a:gd name="connsiteY952" fmla="*/ 9888254 h 10322882"/>
              <a:gd name="connsiteX953" fmla="*/ 2124455 w 7129607"/>
              <a:gd name="connsiteY953" fmla="*/ 9851212 h 10322882"/>
              <a:gd name="connsiteX954" fmla="*/ 2117714 w 7129607"/>
              <a:gd name="connsiteY954" fmla="*/ 9804064 h 10322882"/>
              <a:gd name="connsiteX955" fmla="*/ 2110978 w 7129607"/>
              <a:gd name="connsiteY955" fmla="*/ 9760287 h 10322882"/>
              <a:gd name="connsiteX956" fmla="*/ 2087393 w 7129607"/>
              <a:gd name="connsiteY956" fmla="*/ 9726610 h 10322882"/>
              <a:gd name="connsiteX957" fmla="*/ 2080654 w 7129607"/>
              <a:gd name="connsiteY957" fmla="*/ 9723242 h 10322882"/>
              <a:gd name="connsiteX958" fmla="*/ 2080571 w 7129607"/>
              <a:gd name="connsiteY958" fmla="*/ 9722990 h 10322882"/>
              <a:gd name="connsiteX959" fmla="*/ 2054359 w 7129607"/>
              <a:gd name="connsiteY959" fmla="*/ 9732807 h 10322882"/>
              <a:gd name="connsiteX960" fmla="*/ 2027404 w 7129607"/>
              <a:gd name="connsiteY960" fmla="*/ 9742904 h 10322882"/>
              <a:gd name="connsiteX961" fmla="*/ 2007188 w 7129607"/>
              <a:gd name="connsiteY961" fmla="*/ 9763097 h 10322882"/>
              <a:gd name="connsiteX962" fmla="*/ 1973496 w 7129607"/>
              <a:gd name="connsiteY962" fmla="*/ 9786655 h 10322882"/>
              <a:gd name="connsiteX963" fmla="*/ 1946540 w 7129607"/>
              <a:gd name="connsiteY963" fmla="*/ 9786655 h 10322882"/>
              <a:gd name="connsiteX964" fmla="*/ 1885891 w 7129607"/>
              <a:gd name="connsiteY964" fmla="*/ 9779925 h 10322882"/>
              <a:gd name="connsiteX965" fmla="*/ 1848825 w 7129607"/>
              <a:gd name="connsiteY965" fmla="*/ 9783289 h 10322882"/>
              <a:gd name="connsiteX966" fmla="*/ 1825240 w 7129607"/>
              <a:gd name="connsiteY966" fmla="*/ 9759731 h 10322882"/>
              <a:gd name="connsiteX967" fmla="*/ 1788177 w 7129607"/>
              <a:gd name="connsiteY967" fmla="*/ 9746270 h 10322882"/>
              <a:gd name="connsiteX968" fmla="*/ 1734265 w 7129607"/>
              <a:gd name="connsiteY968" fmla="*/ 9756367 h 10322882"/>
              <a:gd name="connsiteX969" fmla="*/ 1700571 w 7129607"/>
              <a:gd name="connsiteY969" fmla="*/ 9773194 h 10322882"/>
              <a:gd name="connsiteX970" fmla="*/ 1683726 w 7129607"/>
              <a:gd name="connsiteY970" fmla="*/ 9779925 h 10322882"/>
              <a:gd name="connsiteX971" fmla="*/ 1666879 w 7129607"/>
              <a:gd name="connsiteY971" fmla="*/ 9803482 h 10322882"/>
              <a:gd name="connsiteX972" fmla="*/ 1616337 w 7129607"/>
              <a:gd name="connsiteY972" fmla="*/ 9847234 h 10322882"/>
              <a:gd name="connsiteX973" fmla="*/ 1565797 w 7129607"/>
              <a:gd name="connsiteY973" fmla="*/ 9894351 h 10322882"/>
              <a:gd name="connsiteX974" fmla="*/ 1515257 w 7129607"/>
              <a:gd name="connsiteY974" fmla="*/ 9921275 h 10322882"/>
              <a:gd name="connsiteX975" fmla="*/ 1444500 w 7129607"/>
              <a:gd name="connsiteY975" fmla="*/ 9938102 h 10322882"/>
              <a:gd name="connsiteX976" fmla="*/ 1404067 w 7129607"/>
              <a:gd name="connsiteY976" fmla="*/ 9894351 h 10322882"/>
              <a:gd name="connsiteX977" fmla="*/ 1333308 w 7129607"/>
              <a:gd name="connsiteY977" fmla="*/ 9877524 h 10322882"/>
              <a:gd name="connsiteX978" fmla="*/ 1289507 w 7129607"/>
              <a:gd name="connsiteY978" fmla="*/ 9853964 h 10322882"/>
              <a:gd name="connsiteX979" fmla="*/ 1269291 w 7129607"/>
              <a:gd name="connsiteY979" fmla="*/ 9840503 h 10322882"/>
              <a:gd name="connsiteX980" fmla="*/ 1265921 w 7129607"/>
              <a:gd name="connsiteY980" fmla="*/ 9843869 h 10322882"/>
              <a:gd name="connsiteX981" fmla="*/ 1265921 w 7129607"/>
              <a:gd name="connsiteY981" fmla="*/ 9840503 h 10322882"/>
              <a:gd name="connsiteX982" fmla="*/ 1264934 w 7129607"/>
              <a:gd name="connsiteY982" fmla="*/ 9839516 h 10322882"/>
              <a:gd name="connsiteX983" fmla="*/ 1264256 w 7129607"/>
              <a:gd name="connsiteY983" fmla="*/ 9833775 h 10322882"/>
              <a:gd name="connsiteX984" fmla="*/ 1259523 w 7129607"/>
              <a:gd name="connsiteY984" fmla="*/ 9834112 h 10322882"/>
              <a:gd name="connsiteX985" fmla="*/ 1259182 w 7129607"/>
              <a:gd name="connsiteY985" fmla="*/ 9833772 h 10322882"/>
              <a:gd name="connsiteX986" fmla="*/ 1246012 w 7129607"/>
              <a:gd name="connsiteY986" fmla="*/ 9836403 h 10322882"/>
              <a:gd name="connsiteX987" fmla="*/ 1246012 w 7129607"/>
              <a:gd name="connsiteY987" fmla="*/ 9836664 h 10322882"/>
              <a:gd name="connsiteX988" fmla="*/ 1258363 w 7129607"/>
              <a:gd name="connsiteY988" fmla="*/ 9834195 h 10322882"/>
              <a:gd name="connsiteX989" fmla="*/ 1259523 w 7129607"/>
              <a:gd name="connsiteY989" fmla="*/ 9834112 h 10322882"/>
              <a:gd name="connsiteX990" fmla="*/ 1264934 w 7129607"/>
              <a:gd name="connsiteY990" fmla="*/ 9839516 h 10322882"/>
              <a:gd name="connsiteX991" fmla="*/ 1268466 w 7129607"/>
              <a:gd name="connsiteY991" fmla="*/ 9864487 h 10322882"/>
              <a:gd name="connsiteX992" fmla="*/ 1265100 w 7129607"/>
              <a:gd name="connsiteY992" fmla="*/ 9891412 h 10322882"/>
              <a:gd name="connsiteX993" fmla="*/ 1265100 w 7129607"/>
              <a:gd name="connsiteY993" fmla="*/ 9921704 h 10322882"/>
              <a:gd name="connsiteX994" fmla="*/ 1224688 w 7129607"/>
              <a:gd name="connsiteY994" fmla="*/ 9968824 h 10322882"/>
              <a:gd name="connsiteX995" fmla="*/ 1228053 w 7129607"/>
              <a:gd name="connsiteY995" fmla="*/ 10039504 h 10322882"/>
              <a:gd name="connsiteX996" fmla="*/ 1224688 w 7129607"/>
              <a:gd name="connsiteY996" fmla="*/ 10073160 h 10322882"/>
              <a:gd name="connsiteX997" fmla="*/ 1231423 w 7129607"/>
              <a:gd name="connsiteY997" fmla="*/ 10106818 h 10322882"/>
              <a:gd name="connsiteX998" fmla="*/ 1197747 w 7129607"/>
              <a:gd name="connsiteY998" fmla="*/ 10113548 h 10322882"/>
              <a:gd name="connsiteX999" fmla="*/ 1180909 w 7129607"/>
              <a:gd name="connsiteY999" fmla="*/ 10110184 h 10322882"/>
              <a:gd name="connsiteX1000" fmla="*/ 1157335 w 7129607"/>
              <a:gd name="connsiteY1000" fmla="*/ 10110184 h 10322882"/>
              <a:gd name="connsiteX1001" fmla="*/ 1133762 w 7129607"/>
              <a:gd name="connsiteY1001" fmla="*/ 10133743 h 10322882"/>
              <a:gd name="connsiteX1002" fmla="*/ 1103455 w 7129607"/>
              <a:gd name="connsiteY1002" fmla="*/ 10123647 h 10322882"/>
              <a:gd name="connsiteX1003" fmla="*/ 1066412 w 7129607"/>
              <a:gd name="connsiteY1003" fmla="*/ 10177498 h 10322882"/>
              <a:gd name="connsiteX1004" fmla="*/ 1036105 w 7129607"/>
              <a:gd name="connsiteY1004" fmla="*/ 10177498 h 10322882"/>
              <a:gd name="connsiteX1005" fmla="*/ 1032737 w 7129607"/>
              <a:gd name="connsiteY1005" fmla="*/ 10187594 h 10322882"/>
              <a:gd name="connsiteX1006" fmla="*/ 1015897 w 7129607"/>
              <a:gd name="connsiteY1006" fmla="*/ 10201057 h 10322882"/>
              <a:gd name="connsiteX1007" fmla="*/ 1002427 w 7129607"/>
              <a:gd name="connsiteY1007" fmla="*/ 10231349 h 10322882"/>
              <a:gd name="connsiteX1008" fmla="*/ 965383 w 7129607"/>
              <a:gd name="connsiteY1008" fmla="*/ 10217886 h 10322882"/>
              <a:gd name="connsiteX1009" fmla="*/ 948545 w 7129607"/>
              <a:gd name="connsiteY1009" fmla="*/ 10231349 h 10322882"/>
              <a:gd name="connsiteX1010" fmla="*/ 914870 w 7129607"/>
              <a:gd name="connsiteY1010" fmla="*/ 10217886 h 10322882"/>
              <a:gd name="connsiteX1011" fmla="*/ 864356 w 7129607"/>
              <a:gd name="connsiteY1011" fmla="*/ 10211154 h 10322882"/>
              <a:gd name="connsiteX1012" fmla="*/ 817211 w 7129607"/>
              <a:gd name="connsiteY1012" fmla="*/ 10217886 h 10322882"/>
              <a:gd name="connsiteX1013" fmla="*/ 786902 w 7129607"/>
              <a:gd name="connsiteY1013" fmla="*/ 10234715 h 10322882"/>
              <a:gd name="connsiteX1014" fmla="*/ 746490 w 7129607"/>
              <a:gd name="connsiteY1014" fmla="*/ 10244811 h 10322882"/>
              <a:gd name="connsiteX1015" fmla="*/ 733021 w 7129607"/>
              <a:gd name="connsiteY1015" fmla="*/ 10251543 h 10322882"/>
              <a:gd name="connsiteX1016" fmla="*/ 716182 w 7129607"/>
              <a:gd name="connsiteY1016" fmla="*/ 10254908 h 10322882"/>
              <a:gd name="connsiteX1017" fmla="*/ 682506 w 7129607"/>
              <a:gd name="connsiteY1017" fmla="*/ 10281833 h 10322882"/>
              <a:gd name="connsiteX1018" fmla="*/ 658933 w 7129607"/>
              <a:gd name="connsiteY1018" fmla="*/ 10285200 h 10322882"/>
              <a:gd name="connsiteX1019" fmla="*/ 675771 w 7129607"/>
              <a:gd name="connsiteY1019" fmla="*/ 10261640 h 10322882"/>
              <a:gd name="connsiteX1020" fmla="*/ 672403 w 7129607"/>
              <a:gd name="connsiteY1020" fmla="*/ 10224616 h 10322882"/>
              <a:gd name="connsiteX1021" fmla="*/ 685874 w 7129607"/>
              <a:gd name="connsiteY1021" fmla="*/ 10201057 h 10322882"/>
              <a:gd name="connsiteX1022" fmla="*/ 672403 w 7129607"/>
              <a:gd name="connsiteY1022" fmla="*/ 10194326 h 10322882"/>
              <a:gd name="connsiteX1023" fmla="*/ 669036 w 7129607"/>
              <a:gd name="connsiteY1023" fmla="*/ 10180864 h 10322882"/>
              <a:gd name="connsiteX1024" fmla="*/ 642094 w 7129607"/>
              <a:gd name="connsiteY1024" fmla="*/ 10187594 h 10322882"/>
              <a:gd name="connsiteX1025" fmla="*/ 615155 w 7129607"/>
              <a:gd name="connsiteY1025" fmla="*/ 10167401 h 10322882"/>
              <a:gd name="connsiteX1026" fmla="*/ 584846 w 7129607"/>
              <a:gd name="connsiteY1026" fmla="*/ 10184228 h 10322882"/>
              <a:gd name="connsiteX1027" fmla="*/ 557905 w 7129607"/>
              <a:gd name="connsiteY1027" fmla="*/ 10207789 h 10322882"/>
              <a:gd name="connsiteX1028" fmla="*/ 530965 w 7129607"/>
              <a:gd name="connsiteY1028" fmla="*/ 10187594 h 10322882"/>
              <a:gd name="connsiteX1029" fmla="*/ 514128 w 7129607"/>
              <a:gd name="connsiteY1029" fmla="*/ 10204423 h 10322882"/>
              <a:gd name="connsiteX1030" fmla="*/ 507391 w 7129607"/>
              <a:gd name="connsiteY1030" fmla="*/ 10241445 h 10322882"/>
              <a:gd name="connsiteX1031" fmla="*/ 504024 w 7129607"/>
              <a:gd name="connsiteY1031" fmla="*/ 10261640 h 10322882"/>
              <a:gd name="connsiteX1032" fmla="*/ 500656 w 7129607"/>
              <a:gd name="connsiteY1032" fmla="*/ 10278469 h 10322882"/>
              <a:gd name="connsiteX1033" fmla="*/ 480450 w 7129607"/>
              <a:gd name="connsiteY1033" fmla="*/ 10302028 h 10322882"/>
              <a:gd name="connsiteX1034" fmla="*/ 402995 w 7129607"/>
              <a:gd name="connsiteY1034" fmla="*/ 10285200 h 10322882"/>
              <a:gd name="connsiteX1035" fmla="*/ 396260 w 7129607"/>
              <a:gd name="connsiteY1035" fmla="*/ 10265006 h 10322882"/>
              <a:gd name="connsiteX1036" fmla="*/ 379423 w 7129607"/>
              <a:gd name="connsiteY1036" fmla="*/ 10261640 h 10322882"/>
              <a:gd name="connsiteX1037" fmla="*/ 365954 w 7129607"/>
              <a:gd name="connsiteY1037" fmla="*/ 10248177 h 10322882"/>
              <a:gd name="connsiteX1038" fmla="*/ 345747 w 7129607"/>
              <a:gd name="connsiteY1038" fmla="*/ 10261640 h 10322882"/>
              <a:gd name="connsiteX1039" fmla="*/ 332276 w 7129607"/>
              <a:gd name="connsiteY1039" fmla="*/ 10281833 h 10322882"/>
              <a:gd name="connsiteX1040" fmla="*/ 322173 w 7129607"/>
              <a:gd name="connsiteY1040" fmla="*/ 10285200 h 10322882"/>
              <a:gd name="connsiteX1041" fmla="*/ 305338 w 7129607"/>
              <a:gd name="connsiteY1041" fmla="*/ 10298662 h 10322882"/>
              <a:gd name="connsiteX1042" fmla="*/ 275028 w 7129607"/>
              <a:gd name="connsiteY1042" fmla="*/ 10302028 h 10322882"/>
              <a:gd name="connsiteX1043" fmla="*/ 241353 w 7129607"/>
              <a:gd name="connsiteY1043" fmla="*/ 10291932 h 10322882"/>
              <a:gd name="connsiteX1044" fmla="*/ 221147 w 7129607"/>
              <a:gd name="connsiteY1044" fmla="*/ 10298662 h 10322882"/>
              <a:gd name="connsiteX1045" fmla="*/ 214411 w 7129607"/>
              <a:gd name="connsiteY1045" fmla="*/ 10322222 h 10322882"/>
              <a:gd name="connsiteX1046" fmla="*/ 197573 w 7129607"/>
              <a:gd name="connsiteY1046" fmla="*/ 10305394 h 10322882"/>
              <a:gd name="connsiteX1047" fmla="*/ 184102 w 7129607"/>
              <a:gd name="connsiteY1047" fmla="*/ 10275103 h 10322882"/>
              <a:gd name="connsiteX1048" fmla="*/ 177367 w 7129607"/>
              <a:gd name="connsiteY1048" fmla="*/ 10244811 h 10322882"/>
              <a:gd name="connsiteX1049" fmla="*/ 173999 w 7129607"/>
              <a:gd name="connsiteY1049" fmla="*/ 10211154 h 10322882"/>
              <a:gd name="connsiteX1050" fmla="*/ 177367 w 7129607"/>
              <a:gd name="connsiteY1050" fmla="*/ 10157303 h 10322882"/>
              <a:gd name="connsiteX1051" fmla="*/ 143692 w 7129607"/>
              <a:gd name="connsiteY1051" fmla="*/ 10150572 h 10322882"/>
              <a:gd name="connsiteX1052" fmla="*/ 120120 w 7129607"/>
              <a:gd name="connsiteY1052" fmla="*/ 10133743 h 10322882"/>
              <a:gd name="connsiteX1053" fmla="*/ 99913 w 7129607"/>
              <a:gd name="connsiteY1053" fmla="*/ 10120280 h 10322882"/>
              <a:gd name="connsiteX1054" fmla="*/ 76342 w 7129607"/>
              <a:gd name="connsiteY1054" fmla="*/ 10089989 h 10322882"/>
              <a:gd name="connsiteX1055" fmla="*/ 86444 w 7129607"/>
              <a:gd name="connsiteY1055" fmla="*/ 10046235 h 10322882"/>
              <a:gd name="connsiteX1056" fmla="*/ 66238 w 7129607"/>
              <a:gd name="connsiteY1056" fmla="*/ 10012579 h 10322882"/>
              <a:gd name="connsiteX1057" fmla="*/ 89811 w 7129607"/>
              <a:gd name="connsiteY1057" fmla="*/ 9955361 h 10322882"/>
              <a:gd name="connsiteX1058" fmla="*/ 130221 w 7129607"/>
              <a:gd name="connsiteY1058" fmla="*/ 9921704 h 10322882"/>
              <a:gd name="connsiteX1059" fmla="*/ 143692 w 7129607"/>
              <a:gd name="connsiteY1059" fmla="*/ 9888048 h 10322882"/>
              <a:gd name="connsiteX1060" fmla="*/ 157164 w 7129607"/>
              <a:gd name="connsiteY1060" fmla="*/ 9867853 h 10322882"/>
              <a:gd name="connsiteX1061" fmla="*/ 147060 w 7129607"/>
              <a:gd name="connsiteY1061" fmla="*/ 9837561 h 10322882"/>
              <a:gd name="connsiteX1062" fmla="*/ 130221 w 7129607"/>
              <a:gd name="connsiteY1062" fmla="*/ 9817368 h 10322882"/>
              <a:gd name="connsiteX1063" fmla="*/ 106648 w 7129607"/>
              <a:gd name="connsiteY1063" fmla="*/ 9820732 h 10322882"/>
              <a:gd name="connsiteX1064" fmla="*/ 72973 w 7129607"/>
              <a:gd name="connsiteY1064" fmla="*/ 9830831 h 10322882"/>
              <a:gd name="connsiteX1065" fmla="*/ 49399 w 7129607"/>
              <a:gd name="connsiteY1065" fmla="*/ 9834195 h 10322882"/>
              <a:gd name="connsiteX1066" fmla="*/ 19093 w 7129607"/>
              <a:gd name="connsiteY1066" fmla="*/ 9783710 h 10322882"/>
              <a:gd name="connsiteX1067" fmla="*/ 22458 w 7129607"/>
              <a:gd name="connsiteY1067" fmla="*/ 9763517 h 10322882"/>
              <a:gd name="connsiteX1068" fmla="*/ 2254 w 7129607"/>
              <a:gd name="connsiteY1068" fmla="*/ 9756785 h 10322882"/>
              <a:gd name="connsiteX1069" fmla="*/ 69605 w 7129607"/>
              <a:gd name="connsiteY1069" fmla="*/ 9756785 h 10322882"/>
              <a:gd name="connsiteX1070" fmla="*/ 86444 w 7129607"/>
              <a:gd name="connsiteY1070" fmla="*/ 9733225 h 10322882"/>
              <a:gd name="connsiteX1071" fmla="*/ 106648 w 7129607"/>
              <a:gd name="connsiteY1071" fmla="*/ 9699568 h 10322882"/>
              <a:gd name="connsiteX1072" fmla="*/ 133590 w 7129607"/>
              <a:gd name="connsiteY1072" fmla="*/ 9682739 h 10322882"/>
              <a:gd name="connsiteX1073" fmla="*/ 157164 w 7129607"/>
              <a:gd name="connsiteY1073" fmla="*/ 9679374 h 10322882"/>
              <a:gd name="connsiteX1074" fmla="*/ 170632 w 7129607"/>
              <a:gd name="connsiteY1074" fmla="*/ 9669276 h 10322882"/>
              <a:gd name="connsiteX1075" fmla="*/ 221147 w 7129607"/>
              <a:gd name="connsiteY1075" fmla="*/ 9665912 h 10322882"/>
              <a:gd name="connsiteX1076" fmla="*/ 261558 w 7129607"/>
              <a:gd name="connsiteY1076" fmla="*/ 9645717 h 10322882"/>
              <a:gd name="connsiteX1077" fmla="*/ 308704 w 7129607"/>
              <a:gd name="connsiteY1077" fmla="*/ 9672642 h 10322882"/>
              <a:gd name="connsiteX1078" fmla="*/ 318808 w 7129607"/>
              <a:gd name="connsiteY1078" fmla="*/ 9638985 h 10322882"/>
              <a:gd name="connsiteX1079" fmla="*/ 355850 w 7129607"/>
              <a:gd name="connsiteY1079" fmla="*/ 9622157 h 10322882"/>
              <a:gd name="connsiteX1080" fmla="*/ 372688 w 7129607"/>
              <a:gd name="connsiteY1080" fmla="*/ 9618791 h 10322882"/>
              <a:gd name="connsiteX1081" fmla="*/ 382791 w 7129607"/>
              <a:gd name="connsiteY1081" fmla="*/ 9628888 h 10322882"/>
              <a:gd name="connsiteX1082" fmla="*/ 419834 w 7129607"/>
              <a:gd name="connsiteY1082" fmla="*/ 9605329 h 10322882"/>
              <a:gd name="connsiteX1083" fmla="*/ 443408 w 7129607"/>
              <a:gd name="connsiteY1083" fmla="*/ 9638985 h 10322882"/>
              <a:gd name="connsiteX1084" fmla="*/ 416466 w 7129607"/>
              <a:gd name="connsiteY1084" fmla="*/ 9669276 h 10322882"/>
              <a:gd name="connsiteX1085" fmla="*/ 440040 w 7129607"/>
              <a:gd name="connsiteY1085" fmla="*/ 9689471 h 10322882"/>
              <a:gd name="connsiteX1086" fmla="*/ 477082 w 7129607"/>
              <a:gd name="connsiteY1086" fmla="*/ 9702934 h 10322882"/>
              <a:gd name="connsiteX1087" fmla="*/ 507391 w 7129607"/>
              <a:gd name="connsiteY1087" fmla="*/ 9699568 h 10322882"/>
              <a:gd name="connsiteX1088" fmla="*/ 541068 w 7129607"/>
              <a:gd name="connsiteY1088" fmla="*/ 9706300 h 10322882"/>
              <a:gd name="connsiteX1089" fmla="*/ 561272 w 7129607"/>
              <a:gd name="connsiteY1089" fmla="*/ 9669276 h 10322882"/>
              <a:gd name="connsiteX1090" fmla="*/ 608420 w 7129607"/>
              <a:gd name="connsiteY1090" fmla="*/ 9649083 h 10322882"/>
              <a:gd name="connsiteX1091" fmla="*/ 598316 w 7129607"/>
              <a:gd name="connsiteY1091" fmla="*/ 9612059 h 10322882"/>
              <a:gd name="connsiteX1092" fmla="*/ 628624 w 7129607"/>
              <a:gd name="connsiteY1092" fmla="*/ 9595232 h 10322882"/>
              <a:gd name="connsiteX1093" fmla="*/ 652197 w 7129607"/>
              <a:gd name="connsiteY1093" fmla="*/ 9561574 h 10322882"/>
              <a:gd name="connsiteX1094" fmla="*/ 722918 w 7129607"/>
              <a:gd name="connsiteY1094" fmla="*/ 9538015 h 10322882"/>
              <a:gd name="connsiteX1095" fmla="*/ 759962 w 7129607"/>
              <a:gd name="connsiteY1095" fmla="*/ 9541379 h 10322882"/>
              <a:gd name="connsiteX1096" fmla="*/ 797005 w 7129607"/>
              <a:gd name="connsiteY1096" fmla="*/ 9527917 h 10322882"/>
              <a:gd name="connsiteX1097" fmla="*/ 823945 w 7129607"/>
              <a:gd name="connsiteY1097" fmla="*/ 9497627 h 10322882"/>
              <a:gd name="connsiteX1098" fmla="*/ 837415 w 7129607"/>
              <a:gd name="connsiteY1098" fmla="*/ 9480798 h 10322882"/>
              <a:gd name="connsiteX1099" fmla="*/ 854253 w 7129607"/>
              <a:gd name="connsiteY1099" fmla="*/ 9477432 h 10322882"/>
              <a:gd name="connsiteX1100" fmla="*/ 914870 w 7129607"/>
              <a:gd name="connsiteY1100" fmla="*/ 9453872 h 10322882"/>
              <a:gd name="connsiteX1101" fmla="*/ 935075 w 7129607"/>
              <a:gd name="connsiteY1101" fmla="*/ 9460603 h 10322882"/>
              <a:gd name="connsiteX1102" fmla="*/ 978853 w 7129607"/>
              <a:gd name="connsiteY1102" fmla="*/ 9470701 h 10322882"/>
              <a:gd name="connsiteX1103" fmla="*/ 1093352 w 7129607"/>
              <a:gd name="connsiteY1103" fmla="*/ 9450506 h 10322882"/>
              <a:gd name="connsiteX1104" fmla="*/ 1100086 w 7129607"/>
              <a:gd name="connsiteY1104" fmla="*/ 9447140 h 10322882"/>
              <a:gd name="connsiteX1105" fmla="*/ 1106823 w 7129607"/>
              <a:gd name="connsiteY1105" fmla="*/ 9457238 h 10322882"/>
              <a:gd name="connsiteX1106" fmla="*/ 1110191 w 7129607"/>
              <a:gd name="connsiteY1106" fmla="*/ 9467335 h 10322882"/>
              <a:gd name="connsiteX1107" fmla="*/ 1103488 w 7129607"/>
              <a:gd name="connsiteY1107" fmla="*/ 9477383 h 10322882"/>
              <a:gd name="connsiteX1108" fmla="*/ 1100821 w 7129607"/>
              <a:gd name="connsiteY1108" fmla="*/ 9446741 h 10322882"/>
              <a:gd name="connsiteX1109" fmla="*/ 1144624 w 7129607"/>
              <a:gd name="connsiteY1109" fmla="*/ 9429914 h 10322882"/>
              <a:gd name="connsiteX1110" fmla="*/ 1198533 w 7129607"/>
              <a:gd name="connsiteY1110" fmla="*/ 9399625 h 10322882"/>
              <a:gd name="connsiteX1111" fmla="*/ 1228857 w 7129607"/>
              <a:gd name="connsiteY1111" fmla="*/ 9406356 h 10322882"/>
              <a:gd name="connsiteX1112" fmla="*/ 1255814 w 7129607"/>
              <a:gd name="connsiteY1112" fmla="*/ 9382798 h 10322882"/>
              <a:gd name="connsiteX1113" fmla="*/ 1296246 w 7129607"/>
              <a:gd name="connsiteY1113" fmla="*/ 9376066 h 10322882"/>
              <a:gd name="connsiteX1114" fmla="*/ 1356895 w 7129607"/>
              <a:gd name="connsiteY1114" fmla="*/ 9365971 h 10322882"/>
              <a:gd name="connsiteX1115" fmla="*/ 1498410 w 7129607"/>
              <a:gd name="connsiteY1115" fmla="*/ 9244812 h 10322882"/>
              <a:gd name="connsiteX1116" fmla="*/ 1559057 w 7129607"/>
              <a:gd name="connsiteY1116" fmla="*/ 9150580 h 10322882"/>
              <a:gd name="connsiteX1117" fmla="*/ 1636554 w 7129607"/>
              <a:gd name="connsiteY1117" fmla="*/ 9059711 h 10322882"/>
              <a:gd name="connsiteX1118" fmla="*/ 1700571 w 7129607"/>
              <a:gd name="connsiteY1118" fmla="*/ 8968843 h 10322882"/>
              <a:gd name="connsiteX1119" fmla="*/ 1726997 w 7129607"/>
              <a:gd name="connsiteY1119" fmla="*/ 8935852 h 10322882"/>
              <a:gd name="connsiteX1120" fmla="*/ 1726871 w 7129607"/>
              <a:gd name="connsiteY1120" fmla="*/ 8935226 h 10322882"/>
              <a:gd name="connsiteX1121" fmla="*/ 1727499 w 7129607"/>
              <a:gd name="connsiteY1121" fmla="*/ 8935226 h 10322882"/>
              <a:gd name="connsiteX1122" fmla="*/ 1727528 w 7129607"/>
              <a:gd name="connsiteY1122" fmla="*/ 8935188 h 10322882"/>
              <a:gd name="connsiteX1123" fmla="*/ 1727535 w 7129607"/>
              <a:gd name="connsiteY1123" fmla="*/ 8935226 h 10322882"/>
              <a:gd name="connsiteX1124" fmla="*/ 1730242 w 7129607"/>
              <a:gd name="connsiteY1124" fmla="*/ 8935226 h 10322882"/>
              <a:gd name="connsiteX1125" fmla="*/ 1780781 w 7129607"/>
              <a:gd name="connsiteY1125" fmla="*/ 8898183 h 10322882"/>
              <a:gd name="connsiteX1126" fmla="*/ 1807736 w 7129607"/>
              <a:gd name="connsiteY1126" fmla="*/ 8877977 h 10322882"/>
              <a:gd name="connsiteX1127" fmla="*/ 1854907 w 7129607"/>
              <a:gd name="connsiteY1127" fmla="*/ 8888080 h 10322882"/>
              <a:gd name="connsiteX1128" fmla="*/ 1891970 w 7129607"/>
              <a:gd name="connsiteY1128" fmla="*/ 8861139 h 10322882"/>
              <a:gd name="connsiteX1129" fmla="*/ 1929032 w 7129607"/>
              <a:gd name="connsiteY1129" fmla="*/ 8813994 h 10322882"/>
              <a:gd name="connsiteX1130" fmla="*/ 2013267 w 7129607"/>
              <a:gd name="connsiteY1130" fmla="*/ 8733171 h 10322882"/>
              <a:gd name="connsiteX1131" fmla="*/ 2046960 w 7129607"/>
              <a:gd name="connsiteY1131" fmla="*/ 8692759 h 10322882"/>
              <a:gd name="connsiteX1132" fmla="*/ 2079628 w 7129607"/>
              <a:gd name="connsiteY1132" fmla="*/ 8725038 h 10322882"/>
              <a:gd name="connsiteX1133" fmla="*/ 2085499 w 7129607"/>
              <a:gd name="connsiteY1133" fmla="*/ 8737054 h 10322882"/>
              <a:gd name="connsiteX1134" fmla="*/ 2086292 w 7129607"/>
              <a:gd name="connsiteY1134" fmla="*/ 8735910 h 10322882"/>
              <a:gd name="connsiteX1135" fmla="*/ 2084024 w 7129607"/>
              <a:gd name="connsiteY1135" fmla="*/ 8729383 h 10322882"/>
              <a:gd name="connsiteX1136" fmla="*/ 2079628 w 7129607"/>
              <a:gd name="connsiteY1136" fmla="*/ 8725038 h 10322882"/>
              <a:gd name="connsiteX1137" fmla="*/ 2076716 w 7129607"/>
              <a:gd name="connsiteY1137" fmla="*/ 8719081 h 10322882"/>
              <a:gd name="connsiteX1138" fmla="*/ 2047091 w 7129607"/>
              <a:gd name="connsiteY1138" fmla="*/ 8692240 h 10322882"/>
              <a:gd name="connsiteX1139" fmla="*/ 2094282 w 7129607"/>
              <a:gd name="connsiteY1139" fmla="*/ 8651792 h 10322882"/>
              <a:gd name="connsiteX1140" fmla="*/ 2131358 w 7129607"/>
              <a:gd name="connsiteY1140" fmla="*/ 8648423 h 10322882"/>
              <a:gd name="connsiteX1141" fmla="*/ 2114506 w 7129607"/>
              <a:gd name="connsiteY1141" fmla="*/ 8634940 h 10322882"/>
              <a:gd name="connsiteX1142" fmla="*/ 2117875 w 7129607"/>
              <a:gd name="connsiteY1142" fmla="*/ 8607975 h 10322882"/>
              <a:gd name="connsiteX1143" fmla="*/ 2144840 w 7129607"/>
              <a:gd name="connsiteY1143" fmla="*/ 8584379 h 10322882"/>
              <a:gd name="connsiteX1144" fmla="*/ 2148212 w 7129607"/>
              <a:gd name="connsiteY1144" fmla="*/ 8587750 h 10322882"/>
              <a:gd name="connsiteX1145" fmla="*/ 2165065 w 7129607"/>
              <a:gd name="connsiteY1145" fmla="*/ 8604604 h 10322882"/>
              <a:gd name="connsiteX1146" fmla="*/ 2185288 w 7129607"/>
              <a:gd name="connsiteY1146" fmla="*/ 8621457 h 10322882"/>
              <a:gd name="connsiteX1147" fmla="*/ 2205515 w 7129607"/>
              <a:gd name="connsiteY1147" fmla="*/ 8638311 h 10322882"/>
              <a:gd name="connsiteX1148" fmla="*/ 2209361 w 7129607"/>
              <a:gd name="connsiteY1148" fmla="*/ 8639272 h 10322882"/>
              <a:gd name="connsiteX1149" fmla="*/ 2209382 w 7129607"/>
              <a:gd name="connsiteY1149" fmla="*/ 8639261 h 10322882"/>
              <a:gd name="connsiteX1150" fmla="*/ 2206065 w 7129607"/>
              <a:gd name="connsiteY1150" fmla="*/ 8638430 h 10322882"/>
              <a:gd name="connsiteX1151" fmla="*/ 2185871 w 7129607"/>
              <a:gd name="connsiteY1151" fmla="*/ 8621587 h 10322882"/>
              <a:gd name="connsiteX1152" fmla="*/ 2165681 w 7129607"/>
              <a:gd name="connsiteY1152" fmla="*/ 8604743 h 10322882"/>
              <a:gd name="connsiteX1153" fmla="*/ 2148854 w 7129607"/>
              <a:gd name="connsiteY1153" fmla="*/ 8587898 h 10322882"/>
              <a:gd name="connsiteX1154" fmla="*/ 2145489 w 7129607"/>
              <a:gd name="connsiteY1154" fmla="*/ 8584531 h 10322882"/>
              <a:gd name="connsiteX1155" fmla="*/ 2169047 w 7129607"/>
              <a:gd name="connsiteY1155" fmla="*/ 8567686 h 10322882"/>
              <a:gd name="connsiteX1156" fmla="*/ 2192605 w 7129607"/>
              <a:gd name="connsiteY1156" fmla="*/ 8490203 h 10322882"/>
              <a:gd name="connsiteX1157" fmla="*/ 2216162 w 7129607"/>
              <a:gd name="connsiteY1157" fmla="*/ 8432932 h 10322882"/>
              <a:gd name="connsiteX1158" fmla="*/ 2276737 w 7129607"/>
              <a:gd name="connsiteY1158" fmla="*/ 8422826 h 10322882"/>
              <a:gd name="connsiteX1159" fmla="*/ 2337314 w 7129607"/>
              <a:gd name="connsiteY1159" fmla="*/ 8375662 h 10322882"/>
              <a:gd name="connsiteX1160" fmla="*/ 2364234 w 7129607"/>
              <a:gd name="connsiteY1160" fmla="*/ 8402612 h 10322882"/>
              <a:gd name="connsiteX1161" fmla="*/ 2387791 w 7129607"/>
              <a:gd name="connsiteY1161" fmla="*/ 8392506 h 10322882"/>
              <a:gd name="connsiteX1162" fmla="*/ 2424812 w 7129607"/>
              <a:gd name="connsiteY1162" fmla="*/ 8365556 h 10322882"/>
              <a:gd name="connsiteX1163" fmla="*/ 2448370 w 7129607"/>
              <a:gd name="connsiteY1163" fmla="*/ 8372292 h 10322882"/>
              <a:gd name="connsiteX1164" fmla="*/ 2478657 w 7129607"/>
              <a:gd name="connsiteY1164" fmla="*/ 8355450 h 10322882"/>
              <a:gd name="connsiteX1165" fmla="*/ 2478657 w 7129607"/>
              <a:gd name="connsiteY1165" fmla="*/ 8331866 h 10322882"/>
              <a:gd name="connsiteX1166" fmla="*/ 2418083 w 7129607"/>
              <a:gd name="connsiteY1166" fmla="*/ 8281334 h 10322882"/>
              <a:gd name="connsiteX1167" fmla="*/ 2471927 w 7129607"/>
              <a:gd name="connsiteY1167" fmla="*/ 8227432 h 10322882"/>
              <a:gd name="connsiteX1168" fmla="*/ 2512310 w 7129607"/>
              <a:gd name="connsiteY1168" fmla="*/ 8261122 h 10322882"/>
              <a:gd name="connsiteX1169" fmla="*/ 2492118 w 7129607"/>
              <a:gd name="connsiteY1169" fmla="*/ 8291440 h 10322882"/>
              <a:gd name="connsiteX1170" fmla="*/ 2519041 w 7129607"/>
              <a:gd name="connsiteY1170" fmla="*/ 8308285 h 10322882"/>
              <a:gd name="connsiteX1171" fmla="*/ 2556060 w 7129607"/>
              <a:gd name="connsiteY1171" fmla="*/ 8264490 h 10322882"/>
              <a:gd name="connsiteX1172" fmla="*/ 2576252 w 7129607"/>
              <a:gd name="connsiteY1172" fmla="*/ 8237539 h 10322882"/>
              <a:gd name="connsiteX1173" fmla="*/ 2556060 w 7129607"/>
              <a:gd name="connsiteY1173" fmla="*/ 8220696 h 10322882"/>
              <a:gd name="connsiteX1174" fmla="*/ 2539235 w 7129607"/>
              <a:gd name="connsiteY1174" fmla="*/ 8234171 h 10322882"/>
              <a:gd name="connsiteX1175" fmla="*/ 2508944 w 7129607"/>
              <a:gd name="connsiteY1175" fmla="*/ 8207220 h 10322882"/>
              <a:gd name="connsiteX1176" fmla="*/ 2508944 w 7129607"/>
              <a:gd name="connsiteY1176" fmla="*/ 8180270 h 10322882"/>
              <a:gd name="connsiteX1177" fmla="*/ 2535868 w 7129607"/>
              <a:gd name="connsiteY1177" fmla="*/ 8146581 h 10322882"/>
              <a:gd name="connsiteX1178" fmla="*/ 2579617 w 7129607"/>
              <a:gd name="connsiteY1178" fmla="*/ 8176901 h 10322882"/>
              <a:gd name="connsiteX1179" fmla="*/ 2586349 w 7129607"/>
              <a:gd name="connsiteY1179" fmla="*/ 8180270 h 10322882"/>
              <a:gd name="connsiteX1180" fmla="*/ 2599809 w 7129607"/>
              <a:gd name="connsiteY1180" fmla="*/ 8190376 h 10322882"/>
              <a:gd name="connsiteX1181" fmla="*/ 2620002 w 7129607"/>
              <a:gd name="connsiteY1181" fmla="*/ 8203851 h 10322882"/>
              <a:gd name="connsiteX1182" fmla="*/ 2650289 w 7129607"/>
              <a:gd name="connsiteY1182" fmla="*/ 8217326 h 10322882"/>
              <a:gd name="connsiteX1183" fmla="*/ 2662169 w 7129607"/>
              <a:gd name="connsiteY1183" fmla="*/ 8214725 h 10322882"/>
              <a:gd name="connsiteX1184" fmla="*/ 2662616 w 7129607"/>
              <a:gd name="connsiteY1184" fmla="*/ 8214026 h 10322882"/>
              <a:gd name="connsiteX1185" fmla="*/ 2650110 w 7129607"/>
              <a:gd name="connsiteY1185" fmla="*/ 8216764 h 10322882"/>
              <a:gd name="connsiteX1186" fmla="*/ 2619809 w 7129607"/>
              <a:gd name="connsiteY1186" fmla="*/ 8203288 h 10322882"/>
              <a:gd name="connsiteX1187" fmla="*/ 2599608 w 7129607"/>
              <a:gd name="connsiteY1187" fmla="*/ 8189813 h 10322882"/>
              <a:gd name="connsiteX1188" fmla="*/ 2586140 w 7129607"/>
              <a:gd name="connsiteY1188" fmla="*/ 8179707 h 10322882"/>
              <a:gd name="connsiteX1189" fmla="*/ 2592873 w 7129607"/>
              <a:gd name="connsiteY1189" fmla="*/ 8176339 h 10322882"/>
              <a:gd name="connsiteX1190" fmla="*/ 2602973 w 7129607"/>
              <a:gd name="connsiteY1190" fmla="*/ 8183076 h 10322882"/>
              <a:gd name="connsiteX1191" fmla="*/ 2629908 w 7129607"/>
              <a:gd name="connsiteY1191" fmla="*/ 8152758 h 10322882"/>
              <a:gd name="connsiteX1192" fmla="*/ 2653475 w 7129607"/>
              <a:gd name="connsiteY1192" fmla="*/ 8112332 h 10322882"/>
              <a:gd name="connsiteX1193" fmla="*/ 2673676 w 7129607"/>
              <a:gd name="connsiteY1193" fmla="*/ 8088752 h 10322882"/>
              <a:gd name="connsiteX1194" fmla="*/ 2683778 w 7129607"/>
              <a:gd name="connsiteY1194" fmla="*/ 8075276 h 10322882"/>
              <a:gd name="connsiteX1195" fmla="*/ 2677044 w 7129607"/>
              <a:gd name="connsiteY1195" fmla="*/ 8058432 h 10322882"/>
              <a:gd name="connsiteX1196" fmla="*/ 2673676 w 7129607"/>
              <a:gd name="connsiteY1196" fmla="*/ 8024746 h 10322882"/>
              <a:gd name="connsiteX1197" fmla="*/ 2744381 w 7129607"/>
              <a:gd name="connsiteY1197" fmla="*/ 7974213 h 10322882"/>
              <a:gd name="connsiteX1198" fmla="*/ 2774683 w 7129607"/>
              <a:gd name="connsiteY1198" fmla="*/ 7991058 h 10322882"/>
              <a:gd name="connsiteX1199" fmla="*/ 2811718 w 7129607"/>
              <a:gd name="connsiteY1199" fmla="*/ 7947264 h 10322882"/>
              <a:gd name="connsiteX1200" fmla="*/ 2821817 w 7129607"/>
              <a:gd name="connsiteY1200" fmla="*/ 7910207 h 10322882"/>
              <a:gd name="connsiteX1201" fmla="*/ 2835285 w 7129607"/>
              <a:gd name="connsiteY1201" fmla="*/ 7866414 h 10322882"/>
              <a:gd name="connsiteX1202" fmla="*/ 2848752 w 7129607"/>
              <a:gd name="connsiteY1202" fmla="*/ 7879889 h 10322882"/>
              <a:gd name="connsiteX1203" fmla="*/ 2842020 w 7129607"/>
              <a:gd name="connsiteY1203" fmla="*/ 7910207 h 10322882"/>
              <a:gd name="connsiteX1204" fmla="*/ 2831919 w 7129607"/>
              <a:gd name="connsiteY1204" fmla="*/ 7943895 h 10322882"/>
              <a:gd name="connsiteX1205" fmla="*/ 2848752 w 7129607"/>
              <a:gd name="connsiteY1205" fmla="*/ 7957370 h 10322882"/>
              <a:gd name="connsiteX1206" fmla="*/ 2865588 w 7129607"/>
              <a:gd name="connsiteY1206" fmla="*/ 7930420 h 10322882"/>
              <a:gd name="connsiteX1207" fmla="*/ 2882422 w 7129607"/>
              <a:gd name="connsiteY1207" fmla="*/ 7903471 h 10322882"/>
              <a:gd name="connsiteX1208" fmla="*/ 2885788 w 7129607"/>
              <a:gd name="connsiteY1208" fmla="*/ 7886626 h 10322882"/>
              <a:gd name="connsiteX1209" fmla="*/ 2912724 w 7129607"/>
              <a:gd name="connsiteY1209" fmla="*/ 7846201 h 10322882"/>
              <a:gd name="connsiteX1210" fmla="*/ 2912724 w 7129607"/>
              <a:gd name="connsiteY1210" fmla="*/ 7842832 h 10322882"/>
              <a:gd name="connsiteX1211" fmla="*/ 2913211 w 7129607"/>
              <a:gd name="connsiteY1211" fmla="*/ 7843200 h 10322882"/>
              <a:gd name="connsiteX1212" fmla="*/ 2929811 w 7129607"/>
              <a:gd name="connsiteY1212" fmla="*/ 7819978 h 10322882"/>
              <a:gd name="connsiteX1213" fmla="*/ 2906218 w 7129607"/>
              <a:gd name="connsiteY1213" fmla="*/ 7809873 h 10322882"/>
              <a:gd name="connsiteX1214" fmla="*/ 2885996 w 7129607"/>
              <a:gd name="connsiteY1214" fmla="*/ 7823346 h 10322882"/>
              <a:gd name="connsiteX1215" fmla="*/ 2855664 w 7129607"/>
              <a:gd name="connsiteY1215" fmla="*/ 7803138 h 10322882"/>
              <a:gd name="connsiteX1216" fmla="*/ 2902847 w 7129607"/>
              <a:gd name="connsiteY1216" fmla="*/ 7755988 h 10322882"/>
              <a:gd name="connsiteX1217" fmla="*/ 2950031 w 7129607"/>
              <a:gd name="connsiteY1217" fmla="*/ 7678527 h 10322882"/>
              <a:gd name="connsiteX1218" fmla="*/ 2973622 w 7129607"/>
              <a:gd name="connsiteY1218" fmla="*/ 7705470 h 10322882"/>
              <a:gd name="connsiteX1219" fmla="*/ 2956772 w 7129607"/>
              <a:gd name="connsiteY1219" fmla="*/ 7732412 h 10322882"/>
              <a:gd name="connsiteX1220" fmla="*/ 2946661 w 7129607"/>
              <a:gd name="connsiteY1220" fmla="*/ 7759355 h 10322882"/>
              <a:gd name="connsiteX1221" fmla="*/ 2970254 w 7129607"/>
              <a:gd name="connsiteY1221" fmla="*/ 7742517 h 10322882"/>
              <a:gd name="connsiteX1222" fmla="*/ 2997215 w 7129607"/>
              <a:gd name="connsiteY1222" fmla="*/ 7735782 h 10322882"/>
              <a:gd name="connsiteX1223" fmla="*/ 3010693 w 7129607"/>
              <a:gd name="connsiteY1223" fmla="*/ 7735782 h 10322882"/>
              <a:gd name="connsiteX1224" fmla="*/ 3024175 w 7129607"/>
              <a:gd name="connsiteY1224" fmla="*/ 7742517 h 10322882"/>
              <a:gd name="connsiteX1225" fmla="*/ 3034286 w 7129607"/>
              <a:gd name="connsiteY1225" fmla="*/ 7715574 h 10322882"/>
              <a:gd name="connsiteX1226" fmla="*/ 3054508 w 7129607"/>
              <a:gd name="connsiteY1226" fmla="*/ 7685264 h 10322882"/>
              <a:gd name="connsiteX1227" fmla="*/ 3003957 w 7129607"/>
              <a:gd name="connsiteY1227" fmla="*/ 7691999 h 10322882"/>
              <a:gd name="connsiteX1228" fmla="*/ 3007322 w 7129607"/>
              <a:gd name="connsiteY1228" fmla="*/ 7681894 h 10322882"/>
              <a:gd name="connsiteX1229" fmla="*/ 3000586 w 7129607"/>
              <a:gd name="connsiteY1229" fmla="*/ 7671791 h 10322882"/>
              <a:gd name="connsiteX1230" fmla="*/ 2973622 w 7129607"/>
              <a:gd name="connsiteY1230" fmla="*/ 7628009 h 10322882"/>
              <a:gd name="connsiteX1231" fmla="*/ 2966883 w 7129607"/>
              <a:gd name="connsiteY1231" fmla="*/ 7604435 h 10322882"/>
              <a:gd name="connsiteX1232" fmla="*/ 2987104 w 7129607"/>
              <a:gd name="connsiteY1232" fmla="*/ 7570755 h 10322882"/>
              <a:gd name="connsiteX1233" fmla="*/ 3064618 w 7129607"/>
              <a:gd name="connsiteY1233" fmla="*/ 7621273 h 10322882"/>
              <a:gd name="connsiteX1234" fmla="*/ 3071358 w 7129607"/>
              <a:gd name="connsiteY1234" fmla="*/ 7641481 h 10322882"/>
              <a:gd name="connsiteX1235" fmla="*/ 3094951 w 7129607"/>
              <a:gd name="connsiteY1235" fmla="*/ 7665056 h 10322882"/>
              <a:gd name="connsiteX1236" fmla="*/ 3105062 w 7129607"/>
              <a:gd name="connsiteY1236" fmla="*/ 7638113 h 10322882"/>
              <a:gd name="connsiteX1237" fmla="*/ 3101691 w 7129607"/>
              <a:gd name="connsiteY1237" fmla="*/ 7604435 h 10322882"/>
              <a:gd name="connsiteX1238" fmla="*/ 3088209 w 7129607"/>
              <a:gd name="connsiteY1238" fmla="*/ 7584228 h 10322882"/>
              <a:gd name="connsiteX1239" fmla="*/ 3051137 w 7129607"/>
              <a:gd name="connsiteY1239" fmla="*/ 7560652 h 10322882"/>
              <a:gd name="connsiteX1240" fmla="*/ 3057877 w 7129607"/>
              <a:gd name="connsiteY1240" fmla="*/ 7533710 h 10322882"/>
              <a:gd name="connsiteX1241" fmla="*/ 3094951 w 7129607"/>
              <a:gd name="connsiteY1241" fmla="*/ 7547180 h 10322882"/>
              <a:gd name="connsiteX1242" fmla="*/ 3108431 w 7129607"/>
              <a:gd name="connsiteY1242" fmla="*/ 7493295 h 10322882"/>
              <a:gd name="connsiteX1243" fmla="*/ 3081469 w 7129607"/>
              <a:gd name="connsiteY1243" fmla="*/ 7469719 h 10322882"/>
              <a:gd name="connsiteX1244" fmla="*/ 3034286 w 7129607"/>
              <a:gd name="connsiteY1244" fmla="*/ 7442776 h 10322882"/>
              <a:gd name="connsiteX1245" fmla="*/ 3051137 w 7129607"/>
              <a:gd name="connsiteY1245" fmla="*/ 7395628 h 10322882"/>
              <a:gd name="connsiteX1246" fmla="*/ 3037655 w 7129607"/>
              <a:gd name="connsiteY1246" fmla="*/ 7365316 h 10322882"/>
              <a:gd name="connsiteX1247" fmla="*/ 3041026 w 7129607"/>
              <a:gd name="connsiteY1247" fmla="*/ 7308062 h 10322882"/>
              <a:gd name="connsiteX1248" fmla="*/ 3051137 w 7129607"/>
              <a:gd name="connsiteY1248" fmla="*/ 7314799 h 10322882"/>
              <a:gd name="connsiteX1249" fmla="*/ 3072530 w 7129607"/>
              <a:gd name="connsiteY1249" fmla="*/ 7326310 h 10322882"/>
              <a:gd name="connsiteX1250" fmla="*/ 3072530 w 7129607"/>
              <a:gd name="connsiteY1250" fmla="*/ 7325889 h 10322882"/>
              <a:gd name="connsiteX1251" fmla="*/ 3051664 w 7129607"/>
              <a:gd name="connsiteY1251" fmla="*/ 7314645 h 10322882"/>
              <a:gd name="connsiteX1252" fmla="*/ 3041562 w 7129607"/>
              <a:gd name="connsiteY1252" fmla="*/ 7307905 h 10322882"/>
              <a:gd name="connsiteX1253" fmla="*/ 3041562 w 7129607"/>
              <a:gd name="connsiteY1253" fmla="*/ 7304535 h 10322882"/>
              <a:gd name="connsiteX1254" fmla="*/ 3044928 w 7129607"/>
              <a:gd name="connsiteY1254" fmla="*/ 7267469 h 10322882"/>
              <a:gd name="connsiteX1255" fmla="*/ 3071868 w 7129607"/>
              <a:gd name="connsiteY1255" fmla="*/ 7216923 h 10322882"/>
              <a:gd name="connsiteX1256" fmla="*/ 3098806 w 7129607"/>
              <a:gd name="connsiteY1256" fmla="*/ 7227032 h 10322882"/>
              <a:gd name="connsiteX1257" fmla="*/ 3118700 w 7129607"/>
              <a:gd name="connsiteY1257" fmla="*/ 7207126 h 10322882"/>
              <a:gd name="connsiteX1258" fmla="*/ 3118245 w 7129607"/>
              <a:gd name="connsiteY1258" fmla="*/ 7206640 h 10322882"/>
              <a:gd name="connsiteX1259" fmla="*/ 3114873 w 7129607"/>
              <a:gd name="connsiteY1259" fmla="*/ 7193175 h 10322882"/>
              <a:gd name="connsiteX1260" fmla="*/ 3118245 w 7129607"/>
              <a:gd name="connsiteY1260" fmla="*/ 7162881 h 10322882"/>
              <a:gd name="connsiteX1261" fmla="*/ 3087894 w 7129607"/>
              <a:gd name="connsiteY1261" fmla="*/ 7166247 h 10322882"/>
              <a:gd name="connsiteX1262" fmla="*/ 3017074 w 7129607"/>
              <a:gd name="connsiteY1262" fmla="*/ 7102293 h 10322882"/>
              <a:gd name="connsiteX1263" fmla="*/ 3000215 w 7129607"/>
              <a:gd name="connsiteY1263" fmla="*/ 7085462 h 10322882"/>
              <a:gd name="connsiteX1264" fmla="*/ 3017074 w 7129607"/>
              <a:gd name="connsiteY1264" fmla="*/ 7058534 h 10322882"/>
              <a:gd name="connsiteX1265" fmla="*/ 3121618 w 7129607"/>
              <a:gd name="connsiteY1265" fmla="*/ 6890230 h 10322882"/>
              <a:gd name="connsiteX1266" fmla="*/ 3148598 w 7129607"/>
              <a:gd name="connsiteY1266" fmla="*/ 6917158 h 10322882"/>
              <a:gd name="connsiteX1267" fmla="*/ 3158716 w 7129607"/>
              <a:gd name="connsiteY1267" fmla="*/ 6950819 h 10322882"/>
              <a:gd name="connsiteX1268" fmla="*/ 3189067 w 7129607"/>
              <a:gd name="connsiteY1268" fmla="*/ 7058534 h 10322882"/>
              <a:gd name="connsiteX1269" fmla="*/ 3202557 w 7129607"/>
              <a:gd name="connsiteY1269" fmla="*/ 7078730 h 10322882"/>
              <a:gd name="connsiteX1270" fmla="*/ 3182322 w 7129607"/>
              <a:gd name="connsiteY1270" fmla="*/ 7115757 h 10322882"/>
              <a:gd name="connsiteX1271" fmla="*/ 3158716 w 7129607"/>
              <a:gd name="connsiteY1271" fmla="*/ 7156149 h 10322882"/>
              <a:gd name="connsiteX1272" fmla="*/ 3185695 w 7129607"/>
              <a:gd name="connsiteY1272" fmla="*/ 7183077 h 10322882"/>
              <a:gd name="connsiteX1273" fmla="*/ 3222791 w 7129607"/>
              <a:gd name="connsiteY1273" fmla="*/ 7122489 h 10322882"/>
              <a:gd name="connsiteX1274" fmla="*/ 3236281 w 7129607"/>
              <a:gd name="connsiteY1274" fmla="*/ 7152782 h 10322882"/>
              <a:gd name="connsiteX1275" fmla="*/ 3205929 w 7129607"/>
              <a:gd name="connsiteY1275" fmla="*/ 7199908 h 10322882"/>
              <a:gd name="connsiteX1276" fmla="*/ 3243025 w 7129607"/>
              <a:gd name="connsiteY1276" fmla="*/ 7233568 h 10322882"/>
              <a:gd name="connsiteX1277" fmla="*/ 3273377 w 7129607"/>
              <a:gd name="connsiteY1277" fmla="*/ 7213372 h 10322882"/>
              <a:gd name="connsiteX1278" fmla="*/ 3253143 w 7129607"/>
              <a:gd name="connsiteY1278" fmla="*/ 7189809 h 10322882"/>
              <a:gd name="connsiteX1279" fmla="*/ 3276749 w 7129607"/>
              <a:gd name="connsiteY1279" fmla="*/ 7149416 h 10322882"/>
              <a:gd name="connsiteX1280" fmla="*/ 3296984 w 7129607"/>
              <a:gd name="connsiteY1280" fmla="*/ 7162881 h 10322882"/>
              <a:gd name="connsiteX1281" fmla="*/ 3320590 w 7129607"/>
              <a:gd name="connsiteY1281" fmla="*/ 7146050 h 10322882"/>
              <a:gd name="connsiteX1282" fmla="*/ 3320590 w 7129607"/>
              <a:gd name="connsiteY1282" fmla="*/ 7189809 h 10322882"/>
              <a:gd name="connsiteX1283" fmla="*/ 3361061 w 7129607"/>
              <a:gd name="connsiteY1283" fmla="*/ 7169613 h 10322882"/>
              <a:gd name="connsiteX1284" fmla="*/ 3327337 w 7129607"/>
              <a:gd name="connsiteY1284" fmla="*/ 7125855 h 10322882"/>
              <a:gd name="connsiteX1285" fmla="*/ 3340826 w 7129607"/>
              <a:gd name="connsiteY1285" fmla="*/ 7119123 h 10322882"/>
              <a:gd name="connsiteX1286" fmla="*/ 3361061 w 7129607"/>
              <a:gd name="connsiteY1286" fmla="*/ 7095561 h 10322882"/>
              <a:gd name="connsiteX1287" fmla="*/ 3377923 w 7129607"/>
              <a:gd name="connsiteY1287" fmla="*/ 7068632 h 10322882"/>
              <a:gd name="connsiteX1288" fmla="*/ 3381295 w 7129607"/>
              <a:gd name="connsiteY1288" fmla="*/ 7102293 h 10322882"/>
              <a:gd name="connsiteX1289" fmla="*/ 3384667 w 7129607"/>
              <a:gd name="connsiteY1289" fmla="*/ 7139318 h 10322882"/>
              <a:gd name="connsiteX1290" fmla="*/ 3404902 w 7129607"/>
              <a:gd name="connsiteY1290" fmla="*/ 7095561 h 10322882"/>
              <a:gd name="connsiteX1291" fmla="*/ 3408274 w 7129607"/>
              <a:gd name="connsiteY1291" fmla="*/ 7139318 h 10322882"/>
              <a:gd name="connsiteX1292" fmla="*/ 3415019 w 7129607"/>
              <a:gd name="connsiteY1292" fmla="*/ 7176345 h 10322882"/>
              <a:gd name="connsiteX1293" fmla="*/ 3448743 w 7129607"/>
              <a:gd name="connsiteY1293" fmla="*/ 7142684 h 10322882"/>
              <a:gd name="connsiteX1294" fmla="*/ 3455488 w 7129607"/>
              <a:gd name="connsiteY1294" fmla="*/ 7115757 h 10322882"/>
              <a:gd name="connsiteX1295" fmla="*/ 3425136 w 7129607"/>
              <a:gd name="connsiteY1295" fmla="*/ 7085462 h 10322882"/>
              <a:gd name="connsiteX1296" fmla="*/ 3452115 w 7129607"/>
              <a:gd name="connsiteY1296" fmla="*/ 7041703 h 10322882"/>
              <a:gd name="connsiteX1297" fmla="*/ 3468977 w 7129607"/>
              <a:gd name="connsiteY1297" fmla="*/ 7008043 h 10322882"/>
              <a:gd name="connsiteX1298" fmla="*/ 3509447 w 7129607"/>
              <a:gd name="connsiteY1298" fmla="*/ 7031605 h 10322882"/>
              <a:gd name="connsiteX1299" fmla="*/ 3556661 w 7129607"/>
              <a:gd name="connsiteY1299" fmla="*/ 7055168 h 10322882"/>
              <a:gd name="connsiteX1300" fmla="*/ 3563406 w 7129607"/>
              <a:gd name="connsiteY1300" fmla="*/ 7055168 h 10322882"/>
              <a:gd name="connsiteX1301" fmla="*/ 3566642 w 7129607"/>
              <a:gd name="connsiteY1301" fmla="*/ 7055168 h 10322882"/>
              <a:gd name="connsiteX1302" fmla="*/ 3566347 w 7129607"/>
              <a:gd name="connsiteY1302" fmla="*/ 7054956 h 10322882"/>
              <a:gd name="connsiteX1303" fmla="*/ 3562981 w 7129607"/>
              <a:gd name="connsiteY1303" fmla="*/ 7054956 h 10322882"/>
              <a:gd name="connsiteX1304" fmla="*/ 3569715 w 7129607"/>
              <a:gd name="connsiteY1304" fmla="*/ 7044864 h 10322882"/>
              <a:gd name="connsiteX1305" fmla="*/ 3647151 w 7129607"/>
              <a:gd name="connsiteY1305" fmla="*/ 6954035 h 10322882"/>
              <a:gd name="connsiteX1306" fmla="*/ 3677452 w 7129607"/>
              <a:gd name="connsiteY1306" fmla="*/ 6917032 h 10322882"/>
              <a:gd name="connsiteX1307" fmla="*/ 3687551 w 7129607"/>
              <a:gd name="connsiteY1307" fmla="*/ 6896848 h 10322882"/>
              <a:gd name="connsiteX1308" fmla="*/ 3704385 w 7129607"/>
              <a:gd name="connsiteY1308" fmla="*/ 6900211 h 10322882"/>
              <a:gd name="connsiteX1309" fmla="*/ 3704385 w 7129607"/>
              <a:gd name="connsiteY1309" fmla="*/ 6886755 h 10322882"/>
              <a:gd name="connsiteX1310" fmla="*/ 3717853 w 7129607"/>
              <a:gd name="connsiteY1310" fmla="*/ 6863208 h 10322882"/>
              <a:gd name="connsiteX1311" fmla="*/ 3764987 w 7129607"/>
              <a:gd name="connsiteY1311" fmla="*/ 6769015 h 10322882"/>
              <a:gd name="connsiteX1312" fmla="*/ 3768353 w 7129607"/>
              <a:gd name="connsiteY1312" fmla="*/ 6769015 h 10322882"/>
              <a:gd name="connsiteX1313" fmla="*/ 3778455 w 7129607"/>
              <a:gd name="connsiteY1313" fmla="*/ 6772379 h 10322882"/>
              <a:gd name="connsiteX1314" fmla="*/ 3775087 w 7129607"/>
              <a:gd name="connsiteY1314" fmla="*/ 6785836 h 10322882"/>
              <a:gd name="connsiteX1315" fmla="*/ 3775273 w 7129607"/>
              <a:gd name="connsiteY1315" fmla="*/ 6785887 h 10322882"/>
              <a:gd name="connsiteX1316" fmla="*/ 3785339 w 7129607"/>
              <a:gd name="connsiteY1316" fmla="*/ 6789524 h 10322882"/>
              <a:gd name="connsiteX1317" fmla="*/ 3793605 w 7129607"/>
              <a:gd name="connsiteY1317" fmla="*/ 6790881 h 10322882"/>
              <a:gd name="connsiteX1318" fmla="*/ 3775273 w 7129607"/>
              <a:gd name="connsiteY1318" fmla="*/ 6785887 h 10322882"/>
              <a:gd name="connsiteX1319" fmla="*/ 3775180 w 7129607"/>
              <a:gd name="connsiteY1319" fmla="*/ 6785853 h 10322882"/>
              <a:gd name="connsiteX1320" fmla="*/ 3778549 w 7129607"/>
              <a:gd name="connsiteY1320" fmla="*/ 6772385 h 10322882"/>
              <a:gd name="connsiteX1321" fmla="*/ 3768442 w 7129607"/>
              <a:gd name="connsiteY1321" fmla="*/ 6769019 h 10322882"/>
              <a:gd name="connsiteX1322" fmla="*/ 3818982 w 7129607"/>
              <a:gd name="connsiteY1322" fmla="*/ 6671382 h 10322882"/>
              <a:gd name="connsiteX1323" fmla="*/ 3822351 w 7129607"/>
              <a:gd name="connsiteY1323" fmla="*/ 6651181 h 10322882"/>
              <a:gd name="connsiteX1324" fmla="*/ 3835829 w 7129607"/>
              <a:gd name="connsiteY1324" fmla="*/ 6617514 h 10322882"/>
              <a:gd name="connsiteX1325" fmla="*/ 3842568 w 7129607"/>
              <a:gd name="connsiteY1325" fmla="*/ 6573746 h 10322882"/>
              <a:gd name="connsiteX1326" fmla="*/ 3832460 w 7129607"/>
              <a:gd name="connsiteY1326" fmla="*/ 6550178 h 10322882"/>
              <a:gd name="connsiteX1327" fmla="*/ 3741486 w 7129607"/>
              <a:gd name="connsiteY1327" fmla="*/ 6519877 h 10322882"/>
              <a:gd name="connsiteX1328" fmla="*/ 3677469 w 7129607"/>
              <a:gd name="connsiteY1328" fmla="*/ 6509777 h 10322882"/>
              <a:gd name="connsiteX1329" fmla="*/ 3559541 w 7129607"/>
              <a:gd name="connsiteY1329" fmla="*/ 6506410 h 10322882"/>
              <a:gd name="connsiteX1330" fmla="*/ 3471936 w 7129607"/>
              <a:gd name="connsiteY1330" fmla="*/ 6506410 h 10322882"/>
              <a:gd name="connsiteX1331" fmla="*/ 3465198 w 7129607"/>
              <a:gd name="connsiteY1331" fmla="*/ 6472743 h 10322882"/>
              <a:gd name="connsiteX1332" fmla="*/ 3377594 w 7129607"/>
              <a:gd name="connsiteY1332" fmla="*/ 5987925 h 10322882"/>
              <a:gd name="connsiteX1333" fmla="*/ 3458459 w 7129607"/>
              <a:gd name="connsiteY1333" fmla="*/ 6031693 h 10322882"/>
              <a:gd name="connsiteX1334" fmla="*/ 3508999 w 7129607"/>
              <a:gd name="connsiteY1334" fmla="*/ 6061994 h 10322882"/>
              <a:gd name="connsiteX1335" fmla="*/ 3529216 w 7129607"/>
              <a:gd name="connsiteY1335" fmla="*/ 6072094 h 10322882"/>
              <a:gd name="connsiteX1336" fmla="*/ 3562910 w 7129607"/>
              <a:gd name="connsiteY1336" fmla="*/ 6267368 h 10322882"/>
              <a:gd name="connsiteX1337" fmla="*/ 3579756 w 7129607"/>
              <a:gd name="connsiteY1337" fmla="*/ 6371738 h 10322882"/>
              <a:gd name="connsiteX1338" fmla="*/ 3583126 w 7129607"/>
              <a:gd name="connsiteY1338" fmla="*/ 6391939 h 10322882"/>
              <a:gd name="connsiteX1339" fmla="*/ 3616820 w 7129607"/>
              <a:gd name="connsiteY1339" fmla="*/ 6385206 h 10322882"/>
              <a:gd name="connsiteX1340" fmla="*/ 3670729 w 7129607"/>
              <a:gd name="connsiteY1340" fmla="*/ 6378472 h 10322882"/>
              <a:gd name="connsiteX1341" fmla="*/ 3674100 w 7129607"/>
              <a:gd name="connsiteY1341" fmla="*/ 6365004 h 10322882"/>
              <a:gd name="connsiteX1342" fmla="*/ 3660621 w 7129607"/>
              <a:gd name="connsiteY1342" fmla="*/ 6260634 h 10322882"/>
              <a:gd name="connsiteX1343" fmla="*/ 3640406 w 7129607"/>
              <a:gd name="connsiteY1343" fmla="*/ 6125964 h 10322882"/>
              <a:gd name="connsiteX1344" fmla="*/ 3711161 w 7129607"/>
              <a:gd name="connsiteY1344" fmla="*/ 6159631 h 10322882"/>
              <a:gd name="connsiteX1345" fmla="*/ 3728009 w 7129607"/>
              <a:gd name="connsiteY1345" fmla="*/ 6213499 h 10322882"/>
              <a:gd name="connsiteX1346" fmla="*/ 3798766 w 7129607"/>
              <a:gd name="connsiteY1346" fmla="*/ 6213499 h 10322882"/>
              <a:gd name="connsiteX1347" fmla="*/ 3812243 w 7129607"/>
              <a:gd name="connsiteY1347" fmla="*/ 6243800 h 10322882"/>
              <a:gd name="connsiteX1348" fmla="*/ 3845937 w 7129607"/>
              <a:gd name="connsiteY1348" fmla="*/ 6415507 h 10322882"/>
              <a:gd name="connsiteX1349" fmla="*/ 3883000 w 7129607"/>
              <a:gd name="connsiteY1349" fmla="*/ 6435708 h 10322882"/>
              <a:gd name="connsiteX1350" fmla="*/ 3923433 w 7129607"/>
              <a:gd name="connsiteY1350" fmla="*/ 6452541 h 10322882"/>
              <a:gd name="connsiteX1351" fmla="*/ 3936910 w 7129607"/>
              <a:gd name="connsiteY1351" fmla="*/ 6432340 h 10322882"/>
              <a:gd name="connsiteX1352" fmla="*/ 3896477 w 7129607"/>
              <a:gd name="connsiteY1352" fmla="*/ 6408773 h 10322882"/>
              <a:gd name="connsiteX1353" fmla="*/ 3913325 w 7129607"/>
              <a:gd name="connsiteY1353" fmla="*/ 6334703 h 10322882"/>
              <a:gd name="connsiteX1354" fmla="*/ 3947019 w 7129607"/>
              <a:gd name="connsiteY1354" fmla="*/ 6307770 h 10322882"/>
              <a:gd name="connsiteX1355" fmla="*/ 3960496 w 7129607"/>
              <a:gd name="connsiteY1355" fmla="*/ 6324604 h 10322882"/>
              <a:gd name="connsiteX1356" fmla="*/ 3973973 w 7129607"/>
              <a:gd name="connsiteY1356" fmla="*/ 6348171 h 10322882"/>
              <a:gd name="connsiteX1357" fmla="*/ 3980713 w 7129607"/>
              <a:gd name="connsiteY1357" fmla="*/ 6307770 h 10322882"/>
              <a:gd name="connsiteX1358" fmla="*/ 3930171 w 7129607"/>
              <a:gd name="connsiteY1358" fmla="*/ 6297669 h 10322882"/>
              <a:gd name="connsiteX1359" fmla="*/ 3899846 w 7129607"/>
              <a:gd name="connsiteY1359" fmla="*/ 6206766 h 10322882"/>
              <a:gd name="connsiteX1360" fmla="*/ 3963865 w 7129607"/>
              <a:gd name="connsiteY1360" fmla="*/ 6220233 h 10322882"/>
              <a:gd name="connsiteX1361" fmla="*/ 3990821 w 7129607"/>
              <a:gd name="connsiteY1361" fmla="*/ 6210133 h 10322882"/>
              <a:gd name="connsiteX1362" fmla="*/ 4024514 w 7129607"/>
              <a:gd name="connsiteY1362" fmla="*/ 6213499 h 10322882"/>
              <a:gd name="connsiteX1363" fmla="*/ 4048099 w 7129607"/>
              <a:gd name="connsiteY1363" fmla="*/ 6230333 h 10322882"/>
              <a:gd name="connsiteX1364" fmla="*/ 4071685 w 7129607"/>
              <a:gd name="connsiteY1364" fmla="*/ 6216867 h 10322882"/>
              <a:gd name="connsiteX1365" fmla="*/ 4071685 w 7129607"/>
              <a:gd name="connsiteY1365" fmla="*/ 6189932 h 10322882"/>
              <a:gd name="connsiteX1366" fmla="*/ 4041361 w 7129607"/>
              <a:gd name="connsiteY1366" fmla="*/ 6193300 h 10322882"/>
              <a:gd name="connsiteX1367" fmla="*/ 4051468 w 7129607"/>
              <a:gd name="connsiteY1367" fmla="*/ 6210133 h 10322882"/>
              <a:gd name="connsiteX1368" fmla="*/ 3893108 w 7129607"/>
              <a:gd name="connsiteY1368" fmla="*/ 6162999 h 10322882"/>
              <a:gd name="connsiteX1369" fmla="*/ 3936910 w 7129607"/>
              <a:gd name="connsiteY1369" fmla="*/ 6122596 h 10322882"/>
              <a:gd name="connsiteX1370" fmla="*/ 4024514 w 7129607"/>
              <a:gd name="connsiteY1370" fmla="*/ 6152897 h 10322882"/>
              <a:gd name="connsiteX1371" fmla="*/ 4041361 w 7129607"/>
              <a:gd name="connsiteY1371" fmla="*/ 6102395 h 10322882"/>
              <a:gd name="connsiteX1372" fmla="*/ 4021145 w 7129607"/>
              <a:gd name="connsiteY1372" fmla="*/ 6082195 h 10322882"/>
              <a:gd name="connsiteX1373" fmla="*/ 4004297 w 7129607"/>
              <a:gd name="connsiteY1373" fmla="*/ 6055260 h 10322882"/>
              <a:gd name="connsiteX1374" fmla="*/ 3997559 w 7129607"/>
              <a:gd name="connsiteY1374" fmla="*/ 6119230 h 10322882"/>
              <a:gd name="connsiteX1375" fmla="*/ 3953757 w 7129607"/>
              <a:gd name="connsiteY1375" fmla="*/ 6105763 h 10322882"/>
              <a:gd name="connsiteX1376" fmla="*/ 3916694 w 7129607"/>
              <a:gd name="connsiteY1376" fmla="*/ 6095663 h 10322882"/>
              <a:gd name="connsiteX1377" fmla="*/ 3883000 w 7129607"/>
              <a:gd name="connsiteY1377" fmla="*/ 6109129 h 10322882"/>
              <a:gd name="connsiteX1378" fmla="*/ 3839199 w 7129607"/>
              <a:gd name="connsiteY1378" fmla="*/ 6129330 h 10322882"/>
              <a:gd name="connsiteX1379" fmla="*/ 3825720 w 7129607"/>
              <a:gd name="connsiteY1379" fmla="*/ 6115862 h 10322882"/>
              <a:gd name="connsiteX1380" fmla="*/ 3775180 w 7129607"/>
              <a:gd name="connsiteY1380" fmla="*/ 6136064 h 10322882"/>
              <a:gd name="connsiteX1381" fmla="*/ 3714532 w 7129607"/>
              <a:gd name="connsiteY1381" fmla="*/ 6115862 h 10322882"/>
              <a:gd name="connsiteX1382" fmla="*/ 3637037 w 7129607"/>
              <a:gd name="connsiteY1382" fmla="*/ 6078828 h 10322882"/>
              <a:gd name="connsiteX1383" fmla="*/ 3623558 w 7129607"/>
              <a:gd name="connsiteY1383" fmla="*/ 6008126 h 10322882"/>
              <a:gd name="connsiteX1384" fmla="*/ 3613450 w 7129607"/>
              <a:gd name="connsiteY1384" fmla="*/ 5923956 h 10322882"/>
              <a:gd name="connsiteX1385" fmla="*/ 3724640 w 7129607"/>
              <a:gd name="connsiteY1385" fmla="*/ 5957624 h 10322882"/>
              <a:gd name="connsiteX1386" fmla="*/ 3721271 w 7129607"/>
              <a:gd name="connsiteY1386" fmla="*/ 5981191 h 10322882"/>
              <a:gd name="connsiteX1387" fmla="*/ 3768442 w 7129607"/>
              <a:gd name="connsiteY1387" fmla="*/ 5994658 h 10322882"/>
              <a:gd name="connsiteX1388" fmla="*/ 3849306 w 7129607"/>
              <a:gd name="connsiteY1388" fmla="*/ 6014860 h 10322882"/>
              <a:gd name="connsiteX1389" fmla="*/ 3862783 w 7129607"/>
              <a:gd name="connsiteY1389" fmla="*/ 5974459 h 10322882"/>
              <a:gd name="connsiteX1390" fmla="*/ 3849306 w 7129607"/>
              <a:gd name="connsiteY1390" fmla="*/ 5960991 h 10322882"/>
              <a:gd name="connsiteX1391" fmla="*/ 3758334 w 7129607"/>
              <a:gd name="connsiteY1391" fmla="*/ 5923956 h 10322882"/>
              <a:gd name="connsiteX1392" fmla="*/ 3765072 w 7129607"/>
              <a:gd name="connsiteY1392" fmla="*/ 5893655 h 10322882"/>
              <a:gd name="connsiteX1393" fmla="*/ 3765072 w 7129607"/>
              <a:gd name="connsiteY1393" fmla="*/ 5880312 h 10322882"/>
              <a:gd name="connsiteX1394" fmla="*/ 3764984 w 7129607"/>
              <a:gd name="connsiteY1394" fmla="*/ 5880320 h 10322882"/>
              <a:gd name="connsiteX1395" fmla="*/ 3764984 w 7129607"/>
              <a:gd name="connsiteY1395" fmla="*/ 5849997 h 10322882"/>
              <a:gd name="connsiteX1396" fmla="*/ 3670669 w 7129607"/>
              <a:gd name="connsiteY1396" fmla="*/ 5846628 h 10322882"/>
              <a:gd name="connsiteX1397" fmla="*/ 3620143 w 7129607"/>
              <a:gd name="connsiteY1397" fmla="*/ 5846628 h 10322882"/>
              <a:gd name="connsiteX1398" fmla="*/ 3610039 w 7129607"/>
              <a:gd name="connsiteY1398" fmla="*/ 5836520 h 10322882"/>
              <a:gd name="connsiteX1399" fmla="*/ 3613406 w 7129607"/>
              <a:gd name="connsiteY1399" fmla="*/ 5735443 h 10322882"/>
              <a:gd name="connsiteX1400" fmla="*/ 3636985 w 7129607"/>
              <a:gd name="connsiteY1400" fmla="*/ 5752289 h 10322882"/>
              <a:gd name="connsiteX1401" fmla="*/ 3640354 w 7129607"/>
              <a:gd name="connsiteY1401" fmla="*/ 5779243 h 10322882"/>
              <a:gd name="connsiteX1402" fmla="*/ 3647091 w 7129607"/>
              <a:gd name="connsiteY1402" fmla="*/ 5816305 h 10322882"/>
              <a:gd name="connsiteX1403" fmla="*/ 3667301 w 7129607"/>
              <a:gd name="connsiteY1403" fmla="*/ 5816305 h 10322882"/>
              <a:gd name="connsiteX1404" fmla="*/ 3707721 w 7129607"/>
              <a:gd name="connsiteY1404" fmla="*/ 5816305 h 10322882"/>
              <a:gd name="connsiteX1405" fmla="*/ 3714458 w 7129607"/>
              <a:gd name="connsiteY1405" fmla="*/ 5792720 h 10322882"/>
              <a:gd name="connsiteX1406" fmla="*/ 3687510 w 7129607"/>
              <a:gd name="connsiteY1406" fmla="*/ 5779243 h 10322882"/>
              <a:gd name="connsiteX1407" fmla="*/ 3684143 w 7129607"/>
              <a:gd name="connsiteY1407" fmla="*/ 5752289 h 10322882"/>
              <a:gd name="connsiteX1408" fmla="*/ 3700984 w 7129607"/>
              <a:gd name="connsiteY1408" fmla="*/ 5759028 h 10322882"/>
              <a:gd name="connsiteX1409" fmla="*/ 3697617 w 7129607"/>
              <a:gd name="connsiteY1409" fmla="*/ 5708489 h 10322882"/>
              <a:gd name="connsiteX1410" fmla="*/ 3704354 w 7129607"/>
              <a:gd name="connsiteY1410" fmla="*/ 5695012 h 10322882"/>
              <a:gd name="connsiteX1411" fmla="*/ 3714458 w 7129607"/>
              <a:gd name="connsiteY1411" fmla="*/ 5681535 h 10322882"/>
              <a:gd name="connsiteX1412" fmla="*/ 3734669 w 7129607"/>
              <a:gd name="connsiteY1412" fmla="*/ 5678166 h 10322882"/>
              <a:gd name="connsiteX1413" fmla="*/ 3758247 w 7129607"/>
              <a:gd name="connsiteY1413" fmla="*/ 5664689 h 10322882"/>
              <a:gd name="connsiteX1414" fmla="*/ 3805405 w 7129607"/>
              <a:gd name="connsiteY1414" fmla="*/ 5641106 h 10322882"/>
              <a:gd name="connsiteX1415" fmla="*/ 3818879 w 7129607"/>
              <a:gd name="connsiteY1415" fmla="*/ 5728705 h 10322882"/>
              <a:gd name="connsiteX1416" fmla="*/ 3835721 w 7129607"/>
              <a:gd name="connsiteY1416" fmla="*/ 5745551 h 10322882"/>
              <a:gd name="connsiteX1417" fmla="*/ 3872773 w 7129607"/>
              <a:gd name="connsiteY1417" fmla="*/ 5752289 h 10322882"/>
              <a:gd name="connsiteX1418" fmla="*/ 3882877 w 7129607"/>
              <a:gd name="connsiteY1418" fmla="*/ 5657951 h 10322882"/>
              <a:gd name="connsiteX1419" fmla="*/ 3879510 w 7129607"/>
              <a:gd name="connsiteY1419" fmla="*/ 5580460 h 10322882"/>
              <a:gd name="connsiteX1420" fmla="*/ 3936772 w 7129607"/>
              <a:gd name="connsiteY1420" fmla="*/ 5604045 h 10322882"/>
              <a:gd name="connsiteX1421" fmla="*/ 3930035 w 7129607"/>
              <a:gd name="connsiteY1421" fmla="*/ 5529921 h 10322882"/>
              <a:gd name="connsiteX1422" fmla="*/ 3882877 w 7129607"/>
              <a:gd name="connsiteY1422" fmla="*/ 5526552 h 10322882"/>
              <a:gd name="connsiteX1423" fmla="*/ 3869405 w 7129607"/>
              <a:gd name="connsiteY1423" fmla="*/ 5449060 h 10322882"/>
              <a:gd name="connsiteX1424" fmla="*/ 3913194 w 7129607"/>
              <a:gd name="connsiteY1424" fmla="*/ 5418737 h 10322882"/>
              <a:gd name="connsiteX1425" fmla="*/ 3906457 w 7129607"/>
              <a:gd name="connsiteY1425" fmla="*/ 5385044 h 10322882"/>
              <a:gd name="connsiteX1426" fmla="*/ 3886246 w 7129607"/>
              <a:gd name="connsiteY1426" fmla="*/ 5378306 h 10322882"/>
              <a:gd name="connsiteX1427" fmla="*/ 3842457 w 7129607"/>
              <a:gd name="connsiteY1427" fmla="*/ 5398521 h 10322882"/>
              <a:gd name="connsiteX1428" fmla="*/ 3812142 w 7129607"/>
              <a:gd name="connsiteY1428" fmla="*/ 5388414 h 10322882"/>
              <a:gd name="connsiteX1429" fmla="*/ 3845825 w 7129607"/>
              <a:gd name="connsiteY1429" fmla="*/ 5371567 h 10322882"/>
              <a:gd name="connsiteX1430" fmla="*/ 3869405 w 7129607"/>
              <a:gd name="connsiteY1430" fmla="*/ 5368198 h 10322882"/>
              <a:gd name="connsiteX1431" fmla="*/ 3835721 w 7129607"/>
              <a:gd name="connsiteY1431" fmla="*/ 5354721 h 10322882"/>
              <a:gd name="connsiteX1432" fmla="*/ 3805405 w 7129607"/>
              <a:gd name="connsiteY1432" fmla="*/ 5368198 h 10322882"/>
              <a:gd name="connsiteX1433" fmla="*/ 3781827 w 7129607"/>
              <a:gd name="connsiteY1433" fmla="*/ 5371567 h 10322882"/>
              <a:gd name="connsiteX1434" fmla="*/ 3741406 w 7129607"/>
              <a:gd name="connsiteY1434" fmla="*/ 5351352 h 10322882"/>
              <a:gd name="connsiteX1435" fmla="*/ 3785195 w 7129607"/>
              <a:gd name="connsiteY1435" fmla="*/ 5337875 h 10322882"/>
              <a:gd name="connsiteX1436" fmla="*/ 3795299 w 7129607"/>
              <a:gd name="connsiteY1436" fmla="*/ 5341244 h 10322882"/>
              <a:gd name="connsiteX1437" fmla="*/ 3798668 w 7129607"/>
              <a:gd name="connsiteY1437" fmla="*/ 5331137 h 10322882"/>
              <a:gd name="connsiteX1438" fmla="*/ 3768353 w 7129607"/>
              <a:gd name="connsiteY1438" fmla="*/ 5314290 h 10322882"/>
              <a:gd name="connsiteX1439" fmla="*/ 3721195 w 7129607"/>
              <a:gd name="connsiteY1439" fmla="*/ 5337875 h 10322882"/>
              <a:gd name="connsiteX1440" fmla="*/ 3677406 w 7129607"/>
              <a:gd name="connsiteY1440" fmla="*/ 5310921 h 10322882"/>
              <a:gd name="connsiteX1441" fmla="*/ 3640354 w 7129607"/>
              <a:gd name="connsiteY1441" fmla="*/ 5324398 h 10322882"/>
              <a:gd name="connsiteX1442" fmla="*/ 3663932 w 7129607"/>
              <a:gd name="connsiteY1442" fmla="*/ 5297444 h 10322882"/>
              <a:gd name="connsiteX1443" fmla="*/ 3667301 w 7129607"/>
              <a:gd name="connsiteY1443" fmla="*/ 5283967 h 10322882"/>
              <a:gd name="connsiteX1444" fmla="*/ 3657195 w 7129607"/>
              <a:gd name="connsiteY1444" fmla="*/ 5260383 h 10322882"/>
              <a:gd name="connsiteX1445" fmla="*/ 3610039 w 7129607"/>
              <a:gd name="connsiteY1445" fmla="*/ 5230060 h 10322882"/>
              <a:gd name="connsiteX1446" fmla="*/ 3593196 w 7129607"/>
              <a:gd name="connsiteY1446" fmla="*/ 5267121 h 10322882"/>
              <a:gd name="connsiteX1447" fmla="*/ 3566250 w 7129607"/>
              <a:gd name="connsiteY1447" fmla="*/ 5280598 h 10322882"/>
              <a:gd name="connsiteX1448" fmla="*/ 3579723 w 7129607"/>
              <a:gd name="connsiteY1448" fmla="*/ 5193000 h 10322882"/>
              <a:gd name="connsiteX1449" fmla="*/ 3552776 w 7129607"/>
              <a:gd name="connsiteY1449" fmla="*/ 5203107 h 10322882"/>
              <a:gd name="connsiteX1450" fmla="*/ 3542670 w 7129607"/>
              <a:gd name="connsiteY1450" fmla="*/ 5250275 h 10322882"/>
              <a:gd name="connsiteX1451" fmla="*/ 3532565 w 7129607"/>
              <a:gd name="connsiteY1451" fmla="*/ 5277229 h 10322882"/>
              <a:gd name="connsiteX1452" fmla="*/ 3508987 w 7129607"/>
              <a:gd name="connsiteY1452" fmla="*/ 5307552 h 10322882"/>
              <a:gd name="connsiteX1453" fmla="*/ 3522461 w 7129607"/>
              <a:gd name="connsiteY1453" fmla="*/ 5230060 h 10322882"/>
              <a:gd name="connsiteX1454" fmla="*/ 3532565 w 7129607"/>
              <a:gd name="connsiteY1454" fmla="*/ 5186261 h 10322882"/>
              <a:gd name="connsiteX1455" fmla="*/ 3549407 w 7129607"/>
              <a:gd name="connsiteY1455" fmla="*/ 5172784 h 10322882"/>
              <a:gd name="connsiteX1456" fmla="*/ 3579723 w 7129607"/>
              <a:gd name="connsiteY1456" fmla="*/ 5162676 h 10322882"/>
              <a:gd name="connsiteX1457" fmla="*/ 3616775 w 7129607"/>
              <a:gd name="connsiteY1457" fmla="*/ 5145830 h 10322882"/>
              <a:gd name="connsiteX1458" fmla="*/ 3636985 w 7129607"/>
              <a:gd name="connsiteY1458" fmla="*/ 5085184 h 10322882"/>
              <a:gd name="connsiteX1459" fmla="*/ 3610039 w 7129607"/>
              <a:gd name="connsiteY1459" fmla="*/ 5125615 h 10322882"/>
              <a:gd name="connsiteX1460" fmla="*/ 3539302 w 7129607"/>
              <a:gd name="connsiteY1460" fmla="*/ 5145830 h 10322882"/>
              <a:gd name="connsiteX1461" fmla="*/ 3542670 w 7129607"/>
              <a:gd name="connsiteY1461" fmla="*/ 5081816 h 10322882"/>
              <a:gd name="connsiteX1462" fmla="*/ 3552776 w 7129607"/>
              <a:gd name="connsiteY1462" fmla="*/ 5061599 h 10322882"/>
              <a:gd name="connsiteX1463" fmla="*/ 3549407 w 7129607"/>
              <a:gd name="connsiteY1463" fmla="*/ 5041384 h 10322882"/>
              <a:gd name="connsiteX1464" fmla="*/ 3535934 w 7129607"/>
              <a:gd name="connsiteY1464" fmla="*/ 5017799 h 10322882"/>
              <a:gd name="connsiteX1465" fmla="*/ 3508987 w 7129607"/>
              <a:gd name="connsiteY1465" fmla="*/ 5027907 h 10322882"/>
              <a:gd name="connsiteX1466" fmla="*/ 3461829 w 7129607"/>
              <a:gd name="connsiteY1466" fmla="*/ 5054861 h 10322882"/>
              <a:gd name="connsiteX1467" fmla="*/ 3421409 w 7129607"/>
              <a:gd name="connsiteY1467" fmla="*/ 5014432 h 10322882"/>
              <a:gd name="connsiteX1468" fmla="*/ 3461829 w 7129607"/>
              <a:gd name="connsiteY1468" fmla="*/ 4987476 h 10322882"/>
              <a:gd name="connsiteX1469" fmla="*/ 3599932 w 7129607"/>
              <a:gd name="connsiteY1469" fmla="*/ 4933570 h 10322882"/>
              <a:gd name="connsiteX1470" fmla="*/ 3556143 w 7129607"/>
              <a:gd name="connsiteY1470" fmla="*/ 4842601 h 10322882"/>
              <a:gd name="connsiteX1471" fmla="*/ 3482039 w 7129607"/>
              <a:gd name="connsiteY1471" fmla="*/ 4781954 h 10322882"/>
              <a:gd name="connsiteX1472" fmla="*/ 3455092 w 7129607"/>
              <a:gd name="connsiteY1472" fmla="*/ 4741524 h 10322882"/>
              <a:gd name="connsiteX1473" fmla="*/ 3441618 w 7129607"/>
              <a:gd name="connsiteY1473" fmla="*/ 4701093 h 10322882"/>
              <a:gd name="connsiteX1474" fmla="*/ 3495513 w 7129607"/>
              <a:gd name="connsiteY1474" fmla="*/ 4637077 h 10322882"/>
              <a:gd name="connsiteX1475" fmla="*/ 3532565 w 7129607"/>
              <a:gd name="connsiteY1475" fmla="*/ 4620233 h 10322882"/>
              <a:gd name="connsiteX1476" fmla="*/ 3576354 w 7129607"/>
              <a:gd name="connsiteY1476" fmla="*/ 4603385 h 10322882"/>
              <a:gd name="connsiteX1477" fmla="*/ 3650458 w 7129607"/>
              <a:gd name="connsiteY1477" fmla="*/ 4552848 h 10322882"/>
              <a:gd name="connsiteX1478" fmla="*/ 3721195 w 7129607"/>
              <a:gd name="connsiteY1478" fmla="*/ 4485463 h 10322882"/>
              <a:gd name="connsiteX1479" fmla="*/ 3812142 w 7129607"/>
              <a:gd name="connsiteY1479" fmla="*/ 4445032 h 10322882"/>
              <a:gd name="connsiteX1480" fmla="*/ 3876142 w 7129607"/>
              <a:gd name="connsiteY1480" fmla="*/ 4401232 h 10322882"/>
              <a:gd name="connsiteX1481" fmla="*/ 3862668 w 7129607"/>
              <a:gd name="connsiteY1481" fmla="*/ 4317001 h 10322882"/>
              <a:gd name="connsiteX1482" fmla="*/ 3869405 w 7129607"/>
              <a:gd name="connsiteY1482" fmla="*/ 4229403 h 10322882"/>
              <a:gd name="connsiteX1483" fmla="*/ 3956983 w 7129607"/>
              <a:gd name="connsiteY1483" fmla="*/ 4209188 h 10322882"/>
              <a:gd name="connsiteX1484" fmla="*/ 4004140 w 7129607"/>
              <a:gd name="connsiteY1484" fmla="*/ 4222663 h 10322882"/>
              <a:gd name="connsiteX1485" fmla="*/ 4007509 w 7129607"/>
              <a:gd name="connsiteY1485" fmla="*/ 4222663 h 10322882"/>
              <a:gd name="connsiteX1486" fmla="*/ 4014246 w 7129607"/>
              <a:gd name="connsiteY1486" fmla="*/ 4229403 h 10322882"/>
              <a:gd name="connsiteX1487" fmla="*/ 4031087 w 7129607"/>
              <a:gd name="connsiteY1487" fmla="*/ 4232771 h 10322882"/>
              <a:gd name="connsiteX1488" fmla="*/ 4032447 w 7129607"/>
              <a:gd name="connsiteY1488" fmla="*/ 4233376 h 10322882"/>
              <a:gd name="connsiteX1489" fmla="*/ 4032447 w 7129607"/>
              <a:gd name="connsiteY1489" fmla="*/ 4232704 h 10322882"/>
              <a:gd name="connsiteX1490" fmla="*/ 4031357 w 7129607"/>
              <a:gd name="connsiteY1490" fmla="*/ 4232219 h 10322882"/>
              <a:gd name="connsiteX1491" fmla="*/ 4014533 w 7129607"/>
              <a:gd name="connsiteY1491" fmla="*/ 4228851 h 10322882"/>
              <a:gd name="connsiteX1492" fmla="*/ 4007804 w 7129607"/>
              <a:gd name="connsiteY1492" fmla="*/ 4222114 h 10322882"/>
              <a:gd name="connsiteX1493" fmla="*/ 3997710 w 7129607"/>
              <a:gd name="connsiteY1493" fmla="*/ 4201905 h 10322882"/>
              <a:gd name="connsiteX1494" fmla="*/ 4001075 w 7129607"/>
              <a:gd name="connsiteY1494" fmla="*/ 4154750 h 10322882"/>
              <a:gd name="connsiteX1495" fmla="*/ 4004439 w 7129607"/>
              <a:gd name="connsiteY1495" fmla="*/ 4100858 h 10322882"/>
              <a:gd name="connsiteX1496" fmla="*/ 4001075 w 7129607"/>
              <a:gd name="connsiteY1496" fmla="*/ 3999817 h 10322882"/>
              <a:gd name="connsiteX1497" fmla="*/ 4001075 w 7129607"/>
              <a:gd name="connsiteY1497" fmla="*/ 3972871 h 10322882"/>
              <a:gd name="connsiteX1498" fmla="*/ 3977522 w 7129607"/>
              <a:gd name="connsiteY1498" fmla="*/ 3986345 h 10322882"/>
              <a:gd name="connsiteX1499" fmla="*/ 3964064 w 7129607"/>
              <a:gd name="connsiteY1499" fmla="*/ 3939189 h 10322882"/>
              <a:gd name="connsiteX1500" fmla="*/ 3974157 w 7129607"/>
              <a:gd name="connsiteY1500" fmla="*/ 3881928 h 10322882"/>
              <a:gd name="connsiteX1501" fmla="*/ 3943875 w 7129607"/>
              <a:gd name="connsiteY1501" fmla="*/ 3871824 h 10322882"/>
              <a:gd name="connsiteX1502" fmla="*/ 3913593 w 7129607"/>
              <a:gd name="connsiteY1502" fmla="*/ 3888665 h 10322882"/>
              <a:gd name="connsiteX1503" fmla="*/ 3903498 w 7129607"/>
              <a:gd name="connsiteY1503" fmla="*/ 3851615 h 10322882"/>
              <a:gd name="connsiteX1504" fmla="*/ 3896769 w 7129607"/>
              <a:gd name="connsiteY1504" fmla="*/ 3801090 h 10322882"/>
              <a:gd name="connsiteX1505" fmla="*/ 3906863 w 7129607"/>
              <a:gd name="connsiteY1505" fmla="*/ 3780881 h 10322882"/>
              <a:gd name="connsiteX1506" fmla="*/ 3893405 w 7129607"/>
              <a:gd name="connsiteY1506" fmla="*/ 3764039 h 10322882"/>
              <a:gd name="connsiteX1507" fmla="*/ 3839569 w 7129607"/>
              <a:gd name="connsiteY1507" fmla="*/ 3753935 h 10322882"/>
              <a:gd name="connsiteX1508" fmla="*/ 3849663 w 7129607"/>
              <a:gd name="connsiteY1508" fmla="*/ 3716885 h 10322882"/>
              <a:gd name="connsiteX1509" fmla="*/ 3856393 w 7129607"/>
              <a:gd name="connsiteY1509" fmla="*/ 3669731 h 10322882"/>
              <a:gd name="connsiteX1510" fmla="*/ 3853029 w 7129607"/>
              <a:gd name="connsiteY1510" fmla="*/ 3639416 h 10322882"/>
              <a:gd name="connsiteX1511" fmla="*/ 3846298 w 7129607"/>
              <a:gd name="connsiteY1511" fmla="*/ 3598998 h 10322882"/>
              <a:gd name="connsiteX1512" fmla="*/ 3832840 w 7129607"/>
              <a:gd name="connsiteY1512" fmla="*/ 3568682 h 10322882"/>
              <a:gd name="connsiteX1513" fmla="*/ 3829476 w 7129607"/>
              <a:gd name="connsiteY1513" fmla="*/ 3548473 h 10322882"/>
              <a:gd name="connsiteX1514" fmla="*/ 3819381 w 7129607"/>
              <a:gd name="connsiteY1514" fmla="*/ 3531632 h 10322882"/>
              <a:gd name="connsiteX1515" fmla="*/ 3812652 w 7129607"/>
              <a:gd name="connsiteY1515" fmla="*/ 3484477 h 10322882"/>
              <a:gd name="connsiteX1516" fmla="*/ 3819381 w 7129607"/>
              <a:gd name="connsiteY1516" fmla="*/ 3474372 h 10322882"/>
              <a:gd name="connsiteX1517" fmla="*/ 3805923 w 7129607"/>
              <a:gd name="connsiteY1517" fmla="*/ 3460900 h 10322882"/>
              <a:gd name="connsiteX1518" fmla="*/ 3812652 w 7129607"/>
              <a:gd name="connsiteY1518" fmla="*/ 3450794 h 10322882"/>
              <a:gd name="connsiteX1519" fmla="*/ 3802558 w 7129607"/>
              <a:gd name="connsiteY1519" fmla="*/ 3444057 h 10322882"/>
              <a:gd name="connsiteX1520" fmla="*/ 3802632 w 7129607"/>
              <a:gd name="connsiteY1520" fmla="*/ 3443909 h 10322882"/>
              <a:gd name="connsiteX1521" fmla="*/ 3789321 w 7129607"/>
              <a:gd name="connsiteY1521" fmla="*/ 3447234 h 10322882"/>
              <a:gd name="connsiteX1522" fmla="*/ 3728680 w 7129607"/>
              <a:gd name="connsiteY1522" fmla="*/ 3383264 h 10322882"/>
              <a:gd name="connsiteX1523" fmla="*/ 3725310 w 7129607"/>
              <a:gd name="connsiteY1523" fmla="*/ 3363063 h 10322882"/>
              <a:gd name="connsiteX1524" fmla="*/ 3698360 w 7129607"/>
              <a:gd name="connsiteY1524" fmla="*/ 3359695 h 10322882"/>
              <a:gd name="connsiteX1525" fmla="*/ 3684884 w 7129607"/>
              <a:gd name="connsiteY1525" fmla="*/ 3332760 h 10322882"/>
              <a:gd name="connsiteX1526" fmla="*/ 3668040 w 7129607"/>
              <a:gd name="connsiteY1526" fmla="*/ 3302459 h 10322882"/>
              <a:gd name="connsiteX1527" fmla="*/ 3644457 w 7129607"/>
              <a:gd name="connsiteY1527" fmla="*/ 3305825 h 10322882"/>
              <a:gd name="connsiteX1528" fmla="*/ 3610767 w 7129607"/>
              <a:gd name="connsiteY1528" fmla="*/ 3305825 h 10322882"/>
              <a:gd name="connsiteX1529" fmla="*/ 3593923 w 7129607"/>
              <a:gd name="connsiteY1529" fmla="*/ 3265423 h 10322882"/>
              <a:gd name="connsiteX1530" fmla="*/ 3566972 w 7129607"/>
              <a:gd name="connsiteY1530" fmla="*/ 3214924 h 10322882"/>
              <a:gd name="connsiteX1531" fmla="*/ 3536650 w 7129607"/>
              <a:gd name="connsiteY1531" fmla="*/ 3124019 h 10322882"/>
              <a:gd name="connsiteX1532" fmla="*/ 3553495 w 7129607"/>
              <a:gd name="connsiteY1532" fmla="*/ 3036485 h 10322882"/>
              <a:gd name="connsiteX1533" fmla="*/ 3583817 w 7129607"/>
              <a:gd name="connsiteY1533" fmla="*/ 3009550 h 10322882"/>
              <a:gd name="connsiteX1534" fmla="*/ 3607398 w 7129607"/>
              <a:gd name="connsiteY1534" fmla="*/ 2959047 h 10322882"/>
              <a:gd name="connsiteX1535" fmla="*/ 3617506 w 7129607"/>
              <a:gd name="connsiteY1535" fmla="*/ 2908544 h 10322882"/>
              <a:gd name="connsiteX1536" fmla="*/ 3620875 w 7129607"/>
              <a:gd name="connsiteY1536" fmla="*/ 2858042 h 10322882"/>
              <a:gd name="connsiteX1537" fmla="*/ 3597292 w 7129607"/>
              <a:gd name="connsiteY1537" fmla="*/ 2763769 h 10322882"/>
              <a:gd name="connsiteX1538" fmla="*/ 3580447 w 7129607"/>
              <a:gd name="connsiteY1538" fmla="*/ 2720001 h 10322882"/>
              <a:gd name="connsiteX1539" fmla="*/ 3553495 w 7129607"/>
              <a:gd name="connsiteY1539" fmla="*/ 2669498 h 10322882"/>
              <a:gd name="connsiteX1540" fmla="*/ 3543389 w 7129607"/>
              <a:gd name="connsiteY1540" fmla="*/ 2642563 h 10322882"/>
              <a:gd name="connsiteX1541" fmla="*/ 3566972 w 7129607"/>
              <a:gd name="connsiteY1541" fmla="*/ 2652665 h 10322882"/>
              <a:gd name="connsiteX1542" fmla="*/ 3607398 w 7129607"/>
              <a:gd name="connsiteY1542" fmla="*/ 2649298 h 10322882"/>
              <a:gd name="connsiteX1543" fmla="*/ 3644457 w 7129607"/>
              <a:gd name="connsiteY1543" fmla="*/ 2625730 h 10322882"/>
              <a:gd name="connsiteX1544" fmla="*/ 3701729 w 7129607"/>
              <a:gd name="connsiteY1544" fmla="*/ 2568494 h 10322882"/>
              <a:gd name="connsiteX1545" fmla="*/ 3681515 w 7129607"/>
              <a:gd name="connsiteY1545" fmla="*/ 2528092 h 10322882"/>
              <a:gd name="connsiteX1546" fmla="*/ 3705098 w 7129607"/>
              <a:gd name="connsiteY1546" fmla="*/ 2491056 h 10322882"/>
              <a:gd name="connsiteX1547" fmla="*/ 3718573 w 7129607"/>
              <a:gd name="connsiteY1547" fmla="*/ 2447288 h 10322882"/>
              <a:gd name="connsiteX1548" fmla="*/ 3732049 w 7129607"/>
              <a:gd name="connsiteY1548" fmla="*/ 2413618 h 10322882"/>
              <a:gd name="connsiteX1549" fmla="*/ 3728680 w 7129607"/>
              <a:gd name="connsiteY1549" fmla="*/ 2373217 h 10322882"/>
              <a:gd name="connsiteX1550" fmla="*/ 3759001 w 7129607"/>
              <a:gd name="connsiteY1550" fmla="*/ 2332817 h 10322882"/>
              <a:gd name="connsiteX1551" fmla="*/ 3762282 w 7129607"/>
              <a:gd name="connsiteY1551" fmla="*/ 2313135 h 10322882"/>
              <a:gd name="connsiteX1552" fmla="*/ 3761720 w 7129607"/>
              <a:gd name="connsiteY1552" fmla="*/ 2312574 h 10322882"/>
              <a:gd name="connsiteX1553" fmla="*/ 3758351 w 7129607"/>
              <a:gd name="connsiteY1553" fmla="*/ 2299093 h 10322882"/>
              <a:gd name="connsiteX1554" fmla="*/ 3771827 w 7129607"/>
              <a:gd name="connsiteY1554" fmla="*/ 2245167 h 10322882"/>
              <a:gd name="connsiteX1555" fmla="*/ 3785302 w 7129607"/>
              <a:gd name="connsiteY1555" fmla="*/ 2208093 h 10322882"/>
              <a:gd name="connsiteX1556" fmla="*/ 3795408 w 7129607"/>
              <a:gd name="connsiteY1556" fmla="*/ 2160908 h 10322882"/>
              <a:gd name="connsiteX1557" fmla="*/ 3815622 w 7129607"/>
              <a:gd name="connsiteY1557" fmla="*/ 2130576 h 10322882"/>
              <a:gd name="connsiteX1558" fmla="*/ 3839203 w 7129607"/>
              <a:gd name="connsiteY1558" fmla="*/ 2110351 h 10322882"/>
              <a:gd name="connsiteX1559" fmla="*/ 3839203 w 7129607"/>
              <a:gd name="connsiteY1559" fmla="*/ 2080019 h 10322882"/>
              <a:gd name="connsiteX1560" fmla="*/ 3842573 w 7129607"/>
              <a:gd name="connsiteY1560" fmla="*/ 2076649 h 10322882"/>
              <a:gd name="connsiteX1561" fmla="*/ 3842778 w 7129607"/>
              <a:gd name="connsiteY1561" fmla="*/ 2076649 h 10322882"/>
              <a:gd name="connsiteX1562" fmla="*/ 3854893 w 7129607"/>
              <a:gd name="connsiteY1562" fmla="*/ 2058279 h 10322882"/>
              <a:gd name="connsiteX1563" fmla="*/ 3849420 w 7129607"/>
              <a:gd name="connsiteY1563" fmla="*/ 2039764 h 10322882"/>
              <a:gd name="connsiteX1564" fmla="*/ 3822474 w 7129607"/>
              <a:gd name="connsiteY1564" fmla="*/ 2029666 h 10322882"/>
              <a:gd name="connsiteX1565" fmla="*/ 3809000 w 7129607"/>
              <a:gd name="connsiteY1565" fmla="*/ 2046496 h 10322882"/>
              <a:gd name="connsiteX1566" fmla="*/ 3795526 w 7129607"/>
              <a:gd name="connsiteY1566" fmla="*/ 2053229 h 10322882"/>
              <a:gd name="connsiteX1567" fmla="*/ 3765210 w 7129607"/>
              <a:gd name="connsiteY1567" fmla="*/ 2066695 h 10322882"/>
              <a:gd name="connsiteX1568" fmla="*/ 3731525 w 7129607"/>
              <a:gd name="connsiteY1568" fmla="*/ 2096989 h 10322882"/>
              <a:gd name="connsiteX1569" fmla="*/ 3711314 w 7129607"/>
              <a:gd name="connsiteY1569" fmla="*/ 2120553 h 10322882"/>
              <a:gd name="connsiteX1570" fmla="*/ 3687736 w 7129607"/>
              <a:gd name="connsiteY1570" fmla="*/ 2100357 h 10322882"/>
              <a:gd name="connsiteX1571" fmla="*/ 3707947 w 7129607"/>
              <a:gd name="connsiteY1571" fmla="*/ 2066695 h 10322882"/>
              <a:gd name="connsiteX1572" fmla="*/ 3697841 w 7129607"/>
              <a:gd name="connsiteY1572" fmla="*/ 2053229 h 10322882"/>
              <a:gd name="connsiteX1573" fmla="*/ 3687736 w 7129607"/>
              <a:gd name="connsiteY1573" fmla="*/ 2033031 h 10322882"/>
              <a:gd name="connsiteX1574" fmla="*/ 3654052 w 7129607"/>
              <a:gd name="connsiteY1574" fmla="*/ 1958970 h 10322882"/>
              <a:gd name="connsiteX1575" fmla="*/ 3647315 w 7129607"/>
              <a:gd name="connsiteY1575" fmla="*/ 1928678 h 10322882"/>
              <a:gd name="connsiteX1576" fmla="*/ 3603526 w 7129607"/>
              <a:gd name="connsiteY1576" fmla="*/ 1928678 h 10322882"/>
              <a:gd name="connsiteX1577" fmla="*/ 3569841 w 7129607"/>
              <a:gd name="connsiteY1577" fmla="*/ 1915212 h 10322882"/>
              <a:gd name="connsiteX1578" fmla="*/ 3566472 w 7129607"/>
              <a:gd name="connsiteY1578" fmla="*/ 1881547 h 10322882"/>
              <a:gd name="connsiteX1579" fmla="*/ 3603526 w 7129607"/>
              <a:gd name="connsiteY1579" fmla="*/ 1871448 h 10322882"/>
              <a:gd name="connsiteX1580" fmla="*/ 3627104 w 7129607"/>
              <a:gd name="connsiteY1580" fmla="*/ 1831053 h 10322882"/>
              <a:gd name="connsiteX1581" fmla="*/ 3657419 w 7129607"/>
              <a:gd name="connsiteY1581" fmla="*/ 1814222 h 10322882"/>
              <a:gd name="connsiteX1582" fmla="*/ 3691104 w 7129607"/>
              <a:gd name="connsiteY1582" fmla="*/ 1790658 h 10322882"/>
              <a:gd name="connsiteX1583" fmla="*/ 3731525 w 7129607"/>
              <a:gd name="connsiteY1583" fmla="*/ 1787292 h 10322882"/>
              <a:gd name="connsiteX1584" fmla="*/ 3768579 w 7129607"/>
              <a:gd name="connsiteY1584" fmla="*/ 1753630 h 10322882"/>
              <a:gd name="connsiteX1585" fmla="*/ 3805631 w 7129607"/>
              <a:gd name="connsiteY1585" fmla="*/ 1743530 h 10322882"/>
              <a:gd name="connsiteX1586" fmla="*/ 3856157 w 7129607"/>
              <a:gd name="connsiteY1586" fmla="*/ 1740165 h 10322882"/>
              <a:gd name="connsiteX1587" fmla="*/ 3899947 w 7129607"/>
              <a:gd name="connsiteY1587" fmla="*/ 1746896 h 10322882"/>
              <a:gd name="connsiteX1588" fmla="*/ 3947106 w 7129607"/>
              <a:gd name="connsiteY1588" fmla="*/ 1756996 h 10322882"/>
              <a:gd name="connsiteX1589" fmla="*/ 3977421 w 7129607"/>
              <a:gd name="connsiteY1589" fmla="*/ 1773827 h 10322882"/>
              <a:gd name="connsiteX1590" fmla="*/ 4014475 w 7129607"/>
              <a:gd name="connsiteY1590" fmla="*/ 1767094 h 10322882"/>
              <a:gd name="connsiteX1591" fmla="*/ 4038053 w 7129607"/>
              <a:gd name="connsiteY1591" fmla="*/ 1770460 h 10322882"/>
              <a:gd name="connsiteX1592" fmla="*/ 4051527 w 7129607"/>
              <a:gd name="connsiteY1592" fmla="*/ 1760362 h 10322882"/>
              <a:gd name="connsiteX1593" fmla="*/ 4078474 w 7129607"/>
              <a:gd name="connsiteY1593" fmla="*/ 1730067 h 10322882"/>
              <a:gd name="connsiteX1594" fmla="*/ 4075105 w 7129607"/>
              <a:gd name="connsiteY1594" fmla="*/ 1689670 h 10322882"/>
              <a:gd name="connsiteX1595" fmla="*/ 4102053 w 7129607"/>
              <a:gd name="connsiteY1595" fmla="*/ 1669473 h 10322882"/>
              <a:gd name="connsiteX1596" fmla="*/ 4091948 w 7129607"/>
              <a:gd name="connsiteY1596" fmla="*/ 1639177 h 10322882"/>
              <a:gd name="connsiteX1597" fmla="*/ 4081842 w 7129607"/>
              <a:gd name="connsiteY1597" fmla="*/ 1635812 h 10322882"/>
              <a:gd name="connsiteX1598" fmla="*/ 4088579 w 7129607"/>
              <a:gd name="connsiteY1598" fmla="*/ 1625711 h 10322882"/>
              <a:gd name="connsiteX1599" fmla="*/ 4098797 w 7129607"/>
              <a:gd name="connsiteY1599" fmla="*/ 1624009 h 10322882"/>
              <a:gd name="connsiteX1600" fmla="*/ 4097550 w 7129607"/>
              <a:gd name="connsiteY1600" fmla="*/ 1623168 h 10322882"/>
              <a:gd name="connsiteX1601" fmla="*/ 4087926 w 7129607"/>
              <a:gd name="connsiteY1601" fmla="*/ 1624772 h 10322882"/>
              <a:gd name="connsiteX1602" fmla="*/ 4081190 w 7129607"/>
              <a:gd name="connsiteY1602" fmla="*/ 1634875 h 10322882"/>
              <a:gd name="connsiteX1603" fmla="*/ 4050883 w 7129607"/>
              <a:gd name="connsiteY1603" fmla="*/ 1644980 h 10322882"/>
              <a:gd name="connsiteX1604" fmla="*/ 4017208 w 7129607"/>
              <a:gd name="connsiteY1604" fmla="*/ 1658451 h 10322882"/>
              <a:gd name="connsiteX1605" fmla="*/ 4007105 w 7129607"/>
              <a:gd name="connsiteY1605" fmla="*/ 1648349 h 10322882"/>
              <a:gd name="connsiteX1606" fmla="*/ 3990267 w 7129607"/>
              <a:gd name="connsiteY1606" fmla="*/ 1638243 h 10322882"/>
              <a:gd name="connsiteX1607" fmla="*/ 3953224 w 7129607"/>
              <a:gd name="connsiteY1607" fmla="*/ 1624772 h 10322882"/>
              <a:gd name="connsiteX1608" fmla="*/ 3919549 w 7129607"/>
              <a:gd name="connsiteY1608" fmla="*/ 1601199 h 10322882"/>
              <a:gd name="connsiteX1609" fmla="*/ 3899345 w 7129607"/>
              <a:gd name="connsiteY1609" fmla="*/ 1577624 h 10322882"/>
              <a:gd name="connsiteX1610" fmla="*/ 3892610 w 7129607"/>
              <a:gd name="connsiteY1610" fmla="*/ 1560785 h 10322882"/>
              <a:gd name="connsiteX1611" fmla="*/ 3875773 w 7129607"/>
              <a:gd name="connsiteY1611" fmla="*/ 1554048 h 10322882"/>
              <a:gd name="connsiteX1612" fmla="*/ 3808423 w 7129607"/>
              <a:gd name="connsiteY1612" fmla="*/ 1490062 h 10322882"/>
              <a:gd name="connsiteX1613" fmla="*/ 3784849 w 7129607"/>
              <a:gd name="connsiteY1613" fmla="*/ 1503533 h 10322882"/>
              <a:gd name="connsiteX1614" fmla="*/ 3754542 w 7129607"/>
              <a:gd name="connsiteY1614" fmla="*/ 1513635 h 10322882"/>
              <a:gd name="connsiteX1615" fmla="*/ 3744439 w 7129607"/>
              <a:gd name="connsiteY1615" fmla="*/ 1506901 h 10322882"/>
              <a:gd name="connsiteX1616" fmla="*/ 3720867 w 7129607"/>
              <a:gd name="connsiteY1616" fmla="*/ 1503533 h 10322882"/>
              <a:gd name="connsiteX1617" fmla="*/ 3710764 w 7129607"/>
              <a:gd name="connsiteY1617" fmla="*/ 1517003 h 10322882"/>
              <a:gd name="connsiteX1618" fmla="*/ 3690560 w 7129607"/>
              <a:gd name="connsiteY1618" fmla="*/ 1520370 h 10322882"/>
              <a:gd name="connsiteX1619" fmla="*/ 3660252 w 7129607"/>
              <a:gd name="connsiteY1619" fmla="*/ 1523739 h 10322882"/>
              <a:gd name="connsiteX1620" fmla="*/ 3636679 w 7129607"/>
              <a:gd name="connsiteY1620" fmla="*/ 1527107 h 10322882"/>
              <a:gd name="connsiteX1621" fmla="*/ 3619842 w 7129607"/>
              <a:gd name="connsiteY1621" fmla="*/ 1540578 h 10322882"/>
              <a:gd name="connsiteX1622" fmla="*/ 3589535 w 7129607"/>
              <a:gd name="connsiteY1622" fmla="*/ 1560785 h 10322882"/>
              <a:gd name="connsiteX1623" fmla="*/ 3569329 w 7129607"/>
              <a:gd name="connsiteY1623" fmla="*/ 1560785 h 10322882"/>
              <a:gd name="connsiteX1624" fmla="*/ 3555860 w 7129607"/>
              <a:gd name="connsiteY1624" fmla="*/ 1550681 h 10322882"/>
              <a:gd name="connsiteX1625" fmla="*/ 3542389 w 7129607"/>
              <a:gd name="connsiteY1625" fmla="*/ 1510266 h 10322882"/>
              <a:gd name="connsiteX1626" fmla="*/ 3542389 w 7129607"/>
              <a:gd name="connsiteY1626" fmla="*/ 1456384 h 10322882"/>
              <a:gd name="connsiteX1627" fmla="*/ 3491876 w 7129607"/>
              <a:gd name="connsiteY1627" fmla="*/ 1476588 h 10322882"/>
              <a:gd name="connsiteX1628" fmla="*/ 3458201 w 7129607"/>
              <a:gd name="connsiteY1628" fmla="*/ 1459751 h 10322882"/>
              <a:gd name="connsiteX1629" fmla="*/ 3488508 w 7129607"/>
              <a:gd name="connsiteY1629" fmla="*/ 1432808 h 10322882"/>
              <a:gd name="connsiteX1630" fmla="*/ 3444732 w 7129607"/>
              <a:gd name="connsiteY1630" fmla="*/ 1405865 h 10322882"/>
              <a:gd name="connsiteX1631" fmla="*/ 3468304 w 7129607"/>
              <a:gd name="connsiteY1631" fmla="*/ 1422704 h 10322882"/>
              <a:gd name="connsiteX1632" fmla="*/ 3471671 w 7129607"/>
              <a:gd name="connsiteY1632" fmla="*/ 1439543 h 10322882"/>
              <a:gd name="connsiteX1633" fmla="*/ 3451465 w 7129607"/>
              <a:gd name="connsiteY1633" fmla="*/ 1446279 h 10322882"/>
              <a:gd name="connsiteX1634" fmla="*/ 3444732 w 7129607"/>
              <a:gd name="connsiteY1634" fmla="*/ 1439543 h 10322882"/>
              <a:gd name="connsiteX1635" fmla="*/ 3421158 w 7129607"/>
              <a:gd name="connsiteY1635" fmla="*/ 1429441 h 10322882"/>
              <a:gd name="connsiteX1636" fmla="*/ 3397586 w 7129607"/>
              <a:gd name="connsiteY1636" fmla="*/ 1432808 h 10322882"/>
              <a:gd name="connsiteX1637" fmla="*/ 3336971 w 7129607"/>
              <a:gd name="connsiteY1637" fmla="*/ 1429441 h 10322882"/>
              <a:gd name="connsiteX1638" fmla="*/ 3296561 w 7129607"/>
              <a:gd name="connsiteY1638" fmla="*/ 1429441 h 10322882"/>
              <a:gd name="connsiteX1639" fmla="*/ 3296561 w 7129607"/>
              <a:gd name="connsiteY1639" fmla="*/ 1436174 h 10322882"/>
              <a:gd name="connsiteX1640" fmla="*/ 3289826 w 7129607"/>
              <a:gd name="connsiteY1640" fmla="*/ 1449647 h 10322882"/>
              <a:gd name="connsiteX1641" fmla="*/ 3256151 w 7129607"/>
              <a:gd name="connsiteY1641" fmla="*/ 1439543 h 10322882"/>
              <a:gd name="connsiteX1642" fmla="*/ 3232579 w 7129607"/>
              <a:gd name="connsiteY1642" fmla="*/ 1432808 h 10322882"/>
              <a:gd name="connsiteX1643" fmla="*/ 3219108 w 7129607"/>
              <a:gd name="connsiteY1643" fmla="*/ 1405865 h 10322882"/>
              <a:gd name="connsiteX1644" fmla="*/ 3219108 w 7129607"/>
              <a:gd name="connsiteY1644" fmla="*/ 1362085 h 10322882"/>
              <a:gd name="connsiteX1645" fmla="*/ 3222476 w 7129607"/>
              <a:gd name="connsiteY1645" fmla="*/ 1338509 h 10322882"/>
              <a:gd name="connsiteX1646" fmla="*/ 3209005 w 7129607"/>
              <a:gd name="connsiteY1646" fmla="*/ 1321672 h 10322882"/>
              <a:gd name="connsiteX1647" fmla="*/ 3192168 w 7129607"/>
              <a:gd name="connsiteY1647" fmla="*/ 1287992 h 10322882"/>
              <a:gd name="connsiteX1648" fmla="*/ 3165227 w 7129607"/>
              <a:gd name="connsiteY1648" fmla="*/ 1267786 h 10322882"/>
              <a:gd name="connsiteX1649" fmla="*/ 3121451 w 7129607"/>
              <a:gd name="connsiteY1649" fmla="*/ 1277890 h 10322882"/>
              <a:gd name="connsiteX1650" fmla="*/ 3087776 w 7129607"/>
              <a:gd name="connsiteY1650" fmla="*/ 1264417 h 10322882"/>
              <a:gd name="connsiteX1651" fmla="*/ 3064202 w 7129607"/>
              <a:gd name="connsiteY1651" fmla="*/ 1294729 h 10322882"/>
              <a:gd name="connsiteX1652" fmla="*/ 3043998 w 7129607"/>
              <a:gd name="connsiteY1652" fmla="*/ 1291360 h 10322882"/>
              <a:gd name="connsiteX1653" fmla="*/ 3037262 w 7129607"/>
              <a:gd name="connsiteY1653" fmla="*/ 1287992 h 10322882"/>
              <a:gd name="connsiteX1654" fmla="*/ 3030527 w 7129607"/>
              <a:gd name="connsiteY1654" fmla="*/ 1274521 h 10322882"/>
              <a:gd name="connsiteX1655" fmla="*/ 2980019 w 7129607"/>
              <a:gd name="connsiteY1655" fmla="*/ 1267786 h 10322882"/>
              <a:gd name="connsiteX1656" fmla="*/ 2929506 w 7129607"/>
              <a:gd name="connsiteY1656" fmla="*/ 1287992 h 10322882"/>
              <a:gd name="connsiteX1657" fmla="*/ 2899198 w 7129607"/>
              <a:gd name="connsiteY1657" fmla="*/ 1250947 h 10322882"/>
              <a:gd name="connsiteX1658" fmla="*/ 2865525 w 7129607"/>
              <a:gd name="connsiteY1658" fmla="*/ 1186958 h 10322882"/>
              <a:gd name="connsiteX1659" fmla="*/ 2841950 w 7129607"/>
              <a:gd name="connsiteY1659" fmla="*/ 1173487 h 10322882"/>
              <a:gd name="connsiteX1660" fmla="*/ 2811643 w 7129607"/>
              <a:gd name="connsiteY1660" fmla="*/ 1163385 h 10322882"/>
              <a:gd name="connsiteX1661" fmla="*/ 2798173 w 7129607"/>
              <a:gd name="connsiteY1661" fmla="*/ 1146544 h 10322882"/>
              <a:gd name="connsiteX1662" fmla="*/ 2771231 w 7129607"/>
              <a:gd name="connsiteY1662" fmla="*/ 1149913 h 10322882"/>
              <a:gd name="connsiteX1663" fmla="*/ 2761131 w 7129607"/>
              <a:gd name="connsiteY1663" fmla="*/ 1109499 h 10322882"/>
              <a:gd name="connsiteX1664" fmla="*/ 2771231 w 7129607"/>
              <a:gd name="connsiteY1664" fmla="*/ 1096029 h 10322882"/>
              <a:gd name="connsiteX1665" fmla="*/ 2774599 w 7129607"/>
              <a:gd name="connsiteY1665" fmla="*/ 1082557 h 10322882"/>
              <a:gd name="connsiteX1666" fmla="*/ 2794805 w 7129607"/>
              <a:gd name="connsiteY1666" fmla="*/ 1018569 h 10322882"/>
              <a:gd name="connsiteX1667" fmla="*/ 2801540 w 7129607"/>
              <a:gd name="connsiteY1667" fmla="*/ 978156 h 10322882"/>
              <a:gd name="connsiteX1668" fmla="*/ 2815010 w 7129607"/>
              <a:gd name="connsiteY1668" fmla="*/ 947846 h 10322882"/>
              <a:gd name="connsiteX1669" fmla="*/ 2838583 w 7129607"/>
              <a:gd name="connsiteY1669" fmla="*/ 954582 h 10322882"/>
              <a:gd name="connsiteX1670" fmla="*/ 2852052 w 7129607"/>
              <a:gd name="connsiteY1670" fmla="*/ 951213 h 10322882"/>
              <a:gd name="connsiteX1671" fmla="*/ 2878992 w 7129607"/>
              <a:gd name="connsiteY1671" fmla="*/ 934374 h 10322882"/>
              <a:gd name="connsiteX1672" fmla="*/ 2912669 w 7129607"/>
              <a:gd name="connsiteY1672" fmla="*/ 917537 h 10322882"/>
              <a:gd name="connsiteX1673" fmla="*/ 2899198 w 7129607"/>
              <a:gd name="connsiteY1673" fmla="*/ 890594 h 10322882"/>
              <a:gd name="connsiteX1674" fmla="*/ 2868890 w 7129607"/>
              <a:gd name="connsiteY1674" fmla="*/ 867018 h 10322882"/>
              <a:gd name="connsiteX1675" fmla="*/ 2841950 w 7129607"/>
              <a:gd name="connsiteY1675" fmla="*/ 823238 h 10322882"/>
              <a:gd name="connsiteX1676" fmla="*/ 2852052 w 7129607"/>
              <a:gd name="connsiteY1676" fmla="*/ 789560 h 10322882"/>
              <a:gd name="connsiteX1677" fmla="*/ 2841950 w 7129607"/>
              <a:gd name="connsiteY1677" fmla="*/ 772721 h 10322882"/>
              <a:gd name="connsiteX1678" fmla="*/ 2841950 w 7129607"/>
              <a:gd name="connsiteY1678" fmla="*/ 752514 h 10322882"/>
              <a:gd name="connsiteX1679" fmla="*/ 2848686 w 7129607"/>
              <a:gd name="connsiteY1679" fmla="*/ 708733 h 10322882"/>
              <a:gd name="connsiteX1680" fmla="*/ 2841950 w 7129607"/>
              <a:gd name="connsiteY1680" fmla="*/ 695261 h 10322882"/>
              <a:gd name="connsiteX1681" fmla="*/ 2848686 w 7129607"/>
              <a:gd name="connsiteY1681" fmla="*/ 671687 h 10322882"/>
              <a:gd name="connsiteX1682" fmla="*/ 2841950 w 7129607"/>
              <a:gd name="connsiteY1682" fmla="*/ 661583 h 10322882"/>
              <a:gd name="connsiteX1683" fmla="*/ 2838583 w 7129607"/>
              <a:gd name="connsiteY1683" fmla="*/ 644746 h 10322882"/>
              <a:gd name="connsiteX1684" fmla="*/ 2831849 w 7129607"/>
              <a:gd name="connsiteY1684" fmla="*/ 617803 h 10322882"/>
              <a:gd name="connsiteX1685" fmla="*/ 2848686 w 7129607"/>
              <a:gd name="connsiteY1685" fmla="*/ 604331 h 10322882"/>
              <a:gd name="connsiteX1686" fmla="*/ 2855422 w 7129607"/>
              <a:gd name="connsiteY1686" fmla="*/ 567286 h 10322882"/>
              <a:gd name="connsiteX1687" fmla="*/ 2848686 w 7129607"/>
              <a:gd name="connsiteY1687" fmla="*/ 523504 h 10322882"/>
              <a:gd name="connsiteX1688" fmla="*/ 2862157 w 7129607"/>
              <a:gd name="connsiteY1688" fmla="*/ 493194 h 10322882"/>
              <a:gd name="connsiteX1689" fmla="*/ 2868890 w 7129607"/>
              <a:gd name="connsiteY1689" fmla="*/ 449412 h 10322882"/>
              <a:gd name="connsiteX1690" fmla="*/ 2862157 w 7129607"/>
              <a:gd name="connsiteY1690" fmla="*/ 432574 h 10322882"/>
              <a:gd name="connsiteX1691" fmla="*/ 2868890 w 7129607"/>
              <a:gd name="connsiteY1691" fmla="*/ 419103 h 10322882"/>
              <a:gd name="connsiteX1692" fmla="*/ 2862157 w 7129607"/>
              <a:gd name="connsiteY1692" fmla="*/ 402264 h 10322882"/>
              <a:gd name="connsiteX1693" fmla="*/ 2858789 w 7129607"/>
              <a:gd name="connsiteY1693" fmla="*/ 382056 h 10322882"/>
              <a:gd name="connsiteX1694" fmla="*/ 2852052 w 7129607"/>
              <a:gd name="connsiteY1694" fmla="*/ 348380 h 10322882"/>
              <a:gd name="connsiteX1695" fmla="*/ 2821746 w 7129607"/>
              <a:gd name="connsiteY1695" fmla="*/ 338275 h 10322882"/>
              <a:gd name="connsiteX1696" fmla="*/ 2804907 w 7129607"/>
              <a:gd name="connsiteY1696" fmla="*/ 338275 h 10322882"/>
              <a:gd name="connsiteX1697" fmla="*/ 2798173 w 7129607"/>
              <a:gd name="connsiteY1697" fmla="*/ 324804 h 10322882"/>
              <a:gd name="connsiteX1698" fmla="*/ 2767866 w 7129607"/>
              <a:gd name="connsiteY1698" fmla="*/ 331540 h 10322882"/>
              <a:gd name="connsiteX1699" fmla="*/ 2737555 w 7129607"/>
              <a:gd name="connsiteY1699" fmla="*/ 345012 h 10322882"/>
              <a:gd name="connsiteX1700" fmla="*/ 2727456 w 7129607"/>
              <a:gd name="connsiteY1700" fmla="*/ 338275 h 10322882"/>
              <a:gd name="connsiteX1701" fmla="*/ 2707250 w 7129607"/>
              <a:gd name="connsiteY1701" fmla="*/ 338275 h 10322882"/>
              <a:gd name="connsiteX1702" fmla="*/ 2687044 w 7129607"/>
              <a:gd name="connsiteY1702" fmla="*/ 307967 h 10322882"/>
              <a:gd name="connsiteX1703" fmla="*/ 2646635 w 7129607"/>
              <a:gd name="connsiteY1703" fmla="*/ 233874 h 10322882"/>
              <a:gd name="connsiteX1704" fmla="*/ 2619693 w 7129607"/>
              <a:gd name="connsiteY1704" fmla="*/ 217034 h 10322882"/>
              <a:gd name="connsiteX1705" fmla="*/ 2596121 w 7129607"/>
              <a:gd name="connsiteY1705" fmla="*/ 213668 h 10322882"/>
              <a:gd name="connsiteX1706" fmla="*/ 2616327 w 7129607"/>
              <a:gd name="connsiteY1706" fmla="*/ 193461 h 10322882"/>
              <a:gd name="connsiteX1707" fmla="*/ 2629797 w 7129607"/>
              <a:gd name="connsiteY1707" fmla="*/ 163151 h 10322882"/>
              <a:gd name="connsiteX1708" fmla="*/ 2656738 w 7129607"/>
              <a:gd name="connsiteY1708" fmla="*/ 142945 h 10322882"/>
              <a:gd name="connsiteX1709" fmla="*/ 2673574 w 7129607"/>
              <a:gd name="connsiteY1709" fmla="*/ 119371 h 10322882"/>
              <a:gd name="connsiteX1710" fmla="*/ 2683676 w 7129607"/>
              <a:gd name="connsiteY1710" fmla="*/ 102534 h 10322882"/>
              <a:gd name="connsiteX1711" fmla="*/ 2697146 w 7129607"/>
              <a:gd name="connsiteY1711" fmla="*/ 105899 h 10322882"/>
              <a:gd name="connsiteX1712" fmla="*/ 2710618 w 7129607"/>
              <a:gd name="connsiteY1712" fmla="*/ 109267 h 10322882"/>
              <a:gd name="connsiteX1713" fmla="*/ 2734190 w 7129607"/>
              <a:gd name="connsiteY1713" fmla="*/ 99165 h 10322882"/>
              <a:gd name="connsiteX1714" fmla="*/ 2754397 w 7129607"/>
              <a:gd name="connsiteY1714" fmla="*/ 89059 h 10322882"/>
              <a:gd name="connsiteX1715" fmla="*/ 2788071 w 7129607"/>
              <a:gd name="connsiteY1715" fmla="*/ 78956 h 10322882"/>
              <a:gd name="connsiteX1716" fmla="*/ 2801540 w 7129607"/>
              <a:gd name="connsiteY1716" fmla="*/ 52013 h 10322882"/>
              <a:gd name="connsiteX1717" fmla="*/ 2811643 w 7129607"/>
              <a:gd name="connsiteY1717" fmla="*/ 31809 h 10322882"/>
              <a:gd name="connsiteX1718" fmla="*/ 2808275 w 7129607"/>
              <a:gd name="connsiteY1718" fmla="*/ 1498 h 10322882"/>
              <a:gd name="connsiteX0" fmla="*/ 1727528 w 7129607"/>
              <a:gd name="connsiteY0" fmla="*/ 8975575 h 10322882"/>
              <a:gd name="connsiteX1" fmla="*/ 1727574 w 7129607"/>
              <a:gd name="connsiteY1" fmla="*/ 8975638 h 10322882"/>
              <a:gd name="connsiteX2" fmla="*/ 1747089 w 7129607"/>
              <a:gd name="connsiteY2" fmla="*/ 8975638 h 10322882"/>
              <a:gd name="connsiteX3" fmla="*/ 1747089 w 7129607"/>
              <a:gd name="connsiteY3" fmla="*/ 8982373 h 10322882"/>
              <a:gd name="connsiteX4" fmla="*/ 1753828 w 7129607"/>
              <a:gd name="connsiteY4" fmla="*/ 8985741 h 10322882"/>
              <a:gd name="connsiteX5" fmla="*/ 1753999 w 7129607"/>
              <a:gd name="connsiteY5" fmla="*/ 8985429 h 10322882"/>
              <a:gd name="connsiteX6" fmla="*/ 1747745 w 7129607"/>
              <a:gd name="connsiteY6" fmla="*/ 8982305 h 10322882"/>
              <a:gd name="connsiteX7" fmla="*/ 1727528 w 7129607"/>
              <a:gd name="connsiteY7" fmla="*/ 8975575 h 10322882"/>
              <a:gd name="connsiteX8" fmla="*/ 2939394 w 7129607"/>
              <a:gd name="connsiteY8" fmla="*/ 7863365 h 10322882"/>
              <a:gd name="connsiteX9" fmla="*/ 2933765 w 7129607"/>
              <a:gd name="connsiteY9" fmla="*/ 7870204 h 10322882"/>
              <a:gd name="connsiteX10" fmla="*/ 2932948 w 7129607"/>
              <a:gd name="connsiteY10" fmla="*/ 7879615 h 10322882"/>
              <a:gd name="connsiteX11" fmla="*/ 2933297 w 7129607"/>
              <a:gd name="connsiteY11" fmla="*/ 7879269 h 10322882"/>
              <a:gd name="connsiteX12" fmla="*/ 2934022 w 7129607"/>
              <a:gd name="connsiteY12" fmla="*/ 7870917 h 10322882"/>
              <a:gd name="connsiteX13" fmla="*/ 2939920 w 7129607"/>
              <a:gd name="connsiteY13" fmla="*/ 7863759 h 10322882"/>
              <a:gd name="connsiteX14" fmla="*/ 2939394 w 7129607"/>
              <a:gd name="connsiteY14" fmla="*/ 7863365 h 10322882"/>
              <a:gd name="connsiteX15" fmla="*/ 6408711 w 7129607"/>
              <a:gd name="connsiteY15" fmla="*/ 7753763 h 10322882"/>
              <a:gd name="connsiteX16" fmla="*/ 6408711 w 7129607"/>
              <a:gd name="connsiteY16" fmla="*/ 7753788 h 10322882"/>
              <a:gd name="connsiteX17" fmla="*/ 6419483 w 7129607"/>
              <a:gd name="connsiteY17" fmla="*/ 7762398 h 10322882"/>
              <a:gd name="connsiteX18" fmla="*/ 6419369 w 7129607"/>
              <a:gd name="connsiteY18" fmla="*/ 7762284 h 10322882"/>
              <a:gd name="connsiteX19" fmla="*/ 6408711 w 7129607"/>
              <a:gd name="connsiteY19" fmla="*/ 7753763 h 10322882"/>
              <a:gd name="connsiteX20" fmla="*/ 2714483 w 7129607"/>
              <a:gd name="connsiteY20" fmla="*/ 7748713 h 10322882"/>
              <a:gd name="connsiteX21" fmla="*/ 2781509 w 7129607"/>
              <a:gd name="connsiteY21" fmla="*/ 7857093 h 10322882"/>
              <a:gd name="connsiteX22" fmla="*/ 2768674 w 7129607"/>
              <a:gd name="connsiteY22" fmla="*/ 7911283 h 10322882"/>
              <a:gd name="connsiteX23" fmla="*/ 2731596 w 7129607"/>
              <a:gd name="connsiteY23" fmla="*/ 7961196 h 10322882"/>
              <a:gd name="connsiteX24" fmla="*/ 2626069 w 7129607"/>
              <a:gd name="connsiteY24" fmla="*/ 8042480 h 10322882"/>
              <a:gd name="connsiteX25" fmla="*/ 2576157 w 7129607"/>
              <a:gd name="connsiteY25" fmla="*/ 7971177 h 10322882"/>
              <a:gd name="connsiteX26" fmla="*/ 2714483 w 7129607"/>
              <a:gd name="connsiteY26" fmla="*/ 7748713 h 10322882"/>
              <a:gd name="connsiteX27" fmla="*/ 2842828 w 7129607"/>
              <a:gd name="connsiteY27" fmla="*/ 7570456 h 10322882"/>
              <a:gd name="connsiteX28" fmla="*/ 2919835 w 7129607"/>
              <a:gd name="connsiteY28" fmla="*/ 7661723 h 10322882"/>
              <a:gd name="connsiteX29" fmla="*/ 2865645 w 7129607"/>
              <a:gd name="connsiteY29" fmla="*/ 7743009 h 10322882"/>
              <a:gd name="connsiteX30" fmla="*/ 2821437 w 7129607"/>
              <a:gd name="connsiteY30" fmla="*/ 7762974 h 10322882"/>
              <a:gd name="connsiteX31" fmla="*/ 2798621 w 7129607"/>
              <a:gd name="connsiteY31" fmla="*/ 7733028 h 10322882"/>
              <a:gd name="connsiteX32" fmla="*/ 2828568 w 7129607"/>
              <a:gd name="connsiteY32" fmla="*/ 7721619 h 10322882"/>
              <a:gd name="connsiteX33" fmla="*/ 2815733 w 7129607"/>
              <a:gd name="connsiteY33" fmla="*/ 7688819 h 10322882"/>
              <a:gd name="connsiteX34" fmla="*/ 2828568 w 7129607"/>
              <a:gd name="connsiteY34" fmla="*/ 7671706 h 10322882"/>
              <a:gd name="connsiteX35" fmla="*/ 2828568 w 7129607"/>
              <a:gd name="connsiteY35" fmla="*/ 7664577 h 10322882"/>
              <a:gd name="connsiteX36" fmla="*/ 2828568 w 7129607"/>
              <a:gd name="connsiteY36" fmla="*/ 7651742 h 10322882"/>
              <a:gd name="connsiteX37" fmla="*/ 2818585 w 7129607"/>
              <a:gd name="connsiteY37" fmla="*/ 7631777 h 10322882"/>
              <a:gd name="connsiteX38" fmla="*/ 2845681 w 7129607"/>
              <a:gd name="connsiteY38" fmla="*/ 7587568 h 10322882"/>
              <a:gd name="connsiteX39" fmla="*/ 2842828 w 7129607"/>
              <a:gd name="connsiteY39" fmla="*/ 7580439 h 10322882"/>
              <a:gd name="connsiteX40" fmla="*/ 2842828 w 7129607"/>
              <a:gd name="connsiteY40" fmla="*/ 7570456 h 10322882"/>
              <a:gd name="connsiteX41" fmla="*/ 3296309 w 7129607"/>
              <a:gd name="connsiteY41" fmla="*/ 6883099 h 10322882"/>
              <a:gd name="connsiteX42" fmla="*/ 3320551 w 7129607"/>
              <a:gd name="connsiteY42" fmla="*/ 6883099 h 10322882"/>
              <a:gd name="connsiteX43" fmla="*/ 3364760 w 7129607"/>
              <a:gd name="connsiteY43" fmla="*/ 6947272 h 10322882"/>
              <a:gd name="connsiteX44" fmla="*/ 3384724 w 7129607"/>
              <a:gd name="connsiteY44" fmla="*/ 6974366 h 10322882"/>
              <a:gd name="connsiteX45" fmla="*/ 3364760 w 7129607"/>
              <a:gd name="connsiteY45" fmla="*/ 7058504 h 10322882"/>
              <a:gd name="connsiteX46" fmla="*/ 3303440 w 7129607"/>
              <a:gd name="connsiteY46" fmla="*/ 7085598 h 10322882"/>
              <a:gd name="connsiteX47" fmla="*/ 3283475 w 7129607"/>
              <a:gd name="connsiteY47" fmla="*/ 7058504 h 10322882"/>
              <a:gd name="connsiteX48" fmla="*/ 3317699 w 7129607"/>
              <a:gd name="connsiteY48" fmla="*/ 7031408 h 10322882"/>
              <a:gd name="connsiteX49" fmla="*/ 3307718 w 7129607"/>
              <a:gd name="connsiteY49" fmla="*/ 7014295 h 10322882"/>
              <a:gd name="connsiteX50" fmla="*/ 3270640 w 7129607"/>
              <a:gd name="connsiteY50" fmla="*/ 7041391 h 10322882"/>
              <a:gd name="connsiteX51" fmla="*/ 3253527 w 7129607"/>
              <a:gd name="connsiteY51" fmla="*/ 7024278 h 10322882"/>
              <a:gd name="connsiteX52" fmla="*/ 3290605 w 7129607"/>
              <a:gd name="connsiteY52" fmla="*/ 6998610 h 10322882"/>
              <a:gd name="connsiteX53" fmla="*/ 3276344 w 7129607"/>
              <a:gd name="connsiteY53" fmla="*/ 6981497 h 10322882"/>
              <a:gd name="connsiteX54" fmla="*/ 3239267 w 7129607"/>
              <a:gd name="connsiteY54" fmla="*/ 7008592 h 10322882"/>
              <a:gd name="connsiteX55" fmla="*/ 3226433 w 7129607"/>
              <a:gd name="connsiteY55" fmla="*/ 6994331 h 10322882"/>
              <a:gd name="connsiteX56" fmla="*/ 3286327 w 7129607"/>
              <a:gd name="connsiteY56" fmla="*/ 6897359 h 10322882"/>
              <a:gd name="connsiteX57" fmla="*/ 3296309 w 7129607"/>
              <a:gd name="connsiteY57" fmla="*/ 6883099 h 10322882"/>
              <a:gd name="connsiteX58" fmla="*/ 3758351 w 7129607"/>
              <a:gd name="connsiteY58" fmla="*/ 6576498 h 10322882"/>
              <a:gd name="connsiteX59" fmla="*/ 3802558 w 7129607"/>
              <a:gd name="connsiteY59" fmla="*/ 6593611 h 10322882"/>
              <a:gd name="connsiteX60" fmla="*/ 3798280 w 7129607"/>
              <a:gd name="connsiteY60" fmla="*/ 6670619 h 10322882"/>
              <a:gd name="connsiteX61" fmla="*/ 3792575 w 7129607"/>
              <a:gd name="connsiteY61" fmla="*/ 6674897 h 10322882"/>
              <a:gd name="connsiteX62" fmla="*/ 3751220 w 7129607"/>
              <a:gd name="connsiteY62" fmla="*/ 6749052 h 10322882"/>
              <a:gd name="connsiteX63" fmla="*/ 3751218 w 7129607"/>
              <a:gd name="connsiteY63" fmla="*/ 6749052 h 10322882"/>
              <a:gd name="connsiteX64" fmla="*/ 3698456 w 7129607"/>
              <a:gd name="connsiteY64" fmla="*/ 6853152 h 10322882"/>
              <a:gd name="connsiteX65" fmla="*/ 3592929 w 7129607"/>
              <a:gd name="connsiteY65" fmla="*/ 6981497 h 10322882"/>
              <a:gd name="connsiteX66" fmla="*/ 3550146 w 7129607"/>
              <a:gd name="connsiteY66" fmla="*/ 6991479 h 10322882"/>
              <a:gd name="connsiteX67" fmla="*/ 3407542 w 7129607"/>
              <a:gd name="connsiteY67" fmla="*/ 6917324 h 10322882"/>
              <a:gd name="connsiteX68" fmla="*/ 3438916 w 7129607"/>
              <a:gd name="connsiteY68" fmla="*/ 6850301 h 10322882"/>
              <a:gd name="connsiteX69" fmla="*/ 3404690 w 7129607"/>
              <a:gd name="connsiteY69" fmla="*/ 6833188 h 10322882"/>
              <a:gd name="connsiteX70" fmla="*/ 3367613 w 7129607"/>
              <a:gd name="connsiteY70" fmla="*/ 6860282 h 10322882"/>
              <a:gd name="connsiteX71" fmla="*/ 3347648 w 7129607"/>
              <a:gd name="connsiteY71" fmla="*/ 6826058 h 10322882"/>
              <a:gd name="connsiteX72" fmla="*/ 3411820 w 7129607"/>
              <a:gd name="connsiteY72" fmla="*/ 6687732 h 10322882"/>
              <a:gd name="connsiteX73" fmla="*/ 3458879 w 7129607"/>
              <a:gd name="connsiteY73" fmla="*/ 6590759 h 10322882"/>
              <a:gd name="connsiteX74" fmla="*/ 3528756 w 7129607"/>
              <a:gd name="connsiteY74" fmla="*/ 6650654 h 10322882"/>
              <a:gd name="connsiteX75" fmla="*/ 3491678 w 7129607"/>
              <a:gd name="connsiteY75" fmla="*/ 6734791 h 10322882"/>
              <a:gd name="connsiteX76" fmla="*/ 3481697 w 7129607"/>
              <a:gd name="connsiteY76" fmla="*/ 6756181 h 10322882"/>
              <a:gd name="connsiteX77" fmla="*/ 3580094 w 7129607"/>
              <a:gd name="connsiteY77" fmla="*/ 6808945 h 10322882"/>
              <a:gd name="connsiteX78" fmla="*/ 3644266 w 7129607"/>
              <a:gd name="connsiteY78" fmla="*/ 6687730 h 10322882"/>
              <a:gd name="connsiteX79" fmla="*/ 3644267 w 7129607"/>
              <a:gd name="connsiteY79" fmla="*/ 6687732 h 10322882"/>
              <a:gd name="connsiteX80" fmla="*/ 3691326 w 7129607"/>
              <a:gd name="connsiteY80" fmla="*/ 6600742 h 10322882"/>
              <a:gd name="connsiteX81" fmla="*/ 3738387 w 7129607"/>
              <a:gd name="connsiteY81" fmla="*/ 6613575 h 10322882"/>
              <a:gd name="connsiteX82" fmla="*/ 3758351 w 7129607"/>
              <a:gd name="connsiteY82" fmla="*/ 6576498 h 10322882"/>
              <a:gd name="connsiteX83" fmla="*/ 6082766 w 7129607"/>
              <a:gd name="connsiteY83" fmla="*/ 5967879 h 10322882"/>
              <a:gd name="connsiteX84" fmla="*/ 6082774 w 7129607"/>
              <a:gd name="connsiteY84" fmla="*/ 5967906 h 10322882"/>
              <a:gd name="connsiteX85" fmla="*/ 6082766 w 7129607"/>
              <a:gd name="connsiteY85" fmla="*/ 5967879 h 10322882"/>
              <a:gd name="connsiteX86" fmla="*/ 3350500 w 7129607"/>
              <a:gd name="connsiteY86" fmla="*/ 5715163 h 10322882"/>
              <a:gd name="connsiteX87" fmla="*/ 3381872 w 7129607"/>
              <a:gd name="connsiteY87" fmla="*/ 5718015 h 10322882"/>
              <a:gd name="connsiteX88" fmla="*/ 3411820 w 7129607"/>
              <a:gd name="connsiteY88" fmla="*/ 5730850 h 10322882"/>
              <a:gd name="connsiteX89" fmla="*/ 3421801 w 7129607"/>
              <a:gd name="connsiteY89" fmla="*/ 5727998 h 10322882"/>
              <a:gd name="connsiteX90" fmla="*/ 3560129 w 7129607"/>
              <a:gd name="connsiteY90" fmla="*/ 5730850 h 10322882"/>
              <a:gd name="connsiteX91" fmla="*/ 3580094 w 7129607"/>
              <a:gd name="connsiteY91" fmla="*/ 5819266 h 10322882"/>
              <a:gd name="connsiteX92" fmla="*/ 3562981 w 7129607"/>
              <a:gd name="connsiteY92" fmla="*/ 5819266 h 10322882"/>
              <a:gd name="connsiteX93" fmla="*/ 3562981 w 7129607"/>
              <a:gd name="connsiteY93" fmla="*/ 5846360 h 10322882"/>
              <a:gd name="connsiteX94" fmla="*/ 3545869 w 7129607"/>
              <a:gd name="connsiteY94" fmla="*/ 5846360 h 10322882"/>
              <a:gd name="connsiteX95" fmla="*/ 3540165 w 7129607"/>
              <a:gd name="connsiteY95" fmla="*/ 5829247 h 10322882"/>
              <a:gd name="connsiteX96" fmla="*/ 3384726 w 7129607"/>
              <a:gd name="connsiteY96" fmla="*/ 5829247 h 10322882"/>
              <a:gd name="connsiteX97" fmla="*/ 3360482 w 7129607"/>
              <a:gd name="connsiteY97" fmla="*/ 5755092 h 10322882"/>
              <a:gd name="connsiteX98" fmla="*/ 3370465 w 7129607"/>
              <a:gd name="connsiteY98" fmla="*/ 5745111 h 10322882"/>
              <a:gd name="connsiteX99" fmla="*/ 3357630 w 7129607"/>
              <a:gd name="connsiteY99" fmla="*/ 5742259 h 10322882"/>
              <a:gd name="connsiteX100" fmla="*/ 3350500 w 7129607"/>
              <a:gd name="connsiteY100" fmla="*/ 5715163 h 10322882"/>
              <a:gd name="connsiteX101" fmla="*/ 6194670 w 7129607"/>
              <a:gd name="connsiteY101" fmla="*/ 5418453 h 10322882"/>
              <a:gd name="connsiteX102" fmla="*/ 6194376 w 7129607"/>
              <a:gd name="connsiteY102" fmla="*/ 5418666 h 10322882"/>
              <a:gd name="connsiteX103" fmla="*/ 6190564 w 7129607"/>
              <a:gd name="connsiteY103" fmla="*/ 5424764 h 10322882"/>
              <a:gd name="connsiteX104" fmla="*/ 6190695 w 7129607"/>
              <a:gd name="connsiteY104" fmla="*/ 5424817 h 10322882"/>
              <a:gd name="connsiteX105" fmla="*/ 6194670 w 7129607"/>
              <a:gd name="connsiteY105" fmla="*/ 5418453 h 10322882"/>
              <a:gd name="connsiteX106" fmla="*/ 3536068 w 7129607"/>
              <a:gd name="connsiteY106" fmla="*/ 5394300 h 10322882"/>
              <a:gd name="connsiteX107" fmla="*/ 3546184 w 7129607"/>
              <a:gd name="connsiteY107" fmla="*/ 5401050 h 10322882"/>
              <a:gd name="connsiteX108" fmla="*/ 3552927 w 7129607"/>
              <a:gd name="connsiteY108" fmla="*/ 5397676 h 10322882"/>
              <a:gd name="connsiteX109" fmla="*/ 3616987 w 7129607"/>
              <a:gd name="connsiteY109" fmla="*/ 5424675 h 10322882"/>
              <a:gd name="connsiteX110" fmla="*/ 3704648 w 7129607"/>
              <a:gd name="connsiteY110" fmla="*/ 5407801 h 10322882"/>
              <a:gd name="connsiteX111" fmla="*/ 3711392 w 7129607"/>
              <a:gd name="connsiteY111" fmla="*/ 5417926 h 10322882"/>
              <a:gd name="connsiteX112" fmla="*/ 3728249 w 7129607"/>
              <a:gd name="connsiteY112" fmla="*/ 5411175 h 10322882"/>
              <a:gd name="connsiteX113" fmla="*/ 3772081 w 7129607"/>
              <a:gd name="connsiteY113" fmla="*/ 5438176 h 10322882"/>
              <a:gd name="connsiteX114" fmla="*/ 3772081 w 7129607"/>
              <a:gd name="connsiteY114" fmla="*/ 5444926 h 10322882"/>
              <a:gd name="connsiteX115" fmla="*/ 3785567 w 7129607"/>
              <a:gd name="connsiteY115" fmla="*/ 5441550 h 10322882"/>
              <a:gd name="connsiteX116" fmla="*/ 3812540 w 7129607"/>
              <a:gd name="connsiteY116" fmla="*/ 5606925 h 10322882"/>
              <a:gd name="connsiteX117" fmla="*/ 3799053 w 7129607"/>
              <a:gd name="connsiteY117" fmla="*/ 5620426 h 10322882"/>
              <a:gd name="connsiteX118" fmla="*/ 3721506 w 7129607"/>
              <a:gd name="connsiteY118" fmla="*/ 5654176 h 10322882"/>
              <a:gd name="connsiteX119" fmla="*/ 3714762 w 7129607"/>
              <a:gd name="connsiteY119" fmla="*/ 5664301 h 10322882"/>
              <a:gd name="connsiteX120" fmla="*/ 3701276 w 7129607"/>
              <a:gd name="connsiteY120" fmla="*/ 5664301 h 10322882"/>
              <a:gd name="connsiteX121" fmla="*/ 3596757 w 7129607"/>
              <a:gd name="connsiteY121" fmla="*/ 5698050 h 10322882"/>
              <a:gd name="connsiteX122" fmla="*/ 3579900 w 7129607"/>
              <a:gd name="connsiteY122" fmla="*/ 5647425 h 10322882"/>
              <a:gd name="connsiteX123" fmla="*/ 3468636 w 7129607"/>
              <a:gd name="connsiteY123" fmla="*/ 5644051 h 10322882"/>
              <a:gd name="connsiteX124" fmla="*/ 3438293 w 7129607"/>
              <a:gd name="connsiteY124" fmla="*/ 5600175 h 10322882"/>
              <a:gd name="connsiteX125" fmla="*/ 3515839 w 7129607"/>
              <a:gd name="connsiteY125" fmla="*/ 5525926 h 10322882"/>
              <a:gd name="connsiteX126" fmla="*/ 3488866 w 7129607"/>
              <a:gd name="connsiteY126" fmla="*/ 5498925 h 10322882"/>
              <a:gd name="connsiteX127" fmla="*/ 3407949 w 7129607"/>
              <a:gd name="connsiteY127" fmla="*/ 5573176 h 10322882"/>
              <a:gd name="connsiteX128" fmla="*/ 3340517 w 7129607"/>
              <a:gd name="connsiteY128" fmla="*/ 5573176 h 10322882"/>
              <a:gd name="connsiteX129" fmla="*/ 3340517 w 7129607"/>
              <a:gd name="connsiteY129" fmla="*/ 5482050 h 10322882"/>
              <a:gd name="connsiteX130" fmla="*/ 3374233 w 7129607"/>
              <a:gd name="connsiteY130" fmla="*/ 5461800 h 10322882"/>
              <a:gd name="connsiteX131" fmla="*/ 3414692 w 7129607"/>
              <a:gd name="connsiteY131" fmla="*/ 5448301 h 10322882"/>
              <a:gd name="connsiteX132" fmla="*/ 3536068 w 7129607"/>
              <a:gd name="connsiteY132" fmla="*/ 5394300 h 10322882"/>
              <a:gd name="connsiteX133" fmla="*/ 3128034 w 7129607"/>
              <a:gd name="connsiteY133" fmla="*/ 5196080 h 10322882"/>
              <a:gd name="connsiteX134" fmla="*/ 3350499 w 7129607"/>
              <a:gd name="connsiteY134" fmla="*/ 5236009 h 10322882"/>
              <a:gd name="connsiteX135" fmla="*/ 3401837 w 7129607"/>
              <a:gd name="connsiteY135" fmla="*/ 5277366 h 10322882"/>
              <a:gd name="connsiteX136" fmla="*/ 3273492 w 7129607"/>
              <a:gd name="connsiteY136" fmla="*/ 5431379 h 10322882"/>
              <a:gd name="connsiteX137" fmla="*/ 3125183 w 7129607"/>
              <a:gd name="connsiteY137" fmla="*/ 5414266 h 10322882"/>
              <a:gd name="connsiteX138" fmla="*/ 3061011 w 7129607"/>
              <a:gd name="connsiteY138" fmla="*/ 5303034 h 10322882"/>
              <a:gd name="connsiteX139" fmla="*/ 3128034 w 7129607"/>
              <a:gd name="connsiteY139" fmla="*/ 5196080 h 10322882"/>
              <a:gd name="connsiteX140" fmla="*/ 3384724 w 7129607"/>
              <a:gd name="connsiteY140" fmla="*/ 5023527 h 10322882"/>
              <a:gd name="connsiteX141" fmla="*/ 3458879 w 7129607"/>
              <a:gd name="connsiteY141" fmla="*/ 5081996 h 10322882"/>
              <a:gd name="connsiteX142" fmla="*/ 3454601 w 7129607"/>
              <a:gd name="connsiteY142" fmla="*/ 5114794 h 10322882"/>
              <a:gd name="connsiteX143" fmla="*/ 3475992 w 7129607"/>
              <a:gd name="connsiteY143" fmla="*/ 5119072 h 10322882"/>
              <a:gd name="connsiteX144" fmla="*/ 3461731 w 7129607"/>
              <a:gd name="connsiteY144" fmla="*/ 5208913 h 10322882"/>
              <a:gd name="connsiteX145" fmla="*/ 3212172 w 7129607"/>
              <a:gd name="connsiteY145" fmla="*/ 5161855 h 10322882"/>
              <a:gd name="connsiteX146" fmla="*/ 3226433 w 7129607"/>
              <a:gd name="connsiteY146" fmla="*/ 5084848 h 10322882"/>
              <a:gd name="connsiteX147" fmla="*/ 3384724 w 7129607"/>
              <a:gd name="connsiteY147" fmla="*/ 5023527 h 10322882"/>
              <a:gd name="connsiteX148" fmla="*/ 6786974 w 7129607"/>
              <a:gd name="connsiteY148" fmla="*/ 3447672 h 10322882"/>
              <a:gd name="connsiteX149" fmla="*/ 6783658 w 7129607"/>
              <a:gd name="connsiteY149" fmla="*/ 3460947 h 10322882"/>
              <a:gd name="connsiteX150" fmla="*/ 6783835 w 7129607"/>
              <a:gd name="connsiteY150" fmla="*/ 3461304 h 10322882"/>
              <a:gd name="connsiteX151" fmla="*/ 6787155 w 7129607"/>
              <a:gd name="connsiteY151" fmla="*/ 3448035 h 10322882"/>
              <a:gd name="connsiteX152" fmla="*/ 6786974 w 7129607"/>
              <a:gd name="connsiteY152" fmla="*/ 3447672 h 10322882"/>
              <a:gd name="connsiteX153" fmla="*/ 5253470 w 7129607"/>
              <a:gd name="connsiteY153" fmla="*/ 1813834 h 10322882"/>
              <a:gd name="connsiteX154" fmla="*/ 5253599 w 7129607"/>
              <a:gd name="connsiteY154" fmla="*/ 1813966 h 10322882"/>
              <a:gd name="connsiteX155" fmla="*/ 5255652 w 7129607"/>
              <a:gd name="connsiteY155" fmla="*/ 1816331 h 10322882"/>
              <a:gd name="connsiteX156" fmla="*/ 5255733 w 7129607"/>
              <a:gd name="connsiteY156" fmla="*/ 1816322 h 10322882"/>
              <a:gd name="connsiteX157" fmla="*/ 5254144 w 7129607"/>
              <a:gd name="connsiteY157" fmla="*/ 1814475 h 10322882"/>
              <a:gd name="connsiteX158" fmla="*/ 5253470 w 7129607"/>
              <a:gd name="connsiteY158" fmla="*/ 1813834 h 10322882"/>
              <a:gd name="connsiteX159" fmla="*/ 4718574 w 7129607"/>
              <a:gd name="connsiteY159" fmla="*/ 1642347 h 10322882"/>
              <a:gd name="connsiteX160" fmla="*/ 4718476 w 7129607"/>
              <a:gd name="connsiteY160" fmla="*/ 1642543 h 10322882"/>
              <a:gd name="connsiteX161" fmla="*/ 4725052 w 7129607"/>
              <a:gd name="connsiteY161" fmla="*/ 1652401 h 10322882"/>
              <a:gd name="connsiteX162" fmla="*/ 4725145 w 7129607"/>
              <a:gd name="connsiteY162" fmla="*/ 1652214 h 10322882"/>
              <a:gd name="connsiteX163" fmla="*/ 4718574 w 7129607"/>
              <a:gd name="connsiteY163" fmla="*/ 1642347 h 10322882"/>
              <a:gd name="connsiteX164" fmla="*/ 2808275 w 7129607"/>
              <a:gd name="connsiteY164" fmla="*/ 1498 h 10322882"/>
              <a:gd name="connsiteX165" fmla="*/ 2845318 w 7129607"/>
              <a:gd name="connsiteY165" fmla="*/ 1498 h 10322882"/>
              <a:gd name="connsiteX166" fmla="*/ 2885728 w 7129607"/>
              <a:gd name="connsiteY166" fmla="*/ 14968 h 10322882"/>
              <a:gd name="connsiteX167" fmla="*/ 2926138 w 7129607"/>
              <a:gd name="connsiteY167" fmla="*/ 28439 h 10322882"/>
              <a:gd name="connsiteX168" fmla="*/ 2939609 w 7129607"/>
              <a:gd name="connsiteY168" fmla="*/ 48645 h 10322882"/>
              <a:gd name="connsiteX169" fmla="*/ 2936241 w 7129607"/>
              <a:gd name="connsiteY169" fmla="*/ 62119 h 10322882"/>
              <a:gd name="connsiteX170" fmla="*/ 2976651 w 7129607"/>
              <a:gd name="connsiteY170" fmla="*/ 78956 h 10322882"/>
              <a:gd name="connsiteX171" fmla="*/ 3010323 w 7129607"/>
              <a:gd name="connsiteY171" fmla="*/ 92426 h 10322882"/>
              <a:gd name="connsiteX172" fmla="*/ 3094509 w 7129607"/>
              <a:gd name="connsiteY172" fmla="*/ 95795 h 10322882"/>
              <a:gd name="connsiteX173" fmla="*/ 3101245 w 7129607"/>
              <a:gd name="connsiteY173" fmla="*/ 112634 h 10322882"/>
              <a:gd name="connsiteX174" fmla="*/ 3111348 w 7129607"/>
              <a:gd name="connsiteY174" fmla="*/ 129473 h 10322882"/>
              <a:gd name="connsiteX175" fmla="*/ 3131552 w 7129607"/>
              <a:gd name="connsiteY175" fmla="*/ 156416 h 10322882"/>
              <a:gd name="connsiteX176" fmla="*/ 3141655 w 7129607"/>
              <a:gd name="connsiteY176" fmla="*/ 193461 h 10322882"/>
              <a:gd name="connsiteX177" fmla="*/ 3134920 w 7129607"/>
              <a:gd name="connsiteY177" fmla="*/ 213668 h 10322882"/>
              <a:gd name="connsiteX178" fmla="*/ 3145023 w 7129607"/>
              <a:gd name="connsiteY178" fmla="*/ 237242 h 10322882"/>
              <a:gd name="connsiteX179" fmla="*/ 3158493 w 7129607"/>
              <a:gd name="connsiteY179" fmla="*/ 267554 h 10322882"/>
              <a:gd name="connsiteX180" fmla="*/ 3155126 w 7129607"/>
              <a:gd name="connsiteY180" fmla="*/ 284391 h 10322882"/>
              <a:gd name="connsiteX181" fmla="*/ 3158493 w 7129607"/>
              <a:gd name="connsiteY181" fmla="*/ 304598 h 10322882"/>
              <a:gd name="connsiteX182" fmla="*/ 3145023 w 7129607"/>
              <a:gd name="connsiteY182" fmla="*/ 341643 h 10322882"/>
              <a:gd name="connsiteX183" fmla="*/ 3134920 w 7129607"/>
              <a:gd name="connsiteY183" fmla="*/ 371953 h 10322882"/>
              <a:gd name="connsiteX184" fmla="*/ 3124818 w 7129607"/>
              <a:gd name="connsiteY184" fmla="*/ 398896 h 10322882"/>
              <a:gd name="connsiteX185" fmla="*/ 3114715 w 7129607"/>
              <a:gd name="connsiteY185" fmla="*/ 425840 h 10322882"/>
              <a:gd name="connsiteX186" fmla="*/ 3114715 w 7129607"/>
              <a:gd name="connsiteY186" fmla="*/ 442677 h 10322882"/>
              <a:gd name="connsiteX187" fmla="*/ 3121451 w 7129607"/>
              <a:gd name="connsiteY187" fmla="*/ 452781 h 10322882"/>
              <a:gd name="connsiteX188" fmla="*/ 3138287 w 7129607"/>
              <a:gd name="connsiteY188" fmla="*/ 479724 h 10322882"/>
              <a:gd name="connsiteX189" fmla="*/ 3145023 w 7129607"/>
              <a:gd name="connsiteY189" fmla="*/ 493194 h 10322882"/>
              <a:gd name="connsiteX190" fmla="*/ 3151758 w 7129607"/>
              <a:gd name="connsiteY190" fmla="*/ 506667 h 10322882"/>
              <a:gd name="connsiteX191" fmla="*/ 3151758 w 7129607"/>
              <a:gd name="connsiteY191" fmla="*/ 540343 h 10322882"/>
              <a:gd name="connsiteX192" fmla="*/ 3192168 w 7129607"/>
              <a:gd name="connsiteY192" fmla="*/ 536975 h 10322882"/>
              <a:gd name="connsiteX193" fmla="*/ 3235945 w 7129607"/>
              <a:gd name="connsiteY193" fmla="*/ 533608 h 10322882"/>
              <a:gd name="connsiteX194" fmla="*/ 3266254 w 7129607"/>
              <a:gd name="connsiteY194" fmla="*/ 557182 h 10322882"/>
              <a:gd name="connsiteX195" fmla="*/ 3303296 w 7129607"/>
              <a:gd name="connsiteY195" fmla="*/ 563917 h 10322882"/>
              <a:gd name="connsiteX196" fmla="*/ 3330236 w 7129607"/>
              <a:gd name="connsiteY196" fmla="*/ 543710 h 10322882"/>
              <a:gd name="connsiteX197" fmla="*/ 3353808 w 7129607"/>
              <a:gd name="connsiteY197" fmla="*/ 574021 h 10322882"/>
              <a:gd name="connsiteX198" fmla="*/ 3394218 w 7129607"/>
              <a:gd name="connsiteY198" fmla="*/ 590860 h 10322882"/>
              <a:gd name="connsiteX199" fmla="*/ 3424526 w 7129607"/>
              <a:gd name="connsiteY199" fmla="*/ 563917 h 10322882"/>
              <a:gd name="connsiteX200" fmla="*/ 3451465 w 7129607"/>
              <a:gd name="connsiteY200" fmla="*/ 533608 h 10322882"/>
              <a:gd name="connsiteX201" fmla="*/ 3475039 w 7129607"/>
              <a:gd name="connsiteY201" fmla="*/ 543710 h 10322882"/>
              <a:gd name="connsiteX202" fmla="*/ 3481774 w 7129607"/>
              <a:gd name="connsiteY202" fmla="*/ 553815 h 10322882"/>
              <a:gd name="connsiteX203" fmla="*/ 3501979 w 7129607"/>
              <a:gd name="connsiteY203" fmla="*/ 560550 h 10322882"/>
              <a:gd name="connsiteX204" fmla="*/ 3522183 w 7129607"/>
              <a:gd name="connsiteY204" fmla="*/ 594229 h 10322882"/>
              <a:gd name="connsiteX205" fmla="*/ 3549124 w 7129607"/>
              <a:gd name="connsiteY205" fmla="*/ 631274 h 10322882"/>
              <a:gd name="connsiteX206" fmla="*/ 3619842 w 7129607"/>
              <a:gd name="connsiteY206" fmla="*/ 641377 h 10322882"/>
              <a:gd name="connsiteX207" fmla="*/ 3633311 w 7129607"/>
              <a:gd name="connsiteY207" fmla="*/ 631274 h 10322882"/>
              <a:gd name="connsiteX208" fmla="*/ 3656885 w 7129607"/>
              <a:gd name="connsiteY208" fmla="*/ 624538 h 10322882"/>
              <a:gd name="connsiteX209" fmla="*/ 3666986 w 7129607"/>
              <a:gd name="connsiteY209" fmla="*/ 611066 h 10322882"/>
              <a:gd name="connsiteX210" fmla="*/ 3690560 w 7129607"/>
              <a:gd name="connsiteY210" fmla="*/ 594229 h 10322882"/>
              <a:gd name="connsiteX211" fmla="*/ 3768012 w 7129607"/>
              <a:gd name="connsiteY211" fmla="*/ 577388 h 10322882"/>
              <a:gd name="connsiteX212" fmla="*/ 3798320 w 7129607"/>
              <a:gd name="connsiteY212" fmla="*/ 580756 h 10322882"/>
              <a:gd name="connsiteX213" fmla="*/ 3821892 w 7129607"/>
              <a:gd name="connsiteY213" fmla="*/ 604331 h 10322882"/>
              <a:gd name="connsiteX214" fmla="*/ 3855567 w 7129607"/>
              <a:gd name="connsiteY214" fmla="*/ 614434 h 10322882"/>
              <a:gd name="connsiteX215" fmla="*/ 3885874 w 7129607"/>
              <a:gd name="connsiteY215" fmla="*/ 621169 h 10322882"/>
              <a:gd name="connsiteX216" fmla="*/ 3906080 w 7129607"/>
              <a:gd name="connsiteY216" fmla="*/ 648112 h 10322882"/>
              <a:gd name="connsiteX217" fmla="*/ 3916183 w 7129607"/>
              <a:gd name="connsiteY217" fmla="*/ 658216 h 10322882"/>
              <a:gd name="connsiteX218" fmla="*/ 3929652 w 7129607"/>
              <a:gd name="connsiteY218" fmla="*/ 651481 h 10322882"/>
              <a:gd name="connsiteX219" fmla="*/ 3953224 w 7129607"/>
              <a:gd name="connsiteY219" fmla="*/ 651481 h 10322882"/>
              <a:gd name="connsiteX220" fmla="*/ 3986901 w 7129607"/>
              <a:gd name="connsiteY220" fmla="*/ 661583 h 10322882"/>
              <a:gd name="connsiteX221" fmla="*/ 4017208 w 7129607"/>
              <a:gd name="connsiteY221" fmla="*/ 668320 h 10322882"/>
              <a:gd name="connsiteX222" fmla="*/ 4054251 w 7129607"/>
              <a:gd name="connsiteY222" fmla="*/ 698629 h 10322882"/>
              <a:gd name="connsiteX223" fmla="*/ 4074455 w 7129607"/>
              <a:gd name="connsiteY223" fmla="*/ 715468 h 10322882"/>
              <a:gd name="connsiteX224" fmla="*/ 4101395 w 7129607"/>
              <a:gd name="connsiteY224" fmla="*/ 728939 h 10322882"/>
              <a:gd name="connsiteX225" fmla="*/ 4175480 w 7129607"/>
              <a:gd name="connsiteY225" fmla="*/ 755882 h 10322882"/>
              <a:gd name="connsiteX226" fmla="*/ 4205788 w 7129607"/>
              <a:gd name="connsiteY226" fmla="*/ 759250 h 10322882"/>
              <a:gd name="connsiteX227" fmla="*/ 4219258 w 7129607"/>
              <a:gd name="connsiteY227" fmla="*/ 749147 h 10322882"/>
              <a:gd name="connsiteX228" fmla="*/ 4252933 w 7129607"/>
              <a:gd name="connsiteY228" fmla="*/ 759250 h 10322882"/>
              <a:gd name="connsiteX229" fmla="*/ 4279873 w 7129607"/>
              <a:gd name="connsiteY229" fmla="*/ 782823 h 10322882"/>
              <a:gd name="connsiteX230" fmla="*/ 4310182 w 7129607"/>
              <a:gd name="connsiteY230" fmla="*/ 786191 h 10322882"/>
              <a:gd name="connsiteX231" fmla="*/ 4316916 w 7129607"/>
              <a:gd name="connsiteY231" fmla="*/ 806399 h 10322882"/>
              <a:gd name="connsiteX232" fmla="*/ 4333754 w 7129607"/>
              <a:gd name="connsiteY232" fmla="*/ 816501 h 10322882"/>
              <a:gd name="connsiteX233" fmla="*/ 4360694 w 7129607"/>
              <a:gd name="connsiteY233" fmla="*/ 850181 h 10322882"/>
              <a:gd name="connsiteX234" fmla="*/ 4289976 w 7129607"/>
              <a:gd name="connsiteY234" fmla="*/ 887225 h 10322882"/>
              <a:gd name="connsiteX235" fmla="*/ 4263036 w 7129607"/>
              <a:gd name="connsiteY235" fmla="*/ 917537 h 10322882"/>
              <a:gd name="connsiteX236" fmla="*/ 4266404 w 7129607"/>
              <a:gd name="connsiteY236" fmla="*/ 931007 h 10322882"/>
              <a:gd name="connsiteX237" fmla="*/ 4273139 w 7129607"/>
              <a:gd name="connsiteY237" fmla="*/ 957950 h 10322882"/>
              <a:gd name="connsiteX238" fmla="*/ 4289976 w 7129607"/>
              <a:gd name="connsiteY238" fmla="*/ 988258 h 10322882"/>
              <a:gd name="connsiteX239" fmla="*/ 4303447 w 7129607"/>
              <a:gd name="connsiteY239" fmla="*/ 1018569 h 10322882"/>
              <a:gd name="connsiteX240" fmla="*/ 4303447 w 7129607"/>
              <a:gd name="connsiteY240" fmla="*/ 1069086 h 10322882"/>
              <a:gd name="connsiteX241" fmla="*/ 4306814 w 7129607"/>
              <a:gd name="connsiteY241" fmla="*/ 1092660 h 10322882"/>
              <a:gd name="connsiteX242" fmla="*/ 4313548 w 7129607"/>
              <a:gd name="connsiteY242" fmla="*/ 1119603 h 10322882"/>
              <a:gd name="connsiteX243" fmla="*/ 4343857 w 7129607"/>
              <a:gd name="connsiteY243" fmla="*/ 1106131 h 10322882"/>
              <a:gd name="connsiteX244" fmla="*/ 4333754 w 7129607"/>
              <a:gd name="connsiteY244" fmla="*/ 1119603 h 10322882"/>
              <a:gd name="connsiteX245" fmla="*/ 4320283 w 7129607"/>
              <a:gd name="connsiteY245" fmla="*/ 1126339 h 10322882"/>
              <a:gd name="connsiteX246" fmla="*/ 4316916 w 7129607"/>
              <a:gd name="connsiteY246" fmla="*/ 1136442 h 10322882"/>
              <a:gd name="connsiteX247" fmla="*/ 4289976 w 7129607"/>
              <a:gd name="connsiteY247" fmla="*/ 1163385 h 10322882"/>
              <a:gd name="connsiteX248" fmla="*/ 4306814 w 7129607"/>
              <a:gd name="connsiteY248" fmla="*/ 1129707 h 10322882"/>
              <a:gd name="connsiteX249" fmla="*/ 4293344 w 7129607"/>
              <a:gd name="connsiteY249" fmla="*/ 1126339 h 10322882"/>
              <a:gd name="connsiteX250" fmla="*/ 4273139 w 7129607"/>
              <a:gd name="connsiteY250" fmla="*/ 1146544 h 10322882"/>
              <a:gd name="connsiteX251" fmla="*/ 4246198 w 7129607"/>
              <a:gd name="connsiteY251" fmla="*/ 1149913 h 10322882"/>
              <a:gd name="connsiteX252" fmla="*/ 4239464 w 7129607"/>
              <a:gd name="connsiteY252" fmla="*/ 1170120 h 10322882"/>
              <a:gd name="connsiteX253" fmla="*/ 4259669 w 7129607"/>
              <a:gd name="connsiteY253" fmla="*/ 1203799 h 10322882"/>
              <a:gd name="connsiteX254" fmla="*/ 4273139 w 7129607"/>
              <a:gd name="connsiteY254" fmla="*/ 1207165 h 10322882"/>
              <a:gd name="connsiteX255" fmla="*/ 4276505 w 7129607"/>
              <a:gd name="connsiteY255" fmla="*/ 1227371 h 10322882"/>
              <a:gd name="connsiteX256" fmla="*/ 4283241 w 7129607"/>
              <a:gd name="connsiteY256" fmla="*/ 1247579 h 10322882"/>
              <a:gd name="connsiteX257" fmla="*/ 4306814 w 7129607"/>
              <a:gd name="connsiteY257" fmla="*/ 1250947 h 10322882"/>
              <a:gd name="connsiteX258" fmla="*/ 4296711 w 7129607"/>
              <a:gd name="connsiteY258" fmla="*/ 1257682 h 10322882"/>
              <a:gd name="connsiteX259" fmla="*/ 4286608 w 7129607"/>
              <a:gd name="connsiteY259" fmla="*/ 1274521 h 10322882"/>
              <a:gd name="connsiteX260" fmla="*/ 4263036 w 7129607"/>
              <a:gd name="connsiteY260" fmla="*/ 1304831 h 10322882"/>
              <a:gd name="connsiteX261" fmla="*/ 4242830 w 7129607"/>
              <a:gd name="connsiteY261" fmla="*/ 1355348 h 10322882"/>
              <a:gd name="connsiteX262" fmla="*/ 4279873 w 7129607"/>
              <a:gd name="connsiteY262" fmla="*/ 1378922 h 10322882"/>
              <a:gd name="connsiteX263" fmla="*/ 4279873 w 7129607"/>
              <a:gd name="connsiteY263" fmla="*/ 1392393 h 10322882"/>
              <a:gd name="connsiteX264" fmla="*/ 4270947 w 7129607"/>
              <a:gd name="connsiteY264" fmla="*/ 1399090 h 10322882"/>
              <a:gd name="connsiteX265" fmla="*/ 4272050 w 7129607"/>
              <a:gd name="connsiteY265" fmla="*/ 1399833 h 10322882"/>
              <a:gd name="connsiteX266" fmla="*/ 4280580 w 7129607"/>
              <a:gd name="connsiteY266" fmla="*/ 1393439 h 10322882"/>
              <a:gd name="connsiteX267" fmla="*/ 4280580 w 7129607"/>
              <a:gd name="connsiteY267" fmla="*/ 1379974 h 10322882"/>
              <a:gd name="connsiteX268" fmla="*/ 4310896 w 7129607"/>
              <a:gd name="connsiteY268" fmla="*/ 1396805 h 10322882"/>
              <a:gd name="connsiteX269" fmla="*/ 4351318 w 7129607"/>
              <a:gd name="connsiteY269" fmla="*/ 1460765 h 10322882"/>
              <a:gd name="connsiteX270" fmla="*/ 4395107 w 7129607"/>
              <a:gd name="connsiteY270" fmla="*/ 1464130 h 10322882"/>
              <a:gd name="connsiteX271" fmla="*/ 4438896 w 7129607"/>
              <a:gd name="connsiteY271" fmla="*/ 1464130 h 10322882"/>
              <a:gd name="connsiteX272" fmla="*/ 4469213 w 7129607"/>
              <a:gd name="connsiteY272" fmla="*/ 1433834 h 10322882"/>
              <a:gd name="connsiteX273" fmla="*/ 4489423 w 7129607"/>
              <a:gd name="connsiteY273" fmla="*/ 1396805 h 10322882"/>
              <a:gd name="connsiteX274" fmla="*/ 4523108 w 7129607"/>
              <a:gd name="connsiteY274" fmla="*/ 1413636 h 10322882"/>
              <a:gd name="connsiteX275" fmla="*/ 4553423 w 7129607"/>
              <a:gd name="connsiteY275" fmla="*/ 1423736 h 10322882"/>
              <a:gd name="connsiteX276" fmla="*/ 4607318 w 7129607"/>
              <a:gd name="connsiteY276" fmla="*/ 1430469 h 10322882"/>
              <a:gd name="connsiteX277" fmla="*/ 4607318 w 7129607"/>
              <a:gd name="connsiteY277" fmla="*/ 1467498 h 10322882"/>
              <a:gd name="connsiteX278" fmla="*/ 4607318 w 7129607"/>
              <a:gd name="connsiteY278" fmla="*/ 1504527 h 10322882"/>
              <a:gd name="connsiteX279" fmla="*/ 4620792 w 7129607"/>
              <a:gd name="connsiteY279" fmla="*/ 1548288 h 10322882"/>
              <a:gd name="connsiteX280" fmla="*/ 4630897 w 7129607"/>
              <a:gd name="connsiteY280" fmla="*/ 1565118 h 10322882"/>
              <a:gd name="connsiteX281" fmla="*/ 4651107 w 7129607"/>
              <a:gd name="connsiteY281" fmla="*/ 1565118 h 10322882"/>
              <a:gd name="connsiteX282" fmla="*/ 4671318 w 7129607"/>
              <a:gd name="connsiteY282" fmla="*/ 1568484 h 10322882"/>
              <a:gd name="connsiteX283" fmla="*/ 4681424 w 7129607"/>
              <a:gd name="connsiteY283" fmla="*/ 1585317 h 10322882"/>
              <a:gd name="connsiteX284" fmla="*/ 4708372 w 7129607"/>
              <a:gd name="connsiteY284" fmla="*/ 1622346 h 10322882"/>
              <a:gd name="connsiteX285" fmla="*/ 4721779 w 7129607"/>
              <a:gd name="connsiteY285" fmla="*/ 1625695 h 10322882"/>
              <a:gd name="connsiteX286" fmla="*/ 4721779 w 7129607"/>
              <a:gd name="connsiteY286" fmla="*/ 1625255 h 10322882"/>
              <a:gd name="connsiteX287" fmla="*/ 4741974 w 7129607"/>
              <a:gd name="connsiteY287" fmla="*/ 1631995 h 10322882"/>
              <a:gd name="connsiteX288" fmla="*/ 4778999 w 7129607"/>
              <a:gd name="connsiteY288" fmla="*/ 1652214 h 10322882"/>
              <a:gd name="connsiteX289" fmla="*/ 4809294 w 7129607"/>
              <a:gd name="connsiteY289" fmla="*/ 1652214 h 10322882"/>
              <a:gd name="connsiteX290" fmla="*/ 4819391 w 7129607"/>
              <a:gd name="connsiteY290" fmla="*/ 1662324 h 10322882"/>
              <a:gd name="connsiteX291" fmla="*/ 4836221 w 7129607"/>
              <a:gd name="connsiteY291" fmla="*/ 1669063 h 10322882"/>
              <a:gd name="connsiteX292" fmla="*/ 4856418 w 7129607"/>
              <a:gd name="connsiteY292" fmla="*/ 1679172 h 10322882"/>
              <a:gd name="connsiteX293" fmla="*/ 4839587 w 7129607"/>
              <a:gd name="connsiteY293" fmla="*/ 1722980 h 10322882"/>
              <a:gd name="connsiteX294" fmla="*/ 4853052 w 7129607"/>
              <a:gd name="connsiteY294" fmla="*/ 1760048 h 10322882"/>
              <a:gd name="connsiteX295" fmla="*/ 4863148 w 7129607"/>
              <a:gd name="connsiteY295" fmla="*/ 1763417 h 10322882"/>
              <a:gd name="connsiteX296" fmla="*/ 4869880 w 7129607"/>
              <a:gd name="connsiteY296" fmla="*/ 1780268 h 10322882"/>
              <a:gd name="connsiteX297" fmla="*/ 4896809 w 7129607"/>
              <a:gd name="connsiteY297" fmla="*/ 1810595 h 10322882"/>
              <a:gd name="connsiteX298" fmla="*/ 4927102 w 7129607"/>
              <a:gd name="connsiteY298" fmla="*/ 1776897 h 10322882"/>
              <a:gd name="connsiteX299" fmla="*/ 4940566 w 7129607"/>
              <a:gd name="connsiteY299" fmla="*/ 1790376 h 10322882"/>
              <a:gd name="connsiteX300" fmla="*/ 4970860 w 7129607"/>
              <a:gd name="connsiteY300" fmla="*/ 1790376 h 10322882"/>
              <a:gd name="connsiteX301" fmla="*/ 5001153 w 7129607"/>
              <a:gd name="connsiteY301" fmla="*/ 1770158 h 10322882"/>
              <a:gd name="connsiteX302" fmla="*/ 5038178 w 7129607"/>
              <a:gd name="connsiteY302" fmla="*/ 1800485 h 10322882"/>
              <a:gd name="connsiteX303" fmla="*/ 5058375 w 7129607"/>
              <a:gd name="connsiteY303" fmla="*/ 1790376 h 10322882"/>
              <a:gd name="connsiteX304" fmla="*/ 5085302 w 7129607"/>
              <a:gd name="connsiteY304" fmla="*/ 1780268 h 10322882"/>
              <a:gd name="connsiteX305" fmla="*/ 5135791 w 7129607"/>
              <a:gd name="connsiteY305" fmla="*/ 1780268 h 10322882"/>
              <a:gd name="connsiteX306" fmla="*/ 5176183 w 7129607"/>
              <a:gd name="connsiteY306" fmla="*/ 1793746 h 10322882"/>
              <a:gd name="connsiteX307" fmla="*/ 5199745 w 7129607"/>
              <a:gd name="connsiteY307" fmla="*/ 1790376 h 10322882"/>
              <a:gd name="connsiteX308" fmla="*/ 5236771 w 7129607"/>
              <a:gd name="connsiteY308" fmla="*/ 1790376 h 10322882"/>
              <a:gd name="connsiteX309" fmla="*/ 5240137 w 7129607"/>
              <a:gd name="connsiteY309" fmla="*/ 1790376 h 10322882"/>
              <a:gd name="connsiteX310" fmla="*/ 5243503 w 7129607"/>
              <a:gd name="connsiteY310" fmla="*/ 1797117 h 10322882"/>
              <a:gd name="connsiteX311" fmla="*/ 5246869 w 7129607"/>
              <a:gd name="connsiteY311" fmla="*/ 1807225 h 10322882"/>
              <a:gd name="connsiteX312" fmla="*/ 5247151 w 7129607"/>
              <a:gd name="connsiteY312" fmla="*/ 1807509 h 10322882"/>
              <a:gd name="connsiteX313" fmla="*/ 5243954 w 7129607"/>
              <a:gd name="connsiteY313" fmla="*/ 1797824 h 10322882"/>
              <a:gd name="connsiteX314" fmla="*/ 5240603 w 7129607"/>
              <a:gd name="connsiteY314" fmla="*/ 1791061 h 10322882"/>
              <a:gd name="connsiteX315" fmla="*/ 5247304 w 7129607"/>
              <a:gd name="connsiteY315" fmla="*/ 1770769 h 10322882"/>
              <a:gd name="connsiteX316" fmla="*/ 5274244 w 7129607"/>
              <a:gd name="connsiteY316" fmla="*/ 1750736 h 10322882"/>
              <a:gd name="connsiteX317" fmla="*/ 5324771 w 7129607"/>
              <a:gd name="connsiteY317" fmla="*/ 1716914 h 10322882"/>
              <a:gd name="connsiteX318" fmla="*/ 5324771 w 7129607"/>
              <a:gd name="connsiteY318" fmla="*/ 1672947 h 10322882"/>
              <a:gd name="connsiteX319" fmla="*/ 5334822 w 7129607"/>
              <a:gd name="connsiteY319" fmla="*/ 1646150 h 10322882"/>
              <a:gd name="connsiteX320" fmla="*/ 5328122 w 7129607"/>
              <a:gd name="connsiteY320" fmla="*/ 1632622 h 10322882"/>
              <a:gd name="connsiteX321" fmla="*/ 5324771 w 7129607"/>
              <a:gd name="connsiteY321" fmla="*/ 1612330 h 10322882"/>
              <a:gd name="connsiteX322" fmla="*/ 5328122 w 7129607"/>
              <a:gd name="connsiteY322" fmla="*/ 1578767 h 10322882"/>
              <a:gd name="connsiteX323" fmla="*/ 5331611 w 7129607"/>
              <a:gd name="connsiteY323" fmla="*/ 1524913 h 10322882"/>
              <a:gd name="connsiteX324" fmla="*/ 5307883 w 7129607"/>
              <a:gd name="connsiteY324" fmla="*/ 1518149 h 10322882"/>
              <a:gd name="connsiteX325" fmla="*/ 5274244 w 7129607"/>
              <a:gd name="connsiteY325" fmla="*/ 1497857 h 10322882"/>
              <a:gd name="connsiteX326" fmla="*/ 5227204 w 7129607"/>
              <a:gd name="connsiteY326" fmla="*/ 1491353 h 10322882"/>
              <a:gd name="connsiteX327" fmla="*/ 5203614 w 7129607"/>
              <a:gd name="connsiteY327" fmla="*/ 1511386 h 10322882"/>
              <a:gd name="connsiteX328" fmla="*/ 5173324 w 7129607"/>
              <a:gd name="connsiteY328" fmla="*/ 1524913 h 10322882"/>
              <a:gd name="connsiteX329" fmla="*/ 5159786 w 7129607"/>
              <a:gd name="connsiteY329" fmla="*/ 1551711 h 10322882"/>
              <a:gd name="connsiteX330" fmla="*/ 5149735 w 7129607"/>
              <a:gd name="connsiteY330" fmla="*/ 1572003 h 10322882"/>
              <a:gd name="connsiteX331" fmla="*/ 5132846 w 7129607"/>
              <a:gd name="connsiteY331" fmla="*/ 1568622 h 10322882"/>
              <a:gd name="connsiteX332" fmla="*/ 5136197 w 7129607"/>
              <a:gd name="connsiteY332" fmla="*/ 1541824 h 10322882"/>
              <a:gd name="connsiteX333" fmla="*/ 5152947 w 7129607"/>
              <a:gd name="connsiteY333" fmla="*/ 1524913 h 10322882"/>
              <a:gd name="connsiteX334" fmla="*/ 5159786 w 7129607"/>
              <a:gd name="connsiteY334" fmla="*/ 1497857 h 10322882"/>
              <a:gd name="connsiteX335" fmla="*/ 5152947 w 7129607"/>
              <a:gd name="connsiteY335" fmla="*/ 1471061 h 10322882"/>
              <a:gd name="connsiteX336" fmla="*/ 5132846 w 7129607"/>
              <a:gd name="connsiteY336" fmla="*/ 1450767 h 10322882"/>
              <a:gd name="connsiteX337" fmla="*/ 5126146 w 7129607"/>
              <a:gd name="connsiteY337" fmla="*/ 1491353 h 10322882"/>
              <a:gd name="connsiteX338" fmla="*/ 5099206 w 7129607"/>
              <a:gd name="connsiteY338" fmla="*/ 1521532 h 10322882"/>
              <a:gd name="connsiteX339" fmla="*/ 5082317 w 7129607"/>
              <a:gd name="connsiteY339" fmla="*/ 1548329 h 10322882"/>
              <a:gd name="connsiteX340" fmla="*/ 5092367 w 7129607"/>
              <a:gd name="connsiteY340" fmla="*/ 1568622 h 10322882"/>
              <a:gd name="connsiteX341" fmla="*/ 5075617 w 7129607"/>
              <a:gd name="connsiteY341" fmla="*/ 1565240 h 10322882"/>
              <a:gd name="connsiteX342" fmla="*/ 5072268 w 7129607"/>
              <a:gd name="connsiteY342" fmla="*/ 1545206 h 10322882"/>
              <a:gd name="connsiteX343" fmla="*/ 5082317 w 7129607"/>
              <a:gd name="connsiteY343" fmla="*/ 1521532 h 10322882"/>
              <a:gd name="connsiteX344" fmla="*/ 5072268 w 7129607"/>
              <a:gd name="connsiteY344" fmla="*/ 1497857 h 10322882"/>
              <a:gd name="connsiteX345" fmla="*/ 5092367 w 7129607"/>
              <a:gd name="connsiteY345" fmla="*/ 1474442 h 10322882"/>
              <a:gd name="connsiteX346" fmla="*/ 5105907 w 7129607"/>
              <a:gd name="connsiteY346" fmla="*/ 1444002 h 10322882"/>
              <a:gd name="connsiteX347" fmla="*/ 5115956 w 7129607"/>
              <a:gd name="connsiteY347" fmla="*/ 1410181 h 10322882"/>
              <a:gd name="connsiteX348" fmla="*/ 5119447 w 7129607"/>
              <a:gd name="connsiteY348" fmla="*/ 1376620 h 10322882"/>
              <a:gd name="connsiteX349" fmla="*/ 5122795 w 7129607"/>
              <a:gd name="connsiteY349" fmla="*/ 1336034 h 10322882"/>
              <a:gd name="connsiteX350" fmla="*/ 5132846 w 7129607"/>
              <a:gd name="connsiteY350" fmla="*/ 1322766 h 10322882"/>
              <a:gd name="connsiteX351" fmla="*/ 5132846 w 7129607"/>
              <a:gd name="connsiteY351" fmla="*/ 1302474 h 10322882"/>
              <a:gd name="connsiteX352" fmla="*/ 5166485 w 7129607"/>
              <a:gd name="connsiteY352" fmla="*/ 1305855 h 10322882"/>
              <a:gd name="connsiteX353" fmla="*/ 5186724 w 7129607"/>
              <a:gd name="connsiteY353" fmla="*/ 1285563 h 10322882"/>
              <a:gd name="connsiteX354" fmla="*/ 5213664 w 7129607"/>
              <a:gd name="connsiteY354" fmla="*/ 1285563 h 10322882"/>
              <a:gd name="connsiteX355" fmla="*/ 5250653 w 7129607"/>
              <a:gd name="connsiteY355" fmla="*/ 1279058 h 10322882"/>
              <a:gd name="connsiteX356" fmla="*/ 5294342 w 7129607"/>
              <a:gd name="connsiteY356" fmla="*/ 1268914 h 10322882"/>
              <a:gd name="connsiteX357" fmla="*/ 5304673 w 7129607"/>
              <a:gd name="connsiteY357" fmla="*/ 1231709 h 10322882"/>
              <a:gd name="connsiteX358" fmla="*/ 5284293 w 7129607"/>
              <a:gd name="connsiteY358" fmla="*/ 1204911 h 10322882"/>
              <a:gd name="connsiteX359" fmla="*/ 5217014 w 7129607"/>
              <a:gd name="connsiteY359" fmla="*/ 1154442 h 10322882"/>
              <a:gd name="connsiteX360" fmla="*/ 5220364 w 7129607"/>
              <a:gd name="connsiteY360" fmla="*/ 1117237 h 10322882"/>
              <a:gd name="connsiteX361" fmla="*/ 5220364 w 7129607"/>
              <a:gd name="connsiteY361" fmla="*/ 1083416 h 10322882"/>
              <a:gd name="connsiteX362" fmla="*/ 5250653 w 7129607"/>
              <a:gd name="connsiteY362" fmla="*/ 1056620 h 10322882"/>
              <a:gd name="connsiteX363" fmla="*/ 5280943 w 7129607"/>
              <a:gd name="connsiteY363" fmla="*/ 1032945 h 10322882"/>
              <a:gd name="connsiteX364" fmla="*/ 5318072 w 7129607"/>
              <a:gd name="connsiteY364" fmla="*/ 1022799 h 10322882"/>
              <a:gd name="connsiteX365" fmla="*/ 5341662 w 7129607"/>
              <a:gd name="connsiteY365" fmla="*/ 992620 h 10322882"/>
              <a:gd name="connsiteX366" fmla="*/ 5365111 w 7129607"/>
              <a:gd name="connsiteY366" fmla="*/ 999383 h 10322882"/>
              <a:gd name="connsiteX367" fmla="*/ 5368601 w 7129607"/>
              <a:gd name="connsiteY367" fmla="*/ 1019417 h 10322882"/>
              <a:gd name="connsiteX368" fmla="*/ 5392191 w 7129607"/>
              <a:gd name="connsiteY368" fmla="*/ 1069888 h 10322882"/>
              <a:gd name="connsiteX369" fmla="*/ 5412289 w 7129607"/>
              <a:gd name="connsiteY369" fmla="*/ 1107091 h 10322882"/>
              <a:gd name="connsiteX370" fmla="*/ 5439229 w 7129607"/>
              <a:gd name="connsiteY370" fmla="*/ 1127124 h 10322882"/>
              <a:gd name="connsiteX371" fmla="*/ 5462818 w 7129607"/>
              <a:gd name="connsiteY371" fmla="*/ 1103708 h 10322882"/>
              <a:gd name="connsiteX372" fmla="*/ 5476220 w 7129607"/>
              <a:gd name="connsiteY372" fmla="*/ 1086797 h 10322882"/>
              <a:gd name="connsiteX373" fmla="*/ 5493108 w 7129607"/>
              <a:gd name="connsiteY373" fmla="*/ 1096945 h 10322882"/>
              <a:gd name="connsiteX374" fmla="*/ 5533587 w 7129607"/>
              <a:gd name="connsiteY374" fmla="*/ 1076653 h 10322882"/>
              <a:gd name="connsiteX375" fmla="*/ 5553687 w 7129607"/>
              <a:gd name="connsiteY375" fmla="*/ 1076653 h 10322882"/>
              <a:gd name="connsiteX376" fmla="*/ 5573926 w 7129607"/>
              <a:gd name="connsiteY376" fmla="*/ 1069888 h 10322882"/>
              <a:gd name="connsiteX377" fmla="*/ 5590676 w 7129607"/>
              <a:gd name="connsiteY377" fmla="*/ 1080034 h 10322882"/>
              <a:gd name="connsiteX378" fmla="*/ 5607566 w 7129607"/>
              <a:gd name="connsiteY378" fmla="*/ 1073270 h 10322882"/>
              <a:gd name="connsiteX379" fmla="*/ 5627805 w 7129607"/>
              <a:gd name="connsiteY379" fmla="*/ 1083416 h 10322882"/>
              <a:gd name="connsiteX380" fmla="*/ 5681685 w 7129607"/>
              <a:gd name="connsiteY380" fmla="*/ 1076653 h 10322882"/>
              <a:gd name="connsiteX381" fmla="*/ 5685035 w 7129607"/>
              <a:gd name="connsiteY381" fmla="*/ 1107091 h 10322882"/>
              <a:gd name="connsiteX382" fmla="*/ 5698435 w 7129607"/>
              <a:gd name="connsiteY382" fmla="*/ 1127124 h 10322882"/>
              <a:gd name="connsiteX383" fmla="*/ 5705134 w 7129607"/>
              <a:gd name="connsiteY383" fmla="*/ 1181238 h 10322882"/>
              <a:gd name="connsiteX384" fmla="*/ 5735562 w 7129607"/>
              <a:gd name="connsiteY384" fmla="*/ 1228327 h 10322882"/>
              <a:gd name="connsiteX385" fmla="*/ 5725374 w 7129607"/>
              <a:gd name="connsiteY385" fmla="*/ 1248620 h 10322882"/>
              <a:gd name="connsiteX386" fmla="*/ 5718674 w 7129607"/>
              <a:gd name="connsiteY386" fmla="*/ 1265530 h 10322882"/>
              <a:gd name="connsiteX387" fmla="*/ 5705134 w 7129607"/>
              <a:gd name="connsiteY387" fmla="*/ 1309238 h 10322882"/>
              <a:gd name="connsiteX388" fmla="*/ 5688384 w 7129607"/>
              <a:gd name="connsiteY388" fmla="*/ 1342799 h 10322882"/>
              <a:gd name="connsiteX389" fmla="*/ 5685035 w 7129607"/>
              <a:gd name="connsiteY389" fmla="*/ 1366472 h 10322882"/>
              <a:gd name="connsiteX390" fmla="*/ 5678334 w 7129607"/>
              <a:gd name="connsiteY390" fmla="*/ 1383383 h 10322882"/>
              <a:gd name="connsiteX391" fmla="*/ 5671495 w 7129607"/>
              <a:gd name="connsiteY391" fmla="*/ 1393270 h 10322882"/>
              <a:gd name="connsiteX392" fmla="*/ 5661446 w 7129607"/>
              <a:gd name="connsiteY392" fmla="*/ 1430734 h 10322882"/>
              <a:gd name="connsiteX393" fmla="*/ 5678334 w 7129607"/>
              <a:gd name="connsiteY393" fmla="*/ 1450767 h 10322882"/>
              <a:gd name="connsiteX394" fmla="*/ 5651395 w 7129607"/>
              <a:gd name="connsiteY394" fmla="*/ 1450767 h 10322882"/>
              <a:gd name="connsiteX395" fmla="*/ 5648044 w 7129607"/>
              <a:gd name="connsiteY395" fmla="*/ 1484586 h 10322882"/>
              <a:gd name="connsiteX396" fmla="*/ 5624455 w 7129607"/>
              <a:gd name="connsiteY396" fmla="*/ 1487970 h 10322882"/>
              <a:gd name="connsiteX397" fmla="*/ 5614406 w 7129607"/>
              <a:gd name="connsiteY397" fmla="*/ 1511386 h 10322882"/>
              <a:gd name="connsiteX398" fmla="*/ 5614406 w 7129607"/>
              <a:gd name="connsiteY398" fmla="*/ 1524913 h 10322882"/>
              <a:gd name="connsiteX399" fmla="*/ 5607566 w 7129607"/>
              <a:gd name="connsiteY399" fmla="*/ 1538441 h 10322882"/>
              <a:gd name="connsiteX400" fmla="*/ 5590676 w 7129607"/>
              <a:gd name="connsiteY400" fmla="*/ 1545206 h 10322882"/>
              <a:gd name="connsiteX401" fmla="*/ 5573926 w 7129607"/>
              <a:gd name="connsiteY401" fmla="*/ 1541824 h 10322882"/>
              <a:gd name="connsiteX402" fmla="*/ 5550477 w 7129607"/>
              <a:gd name="connsiteY402" fmla="*/ 1575386 h 10322882"/>
              <a:gd name="connsiteX403" fmla="*/ 5536937 w 7129607"/>
              <a:gd name="connsiteY403" fmla="*/ 1608947 h 10322882"/>
              <a:gd name="connsiteX404" fmla="*/ 5543638 w 7129607"/>
              <a:gd name="connsiteY404" fmla="*/ 1619091 h 10322882"/>
              <a:gd name="connsiteX405" fmla="*/ 5526747 w 7129607"/>
              <a:gd name="connsiteY405" fmla="*/ 1632622 h 10322882"/>
              <a:gd name="connsiteX406" fmla="*/ 5590676 w 7129607"/>
              <a:gd name="connsiteY406" fmla="*/ 1649533 h 10322882"/>
              <a:gd name="connsiteX407" fmla="*/ 5617616 w 7129607"/>
              <a:gd name="connsiteY407" fmla="*/ 1636002 h 10322882"/>
              <a:gd name="connsiteX408" fmla="*/ 5661446 w 7129607"/>
              <a:gd name="connsiteY408" fmla="*/ 1636002 h 10322882"/>
              <a:gd name="connsiteX409" fmla="*/ 5705134 w 7129607"/>
              <a:gd name="connsiteY409" fmla="*/ 1642768 h 10322882"/>
              <a:gd name="connsiteX410" fmla="*/ 5725374 w 7129607"/>
              <a:gd name="connsiteY410" fmla="*/ 1615711 h 10322882"/>
              <a:gd name="connsiteX411" fmla="*/ 5772553 w 7129607"/>
              <a:gd name="connsiteY411" fmla="*/ 1568622 h 10322882"/>
              <a:gd name="connsiteX412" fmla="*/ 5802841 w 7129607"/>
              <a:gd name="connsiteY412" fmla="*/ 1551711 h 10322882"/>
              <a:gd name="connsiteX413" fmla="*/ 5819662 w 7129607"/>
              <a:gd name="connsiteY413" fmla="*/ 1559320 h 10322882"/>
              <a:gd name="connsiteX414" fmla="*/ 5836147 w 7129607"/>
              <a:gd name="connsiteY414" fmla="*/ 1561807 h 10322882"/>
              <a:gd name="connsiteX415" fmla="*/ 5836108 w 7129607"/>
              <a:gd name="connsiteY415" fmla="*/ 1561715 h 10322882"/>
              <a:gd name="connsiteX416" fmla="*/ 5842848 w 7129607"/>
              <a:gd name="connsiteY416" fmla="*/ 1558348 h 10322882"/>
              <a:gd name="connsiteX417" fmla="*/ 5873177 w 7129607"/>
              <a:gd name="connsiteY417" fmla="*/ 1548242 h 10322882"/>
              <a:gd name="connsiteX418" fmla="*/ 5906878 w 7129607"/>
              <a:gd name="connsiteY418" fmla="*/ 1561715 h 10322882"/>
              <a:gd name="connsiteX419" fmla="*/ 5920356 w 7129607"/>
              <a:gd name="connsiteY419" fmla="*/ 1588660 h 10322882"/>
              <a:gd name="connsiteX420" fmla="*/ 5950686 w 7129607"/>
              <a:gd name="connsiteY420" fmla="*/ 1585293 h 10322882"/>
              <a:gd name="connsiteX421" fmla="*/ 5977646 w 7129607"/>
              <a:gd name="connsiteY421" fmla="*/ 1598765 h 10322882"/>
              <a:gd name="connsiteX422" fmla="*/ 5997866 w 7129607"/>
              <a:gd name="connsiteY422" fmla="*/ 1608870 h 10322882"/>
              <a:gd name="connsiteX423" fmla="*/ 6007975 w 7129607"/>
              <a:gd name="connsiteY423" fmla="*/ 1625709 h 10322882"/>
              <a:gd name="connsiteX424" fmla="*/ 6031565 w 7129607"/>
              <a:gd name="connsiteY424" fmla="*/ 1649289 h 10322882"/>
              <a:gd name="connsiteX425" fmla="*/ 6055154 w 7129607"/>
              <a:gd name="connsiteY425" fmla="*/ 1659391 h 10322882"/>
              <a:gd name="connsiteX426" fmla="*/ 6065265 w 7129607"/>
              <a:gd name="connsiteY426" fmla="*/ 1672865 h 10322882"/>
              <a:gd name="connsiteX427" fmla="*/ 6082114 w 7129607"/>
              <a:gd name="connsiteY427" fmla="*/ 1696441 h 10322882"/>
              <a:gd name="connsiteX428" fmla="*/ 6082114 w 7129607"/>
              <a:gd name="connsiteY428" fmla="*/ 1736859 h 10322882"/>
              <a:gd name="connsiteX429" fmla="*/ 6105704 w 7129607"/>
              <a:gd name="connsiteY429" fmla="*/ 1770541 h 10322882"/>
              <a:gd name="connsiteX430" fmla="*/ 6115813 w 7129607"/>
              <a:gd name="connsiteY430" fmla="*/ 1794117 h 10322882"/>
              <a:gd name="connsiteX431" fmla="*/ 6105704 w 7129607"/>
              <a:gd name="connsiteY431" fmla="*/ 1787382 h 10322882"/>
              <a:gd name="connsiteX432" fmla="*/ 6065265 w 7129607"/>
              <a:gd name="connsiteY432" fmla="*/ 1790750 h 10322882"/>
              <a:gd name="connsiteX433" fmla="*/ 6055154 w 7129607"/>
              <a:gd name="connsiteY433" fmla="*/ 1794117 h 10322882"/>
              <a:gd name="connsiteX434" fmla="*/ 6058525 w 7129607"/>
              <a:gd name="connsiteY434" fmla="*/ 1807590 h 10322882"/>
              <a:gd name="connsiteX435" fmla="*/ 6055154 w 7129607"/>
              <a:gd name="connsiteY435" fmla="*/ 1827799 h 10322882"/>
              <a:gd name="connsiteX436" fmla="*/ 6058525 w 7129607"/>
              <a:gd name="connsiteY436" fmla="*/ 1854746 h 10322882"/>
              <a:gd name="connsiteX437" fmla="*/ 6058525 w 7129607"/>
              <a:gd name="connsiteY437" fmla="*/ 1881689 h 10322882"/>
              <a:gd name="connsiteX438" fmla="*/ 6085483 w 7129607"/>
              <a:gd name="connsiteY438" fmla="*/ 1885057 h 10322882"/>
              <a:gd name="connsiteX439" fmla="*/ 6112444 w 7129607"/>
              <a:gd name="connsiteY439" fmla="*/ 1888426 h 10322882"/>
              <a:gd name="connsiteX440" fmla="*/ 6132664 w 7129607"/>
              <a:gd name="connsiteY440" fmla="*/ 1901898 h 10322882"/>
              <a:gd name="connsiteX441" fmla="*/ 6156253 w 7129607"/>
              <a:gd name="connsiteY441" fmla="*/ 1925476 h 10322882"/>
              <a:gd name="connsiteX442" fmla="*/ 6200063 w 7129607"/>
              <a:gd name="connsiteY442" fmla="*/ 1959158 h 10322882"/>
              <a:gd name="connsiteX443" fmla="*/ 6216912 w 7129607"/>
              <a:gd name="connsiteY443" fmla="*/ 1942319 h 10322882"/>
              <a:gd name="connsiteX444" fmla="*/ 6230392 w 7129607"/>
              <a:gd name="connsiteY444" fmla="*/ 1982734 h 10322882"/>
              <a:gd name="connsiteX445" fmla="*/ 6243871 w 7129607"/>
              <a:gd name="connsiteY445" fmla="*/ 1959158 h 10322882"/>
              <a:gd name="connsiteX446" fmla="*/ 6280940 w 7129607"/>
              <a:gd name="connsiteY446" fmla="*/ 1962525 h 10322882"/>
              <a:gd name="connsiteX447" fmla="*/ 6307900 w 7129607"/>
              <a:gd name="connsiteY447" fmla="*/ 1979366 h 10322882"/>
              <a:gd name="connsiteX448" fmla="*/ 6331490 w 7129607"/>
              <a:gd name="connsiteY448" fmla="*/ 2006313 h 10322882"/>
              <a:gd name="connsiteX449" fmla="*/ 6358450 w 7129607"/>
              <a:gd name="connsiteY449" fmla="*/ 2019785 h 10322882"/>
              <a:gd name="connsiteX450" fmla="*/ 6361819 w 7129607"/>
              <a:gd name="connsiteY450" fmla="*/ 2036626 h 10322882"/>
              <a:gd name="connsiteX451" fmla="*/ 6361819 w 7129607"/>
              <a:gd name="connsiteY451" fmla="*/ 2077043 h 10322882"/>
              <a:gd name="connsiteX452" fmla="*/ 6375299 w 7129607"/>
              <a:gd name="connsiteY452" fmla="*/ 2093884 h 10322882"/>
              <a:gd name="connsiteX453" fmla="*/ 6395518 w 7129607"/>
              <a:gd name="connsiteY453" fmla="*/ 2137670 h 10322882"/>
              <a:gd name="connsiteX454" fmla="*/ 6419109 w 7129607"/>
              <a:gd name="connsiteY454" fmla="*/ 2164615 h 10322882"/>
              <a:gd name="connsiteX455" fmla="*/ 6425847 w 7129607"/>
              <a:gd name="connsiteY455" fmla="*/ 2194927 h 10322882"/>
              <a:gd name="connsiteX456" fmla="*/ 6405629 w 7129607"/>
              <a:gd name="connsiteY456" fmla="*/ 2255556 h 10322882"/>
              <a:gd name="connsiteX457" fmla="*/ 6404784 w 7129607"/>
              <a:gd name="connsiteY457" fmla="*/ 2259122 h 10322882"/>
              <a:gd name="connsiteX458" fmla="*/ 6400610 w 7129607"/>
              <a:gd name="connsiteY458" fmla="*/ 2269116 h 10322882"/>
              <a:gd name="connsiteX459" fmla="*/ 6385408 w 7129607"/>
              <a:gd name="connsiteY459" fmla="*/ 2319549 h 10322882"/>
              <a:gd name="connsiteX460" fmla="*/ 6398047 w 7129607"/>
              <a:gd name="connsiteY460" fmla="*/ 2287552 h 10322882"/>
              <a:gd name="connsiteX461" fmla="*/ 6404784 w 7129607"/>
              <a:gd name="connsiteY461" fmla="*/ 2259122 h 10322882"/>
              <a:gd name="connsiteX462" fmla="*/ 6406269 w 7129607"/>
              <a:gd name="connsiteY462" fmla="*/ 2255566 h 10322882"/>
              <a:gd name="connsiteX463" fmla="*/ 6419752 w 7129607"/>
              <a:gd name="connsiteY463" fmla="*/ 2269040 h 10322882"/>
              <a:gd name="connsiteX464" fmla="*/ 6436605 w 7129607"/>
              <a:gd name="connsiteY464" fmla="*/ 2292620 h 10322882"/>
              <a:gd name="connsiteX465" fmla="*/ 6433236 w 7129607"/>
              <a:gd name="connsiteY465" fmla="*/ 2326305 h 10322882"/>
              <a:gd name="connsiteX466" fmla="*/ 6426494 w 7129607"/>
              <a:gd name="connsiteY466" fmla="*/ 2363361 h 10322882"/>
              <a:gd name="connsiteX467" fmla="*/ 6446717 w 7129607"/>
              <a:gd name="connsiteY467" fmla="*/ 2386941 h 10322882"/>
              <a:gd name="connsiteX468" fmla="*/ 6480424 w 7129607"/>
              <a:gd name="connsiteY468" fmla="*/ 2410520 h 10322882"/>
              <a:gd name="connsiteX469" fmla="*/ 6517501 w 7129607"/>
              <a:gd name="connsiteY469" fmla="*/ 2420626 h 10322882"/>
              <a:gd name="connsiteX470" fmla="*/ 6530984 w 7129607"/>
              <a:gd name="connsiteY470" fmla="*/ 2467784 h 10322882"/>
              <a:gd name="connsiteX471" fmla="*/ 6534355 w 7129607"/>
              <a:gd name="connsiteY471" fmla="*/ 2528421 h 10322882"/>
              <a:gd name="connsiteX472" fmla="*/ 6557949 w 7129607"/>
              <a:gd name="connsiteY472" fmla="*/ 2528421 h 10322882"/>
              <a:gd name="connsiteX473" fmla="*/ 6554578 w 7129607"/>
              <a:gd name="connsiteY473" fmla="*/ 2541892 h 10322882"/>
              <a:gd name="connsiteX474" fmla="*/ 6524243 w 7129607"/>
              <a:gd name="connsiteY474" fmla="*/ 2599158 h 10322882"/>
              <a:gd name="connsiteX475" fmla="*/ 6541097 w 7129607"/>
              <a:gd name="connsiteY475" fmla="*/ 2619370 h 10322882"/>
              <a:gd name="connsiteX476" fmla="*/ 6537726 w 7129607"/>
              <a:gd name="connsiteY476" fmla="*/ 2646318 h 10322882"/>
              <a:gd name="connsiteX477" fmla="*/ 6561320 w 7129607"/>
              <a:gd name="connsiteY477" fmla="*/ 2666530 h 10322882"/>
              <a:gd name="connsiteX478" fmla="*/ 6568062 w 7129607"/>
              <a:gd name="connsiteY478" fmla="*/ 2703583 h 10322882"/>
              <a:gd name="connsiteX479" fmla="*/ 6601768 w 7129607"/>
              <a:gd name="connsiteY479" fmla="*/ 2683374 h 10322882"/>
              <a:gd name="connsiteX480" fmla="*/ 6638846 w 7129607"/>
              <a:gd name="connsiteY480" fmla="*/ 2663161 h 10322882"/>
              <a:gd name="connsiteX481" fmla="*/ 6672552 w 7129607"/>
              <a:gd name="connsiteY481" fmla="*/ 2659793 h 10322882"/>
              <a:gd name="connsiteX482" fmla="*/ 6682665 w 7129607"/>
              <a:gd name="connsiteY482" fmla="*/ 2673267 h 10322882"/>
              <a:gd name="connsiteX483" fmla="*/ 6702888 w 7129607"/>
              <a:gd name="connsiteY483" fmla="*/ 2683374 h 10322882"/>
              <a:gd name="connsiteX484" fmla="*/ 6719742 w 7129607"/>
              <a:gd name="connsiteY484" fmla="*/ 2706953 h 10322882"/>
              <a:gd name="connsiteX485" fmla="*/ 6733224 w 7129607"/>
              <a:gd name="connsiteY485" fmla="*/ 2733901 h 10322882"/>
              <a:gd name="connsiteX486" fmla="*/ 6729853 w 7129607"/>
              <a:gd name="connsiteY486" fmla="*/ 2747375 h 10322882"/>
              <a:gd name="connsiteX487" fmla="*/ 6743336 w 7129607"/>
              <a:gd name="connsiteY487" fmla="*/ 2754112 h 10322882"/>
              <a:gd name="connsiteX488" fmla="*/ 6750078 w 7129607"/>
              <a:gd name="connsiteY488" fmla="*/ 2770955 h 10322882"/>
              <a:gd name="connsiteX489" fmla="*/ 6743336 w 7129607"/>
              <a:gd name="connsiteY489" fmla="*/ 2794535 h 10322882"/>
              <a:gd name="connsiteX490" fmla="*/ 6756819 w 7129607"/>
              <a:gd name="connsiteY490" fmla="*/ 2811378 h 10322882"/>
              <a:gd name="connsiteX491" fmla="*/ 6770301 w 7129607"/>
              <a:gd name="connsiteY491" fmla="*/ 2811378 h 10322882"/>
              <a:gd name="connsiteX492" fmla="*/ 6780413 w 7129607"/>
              <a:gd name="connsiteY492" fmla="*/ 2821485 h 10322882"/>
              <a:gd name="connsiteX493" fmla="*/ 6797266 w 7129607"/>
              <a:gd name="connsiteY493" fmla="*/ 2855171 h 10322882"/>
              <a:gd name="connsiteX494" fmla="*/ 6810749 w 7129607"/>
              <a:gd name="connsiteY494" fmla="*/ 2868643 h 10322882"/>
              <a:gd name="connsiteX495" fmla="*/ 6814120 w 7129607"/>
              <a:gd name="connsiteY495" fmla="*/ 2892224 h 10322882"/>
              <a:gd name="connsiteX496" fmla="*/ 6820862 w 7129607"/>
              <a:gd name="connsiteY496" fmla="*/ 2909067 h 10322882"/>
              <a:gd name="connsiteX497" fmla="*/ 6830974 w 7129607"/>
              <a:gd name="connsiteY497" fmla="*/ 2922541 h 10322882"/>
              <a:gd name="connsiteX498" fmla="*/ 6844456 w 7129607"/>
              <a:gd name="connsiteY498" fmla="*/ 2949488 h 10322882"/>
              <a:gd name="connsiteX499" fmla="*/ 6871421 w 7129607"/>
              <a:gd name="connsiteY499" fmla="*/ 2973071 h 10322882"/>
              <a:gd name="connsiteX500" fmla="*/ 6878162 w 7129607"/>
              <a:gd name="connsiteY500" fmla="*/ 3010123 h 10322882"/>
              <a:gd name="connsiteX501" fmla="*/ 6901758 w 7129607"/>
              <a:gd name="connsiteY501" fmla="*/ 3033701 h 10322882"/>
              <a:gd name="connsiteX502" fmla="*/ 6938835 w 7129607"/>
              <a:gd name="connsiteY502" fmla="*/ 3040441 h 10322882"/>
              <a:gd name="connsiteX503" fmla="*/ 6975913 w 7129607"/>
              <a:gd name="connsiteY503" fmla="*/ 3043809 h 10322882"/>
              <a:gd name="connsiteX504" fmla="*/ 6986024 w 7129607"/>
              <a:gd name="connsiteY504" fmla="*/ 3060652 h 10322882"/>
              <a:gd name="connsiteX505" fmla="*/ 7002878 w 7129607"/>
              <a:gd name="connsiteY505" fmla="*/ 3074125 h 10322882"/>
              <a:gd name="connsiteX506" fmla="*/ 7016359 w 7129607"/>
              <a:gd name="connsiteY506" fmla="*/ 3104442 h 10322882"/>
              <a:gd name="connsiteX507" fmla="*/ 7023101 w 7129607"/>
              <a:gd name="connsiteY507" fmla="*/ 3148232 h 10322882"/>
              <a:gd name="connsiteX508" fmla="*/ 7039955 w 7129607"/>
              <a:gd name="connsiteY508" fmla="*/ 3175181 h 10322882"/>
              <a:gd name="connsiteX509" fmla="*/ 7046697 w 7129607"/>
              <a:gd name="connsiteY509" fmla="*/ 3188655 h 10322882"/>
              <a:gd name="connsiteX510" fmla="*/ 7060178 w 7129607"/>
              <a:gd name="connsiteY510" fmla="*/ 3205497 h 10322882"/>
              <a:gd name="connsiteX511" fmla="*/ 7083774 w 7129607"/>
              <a:gd name="connsiteY511" fmla="*/ 3239183 h 10322882"/>
              <a:gd name="connsiteX512" fmla="*/ 7093885 w 7129607"/>
              <a:gd name="connsiteY512" fmla="*/ 3269502 h 10322882"/>
              <a:gd name="connsiteX513" fmla="*/ 7120850 w 7129607"/>
              <a:gd name="connsiteY513" fmla="*/ 3289713 h 10322882"/>
              <a:gd name="connsiteX514" fmla="*/ 7127591 w 7129607"/>
              <a:gd name="connsiteY514" fmla="*/ 3336872 h 10322882"/>
              <a:gd name="connsiteX515" fmla="*/ 7114110 w 7129607"/>
              <a:gd name="connsiteY515" fmla="*/ 3373926 h 10322882"/>
              <a:gd name="connsiteX516" fmla="*/ 7100626 w 7129607"/>
              <a:gd name="connsiteY516" fmla="*/ 3404244 h 10322882"/>
              <a:gd name="connsiteX517" fmla="*/ 7080403 w 7129607"/>
              <a:gd name="connsiteY517" fmla="*/ 3427823 h 10322882"/>
              <a:gd name="connsiteX518" fmla="*/ 7056807 w 7129607"/>
              <a:gd name="connsiteY518" fmla="*/ 3451403 h 10322882"/>
              <a:gd name="connsiteX519" fmla="*/ 7063549 w 7129607"/>
              <a:gd name="connsiteY519" fmla="*/ 3491826 h 10322882"/>
              <a:gd name="connsiteX520" fmla="*/ 7033213 w 7129607"/>
              <a:gd name="connsiteY520" fmla="*/ 3512038 h 10322882"/>
              <a:gd name="connsiteX521" fmla="*/ 7009619 w 7129607"/>
              <a:gd name="connsiteY521" fmla="*/ 3545722 h 10322882"/>
              <a:gd name="connsiteX522" fmla="*/ 6972542 w 7129607"/>
              <a:gd name="connsiteY522" fmla="*/ 3576038 h 10322882"/>
              <a:gd name="connsiteX523" fmla="*/ 6952317 w 7129607"/>
              <a:gd name="connsiteY523" fmla="*/ 3602988 h 10322882"/>
              <a:gd name="connsiteX524" fmla="*/ 6928723 w 7129607"/>
              <a:gd name="connsiteY524" fmla="*/ 3643411 h 10322882"/>
              <a:gd name="connsiteX525" fmla="*/ 6915240 w 7129607"/>
              <a:gd name="connsiteY525" fmla="*/ 3660254 h 10322882"/>
              <a:gd name="connsiteX526" fmla="*/ 6891646 w 7129607"/>
              <a:gd name="connsiteY526" fmla="*/ 3663622 h 10322882"/>
              <a:gd name="connsiteX527" fmla="*/ 6844456 w 7129607"/>
              <a:gd name="connsiteY527" fmla="*/ 3677096 h 10322882"/>
              <a:gd name="connsiteX528" fmla="*/ 6820862 w 7129607"/>
              <a:gd name="connsiteY528" fmla="*/ 3650148 h 10322882"/>
              <a:gd name="connsiteX529" fmla="*/ 6800637 w 7129607"/>
              <a:gd name="connsiteY529" fmla="*/ 3609725 h 10322882"/>
              <a:gd name="connsiteX530" fmla="*/ 6766930 w 7129607"/>
              <a:gd name="connsiteY530" fmla="*/ 3602988 h 10322882"/>
              <a:gd name="connsiteX531" fmla="*/ 6753449 w 7129607"/>
              <a:gd name="connsiteY531" fmla="*/ 3592882 h 10322882"/>
              <a:gd name="connsiteX532" fmla="*/ 6753449 w 7129607"/>
              <a:gd name="connsiteY532" fmla="*/ 3589515 h 10322882"/>
              <a:gd name="connsiteX533" fmla="*/ 6766930 w 7129607"/>
              <a:gd name="connsiteY533" fmla="*/ 3572672 h 10322882"/>
              <a:gd name="connsiteX534" fmla="*/ 6790526 w 7129607"/>
              <a:gd name="connsiteY534" fmla="*/ 3559198 h 10322882"/>
              <a:gd name="connsiteX535" fmla="*/ 6790398 w 7129607"/>
              <a:gd name="connsiteY535" fmla="*/ 3558391 h 10322882"/>
              <a:gd name="connsiteX536" fmla="*/ 6790398 w 7129607"/>
              <a:gd name="connsiteY536" fmla="*/ 3546274 h 10322882"/>
              <a:gd name="connsiteX537" fmla="*/ 6790526 w 7129607"/>
              <a:gd name="connsiteY537" fmla="*/ 3545722 h 10322882"/>
              <a:gd name="connsiteX538" fmla="*/ 6800637 w 7129607"/>
              <a:gd name="connsiteY538" fmla="*/ 3535618 h 10322882"/>
              <a:gd name="connsiteX539" fmla="*/ 6804008 w 7129607"/>
              <a:gd name="connsiteY539" fmla="*/ 3512038 h 10322882"/>
              <a:gd name="connsiteX540" fmla="*/ 6804850 w 7129607"/>
              <a:gd name="connsiteY540" fmla="*/ 3500247 h 10322882"/>
              <a:gd name="connsiteX541" fmla="*/ 6804711 w 7129607"/>
              <a:gd name="connsiteY541" fmla="*/ 3499859 h 10322882"/>
              <a:gd name="connsiteX542" fmla="*/ 6803878 w 7129607"/>
              <a:gd name="connsiteY542" fmla="*/ 3511539 h 10322882"/>
              <a:gd name="connsiteX543" fmla="*/ 6800507 w 7129607"/>
              <a:gd name="connsiteY543" fmla="*/ 3535149 h 10322882"/>
              <a:gd name="connsiteX544" fmla="*/ 6790398 w 7129607"/>
              <a:gd name="connsiteY544" fmla="*/ 3545270 h 10322882"/>
              <a:gd name="connsiteX545" fmla="*/ 6790398 w 7129607"/>
              <a:gd name="connsiteY545" fmla="*/ 3546274 h 10322882"/>
              <a:gd name="connsiteX546" fmla="*/ 6789262 w 7129607"/>
              <a:gd name="connsiteY546" fmla="*/ 3551197 h 10322882"/>
              <a:gd name="connsiteX547" fmla="*/ 6790398 w 7129607"/>
              <a:gd name="connsiteY547" fmla="*/ 3558391 h 10322882"/>
              <a:gd name="connsiteX548" fmla="*/ 6790398 w 7129607"/>
              <a:gd name="connsiteY548" fmla="*/ 3558759 h 10322882"/>
              <a:gd name="connsiteX549" fmla="*/ 6766809 w 7129607"/>
              <a:gd name="connsiteY549" fmla="*/ 3572250 h 10322882"/>
              <a:gd name="connsiteX550" fmla="*/ 6753329 w 7129607"/>
              <a:gd name="connsiteY550" fmla="*/ 3589116 h 10322882"/>
              <a:gd name="connsiteX551" fmla="*/ 6739849 w 7129607"/>
              <a:gd name="connsiteY551" fmla="*/ 3595860 h 10322882"/>
              <a:gd name="connsiteX552" fmla="*/ 6733109 w 7129607"/>
              <a:gd name="connsiteY552" fmla="*/ 3619472 h 10322882"/>
              <a:gd name="connsiteX553" fmla="*/ 6719628 w 7129607"/>
              <a:gd name="connsiteY553" fmla="*/ 3663318 h 10322882"/>
              <a:gd name="connsiteX554" fmla="*/ 6699408 w 7129607"/>
              <a:gd name="connsiteY554" fmla="*/ 3693674 h 10322882"/>
              <a:gd name="connsiteX555" fmla="*/ 6709518 w 7129607"/>
              <a:gd name="connsiteY555" fmla="*/ 3713910 h 10322882"/>
              <a:gd name="connsiteX556" fmla="*/ 6733109 w 7129607"/>
              <a:gd name="connsiteY556" fmla="*/ 3720656 h 10322882"/>
              <a:gd name="connsiteX557" fmla="*/ 6716258 w 7129607"/>
              <a:gd name="connsiteY557" fmla="*/ 3754384 h 10322882"/>
              <a:gd name="connsiteX558" fmla="*/ 6716258 w 7129607"/>
              <a:gd name="connsiteY558" fmla="*/ 3794858 h 10322882"/>
              <a:gd name="connsiteX559" fmla="*/ 6719628 w 7129607"/>
              <a:gd name="connsiteY559" fmla="*/ 3845450 h 10322882"/>
              <a:gd name="connsiteX560" fmla="*/ 6729738 w 7129607"/>
              <a:gd name="connsiteY560" fmla="*/ 3869060 h 10322882"/>
              <a:gd name="connsiteX561" fmla="*/ 6726368 w 7129607"/>
              <a:gd name="connsiteY561" fmla="*/ 3902789 h 10322882"/>
              <a:gd name="connsiteX562" fmla="*/ 6733109 w 7129607"/>
              <a:gd name="connsiteY562" fmla="*/ 3946635 h 10322882"/>
              <a:gd name="connsiteX563" fmla="*/ 6709518 w 7129607"/>
              <a:gd name="connsiteY563" fmla="*/ 3973618 h 10322882"/>
              <a:gd name="connsiteX564" fmla="*/ 6672448 w 7129607"/>
              <a:gd name="connsiteY564" fmla="*/ 4014086 h 10322882"/>
              <a:gd name="connsiteX565" fmla="*/ 6638749 w 7129607"/>
              <a:gd name="connsiteY565" fmla="*/ 3993856 h 10322882"/>
              <a:gd name="connsiteX566" fmla="*/ 6618529 w 7129607"/>
              <a:gd name="connsiteY566" fmla="*/ 4003973 h 10322882"/>
              <a:gd name="connsiteX567" fmla="*/ 6598309 w 7129607"/>
              <a:gd name="connsiteY567" fmla="*/ 4010713 h 10322882"/>
              <a:gd name="connsiteX568" fmla="*/ 6605049 w 7129607"/>
              <a:gd name="connsiteY568" fmla="*/ 4078169 h 10322882"/>
              <a:gd name="connsiteX569" fmla="*/ 6591724 w 7129607"/>
              <a:gd name="connsiteY569" fmla="*/ 4084838 h 10322882"/>
              <a:gd name="connsiteX570" fmla="*/ 6591724 w 7129607"/>
              <a:gd name="connsiteY570" fmla="*/ 4101574 h 10322882"/>
              <a:gd name="connsiteX571" fmla="*/ 6591724 w 7129607"/>
              <a:gd name="connsiteY571" fmla="*/ 4121781 h 10322882"/>
              <a:gd name="connsiteX572" fmla="*/ 6598470 w 7129607"/>
              <a:gd name="connsiteY572" fmla="*/ 4145356 h 10322882"/>
              <a:gd name="connsiteX573" fmla="*/ 6615335 w 7129607"/>
              <a:gd name="connsiteY573" fmla="*/ 4177352 h 10322882"/>
              <a:gd name="connsiteX574" fmla="*/ 6622081 w 7129607"/>
              <a:gd name="connsiteY574" fmla="*/ 4209347 h 10322882"/>
              <a:gd name="connsiteX575" fmla="*/ 6642321 w 7129607"/>
              <a:gd name="connsiteY575" fmla="*/ 4307018 h 10322882"/>
              <a:gd name="connsiteX576" fmla="*/ 6662560 w 7129607"/>
              <a:gd name="connsiteY576" fmla="*/ 4337329 h 10322882"/>
              <a:gd name="connsiteX577" fmla="*/ 6655813 w 7129607"/>
              <a:gd name="connsiteY577" fmla="*/ 4364273 h 10322882"/>
              <a:gd name="connsiteX578" fmla="*/ 6591724 w 7129607"/>
              <a:gd name="connsiteY578" fmla="*/ 4404688 h 10322882"/>
              <a:gd name="connsiteX579" fmla="*/ 6568112 w 7129607"/>
              <a:gd name="connsiteY579" fmla="*/ 4428262 h 10322882"/>
              <a:gd name="connsiteX580" fmla="*/ 6537753 w 7129607"/>
              <a:gd name="connsiteY580" fmla="*/ 4458572 h 10322882"/>
              <a:gd name="connsiteX581" fmla="*/ 6510767 w 7129607"/>
              <a:gd name="connsiteY581" fmla="*/ 4482149 h 10322882"/>
              <a:gd name="connsiteX582" fmla="*/ 6483782 w 7129607"/>
              <a:gd name="connsiteY582" fmla="*/ 4515827 h 10322882"/>
              <a:gd name="connsiteX583" fmla="*/ 6439931 w 7129607"/>
              <a:gd name="connsiteY583" fmla="*/ 4515827 h 10322882"/>
              <a:gd name="connsiteX584" fmla="*/ 6409574 w 7129607"/>
              <a:gd name="connsiteY584" fmla="*/ 4542772 h 10322882"/>
              <a:gd name="connsiteX585" fmla="*/ 6355603 w 7129607"/>
              <a:gd name="connsiteY585" fmla="*/ 4613497 h 10322882"/>
              <a:gd name="connsiteX586" fmla="*/ 6345482 w 7129607"/>
              <a:gd name="connsiteY586" fmla="*/ 4626966 h 10322882"/>
              <a:gd name="connsiteX587" fmla="*/ 6332559 w 7129607"/>
              <a:gd name="connsiteY587" fmla="*/ 4636643 h 10322882"/>
              <a:gd name="connsiteX588" fmla="*/ 6332640 w 7129607"/>
              <a:gd name="connsiteY588" fmla="*/ 4637131 h 10322882"/>
              <a:gd name="connsiteX589" fmla="*/ 6329270 w 7129607"/>
              <a:gd name="connsiteY589" fmla="*/ 4653969 h 10322882"/>
              <a:gd name="connsiteX590" fmla="*/ 6309055 w 7129607"/>
              <a:gd name="connsiteY590" fmla="*/ 4657340 h 10322882"/>
              <a:gd name="connsiteX591" fmla="*/ 6308929 w 7129607"/>
              <a:gd name="connsiteY591" fmla="*/ 4657376 h 10322882"/>
              <a:gd name="connsiteX592" fmla="*/ 6328269 w 7129607"/>
              <a:gd name="connsiteY592" fmla="*/ 4654155 h 10322882"/>
              <a:gd name="connsiteX593" fmla="*/ 6335006 w 7129607"/>
              <a:gd name="connsiteY593" fmla="*/ 4670994 h 10322882"/>
              <a:gd name="connsiteX594" fmla="*/ 6328269 w 7129607"/>
              <a:gd name="connsiteY594" fmla="*/ 4758559 h 10322882"/>
              <a:gd name="connsiteX595" fmla="*/ 6335006 w 7129607"/>
              <a:gd name="connsiteY595" fmla="*/ 4798972 h 10322882"/>
              <a:gd name="connsiteX596" fmla="*/ 6358584 w 7129607"/>
              <a:gd name="connsiteY596" fmla="*/ 4825915 h 10322882"/>
              <a:gd name="connsiteX597" fmla="*/ 6375425 w 7129607"/>
              <a:gd name="connsiteY597" fmla="*/ 4866332 h 10322882"/>
              <a:gd name="connsiteX598" fmla="*/ 6382162 w 7129607"/>
              <a:gd name="connsiteY598" fmla="*/ 4910115 h 10322882"/>
              <a:gd name="connsiteX599" fmla="*/ 6392267 w 7129607"/>
              <a:gd name="connsiteY599" fmla="*/ 4953897 h 10322882"/>
              <a:gd name="connsiteX600" fmla="*/ 6372058 w 7129607"/>
              <a:gd name="connsiteY600" fmla="*/ 4987576 h 10322882"/>
              <a:gd name="connsiteX601" fmla="*/ 6358584 w 7129607"/>
              <a:gd name="connsiteY601" fmla="*/ 5021254 h 10322882"/>
              <a:gd name="connsiteX602" fmla="*/ 6338373 w 7129607"/>
              <a:gd name="connsiteY602" fmla="*/ 5065036 h 10322882"/>
              <a:gd name="connsiteX603" fmla="*/ 6308058 w 7129607"/>
              <a:gd name="connsiteY603" fmla="*/ 5102084 h 10322882"/>
              <a:gd name="connsiteX604" fmla="*/ 6304690 w 7129607"/>
              <a:gd name="connsiteY604" fmla="*/ 5139130 h 10322882"/>
              <a:gd name="connsiteX605" fmla="*/ 6304690 w 7129607"/>
              <a:gd name="connsiteY605" fmla="*/ 5169440 h 10322882"/>
              <a:gd name="connsiteX606" fmla="*/ 6294584 w 7129607"/>
              <a:gd name="connsiteY606" fmla="*/ 5203120 h 10322882"/>
              <a:gd name="connsiteX607" fmla="*/ 6284480 w 7129607"/>
              <a:gd name="connsiteY607" fmla="*/ 5236800 h 10322882"/>
              <a:gd name="connsiteX608" fmla="*/ 6264269 w 7129607"/>
              <a:gd name="connsiteY608" fmla="*/ 5273845 h 10322882"/>
              <a:gd name="connsiteX609" fmla="*/ 6237321 w 7129607"/>
              <a:gd name="connsiteY609" fmla="*/ 5297421 h 10322882"/>
              <a:gd name="connsiteX610" fmla="*/ 6233954 w 7129607"/>
              <a:gd name="connsiteY610" fmla="*/ 5317628 h 10322882"/>
              <a:gd name="connsiteX611" fmla="*/ 6244058 w 7129607"/>
              <a:gd name="connsiteY611" fmla="*/ 5331100 h 10322882"/>
              <a:gd name="connsiteX612" fmla="*/ 6247428 w 7129607"/>
              <a:gd name="connsiteY612" fmla="*/ 5364780 h 10322882"/>
              <a:gd name="connsiteX613" fmla="*/ 6247428 w 7129607"/>
              <a:gd name="connsiteY613" fmla="*/ 5408563 h 10322882"/>
              <a:gd name="connsiteX614" fmla="*/ 6233954 w 7129607"/>
              <a:gd name="connsiteY614" fmla="*/ 5418666 h 10322882"/>
              <a:gd name="connsiteX615" fmla="*/ 6231124 w 7129607"/>
              <a:gd name="connsiteY615" fmla="*/ 5421496 h 10322882"/>
              <a:gd name="connsiteX616" fmla="*/ 6231124 w 7129607"/>
              <a:gd name="connsiteY616" fmla="*/ 5431561 h 10322882"/>
              <a:gd name="connsiteX617" fmla="*/ 6214279 w 7129607"/>
              <a:gd name="connsiteY617" fmla="*/ 5468654 h 10322882"/>
              <a:gd name="connsiteX618" fmla="*/ 6217649 w 7129607"/>
              <a:gd name="connsiteY618" fmla="*/ 5515864 h 10322882"/>
              <a:gd name="connsiteX619" fmla="*/ 6204172 w 7129607"/>
              <a:gd name="connsiteY619" fmla="*/ 5532724 h 10322882"/>
              <a:gd name="connsiteX620" fmla="*/ 6224386 w 7129607"/>
              <a:gd name="connsiteY620" fmla="*/ 5563074 h 10322882"/>
              <a:gd name="connsiteX621" fmla="*/ 6217649 w 7129607"/>
              <a:gd name="connsiteY621" fmla="*/ 5610283 h 10322882"/>
              <a:gd name="connsiteX622" fmla="*/ 6190695 w 7129607"/>
              <a:gd name="connsiteY622" fmla="*/ 5670981 h 10322882"/>
              <a:gd name="connsiteX623" fmla="*/ 6180587 w 7129607"/>
              <a:gd name="connsiteY623" fmla="*/ 5691214 h 10322882"/>
              <a:gd name="connsiteX624" fmla="*/ 6170481 w 7129607"/>
              <a:gd name="connsiteY624" fmla="*/ 5748542 h 10322882"/>
              <a:gd name="connsiteX625" fmla="*/ 6170481 w 7129607"/>
              <a:gd name="connsiteY625" fmla="*/ 5789007 h 10322882"/>
              <a:gd name="connsiteX626" fmla="*/ 6157004 w 7129607"/>
              <a:gd name="connsiteY626" fmla="*/ 5815983 h 10322882"/>
              <a:gd name="connsiteX627" fmla="*/ 6143527 w 7129607"/>
              <a:gd name="connsiteY627" fmla="*/ 5839588 h 10322882"/>
              <a:gd name="connsiteX628" fmla="*/ 6109836 w 7129607"/>
              <a:gd name="connsiteY628" fmla="*/ 5849705 h 10322882"/>
              <a:gd name="connsiteX629" fmla="*/ 6089622 w 7129607"/>
              <a:gd name="connsiteY629" fmla="*/ 5859821 h 10322882"/>
              <a:gd name="connsiteX630" fmla="*/ 6079515 w 7129607"/>
              <a:gd name="connsiteY630" fmla="*/ 5880054 h 10322882"/>
              <a:gd name="connsiteX631" fmla="*/ 6096361 w 7129607"/>
              <a:gd name="connsiteY631" fmla="*/ 5900287 h 10322882"/>
              <a:gd name="connsiteX632" fmla="*/ 6086253 w 7129607"/>
              <a:gd name="connsiteY632" fmla="*/ 5913776 h 10322882"/>
              <a:gd name="connsiteX633" fmla="*/ 6086253 w 7129607"/>
              <a:gd name="connsiteY633" fmla="*/ 5913866 h 10322882"/>
              <a:gd name="connsiteX634" fmla="*/ 6096232 w 7129607"/>
              <a:gd name="connsiteY634" fmla="*/ 5900548 h 10322882"/>
              <a:gd name="connsiteX635" fmla="*/ 6102962 w 7129607"/>
              <a:gd name="connsiteY635" fmla="*/ 5910653 h 10322882"/>
              <a:gd name="connsiteX636" fmla="*/ 6113056 w 7129607"/>
              <a:gd name="connsiteY636" fmla="*/ 5944331 h 10322882"/>
              <a:gd name="connsiteX637" fmla="*/ 6163528 w 7129607"/>
              <a:gd name="connsiteY637" fmla="*/ 5954436 h 10322882"/>
              <a:gd name="connsiteX638" fmla="*/ 6247647 w 7129607"/>
              <a:gd name="connsiteY638" fmla="*/ 5957803 h 10322882"/>
              <a:gd name="connsiteX639" fmla="*/ 6271200 w 7129607"/>
              <a:gd name="connsiteY639" fmla="*/ 5954436 h 10322882"/>
              <a:gd name="connsiteX640" fmla="*/ 6288024 w 7129607"/>
              <a:gd name="connsiteY640" fmla="*/ 5951068 h 10322882"/>
              <a:gd name="connsiteX641" fmla="*/ 6318308 w 7129607"/>
              <a:gd name="connsiteY641" fmla="*/ 5940963 h 10322882"/>
              <a:gd name="connsiteX642" fmla="*/ 6351954 w 7129607"/>
              <a:gd name="connsiteY642" fmla="*/ 5967906 h 10322882"/>
              <a:gd name="connsiteX643" fmla="*/ 6348590 w 7129607"/>
              <a:gd name="connsiteY643" fmla="*/ 5988114 h 10322882"/>
              <a:gd name="connsiteX644" fmla="*/ 6365414 w 7129607"/>
              <a:gd name="connsiteY644" fmla="*/ 6021794 h 10322882"/>
              <a:gd name="connsiteX645" fmla="*/ 6368778 w 7129607"/>
              <a:gd name="connsiteY645" fmla="*/ 6045369 h 10322882"/>
              <a:gd name="connsiteX646" fmla="*/ 6382238 w 7129607"/>
              <a:gd name="connsiteY646" fmla="*/ 6068944 h 10322882"/>
              <a:gd name="connsiteX647" fmla="*/ 6388967 w 7129607"/>
              <a:gd name="connsiteY647" fmla="*/ 6102624 h 10322882"/>
              <a:gd name="connsiteX648" fmla="*/ 6375509 w 7129607"/>
              <a:gd name="connsiteY648" fmla="*/ 6132934 h 10322882"/>
              <a:gd name="connsiteX649" fmla="*/ 6402427 w 7129607"/>
              <a:gd name="connsiteY649" fmla="*/ 6153142 h 10322882"/>
              <a:gd name="connsiteX650" fmla="*/ 6409156 w 7129607"/>
              <a:gd name="connsiteY650" fmla="*/ 6186821 h 10322882"/>
              <a:gd name="connsiteX651" fmla="*/ 6419251 w 7129607"/>
              <a:gd name="connsiteY651" fmla="*/ 6210397 h 10322882"/>
              <a:gd name="connsiteX652" fmla="*/ 6378873 w 7129607"/>
              <a:gd name="connsiteY652" fmla="*/ 6240707 h 10322882"/>
              <a:gd name="connsiteX653" fmla="*/ 6348590 w 7129607"/>
              <a:gd name="connsiteY653" fmla="*/ 6260915 h 10322882"/>
              <a:gd name="connsiteX654" fmla="*/ 6308213 w 7129607"/>
              <a:gd name="connsiteY654" fmla="*/ 6257547 h 10322882"/>
              <a:gd name="connsiteX655" fmla="*/ 6311577 w 7129607"/>
              <a:gd name="connsiteY655" fmla="*/ 6264284 h 10322882"/>
              <a:gd name="connsiteX656" fmla="*/ 6308213 w 7129607"/>
              <a:gd name="connsiteY656" fmla="*/ 6281122 h 10322882"/>
              <a:gd name="connsiteX657" fmla="*/ 6314942 w 7129607"/>
              <a:gd name="connsiteY657" fmla="*/ 6294594 h 10322882"/>
              <a:gd name="connsiteX658" fmla="*/ 6301484 w 7129607"/>
              <a:gd name="connsiteY658" fmla="*/ 6308067 h 10322882"/>
              <a:gd name="connsiteX659" fmla="*/ 6314942 w 7129607"/>
              <a:gd name="connsiteY659" fmla="*/ 6338377 h 10322882"/>
              <a:gd name="connsiteX660" fmla="*/ 6311577 w 7129607"/>
              <a:gd name="connsiteY660" fmla="*/ 6385529 h 10322882"/>
              <a:gd name="connsiteX661" fmla="*/ 6234187 w 7129607"/>
              <a:gd name="connsiteY661" fmla="*/ 6419207 h 10322882"/>
              <a:gd name="connsiteX662" fmla="*/ 6207270 w 7129607"/>
              <a:gd name="connsiteY662" fmla="*/ 6442782 h 10322882"/>
              <a:gd name="connsiteX663" fmla="*/ 6176988 w 7129607"/>
              <a:gd name="connsiteY663" fmla="*/ 6466358 h 10322882"/>
              <a:gd name="connsiteX664" fmla="*/ 6163528 w 7129607"/>
              <a:gd name="connsiteY664" fmla="*/ 6496670 h 10322882"/>
              <a:gd name="connsiteX665" fmla="*/ 6160163 w 7129607"/>
              <a:gd name="connsiteY665" fmla="*/ 6537085 h 10322882"/>
              <a:gd name="connsiteX666" fmla="*/ 6153433 w 7129607"/>
              <a:gd name="connsiteY666" fmla="*/ 6570763 h 10322882"/>
              <a:gd name="connsiteX667" fmla="*/ 6126515 w 7129607"/>
              <a:gd name="connsiteY667" fmla="*/ 6597707 h 10322882"/>
              <a:gd name="connsiteX668" fmla="*/ 6143339 w 7129607"/>
              <a:gd name="connsiteY668" fmla="*/ 6604443 h 10322882"/>
              <a:gd name="connsiteX669" fmla="*/ 6150068 w 7129607"/>
              <a:gd name="connsiteY669" fmla="*/ 6624650 h 10322882"/>
              <a:gd name="connsiteX670" fmla="*/ 6136609 w 7129607"/>
              <a:gd name="connsiteY670" fmla="*/ 6668433 h 10322882"/>
              <a:gd name="connsiteX671" fmla="*/ 6116420 w 7129607"/>
              <a:gd name="connsiteY671" fmla="*/ 6692008 h 10322882"/>
              <a:gd name="connsiteX672" fmla="*/ 6102962 w 7129607"/>
              <a:gd name="connsiteY672" fmla="*/ 6671800 h 10322882"/>
              <a:gd name="connsiteX673" fmla="*/ 6102729 w 7129607"/>
              <a:gd name="connsiteY673" fmla="*/ 6671854 h 10322882"/>
              <a:gd name="connsiteX674" fmla="*/ 6115671 w 7129607"/>
              <a:gd name="connsiteY674" fmla="*/ 6691281 h 10322882"/>
              <a:gd name="connsiteX675" fmla="*/ 6108934 w 7129607"/>
              <a:gd name="connsiteY675" fmla="*/ 6694650 h 10322882"/>
              <a:gd name="connsiteX676" fmla="*/ 6085357 w 7129607"/>
              <a:gd name="connsiteY676" fmla="*/ 6735092 h 10322882"/>
              <a:gd name="connsiteX677" fmla="*/ 6108934 w 7129607"/>
              <a:gd name="connsiteY677" fmla="*/ 6762052 h 10322882"/>
              <a:gd name="connsiteX678" fmla="*/ 6142615 w 7129607"/>
              <a:gd name="connsiteY678" fmla="*/ 6758683 h 10322882"/>
              <a:gd name="connsiteX679" fmla="*/ 6159457 w 7129607"/>
              <a:gd name="connsiteY679" fmla="*/ 6745201 h 10322882"/>
              <a:gd name="connsiteX680" fmla="*/ 6172929 w 7129607"/>
              <a:gd name="connsiteY680" fmla="*/ 6735092 h 10322882"/>
              <a:gd name="connsiteX681" fmla="*/ 6183034 w 7129607"/>
              <a:gd name="connsiteY681" fmla="*/ 6748572 h 10322882"/>
              <a:gd name="connsiteX682" fmla="*/ 6189769 w 7129607"/>
              <a:gd name="connsiteY682" fmla="*/ 6768792 h 10322882"/>
              <a:gd name="connsiteX683" fmla="*/ 6189769 w 7129607"/>
              <a:gd name="connsiteY683" fmla="*/ 6771551 h 10322882"/>
              <a:gd name="connsiteX684" fmla="*/ 6190277 w 7129607"/>
              <a:gd name="connsiteY684" fmla="*/ 6769015 h 10322882"/>
              <a:gd name="connsiteX685" fmla="*/ 6190277 w 7129607"/>
              <a:gd name="connsiteY685" fmla="*/ 6772384 h 10322882"/>
              <a:gd name="connsiteX686" fmla="*/ 6189603 w 7129607"/>
              <a:gd name="connsiteY686" fmla="*/ 6772384 h 10322882"/>
              <a:gd name="connsiteX687" fmla="*/ 6189647 w 7129607"/>
              <a:gd name="connsiteY687" fmla="*/ 6772163 h 10322882"/>
              <a:gd name="connsiteX688" fmla="*/ 6176297 w 7129607"/>
              <a:gd name="connsiteY688" fmla="*/ 6772163 h 10322882"/>
              <a:gd name="connsiteX689" fmla="*/ 6156088 w 7129607"/>
              <a:gd name="connsiteY689" fmla="*/ 6789012 h 10322882"/>
              <a:gd name="connsiteX690" fmla="*/ 6139248 w 7129607"/>
              <a:gd name="connsiteY690" fmla="*/ 6809234 h 10322882"/>
              <a:gd name="connsiteX691" fmla="*/ 6138258 w 7129607"/>
              <a:gd name="connsiteY691" fmla="*/ 6816168 h 10322882"/>
              <a:gd name="connsiteX692" fmla="*/ 6139748 w 7129607"/>
              <a:gd name="connsiteY692" fmla="*/ 6809445 h 10322882"/>
              <a:gd name="connsiteX693" fmla="*/ 6156591 w 7129607"/>
              <a:gd name="connsiteY693" fmla="*/ 6789230 h 10322882"/>
              <a:gd name="connsiteX694" fmla="*/ 6176801 w 7129607"/>
              <a:gd name="connsiteY694" fmla="*/ 6772384 h 10322882"/>
              <a:gd name="connsiteX695" fmla="*/ 6189603 w 7129607"/>
              <a:gd name="connsiteY695" fmla="*/ 6772384 h 10322882"/>
              <a:gd name="connsiteX696" fmla="*/ 6186908 w 7129607"/>
              <a:gd name="connsiteY696" fmla="*/ 6785861 h 10322882"/>
              <a:gd name="connsiteX697" fmla="*/ 6200381 w 7129607"/>
              <a:gd name="connsiteY697" fmla="*/ 6816184 h 10322882"/>
              <a:gd name="connsiteX698" fmla="*/ 6210487 w 7129607"/>
              <a:gd name="connsiteY698" fmla="*/ 6853244 h 10322882"/>
              <a:gd name="connsiteX699" fmla="*/ 6207118 w 7129607"/>
              <a:gd name="connsiteY699" fmla="*/ 6897042 h 10322882"/>
              <a:gd name="connsiteX700" fmla="*/ 6213857 w 7129607"/>
              <a:gd name="connsiteY700" fmla="*/ 6920627 h 10322882"/>
              <a:gd name="connsiteX701" fmla="*/ 6237437 w 7129607"/>
              <a:gd name="connsiteY701" fmla="*/ 6913889 h 10322882"/>
              <a:gd name="connsiteX702" fmla="*/ 6261016 w 7129607"/>
              <a:gd name="connsiteY702" fmla="*/ 6917258 h 10322882"/>
              <a:gd name="connsiteX703" fmla="*/ 6291333 w 7129607"/>
              <a:gd name="connsiteY703" fmla="*/ 6907150 h 10322882"/>
              <a:gd name="connsiteX704" fmla="*/ 6318281 w 7129607"/>
              <a:gd name="connsiteY704" fmla="*/ 6920627 h 10322882"/>
              <a:gd name="connsiteX705" fmla="*/ 6345230 w 7129607"/>
              <a:gd name="connsiteY705" fmla="*/ 6950949 h 10322882"/>
              <a:gd name="connsiteX706" fmla="*/ 6375547 w 7129607"/>
              <a:gd name="connsiteY706" fmla="*/ 6981272 h 10322882"/>
              <a:gd name="connsiteX707" fmla="*/ 6365441 w 7129607"/>
              <a:gd name="connsiteY707" fmla="*/ 6998118 h 10322882"/>
              <a:gd name="connsiteX708" fmla="*/ 6362073 w 7129607"/>
              <a:gd name="connsiteY708" fmla="*/ 7028439 h 10322882"/>
              <a:gd name="connsiteX709" fmla="*/ 6375547 w 7129607"/>
              <a:gd name="connsiteY709" fmla="*/ 7075607 h 10322882"/>
              <a:gd name="connsiteX710" fmla="*/ 6372179 w 7129607"/>
              <a:gd name="connsiteY710" fmla="*/ 7122776 h 10322882"/>
              <a:gd name="connsiteX711" fmla="*/ 6378916 w 7129607"/>
              <a:gd name="connsiteY711" fmla="*/ 7173313 h 10322882"/>
              <a:gd name="connsiteX712" fmla="*/ 6365441 w 7129607"/>
              <a:gd name="connsiteY712" fmla="*/ 7203635 h 10322882"/>
              <a:gd name="connsiteX713" fmla="*/ 6365441 w 7129607"/>
              <a:gd name="connsiteY713" fmla="*/ 7227220 h 10322882"/>
              <a:gd name="connsiteX714" fmla="*/ 6358704 w 7129607"/>
              <a:gd name="connsiteY714" fmla="*/ 7233958 h 10322882"/>
              <a:gd name="connsiteX715" fmla="*/ 6358387 w 7129607"/>
              <a:gd name="connsiteY715" fmla="*/ 7233988 h 10322882"/>
              <a:gd name="connsiteX716" fmla="*/ 6341856 w 7129607"/>
              <a:gd name="connsiteY716" fmla="*/ 7257114 h 10322882"/>
              <a:gd name="connsiteX717" fmla="*/ 6335116 w 7129607"/>
              <a:gd name="connsiteY717" fmla="*/ 7284056 h 10322882"/>
              <a:gd name="connsiteX718" fmla="*/ 6372187 w 7129607"/>
              <a:gd name="connsiteY718" fmla="*/ 7304262 h 10322882"/>
              <a:gd name="connsiteX719" fmla="*/ 6385669 w 7129607"/>
              <a:gd name="connsiteY719" fmla="*/ 7324470 h 10322882"/>
              <a:gd name="connsiteX720" fmla="*/ 6395778 w 7129607"/>
              <a:gd name="connsiteY720" fmla="*/ 7368251 h 10322882"/>
              <a:gd name="connsiteX721" fmla="*/ 6405889 w 7129607"/>
              <a:gd name="connsiteY721" fmla="*/ 7378354 h 10322882"/>
              <a:gd name="connsiteX722" fmla="*/ 6399149 w 7129607"/>
              <a:gd name="connsiteY722" fmla="*/ 7395194 h 10322882"/>
              <a:gd name="connsiteX723" fmla="*/ 6409258 w 7129607"/>
              <a:gd name="connsiteY723" fmla="*/ 7449078 h 10322882"/>
              <a:gd name="connsiteX724" fmla="*/ 6436220 w 7129607"/>
              <a:gd name="connsiteY724" fmla="*/ 7476021 h 10322882"/>
              <a:gd name="connsiteX725" fmla="*/ 6453071 w 7129607"/>
              <a:gd name="connsiteY725" fmla="*/ 7502964 h 10322882"/>
              <a:gd name="connsiteX726" fmla="*/ 6456440 w 7129607"/>
              <a:gd name="connsiteY726" fmla="*/ 7526537 h 10322882"/>
              <a:gd name="connsiteX727" fmla="*/ 6446331 w 7129607"/>
              <a:gd name="connsiteY727" fmla="*/ 7543377 h 10322882"/>
              <a:gd name="connsiteX728" fmla="*/ 6436220 w 7129607"/>
              <a:gd name="connsiteY728" fmla="*/ 7553480 h 10322882"/>
              <a:gd name="connsiteX729" fmla="*/ 6422740 w 7129607"/>
              <a:gd name="connsiteY729" fmla="*/ 7563583 h 10322882"/>
              <a:gd name="connsiteX730" fmla="*/ 6426109 w 7129607"/>
              <a:gd name="connsiteY730" fmla="*/ 7603997 h 10322882"/>
              <a:gd name="connsiteX731" fmla="*/ 6442960 w 7129607"/>
              <a:gd name="connsiteY731" fmla="*/ 7637675 h 10322882"/>
              <a:gd name="connsiteX732" fmla="*/ 6436220 w 7129607"/>
              <a:gd name="connsiteY732" fmla="*/ 7678088 h 10322882"/>
              <a:gd name="connsiteX733" fmla="*/ 6436220 w 7129607"/>
              <a:gd name="connsiteY733" fmla="*/ 7718502 h 10322882"/>
              <a:gd name="connsiteX734" fmla="*/ 6429480 w 7129607"/>
              <a:gd name="connsiteY734" fmla="*/ 7765652 h 10322882"/>
              <a:gd name="connsiteX735" fmla="*/ 6429480 w 7129607"/>
              <a:gd name="connsiteY735" fmla="*/ 7772286 h 10322882"/>
              <a:gd name="connsiteX736" fmla="*/ 6430097 w 7129607"/>
              <a:gd name="connsiteY736" fmla="*/ 7772902 h 10322882"/>
              <a:gd name="connsiteX737" fmla="*/ 6426723 w 7129607"/>
              <a:gd name="connsiteY737" fmla="*/ 7816705 h 10322882"/>
              <a:gd name="connsiteX738" fmla="*/ 6436841 w 7129607"/>
              <a:gd name="connsiteY738" fmla="*/ 7863877 h 10322882"/>
              <a:gd name="connsiteX739" fmla="*/ 6433469 w 7129607"/>
              <a:gd name="connsiteY739" fmla="*/ 7894202 h 10322882"/>
              <a:gd name="connsiteX740" fmla="*/ 6463822 w 7129607"/>
              <a:gd name="connsiteY740" fmla="*/ 7927896 h 10322882"/>
              <a:gd name="connsiteX741" fmla="*/ 6477312 w 7129607"/>
              <a:gd name="connsiteY741" fmla="*/ 7964961 h 10322882"/>
              <a:gd name="connsiteX742" fmla="*/ 6467194 w 7129607"/>
              <a:gd name="connsiteY742" fmla="*/ 8012132 h 10322882"/>
              <a:gd name="connsiteX743" fmla="*/ 6433469 w 7129607"/>
              <a:gd name="connsiteY743" fmla="*/ 8049196 h 10322882"/>
              <a:gd name="connsiteX744" fmla="*/ 6416605 w 7129607"/>
              <a:gd name="connsiteY744" fmla="*/ 8092999 h 10322882"/>
              <a:gd name="connsiteX745" fmla="*/ 6426723 w 7129607"/>
              <a:gd name="connsiteY745" fmla="*/ 8136801 h 10322882"/>
              <a:gd name="connsiteX746" fmla="*/ 6406488 w 7129607"/>
              <a:gd name="connsiteY746" fmla="*/ 8170497 h 10322882"/>
              <a:gd name="connsiteX747" fmla="*/ 6379508 w 7129607"/>
              <a:gd name="connsiteY747" fmla="*/ 8217669 h 10322882"/>
              <a:gd name="connsiteX748" fmla="*/ 6352527 w 7129607"/>
              <a:gd name="connsiteY748" fmla="*/ 8244624 h 10322882"/>
              <a:gd name="connsiteX749" fmla="*/ 6335665 w 7129607"/>
              <a:gd name="connsiteY749" fmla="*/ 8271580 h 10322882"/>
              <a:gd name="connsiteX750" fmla="*/ 6312057 w 7129607"/>
              <a:gd name="connsiteY750" fmla="*/ 8288426 h 10322882"/>
              <a:gd name="connsiteX751" fmla="*/ 6288448 w 7129607"/>
              <a:gd name="connsiteY751" fmla="*/ 8281688 h 10322882"/>
              <a:gd name="connsiteX752" fmla="*/ 6268212 w 7129607"/>
              <a:gd name="connsiteY752" fmla="*/ 8298535 h 10322882"/>
              <a:gd name="connsiteX753" fmla="*/ 6247978 w 7129607"/>
              <a:gd name="connsiteY753" fmla="*/ 8335598 h 10322882"/>
              <a:gd name="connsiteX754" fmla="*/ 6258095 w 7129607"/>
              <a:gd name="connsiteY754" fmla="*/ 8372663 h 10322882"/>
              <a:gd name="connsiteX755" fmla="*/ 6264840 w 7129607"/>
              <a:gd name="connsiteY755" fmla="*/ 8402988 h 10322882"/>
              <a:gd name="connsiteX756" fmla="*/ 6281704 w 7129607"/>
              <a:gd name="connsiteY756" fmla="*/ 8429943 h 10322882"/>
              <a:gd name="connsiteX757" fmla="*/ 6301938 w 7129607"/>
              <a:gd name="connsiteY757" fmla="*/ 8456899 h 10322882"/>
              <a:gd name="connsiteX758" fmla="*/ 6342410 w 7129607"/>
              <a:gd name="connsiteY758" fmla="*/ 8460268 h 10322882"/>
              <a:gd name="connsiteX759" fmla="*/ 6379508 w 7129607"/>
              <a:gd name="connsiteY759" fmla="*/ 8453530 h 10322882"/>
              <a:gd name="connsiteX760" fmla="*/ 6386252 w 7129607"/>
              <a:gd name="connsiteY760" fmla="*/ 8487223 h 10322882"/>
              <a:gd name="connsiteX761" fmla="*/ 6406488 w 7129607"/>
              <a:gd name="connsiteY761" fmla="*/ 8510810 h 10322882"/>
              <a:gd name="connsiteX762" fmla="*/ 6362644 w 7129607"/>
              <a:gd name="connsiteY762" fmla="*/ 8568090 h 10322882"/>
              <a:gd name="connsiteX763" fmla="*/ 6362644 w 7129607"/>
              <a:gd name="connsiteY763" fmla="*/ 8588307 h 10322882"/>
              <a:gd name="connsiteX764" fmla="*/ 6369390 w 7129607"/>
              <a:gd name="connsiteY764" fmla="*/ 8611893 h 10322882"/>
              <a:gd name="connsiteX765" fmla="*/ 6345782 w 7129607"/>
              <a:gd name="connsiteY765" fmla="*/ 8645587 h 10322882"/>
              <a:gd name="connsiteX766" fmla="*/ 6301938 w 7129607"/>
              <a:gd name="connsiteY766" fmla="*/ 8655696 h 10322882"/>
              <a:gd name="connsiteX767" fmla="*/ 6254723 w 7129607"/>
              <a:gd name="connsiteY767" fmla="*/ 8672542 h 10322882"/>
              <a:gd name="connsiteX768" fmla="*/ 6231115 w 7129607"/>
              <a:gd name="connsiteY768" fmla="*/ 8669173 h 10322882"/>
              <a:gd name="connsiteX769" fmla="*/ 6224370 w 7129607"/>
              <a:gd name="connsiteY769" fmla="*/ 8679282 h 10322882"/>
              <a:gd name="connsiteX770" fmla="*/ 6223800 w 7129607"/>
              <a:gd name="connsiteY770" fmla="*/ 8679282 h 10322882"/>
              <a:gd name="connsiteX771" fmla="*/ 6220627 w 7129607"/>
              <a:gd name="connsiteY771" fmla="*/ 8685630 h 10322882"/>
              <a:gd name="connsiteX772" fmla="*/ 6207154 w 7129607"/>
              <a:gd name="connsiteY772" fmla="*/ 8729412 h 10322882"/>
              <a:gd name="connsiteX773" fmla="*/ 6183579 w 7129607"/>
              <a:gd name="connsiteY773" fmla="*/ 8749620 h 10322882"/>
              <a:gd name="connsiteX774" fmla="*/ 6170107 w 7129607"/>
              <a:gd name="connsiteY774" fmla="*/ 8790035 h 10322882"/>
              <a:gd name="connsiteX775" fmla="*/ 6139795 w 7129607"/>
              <a:gd name="connsiteY775" fmla="*/ 8823713 h 10322882"/>
              <a:gd name="connsiteX776" fmla="*/ 6116220 w 7129607"/>
              <a:gd name="connsiteY776" fmla="*/ 8850658 h 10322882"/>
              <a:gd name="connsiteX777" fmla="*/ 6072437 w 7129607"/>
              <a:gd name="connsiteY777" fmla="*/ 8847288 h 10322882"/>
              <a:gd name="connsiteX778" fmla="*/ 6025285 w 7129607"/>
              <a:gd name="connsiteY778" fmla="*/ 8854025 h 10322882"/>
              <a:gd name="connsiteX779" fmla="*/ 5961293 w 7129607"/>
              <a:gd name="connsiteY779" fmla="*/ 8864128 h 10322882"/>
              <a:gd name="connsiteX780" fmla="*/ 5937718 w 7129607"/>
              <a:gd name="connsiteY780" fmla="*/ 8874233 h 10322882"/>
              <a:gd name="connsiteX781" fmla="*/ 5917511 w 7129607"/>
              <a:gd name="connsiteY781" fmla="*/ 8874233 h 10322882"/>
              <a:gd name="connsiteX782" fmla="*/ 5900671 w 7129607"/>
              <a:gd name="connsiteY782" fmla="*/ 8864128 h 10322882"/>
              <a:gd name="connsiteX783" fmla="*/ 5870359 w 7129607"/>
              <a:gd name="connsiteY783" fmla="*/ 8854025 h 10322882"/>
              <a:gd name="connsiteX784" fmla="*/ 5840047 w 7129607"/>
              <a:gd name="connsiteY784" fmla="*/ 8850658 h 10322882"/>
              <a:gd name="connsiteX785" fmla="*/ 5823207 w 7129607"/>
              <a:gd name="connsiteY785" fmla="*/ 8847288 h 10322882"/>
              <a:gd name="connsiteX786" fmla="*/ 5786159 w 7129607"/>
              <a:gd name="connsiteY786" fmla="*/ 8847288 h 10322882"/>
              <a:gd name="connsiteX787" fmla="*/ 5742377 w 7129607"/>
              <a:gd name="connsiteY787" fmla="*/ 8837185 h 10322882"/>
              <a:gd name="connsiteX788" fmla="*/ 5728904 w 7129607"/>
              <a:gd name="connsiteY788" fmla="*/ 8870864 h 10322882"/>
              <a:gd name="connsiteX789" fmla="*/ 5708697 w 7129607"/>
              <a:gd name="connsiteY789" fmla="*/ 8901176 h 10322882"/>
              <a:gd name="connsiteX790" fmla="*/ 5685120 w 7129607"/>
              <a:gd name="connsiteY790" fmla="*/ 8941591 h 10322882"/>
              <a:gd name="connsiteX791" fmla="*/ 5627865 w 7129607"/>
              <a:gd name="connsiteY791" fmla="*/ 8928118 h 10322882"/>
              <a:gd name="connsiteX792" fmla="*/ 5577346 w 7129607"/>
              <a:gd name="connsiteY792" fmla="*/ 8928118 h 10322882"/>
              <a:gd name="connsiteX793" fmla="*/ 5553770 w 7129607"/>
              <a:gd name="connsiteY793" fmla="*/ 8911279 h 10322882"/>
              <a:gd name="connsiteX794" fmla="*/ 5489779 w 7129607"/>
              <a:gd name="connsiteY794" fmla="*/ 8911279 h 10322882"/>
              <a:gd name="connsiteX795" fmla="*/ 5486411 w 7129607"/>
              <a:gd name="connsiteY795" fmla="*/ 8944958 h 10322882"/>
              <a:gd name="connsiteX796" fmla="*/ 5459467 w 7129607"/>
              <a:gd name="connsiteY796" fmla="*/ 8965166 h 10322882"/>
              <a:gd name="connsiteX797" fmla="*/ 5419052 w 7129607"/>
              <a:gd name="connsiteY797" fmla="*/ 8955061 h 10322882"/>
              <a:gd name="connsiteX798" fmla="*/ 5368532 w 7129607"/>
              <a:gd name="connsiteY798" fmla="*/ 8948326 h 10322882"/>
              <a:gd name="connsiteX799" fmla="*/ 5328117 w 7129607"/>
              <a:gd name="connsiteY799" fmla="*/ 8941591 h 10322882"/>
              <a:gd name="connsiteX800" fmla="*/ 5307909 w 7129607"/>
              <a:gd name="connsiteY800" fmla="*/ 8951694 h 10322882"/>
              <a:gd name="connsiteX801" fmla="*/ 5287702 w 7129607"/>
              <a:gd name="connsiteY801" fmla="*/ 8951694 h 10322882"/>
              <a:gd name="connsiteX802" fmla="*/ 5264125 w 7129607"/>
              <a:gd name="connsiteY802" fmla="*/ 8975269 h 10322882"/>
              <a:gd name="connsiteX803" fmla="*/ 5237182 w 7129607"/>
              <a:gd name="connsiteY803" fmla="*/ 8998846 h 10322882"/>
              <a:gd name="connsiteX804" fmla="*/ 5203502 w 7129607"/>
              <a:gd name="connsiteY804" fmla="*/ 9012316 h 10322882"/>
              <a:gd name="connsiteX805" fmla="*/ 5176558 w 7129607"/>
              <a:gd name="connsiteY805" fmla="*/ 9008949 h 10322882"/>
              <a:gd name="connsiteX806" fmla="*/ 5146246 w 7129607"/>
              <a:gd name="connsiteY806" fmla="*/ 9032524 h 10322882"/>
              <a:gd name="connsiteX807" fmla="*/ 5119303 w 7129607"/>
              <a:gd name="connsiteY807" fmla="*/ 9066204 h 10322882"/>
              <a:gd name="connsiteX808" fmla="*/ 5102463 w 7129607"/>
              <a:gd name="connsiteY808" fmla="*/ 9093146 h 10322882"/>
              <a:gd name="connsiteX809" fmla="*/ 5088991 w 7129607"/>
              <a:gd name="connsiteY809" fmla="*/ 9099882 h 10322882"/>
              <a:gd name="connsiteX810" fmla="*/ 5075519 w 7129607"/>
              <a:gd name="connsiteY810" fmla="*/ 9113354 h 10322882"/>
              <a:gd name="connsiteX811" fmla="*/ 5062048 w 7129607"/>
              <a:gd name="connsiteY811" fmla="*/ 9147034 h 10322882"/>
              <a:gd name="connsiteX812" fmla="*/ 5025001 w 7129607"/>
              <a:gd name="connsiteY812" fmla="*/ 9170609 h 10322882"/>
              <a:gd name="connsiteX813" fmla="*/ 5001424 w 7129607"/>
              <a:gd name="connsiteY813" fmla="*/ 9177344 h 10322882"/>
              <a:gd name="connsiteX814" fmla="*/ 4971112 w 7129607"/>
              <a:gd name="connsiteY814" fmla="*/ 9200919 h 10322882"/>
              <a:gd name="connsiteX815" fmla="*/ 4923962 w 7129607"/>
              <a:gd name="connsiteY815" fmla="*/ 9207655 h 10322882"/>
              <a:gd name="connsiteX816" fmla="*/ 4886914 w 7129607"/>
              <a:gd name="connsiteY816" fmla="*/ 9190816 h 10322882"/>
              <a:gd name="connsiteX817" fmla="*/ 4829658 w 7129607"/>
              <a:gd name="connsiteY817" fmla="*/ 9251437 h 10322882"/>
              <a:gd name="connsiteX818" fmla="*/ 4785875 w 7129607"/>
              <a:gd name="connsiteY818" fmla="*/ 9271645 h 10322882"/>
              <a:gd name="connsiteX819" fmla="*/ 4758931 w 7129607"/>
              <a:gd name="connsiteY819" fmla="*/ 9275014 h 10322882"/>
              <a:gd name="connsiteX820" fmla="*/ 4738723 w 7129607"/>
              <a:gd name="connsiteY820" fmla="*/ 9275014 h 10322882"/>
              <a:gd name="connsiteX821" fmla="*/ 4731988 w 7129607"/>
              <a:gd name="connsiteY821" fmla="*/ 9281749 h 10322882"/>
              <a:gd name="connsiteX822" fmla="*/ 4678101 w 7129607"/>
              <a:gd name="connsiteY822" fmla="*/ 9345740 h 10322882"/>
              <a:gd name="connsiteX823" fmla="*/ 4600636 w 7129607"/>
              <a:gd name="connsiteY823" fmla="*/ 9419833 h 10322882"/>
              <a:gd name="connsiteX824" fmla="*/ 4523174 w 7129607"/>
              <a:gd name="connsiteY824" fmla="*/ 9470352 h 10322882"/>
              <a:gd name="connsiteX825" fmla="*/ 4482757 w 7129607"/>
              <a:gd name="connsiteY825" fmla="*/ 9466985 h 10322882"/>
              <a:gd name="connsiteX826" fmla="*/ 4476022 w 7129607"/>
              <a:gd name="connsiteY826" fmla="*/ 9443410 h 10322882"/>
              <a:gd name="connsiteX827" fmla="*/ 4486127 w 7129607"/>
              <a:gd name="connsiteY827" fmla="*/ 9376050 h 10322882"/>
              <a:gd name="connsiteX828" fmla="*/ 4472654 w 7129607"/>
              <a:gd name="connsiteY828" fmla="*/ 9355843 h 10322882"/>
              <a:gd name="connsiteX829" fmla="*/ 4476022 w 7129607"/>
              <a:gd name="connsiteY829" fmla="*/ 9318797 h 10322882"/>
              <a:gd name="connsiteX830" fmla="*/ 4455815 w 7129607"/>
              <a:gd name="connsiteY830" fmla="*/ 9288485 h 10322882"/>
              <a:gd name="connsiteX831" fmla="*/ 4428870 w 7129607"/>
              <a:gd name="connsiteY831" fmla="*/ 9278382 h 10322882"/>
              <a:gd name="connsiteX832" fmla="*/ 4418767 w 7129607"/>
              <a:gd name="connsiteY832" fmla="*/ 9258174 h 10322882"/>
              <a:gd name="connsiteX833" fmla="*/ 4368248 w 7129607"/>
              <a:gd name="connsiteY833" fmla="*/ 9231231 h 10322882"/>
              <a:gd name="connsiteX834" fmla="*/ 4327833 w 7129607"/>
              <a:gd name="connsiteY834" fmla="*/ 9214392 h 10322882"/>
              <a:gd name="connsiteX835" fmla="*/ 4310993 w 7129607"/>
              <a:gd name="connsiteY835" fmla="*/ 9173976 h 10322882"/>
              <a:gd name="connsiteX836" fmla="*/ 4287416 w 7129607"/>
              <a:gd name="connsiteY836" fmla="*/ 9133561 h 10322882"/>
              <a:gd name="connsiteX837" fmla="*/ 4287416 w 7129607"/>
              <a:gd name="connsiteY837" fmla="*/ 9130962 h 10322882"/>
              <a:gd name="connsiteX838" fmla="*/ 4274619 w 7129607"/>
              <a:gd name="connsiteY838" fmla="*/ 9131788 h 10322882"/>
              <a:gd name="connsiteX839" fmla="*/ 4264095 w 7129607"/>
              <a:gd name="connsiteY839" fmla="*/ 9147789 h 10322882"/>
              <a:gd name="connsiteX840" fmla="*/ 4247255 w 7129607"/>
              <a:gd name="connsiteY840" fmla="*/ 9157894 h 10322882"/>
              <a:gd name="connsiteX841" fmla="*/ 4237152 w 7129607"/>
              <a:gd name="connsiteY841" fmla="*/ 9178104 h 10322882"/>
              <a:gd name="connsiteX842" fmla="*/ 4203474 w 7129607"/>
              <a:gd name="connsiteY842" fmla="*/ 9205054 h 10322882"/>
              <a:gd name="connsiteX843" fmla="*/ 4200106 w 7129607"/>
              <a:gd name="connsiteY843" fmla="*/ 9242107 h 10322882"/>
              <a:gd name="connsiteX844" fmla="*/ 4159691 w 7129607"/>
              <a:gd name="connsiteY844" fmla="*/ 9255581 h 10322882"/>
              <a:gd name="connsiteX845" fmla="*/ 4126013 w 7129607"/>
              <a:gd name="connsiteY845" fmla="*/ 9275792 h 10322882"/>
              <a:gd name="connsiteX846" fmla="*/ 4092335 w 7129607"/>
              <a:gd name="connsiteY846" fmla="*/ 9299372 h 10322882"/>
              <a:gd name="connsiteX847" fmla="*/ 4065392 w 7129607"/>
              <a:gd name="connsiteY847" fmla="*/ 9326319 h 10322882"/>
              <a:gd name="connsiteX848" fmla="*/ 4045186 w 7129607"/>
              <a:gd name="connsiteY848" fmla="*/ 9316213 h 10322882"/>
              <a:gd name="connsiteX849" fmla="*/ 4021611 w 7129607"/>
              <a:gd name="connsiteY849" fmla="*/ 9322952 h 10322882"/>
              <a:gd name="connsiteX850" fmla="*/ 3974460 w 7129607"/>
              <a:gd name="connsiteY850" fmla="*/ 9322952 h 10322882"/>
              <a:gd name="connsiteX851" fmla="*/ 3944150 w 7129607"/>
              <a:gd name="connsiteY851" fmla="*/ 9299372 h 10322882"/>
              <a:gd name="connsiteX852" fmla="*/ 3934047 w 7129607"/>
              <a:gd name="connsiteY852" fmla="*/ 9296002 h 10322882"/>
              <a:gd name="connsiteX853" fmla="*/ 3950887 w 7129607"/>
              <a:gd name="connsiteY853" fmla="*/ 9285898 h 10322882"/>
              <a:gd name="connsiteX854" fmla="*/ 3968567 w 7129607"/>
              <a:gd name="connsiteY854" fmla="*/ 9272844 h 10322882"/>
              <a:gd name="connsiteX855" fmla="*/ 3968674 w 7129607"/>
              <a:gd name="connsiteY855" fmla="*/ 9271967 h 10322882"/>
              <a:gd name="connsiteX856" fmla="*/ 3951006 w 7129607"/>
              <a:gd name="connsiteY856" fmla="*/ 9284997 h 10322882"/>
              <a:gd name="connsiteX857" fmla="*/ 3934156 w 7129607"/>
              <a:gd name="connsiteY857" fmla="*/ 9295100 h 10322882"/>
              <a:gd name="connsiteX858" fmla="*/ 3920674 w 7129607"/>
              <a:gd name="connsiteY858" fmla="*/ 9301835 h 10322882"/>
              <a:gd name="connsiteX859" fmla="*/ 3903823 w 7129607"/>
              <a:gd name="connsiteY859" fmla="*/ 9301835 h 10322882"/>
              <a:gd name="connsiteX860" fmla="*/ 3876861 w 7129607"/>
              <a:gd name="connsiteY860" fmla="*/ 9305203 h 10322882"/>
              <a:gd name="connsiteX861" fmla="*/ 3843158 w 7129607"/>
              <a:gd name="connsiteY861" fmla="*/ 9318675 h 10322882"/>
              <a:gd name="connsiteX862" fmla="*/ 3799344 w 7129607"/>
              <a:gd name="connsiteY862" fmla="*/ 9322043 h 10322882"/>
              <a:gd name="connsiteX863" fmla="*/ 3772382 w 7129607"/>
              <a:gd name="connsiteY863" fmla="*/ 9322043 h 10322882"/>
              <a:gd name="connsiteX864" fmla="*/ 3755529 w 7129607"/>
              <a:gd name="connsiteY864" fmla="*/ 9315308 h 10322882"/>
              <a:gd name="connsiteX865" fmla="*/ 3725197 w 7129607"/>
              <a:gd name="connsiteY865" fmla="*/ 9318675 h 10322882"/>
              <a:gd name="connsiteX866" fmla="*/ 3715086 w 7129607"/>
              <a:gd name="connsiteY866" fmla="*/ 9295100 h 10322882"/>
              <a:gd name="connsiteX867" fmla="*/ 3714244 w 7129607"/>
              <a:gd name="connsiteY867" fmla="*/ 9274893 h 10322882"/>
              <a:gd name="connsiteX868" fmla="*/ 3711808 w 7129607"/>
              <a:gd name="connsiteY868" fmla="*/ 9266546 h 10322882"/>
              <a:gd name="connsiteX869" fmla="*/ 3710850 w 7129607"/>
              <a:gd name="connsiteY869" fmla="*/ 9266546 h 10322882"/>
              <a:gd name="connsiteX870" fmla="*/ 3713183 w 7129607"/>
              <a:gd name="connsiteY870" fmla="*/ 9274550 h 10322882"/>
              <a:gd name="connsiteX871" fmla="*/ 3714024 w 7129607"/>
              <a:gd name="connsiteY871" fmla="*/ 9294763 h 10322882"/>
              <a:gd name="connsiteX872" fmla="*/ 3724126 w 7129607"/>
              <a:gd name="connsiteY872" fmla="*/ 9318344 h 10322882"/>
              <a:gd name="connsiteX873" fmla="*/ 3714024 w 7129607"/>
              <a:gd name="connsiteY873" fmla="*/ 9321712 h 10322882"/>
              <a:gd name="connsiteX874" fmla="*/ 3676990 w 7129607"/>
              <a:gd name="connsiteY874" fmla="*/ 9341926 h 10322882"/>
              <a:gd name="connsiteX875" fmla="*/ 3672308 w 7129607"/>
              <a:gd name="connsiteY875" fmla="*/ 9346903 h 10322882"/>
              <a:gd name="connsiteX876" fmla="*/ 3672308 w 7129607"/>
              <a:gd name="connsiteY876" fmla="*/ 9353896 h 10322882"/>
              <a:gd name="connsiteX877" fmla="*/ 3665730 w 7129607"/>
              <a:gd name="connsiteY877" fmla="*/ 9353896 h 10322882"/>
              <a:gd name="connsiteX878" fmla="*/ 3663523 w 7129607"/>
              <a:gd name="connsiteY878" fmla="*/ 9356242 h 10322882"/>
              <a:gd name="connsiteX879" fmla="*/ 3660156 w 7129607"/>
              <a:gd name="connsiteY879" fmla="*/ 9375612 h 10322882"/>
              <a:gd name="connsiteX880" fmla="*/ 3643321 w 7129607"/>
              <a:gd name="connsiteY880" fmla="*/ 9412668 h 10322882"/>
              <a:gd name="connsiteX881" fmla="*/ 3589452 w 7129607"/>
              <a:gd name="connsiteY881" fmla="*/ 9426144 h 10322882"/>
              <a:gd name="connsiteX882" fmla="*/ 3555784 w 7129607"/>
              <a:gd name="connsiteY882" fmla="*/ 9422775 h 10322882"/>
              <a:gd name="connsiteX883" fmla="*/ 3522115 w 7129607"/>
              <a:gd name="connsiteY883" fmla="*/ 9422775 h 10322882"/>
              <a:gd name="connsiteX884" fmla="*/ 3458145 w 7129607"/>
              <a:gd name="connsiteY884" fmla="*/ 9395825 h 10322882"/>
              <a:gd name="connsiteX885" fmla="*/ 3454779 w 7129607"/>
              <a:gd name="connsiteY885" fmla="*/ 9399193 h 10322882"/>
              <a:gd name="connsiteX886" fmla="*/ 3454779 w 7129607"/>
              <a:gd name="connsiteY886" fmla="*/ 9392456 h 10322882"/>
              <a:gd name="connsiteX887" fmla="*/ 3450571 w 7129607"/>
              <a:gd name="connsiteY887" fmla="*/ 9367191 h 10322882"/>
              <a:gd name="connsiteX888" fmla="*/ 3445699 w 7129607"/>
              <a:gd name="connsiteY888" fmla="*/ 9353896 h 10322882"/>
              <a:gd name="connsiteX889" fmla="*/ 3445308 w 7129607"/>
              <a:gd name="connsiteY889" fmla="*/ 9353896 h 10322882"/>
              <a:gd name="connsiteX890" fmla="*/ 3450395 w 7129607"/>
              <a:gd name="connsiteY890" fmla="*/ 9367785 h 10322882"/>
              <a:gd name="connsiteX891" fmla="*/ 3454601 w 7129607"/>
              <a:gd name="connsiteY891" fmla="*/ 9393051 h 10322882"/>
              <a:gd name="connsiteX892" fmla="*/ 3454601 w 7129607"/>
              <a:gd name="connsiteY892" fmla="*/ 9399789 h 10322882"/>
              <a:gd name="connsiteX893" fmla="*/ 3444504 w 7129607"/>
              <a:gd name="connsiteY893" fmla="*/ 9426740 h 10322882"/>
              <a:gd name="connsiteX894" fmla="*/ 3431043 w 7129607"/>
              <a:gd name="connsiteY894" fmla="*/ 9443583 h 10322882"/>
              <a:gd name="connsiteX895" fmla="*/ 3431043 w 7129607"/>
              <a:gd name="connsiteY895" fmla="*/ 9467166 h 10322882"/>
              <a:gd name="connsiteX896" fmla="*/ 3417582 w 7129607"/>
              <a:gd name="connsiteY896" fmla="*/ 9497485 h 10322882"/>
              <a:gd name="connsiteX897" fmla="*/ 3397390 w 7129607"/>
              <a:gd name="connsiteY897" fmla="*/ 9504223 h 10322882"/>
              <a:gd name="connsiteX898" fmla="*/ 3363737 w 7129607"/>
              <a:gd name="connsiteY898" fmla="*/ 9517698 h 10322882"/>
              <a:gd name="connsiteX899" fmla="*/ 3333449 w 7129607"/>
              <a:gd name="connsiteY899" fmla="*/ 9531174 h 10322882"/>
              <a:gd name="connsiteX900" fmla="*/ 3306527 w 7129607"/>
              <a:gd name="connsiteY900" fmla="*/ 9544649 h 10322882"/>
              <a:gd name="connsiteX901" fmla="*/ 3276238 w 7129607"/>
              <a:gd name="connsiteY901" fmla="*/ 9534541 h 10322882"/>
              <a:gd name="connsiteX902" fmla="*/ 3242585 w 7129607"/>
              <a:gd name="connsiteY902" fmla="*/ 9521066 h 10322882"/>
              <a:gd name="connsiteX903" fmla="*/ 3202200 w 7129607"/>
              <a:gd name="connsiteY903" fmla="*/ 9571600 h 10322882"/>
              <a:gd name="connsiteX904" fmla="*/ 3161817 w 7129607"/>
              <a:gd name="connsiteY904" fmla="*/ 9564861 h 10322882"/>
              <a:gd name="connsiteX905" fmla="*/ 3121433 w 7129607"/>
              <a:gd name="connsiteY905" fmla="*/ 9568231 h 10322882"/>
              <a:gd name="connsiteX906" fmla="*/ 3067587 w 7129607"/>
              <a:gd name="connsiteY906" fmla="*/ 9544649 h 10322882"/>
              <a:gd name="connsiteX907" fmla="*/ 3033934 w 7129607"/>
              <a:gd name="connsiteY907" fmla="*/ 9551386 h 10322882"/>
              <a:gd name="connsiteX908" fmla="*/ 3000285 w 7129607"/>
              <a:gd name="connsiteY908" fmla="*/ 9541280 h 10322882"/>
              <a:gd name="connsiteX909" fmla="*/ 2966631 w 7129607"/>
              <a:gd name="connsiteY909" fmla="*/ 9558125 h 10322882"/>
              <a:gd name="connsiteX910" fmla="*/ 2929612 w 7129607"/>
              <a:gd name="connsiteY910" fmla="*/ 9558125 h 10322882"/>
              <a:gd name="connsiteX911" fmla="*/ 2872403 w 7129607"/>
              <a:gd name="connsiteY911" fmla="*/ 9517698 h 10322882"/>
              <a:gd name="connsiteX912" fmla="*/ 2848844 w 7129607"/>
              <a:gd name="connsiteY912" fmla="*/ 9534541 h 10322882"/>
              <a:gd name="connsiteX913" fmla="*/ 2801730 w 7129607"/>
              <a:gd name="connsiteY913" fmla="*/ 9537911 h 10322882"/>
              <a:gd name="connsiteX914" fmla="*/ 2771442 w 7129607"/>
              <a:gd name="connsiteY914" fmla="*/ 9548017 h 10322882"/>
              <a:gd name="connsiteX915" fmla="*/ 2751248 w 7129607"/>
              <a:gd name="connsiteY915" fmla="*/ 9524435 h 10322882"/>
              <a:gd name="connsiteX916" fmla="*/ 2724327 w 7129607"/>
              <a:gd name="connsiteY916" fmla="*/ 9487378 h 10322882"/>
              <a:gd name="connsiteX917" fmla="*/ 2704134 w 7129607"/>
              <a:gd name="connsiteY917" fmla="*/ 9487378 h 10322882"/>
              <a:gd name="connsiteX918" fmla="*/ 2705398 w 7129607"/>
              <a:gd name="connsiteY918" fmla="*/ 9466744 h 10322882"/>
              <a:gd name="connsiteX919" fmla="*/ 2704713 w 7129607"/>
              <a:gd name="connsiteY919" fmla="*/ 9454206 h 10322882"/>
              <a:gd name="connsiteX920" fmla="*/ 2704562 w 7129607"/>
              <a:gd name="connsiteY920" fmla="*/ 9454287 h 10322882"/>
              <a:gd name="connsiteX921" fmla="*/ 2705248 w 7129607"/>
              <a:gd name="connsiteY921" fmla="*/ 9466885 h 10322882"/>
              <a:gd name="connsiteX922" fmla="*/ 2703984 w 7129607"/>
              <a:gd name="connsiteY922" fmla="*/ 9487511 h 10322882"/>
              <a:gd name="connsiteX923" fmla="*/ 2673659 w 7129607"/>
              <a:gd name="connsiteY923" fmla="*/ 9487511 h 10322882"/>
              <a:gd name="connsiteX924" fmla="*/ 2683767 w 7129607"/>
              <a:gd name="connsiteY924" fmla="*/ 9511085 h 10322882"/>
              <a:gd name="connsiteX925" fmla="*/ 2693876 w 7129607"/>
              <a:gd name="connsiteY925" fmla="*/ 9554863 h 10322882"/>
              <a:gd name="connsiteX926" fmla="*/ 2663553 w 7129607"/>
              <a:gd name="connsiteY926" fmla="*/ 9591907 h 10322882"/>
              <a:gd name="connsiteX927" fmla="*/ 2626489 w 7129607"/>
              <a:gd name="connsiteY927" fmla="*/ 9615480 h 10322882"/>
              <a:gd name="connsiteX928" fmla="*/ 2589425 w 7129607"/>
              <a:gd name="connsiteY928" fmla="*/ 9625583 h 10322882"/>
              <a:gd name="connsiteX929" fmla="*/ 2575949 w 7129607"/>
              <a:gd name="connsiteY929" fmla="*/ 9659258 h 10322882"/>
              <a:gd name="connsiteX930" fmla="*/ 2596165 w 7129607"/>
              <a:gd name="connsiteY930" fmla="*/ 9689567 h 10322882"/>
              <a:gd name="connsiteX931" fmla="*/ 2599535 w 7129607"/>
              <a:gd name="connsiteY931" fmla="*/ 9726610 h 10322882"/>
              <a:gd name="connsiteX932" fmla="*/ 2579317 w 7129607"/>
              <a:gd name="connsiteY932" fmla="*/ 9709772 h 10322882"/>
              <a:gd name="connsiteX933" fmla="*/ 2535518 w 7129607"/>
              <a:gd name="connsiteY933" fmla="*/ 9703038 h 10322882"/>
              <a:gd name="connsiteX934" fmla="*/ 2501824 w 7129607"/>
              <a:gd name="connsiteY934" fmla="*/ 9723242 h 10322882"/>
              <a:gd name="connsiteX935" fmla="*/ 2461393 w 7129607"/>
              <a:gd name="connsiteY935" fmla="*/ 9736713 h 10322882"/>
              <a:gd name="connsiteX936" fmla="*/ 2447914 w 7129607"/>
              <a:gd name="connsiteY936" fmla="*/ 9746816 h 10322882"/>
              <a:gd name="connsiteX937" fmla="*/ 2431066 w 7129607"/>
              <a:gd name="connsiteY937" fmla="*/ 9750184 h 10322882"/>
              <a:gd name="connsiteX938" fmla="*/ 2394004 w 7129607"/>
              <a:gd name="connsiteY938" fmla="*/ 9770389 h 10322882"/>
              <a:gd name="connsiteX939" fmla="*/ 2356941 w 7129607"/>
              <a:gd name="connsiteY939" fmla="*/ 9767022 h 10322882"/>
              <a:gd name="connsiteX940" fmla="*/ 2309770 w 7129607"/>
              <a:gd name="connsiteY940" fmla="*/ 9773757 h 10322882"/>
              <a:gd name="connsiteX941" fmla="*/ 2316507 w 7129607"/>
              <a:gd name="connsiteY941" fmla="*/ 9814167 h 10322882"/>
              <a:gd name="connsiteX942" fmla="*/ 2299662 w 7129607"/>
              <a:gd name="connsiteY942" fmla="*/ 9861315 h 10322882"/>
              <a:gd name="connsiteX943" fmla="*/ 2286186 w 7129607"/>
              <a:gd name="connsiteY943" fmla="*/ 9894990 h 10322882"/>
              <a:gd name="connsiteX944" fmla="*/ 2265969 w 7129607"/>
              <a:gd name="connsiteY944" fmla="*/ 9918563 h 10322882"/>
              <a:gd name="connsiteX945" fmla="*/ 2242383 w 7129607"/>
              <a:gd name="connsiteY945" fmla="*/ 9932034 h 10322882"/>
              <a:gd name="connsiteX946" fmla="*/ 2232274 w 7129607"/>
              <a:gd name="connsiteY946" fmla="*/ 9942137 h 10322882"/>
              <a:gd name="connsiteX947" fmla="*/ 2222167 w 7129607"/>
              <a:gd name="connsiteY947" fmla="*/ 9942137 h 10322882"/>
              <a:gd name="connsiteX948" fmla="*/ 2198580 w 7129607"/>
              <a:gd name="connsiteY948" fmla="*/ 9955606 h 10322882"/>
              <a:gd name="connsiteX949" fmla="*/ 2174999 w 7129607"/>
              <a:gd name="connsiteY949" fmla="*/ 9955606 h 10322882"/>
              <a:gd name="connsiteX950" fmla="*/ 2154781 w 7129607"/>
              <a:gd name="connsiteY950" fmla="*/ 9925299 h 10322882"/>
              <a:gd name="connsiteX951" fmla="*/ 2134563 w 7129607"/>
              <a:gd name="connsiteY951" fmla="*/ 9888254 h 10322882"/>
              <a:gd name="connsiteX952" fmla="*/ 2124455 w 7129607"/>
              <a:gd name="connsiteY952" fmla="*/ 9851212 h 10322882"/>
              <a:gd name="connsiteX953" fmla="*/ 2117714 w 7129607"/>
              <a:gd name="connsiteY953" fmla="*/ 9804064 h 10322882"/>
              <a:gd name="connsiteX954" fmla="*/ 2110978 w 7129607"/>
              <a:gd name="connsiteY954" fmla="*/ 9760287 h 10322882"/>
              <a:gd name="connsiteX955" fmla="*/ 2087393 w 7129607"/>
              <a:gd name="connsiteY955" fmla="*/ 9726610 h 10322882"/>
              <a:gd name="connsiteX956" fmla="*/ 2080654 w 7129607"/>
              <a:gd name="connsiteY956" fmla="*/ 9723242 h 10322882"/>
              <a:gd name="connsiteX957" fmla="*/ 2080571 w 7129607"/>
              <a:gd name="connsiteY957" fmla="*/ 9722990 h 10322882"/>
              <a:gd name="connsiteX958" fmla="*/ 2054359 w 7129607"/>
              <a:gd name="connsiteY958" fmla="*/ 9732807 h 10322882"/>
              <a:gd name="connsiteX959" fmla="*/ 2027404 w 7129607"/>
              <a:gd name="connsiteY959" fmla="*/ 9742904 h 10322882"/>
              <a:gd name="connsiteX960" fmla="*/ 2007188 w 7129607"/>
              <a:gd name="connsiteY960" fmla="*/ 9763097 h 10322882"/>
              <a:gd name="connsiteX961" fmla="*/ 1973496 w 7129607"/>
              <a:gd name="connsiteY961" fmla="*/ 9786655 h 10322882"/>
              <a:gd name="connsiteX962" fmla="*/ 1946540 w 7129607"/>
              <a:gd name="connsiteY962" fmla="*/ 9786655 h 10322882"/>
              <a:gd name="connsiteX963" fmla="*/ 1885891 w 7129607"/>
              <a:gd name="connsiteY963" fmla="*/ 9779925 h 10322882"/>
              <a:gd name="connsiteX964" fmla="*/ 1848825 w 7129607"/>
              <a:gd name="connsiteY964" fmla="*/ 9783289 h 10322882"/>
              <a:gd name="connsiteX965" fmla="*/ 1825240 w 7129607"/>
              <a:gd name="connsiteY965" fmla="*/ 9759731 h 10322882"/>
              <a:gd name="connsiteX966" fmla="*/ 1788177 w 7129607"/>
              <a:gd name="connsiteY966" fmla="*/ 9746270 h 10322882"/>
              <a:gd name="connsiteX967" fmla="*/ 1734265 w 7129607"/>
              <a:gd name="connsiteY967" fmla="*/ 9756367 h 10322882"/>
              <a:gd name="connsiteX968" fmla="*/ 1700571 w 7129607"/>
              <a:gd name="connsiteY968" fmla="*/ 9773194 h 10322882"/>
              <a:gd name="connsiteX969" fmla="*/ 1683726 w 7129607"/>
              <a:gd name="connsiteY969" fmla="*/ 9779925 h 10322882"/>
              <a:gd name="connsiteX970" fmla="*/ 1666879 w 7129607"/>
              <a:gd name="connsiteY970" fmla="*/ 9803482 h 10322882"/>
              <a:gd name="connsiteX971" fmla="*/ 1616337 w 7129607"/>
              <a:gd name="connsiteY971" fmla="*/ 9847234 h 10322882"/>
              <a:gd name="connsiteX972" fmla="*/ 1565797 w 7129607"/>
              <a:gd name="connsiteY972" fmla="*/ 9894351 h 10322882"/>
              <a:gd name="connsiteX973" fmla="*/ 1515257 w 7129607"/>
              <a:gd name="connsiteY973" fmla="*/ 9921275 h 10322882"/>
              <a:gd name="connsiteX974" fmla="*/ 1444500 w 7129607"/>
              <a:gd name="connsiteY974" fmla="*/ 9938102 h 10322882"/>
              <a:gd name="connsiteX975" fmla="*/ 1404067 w 7129607"/>
              <a:gd name="connsiteY975" fmla="*/ 9894351 h 10322882"/>
              <a:gd name="connsiteX976" fmla="*/ 1333308 w 7129607"/>
              <a:gd name="connsiteY976" fmla="*/ 9877524 h 10322882"/>
              <a:gd name="connsiteX977" fmla="*/ 1289507 w 7129607"/>
              <a:gd name="connsiteY977" fmla="*/ 9853964 h 10322882"/>
              <a:gd name="connsiteX978" fmla="*/ 1269291 w 7129607"/>
              <a:gd name="connsiteY978" fmla="*/ 9840503 h 10322882"/>
              <a:gd name="connsiteX979" fmla="*/ 1265921 w 7129607"/>
              <a:gd name="connsiteY979" fmla="*/ 9843869 h 10322882"/>
              <a:gd name="connsiteX980" fmla="*/ 1265921 w 7129607"/>
              <a:gd name="connsiteY980" fmla="*/ 9840503 h 10322882"/>
              <a:gd name="connsiteX981" fmla="*/ 1264934 w 7129607"/>
              <a:gd name="connsiteY981" fmla="*/ 9839516 h 10322882"/>
              <a:gd name="connsiteX982" fmla="*/ 1264256 w 7129607"/>
              <a:gd name="connsiteY982" fmla="*/ 9833775 h 10322882"/>
              <a:gd name="connsiteX983" fmla="*/ 1259523 w 7129607"/>
              <a:gd name="connsiteY983" fmla="*/ 9834112 h 10322882"/>
              <a:gd name="connsiteX984" fmla="*/ 1259182 w 7129607"/>
              <a:gd name="connsiteY984" fmla="*/ 9833772 h 10322882"/>
              <a:gd name="connsiteX985" fmla="*/ 1246012 w 7129607"/>
              <a:gd name="connsiteY985" fmla="*/ 9836403 h 10322882"/>
              <a:gd name="connsiteX986" fmla="*/ 1246012 w 7129607"/>
              <a:gd name="connsiteY986" fmla="*/ 9836664 h 10322882"/>
              <a:gd name="connsiteX987" fmla="*/ 1258363 w 7129607"/>
              <a:gd name="connsiteY987" fmla="*/ 9834195 h 10322882"/>
              <a:gd name="connsiteX988" fmla="*/ 1259523 w 7129607"/>
              <a:gd name="connsiteY988" fmla="*/ 9834112 h 10322882"/>
              <a:gd name="connsiteX989" fmla="*/ 1264934 w 7129607"/>
              <a:gd name="connsiteY989" fmla="*/ 9839516 h 10322882"/>
              <a:gd name="connsiteX990" fmla="*/ 1268466 w 7129607"/>
              <a:gd name="connsiteY990" fmla="*/ 9864487 h 10322882"/>
              <a:gd name="connsiteX991" fmla="*/ 1265100 w 7129607"/>
              <a:gd name="connsiteY991" fmla="*/ 9891412 h 10322882"/>
              <a:gd name="connsiteX992" fmla="*/ 1265100 w 7129607"/>
              <a:gd name="connsiteY992" fmla="*/ 9921704 h 10322882"/>
              <a:gd name="connsiteX993" fmla="*/ 1224688 w 7129607"/>
              <a:gd name="connsiteY993" fmla="*/ 9968824 h 10322882"/>
              <a:gd name="connsiteX994" fmla="*/ 1228053 w 7129607"/>
              <a:gd name="connsiteY994" fmla="*/ 10039504 h 10322882"/>
              <a:gd name="connsiteX995" fmla="*/ 1224688 w 7129607"/>
              <a:gd name="connsiteY995" fmla="*/ 10073160 h 10322882"/>
              <a:gd name="connsiteX996" fmla="*/ 1231423 w 7129607"/>
              <a:gd name="connsiteY996" fmla="*/ 10106818 h 10322882"/>
              <a:gd name="connsiteX997" fmla="*/ 1197747 w 7129607"/>
              <a:gd name="connsiteY997" fmla="*/ 10113548 h 10322882"/>
              <a:gd name="connsiteX998" fmla="*/ 1180909 w 7129607"/>
              <a:gd name="connsiteY998" fmla="*/ 10110184 h 10322882"/>
              <a:gd name="connsiteX999" fmla="*/ 1157335 w 7129607"/>
              <a:gd name="connsiteY999" fmla="*/ 10110184 h 10322882"/>
              <a:gd name="connsiteX1000" fmla="*/ 1133762 w 7129607"/>
              <a:gd name="connsiteY1000" fmla="*/ 10133743 h 10322882"/>
              <a:gd name="connsiteX1001" fmla="*/ 1103455 w 7129607"/>
              <a:gd name="connsiteY1001" fmla="*/ 10123647 h 10322882"/>
              <a:gd name="connsiteX1002" fmla="*/ 1066412 w 7129607"/>
              <a:gd name="connsiteY1002" fmla="*/ 10177498 h 10322882"/>
              <a:gd name="connsiteX1003" fmla="*/ 1036105 w 7129607"/>
              <a:gd name="connsiteY1003" fmla="*/ 10177498 h 10322882"/>
              <a:gd name="connsiteX1004" fmla="*/ 1032737 w 7129607"/>
              <a:gd name="connsiteY1004" fmla="*/ 10187594 h 10322882"/>
              <a:gd name="connsiteX1005" fmla="*/ 1015897 w 7129607"/>
              <a:gd name="connsiteY1005" fmla="*/ 10201057 h 10322882"/>
              <a:gd name="connsiteX1006" fmla="*/ 1002427 w 7129607"/>
              <a:gd name="connsiteY1006" fmla="*/ 10231349 h 10322882"/>
              <a:gd name="connsiteX1007" fmla="*/ 965383 w 7129607"/>
              <a:gd name="connsiteY1007" fmla="*/ 10217886 h 10322882"/>
              <a:gd name="connsiteX1008" fmla="*/ 948545 w 7129607"/>
              <a:gd name="connsiteY1008" fmla="*/ 10231349 h 10322882"/>
              <a:gd name="connsiteX1009" fmla="*/ 914870 w 7129607"/>
              <a:gd name="connsiteY1009" fmla="*/ 10217886 h 10322882"/>
              <a:gd name="connsiteX1010" fmla="*/ 864356 w 7129607"/>
              <a:gd name="connsiteY1010" fmla="*/ 10211154 h 10322882"/>
              <a:gd name="connsiteX1011" fmla="*/ 817211 w 7129607"/>
              <a:gd name="connsiteY1011" fmla="*/ 10217886 h 10322882"/>
              <a:gd name="connsiteX1012" fmla="*/ 786902 w 7129607"/>
              <a:gd name="connsiteY1012" fmla="*/ 10234715 h 10322882"/>
              <a:gd name="connsiteX1013" fmla="*/ 746490 w 7129607"/>
              <a:gd name="connsiteY1013" fmla="*/ 10244811 h 10322882"/>
              <a:gd name="connsiteX1014" fmla="*/ 733021 w 7129607"/>
              <a:gd name="connsiteY1014" fmla="*/ 10251543 h 10322882"/>
              <a:gd name="connsiteX1015" fmla="*/ 716182 w 7129607"/>
              <a:gd name="connsiteY1015" fmla="*/ 10254908 h 10322882"/>
              <a:gd name="connsiteX1016" fmla="*/ 682506 w 7129607"/>
              <a:gd name="connsiteY1016" fmla="*/ 10281833 h 10322882"/>
              <a:gd name="connsiteX1017" fmla="*/ 658933 w 7129607"/>
              <a:gd name="connsiteY1017" fmla="*/ 10285200 h 10322882"/>
              <a:gd name="connsiteX1018" fmla="*/ 675771 w 7129607"/>
              <a:gd name="connsiteY1018" fmla="*/ 10261640 h 10322882"/>
              <a:gd name="connsiteX1019" fmla="*/ 672403 w 7129607"/>
              <a:gd name="connsiteY1019" fmla="*/ 10224616 h 10322882"/>
              <a:gd name="connsiteX1020" fmla="*/ 685874 w 7129607"/>
              <a:gd name="connsiteY1020" fmla="*/ 10201057 h 10322882"/>
              <a:gd name="connsiteX1021" fmla="*/ 672403 w 7129607"/>
              <a:gd name="connsiteY1021" fmla="*/ 10194326 h 10322882"/>
              <a:gd name="connsiteX1022" fmla="*/ 669036 w 7129607"/>
              <a:gd name="connsiteY1022" fmla="*/ 10180864 h 10322882"/>
              <a:gd name="connsiteX1023" fmla="*/ 642094 w 7129607"/>
              <a:gd name="connsiteY1023" fmla="*/ 10187594 h 10322882"/>
              <a:gd name="connsiteX1024" fmla="*/ 615155 w 7129607"/>
              <a:gd name="connsiteY1024" fmla="*/ 10167401 h 10322882"/>
              <a:gd name="connsiteX1025" fmla="*/ 584846 w 7129607"/>
              <a:gd name="connsiteY1025" fmla="*/ 10184228 h 10322882"/>
              <a:gd name="connsiteX1026" fmla="*/ 557905 w 7129607"/>
              <a:gd name="connsiteY1026" fmla="*/ 10207789 h 10322882"/>
              <a:gd name="connsiteX1027" fmla="*/ 530965 w 7129607"/>
              <a:gd name="connsiteY1027" fmla="*/ 10187594 h 10322882"/>
              <a:gd name="connsiteX1028" fmla="*/ 514128 w 7129607"/>
              <a:gd name="connsiteY1028" fmla="*/ 10204423 h 10322882"/>
              <a:gd name="connsiteX1029" fmla="*/ 507391 w 7129607"/>
              <a:gd name="connsiteY1029" fmla="*/ 10241445 h 10322882"/>
              <a:gd name="connsiteX1030" fmla="*/ 504024 w 7129607"/>
              <a:gd name="connsiteY1030" fmla="*/ 10261640 h 10322882"/>
              <a:gd name="connsiteX1031" fmla="*/ 500656 w 7129607"/>
              <a:gd name="connsiteY1031" fmla="*/ 10278469 h 10322882"/>
              <a:gd name="connsiteX1032" fmla="*/ 480450 w 7129607"/>
              <a:gd name="connsiteY1032" fmla="*/ 10302028 h 10322882"/>
              <a:gd name="connsiteX1033" fmla="*/ 402995 w 7129607"/>
              <a:gd name="connsiteY1033" fmla="*/ 10285200 h 10322882"/>
              <a:gd name="connsiteX1034" fmla="*/ 396260 w 7129607"/>
              <a:gd name="connsiteY1034" fmla="*/ 10265006 h 10322882"/>
              <a:gd name="connsiteX1035" fmla="*/ 379423 w 7129607"/>
              <a:gd name="connsiteY1035" fmla="*/ 10261640 h 10322882"/>
              <a:gd name="connsiteX1036" fmla="*/ 365954 w 7129607"/>
              <a:gd name="connsiteY1036" fmla="*/ 10248177 h 10322882"/>
              <a:gd name="connsiteX1037" fmla="*/ 345747 w 7129607"/>
              <a:gd name="connsiteY1037" fmla="*/ 10261640 h 10322882"/>
              <a:gd name="connsiteX1038" fmla="*/ 332276 w 7129607"/>
              <a:gd name="connsiteY1038" fmla="*/ 10281833 h 10322882"/>
              <a:gd name="connsiteX1039" fmla="*/ 322173 w 7129607"/>
              <a:gd name="connsiteY1039" fmla="*/ 10285200 h 10322882"/>
              <a:gd name="connsiteX1040" fmla="*/ 305338 w 7129607"/>
              <a:gd name="connsiteY1040" fmla="*/ 10298662 h 10322882"/>
              <a:gd name="connsiteX1041" fmla="*/ 275028 w 7129607"/>
              <a:gd name="connsiteY1041" fmla="*/ 10302028 h 10322882"/>
              <a:gd name="connsiteX1042" fmla="*/ 241353 w 7129607"/>
              <a:gd name="connsiteY1042" fmla="*/ 10291932 h 10322882"/>
              <a:gd name="connsiteX1043" fmla="*/ 221147 w 7129607"/>
              <a:gd name="connsiteY1043" fmla="*/ 10298662 h 10322882"/>
              <a:gd name="connsiteX1044" fmla="*/ 214411 w 7129607"/>
              <a:gd name="connsiteY1044" fmla="*/ 10322222 h 10322882"/>
              <a:gd name="connsiteX1045" fmla="*/ 197573 w 7129607"/>
              <a:gd name="connsiteY1045" fmla="*/ 10305394 h 10322882"/>
              <a:gd name="connsiteX1046" fmla="*/ 184102 w 7129607"/>
              <a:gd name="connsiteY1046" fmla="*/ 10275103 h 10322882"/>
              <a:gd name="connsiteX1047" fmla="*/ 177367 w 7129607"/>
              <a:gd name="connsiteY1047" fmla="*/ 10244811 h 10322882"/>
              <a:gd name="connsiteX1048" fmla="*/ 173999 w 7129607"/>
              <a:gd name="connsiteY1048" fmla="*/ 10211154 h 10322882"/>
              <a:gd name="connsiteX1049" fmla="*/ 177367 w 7129607"/>
              <a:gd name="connsiteY1049" fmla="*/ 10157303 h 10322882"/>
              <a:gd name="connsiteX1050" fmla="*/ 143692 w 7129607"/>
              <a:gd name="connsiteY1050" fmla="*/ 10150572 h 10322882"/>
              <a:gd name="connsiteX1051" fmla="*/ 120120 w 7129607"/>
              <a:gd name="connsiteY1051" fmla="*/ 10133743 h 10322882"/>
              <a:gd name="connsiteX1052" fmla="*/ 99913 w 7129607"/>
              <a:gd name="connsiteY1052" fmla="*/ 10120280 h 10322882"/>
              <a:gd name="connsiteX1053" fmla="*/ 76342 w 7129607"/>
              <a:gd name="connsiteY1053" fmla="*/ 10089989 h 10322882"/>
              <a:gd name="connsiteX1054" fmla="*/ 86444 w 7129607"/>
              <a:gd name="connsiteY1054" fmla="*/ 10046235 h 10322882"/>
              <a:gd name="connsiteX1055" fmla="*/ 66238 w 7129607"/>
              <a:gd name="connsiteY1055" fmla="*/ 10012579 h 10322882"/>
              <a:gd name="connsiteX1056" fmla="*/ 89811 w 7129607"/>
              <a:gd name="connsiteY1056" fmla="*/ 9955361 h 10322882"/>
              <a:gd name="connsiteX1057" fmla="*/ 130221 w 7129607"/>
              <a:gd name="connsiteY1057" fmla="*/ 9921704 h 10322882"/>
              <a:gd name="connsiteX1058" fmla="*/ 143692 w 7129607"/>
              <a:gd name="connsiteY1058" fmla="*/ 9888048 h 10322882"/>
              <a:gd name="connsiteX1059" fmla="*/ 157164 w 7129607"/>
              <a:gd name="connsiteY1059" fmla="*/ 9867853 h 10322882"/>
              <a:gd name="connsiteX1060" fmla="*/ 147060 w 7129607"/>
              <a:gd name="connsiteY1060" fmla="*/ 9837561 h 10322882"/>
              <a:gd name="connsiteX1061" fmla="*/ 130221 w 7129607"/>
              <a:gd name="connsiteY1061" fmla="*/ 9817368 h 10322882"/>
              <a:gd name="connsiteX1062" fmla="*/ 106648 w 7129607"/>
              <a:gd name="connsiteY1062" fmla="*/ 9820732 h 10322882"/>
              <a:gd name="connsiteX1063" fmla="*/ 72973 w 7129607"/>
              <a:gd name="connsiteY1063" fmla="*/ 9830831 h 10322882"/>
              <a:gd name="connsiteX1064" fmla="*/ 49399 w 7129607"/>
              <a:gd name="connsiteY1064" fmla="*/ 9834195 h 10322882"/>
              <a:gd name="connsiteX1065" fmla="*/ 19093 w 7129607"/>
              <a:gd name="connsiteY1065" fmla="*/ 9783710 h 10322882"/>
              <a:gd name="connsiteX1066" fmla="*/ 22458 w 7129607"/>
              <a:gd name="connsiteY1066" fmla="*/ 9763517 h 10322882"/>
              <a:gd name="connsiteX1067" fmla="*/ 2254 w 7129607"/>
              <a:gd name="connsiteY1067" fmla="*/ 9756785 h 10322882"/>
              <a:gd name="connsiteX1068" fmla="*/ 69605 w 7129607"/>
              <a:gd name="connsiteY1068" fmla="*/ 9756785 h 10322882"/>
              <a:gd name="connsiteX1069" fmla="*/ 86444 w 7129607"/>
              <a:gd name="connsiteY1069" fmla="*/ 9733225 h 10322882"/>
              <a:gd name="connsiteX1070" fmla="*/ 106648 w 7129607"/>
              <a:gd name="connsiteY1070" fmla="*/ 9699568 h 10322882"/>
              <a:gd name="connsiteX1071" fmla="*/ 133590 w 7129607"/>
              <a:gd name="connsiteY1071" fmla="*/ 9682739 h 10322882"/>
              <a:gd name="connsiteX1072" fmla="*/ 157164 w 7129607"/>
              <a:gd name="connsiteY1072" fmla="*/ 9679374 h 10322882"/>
              <a:gd name="connsiteX1073" fmla="*/ 170632 w 7129607"/>
              <a:gd name="connsiteY1073" fmla="*/ 9669276 h 10322882"/>
              <a:gd name="connsiteX1074" fmla="*/ 221147 w 7129607"/>
              <a:gd name="connsiteY1074" fmla="*/ 9665912 h 10322882"/>
              <a:gd name="connsiteX1075" fmla="*/ 261558 w 7129607"/>
              <a:gd name="connsiteY1075" fmla="*/ 9645717 h 10322882"/>
              <a:gd name="connsiteX1076" fmla="*/ 308704 w 7129607"/>
              <a:gd name="connsiteY1076" fmla="*/ 9672642 h 10322882"/>
              <a:gd name="connsiteX1077" fmla="*/ 318808 w 7129607"/>
              <a:gd name="connsiteY1077" fmla="*/ 9638985 h 10322882"/>
              <a:gd name="connsiteX1078" fmla="*/ 355850 w 7129607"/>
              <a:gd name="connsiteY1078" fmla="*/ 9622157 h 10322882"/>
              <a:gd name="connsiteX1079" fmla="*/ 372688 w 7129607"/>
              <a:gd name="connsiteY1079" fmla="*/ 9618791 h 10322882"/>
              <a:gd name="connsiteX1080" fmla="*/ 382791 w 7129607"/>
              <a:gd name="connsiteY1080" fmla="*/ 9628888 h 10322882"/>
              <a:gd name="connsiteX1081" fmla="*/ 419834 w 7129607"/>
              <a:gd name="connsiteY1081" fmla="*/ 9605329 h 10322882"/>
              <a:gd name="connsiteX1082" fmla="*/ 443408 w 7129607"/>
              <a:gd name="connsiteY1082" fmla="*/ 9638985 h 10322882"/>
              <a:gd name="connsiteX1083" fmla="*/ 416466 w 7129607"/>
              <a:gd name="connsiteY1083" fmla="*/ 9669276 h 10322882"/>
              <a:gd name="connsiteX1084" fmla="*/ 440040 w 7129607"/>
              <a:gd name="connsiteY1084" fmla="*/ 9689471 h 10322882"/>
              <a:gd name="connsiteX1085" fmla="*/ 477082 w 7129607"/>
              <a:gd name="connsiteY1085" fmla="*/ 9702934 h 10322882"/>
              <a:gd name="connsiteX1086" fmla="*/ 507391 w 7129607"/>
              <a:gd name="connsiteY1086" fmla="*/ 9699568 h 10322882"/>
              <a:gd name="connsiteX1087" fmla="*/ 541068 w 7129607"/>
              <a:gd name="connsiteY1087" fmla="*/ 9706300 h 10322882"/>
              <a:gd name="connsiteX1088" fmla="*/ 561272 w 7129607"/>
              <a:gd name="connsiteY1088" fmla="*/ 9669276 h 10322882"/>
              <a:gd name="connsiteX1089" fmla="*/ 608420 w 7129607"/>
              <a:gd name="connsiteY1089" fmla="*/ 9649083 h 10322882"/>
              <a:gd name="connsiteX1090" fmla="*/ 598316 w 7129607"/>
              <a:gd name="connsiteY1090" fmla="*/ 9612059 h 10322882"/>
              <a:gd name="connsiteX1091" fmla="*/ 628624 w 7129607"/>
              <a:gd name="connsiteY1091" fmla="*/ 9595232 h 10322882"/>
              <a:gd name="connsiteX1092" fmla="*/ 652197 w 7129607"/>
              <a:gd name="connsiteY1092" fmla="*/ 9561574 h 10322882"/>
              <a:gd name="connsiteX1093" fmla="*/ 722918 w 7129607"/>
              <a:gd name="connsiteY1093" fmla="*/ 9538015 h 10322882"/>
              <a:gd name="connsiteX1094" fmla="*/ 759962 w 7129607"/>
              <a:gd name="connsiteY1094" fmla="*/ 9541379 h 10322882"/>
              <a:gd name="connsiteX1095" fmla="*/ 797005 w 7129607"/>
              <a:gd name="connsiteY1095" fmla="*/ 9527917 h 10322882"/>
              <a:gd name="connsiteX1096" fmla="*/ 823945 w 7129607"/>
              <a:gd name="connsiteY1096" fmla="*/ 9497627 h 10322882"/>
              <a:gd name="connsiteX1097" fmla="*/ 837415 w 7129607"/>
              <a:gd name="connsiteY1097" fmla="*/ 9480798 h 10322882"/>
              <a:gd name="connsiteX1098" fmla="*/ 854253 w 7129607"/>
              <a:gd name="connsiteY1098" fmla="*/ 9477432 h 10322882"/>
              <a:gd name="connsiteX1099" fmla="*/ 914870 w 7129607"/>
              <a:gd name="connsiteY1099" fmla="*/ 9453872 h 10322882"/>
              <a:gd name="connsiteX1100" fmla="*/ 935075 w 7129607"/>
              <a:gd name="connsiteY1100" fmla="*/ 9460603 h 10322882"/>
              <a:gd name="connsiteX1101" fmla="*/ 978853 w 7129607"/>
              <a:gd name="connsiteY1101" fmla="*/ 9470701 h 10322882"/>
              <a:gd name="connsiteX1102" fmla="*/ 1093352 w 7129607"/>
              <a:gd name="connsiteY1102" fmla="*/ 9450506 h 10322882"/>
              <a:gd name="connsiteX1103" fmla="*/ 1100086 w 7129607"/>
              <a:gd name="connsiteY1103" fmla="*/ 9447140 h 10322882"/>
              <a:gd name="connsiteX1104" fmla="*/ 1106823 w 7129607"/>
              <a:gd name="connsiteY1104" fmla="*/ 9457238 h 10322882"/>
              <a:gd name="connsiteX1105" fmla="*/ 1110191 w 7129607"/>
              <a:gd name="connsiteY1105" fmla="*/ 9467335 h 10322882"/>
              <a:gd name="connsiteX1106" fmla="*/ 1103488 w 7129607"/>
              <a:gd name="connsiteY1106" fmla="*/ 9477383 h 10322882"/>
              <a:gd name="connsiteX1107" fmla="*/ 1100821 w 7129607"/>
              <a:gd name="connsiteY1107" fmla="*/ 9446741 h 10322882"/>
              <a:gd name="connsiteX1108" fmla="*/ 1144624 w 7129607"/>
              <a:gd name="connsiteY1108" fmla="*/ 9429914 h 10322882"/>
              <a:gd name="connsiteX1109" fmla="*/ 1198533 w 7129607"/>
              <a:gd name="connsiteY1109" fmla="*/ 9399625 h 10322882"/>
              <a:gd name="connsiteX1110" fmla="*/ 1228857 w 7129607"/>
              <a:gd name="connsiteY1110" fmla="*/ 9406356 h 10322882"/>
              <a:gd name="connsiteX1111" fmla="*/ 1255814 w 7129607"/>
              <a:gd name="connsiteY1111" fmla="*/ 9382798 h 10322882"/>
              <a:gd name="connsiteX1112" fmla="*/ 1296246 w 7129607"/>
              <a:gd name="connsiteY1112" fmla="*/ 9376066 h 10322882"/>
              <a:gd name="connsiteX1113" fmla="*/ 1356895 w 7129607"/>
              <a:gd name="connsiteY1113" fmla="*/ 9365971 h 10322882"/>
              <a:gd name="connsiteX1114" fmla="*/ 1498410 w 7129607"/>
              <a:gd name="connsiteY1114" fmla="*/ 9244812 h 10322882"/>
              <a:gd name="connsiteX1115" fmla="*/ 1559057 w 7129607"/>
              <a:gd name="connsiteY1115" fmla="*/ 9150580 h 10322882"/>
              <a:gd name="connsiteX1116" fmla="*/ 1636554 w 7129607"/>
              <a:gd name="connsiteY1116" fmla="*/ 9059711 h 10322882"/>
              <a:gd name="connsiteX1117" fmla="*/ 1700571 w 7129607"/>
              <a:gd name="connsiteY1117" fmla="*/ 8968843 h 10322882"/>
              <a:gd name="connsiteX1118" fmla="*/ 1726997 w 7129607"/>
              <a:gd name="connsiteY1118" fmla="*/ 8935852 h 10322882"/>
              <a:gd name="connsiteX1119" fmla="*/ 1726871 w 7129607"/>
              <a:gd name="connsiteY1119" fmla="*/ 8935226 h 10322882"/>
              <a:gd name="connsiteX1120" fmla="*/ 1727499 w 7129607"/>
              <a:gd name="connsiteY1120" fmla="*/ 8935226 h 10322882"/>
              <a:gd name="connsiteX1121" fmla="*/ 1727528 w 7129607"/>
              <a:gd name="connsiteY1121" fmla="*/ 8935188 h 10322882"/>
              <a:gd name="connsiteX1122" fmla="*/ 1727535 w 7129607"/>
              <a:gd name="connsiteY1122" fmla="*/ 8935226 h 10322882"/>
              <a:gd name="connsiteX1123" fmla="*/ 1730242 w 7129607"/>
              <a:gd name="connsiteY1123" fmla="*/ 8935226 h 10322882"/>
              <a:gd name="connsiteX1124" fmla="*/ 1780781 w 7129607"/>
              <a:gd name="connsiteY1124" fmla="*/ 8898183 h 10322882"/>
              <a:gd name="connsiteX1125" fmla="*/ 1807736 w 7129607"/>
              <a:gd name="connsiteY1125" fmla="*/ 8877977 h 10322882"/>
              <a:gd name="connsiteX1126" fmla="*/ 1854907 w 7129607"/>
              <a:gd name="connsiteY1126" fmla="*/ 8888080 h 10322882"/>
              <a:gd name="connsiteX1127" fmla="*/ 1891970 w 7129607"/>
              <a:gd name="connsiteY1127" fmla="*/ 8861139 h 10322882"/>
              <a:gd name="connsiteX1128" fmla="*/ 1929032 w 7129607"/>
              <a:gd name="connsiteY1128" fmla="*/ 8813994 h 10322882"/>
              <a:gd name="connsiteX1129" fmla="*/ 2013267 w 7129607"/>
              <a:gd name="connsiteY1129" fmla="*/ 8733171 h 10322882"/>
              <a:gd name="connsiteX1130" fmla="*/ 2046960 w 7129607"/>
              <a:gd name="connsiteY1130" fmla="*/ 8692759 h 10322882"/>
              <a:gd name="connsiteX1131" fmla="*/ 2079628 w 7129607"/>
              <a:gd name="connsiteY1131" fmla="*/ 8725038 h 10322882"/>
              <a:gd name="connsiteX1132" fmla="*/ 2085499 w 7129607"/>
              <a:gd name="connsiteY1132" fmla="*/ 8737054 h 10322882"/>
              <a:gd name="connsiteX1133" fmla="*/ 2086292 w 7129607"/>
              <a:gd name="connsiteY1133" fmla="*/ 8735910 h 10322882"/>
              <a:gd name="connsiteX1134" fmla="*/ 2084024 w 7129607"/>
              <a:gd name="connsiteY1134" fmla="*/ 8729383 h 10322882"/>
              <a:gd name="connsiteX1135" fmla="*/ 2079628 w 7129607"/>
              <a:gd name="connsiteY1135" fmla="*/ 8725038 h 10322882"/>
              <a:gd name="connsiteX1136" fmla="*/ 2076716 w 7129607"/>
              <a:gd name="connsiteY1136" fmla="*/ 8719081 h 10322882"/>
              <a:gd name="connsiteX1137" fmla="*/ 2047091 w 7129607"/>
              <a:gd name="connsiteY1137" fmla="*/ 8692240 h 10322882"/>
              <a:gd name="connsiteX1138" fmla="*/ 2094282 w 7129607"/>
              <a:gd name="connsiteY1138" fmla="*/ 8651792 h 10322882"/>
              <a:gd name="connsiteX1139" fmla="*/ 2131358 w 7129607"/>
              <a:gd name="connsiteY1139" fmla="*/ 8648423 h 10322882"/>
              <a:gd name="connsiteX1140" fmla="*/ 2114506 w 7129607"/>
              <a:gd name="connsiteY1140" fmla="*/ 8634940 h 10322882"/>
              <a:gd name="connsiteX1141" fmla="*/ 2117875 w 7129607"/>
              <a:gd name="connsiteY1141" fmla="*/ 8607975 h 10322882"/>
              <a:gd name="connsiteX1142" fmla="*/ 2144840 w 7129607"/>
              <a:gd name="connsiteY1142" fmla="*/ 8584379 h 10322882"/>
              <a:gd name="connsiteX1143" fmla="*/ 2148212 w 7129607"/>
              <a:gd name="connsiteY1143" fmla="*/ 8587750 h 10322882"/>
              <a:gd name="connsiteX1144" fmla="*/ 2165065 w 7129607"/>
              <a:gd name="connsiteY1144" fmla="*/ 8604604 h 10322882"/>
              <a:gd name="connsiteX1145" fmla="*/ 2185288 w 7129607"/>
              <a:gd name="connsiteY1145" fmla="*/ 8621457 h 10322882"/>
              <a:gd name="connsiteX1146" fmla="*/ 2205515 w 7129607"/>
              <a:gd name="connsiteY1146" fmla="*/ 8638311 h 10322882"/>
              <a:gd name="connsiteX1147" fmla="*/ 2209361 w 7129607"/>
              <a:gd name="connsiteY1147" fmla="*/ 8639272 h 10322882"/>
              <a:gd name="connsiteX1148" fmla="*/ 2209382 w 7129607"/>
              <a:gd name="connsiteY1148" fmla="*/ 8639261 h 10322882"/>
              <a:gd name="connsiteX1149" fmla="*/ 2206065 w 7129607"/>
              <a:gd name="connsiteY1149" fmla="*/ 8638430 h 10322882"/>
              <a:gd name="connsiteX1150" fmla="*/ 2185871 w 7129607"/>
              <a:gd name="connsiteY1150" fmla="*/ 8621587 h 10322882"/>
              <a:gd name="connsiteX1151" fmla="*/ 2165681 w 7129607"/>
              <a:gd name="connsiteY1151" fmla="*/ 8604743 h 10322882"/>
              <a:gd name="connsiteX1152" fmla="*/ 2148854 w 7129607"/>
              <a:gd name="connsiteY1152" fmla="*/ 8587898 h 10322882"/>
              <a:gd name="connsiteX1153" fmla="*/ 2145489 w 7129607"/>
              <a:gd name="connsiteY1153" fmla="*/ 8584531 h 10322882"/>
              <a:gd name="connsiteX1154" fmla="*/ 2169047 w 7129607"/>
              <a:gd name="connsiteY1154" fmla="*/ 8567686 h 10322882"/>
              <a:gd name="connsiteX1155" fmla="*/ 2192605 w 7129607"/>
              <a:gd name="connsiteY1155" fmla="*/ 8490203 h 10322882"/>
              <a:gd name="connsiteX1156" fmla="*/ 2216162 w 7129607"/>
              <a:gd name="connsiteY1156" fmla="*/ 8432932 h 10322882"/>
              <a:gd name="connsiteX1157" fmla="*/ 2276737 w 7129607"/>
              <a:gd name="connsiteY1157" fmla="*/ 8422826 h 10322882"/>
              <a:gd name="connsiteX1158" fmla="*/ 2337314 w 7129607"/>
              <a:gd name="connsiteY1158" fmla="*/ 8375662 h 10322882"/>
              <a:gd name="connsiteX1159" fmla="*/ 2364234 w 7129607"/>
              <a:gd name="connsiteY1159" fmla="*/ 8402612 h 10322882"/>
              <a:gd name="connsiteX1160" fmla="*/ 2387791 w 7129607"/>
              <a:gd name="connsiteY1160" fmla="*/ 8392506 h 10322882"/>
              <a:gd name="connsiteX1161" fmla="*/ 2424812 w 7129607"/>
              <a:gd name="connsiteY1161" fmla="*/ 8365556 h 10322882"/>
              <a:gd name="connsiteX1162" fmla="*/ 2448370 w 7129607"/>
              <a:gd name="connsiteY1162" fmla="*/ 8372292 h 10322882"/>
              <a:gd name="connsiteX1163" fmla="*/ 2478657 w 7129607"/>
              <a:gd name="connsiteY1163" fmla="*/ 8355450 h 10322882"/>
              <a:gd name="connsiteX1164" fmla="*/ 2478657 w 7129607"/>
              <a:gd name="connsiteY1164" fmla="*/ 8331866 h 10322882"/>
              <a:gd name="connsiteX1165" fmla="*/ 2418083 w 7129607"/>
              <a:gd name="connsiteY1165" fmla="*/ 8281334 h 10322882"/>
              <a:gd name="connsiteX1166" fmla="*/ 2471927 w 7129607"/>
              <a:gd name="connsiteY1166" fmla="*/ 8227432 h 10322882"/>
              <a:gd name="connsiteX1167" fmla="*/ 2512310 w 7129607"/>
              <a:gd name="connsiteY1167" fmla="*/ 8261122 h 10322882"/>
              <a:gd name="connsiteX1168" fmla="*/ 2492118 w 7129607"/>
              <a:gd name="connsiteY1168" fmla="*/ 8291440 h 10322882"/>
              <a:gd name="connsiteX1169" fmla="*/ 2519041 w 7129607"/>
              <a:gd name="connsiteY1169" fmla="*/ 8308285 h 10322882"/>
              <a:gd name="connsiteX1170" fmla="*/ 2556060 w 7129607"/>
              <a:gd name="connsiteY1170" fmla="*/ 8264490 h 10322882"/>
              <a:gd name="connsiteX1171" fmla="*/ 2576252 w 7129607"/>
              <a:gd name="connsiteY1171" fmla="*/ 8237539 h 10322882"/>
              <a:gd name="connsiteX1172" fmla="*/ 2556060 w 7129607"/>
              <a:gd name="connsiteY1172" fmla="*/ 8220696 h 10322882"/>
              <a:gd name="connsiteX1173" fmla="*/ 2539235 w 7129607"/>
              <a:gd name="connsiteY1173" fmla="*/ 8234171 h 10322882"/>
              <a:gd name="connsiteX1174" fmla="*/ 2508944 w 7129607"/>
              <a:gd name="connsiteY1174" fmla="*/ 8207220 h 10322882"/>
              <a:gd name="connsiteX1175" fmla="*/ 2508944 w 7129607"/>
              <a:gd name="connsiteY1175" fmla="*/ 8180270 h 10322882"/>
              <a:gd name="connsiteX1176" fmla="*/ 2535868 w 7129607"/>
              <a:gd name="connsiteY1176" fmla="*/ 8146581 h 10322882"/>
              <a:gd name="connsiteX1177" fmla="*/ 2579617 w 7129607"/>
              <a:gd name="connsiteY1177" fmla="*/ 8176901 h 10322882"/>
              <a:gd name="connsiteX1178" fmla="*/ 2586349 w 7129607"/>
              <a:gd name="connsiteY1178" fmla="*/ 8180270 h 10322882"/>
              <a:gd name="connsiteX1179" fmla="*/ 2599809 w 7129607"/>
              <a:gd name="connsiteY1179" fmla="*/ 8190376 h 10322882"/>
              <a:gd name="connsiteX1180" fmla="*/ 2620002 w 7129607"/>
              <a:gd name="connsiteY1180" fmla="*/ 8203851 h 10322882"/>
              <a:gd name="connsiteX1181" fmla="*/ 2650289 w 7129607"/>
              <a:gd name="connsiteY1181" fmla="*/ 8217326 h 10322882"/>
              <a:gd name="connsiteX1182" fmla="*/ 2662169 w 7129607"/>
              <a:gd name="connsiteY1182" fmla="*/ 8214725 h 10322882"/>
              <a:gd name="connsiteX1183" fmla="*/ 2662616 w 7129607"/>
              <a:gd name="connsiteY1183" fmla="*/ 8214026 h 10322882"/>
              <a:gd name="connsiteX1184" fmla="*/ 2650110 w 7129607"/>
              <a:gd name="connsiteY1184" fmla="*/ 8216764 h 10322882"/>
              <a:gd name="connsiteX1185" fmla="*/ 2619809 w 7129607"/>
              <a:gd name="connsiteY1185" fmla="*/ 8203288 h 10322882"/>
              <a:gd name="connsiteX1186" fmla="*/ 2599608 w 7129607"/>
              <a:gd name="connsiteY1186" fmla="*/ 8189813 h 10322882"/>
              <a:gd name="connsiteX1187" fmla="*/ 2586140 w 7129607"/>
              <a:gd name="connsiteY1187" fmla="*/ 8179707 h 10322882"/>
              <a:gd name="connsiteX1188" fmla="*/ 2592873 w 7129607"/>
              <a:gd name="connsiteY1188" fmla="*/ 8176339 h 10322882"/>
              <a:gd name="connsiteX1189" fmla="*/ 2602973 w 7129607"/>
              <a:gd name="connsiteY1189" fmla="*/ 8183076 h 10322882"/>
              <a:gd name="connsiteX1190" fmla="*/ 2629908 w 7129607"/>
              <a:gd name="connsiteY1190" fmla="*/ 8152758 h 10322882"/>
              <a:gd name="connsiteX1191" fmla="*/ 2653475 w 7129607"/>
              <a:gd name="connsiteY1191" fmla="*/ 8112332 h 10322882"/>
              <a:gd name="connsiteX1192" fmla="*/ 2673676 w 7129607"/>
              <a:gd name="connsiteY1192" fmla="*/ 8088752 h 10322882"/>
              <a:gd name="connsiteX1193" fmla="*/ 2683778 w 7129607"/>
              <a:gd name="connsiteY1193" fmla="*/ 8075276 h 10322882"/>
              <a:gd name="connsiteX1194" fmla="*/ 2677044 w 7129607"/>
              <a:gd name="connsiteY1194" fmla="*/ 8058432 h 10322882"/>
              <a:gd name="connsiteX1195" fmla="*/ 2673676 w 7129607"/>
              <a:gd name="connsiteY1195" fmla="*/ 8024746 h 10322882"/>
              <a:gd name="connsiteX1196" fmla="*/ 2744381 w 7129607"/>
              <a:gd name="connsiteY1196" fmla="*/ 7974213 h 10322882"/>
              <a:gd name="connsiteX1197" fmla="*/ 2774683 w 7129607"/>
              <a:gd name="connsiteY1197" fmla="*/ 7991058 h 10322882"/>
              <a:gd name="connsiteX1198" fmla="*/ 2811718 w 7129607"/>
              <a:gd name="connsiteY1198" fmla="*/ 7947264 h 10322882"/>
              <a:gd name="connsiteX1199" fmla="*/ 2821817 w 7129607"/>
              <a:gd name="connsiteY1199" fmla="*/ 7910207 h 10322882"/>
              <a:gd name="connsiteX1200" fmla="*/ 2835285 w 7129607"/>
              <a:gd name="connsiteY1200" fmla="*/ 7866414 h 10322882"/>
              <a:gd name="connsiteX1201" fmla="*/ 2848752 w 7129607"/>
              <a:gd name="connsiteY1201" fmla="*/ 7879889 h 10322882"/>
              <a:gd name="connsiteX1202" fmla="*/ 2842020 w 7129607"/>
              <a:gd name="connsiteY1202" fmla="*/ 7910207 h 10322882"/>
              <a:gd name="connsiteX1203" fmla="*/ 2831919 w 7129607"/>
              <a:gd name="connsiteY1203" fmla="*/ 7943895 h 10322882"/>
              <a:gd name="connsiteX1204" fmla="*/ 2848752 w 7129607"/>
              <a:gd name="connsiteY1204" fmla="*/ 7957370 h 10322882"/>
              <a:gd name="connsiteX1205" fmla="*/ 2865588 w 7129607"/>
              <a:gd name="connsiteY1205" fmla="*/ 7930420 h 10322882"/>
              <a:gd name="connsiteX1206" fmla="*/ 2882422 w 7129607"/>
              <a:gd name="connsiteY1206" fmla="*/ 7903471 h 10322882"/>
              <a:gd name="connsiteX1207" fmla="*/ 2885788 w 7129607"/>
              <a:gd name="connsiteY1207" fmla="*/ 7886626 h 10322882"/>
              <a:gd name="connsiteX1208" fmla="*/ 2912724 w 7129607"/>
              <a:gd name="connsiteY1208" fmla="*/ 7846201 h 10322882"/>
              <a:gd name="connsiteX1209" fmla="*/ 2912724 w 7129607"/>
              <a:gd name="connsiteY1209" fmla="*/ 7842832 h 10322882"/>
              <a:gd name="connsiteX1210" fmla="*/ 2913211 w 7129607"/>
              <a:gd name="connsiteY1210" fmla="*/ 7843200 h 10322882"/>
              <a:gd name="connsiteX1211" fmla="*/ 2929811 w 7129607"/>
              <a:gd name="connsiteY1211" fmla="*/ 7819978 h 10322882"/>
              <a:gd name="connsiteX1212" fmla="*/ 2906218 w 7129607"/>
              <a:gd name="connsiteY1212" fmla="*/ 7809873 h 10322882"/>
              <a:gd name="connsiteX1213" fmla="*/ 2885996 w 7129607"/>
              <a:gd name="connsiteY1213" fmla="*/ 7823346 h 10322882"/>
              <a:gd name="connsiteX1214" fmla="*/ 2855664 w 7129607"/>
              <a:gd name="connsiteY1214" fmla="*/ 7803138 h 10322882"/>
              <a:gd name="connsiteX1215" fmla="*/ 2902847 w 7129607"/>
              <a:gd name="connsiteY1215" fmla="*/ 7755988 h 10322882"/>
              <a:gd name="connsiteX1216" fmla="*/ 2950031 w 7129607"/>
              <a:gd name="connsiteY1216" fmla="*/ 7678527 h 10322882"/>
              <a:gd name="connsiteX1217" fmla="*/ 2973622 w 7129607"/>
              <a:gd name="connsiteY1217" fmla="*/ 7705470 h 10322882"/>
              <a:gd name="connsiteX1218" fmla="*/ 2956772 w 7129607"/>
              <a:gd name="connsiteY1218" fmla="*/ 7732412 h 10322882"/>
              <a:gd name="connsiteX1219" fmla="*/ 2946661 w 7129607"/>
              <a:gd name="connsiteY1219" fmla="*/ 7759355 h 10322882"/>
              <a:gd name="connsiteX1220" fmla="*/ 2970254 w 7129607"/>
              <a:gd name="connsiteY1220" fmla="*/ 7742517 h 10322882"/>
              <a:gd name="connsiteX1221" fmla="*/ 2997215 w 7129607"/>
              <a:gd name="connsiteY1221" fmla="*/ 7735782 h 10322882"/>
              <a:gd name="connsiteX1222" fmla="*/ 3010693 w 7129607"/>
              <a:gd name="connsiteY1222" fmla="*/ 7735782 h 10322882"/>
              <a:gd name="connsiteX1223" fmla="*/ 3024175 w 7129607"/>
              <a:gd name="connsiteY1223" fmla="*/ 7742517 h 10322882"/>
              <a:gd name="connsiteX1224" fmla="*/ 3034286 w 7129607"/>
              <a:gd name="connsiteY1224" fmla="*/ 7715574 h 10322882"/>
              <a:gd name="connsiteX1225" fmla="*/ 3054508 w 7129607"/>
              <a:gd name="connsiteY1225" fmla="*/ 7685264 h 10322882"/>
              <a:gd name="connsiteX1226" fmla="*/ 3003957 w 7129607"/>
              <a:gd name="connsiteY1226" fmla="*/ 7691999 h 10322882"/>
              <a:gd name="connsiteX1227" fmla="*/ 3007322 w 7129607"/>
              <a:gd name="connsiteY1227" fmla="*/ 7681894 h 10322882"/>
              <a:gd name="connsiteX1228" fmla="*/ 3000586 w 7129607"/>
              <a:gd name="connsiteY1228" fmla="*/ 7671791 h 10322882"/>
              <a:gd name="connsiteX1229" fmla="*/ 2973622 w 7129607"/>
              <a:gd name="connsiteY1229" fmla="*/ 7628009 h 10322882"/>
              <a:gd name="connsiteX1230" fmla="*/ 2966883 w 7129607"/>
              <a:gd name="connsiteY1230" fmla="*/ 7604435 h 10322882"/>
              <a:gd name="connsiteX1231" fmla="*/ 2987104 w 7129607"/>
              <a:gd name="connsiteY1231" fmla="*/ 7570755 h 10322882"/>
              <a:gd name="connsiteX1232" fmla="*/ 3064618 w 7129607"/>
              <a:gd name="connsiteY1232" fmla="*/ 7621273 h 10322882"/>
              <a:gd name="connsiteX1233" fmla="*/ 3071358 w 7129607"/>
              <a:gd name="connsiteY1233" fmla="*/ 7641481 h 10322882"/>
              <a:gd name="connsiteX1234" fmla="*/ 3094951 w 7129607"/>
              <a:gd name="connsiteY1234" fmla="*/ 7665056 h 10322882"/>
              <a:gd name="connsiteX1235" fmla="*/ 3105062 w 7129607"/>
              <a:gd name="connsiteY1235" fmla="*/ 7638113 h 10322882"/>
              <a:gd name="connsiteX1236" fmla="*/ 3101691 w 7129607"/>
              <a:gd name="connsiteY1236" fmla="*/ 7604435 h 10322882"/>
              <a:gd name="connsiteX1237" fmla="*/ 3088209 w 7129607"/>
              <a:gd name="connsiteY1237" fmla="*/ 7584228 h 10322882"/>
              <a:gd name="connsiteX1238" fmla="*/ 3051137 w 7129607"/>
              <a:gd name="connsiteY1238" fmla="*/ 7560652 h 10322882"/>
              <a:gd name="connsiteX1239" fmla="*/ 3057877 w 7129607"/>
              <a:gd name="connsiteY1239" fmla="*/ 7533710 h 10322882"/>
              <a:gd name="connsiteX1240" fmla="*/ 3094951 w 7129607"/>
              <a:gd name="connsiteY1240" fmla="*/ 7547180 h 10322882"/>
              <a:gd name="connsiteX1241" fmla="*/ 3108431 w 7129607"/>
              <a:gd name="connsiteY1241" fmla="*/ 7493295 h 10322882"/>
              <a:gd name="connsiteX1242" fmla="*/ 3081469 w 7129607"/>
              <a:gd name="connsiteY1242" fmla="*/ 7469719 h 10322882"/>
              <a:gd name="connsiteX1243" fmla="*/ 3034286 w 7129607"/>
              <a:gd name="connsiteY1243" fmla="*/ 7442776 h 10322882"/>
              <a:gd name="connsiteX1244" fmla="*/ 3051137 w 7129607"/>
              <a:gd name="connsiteY1244" fmla="*/ 7395628 h 10322882"/>
              <a:gd name="connsiteX1245" fmla="*/ 3037655 w 7129607"/>
              <a:gd name="connsiteY1245" fmla="*/ 7365316 h 10322882"/>
              <a:gd name="connsiteX1246" fmla="*/ 3041026 w 7129607"/>
              <a:gd name="connsiteY1246" fmla="*/ 7308062 h 10322882"/>
              <a:gd name="connsiteX1247" fmla="*/ 3051137 w 7129607"/>
              <a:gd name="connsiteY1247" fmla="*/ 7314799 h 10322882"/>
              <a:gd name="connsiteX1248" fmla="*/ 3072530 w 7129607"/>
              <a:gd name="connsiteY1248" fmla="*/ 7326310 h 10322882"/>
              <a:gd name="connsiteX1249" fmla="*/ 3072530 w 7129607"/>
              <a:gd name="connsiteY1249" fmla="*/ 7325889 h 10322882"/>
              <a:gd name="connsiteX1250" fmla="*/ 3051664 w 7129607"/>
              <a:gd name="connsiteY1250" fmla="*/ 7314645 h 10322882"/>
              <a:gd name="connsiteX1251" fmla="*/ 3041562 w 7129607"/>
              <a:gd name="connsiteY1251" fmla="*/ 7307905 h 10322882"/>
              <a:gd name="connsiteX1252" fmla="*/ 3041562 w 7129607"/>
              <a:gd name="connsiteY1252" fmla="*/ 7304535 h 10322882"/>
              <a:gd name="connsiteX1253" fmla="*/ 3044928 w 7129607"/>
              <a:gd name="connsiteY1253" fmla="*/ 7267469 h 10322882"/>
              <a:gd name="connsiteX1254" fmla="*/ 3071868 w 7129607"/>
              <a:gd name="connsiteY1254" fmla="*/ 7216923 h 10322882"/>
              <a:gd name="connsiteX1255" fmla="*/ 3098806 w 7129607"/>
              <a:gd name="connsiteY1255" fmla="*/ 7227032 h 10322882"/>
              <a:gd name="connsiteX1256" fmla="*/ 3118700 w 7129607"/>
              <a:gd name="connsiteY1256" fmla="*/ 7207126 h 10322882"/>
              <a:gd name="connsiteX1257" fmla="*/ 3118245 w 7129607"/>
              <a:gd name="connsiteY1257" fmla="*/ 7206640 h 10322882"/>
              <a:gd name="connsiteX1258" fmla="*/ 3114873 w 7129607"/>
              <a:gd name="connsiteY1258" fmla="*/ 7193175 h 10322882"/>
              <a:gd name="connsiteX1259" fmla="*/ 3118245 w 7129607"/>
              <a:gd name="connsiteY1259" fmla="*/ 7162881 h 10322882"/>
              <a:gd name="connsiteX1260" fmla="*/ 3087894 w 7129607"/>
              <a:gd name="connsiteY1260" fmla="*/ 7166247 h 10322882"/>
              <a:gd name="connsiteX1261" fmla="*/ 3017074 w 7129607"/>
              <a:gd name="connsiteY1261" fmla="*/ 7102293 h 10322882"/>
              <a:gd name="connsiteX1262" fmla="*/ 3000215 w 7129607"/>
              <a:gd name="connsiteY1262" fmla="*/ 7085462 h 10322882"/>
              <a:gd name="connsiteX1263" fmla="*/ 3017074 w 7129607"/>
              <a:gd name="connsiteY1263" fmla="*/ 7058534 h 10322882"/>
              <a:gd name="connsiteX1264" fmla="*/ 3121618 w 7129607"/>
              <a:gd name="connsiteY1264" fmla="*/ 6890230 h 10322882"/>
              <a:gd name="connsiteX1265" fmla="*/ 3148598 w 7129607"/>
              <a:gd name="connsiteY1265" fmla="*/ 6917158 h 10322882"/>
              <a:gd name="connsiteX1266" fmla="*/ 3158716 w 7129607"/>
              <a:gd name="connsiteY1266" fmla="*/ 6950819 h 10322882"/>
              <a:gd name="connsiteX1267" fmla="*/ 3189067 w 7129607"/>
              <a:gd name="connsiteY1267" fmla="*/ 7058534 h 10322882"/>
              <a:gd name="connsiteX1268" fmla="*/ 3202557 w 7129607"/>
              <a:gd name="connsiteY1268" fmla="*/ 7078730 h 10322882"/>
              <a:gd name="connsiteX1269" fmla="*/ 3182322 w 7129607"/>
              <a:gd name="connsiteY1269" fmla="*/ 7115757 h 10322882"/>
              <a:gd name="connsiteX1270" fmla="*/ 3158716 w 7129607"/>
              <a:gd name="connsiteY1270" fmla="*/ 7156149 h 10322882"/>
              <a:gd name="connsiteX1271" fmla="*/ 3185695 w 7129607"/>
              <a:gd name="connsiteY1271" fmla="*/ 7183077 h 10322882"/>
              <a:gd name="connsiteX1272" fmla="*/ 3222791 w 7129607"/>
              <a:gd name="connsiteY1272" fmla="*/ 7122489 h 10322882"/>
              <a:gd name="connsiteX1273" fmla="*/ 3236281 w 7129607"/>
              <a:gd name="connsiteY1273" fmla="*/ 7152782 h 10322882"/>
              <a:gd name="connsiteX1274" fmla="*/ 3205929 w 7129607"/>
              <a:gd name="connsiteY1274" fmla="*/ 7199908 h 10322882"/>
              <a:gd name="connsiteX1275" fmla="*/ 3243025 w 7129607"/>
              <a:gd name="connsiteY1275" fmla="*/ 7233568 h 10322882"/>
              <a:gd name="connsiteX1276" fmla="*/ 3273377 w 7129607"/>
              <a:gd name="connsiteY1276" fmla="*/ 7213372 h 10322882"/>
              <a:gd name="connsiteX1277" fmla="*/ 3253143 w 7129607"/>
              <a:gd name="connsiteY1277" fmla="*/ 7189809 h 10322882"/>
              <a:gd name="connsiteX1278" fmla="*/ 3276749 w 7129607"/>
              <a:gd name="connsiteY1278" fmla="*/ 7149416 h 10322882"/>
              <a:gd name="connsiteX1279" fmla="*/ 3296984 w 7129607"/>
              <a:gd name="connsiteY1279" fmla="*/ 7162881 h 10322882"/>
              <a:gd name="connsiteX1280" fmla="*/ 3320590 w 7129607"/>
              <a:gd name="connsiteY1280" fmla="*/ 7146050 h 10322882"/>
              <a:gd name="connsiteX1281" fmla="*/ 3320590 w 7129607"/>
              <a:gd name="connsiteY1281" fmla="*/ 7189809 h 10322882"/>
              <a:gd name="connsiteX1282" fmla="*/ 3361061 w 7129607"/>
              <a:gd name="connsiteY1282" fmla="*/ 7169613 h 10322882"/>
              <a:gd name="connsiteX1283" fmla="*/ 3327337 w 7129607"/>
              <a:gd name="connsiteY1283" fmla="*/ 7125855 h 10322882"/>
              <a:gd name="connsiteX1284" fmla="*/ 3340826 w 7129607"/>
              <a:gd name="connsiteY1284" fmla="*/ 7119123 h 10322882"/>
              <a:gd name="connsiteX1285" fmla="*/ 3361061 w 7129607"/>
              <a:gd name="connsiteY1285" fmla="*/ 7095561 h 10322882"/>
              <a:gd name="connsiteX1286" fmla="*/ 3377923 w 7129607"/>
              <a:gd name="connsiteY1286" fmla="*/ 7068632 h 10322882"/>
              <a:gd name="connsiteX1287" fmla="*/ 3381295 w 7129607"/>
              <a:gd name="connsiteY1287" fmla="*/ 7102293 h 10322882"/>
              <a:gd name="connsiteX1288" fmla="*/ 3384667 w 7129607"/>
              <a:gd name="connsiteY1288" fmla="*/ 7139318 h 10322882"/>
              <a:gd name="connsiteX1289" fmla="*/ 3404902 w 7129607"/>
              <a:gd name="connsiteY1289" fmla="*/ 7095561 h 10322882"/>
              <a:gd name="connsiteX1290" fmla="*/ 3408274 w 7129607"/>
              <a:gd name="connsiteY1290" fmla="*/ 7139318 h 10322882"/>
              <a:gd name="connsiteX1291" fmla="*/ 3415019 w 7129607"/>
              <a:gd name="connsiteY1291" fmla="*/ 7176345 h 10322882"/>
              <a:gd name="connsiteX1292" fmla="*/ 3448743 w 7129607"/>
              <a:gd name="connsiteY1292" fmla="*/ 7142684 h 10322882"/>
              <a:gd name="connsiteX1293" fmla="*/ 3455488 w 7129607"/>
              <a:gd name="connsiteY1293" fmla="*/ 7115757 h 10322882"/>
              <a:gd name="connsiteX1294" fmla="*/ 3425136 w 7129607"/>
              <a:gd name="connsiteY1294" fmla="*/ 7085462 h 10322882"/>
              <a:gd name="connsiteX1295" fmla="*/ 3452115 w 7129607"/>
              <a:gd name="connsiteY1295" fmla="*/ 7041703 h 10322882"/>
              <a:gd name="connsiteX1296" fmla="*/ 3468977 w 7129607"/>
              <a:gd name="connsiteY1296" fmla="*/ 7008043 h 10322882"/>
              <a:gd name="connsiteX1297" fmla="*/ 3509447 w 7129607"/>
              <a:gd name="connsiteY1297" fmla="*/ 7031605 h 10322882"/>
              <a:gd name="connsiteX1298" fmla="*/ 3556661 w 7129607"/>
              <a:gd name="connsiteY1298" fmla="*/ 7055168 h 10322882"/>
              <a:gd name="connsiteX1299" fmla="*/ 3563406 w 7129607"/>
              <a:gd name="connsiteY1299" fmla="*/ 7055168 h 10322882"/>
              <a:gd name="connsiteX1300" fmla="*/ 3566642 w 7129607"/>
              <a:gd name="connsiteY1300" fmla="*/ 7055168 h 10322882"/>
              <a:gd name="connsiteX1301" fmla="*/ 3566347 w 7129607"/>
              <a:gd name="connsiteY1301" fmla="*/ 7054956 h 10322882"/>
              <a:gd name="connsiteX1302" fmla="*/ 3562981 w 7129607"/>
              <a:gd name="connsiteY1302" fmla="*/ 7054956 h 10322882"/>
              <a:gd name="connsiteX1303" fmla="*/ 3569715 w 7129607"/>
              <a:gd name="connsiteY1303" fmla="*/ 7044864 h 10322882"/>
              <a:gd name="connsiteX1304" fmla="*/ 3647151 w 7129607"/>
              <a:gd name="connsiteY1304" fmla="*/ 6954035 h 10322882"/>
              <a:gd name="connsiteX1305" fmla="*/ 3677452 w 7129607"/>
              <a:gd name="connsiteY1305" fmla="*/ 6917032 h 10322882"/>
              <a:gd name="connsiteX1306" fmla="*/ 3687551 w 7129607"/>
              <a:gd name="connsiteY1306" fmla="*/ 6896848 h 10322882"/>
              <a:gd name="connsiteX1307" fmla="*/ 3704385 w 7129607"/>
              <a:gd name="connsiteY1307" fmla="*/ 6900211 h 10322882"/>
              <a:gd name="connsiteX1308" fmla="*/ 3704385 w 7129607"/>
              <a:gd name="connsiteY1308" fmla="*/ 6886755 h 10322882"/>
              <a:gd name="connsiteX1309" fmla="*/ 3717853 w 7129607"/>
              <a:gd name="connsiteY1309" fmla="*/ 6863208 h 10322882"/>
              <a:gd name="connsiteX1310" fmla="*/ 3764987 w 7129607"/>
              <a:gd name="connsiteY1310" fmla="*/ 6769015 h 10322882"/>
              <a:gd name="connsiteX1311" fmla="*/ 3768353 w 7129607"/>
              <a:gd name="connsiteY1311" fmla="*/ 6769015 h 10322882"/>
              <a:gd name="connsiteX1312" fmla="*/ 3778455 w 7129607"/>
              <a:gd name="connsiteY1312" fmla="*/ 6772379 h 10322882"/>
              <a:gd name="connsiteX1313" fmla="*/ 3775087 w 7129607"/>
              <a:gd name="connsiteY1313" fmla="*/ 6785836 h 10322882"/>
              <a:gd name="connsiteX1314" fmla="*/ 3775273 w 7129607"/>
              <a:gd name="connsiteY1314" fmla="*/ 6785887 h 10322882"/>
              <a:gd name="connsiteX1315" fmla="*/ 3785339 w 7129607"/>
              <a:gd name="connsiteY1315" fmla="*/ 6789524 h 10322882"/>
              <a:gd name="connsiteX1316" fmla="*/ 3793605 w 7129607"/>
              <a:gd name="connsiteY1316" fmla="*/ 6790881 h 10322882"/>
              <a:gd name="connsiteX1317" fmla="*/ 3775273 w 7129607"/>
              <a:gd name="connsiteY1317" fmla="*/ 6785887 h 10322882"/>
              <a:gd name="connsiteX1318" fmla="*/ 3775180 w 7129607"/>
              <a:gd name="connsiteY1318" fmla="*/ 6785853 h 10322882"/>
              <a:gd name="connsiteX1319" fmla="*/ 3778549 w 7129607"/>
              <a:gd name="connsiteY1319" fmla="*/ 6772385 h 10322882"/>
              <a:gd name="connsiteX1320" fmla="*/ 3768442 w 7129607"/>
              <a:gd name="connsiteY1320" fmla="*/ 6769019 h 10322882"/>
              <a:gd name="connsiteX1321" fmla="*/ 3818982 w 7129607"/>
              <a:gd name="connsiteY1321" fmla="*/ 6671382 h 10322882"/>
              <a:gd name="connsiteX1322" fmla="*/ 3822351 w 7129607"/>
              <a:gd name="connsiteY1322" fmla="*/ 6651181 h 10322882"/>
              <a:gd name="connsiteX1323" fmla="*/ 3835829 w 7129607"/>
              <a:gd name="connsiteY1323" fmla="*/ 6617514 h 10322882"/>
              <a:gd name="connsiteX1324" fmla="*/ 3842568 w 7129607"/>
              <a:gd name="connsiteY1324" fmla="*/ 6573746 h 10322882"/>
              <a:gd name="connsiteX1325" fmla="*/ 3832460 w 7129607"/>
              <a:gd name="connsiteY1325" fmla="*/ 6550178 h 10322882"/>
              <a:gd name="connsiteX1326" fmla="*/ 3741486 w 7129607"/>
              <a:gd name="connsiteY1326" fmla="*/ 6519877 h 10322882"/>
              <a:gd name="connsiteX1327" fmla="*/ 3677469 w 7129607"/>
              <a:gd name="connsiteY1327" fmla="*/ 6509777 h 10322882"/>
              <a:gd name="connsiteX1328" fmla="*/ 3559541 w 7129607"/>
              <a:gd name="connsiteY1328" fmla="*/ 6506410 h 10322882"/>
              <a:gd name="connsiteX1329" fmla="*/ 3471936 w 7129607"/>
              <a:gd name="connsiteY1329" fmla="*/ 6506410 h 10322882"/>
              <a:gd name="connsiteX1330" fmla="*/ 3465198 w 7129607"/>
              <a:gd name="connsiteY1330" fmla="*/ 6472743 h 10322882"/>
              <a:gd name="connsiteX1331" fmla="*/ 3377594 w 7129607"/>
              <a:gd name="connsiteY1331" fmla="*/ 5987925 h 10322882"/>
              <a:gd name="connsiteX1332" fmla="*/ 3458459 w 7129607"/>
              <a:gd name="connsiteY1332" fmla="*/ 6031693 h 10322882"/>
              <a:gd name="connsiteX1333" fmla="*/ 3508999 w 7129607"/>
              <a:gd name="connsiteY1333" fmla="*/ 6061994 h 10322882"/>
              <a:gd name="connsiteX1334" fmla="*/ 3529216 w 7129607"/>
              <a:gd name="connsiteY1334" fmla="*/ 6072094 h 10322882"/>
              <a:gd name="connsiteX1335" fmla="*/ 3562910 w 7129607"/>
              <a:gd name="connsiteY1335" fmla="*/ 6267368 h 10322882"/>
              <a:gd name="connsiteX1336" fmla="*/ 3579756 w 7129607"/>
              <a:gd name="connsiteY1336" fmla="*/ 6371738 h 10322882"/>
              <a:gd name="connsiteX1337" fmla="*/ 3583126 w 7129607"/>
              <a:gd name="connsiteY1337" fmla="*/ 6391939 h 10322882"/>
              <a:gd name="connsiteX1338" fmla="*/ 3616820 w 7129607"/>
              <a:gd name="connsiteY1338" fmla="*/ 6385206 h 10322882"/>
              <a:gd name="connsiteX1339" fmla="*/ 3670729 w 7129607"/>
              <a:gd name="connsiteY1339" fmla="*/ 6378472 h 10322882"/>
              <a:gd name="connsiteX1340" fmla="*/ 3674100 w 7129607"/>
              <a:gd name="connsiteY1340" fmla="*/ 6365004 h 10322882"/>
              <a:gd name="connsiteX1341" fmla="*/ 3660621 w 7129607"/>
              <a:gd name="connsiteY1341" fmla="*/ 6260634 h 10322882"/>
              <a:gd name="connsiteX1342" fmla="*/ 3640406 w 7129607"/>
              <a:gd name="connsiteY1342" fmla="*/ 6125964 h 10322882"/>
              <a:gd name="connsiteX1343" fmla="*/ 3711161 w 7129607"/>
              <a:gd name="connsiteY1343" fmla="*/ 6159631 h 10322882"/>
              <a:gd name="connsiteX1344" fmla="*/ 3728009 w 7129607"/>
              <a:gd name="connsiteY1344" fmla="*/ 6213499 h 10322882"/>
              <a:gd name="connsiteX1345" fmla="*/ 3798766 w 7129607"/>
              <a:gd name="connsiteY1345" fmla="*/ 6213499 h 10322882"/>
              <a:gd name="connsiteX1346" fmla="*/ 3812243 w 7129607"/>
              <a:gd name="connsiteY1346" fmla="*/ 6243800 h 10322882"/>
              <a:gd name="connsiteX1347" fmla="*/ 3845937 w 7129607"/>
              <a:gd name="connsiteY1347" fmla="*/ 6415507 h 10322882"/>
              <a:gd name="connsiteX1348" fmla="*/ 3883000 w 7129607"/>
              <a:gd name="connsiteY1348" fmla="*/ 6435708 h 10322882"/>
              <a:gd name="connsiteX1349" fmla="*/ 3923433 w 7129607"/>
              <a:gd name="connsiteY1349" fmla="*/ 6452541 h 10322882"/>
              <a:gd name="connsiteX1350" fmla="*/ 3936910 w 7129607"/>
              <a:gd name="connsiteY1350" fmla="*/ 6432340 h 10322882"/>
              <a:gd name="connsiteX1351" fmla="*/ 3896477 w 7129607"/>
              <a:gd name="connsiteY1351" fmla="*/ 6408773 h 10322882"/>
              <a:gd name="connsiteX1352" fmla="*/ 3913325 w 7129607"/>
              <a:gd name="connsiteY1352" fmla="*/ 6334703 h 10322882"/>
              <a:gd name="connsiteX1353" fmla="*/ 3947019 w 7129607"/>
              <a:gd name="connsiteY1353" fmla="*/ 6307770 h 10322882"/>
              <a:gd name="connsiteX1354" fmla="*/ 3960496 w 7129607"/>
              <a:gd name="connsiteY1354" fmla="*/ 6324604 h 10322882"/>
              <a:gd name="connsiteX1355" fmla="*/ 3973973 w 7129607"/>
              <a:gd name="connsiteY1355" fmla="*/ 6348171 h 10322882"/>
              <a:gd name="connsiteX1356" fmla="*/ 3980713 w 7129607"/>
              <a:gd name="connsiteY1356" fmla="*/ 6307770 h 10322882"/>
              <a:gd name="connsiteX1357" fmla="*/ 3930171 w 7129607"/>
              <a:gd name="connsiteY1357" fmla="*/ 6297669 h 10322882"/>
              <a:gd name="connsiteX1358" fmla="*/ 3899846 w 7129607"/>
              <a:gd name="connsiteY1358" fmla="*/ 6206766 h 10322882"/>
              <a:gd name="connsiteX1359" fmla="*/ 3963865 w 7129607"/>
              <a:gd name="connsiteY1359" fmla="*/ 6220233 h 10322882"/>
              <a:gd name="connsiteX1360" fmla="*/ 3990821 w 7129607"/>
              <a:gd name="connsiteY1360" fmla="*/ 6210133 h 10322882"/>
              <a:gd name="connsiteX1361" fmla="*/ 4024514 w 7129607"/>
              <a:gd name="connsiteY1361" fmla="*/ 6213499 h 10322882"/>
              <a:gd name="connsiteX1362" fmla="*/ 4048099 w 7129607"/>
              <a:gd name="connsiteY1362" fmla="*/ 6230333 h 10322882"/>
              <a:gd name="connsiteX1363" fmla="*/ 4071685 w 7129607"/>
              <a:gd name="connsiteY1363" fmla="*/ 6216867 h 10322882"/>
              <a:gd name="connsiteX1364" fmla="*/ 4071685 w 7129607"/>
              <a:gd name="connsiteY1364" fmla="*/ 6189932 h 10322882"/>
              <a:gd name="connsiteX1365" fmla="*/ 4041361 w 7129607"/>
              <a:gd name="connsiteY1365" fmla="*/ 6193300 h 10322882"/>
              <a:gd name="connsiteX1366" fmla="*/ 4051468 w 7129607"/>
              <a:gd name="connsiteY1366" fmla="*/ 6210133 h 10322882"/>
              <a:gd name="connsiteX1367" fmla="*/ 3893108 w 7129607"/>
              <a:gd name="connsiteY1367" fmla="*/ 6162999 h 10322882"/>
              <a:gd name="connsiteX1368" fmla="*/ 3936910 w 7129607"/>
              <a:gd name="connsiteY1368" fmla="*/ 6122596 h 10322882"/>
              <a:gd name="connsiteX1369" fmla="*/ 4024514 w 7129607"/>
              <a:gd name="connsiteY1369" fmla="*/ 6152897 h 10322882"/>
              <a:gd name="connsiteX1370" fmla="*/ 4041361 w 7129607"/>
              <a:gd name="connsiteY1370" fmla="*/ 6102395 h 10322882"/>
              <a:gd name="connsiteX1371" fmla="*/ 4021145 w 7129607"/>
              <a:gd name="connsiteY1371" fmla="*/ 6082195 h 10322882"/>
              <a:gd name="connsiteX1372" fmla="*/ 4004297 w 7129607"/>
              <a:gd name="connsiteY1372" fmla="*/ 6055260 h 10322882"/>
              <a:gd name="connsiteX1373" fmla="*/ 3997559 w 7129607"/>
              <a:gd name="connsiteY1373" fmla="*/ 6119230 h 10322882"/>
              <a:gd name="connsiteX1374" fmla="*/ 3953757 w 7129607"/>
              <a:gd name="connsiteY1374" fmla="*/ 6105763 h 10322882"/>
              <a:gd name="connsiteX1375" fmla="*/ 3916694 w 7129607"/>
              <a:gd name="connsiteY1375" fmla="*/ 6095663 h 10322882"/>
              <a:gd name="connsiteX1376" fmla="*/ 3883000 w 7129607"/>
              <a:gd name="connsiteY1376" fmla="*/ 6109129 h 10322882"/>
              <a:gd name="connsiteX1377" fmla="*/ 3839199 w 7129607"/>
              <a:gd name="connsiteY1377" fmla="*/ 6129330 h 10322882"/>
              <a:gd name="connsiteX1378" fmla="*/ 3825720 w 7129607"/>
              <a:gd name="connsiteY1378" fmla="*/ 6115862 h 10322882"/>
              <a:gd name="connsiteX1379" fmla="*/ 3775180 w 7129607"/>
              <a:gd name="connsiteY1379" fmla="*/ 6136064 h 10322882"/>
              <a:gd name="connsiteX1380" fmla="*/ 3714532 w 7129607"/>
              <a:gd name="connsiteY1380" fmla="*/ 6115862 h 10322882"/>
              <a:gd name="connsiteX1381" fmla="*/ 3637037 w 7129607"/>
              <a:gd name="connsiteY1381" fmla="*/ 6078828 h 10322882"/>
              <a:gd name="connsiteX1382" fmla="*/ 3623558 w 7129607"/>
              <a:gd name="connsiteY1382" fmla="*/ 6008126 h 10322882"/>
              <a:gd name="connsiteX1383" fmla="*/ 3613450 w 7129607"/>
              <a:gd name="connsiteY1383" fmla="*/ 5923956 h 10322882"/>
              <a:gd name="connsiteX1384" fmla="*/ 3724640 w 7129607"/>
              <a:gd name="connsiteY1384" fmla="*/ 5957624 h 10322882"/>
              <a:gd name="connsiteX1385" fmla="*/ 3721271 w 7129607"/>
              <a:gd name="connsiteY1385" fmla="*/ 5981191 h 10322882"/>
              <a:gd name="connsiteX1386" fmla="*/ 3768442 w 7129607"/>
              <a:gd name="connsiteY1386" fmla="*/ 5994658 h 10322882"/>
              <a:gd name="connsiteX1387" fmla="*/ 3849306 w 7129607"/>
              <a:gd name="connsiteY1387" fmla="*/ 6014860 h 10322882"/>
              <a:gd name="connsiteX1388" fmla="*/ 3862783 w 7129607"/>
              <a:gd name="connsiteY1388" fmla="*/ 5974459 h 10322882"/>
              <a:gd name="connsiteX1389" fmla="*/ 3849306 w 7129607"/>
              <a:gd name="connsiteY1389" fmla="*/ 5960991 h 10322882"/>
              <a:gd name="connsiteX1390" fmla="*/ 3758334 w 7129607"/>
              <a:gd name="connsiteY1390" fmla="*/ 5923956 h 10322882"/>
              <a:gd name="connsiteX1391" fmla="*/ 3765072 w 7129607"/>
              <a:gd name="connsiteY1391" fmla="*/ 5893655 h 10322882"/>
              <a:gd name="connsiteX1392" fmla="*/ 3765072 w 7129607"/>
              <a:gd name="connsiteY1392" fmla="*/ 5880312 h 10322882"/>
              <a:gd name="connsiteX1393" fmla="*/ 3764984 w 7129607"/>
              <a:gd name="connsiteY1393" fmla="*/ 5880320 h 10322882"/>
              <a:gd name="connsiteX1394" fmla="*/ 3764984 w 7129607"/>
              <a:gd name="connsiteY1394" fmla="*/ 5849997 h 10322882"/>
              <a:gd name="connsiteX1395" fmla="*/ 3670669 w 7129607"/>
              <a:gd name="connsiteY1395" fmla="*/ 5846628 h 10322882"/>
              <a:gd name="connsiteX1396" fmla="*/ 3620143 w 7129607"/>
              <a:gd name="connsiteY1396" fmla="*/ 5846628 h 10322882"/>
              <a:gd name="connsiteX1397" fmla="*/ 3610039 w 7129607"/>
              <a:gd name="connsiteY1397" fmla="*/ 5836520 h 10322882"/>
              <a:gd name="connsiteX1398" fmla="*/ 3613406 w 7129607"/>
              <a:gd name="connsiteY1398" fmla="*/ 5735443 h 10322882"/>
              <a:gd name="connsiteX1399" fmla="*/ 3636985 w 7129607"/>
              <a:gd name="connsiteY1399" fmla="*/ 5752289 h 10322882"/>
              <a:gd name="connsiteX1400" fmla="*/ 3640354 w 7129607"/>
              <a:gd name="connsiteY1400" fmla="*/ 5779243 h 10322882"/>
              <a:gd name="connsiteX1401" fmla="*/ 3647091 w 7129607"/>
              <a:gd name="connsiteY1401" fmla="*/ 5816305 h 10322882"/>
              <a:gd name="connsiteX1402" fmla="*/ 3667301 w 7129607"/>
              <a:gd name="connsiteY1402" fmla="*/ 5816305 h 10322882"/>
              <a:gd name="connsiteX1403" fmla="*/ 3707721 w 7129607"/>
              <a:gd name="connsiteY1403" fmla="*/ 5816305 h 10322882"/>
              <a:gd name="connsiteX1404" fmla="*/ 3714458 w 7129607"/>
              <a:gd name="connsiteY1404" fmla="*/ 5792720 h 10322882"/>
              <a:gd name="connsiteX1405" fmla="*/ 3687510 w 7129607"/>
              <a:gd name="connsiteY1405" fmla="*/ 5779243 h 10322882"/>
              <a:gd name="connsiteX1406" fmla="*/ 3684143 w 7129607"/>
              <a:gd name="connsiteY1406" fmla="*/ 5752289 h 10322882"/>
              <a:gd name="connsiteX1407" fmla="*/ 3700984 w 7129607"/>
              <a:gd name="connsiteY1407" fmla="*/ 5759028 h 10322882"/>
              <a:gd name="connsiteX1408" fmla="*/ 3697617 w 7129607"/>
              <a:gd name="connsiteY1408" fmla="*/ 5708489 h 10322882"/>
              <a:gd name="connsiteX1409" fmla="*/ 3704354 w 7129607"/>
              <a:gd name="connsiteY1409" fmla="*/ 5695012 h 10322882"/>
              <a:gd name="connsiteX1410" fmla="*/ 3714458 w 7129607"/>
              <a:gd name="connsiteY1410" fmla="*/ 5681535 h 10322882"/>
              <a:gd name="connsiteX1411" fmla="*/ 3734669 w 7129607"/>
              <a:gd name="connsiteY1411" fmla="*/ 5678166 h 10322882"/>
              <a:gd name="connsiteX1412" fmla="*/ 3758247 w 7129607"/>
              <a:gd name="connsiteY1412" fmla="*/ 5664689 h 10322882"/>
              <a:gd name="connsiteX1413" fmla="*/ 3805405 w 7129607"/>
              <a:gd name="connsiteY1413" fmla="*/ 5641106 h 10322882"/>
              <a:gd name="connsiteX1414" fmla="*/ 3818879 w 7129607"/>
              <a:gd name="connsiteY1414" fmla="*/ 5728705 h 10322882"/>
              <a:gd name="connsiteX1415" fmla="*/ 3835721 w 7129607"/>
              <a:gd name="connsiteY1415" fmla="*/ 5745551 h 10322882"/>
              <a:gd name="connsiteX1416" fmla="*/ 3872773 w 7129607"/>
              <a:gd name="connsiteY1416" fmla="*/ 5752289 h 10322882"/>
              <a:gd name="connsiteX1417" fmla="*/ 3882877 w 7129607"/>
              <a:gd name="connsiteY1417" fmla="*/ 5657951 h 10322882"/>
              <a:gd name="connsiteX1418" fmla="*/ 3879510 w 7129607"/>
              <a:gd name="connsiteY1418" fmla="*/ 5580460 h 10322882"/>
              <a:gd name="connsiteX1419" fmla="*/ 3936772 w 7129607"/>
              <a:gd name="connsiteY1419" fmla="*/ 5604045 h 10322882"/>
              <a:gd name="connsiteX1420" fmla="*/ 3930035 w 7129607"/>
              <a:gd name="connsiteY1420" fmla="*/ 5529921 h 10322882"/>
              <a:gd name="connsiteX1421" fmla="*/ 3882877 w 7129607"/>
              <a:gd name="connsiteY1421" fmla="*/ 5526552 h 10322882"/>
              <a:gd name="connsiteX1422" fmla="*/ 3869405 w 7129607"/>
              <a:gd name="connsiteY1422" fmla="*/ 5449060 h 10322882"/>
              <a:gd name="connsiteX1423" fmla="*/ 3913194 w 7129607"/>
              <a:gd name="connsiteY1423" fmla="*/ 5418737 h 10322882"/>
              <a:gd name="connsiteX1424" fmla="*/ 3906457 w 7129607"/>
              <a:gd name="connsiteY1424" fmla="*/ 5385044 h 10322882"/>
              <a:gd name="connsiteX1425" fmla="*/ 3886246 w 7129607"/>
              <a:gd name="connsiteY1425" fmla="*/ 5378306 h 10322882"/>
              <a:gd name="connsiteX1426" fmla="*/ 3842457 w 7129607"/>
              <a:gd name="connsiteY1426" fmla="*/ 5398521 h 10322882"/>
              <a:gd name="connsiteX1427" fmla="*/ 3812142 w 7129607"/>
              <a:gd name="connsiteY1427" fmla="*/ 5388414 h 10322882"/>
              <a:gd name="connsiteX1428" fmla="*/ 3845825 w 7129607"/>
              <a:gd name="connsiteY1428" fmla="*/ 5371567 h 10322882"/>
              <a:gd name="connsiteX1429" fmla="*/ 3869405 w 7129607"/>
              <a:gd name="connsiteY1429" fmla="*/ 5368198 h 10322882"/>
              <a:gd name="connsiteX1430" fmla="*/ 3835721 w 7129607"/>
              <a:gd name="connsiteY1430" fmla="*/ 5354721 h 10322882"/>
              <a:gd name="connsiteX1431" fmla="*/ 3805405 w 7129607"/>
              <a:gd name="connsiteY1431" fmla="*/ 5368198 h 10322882"/>
              <a:gd name="connsiteX1432" fmla="*/ 3781827 w 7129607"/>
              <a:gd name="connsiteY1432" fmla="*/ 5371567 h 10322882"/>
              <a:gd name="connsiteX1433" fmla="*/ 3741406 w 7129607"/>
              <a:gd name="connsiteY1433" fmla="*/ 5351352 h 10322882"/>
              <a:gd name="connsiteX1434" fmla="*/ 3785195 w 7129607"/>
              <a:gd name="connsiteY1434" fmla="*/ 5337875 h 10322882"/>
              <a:gd name="connsiteX1435" fmla="*/ 3795299 w 7129607"/>
              <a:gd name="connsiteY1435" fmla="*/ 5341244 h 10322882"/>
              <a:gd name="connsiteX1436" fmla="*/ 3798668 w 7129607"/>
              <a:gd name="connsiteY1436" fmla="*/ 5331137 h 10322882"/>
              <a:gd name="connsiteX1437" fmla="*/ 3768353 w 7129607"/>
              <a:gd name="connsiteY1437" fmla="*/ 5314290 h 10322882"/>
              <a:gd name="connsiteX1438" fmla="*/ 3721195 w 7129607"/>
              <a:gd name="connsiteY1438" fmla="*/ 5337875 h 10322882"/>
              <a:gd name="connsiteX1439" fmla="*/ 3677406 w 7129607"/>
              <a:gd name="connsiteY1439" fmla="*/ 5310921 h 10322882"/>
              <a:gd name="connsiteX1440" fmla="*/ 3640354 w 7129607"/>
              <a:gd name="connsiteY1440" fmla="*/ 5324398 h 10322882"/>
              <a:gd name="connsiteX1441" fmla="*/ 3663932 w 7129607"/>
              <a:gd name="connsiteY1441" fmla="*/ 5297444 h 10322882"/>
              <a:gd name="connsiteX1442" fmla="*/ 3667301 w 7129607"/>
              <a:gd name="connsiteY1442" fmla="*/ 5283967 h 10322882"/>
              <a:gd name="connsiteX1443" fmla="*/ 3657195 w 7129607"/>
              <a:gd name="connsiteY1443" fmla="*/ 5260383 h 10322882"/>
              <a:gd name="connsiteX1444" fmla="*/ 3610039 w 7129607"/>
              <a:gd name="connsiteY1444" fmla="*/ 5230060 h 10322882"/>
              <a:gd name="connsiteX1445" fmla="*/ 3593196 w 7129607"/>
              <a:gd name="connsiteY1445" fmla="*/ 5267121 h 10322882"/>
              <a:gd name="connsiteX1446" fmla="*/ 3566250 w 7129607"/>
              <a:gd name="connsiteY1446" fmla="*/ 5280598 h 10322882"/>
              <a:gd name="connsiteX1447" fmla="*/ 3579723 w 7129607"/>
              <a:gd name="connsiteY1447" fmla="*/ 5193000 h 10322882"/>
              <a:gd name="connsiteX1448" fmla="*/ 3552776 w 7129607"/>
              <a:gd name="connsiteY1448" fmla="*/ 5203107 h 10322882"/>
              <a:gd name="connsiteX1449" fmla="*/ 3542670 w 7129607"/>
              <a:gd name="connsiteY1449" fmla="*/ 5250275 h 10322882"/>
              <a:gd name="connsiteX1450" fmla="*/ 3532565 w 7129607"/>
              <a:gd name="connsiteY1450" fmla="*/ 5277229 h 10322882"/>
              <a:gd name="connsiteX1451" fmla="*/ 3508987 w 7129607"/>
              <a:gd name="connsiteY1451" fmla="*/ 5307552 h 10322882"/>
              <a:gd name="connsiteX1452" fmla="*/ 3522461 w 7129607"/>
              <a:gd name="connsiteY1452" fmla="*/ 5230060 h 10322882"/>
              <a:gd name="connsiteX1453" fmla="*/ 3532565 w 7129607"/>
              <a:gd name="connsiteY1453" fmla="*/ 5186261 h 10322882"/>
              <a:gd name="connsiteX1454" fmla="*/ 3549407 w 7129607"/>
              <a:gd name="connsiteY1454" fmla="*/ 5172784 h 10322882"/>
              <a:gd name="connsiteX1455" fmla="*/ 3579723 w 7129607"/>
              <a:gd name="connsiteY1455" fmla="*/ 5162676 h 10322882"/>
              <a:gd name="connsiteX1456" fmla="*/ 3616775 w 7129607"/>
              <a:gd name="connsiteY1456" fmla="*/ 5145830 h 10322882"/>
              <a:gd name="connsiteX1457" fmla="*/ 3636985 w 7129607"/>
              <a:gd name="connsiteY1457" fmla="*/ 5085184 h 10322882"/>
              <a:gd name="connsiteX1458" fmla="*/ 3610039 w 7129607"/>
              <a:gd name="connsiteY1458" fmla="*/ 5125615 h 10322882"/>
              <a:gd name="connsiteX1459" fmla="*/ 3539302 w 7129607"/>
              <a:gd name="connsiteY1459" fmla="*/ 5145830 h 10322882"/>
              <a:gd name="connsiteX1460" fmla="*/ 3542670 w 7129607"/>
              <a:gd name="connsiteY1460" fmla="*/ 5081816 h 10322882"/>
              <a:gd name="connsiteX1461" fmla="*/ 3552776 w 7129607"/>
              <a:gd name="connsiteY1461" fmla="*/ 5061599 h 10322882"/>
              <a:gd name="connsiteX1462" fmla="*/ 3549407 w 7129607"/>
              <a:gd name="connsiteY1462" fmla="*/ 5041384 h 10322882"/>
              <a:gd name="connsiteX1463" fmla="*/ 3535934 w 7129607"/>
              <a:gd name="connsiteY1463" fmla="*/ 5017799 h 10322882"/>
              <a:gd name="connsiteX1464" fmla="*/ 3508987 w 7129607"/>
              <a:gd name="connsiteY1464" fmla="*/ 5027907 h 10322882"/>
              <a:gd name="connsiteX1465" fmla="*/ 3461829 w 7129607"/>
              <a:gd name="connsiteY1465" fmla="*/ 5054861 h 10322882"/>
              <a:gd name="connsiteX1466" fmla="*/ 3421409 w 7129607"/>
              <a:gd name="connsiteY1466" fmla="*/ 5014432 h 10322882"/>
              <a:gd name="connsiteX1467" fmla="*/ 3461829 w 7129607"/>
              <a:gd name="connsiteY1467" fmla="*/ 4987476 h 10322882"/>
              <a:gd name="connsiteX1468" fmla="*/ 3599932 w 7129607"/>
              <a:gd name="connsiteY1468" fmla="*/ 4933570 h 10322882"/>
              <a:gd name="connsiteX1469" fmla="*/ 3556143 w 7129607"/>
              <a:gd name="connsiteY1469" fmla="*/ 4842601 h 10322882"/>
              <a:gd name="connsiteX1470" fmla="*/ 3482039 w 7129607"/>
              <a:gd name="connsiteY1470" fmla="*/ 4781954 h 10322882"/>
              <a:gd name="connsiteX1471" fmla="*/ 3455092 w 7129607"/>
              <a:gd name="connsiteY1471" fmla="*/ 4741524 h 10322882"/>
              <a:gd name="connsiteX1472" fmla="*/ 3441618 w 7129607"/>
              <a:gd name="connsiteY1472" fmla="*/ 4701093 h 10322882"/>
              <a:gd name="connsiteX1473" fmla="*/ 3495513 w 7129607"/>
              <a:gd name="connsiteY1473" fmla="*/ 4637077 h 10322882"/>
              <a:gd name="connsiteX1474" fmla="*/ 3532565 w 7129607"/>
              <a:gd name="connsiteY1474" fmla="*/ 4620233 h 10322882"/>
              <a:gd name="connsiteX1475" fmla="*/ 3576354 w 7129607"/>
              <a:gd name="connsiteY1475" fmla="*/ 4603385 h 10322882"/>
              <a:gd name="connsiteX1476" fmla="*/ 3650458 w 7129607"/>
              <a:gd name="connsiteY1476" fmla="*/ 4552848 h 10322882"/>
              <a:gd name="connsiteX1477" fmla="*/ 3721195 w 7129607"/>
              <a:gd name="connsiteY1477" fmla="*/ 4485463 h 10322882"/>
              <a:gd name="connsiteX1478" fmla="*/ 3812142 w 7129607"/>
              <a:gd name="connsiteY1478" fmla="*/ 4445032 h 10322882"/>
              <a:gd name="connsiteX1479" fmla="*/ 3876142 w 7129607"/>
              <a:gd name="connsiteY1479" fmla="*/ 4401232 h 10322882"/>
              <a:gd name="connsiteX1480" fmla="*/ 3862668 w 7129607"/>
              <a:gd name="connsiteY1480" fmla="*/ 4317001 h 10322882"/>
              <a:gd name="connsiteX1481" fmla="*/ 3869405 w 7129607"/>
              <a:gd name="connsiteY1481" fmla="*/ 4229403 h 10322882"/>
              <a:gd name="connsiteX1482" fmla="*/ 3956983 w 7129607"/>
              <a:gd name="connsiteY1482" fmla="*/ 4209188 h 10322882"/>
              <a:gd name="connsiteX1483" fmla="*/ 4004140 w 7129607"/>
              <a:gd name="connsiteY1483" fmla="*/ 4222663 h 10322882"/>
              <a:gd name="connsiteX1484" fmla="*/ 4007509 w 7129607"/>
              <a:gd name="connsiteY1484" fmla="*/ 4222663 h 10322882"/>
              <a:gd name="connsiteX1485" fmla="*/ 4014246 w 7129607"/>
              <a:gd name="connsiteY1485" fmla="*/ 4229403 h 10322882"/>
              <a:gd name="connsiteX1486" fmla="*/ 4031087 w 7129607"/>
              <a:gd name="connsiteY1486" fmla="*/ 4232771 h 10322882"/>
              <a:gd name="connsiteX1487" fmla="*/ 4032447 w 7129607"/>
              <a:gd name="connsiteY1487" fmla="*/ 4233376 h 10322882"/>
              <a:gd name="connsiteX1488" fmla="*/ 4032447 w 7129607"/>
              <a:gd name="connsiteY1488" fmla="*/ 4232704 h 10322882"/>
              <a:gd name="connsiteX1489" fmla="*/ 4031357 w 7129607"/>
              <a:gd name="connsiteY1489" fmla="*/ 4232219 h 10322882"/>
              <a:gd name="connsiteX1490" fmla="*/ 4014533 w 7129607"/>
              <a:gd name="connsiteY1490" fmla="*/ 4228851 h 10322882"/>
              <a:gd name="connsiteX1491" fmla="*/ 4007804 w 7129607"/>
              <a:gd name="connsiteY1491" fmla="*/ 4222114 h 10322882"/>
              <a:gd name="connsiteX1492" fmla="*/ 3997710 w 7129607"/>
              <a:gd name="connsiteY1492" fmla="*/ 4201905 h 10322882"/>
              <a:gd name="connsiteX1493" fmla="*/ 4001075 w 7129607"/>
              <a:gd name="connsiteY1493" fmla="*/ 4154750 h 10322882"/>
              <a:gd name="connsiteX1494" fmla="*/ 4004439 w 7129607"/>
              <a:gd name="connsiteY1494" fmla="*/ 4100858 h 10322882"/>
              <a:gd name="connsiteX1495" fmla="*/ 4001075 w 7129607"/>
              <a:gd name="connsiteY1495" fmla="*/ 3999817 h 10322882"/>
              <a:gd name="connsiteX1496" fmla="*/ 4001075 w 7129607"/>
              <a:gd name="connsiteY1496" fmla="*/ 3972871 h 10322882"/>
              <a:gd name="connsiteX1497" fmla="*/ 3977522 w 7129607"/>
              <a:gd name="connsiteY1497" fmla="*/ 3986345 h 10322882"/>
              <a:gd name="connsiteX1498" fmla="*/ 3964064 w 7129607"/>
              <a:gd name="connsiteY1498" fmla="*/ 3939189 h 10322882"/>
              <a:gd name="connsiteX1499" fmla="*/ 3974157 w 7129607"/>
              <a:gd name="connsiteY1499" fmla="*/ 3881928 h 10322882"/>
              <a:gd name="connsiteX1500" fmla="*/ 3943875 w 7129607"/>
              <a:gd name="connsiteY1500" fmla="*/ 3871824 h 10322882"/>
              <a:gd name="connsiteX1501" fmla="*/ 3913593 w 7129607"/>
              <a:gd name="connsiteY1501" fmla="*/ 3888665 h 10322882"/>
              <a:gd name="connsiteX1502" fmla="*/ 3903498 w 7129607"/>
              <a:gd name="connsiteY1502" fmla="*/ 3851615 h 10322882"/>
              <a:gd name="connsiteX1503" fmla="*/ 3896769 w 7129607"/>
              <a:gd name="connsiteY1503" fmla="*/ 3801090 h 10322882"/>
              <a:gd name="connsiteX1504" fmla="*/ 3906863 w 7129607"/>
              <a:gd name="connsiteY1504" fmla="*/ 3780881 h 10322882"/>
              <a:gd name="connsiteX1505" fmla="*/ 3893405 w 7129607"/>
              <a:gd name="connsiteY1505" fmla="*/ 3764039 h 10322882"/>
              <a:gd name="connsiteX1506" fmla="*/ 3839569 w 7129607"/>
              <a:gd name="connsiteY1506" fmla="*/ 3753935 h 10322882"/>
              <a:gd name="connsiteX1507" fmla="*/ 3849663 w 7129607"/>
              <a:gd name="connsiteY1507" fmla="*/ 3716885 h 10322882"/>
              <a:gd name="connsiteX1508" fmla="*/ 3856393 w 7129607"/>
              <a:gd name="connsiteY1508" fmla="*/ 3669731 h 10322882"/>
              <a:gd name="connsiteX1509" fmla="*/ 3853029 w 7129607"/>
              <a:gd name="connsiteY1509" fmla="*/ 3639416 h 10322882"/>
              <a:gd name="connsiteX1510" fmla="*/ 3846298 w 7129607"/>
              <a:gd name="connsiteY1510" fmla="*/ 3598998 h 10322882"/>
              <a:gd name="connsiteX1511" fmla="*/ 3832840 w 7129607"/>
              <a:gd name="connsiteY1511" fmla="*/ 3568682 h 10322882"/>
              <a:gd name="connsiteX1512" fmla="*/ 3829476 w 7129607"/>
              <a:gd name="connsiteY1512" fmla="*/ 3548473 h 10322882"/>
              <a:gd name="connsiteX1513" fmla="*/ 3819381 w 7129607"/>
              <a:gd name="connsiteY1513" fmla="*/ 3531632 h 10322882"/>
              <a:gd name="connsiteX1514" fmla="*/ 3812652 w 7129607"/>
              <a:gd name="connsiteY1514" fmla="*/ 3484477 h 10322882"/>
              <a:gd name="connsiteX1515" fmla="*/ 3819381 w 7129607"/>
              <a:gd name="connsiteY1515" fmla="*/ 3474372 h 10322882"/>
              <a:gd name="connsiteX1516" fmla="*/ 3805923 w 7129607"/>
              <a:gd name="connsiteY1516" fmla="*/ 3460900 h 10322882"/>
              <a:gd name="connsiteX1517" fmla="*/ 3812652 w 7129607"/>
              <a:gd name="connsiteY1517" fmla="*/ 3450794 h 10322882"/>
              <a:gd name="connsiteX1518" fmla="*/ 3802558 w 7129607"/>
              <a:gd name="connsiteY1518" fmla="*/ 3444057 h 10322882"/>
              <a:gd name="connsiteX1519" fmla="*/ 3802632 w 7129607"/>
              <a:gd name="connsiteY1519" fmla="*/ 3443909 h 10322882"/>
              <a:gd name="connsiteX1520" fmla="*/ 3789321 w 7129607"/>
              <a:gd name="connsiteY1520" fmla="*/ 3447234 h 10322882"/>
              <a:gd name="connsiteX1521" fmla="*/ 3728680 w 7129607"/>
              <a:gd name="connsiteY1521" fmla="*/ 3383264 h 10322882"/>
              <a:gd name="connsiteX1522" fmla="*/ 3725310 w 7129607"/>
              <a:gd name="connsiteY1522" fmla="*/ 3363063 h 10322882"/>
              <a:gd name="connsiteX1523" fmla="*/ 3698360 w 7129607"/>
              <a:gd name="connsiteY1523" fmla="*/ 3359695 h 10322882"/>
              <a:gd name="connsiteX1524" fmla="*/ 3684884 w 7129607"/>
              <a:gd name="connsiteY1524" fmla="*/ 3332760 h 10322882"/>
              <a:gd name="connsiteX1525" fmla="*/ 3668040 w 7129607"/>
              <a:gd name="connsiteY1525" fmla="*/ 3302459 h 10322882"/>
              <a:gd name="connsiteX1526" fmla="*/ 3644457 w 7129607"/>
              <a:gd name="connsiteY1526" fmla="*/ 3305825 h 10322882"/>
              <a:gd name="connsiteX1527" fmla="*/ 3610767 w 7129607"/>
              <a:gd name="connsiteY1527" fmla="*/ 3305825 h 10322882"/>
              <a:gd name="connsiteX1528" fmla="*/ 3593923 w 7129607"/>
              <a:gd name="connsiteY1528" fmla="*/ 3265423 h 10322882"/>
              <a:gd name="connsiteX1529" fmla="*/ 3566972 w 7129607"/>
              <a:gd name="connsiteY1529" fmla="*/ 3214924 h 10322882"/>
              <a:gd name="connsiteX1530" fmla="*/ 3536650 w 7129607"/>
              <a:gd name="connsiteY1530" fmla="*/ 3124019 h 10322882"/>
              <a:gd name="connsiteX1531" fmla="*/ 3553495 w 7129607"/>
              <a:gd name="connsiteY1531" fmla="*/ 3036485 h 10322882"/>
              <a:gd name="connsiteX1532" fmla="*/ 3583817 w 7129607"/>
              <a:gd name="connsiteY1532" fmla="*/ 3009550 h 10322882"/>
              <a:gd name="connsiteX1533" fmla="*/ 3607398 w 7129607"/>
              <a:gd name="connsiteY1533" fmla="*/ 2959047 h 10322882"/>
              <a:gd name="connsiteX1534" fmla="*/ 3617506 w 7129607"/>
              <a:gd name="connsiteY1534" fmla="*/ 2908544 h 10322882"/>
              <a:gd name="connsiteX1535" fmla="*/ 3620875 w 7129607"/>
              <a:gd name="connsiteY1535" fmla="*/ 2858042 h 10322882"/>
              <a:gd name="connsiteX1536" fmla="*/ 3597292 w 7129607"/>
              <a:gd name="connsiteY1536" fmla="*/ 2763769 h 10322882"/>
              <a:gd name="connsiteX1537" fmla="*/ 3580447 w 7129607"/>
              <a:gd name="connsiteY1537" fmla="*/ 2720001 h 10322882"/>
              <a:gd name="connsiteX1538" fmla="*/ 3553495 w 7129607"/>
              <a:gd name="connsiteY1538" fmla="*/ 2669498 h 10322882"/>
              <a:gd name="connsiteX1539" fmla="*/ 3543389 w 7129607"/>
              <a:gd name="connsiteY1539" fmla="*/ 2642563 h 10322882"/>
              <a:gd name="connsiteX1540" fmla="*/ 3566972 w 7129607"/>
              <a:gd name="connsiteY1540" fmla="*/ 2652665 h 10322882"/>
              <a:gd name="connsiteX1541" fmla="*/ 3607398 w 7129607"/>
              <a:gd name="connsiteY1541" fmla="*/ 2649298 h 10322882"/>
              <a:gd name="connsiteX1542" fmla="*/ 3644457 w 7129607"/>
              <a:gd name="connsiteY1542" fmla="*/ 2625730 h 10322882"/>
              <a:gd name="connsiteX1543" fmla="*/ 3701729 w 7129607"/>
              <a:gd name="connsiteY1543" fmla="*/ 2568494 h 10322882"/>
              <a:gd name="connsiteX1544" fmla="*/ 3681515 w 7129607"/>
              <a:gd name="connsiteY1544" fmla="*/ 2528092 h 10322882"/>
              <a:gd name="connsiteX1545" fmla="*/ 3705098 w 7129607"/>
              <a:gd name="connsiteY1545" fmla="*/ 2491056 h 10322882"/>
              <a:gd name="connsiteX1546" fmla="*/ 3718573 w 7129607"/>
              <a:gd name="connsiteY1546" fmla="*/ 2447288 h 10322882"/>
              <a:gd name="connsiteX1547" fmla="*/ 3732049 w 7129607"/>
              <a:gd name="connsiteY1547" fmla="*/ 2413618 h 10322882"/>
              <a:gd name="connsiteX1548" fmla="*/ 3728680 w 7129607"/>
              <a:gd name="connsiteY1548" fmla="*/ 2373217 h 10322882"/>
              <a:gd name="connsiteX1549" fmla="*/ 3759001 w 7129607"/>
              <a:gd name="connsiteY1549" fmla="*/ 2332817 h 10322882"/>
              <a:gd name="connsiteX1550" fmla="*/ 3762282 w 7129607"/>
              <a:gd name="connsiteY1550" fmla="*/ 2313135 h 10322882"/>
              <a:gd name="connsiteX1551" fmla="*/ 3761720 w 7129607"/>
              <a:gd name="connsiteY1551" fmla="*/ 2312574 h 10322882"/>
              <a:gd name="connsiteX1552" fmla="*/ 3758351 w 7129607"/>
              <a:gd name="connsiteY1552" fmla="*/ 2299093 h 10322882"/>
              <a:gd name="connsiteX1553" fmla="*/ 3771827 w 7129607"/>
              <a:gd name="connsiteY1553" fmla="*/ 2245167 h 10322882"/>
              <a:gd name="connsiteX1554" fmla="*/ 3785302 w 7129607"/>
              <a:gd name="connsiteY1554" fmla="*/ 2208093 h 10322882"/>
              <a:gd name="connsiteX1555" fmla="*/ 3795408 w 7129607"/>
              <a:gd name="connsiteY1555" fmla="*/ 2160908 h 10322882"/>
              <a:gd name="connsiteX1556" fmla="*/ 3815622 w 7129607"/>
              <a:gd name="connsiteY1556" fmla="*/ 2130576 h 10322882"/>
              <a:gd name="connsiteX1557" fmla="*/ 3839203 w 7129607"/>
              <a:gd name="connsiteY1557" fmla="*/ 2110351 h 10322882"/>
              <a:gd name="connsiteX1558" fmla="*/ 3839203 w 7129607"/>
              <a:gd name="connsiteY1558" fmla="*/ 2080019 h 10322882"/>
              <a:gd name="connsiteX1559" fmla="*/ 3842573 w 7129607"/>
              <a:gd name="connsiteY1559" fmla="*/ 2076649 h 10322882"/>
              <a:gd name="connsiteX1560" fmla="*/ 3842778 w 7129607"/>
              <a:gd name="connsiteY1560" fmla="*/ 2076649 h 10322882"/>
              <a:gd name="connsiteX1561" fmla="*/ 3854893 w 7129607"/>
              <a:gd name="connsiteY1561" fmla="*/ 2058279 h 10322882"/>
              <a:gd name="connsiteX1562" fmla="*/ 3849420 w 7129607"/>
              <a:gd name="connsiteY1562" fmla="*/ 2039764 h 10322882"/>
              <a:gd name="connsiteX1563" fmla="*/ 3822474 w 7129607"/>
              <a:gd name="connsiteY1563" fmla="*/ 2029666 h 10322882"/>
              <a:gd name="connsiteX1564" fmla="*/ 3809000 w 7129607"/>
              <a:gd name="connsiteY1564" fmla="*/ 2046496 h 10322882"/>
              <a:gd name="connsiteX1565" fmla="*/ 3795526 w 7129607"/>
              <a:gd name="connsiteY1565" fmla="*/ 2053229 h 10322882"/>
              <a:gd name="connsiteX1566" fmla="*/ 3765210 w 7129607"/>
              <a:gd name="connsiteY1566" fmla="*/ 2066695 h 10322882"/>
              <a:gd name="connsiteX1567" fmla="*/ 3731525 w 7129607"/>
              <a:gd name="connsiteY1567" fmla="*/ 2096989 h 10322882"/>
              <a:gd name="connsiteX1568" fmla="*/ 3711314 w 7129607"/>
              <a:gd name="connsiteY1568" fmla="*/ 2120553 h 10322882"/>
              <a:gd name="connsiteX1569" fmla="*/ 3687736 w 7129607"/>
              <a:gd name="connsiteY1569" fmla="*/ 2100357 h 10322882"/>
              <a:gd name="connsiteX1570" fmla="*/ 3707947 w 7129607"/>
              <a:gd name="connsiteY1570" fmla="*/ 2066695 h 10322882"/>
              <a:gd name="connsiteX1571" fmla="*/ 3697841 w 7129607"/>
              <a:gd name="connsiteY1571" fmla="*/ 2053229 h 10322882"/>
              <a:gd name="connsiteX1572" fmla="*/ 3687736 w 7129607"/>
              <a:gd name="connsiteY1572" fmla="*/ 2033031 h 10322882"/>
              <a:gd name="connsiteX1573" fmla="*/ 3654052 w 7129607"/>
              <a:gd name="connsiteY1573" fmla="*/ 1958970 h 10322882"/>
              <a:gd name="connsiteX1574" fmla="*/ 3647315 w 7129607"/>
              <a:gd name="connsiteY1574" fmla="*/ 1928678 h 10322882"/>
              <a:gd name="connsiteX1575" fmla="*/ 3603526 w 7129607"/>
              <a:gd name="connsiteY1575" fmla="*/ 1928678 h 10322882"/>
              <a:gd name="connsiteX1576" fmla="*/ 3569841 w 7129607"/>
              <a:gd name="connsiteY1576" fmla="*/ 1915212 h 10322882"/>
              <a:gd name="connsiteX1577" fmla="*/ 3566472 w 7129607"/>
              <a:gd name="connsiteY1577" fmla="*/ 1881547 h 10322882"/>
              <a:gd name="connsiteX1578" fmla="*/ 3603526 w 7129607"/>
              <a:gd name="connsiteY1578" fmla="*/ 1871448 h 10322882"/>
              <a:gd name="connsiteX1579" fmla="*/ 3627104 w 7129607"/>
              <a:gd name="connsiteY1579" fmla="*/ 1831053 h 10322882"/>
              <a:gd name="connsiteX1580" fmla="*/ 3657419 w 7129607"/>
              <a:gd name="connsiteY1580" fmla="*/ 1814222 h 10322882"/>
              <a:gd name="connsiteX1581" fmla="*/ 3691104 w 7129607"/>
              <a:gd name="connsiteY1581" fmla="*/ 1790658 h 10322882"/>
              <a:gd name="connsiteX1582" fmla="*/ 3731525 w 7129607"/>
              <a:gd name="connsiteY1582" fmla="*/ 1787292 h 10322882"/>
              <a:gd name="connsiteX1583" fmla="*/ 3768579 w 7129607"/>
              <a:gd name="connsiteY1583" fmla="*/ 1753630 h 10322882"/>
              <a:gd name="connsiteX1584" fmla="*/ 3805631 w 7129607"/>
              <a:gd name="connsiteY1584" fmla="*/ 1743530 h 10322882"/>
              <a:gd name="connsiteX1585" fmla="*/ 3856157 w 7129607"/>
              <a:gd name="connsiteY1585" fmla="*/ 1740165 h 10322882"/>
              <a:gd name="connsiteX1586" fmla="*/ 3899947 w 7129607"/>
              <a:gd name="connsiteY1586" fmla="*/ 1746896 h 10322882"/>
              <a:gd name="connsiteX1587" fmla="*/ 3947106 w 7129607"/>
              <a:gd name="connsiteY1587" fmla="*/ 1756996 h 10322882"/>
              <a:gd name="connsiteX1588" fmla="*/ 3977421 w 7129607"/>
              <a:gd name="connsiteY1588" fmla="*/ 1773827 h 10322882"/>
              <a:gd name="connsiteX1589" fmla="*/ 4014475 w 7129607"/>
              <a:gd name="connsiteY1589" fmla="*/ 1767094 h 10322882"/>
              <a:gd name="connsiteX1590" fmla="*/ 4038053 w 7129607"/>
              <a:gd name="connsiteY1590" fmla="*/ 1770460 h 10322882"/>
              <a:gd name="connsiteX1591" fmla="*/ 4051527 w 7129607"/>
              <a:gd name="connsiteY1591" fmla="*/ 1760362 h 10322882"/>
              <a:gd name="connsiteX1592" fmla="*/ 4078474 w 7129607"/>
              <a:gd name="connsiteY1592" fmla="*/ 1730067 h 10322882"/>
              <a:gd name="connsiteX1593" fmla="*/ 4075105 w 7129607"/>
              <a:gd name="connsiteY1593" fmla="*/ 1689670 h 10322882"/>
              <a:gd name="connsiteX1594" fmla="*/ 4102053 w 7129607"/>
              <a:gd name="connsiteY1594" fmla="*/ 1669473 h 10322882"/>
              <a:gd name="connsiteX1595" fmla="*/ 4091948 w 7129607"/>
              <a:gd name="connsiteY1595" fmla="*/ 1639177 h 10322882"/>
              <a:gd name="connsiteX1596" fmla="*/ 4081842 w 7129607"/>
              <a:gd name="connsiteY1596" fmla="*/ 1635812 h 10322882"/>
              <a:gd name="connsiteX1597" fmla="*/ 4088579 w 7129607"/>
              <a:gd name="connsiteY1597" fmla="*/ 1625711 h 10322882"/>
              <a:gd name="connsiteX1598" fmla="*/ 4098797 w 7129607"/>
              <a:gd name="connsiteY1598" fmla="*/ 1624009 h 10322882"/>
              <a:gd name="connsiteX1599" fmla="*/ 4097550 w 7129607"/>
              <a:gd name="connsiteY1599" fmla="*/ 1623168 h 10322882"/>
              <a:gd name="connsiteX1600" fmla="*/ 4087926 w 7129607"/>
              <a:gd name="connsiteY1600" fmla="*/ 1624772 h 10322882"/>
              <a:gd name="connsiteX1601" fmla="*/ 4081190 w 7129607"/>
              <a:gd name="connsiteY1601" fmla="*/ 1634875 h 10322882"/>
              <a:gd name="connsiteX1602" fmla="*/ 4050883 w 7129607"/>
              <a:gd name="connsiteY1602" fmla="*/ 1644980 h 10322882"/>
              <a:gd name="connsiteX1603" fmla="*/ 4017208 w 7129607"/>
              <a:gd name="connsiteY1603" fmla="*/ 1658451 h 10322882"/>
              <a:gd name="connsiteX1604" fmla="*/ 4007105 w 7129607"/>
              <a:gd name="connsiteY1604" fmla="*/ 1648349 h 10322882"/>
              <a:gd name="connsiteX1605" fmla="*/ 3990267 w 7129607"/>
              <a:gd name="connsiteY1605" fmla="*/ 1638243 h 10322882"/>
              <a:gd name="connsiteX1606" fmla="*/ 3953224 w 7129607"/>
              <a:gd name="connsiteY1606" fmla="*/ 1624772 h 10322882"/>
              <a:gd name="connsiteX1607" fmla="*/ 3919549 w 7129607"/>
              <a:gd name="connsiteY1607" fmla="*/ 1601199 h 10322882"/>
              <a:gd name="connsiteX1608" fmla="*/ 3899345 w 7129607"/>
              <a:gd name="connsiteY1608" fmla="*/ 1577624 h 10322882"/>
              <a:gd name="connsiteX1609" fmla="*/ 3892610 w 7129607"/>
              <a:gd name="connsiteY1609" fmla="*/ 1560785 h 10322882"/>
              <a:gd name="connsiteX1610" fmla="*/ 3875773 w 7129607"/>
              <a:gd name="connsiteY1610" fmla="*/ 1554048 h 10322882"/>
              <a:gd name="connsiteX1611" fmla="*/ 3808423 w 7129607"/>
              <a:gd name="connsiteY1611" fmla="*/ 1490062 h 10322882"/>
              <a:gd name="connsiteX1612" fmla="*/ 3784849 w 7129607"/>
              <a:gd name="connsiteY1612" fmla="*/ 1503533 h 10322882"/>
              <a:gd name="connsiteX1613" fmla="*/ 3754542 w 7129607"/>
              <a:gd name="connsiteY1613" fmla="*/ 1513635 h 10322882"/>
              <a:gd name="connsiteX1614" fmla="*/ 3744439 w 7129607"/>
              <a:gd name="connsiteY1614" fmla="*/ 1506901 h 10322882"/>
              <a:gd name="connsiteX1615" fmla="*/ 3720867 w 7129607"/>
              <a:gd name="connsiteY1615" fmla="*/ 1503533 h 10322882"/>
              <a:gd name="connsiteX1616" fmla="*/ 3710764 w 7129607"/>
              <a:gd name="connsiteY1616" fmla="*/ 1517003 h 10322882"/>
              <a:gd name="connsiteX1617" fmla="*/ 3690560 w 7129607"/>
              <a:gd name="connsiteY1617" fmla="*/ 1520370 h 10322882"/>
              <a:gd name="connsiteX1618" fmla="*/ 3660252 w 7129607"/>
              <a:gd name="connsiteY1618" fmla="*/ 1523739 h 10322882"/>
              <a:gd name="connsiteX1619" fmla="*/ 3636679 w 7129607"/>
              <a:gd name="connsiteY1619" fmla="*/ 1527107 h 10322882"/>
              <a:gd name="connsiteX1620" fmla="*/ 3619842 w 7129607"/>
              <a:gd name="connsiteY1620" fmla="*/ 1540578 h 10322882"/>
              <a:gd name="connsiteX1621" fmla="*/ 3589535 w 7129607"/>
              <a:gd name="connsiteY1621" fmla="*/ 1560785 h 10322882"/>
              <a:gd name="connsiteX1622" fmla="*/ 3569329 w 7129607"/>
              <a:gd name="connsiteY1622" fmla="*/ 1560785 h 10322882"/>
              <a:gd name="connsiteX1623" fmla="*/ 3555860 w 7129607"/>
              <a:gd name="connsiteY1623" fmla="*/ 1550681 h 10322882"/>
              <a:gd name="connsiteX1624" fmla="*/ 3542389 w 7129607"/>
              <a:gd name="connsiteY1624" fmla="*/ 1510266 h 10322882"/>
              <a:gd name="connsiteX1625" fmla="*/ 3542389 w 7129607"/>
              <a:gd name="connsiteY1625" fmla="*/ 1456384 h 10322882"/>
              <a:gd name="connsiteX1626" fmla="*/ 3491876 w 7129607"/>
              <a:gd name="connsiteY1626" fmla="*/ 1476588 h 10322882"/>
              <a:gd name="connsiteX1627" fmla="*/ 3458201 w 7129607"/>
              <a:gd name="connsiteY1627" fmla="*/ 1459751 h 10322882"/>
              <a:gd name="connsiteX1628" fmla="*/ 3488508 w 7129607"/>
              <a:gd name="connsiteY1628" fmla="*/ 1432808 h 10322882"/>
              <a:gd name="connsiteX1629" fmla="*/ 3444732 w 7129607"/>
              <a:gd name="connsiteY1629" fmla="*/ 1405865 h 10322882"/>
              <a:gd name="connsiteX1630" fmla="*/ 3468304 w 7129607"/>
              <a:gd name="connsiteY1630" fmla="*/ 1422704 h 10322882"/>
              <a:gd name="connsiteX1631" fmla="*/ 3471671 w 7129607"/>
              <a:gd name="connsiteY1631" fmla="*/ 1439543 h 10322882"/>
              <a:gd name="connsiteX1632" fmla="*/ 3451465 w 7129607"/>
              <a:gd name="connsiteY1632" fmla="*/ 1446279 h 10322882"/>
              <a:gd name="connsiteX1633" fmla="*/ 3444732 w 7129607"/>
              <a:gd name="connsiteY1633" fmla="*/ 1439543 h 10322882"/>
              <a:gd name="connsiteX1634" fmla="*/ 3421158 w 7129607"/>
              <a:gd name="connsiteY1634" fmla="*/ 1429441 h 10322882"/>
              <a:gd name="connsiteX1635" fmla="*/ 3397586 w 7129607"/>
              <a:gd name="connsiteY1635" fmla="*/ 1432808 h 10322882"/>
              <a:gd name="connsiteX1636" fmla="*/ 3336971 w 7129607"/>
              <a:gd name="connsiteY1636" fmla="*/ 1429441 h 10322882"/>
              <a:gd name="connsiteX1637" fmla="*/ 3296561 w 7129607"/>
              <a:gd name="connsiteY1637" fmla="*/ 1429441 h 10322882"/>
              <a:gd name="connsiteX1638" fmla="*/ 3296561 w 7129607"/>
              <a:gd name="connsiteY1638" fmla="*/ 1436174 h 10322882"/>
              <a:gd name="connsiteX1639" fmla="*/ 3289826 w 7129607"/>
              <a:gd name="connsiteY1639" fmla="*/ 1449647 h 10322882"/>
              <a:gd name="connsiteX1640" fmla="*/ 3256151 w 7129607"/>
              <a:gd name="connsiteY1640" fmla="*/ 1439543 h 10322882"/>
              <a:gd name="connsiteX1641" fmla="*/ 3232579 w 7129607"/>
              <a:gd name="connsiteY1641" fmla="*/ 1432808 h 10322882"/>
              <a:gd name="connsiteX1642" fmla="*/ 3219108 w 7129607"/>
              <a:gd name="connsiteY1642" fmla="*/ 1405865 h 10322882"/>
              <a:gd name="connsiteX1643" fmla="*/ 3219108 w 7129607"/>
              <a:gd name="connsiteY1643" fmla="*/ 1362085 h 10322882"/>
              <a:gd name="connsiteX1644" fmla="*/ 3222476 w 7129607"/>
              <a:gd name="connsiteY1644" fmla="*/ 1338509 h 10322882"/>
              <a:gd name="connsiteX1645" fmla="*/ 3209005 w 7129607"/>
              <a:gd name="connsiteY1645" fmla="*/ 1321672 h 10322882"/>
              <a:gd name="connsiteX1646" fmla="*/ 3192168 w 7129607"/>
              <a:gd name="connsiteY1646" fmla="*/ 1287992 h 10322882"/>
              <a:gd name="connsiteX1647" fmla="*/ 3165227 w 7129607"/>
              <a:gd name="connsiteY1647" fmla="*/ 1267786 h 10322882"/>
              <a:gd name="connsiteX1648" fmla="*/ 3121451 w 7129607"/>
              <a:gd name="connsiteY1648" fmla="*/ 1277890 h 10322882"/>
              <a:gd name="connsiteX1649" fmla="*/ 3087776 w 7129607"/>
              <a:gd name="connsiteY1649" fmla="*/ 1264417 h 10322882"/>
              <a:gd name="connsiteX1650" fmla="*/ 3064202 w 7129607"/>
              <a:gd name="connsiteY1650" fmla="*/ 1294729 h 10322882"/>
              <a:gd name="connsiteX1651" fmla="*/ 3043998 w 7129607"/>
              <a:gd name="connsiteY1651" fmla="*/ 1291360 h 10322882"/>
              <a:gd name="connsiteX1652" fmla="*/ 3037262 w 7129607"/>
              <a:gd name="connsiteY1652" fmla="*/ 1287992 h 10322882"/>
              <a:gd name="connsiteX1653" fmla="*/ 3030527 w 7129607"/>
              <a:gd name="connsiteY1653" fmla="*/ 1274521 h 10322882"/>
              <a:gd name="connsiteX1654" fmla="*/ 2980019 w 7129607"/>
              <a:gd name="connsiteY1654" fmla="*/ 1267786 h 10322882"/>
              <a:gd name="connsiteX1655" fmla="*/ 2929506 w 7129607"/>
              <a:gd name="connsiteY1655" fmla="*/ 1287992 h 10322882"/>
              <a:gd name="connsiteX1656" fmla="*/ 2899198 w 7129607"/>
              <a:gd name="connsiteY1656" fmla="*/ 1250947 h 10322882"/>
              <a:gd name="connsiteX1657" fmla="*/ 2865525 w 7129607"/>
              <a:gd name="connsiteY1657" fmla="*/ 1186958 h 10322882"/>
              <a:gd name="connsiteX1658" fmla="*/ 2841950 w 7129607"/>
              <a:gd name="connsiteY1658" fmla="*/ 1173487 h 10322882"/>
              <a:gd name="connsiteX1659" fmla="*/ 2811643 w 7129607"/>
              <a:gd name="connsiteY1659" fmla="*/ 1163385 h 10322882"/>
              <a:gd name="connsiteX1660" fmla="*/ 2798173 w 7129607"/>
              <a:gd name="connsiteY1660" fmla="*/ 1146544 h 10322882"/>
              <a:gd name="connsiteX1661" fmla="*/ 2771231 w 7129607"/>
              <a:gd name="connsiteY1661" fmla="*/ 1149913 h 10322882"/>
              <a:gd name="connsiteX1662" fmla="*/ 2761131 w 7129607"/>
              <a:gd name="connsiteY1662" fmla="*/ 1109499 h 10322882"/>
              <a:gd name="connsiteX1663" fmla="*/ 2771231 w 7129607"/>
              <a:gd name="connsiteY1663" fmla="*/ 1096029 h 10322882"/>
              <a:gd name="connsiteX1664" fmla="*/ 2774599 w 7129607"/>
              <a:gd name="connsiteY1664" fmla="*/ 1082557 h 10322882"/>
              <a:gd name="connsiteX1665" fmla="*/ 2794805 w 7129607"/>
              <a:gd name="connsiteY1665" fmla="*/ 1018569 h 10322882"/>
              <a:gd name="connsiteX1666" fmla="*/ 2801540 w 7129607"/>
              <a:gd name="connsiteY1666" fmla="*/ 978156 h 10322882"/>
              <a:gd name="connsiteX1667" fmla="*/ 2815010 w 7129607"/>
              <a:gd name="connsiteY1667" fmla="*/ 947846 h 10322882"/>
              <a:gd name="connsiteX1668" fmla="*/ 2838583 w 7129607"/>
              <a:gd name="connsiteY1668" fmla="*/ 954582 h 10322882"/>
              <a:gd name="connsiteX1669" fmla="*/ 2852052 w 7129607"/>
              <a:gd name="connsiteY1669" fmla="*/ 951213 h 10322882"/>
              <a:gd name="connsiteX1670" fmla="*/ 2878992 w 7129607"/>
              <a:gd name="connsiteY1670" fmla="*/ 934374 h 10322882"/>
              <a:gd name="connsiteX1671" fmla="*/ 2912669 w 7129607"/>
              <a:gd name="connsiteY1671" fmla="*/ 917537 h 10322882"/>
              <a:gd name="connsiteX1672" fmla="*/ 2899198 w 7129607"/>
              <a:gd name="connsiteY1672" fmla="*/ 890594 h 10322882"/>
              <a:gd name="connsiteX1673" fmla="*/ 2868890 w 7129607"/>
              <a:gd name="connsiteY1673" fmla="*/ 867018 h 10322882"/>
              <a:gd name="connsiteX1674" fmla="*/ 2841950 w 7129607"/>
              <a:gd name="connsiteY1674" fmla="*/ 823238 h 10322882"/>
              <a:gd name="connsiteX1675" fmla="*/ 2852052 w 7129607"/>
              <a:gd name="connsiteY1675" fmla="*/ 789560 h 10322882"/>
              <a:gd name="connsiteX1676" fmla="*/ 2841950 w 7129607"/>
              <a:gd name="connsiteY1676" fmla="*/ 772721 h 10322882"/>
              <a:gd name="connsiteX1677" fmla="*/ 2841950 w 7129607"/>
              <a:gd name="connsiteY1677" fmla="*/ 752514 h 10322882"/>
              <a:gd name="connsiteX1678" fmla="*/ 2848686 w 7129607"/>
              <a:gd name="connsiteY1678" fmla="*/ 708733 h 10322882"/>
              <a:gd name="connsiteX1679" fmla="*/ 2841950 w 7129607"/>
              <a:gd name="connsiteY1679" fmla="*/ 695261 h 10322882"/>
              <a:gd name="connsiteX1680" fmla="*/ 2848686 w 7129607"/>
              <a:gd name="connsiteY1680" fmla="*/ 671687 h 10322882"/>
              <a:gd name="connsiteX1681" fmla="*/ 2841950 w 7129607"/>
              <a:gd name="connsiteY1681" fmla="*/ 661583 h 10322882"/>
              <a:gd name="connsiteX1682" fmla="*/ 2838583 w 7129607"/>
              <a:gd name="connsiteY1682" fmla="*/ 644746 h 10322882"/>
              <a:gd name="connsiteX1683" fmla="*/ 2831849 w 7129607"/>
              <a:gd name="connsiteY1683" fmla="*/ 617803 h 10322882"/>
              <a:gd name="connsiteX1684" fmla="*/ 2848686 w 7129607"/>
              <a:gd name="connsiteY1684" fmla="*/ 604331 h 10322882"/>
              <a:gd name="connsiteX1685" fmla="*/ 2855422 w 7129607"/>
              <a:gd name="connsiteY1685" fmla="*/ 567286 h 10322882"/>
              <a:gd name="connsiteX1686" fmla="*/ 2848686 w 7129607"/>
              <a:gd name="connsiteY1686" fmla="*/ 523504 h 10322882"/>
              <a:gd name="connsiteX1687" fmla="*/ 2862157 w 7129607"/>
              <a:gd name="connsiteY1687" fmla="*/ 493194 h 10322882"/>
              <a:gd name="connsiteX1688" fmla="*/ 2868890 w 7129607"/>
              <a:gd name="connsiteY1688" fmla="*/ 449412 h 10322882"/>
              <a:gd name="connsiteX1689" fmla="*/ 2862157 w 7129607"/>
              <a:gd name="connsiteY1689" fmla="*/ 432574 h 10322882"/>
              <a:gd name="connsiteX1690" fmla="*/ 2868890 w 7129607"/>
              <a:gd name="connsiteY1690" fmla="*/ 419103 h 10322882"/>
              <a:gd name="connsiteX1691" fmla="*/ 2862157 w 7129607"/>
              <a:gd name="connsiteY1691" fmla="*/ 402264 h 10322882"/>
              <a:gd name="connsiteX1692" fmla="*/ 2858789 w 7129607"/>
              <a:gd name="connsiteY1692" fmla="*/ 382056 h 10322882"/>
              <a:gd name="connsiteX1693" fmla="*/ 2852052 w 7129607"/>
              <a:gd name="connsiteY1693" fmla="*/ 348380 h 10322882"/>
              <a:gd name="connsiteX1694" fmla="*/ 2821746 w 7129607"/>
              <a:gd name="connsiteY1694" fmla="*/ 338275 h 10322882"/>
              <a:gd name="connsiteX1695" fmla="*/ 2804907 w 7129607"/>
              <a:gd name="connsiteY1695" fmla="*/ 338275 h 10322882"/>
              <a:gd name="connsiteX1696" fmla="*/ 2798173 w 7129607"/>
              <a:gd name="connsiteY1696" fmla="*/ 324804 h 10322882"/>
              <a:gd name="connsiteX1697" fmla="*/ 2767866 w 7129607"/>
              <a:gd name="connsiteY1697" fmla="*/ 331540 h 10322882"/>
              <a:gd name="connsiteX1698" fmla="*/ 2737555 w 7129607"/>
              <a:gd name="connsiteY1698" fmla="*/ 345012 h 10322882"/>
              <a:gd name="connsiteX1699" fmla="*/ 2727456 w 7129607"/>
              <a:gd name="connsiteY1699" fmla="*/ 338275 h 10322882"/>
              <a:gd name="connsiteX1700" fmla="*/ 2707250 w 7129607"/>
              <a:gd name="connsiteY1700" fmla="*/ 338275 h 10322882"/>
              <a:gd name="connsiteX1701" fmla="*/ 2687044 w 7129607"/>
              <a:gd name="connsiteY1701" fmla="*/ 307967 h 10322882"/>
              <a:gd name="connsiteX1702" fmla="*/ 2646635 w 7129607"/>
              <a:gd name="connsiteY1702" fmla="*/ 233874 h 10322882"/>
              <a:gd name="connsiteX1703" fmla="*/ 2619693 w 7129607"/>
              <a:gd name="connsiteY1703" fmla="*/ 217034 h 10322882"/>
              <a:gd name="connsiteX1704" fmla="*/ 2596121 w 7129607"/>
              <a:gd name="connsiteY1704" fmla="*/ 213668 h 10322882"/>
              <a:gd name="connsiteX1705" fmla="*/ 2616327 w 7129607"/>
              <a:gd name="connsiteY1705" fmla="*/ 193461 h 10322882"/>
              <a:gd name="connsiteX1706" fmla="*/ 2629797 w 7129607"/>
              <a:gd name="connsiteY1706" fmla="*/ 163151 h 10322882"/>
              <a:gd name="connsiteX1707" fmla="*/ 2656738 w 7129607"/>
              <a:gd name="connsiteY1707" fmla="*/ 142945 h 10322882"/>
              <a:gd name="connsiteX1708" fmla="*/ 2673574 w 7129607"/>
              <a:gd name="connsiteY1708" fmla="*/ 119371 h 10322882"/>
              <a:gd name="connsiteX1709" fmla="*/ 2683676 w 7129607"/>
              <a:gd name="connsiteY1709" fmla="*/ 102534 h 10322882"/>
              <a:gd name="connsiteX1710" fmla="*/ 2697146 w 7129607"/>
              <a:gd name="connsiteY1710" fmla="*/ 105899 h 10322882"/>
              <a:gd name="connsiteX1711" fmla="*/ 2710618 w 7129607"/>
              <a:gd name="connsiteY1711" fmla="*/ 109267 h 10322882"/>
              <a:gd name="connsiteX1712" fmla="*/ 2734190 w 7129607"/>
              <a:gd name="connsiteY1712" fmla="*/ 99165 h 10322882"/>
              <a:gd name="connsiteX1713" fmla="*/ 2754397 w 7129607"/>
              <a:gd name="connsiteY1713" fmla="*/ 89059 h 10322882"/>
              <a:gd name="connsiteX1714" fmla="*/ 2788071 w 7129607"/>
              <a:gd name="connsiteY1714" fmla="*/ 78956 h 10322882"/>
              <a:gd name="connsiteX1715" fmla="*/ 2801540 w 7129607"/>
              <a:gd name="connsiteY1715" fmla="*/ 52013 h 10322882"/>
              <a:gd name="connsiteX1716" fmla="*/ 2811643 w 7129607"/>
              <a:gd name="connsiteY1716" fmla="*/ 31809 h 10322882"/>
              <a:gd name="connsiteX1717" fmla="*/ 2808275 w 7129607"/>
              <a:gd name="connsiteY1717" fmla="*/ 1498 h 10322882"/>
              <a:gd name="connsiteX0" fmla="*/ 1727528 w 7129607"/>
              <a:gd name="connsiteY0" fmla="*/ 8975575 h 10322882"/>
              <a:gd name="connsiteX1" fmla="*/ 1727574 w 7129607"/>
              <a:gd name="connsiteY1" fmla="*/ 8975638 h 10322882"/>
              <a:gd name="connsiteX2" fmla="*/ 1747089 w 7129607"/>
              <a:gd name="connsiteY2" fmla="*/ 8975638 h 10322882"/>
              <a:gd name="connsiteX3" fmla="*/ 1747089 w 7129607"/>
              <a:gd name="connsiteY3" fmla="*/ 8982373 h 10322882"/>
              <a:gd name="connsiteX4" fmla="*/ 1753828 w 7129607"/>
              <a:gd name="connsiteY4" fmla="*/ 8985741 h 10322882"/>
              <a:gd name="connsiteX5" fmla="*/ 1753999 w 7129607"/>
              <a:gd name="connsiteY5" fmla="*/ 8985429 h 10322882"/>
              <a:gd name="connsiteX6" fmla="*/ 1747745 w 7129607"/>
              <a:gd name="connsiteY6" fmla="*/ 8982305 h 10322882"/>
              <a:gd name="connsiteX7" fmla="*/ 1727528 w 7129607"/>
              <a:gd name="connsiteY7" fmla="*/ 8975575 h 10322882"/>
              <a:gd name="connsiteX8" fmla="*/ 2939394 w 7129607"/>
              <a:gd name="connsiteY8" fmla="*/ 7863365 h 10322882"/>
              <a:gd name="connsiteX9" fmla="*/ 2933765 w 7129607"/>
              <a:gd name="connsiteY9" fmla="*/ 7870204 h 10322882"/>
              <a:gd name="connsiteX10" fmla="*/ 2932948 w 7129607"/>
              <a:gd name="connsiteY10" fmla="*/ 7879615 h 10322882"/>
              <a:gd name="connsiteX11" fmla="*/ 2933297 w 7129607"/>
              <a:gd name="connsiteY11" fmla="*/ 7879269 h 10322882"/>
              <a:gd name="connsiteX12" fmla="*/ 2934022 w 7129607"/>
              <a:gd name="connsiteY12" fmla="*/ 7870917 h 10322882"/>
              <a:gd name="connsiteX13" fmla="*/ 2939920 w 7129607"/>
              <a:gd name="connsiteY13" fmla="*/ 7863759 h 10322882"/>
              <a:gd name="connsiteX14" fmla="*/ 2939394 w 7129607"/>
              <a:gd name="connsiteY14" fmla="*/ 7863365 h 10322882"/>
              <a:gd name="connsiteX15" fmla="*/ 6408711 w 7129607"/>
              <a:gd name="connsiteY15" fmla="*/ 7753763 h 10322882"/>
              <a:gd name="connsiteX16" fmla="*/ 6408711 w 7129607"/>
              <a:gd name="connsiteY16" fmla="*/ 7753788 h 10322882"/>
              <a:gd name="connsiteX17" fmla="*/ 6419483 w 7129607"/>
              <a:gd name="connsiteY17" fmla="*/ 7762398 h 10322882"/>
              <a:gd name="connsiteX18" fmla="*/ 6419369 w 7129607"/>
              <a:gd name="connsiteY18" fmla="*/ 7762284 h 10322882"/>
              <a:gd name="connsiteX19" fmla="*/ 6408711 w 7129607"/>
              <a:gd name="connsiteY19" fmla="*/ 7753763 h 10322882"/>
              <a:gd name="connsiteX20" fmla="*/ 2714483 w 7129607"/>
              <a:gd name="connsiteY20" fmla="*/ 7748713 h 10322882"/>
              <a:gd name="connsiteX21" fmla="*/ 2781509 w 7129607"/>
              <a:gd name="connsiteY21" fmla="*/ 7857093 h 10322882"/>
              <a:gd name="connsiteX22" fmla="*/ 2768674 w 7129607"/>
              <a:gd name="connsiteY22" fmla="*/ 7911283 h 10322882"/>
              <a:gd name="connsiteX23" fmla="*/ 2731596 w 7129607"/>
              <a:gd name="connsiteY23" fmla="*/ 7961196 h 10322882"/>
              <a:gd name="connsiteX24" fmla="*/ 2626069 w 7129607"/>
              <a:gd name="connsiteY24" fmla="*/ 8042480 h 10322882"/>
              <a:gd name="connsiteX25" fmla="*/ 2576157 w 7129607"/>
              <a:gd name="connsiteY25" fmla="*/ 7971177 h 10322882"/>
              <a:gd name="connsiteX26" fmla="*/ 2714483 w 7129607"/>
              <a:gd name="connsiteY26" fmla="*/ 7748713 h 10322882"/>
              <a:gd name="connsiteX27" fmla="*/ 2842828 w 7129607"/>
              <a:gd name="connsiteY27" fmla="*/ 7570456 h 10322882"/>
              <a:gd name="connsiteX28" fmla="*/ 2919835 w 7129607"/>
              <a:gd name="connsiteY28" fmla="*/ 7661723 h 10322882"/>
              <a:gd name="connsiteX29" fmla="*/ 2865645 w 7129607"/>
              <a:gd name="connsiteY29" fmla="*/ 7743009 h 10322882"/>
              <a:gd name="connsiteX30" fmla="*/ 2821437 w 7129607"/>
              <a:gd name="connsiteY30" fmla="*/ 7762974 h 10322882"/>
              <a:gd name="connsiteX31" fmla="*/ 2798621 w 7129607"/>
              <a:gd name="connsiteY31" fmla="*/ 7733028 h 10322882"/>
              <a:gd name="connsiteX32" fmla="*/ 2828568 w 7129607"/>
              <a:gd name="connsiteY32" fmla="*/ 7721619 h 10322882"/>
              <a:gd name="connsiteX33" fmla="*/ 2815733 w 7129607"/>
              <a:gd name="connsiteY33" fmla="*/ 7688819 h 10322882"/>
              <a:gd name="connsiteX34" fmla="*/ 2828568 w 7129607"/>
              <a:gd name="connsiteY34" fmla="*/ 7671706 h 10322882"/>
              <a:gd name="connsiteX35" fmla="*/ 2828568 w 7129607"/>
              <a:gd name="connsiteY35" fmla="*/ 7664577 h 10322882"/>
              <a:gd name="connsiteX36" fmla="*/ 2828568 w 7129607"/>
              <a:gd name="connsiteY36" fmla="*/ 7651742 h 10322882"/>
              <a:gd name="connsiteX37" fmla="*/ 2818585 w 7129607"/>
              <a:gd name="connsiteY37" fmla="*/ 7631777 h 10322882"/>
              <a:gd name="connsiteX38" fmla="*/ 2845681 w 7129607"/>
              <a:gd name="connsiteY38" fmla="*/ 7587568 h 10322882"/>
              <a:gd name="connsiteX39" fmla="*/ 2842828 w 7129607"/>
              <a:gd name="connsiteY39" fmla="*/ 7580439 h 10322882"/>
              <a:gd name="connsiteX40" fmla="*/ 2842828 w 7129607"/>
              <a:gd name="connsiteY40" fmla="*/ 7570456 h 10322882"/>
              <a:gd name="connsiteX41" fmla="*/ 3296309 w 7129607"/>
              <a:gd name="connsiteY41" fmla="*/ 6883099 h 10322882"/>
              <a:gd name="connsiteX42" fmla="*/ 3320551 w 7129607"/>
              <a:gd name="connsiteY42" fmla="*/ 6883099 h 10322882"/>
              <a:gd name="connsiteX43" fmla="*/ 3364760 w 7129607"/>
              <a:gd name="connsiteY43" fmla="*/ 6947272 h 10322882"/>
              <a:gd name="connsiteX44" fmla="*/ 3384724 w 7129607"/>
              <a:gd name="connsiteY44" fmla="*/ 6974366 h 10322882"/>
              <a:gd name="connsiteX45" fmla="*/ 3364760 w 7129607"/>
              <a:gd name="connsiteY45" fmla="*/ 7058504 h 10322882"/>
              <a:gd name="connsiteX46" fmla="*/ 3303440 w 7129607"/>
              <a:gd name="connsiteY46" fmla="*/ 7085598 h 10322882"/>
              <a:gd name="connsiteX47" fmla="*/ 3283475 w 7129607"/>
              <a:gd name="connsiteY47" fmla="*/ 7058504 h 10322882"/>
              <a:gd name="connsiteX48" fmla="*/ 3317699 w 7129607"/>
              <a:gd name="connsiteY48" fmla="*/ 7031408 h 10322882"/>
              <a:gd name="connsiteX49" fmla="*/ 3307718 w 7129607"/>
              <a:gd name="connsiteY49" fmla="*/ 7014295 h 10322882"/>
              <a:gd name="connsiteX50" fmla="*/ 3270640 w 7129607"/>
              <a:gd name="connsiteY50" fmla="*/ 7041391 h 10322882"/>
              <a:gd name="connsiteX51" fmla="*/ 3253527 w 7129607"/>
              <a:gd name="connsiteY51" fmla="*/ 7024278 h 10322882"/>
              <a:gd name="connsiteX52" fmla="*/ 3290605 w 7129607"/>
              <a:gd name="connsiteY52" fmla="*/ 6998610 h 10322882"/>
              <a:gd name="connsiteX53" fmla="*/ 3276344 w 7129607"/>
              <a:gd name="connsiteY53" fmla="*/ 6981497 h 10322882"/>
              <a:gd name="connsiteX54" fmla="*/ 3239267 w 7129607"/>
              <a:gd name="connsiteY54" fmla="*/ 7008592 h 10322882"/>
              <a:gd name="connsiteX55" fmla="*/ 3226433 w 7129607"/>
              <a:gd name="connsiteY55" fmla="*/ 6994331 h 10322882"/>
              <a:gd name="connsiteX56" fmla="*/ 3286327 w 7129607"/>
              <a:gd name="connsiteY56" fmla="*/ 6897359 h 10322882"/>
              <a:gd name="connsiteX57" fmla="*/ 3296309 w 7129607"/>
              <a:gd name="connsiteY57" fmla="*/ 6883099 h 10322882"/>
              <a:gd name="connsiteX58" fmla="*/ 3758351 w 7129607"/>
              <a:gd name="connsiteY58" fmla="*/ 6576498 h 10322882"/>
              <a:gd name="connsiteX59" fmla="*/ 3802558 w 7129607"/>
              <a:gd name="connsiteY59" fmla="*/ 6593611 h 10322882"/>
              <a:gd name="connsiteX60" fmla="*/ 3798280 w 7129607"/>
              <a:gd name="connsiteY60" fmla="*/ 6670619 h 10322882"/>
              <a:gd name="connsiteX61" fmla="*/ 3792575 w 7129607"/>
              <a:gd name="connsiteY61" fmla="*/ 6674897 h 10322882"/>
              <a:gd name="connsiteX62" fmla="*/ 3751220 w 7129607"/>
              <a:gd name="connsiteY62" fmla="*/ 6749052 h 10322882"/>
              <a:gd name="connsiteX63" fmla="*/ 3751218 w 7129607"/>
              <a:gd name="connsiteY63" fmla="*/ 6749052 h 10322882"/>
              <a:gd name="connsiteX64" fmla="*/ 3698456 w 7129607"/>
              <a:gd name="connsiteY64" fmla="*/ 6853152 h 10322882"/>
              <a:gd name="connsiteX65" fmla="*/ 3592929 w 7129607"/>
              <a:gd name="connsiteY65" fmla="*/ 6981497 h 10322882"/>
              <a:gd name="connsiteX66" fmla="*/ 3550146 w 7129607"/>
              <a:gd name="connsiteY66" fmla="*/ 6991479 h 10322882"/>
              <a:gd name="connsiteX67" fmla="*/ 3407542 w 7129607"/>
              <a:gd name="connsiteY67" fmla="*/ 6917324 h 10322882"/>
              <a:gd name="connsiteX68" fmla="*/ 3438916 w 7129607"/>
              <a:gd name="connsiteY68" fmla="*/ 6850301 h 10322882"/>
              <a:gd name="connsiteX69" fmla="*/ 3404690 w 7129607"/>
              <a:gd name="connsiteY69" fmla="*/ 6833188 h 10322882"/>
              <a:gd name="connsiteX70" fmla="*/ 3367613 w 7129607"/>
              <a:gd name="connsiteY70" fmla="*/ 6860282 h 10322882"/>
              <a:gd name="connsiteX71" fmla="*/ 3347648 w 7129607"/>
              <a:gd name="connsiteY71" fmla="*/ 6826058 h 10322882"/>
              <a:gd name="connsiteX72" fmla="*/ 3411820 w 7129607"/>
              <a:gd name="connsiteY72" fmla="*/ 6687732 h 10322882"/>
              <a:gd name="connsiteX73" fmla="*/ 3458879 w 7129607"/>
              <a:gd name="connsiteY73" fmla="*/ 6590759 h 10322882"/>
              <a:gd name="connsiteX74" fmla="*/ 3528756 w 7129607"/>
              <a:gd name="connsiteY74" fmla="*/ 6650654 h 10322882"/>
              <a:gd name="connsiteX75" fmla="*/ 3491678 w 7129607"/>
              <a:gd name="connsiteY75" fmla="*/ 6734791 h 10322882"/>
              <a:gd name="connsiteX76" fmla="*/ 3481697 w 7129607"/>
              <a:gd name="connsiteY76" fmla="*/ 6756181 h 10322882"/>
              <a:gd name="connsiteX77" fmla="*/ 3580094 w 7129607"/>
              <a:gd name="connsiteY77" fmla="*/ 6808945 h 10322882"/>
              <a:gd name="connsiteX78" fmla="*/ 3644266 w 7129607"/>
              <a:gd name="connsiteY78" fmla="*/ 6687730 h 10322882"/>
              <a:gd name="connsiteX79" fmla="*/ 3644267 w 7129607"/>
              <a:gd name="connsiteY79" fmla="*/ 6687732 h 10322882"/>
              <a:gd name="connsiteX80" fmla="*/ 3691326 w 7129607"/>
              <a:gd name="connsiteY80" fmla="*/ 6600742 h 10322882"/>
              <a:gd name="connsiteX81" fmla="*/ 3738387 w 7129607"/>
              <a:gd name="connsiteY81" fmla="*/ 6613575 h 10322882"/>
              <a:gd name="connsiteX82" fmla="*/ 3758351 w 7129607"/>
              <a:gd name="connsiteY82" fmla="*/ 6576498 h 10322882"/>
              <a:gd name="connsiteX83" fmla="*/ 3350500 w 7129607"/>
              <a:gd name="connsiteY83" fmla="*/ 5715163 h 10322882"/>
              <a:gd name="connsiteX84" fmla="*/ 3381872 w 7129607"/>
              <a:gd name="connsiteY84" fmla="*/ 5718015 h 10322882"/>
              <a:gd name="connsiteX85" fmla="*/ 3411820 w 7129607"/>
              <a:gd name="connsiteY85" fmla="*/ 5730850 h 10322882"/>
              <a:gd name="connsiteX86" fmla="*/ 3421801 w 7129607"/>
              <a:gd name="connsiteY86" fmla="*/ 5727998 h 10322882"/>
              <a:gd name="connsiteX87" fmla="*/ 3560129 w 7129607"/>
              <a:gd name="connsiteY87" fmla="*/ 5730850 h 10322882"/>
              <a:gd name="connsiteX88" fmla="*/ 3580094 w 7129607"/>
              <a:gd name="connsiteY88" fmla="*/ 5819266 h 10322882"/>
              <a:gd name="connsiteX89" fmla="*/ 3562981 w 7129607"/>
              <a:gd name="connsiteY89" fmla="*/ 5819266 h 10322882"/>
              <a:gd name="connsiteX90" fmla="*/ 3562981 w 7129607"/>
              <a:gd name="connsiteY90" fmla="*/ 5846360 h 10322882"/>
              <a:gd name="connsiteX91" fmla="*/ 3545869 w 7129607"/>
              <a:gd name="connsiteY91" fmla="*/ 5846360 h 10322882"/>
              <a:gd name="connsiteX92" fmla="*/ 3540165 w 7129607"/>
              <a:gd name="connsiteY92" fmla="*/ 5829247 h 10322882"/>
              <a:gd name="connsiteX93" fmla="*/ 3384726 w 7129607"/>
              <a:gd name="connsiteY93" fmla="*/ 5829247 h 10322882"/>
              <a:gd name="connsiteX94" fmla="*/ 3360482 w 7129607"/>
              <a:gd name="connsiteY94" fmla="*/ 5755092 h 10322882"/>
              <a:gd name="connsiteX95" fmla="*/ 3370465 w 7129607"/>
              <a:gd name="connsiteY95" fmla="*/ 5745111 h 10322882"/>
              <a:gd name="connsiteX96" fmla="*/ 3357630 w 7129607"/>
              <a:gd name="connsiteY96" fmla="*/ 5742259 h 10322882"/>
              <a:gd name="connsiteX97" fmla="*/ 3350500 w 7129607"/>
              <a:gd name="connsiteY97" fmla="*/ 5715163 h 10322882"/>
              <a:gd name="connsiteX98" fmla="*/ 6194670 w 7129607"/>
              <a:gd name="connsiteY98" fmla="*/ 5418453 h 10322882"/>
              <a:gd name="connsiteX99" fmla="*/ 6194376 w 7129607"/>
              <a:gd name="connsiteY99" fmla="*/ 5418666 h 10322882"/>
              <a:gd name="connsiteX100" fmla="*/ 6190564 w 7129607"/>
              <a:gd name="connsiteY100" fmla="*/ 5424764 h 10322882"/>
              <a:gd name="connsiteX101" fmla="*/ 6190695 w 7129607"/>
              <a:gd name="connsiteY101" fmla="*/ 5424817 h 10322882"/>
              <a:gd name="connsiteX102" fmla="*/ 6194670 w 7129607"/>
              <a:gd name="connsiteY102" fmla="*/ 5418453 h 10322882"/>
              <a:gd name="connsiteX103" fmla="*/ 3536068 w 7129607"/>
              <a:gd name="connsiteY103" fmla="*/ 5394300 h 10322882"/>
              <a:gd name="connsiteX104" fmla="*/ 3546184 w 7129607"/>
              <a:gd name="connsiteY104" fmla="*/ 5401050 h 10322882"/>
              <a:gd name="connsiteX105" fmla="*/ 3552927 w 7129607"/>
              <a:gd name="connsiteY105" fmla="*/ 5397676 h 10322882"/>
              <a:gd name="connsiteX106" fmla="*/ 3616987 w 7129607"/>
              <a:gd name="connsiteY106" fmla="*/ 5424675 h 10322882"/>
              <a:gd name="connsiteX107" fmla="*/ 3704648 w 7129607"/>
              <a:gd name="connsiteY107" fmla="*/ 5407801 h 10322882"/>
              <a:gd name="connsiteX108" fmla="*/ 3711392 w 7129607"/>
              <a:gd name="connsiteY108" fmla="*/ 5417926 h 10322882"/>
              <a:gd name="connsiteX109" fmla="*/ 3728249 w 7129607"/>
              <a:gd name="connsiteY109" fmla="*/ 5411175 h 10322882"/>
              <a:gd name="connsiteX110" fmla="*/ 3772081 w 7129607"/>
              <a:gd name="connsiteY110" fmla="*/ 5438176 h 10322882"/>
              <a:gd name="connsiteX111" fmla="*/ 3772081 w 7129607"/>
              <a:gd name="connsiteY111" fmla="*/ 5444926 h 10322882"/>
              <a:gd name="connsiteX112" fmla="*/ 3785567 w 7129607"/>
              <a:gd name="connsiteY112" fmla="*/ 5441550 h 10322882"/>
              <a:gd name="connsiteX113" fmla="*/ 3812540 w 7129607"/>
              <a:gd name="connsiteY113" fmla="*/ 5606925 h 10322882"/>
              <a:gd name="connsiteX114" fmla="*/ 3799053 w 7129607"/>
              <a:gd name="connsiteY114" fmla="*/ 5620426 h 10322882"/>
              <a:gd name="connsiteX115" fmla="*/ 3721506 w 7129607"/>
              <a:gd name="connsiteY115" fmla="*/ 5654176 h 10322882"/>
              <a:gd name="connsiteX116" fmla="*/ 3714762 w 7129607"/>
              <a:gd name="connsiteY116" fmla="*/ 5664301 h 10322882"/>
              <a:gd name="connsiteX117" fmla="*/ 3701276 w 7129607"/>
              <a:gd name="connsiteY117" fmla="*/ 5664301 h 10322882"/>
              <a:gd name="connsiteX118" fmla="*/ 3596757 w 7129607"/>
              <a:gd name="connsiteY118" fmla="*/ 5698050 h 10322882"/>
              <a:gd name="connsiteX119" fmla="*/ 3579900 w 7129607"/>
              <a:gd name="connsiteY119" fmla="*/ 5647425 h 10322882"/>
              <a:gd name="connsiteX120" fmla="*/ 3468636 w 7129607"/>
              <a:gd name="connsiteY120" fmla="*/ 5644051 h 10322882"/>
              <a:gd name="connsiteX121" fmla="*/ 3438293 w 7129607"/>
              <a:gd name="connsiteY121" fmla="*/ 5600175 h 10322882"/>
              <a:gd name="connsiteX122" fmla="*/ 3515839 w 7129607"/>
              <a:gd name="connsiteY122" fmla="*/ 5525926 h 10322882"/>
              <a:gd name="connsiteX123" fmla="*/ 3488866 w 7129607"/>
              <a:gd name="connsiteY123" fmla="*/ 5498925 h 10322882"/>
              <a:gd name="connsiteX124" fmla="*/ 3407949 w 7129607"/>
              <a:gd name="connsiteY124" fmla="*/ 5573176 h 10322882"/>
              <a:gd name="connsiteX125" fmla="*/ 3340517 w 7129607"/>
              <a:gd name="connsiteY125" fmla="*/ 5573176 h 10322882"/>
              <a:gd name="connsiteX126" fmla="*/ 3340517 w 7129607"/>
              <a:gd name="connsiteY126" fmla="*/ 5482050 h 10322882"/>
              <a:gd name="connsiteX127" fmla="*/ 3374233 w 7129607"/>
              <a:gd name="connsiteY127" fmla="*/ 5461800 h 10322882"/>
              <a:gd name="connsiteX128" fmla="*/ 3414692 w 7129607"/>
              <a:gd name="connsiteY128" fmla="*/ 5448301 h 10322882"/>
              <a:gd name="connsiteX129" fmla="*/ 3536068 w 7129607"/>
              <a:gd name="connsiteY129" fmla="*/ 5394300 h 10322882"/>
              <a:gd name="connsiteX130" fmla="*/ 3128034 w 7129607"/>
              <a:gd name="connsiteY130" fmla="*/ 5196080 h 10322882"/>
              <a:gd name="connsiteX131" fmla="*/ 3350499 w 7129607"/>
              <a:gd name="connsiteY131" fmla="*/ 5236009 h 10322882"/>
              <a:gd name="connsiteX132" fmla="*/ 3401837 w 7129607"/>
              <a:gd name="connsiteY132" fmla="*/ 5277366 h 10322882"/>
              <a:gd name="connsiteX133" fmla="*/ 3273492 w 7129607"/>
              <a:gd name="connsiteY133" fmla="*/ 5431379 h 10322882"/>
              <a:gd name="connsiteX134" fmla="*/ 3125183 w 7129607"/>
              <a:gd name="connsiteY134" fmla="*/ 5414266 h 10322882"/>
              <a:gd name="connsiteX135" fmla="*/ 3061011 w 7129607"/>
              <a:gd name="connsiteY135" fmla="*/ 5303034 h 10322882"/>
              <a:gd name="connsiteX136" fmla="*/ 3128034 w 7129607"/>
              <a:gd name="connsiteY136" fmla="*/ 5196080 h 10322882"/>
              <a:gd name="connsiteX137" fmla="*/ 3384724 w 7129607"/>
              <a:gd name="connsiteY137" fmla="*/ 5023527 h 10322882"/>
              <a:gd name="connsiteX138" fmla="*/ 3458879 w 7129607"/>
              <a:gd name="connsiteY138" fmla="*/ 5081996 h 10322882"/>
              <a:gd name="connsiteX139" fmla="*/ 3454601 w 7129607"/>
              <a:gd name="connsiteY139" fmla="*/ 5114794 h 10322882"/>
              <a:gd name="connsiteX140" fmla="*/ 3475992 w 7129607"/>
              <a:gd name="connsiteY140" fmla="*/ 5119072 h 10322882"/>
              <a:gd name="connsiteX141" fmla="*/ 3461731 w 7129607"/>
              <a:gd name="connsiteY141" fmla="*/ 5208913 h 10322882"/>
              <a:gd name="connsiteX142" fmla="*/ 3212172 w 7129607"/>
              <a:gd name="connsiteY142" fmla="*/ 5161855 h 10322882"/>
              <a:gd name="connsiteX143" fmla="*/ 3226433 w 7129607"/>
              <a:gd name="connsiteY143" fmla="*/ 5084848 h 10322882"/>
              <a:gd name="connsiteX144" fmla="*/ 3384724 w 7129607"/>
              <a:gd name="connsiteY144" fmla="*/ 5023527 h 10322882"/>
              <a:gd name="connsiteX145" fmla="*/ 6786974 w 7129607"/>
              <a:gd name="connsiteY145" fmla="*/ 3447672 h 10322882"/>
              <a:gd name="connsiteX146" fmla="*/ 6783658 w 7129607"/>
              <a:gd name="connsiteY146" fmla="*/ 3460947 h 10322882"/>
              <a:gd name="connsiteX147" fmla="*/ 6783835 w 7129607"/>
              <a:gd name="connsiteY147" fmla="*/ 3461304 h 10322882"/>
              <a:gd name="connsiteX148" fmla="*/ 6787155 w 7129607"/>
              <a:gd name="connsiteY148" fmla="*/ 3448035 h 10322882"/>
              <a:gd name="connsiteX149" fmla="*/ 6786974 w 7129607"/>
              <a:gd name="connsiteY149" fmla="*/ 3447672 h 10322882"/>
              <a:gd name="connsiteX150" fmla="*/ 5253470 w 7129607"/>
              <a:gd name="connsiteY150" fmla="*/ 1813834 h 10322882"/>
              <a:gd name="connsiteX151" fmla="*/ 5253599 w 7129607"/>
              <a:gd name="connsiteY151" fmla="*/ 1813966 h 10322882"/>
              <a:gd name="connsiteX152" fmla="*/ 5255652 w 7129607"/>
              <a:gd name="connsiteY152" fmla="*/ 1816331 h 10322882"/>
              <a:gd name="connsiteX153" fmla="*/ 5255733 w 7129607"/>
              <a:gd name="connsiteY153" fmla="*/ 1816322 h 10322882"/>
              <a:gd name="connsiteX154" fmla="*/ 5254144 w 7129607"/>
              <a:gd name="connsiteY154" fmla="*/ 1814475 h 10322882"/>
              <a:gd name="connsiteX155" fmla="*/ 5253470 w 7129607"/>
              <a:gd name="connsiteY155" fmla="*/ 1813834 h 10322882"/>
              <a:gd name="connsiteX156" fmla="*/ 4718574 w 7129607"/>
              <a:gd name="connsiteY156" fmla="*/ 1642347 h 10322882"/>
              <a:gd name="connsiteX157" fmla="*/ 4718476 w 7129607"/>
              <a:gd name="connsiteY157" fmla="*/ 1642543 h 10322882"/>
              <a:gd name="connsiteX158" fmla="*/ 4725052 w 7129607"/>
              <a:gd name="connsiteY158" fmla="*/ 1652401 h 10322882"/>
              <a:gd name="connsiteX159" fmla="*/ 4725145 w 7129607"/>
              <a:gd name="connsiteY159" fmla="*/ 1652214 h 10322882"/>
              <a:gd name="connsiteX160" fmla="*/ 4718574 w 7129607"/>
              <a:gd name="connsiteY160" fmla="*/ 1642347 h 10322882"/>
              <a:gd name="connsiteX161" fmla="*/ 2808275 w 7129607"/>
              <a:gd name="connsiteY161" fmla="*/ 1498 h 10322882"/>
              <a:gd name="connsiteX162" fmla="*/ 2845318 w 7129607"/>
              <a:gd name="connsiteY162" fmla="*/ 1498 h 10322882"/>
              <a:gd name="connsiteX163" fmla="*/ 2885728 w 7129607"/>
              <a:gd name="connsiteY163" fmla="*/ 14968 h 10322882"/>
              <a:gd name="connsiteX164" fmla="*/ 2926138 w 7129607"/>
              <a:gd name="connsiteY164" fmla="*/ 28439 h 10322882"/>
              <a:gd name="connsiteX165" fmla="*/ 2939609 w 7129607"/>
              <a:gd name="connsiteY165" fmla="*/ 48645 h 10322882"/>
              <a:gd name="connsiteX166" fmla="*/ 2936241 w 7129607"/>
              <a:gd name="connsiteY166" fmla="*/ 62119 h 10322882"/>
              <a:gd name="connsiteX167" fmla="*/ 2976651 w 7129607"/>
              <a:gd name="connsiteY167" fmla="*/ 78956 h 10322882"/>
              <a:gd name="connsiteX168" fmla="*/ 3010323 w 7129607"/>
              <a:gd name="connsiteY168" fmla="*/ 92426 h 10322882"/>
              <a:gd name="connsiteX169" fmla="*/ 3094509 w 7129607"/>
              <a:gd name="connsiteY169" fmla="*/ 95795 h 10322882"/>
              <a:gd name="connsiteX170" fmla="*/ 3101245 w 7129607"/>
              <a:gd name="connsiteY170" fmla="*/ 112634 h 10322882"/>
              <a:gd name="connsiteX171" fmla="*/ 3111348 w 7129607"/>
              <a:gd name="connsiteY171" fmla="*/ 129473 h 10322882"/>
              <a:gd name="connsiteX172" fmla="*/ 3131552 w 7129607"/>
              <a:gd name="connsiteY172" fmla="*/ 156416 h 10322882"/>
              <a:gd name="connsiteX173" fmla="*/ 3141655 w 7129607"/>
              <a:gd name="connsiteY173" fmla="*/ 193461 h 10322882"/>
              <a:gd name="connsiteX174" fmla="*/ 3134920 w 7129607"/>
              <a:gd name="connsiteY174" fmla="*/ 213668 h 10322882"/>
              <a:gd name="connsiteX175" fmla="*/ 3145023 w 7129607"/>
              <a:gd name="connsiteY175" fmla="*/ 237242 h 10322882"/>
              <a:gd name="connsiteX176" fmla="*/ 3158493 w 7129607"/>
              <a:gd name="connsiteY176" fmla="*/ 267554 h 10322882"/>
              <a:gd name="connsiteX177" fmla="*/ 3155126 w 7129607"/>
              <a:gd name="connsiteY177" fmla="*/ 284391 h 10322882"/>
              <a:gd name="connsiteX178" fmla="*/ 3158493 w 7129607"/>
              <a:gd name="connsiteY178" fmla="*/ 304598 h 10322882"/>
              <a:gd name="connsiteX179" fmla="*/ 3145023 w 7129607"/>
              <a:gd name="connsiteY179" fmla="*/ 341643 h 10322882"/>
              <a:gd name="connsiteX180" fmla="*/ 3134920 w 7129607"/>
              <a:gd name="connsiteY180" fmla="*/ 371953 h 10322882"/>
              <a:gd name="connsiteX181" fmla="*/ 3124818 w 7129607"/>
              <a:gd name="connsiteY181" fmla="*/ 398896 h 10322882"/>
              <a:gd name="connsiteX182" fmla="*/ 3114715 w 7129607"/>
              <a:gd name="connsiteY182" fmla="*/ 425840 h 10322882"/>
              <a:gd name="connsiteX183" fmla="*/ 3114715 w 7129607"/>
              <a:gd name="connsiteY183" fmla="*/ 442677 h 10322882"/>
              <a:gd name="connsiteX184" fmla="*/ 3121451 w 7129607"/>
              <a:gd name="connsiteY184" fmla="*/ 452781 h 10322882"/>
              <a:gd name="connsiteX185" fmla="*/ 3138287 w 7129607"/>
              <a:gd name="connsiteY185" fmla="*/ 479724 h 10322882"/>
              <a:gd name="connsiteX186" fmla="*/ 3145023 w 7129607"/>
              <a:gd name="connsiteY186" fmla="*/ 493194 h 10322882"/>
              <a:gd name="connsiteX187" fmla="*/ 3151758 w 7129607"/>
              <a:gd name="connsiteY187" fmla="*/ 506667 h 10322882"/>
              <a:gd name="connsiteX188" fmla="*/ 3151758 w 7129607"/>
              <a:gd name="connsiteY188" fmla="*/ 540343 h 10322882"/>
              <a:gd name="connsiteX189" fmla="*/ 3192168 w 7129607"/>
              <a:gd name="connsiteY189" fmla="*/ 536975 h 10322882"/>
              <a:gd name="connsiteX190" fmla="*/ 3235945 w 7129607"/>
              <a:gd name="connsiteY190" fmla="*/ 533608 h 10322882"/>
              <a:gd name="connsiteX191" fmla="*/ 3266254 w 7129607"/>
              <a:gd name="connsiteY191" fmla="*/ 557182 h 10322882"/>
              <a:gd name="connsiteX192" fmla="*/ 3303296 w 7129607"/>
              <a:gd name="connsiteY192" fmla="*/ 563917 h 10322882"/>
              <a:gd name="connsiteX193" fmla="*/ 3330236 w 7129607"/>
              <a:gd name="connsiteY193" fmla="*/ 543710 h 10322882"/>
              <a:gd name="connsiteX194" fmla="*/ 3353808 w 7129607"/>
              <a:gd name="connsiteY194" fmla="*/ 574021 h 10322882"/>
              <a:gd name="connsiteX195" fmla="*/ 3394218 w 7129607"/>
              <a:gd name="connsiteY195" fmla="*/ 590860 h 10322882"/>
              <a:gd name="connsiteX196" fmla="*/ 3424526 w 7129607"/>
              <a:gd name="connsiteY196" fmla="*/ 563917 h 10322882"/>
              <a:gd name="connsiteX197" fmla="*/ 3451465 w 7129607"/>
              <a:gd name="connsiteY197" fmla="*/ 533608 h 10322882"/>
              <a:gd name="connsiteX198" fmla="*/ 3475039 w 7129607"/>
              <a:gd name="connsiteY198" fmla="*/ 543710 h 10322882"/>
              <a:gd name="connsiteX199" fmla="*/ 3481774 w 7129607"/>
              <a:gd name="connsiteY199" fmla="*/ 553815 h 10322882"/>
              <a:gd name="connsiteX200" fmla="*/ 3501979 w 7129607"/>
              <a:gd name="connsiteY200" fmla="*/ 560550 h 10322882"/>
              <a:gd name="connsiteX201" fmla="*/ 3522183 w 7129607"/>
              <a:gd name="connsiteY201" fmla="*/ 594229 h 10322882"/>
              <a:gd name="connsiteX202" fmla="*/ 3549124 w 7129607"/>
              <a:gd name="connsiteY202" fmla="*/ 631274 h 10322882"/>
              <a:gd name="connsiteX203" fmla="*/ 3619842 w 7129607"/>
              <a:gd name="connsiteY203" fmla="*/ 641377 h 10322882"/>
              <a:gd name="connsiteX204" fmla="*/ 3633311 w 7129607"/>
              <a:gd name="connsiteY204" fmla="*/ 631274 h 10322882"/>
              <a:gd name="connsiteX205" fmla="*/ 3656885 w 7129607"/>
              <a:gd name="connsiteY205" fmla="*/ 624538 h 10322882"/>
              <a:gd name="connsiteX206" fmla="*/ 3666986 w 7129607"/>
              <a:gd name="connsiteY206" fmla="*/ 611066 h 10322882"/>
              <a:gd name="connsiteX207" fmla="*/ 3690560 w 7129607"/>
              <a:gd name="connsiteY207" fmla="*/ 594229 h 10322882"/>
              <a:gd name="connsiteX208" fmla="*/ 3768012 w 7129607"/>
              <a:gd name="connsiteY208" fmla="*/ 577388 h 10322882"/>
              <a:gd name="connsiteX209" fmla="*/ 3798320 w 7129607"/>
              <a:gd name="connsiteY209" fmla="*/ 580756 h 10322882"/>
              <a:gd name="connsiteX210" fmla="*/ 3821892 w 7129607"/>
              <a:gd name="connsiteY210" fmla="*/ 604331 h 10322882"/>
              <a:gd name="connsiteX211" fmla="*/ 3855567 w 7129607"/>
              <a:gd name="connsiteY211" fmla="*/ 614434 h 10322882"/>
              <a:gd name="connsiteX212" fmla="*/ 3885874 w 7129607"/>
              <a:gd name="connsiteY212" fmla="*/ 621169 h 10322882"/>
              <a:gd name="connsiteX213" fmla="*/ 3906080 w 7129607"/>
              <a:gd name="connsiteY213" fmla="*/ 648112 h 10322882"/>
              <a:gd name="connsiteX214" fmla="*/ 3916183 w 7129607"/>
              <a:gd name="connsiteY214" fmla="*/ 658216 h 10322882"/>
              <a:gd name="connsiteX215" fmla="*/ 3929652 w 7129607"/>
              <a:gd name="connsiteY215" fmla="*/ 651481 h 10322882"/>
              <a:gd name="connsiteX216" fmla="*/ 3953224 w 7129607"/>
              <a:gd name="connsiteY216" fmla="*/ 651481 h 10322882"/>
              <a:gd name="connsiteX217" fmla="*/ 3986901 w 7129607"/>
              <a:gd name="connsiteY217" fmla="*/ 661583 h 10322882"/>
              <a:gd name="connsiteX218" fmla="*/ 4017208 w 7129607"/>
              <a:gd name="connsiteY218" fmla="*/ 668320 h 10322882"/>
              <a:gd name="connsiteX219" fmla="*/ 4054251 w 7129607"/>
              <a:gd name="connsiteY219" fmla="*/ 698629 h 10322882"/>
              <a:gd name="connsiteX220" fmla="*/ 4074455 w 7129607"/>
              <a:gd name="connsiteY220" fmla="*/ 715468 h 10322882"/>
              <a:gd name="connsiteX221" fmla="*/ 4101395 w 7129607"/>
              <a:gd name="connsiteY221" fmla="*/ 728939 h 10322882"/>
              <a:gd name="connsiteX222" fmla="*/ 4175480 w 7129607"/>
              <a:gd name="connsiteY222" fmla="*/ 755882 h 10322882"/>
              <a:gd name="connsiteX223" fmla="*/ 4205788 w 7129607"/>
              <a:gd name="connsiteY223" fmla="*/ 759250 h 10322882"/>
              <a:gd name="connsiteX224" fmla="*/ 4219258 w 7129607"/>
              <a:gd name="connsiteY224" fmla="*/ 749147 h 10322882"/>
              <a:gd name="connsiteX225" fmla="*/ 4252933 w 7129607"/>
              <a:gd name="connsiteY225" fmla="*/ 759250 h 10322882"/>
              <a:gd name="connsiteX226" fmla="*/ 4279873 w 7129607"/>
              <a:gd name="connsiteY226" fmla="*/ 782823 h 10322882"/>
              <a:gd name="connsiteX227" fmla="*/ 4310182 w 7129607"/>
              <a:gd name="connsiteY227" fmla="*/ 786191 h 10322882"/>
              <a:gd name="connsiteX228" fmla="*/ 4316916 w 7129607"/>
              <a:gd name="connsiteY228" fmla="*/ 806399 h 10322882"/>
              <a:gd name="connsiteX229" fmla="*/ 4333754 w 7129607"/>
              <a:gd name="connsiteY229" fmla="*/ 816501 h 10322882"/>
              <a:gd name="connsiteX230" fmla="*/ 4360694 w 7129607"/>
              <a:gd name="connsiteY230" fmla="*/ 850181 h 10322882"/>
              <a:gd name="connsiteX231" fmla="*/ 4289976 w 7129607"/>
              <a:gd name="connsiteY231" fmla="*/ 887225 h 10322882"/>
              <a:gd name="connsiteX232" fmla="*/ 4263036 w 7129607"/>
              <a:gd name="connsiteY232" fmla="*/ 917537 h 10322882"/>
              <a:gd name="connsiteX233" fmla="*/ 4266404 w 7129607"/>
              <a:gd name="connsiteY233" fmla="*/ 931007 h 10322882"/>
              <a:gd name="connsiteX234" fmla="*/ 4273139 w 7129607"/>
              <a:gd name="connsiteY234" fmla="*/ 957950 h 10322882"/>
              <a:gd name="connsiteX235" fmla="*/ 4289976 w 7129607"/>
              <a:gd name="connsiteY235" fmla="*/ 988258 h 10322882"/>
              <a:gd name="connsiteX236" fmla="*/ 4303447 w 7129607"/>
              <a:gd name="connsiteY236" fmla="*/ 1018569 h 10322882"/>
              <a:gd name="connsiteX237" fmla="*/ 4303447 w 7129607"/>
              <a:gd name="connsiteY237" fmla="*/ 1069086 h 10322882"/>
              <a:gd name="connsiteX238" fmla="*/ 4306814 w 7129607"/>
              <a:gd name="connsiteY238" fmla="*/ 1092660 h 10322882"/>
              <a:gd name="connsiteX239" fmla="*/ 4313548 w 7129607"/>
              <a:gd name="connsiteY239" fmla="*/ 1119603 h 10322882"/>
              <a:gd name="connsiteX240" fmla="*/ 4343857 w 7129607"/>
              <a:gd name="connsiteY240" fmla="*/ 1106131 h 10322882"/>
              <a:gd name="connsiteX241" fmla="*/ 4333754 w 7129607"/>
              <a:gd name="connsiteY241" fmla="*/ 1119603 h 10322882"/>
              <a:gd name="connsiteX242" fmla="*/ 4320283 w 7129607"/>
              <a:gd name="connsiteY242" fmla="*/ 1126339 h 10322882"/>
              <a:gd name="connsiteX243" fmla="*/ 4316916 w 7129607"/>
              <a:gd name="connsiteY243" fmla="*/ 1136442 h 10322882"/>
              <a:gd name="connsiteX244" fmla="*/ 4289976 w 7129607"/>
              <a:gd name="connsiteY244" fmla="*/ 1163385 h 10322882"/>
              <a:gd name="connsiteX245" fmla="*/ 4306814 w 7129607"/>
              <a:gd name="connsiteY245" fmla="*/ 1129707 h 10322882"/>
              <a:gd name="connsiteX246" fmla="*/ 4293344 w 7129607"/>
              <a:gd name="connsiteY246" fmla="*/ 1126339 h 10322882"/>
              <a:gd name="connsiteX247" fmla="*/ 4273139 w 7129607"/>
              <a:gd name="connsiteY247" fmla="*/ 1146544 h 10322882"/>
              <a:gd name="connsiteX248" fmla="*/ 4246198 w 7129607"/>
              <a:gd name="connsiteY248" fmla="*/ 1149913 h 10322882"/>
              <a:gd name="connsiteX249" fmla="*/ 4239464 w 7129607"/>
              <a:gd name="connsiteY249" fmla="*/ 1170120 h 10322882"/>
              <a:gd name="connsiteX250" fmla="*/ 4259669 w 7129607"/>
              <a:gd name="connsiteY250" fmla="*/ 1203799 h 10322882"/>
              <a:gd name="connsiteX251" fmla="*/ 4273139 w 7129607"/>
              <a:gd name="connsiteY251" fmla="*/ 1207165 h 10322882"/>
              <a:gd name="connsiteX252" fmla="*/ 4276505 w 7129607"/>
              <a:gd name="connsiteY252" fmla="*/ 1227371 h 10322882"/>
              <a:gd name="connsiteX253" fmla="*/ 4283241 w 7129607"/>
              <a:gd name="connsiteY253" fmla="*/ 1247579 h 10322882"/>
              <a:gd name="connsiteX254" fmla="*/ 4306814 w 7129607"/>
              <a:gd name="connsiteY254" fmla="*/ 1250947 h 10322882"/>
              <a:gd name="connsiteX255" fmla="*/ 4296711 w 7129607"/>
              <a:gd name="connsiteY255" fmla="*/ 1257682 h 10322882"/>
              <a:gd name="connsiteX256" fmla="*/ 4286608 w 7129607"/>
              <a:gd name="connsiteY256" fmla="*/ 1274521 h 10322882"/>
              <a:gd name="connsiteX257" fmla="*/ 4263036 w 7129607"/>
              <a:gd name="connsiteY257" fmla="*/ 1304831 h 10322882"/>
              <a:gd name="connsiteX258" fmla="*/ 4242830 w 7129607"/>
              <a:gd name="connsiteY258" fmla="*/ 1355348 h 10322882"/>
              <a:gd name="connsiteX259" fmla="*/ 4279873 w 7129607"/>
              <a:gd name="connsiteY259" fmla="*/ 1378922 h 10322882"/>
              <a:gd name="connsiteX260" fmla="*/ 4279873 w 7129607"/>
              <a:gd name="connsiteY260" fmla="*/ 1392393 h 10322882"/>
              <a:gd name="connsiteX261" fmla="*/ 4270947 w 7129607"/>
              <a:gd name="connsiteY261" fmla="*/ 1399090 h 10322882"/>
              <a:gd name="connsiteX262" fmla="*/ 4272050 w 7129607"/>
              <a:gd name="connsiteY262" fmla="*/ 1399833 h 10322882"/>
              <a:gd name="connsiteX263" fmla="*/ 4280580 w 7129607"/>
              <a:gd name="connsiteY263" fmla="*/ 1393439 h 10322882"/>
              <a:gd name="connsiteX264" fmla="*/ 4280580 w 7129607"/>
              <a:gd name="connsiteY264" fmla="*/ 1379974 h 10322882"/>
              <a:gd name="connsiteX265" fmla="*/ 4310896 w 7129607"/>
              <a:gd name="connsiteY265" fmla="*/ 1396805 h 10322882"/>
              <a:gd name="connsiteX266" fmla="*/ 4351318 w 7129607"/>
              <a:gd name="connsiteY266" fmla="*/ 1460765 h 10322882"/>
              <a:gd name="connsiteX267" fmla="*/ 4395107 w 7129607"/>
              <a:gd name="connsiteY267" fmla="*/ 1464130 h 10322882"/>
              <a:gd name="connsiteX268" fmla="*/ 4438896 w 7129607"/>
              <a:gd name="connsiteY268" fmla="*/ 1464130 h 10322882"/>
              <a:gd name="connsiteX269" fmla="*/ 4469213 w 7129607"/>
              <a:gd name="connsiteY269" fmla="*/ 1433834 h 10322882"/>
              <a:gd name="connsiteX270" fmla="*/ 4489423 w 7129607"/>
              <a:gd name="connsiteY270" fmla="*/ 1396805 h 10322882"/>
              <a:gd name="connsiteX271" fmla="*/ 4523108 w 7129607"/>
              <a:gd name="connsiteY271" fmla="*/ 1413636 h 10322882"/>
              <a:gd name="connsiteX272" fmla="*/ 4553423 w 7129607"/>
              <a:gd name="connsiteY272" fmla="*/ 1423736 h 10322882"/>
              <a:gd name="connsiteX273" fmla="*/ 4607318 w 7129607"/>
              <a:gd name="connsiteY273" fmla="*/ 1430469 h 10322882"/>
              <a:gd name="connsiteX274" fmla="*/ 4607318 w 7129607"/>
              <a:gd name="connsiteY274" fmla="*/ 1467498 h 10322882"/>
              <a:gd name="connsiteX275" fmla="*/ 4607318 w 7129607"/>
              <a:gd name="connsiteY275" fmla="*/ 1504527 h 10322882"/>
              <a:gd name="connsiteX276" fmla="*/ 4620792 w 7129607"/>
              <a:gd name="connsiteY276" fmla="*/ 1548288 h 10322882"/>
              <a:gd name="connsiteX277" fmla="*/ 4630897 w 7129607"/>
              <a:gd name="connsiteY277" fmla="*/ 1565118 h 10322882"/>
              <a:gd name="connsiteX278" fmla="*/ 4651107 w 7129607"/>
              <a:gd name="connsiteY278" fmla="*/ 1565118 h 10322882"/>
              <a:gd name="connsiteX279" fmla="*/ 4671318 w 7129607"/>
              <a:gd name="connsiteY279" fmla="*/ 1568484 h 10322882"/>
              <a:gd name="connsiteX280" fmla="*/ 4681424 w 7129607"/>
              <a:gd name="connsiteY280" fmla="*/ 1585317 h 10322882"/>
              <a:gd name="connsiteX281" fmla="*/ 4708372 w 7129607"/>
              <a:gd name="connsiteY281" fmla="*/ 1622346 h 10322882"/>
              <a:gd name="connsiteX282" fmla="*/ 4721779 w 7129607"/>
              <a:gd name="connsiteY282" fmla="*/ 1625695 h 10322882"/>
              <a:gd name="connsiteX283" fmla="*/ 4721779 w 7129607"/>
              <a:gd name="connsiteY283" fmla="*/ 1625255 h 10322882"/>
              <a:gd name="connsiteX284" fmla="*/ 4741974 w 7129607"/>
              <a:gd name="connsiteY284" fmla="*/ 1631995 h 10322882"/>
              <a:gd name="connsiteX285" fmla="*/ 4778999 w 7129607"/>
              <a:gd name="connsiteY285" fmla="*/ 1652214 h 10322882"/>
              <a:gd name="connsiteX286" fmla="*/ 4809294 w 7129607"/>
              <a:gd name="connsiteY286" fmla="*/ 1652214 h 10322882"/>
              <a:gd name="connsiteX287" fmla="*/ 4819391 w 7129607"/>
              <a:gd name="connsiteY287" fmla="*/ 1662324 h 10322882"/>
              <a:gd name="connsiteX288" fmla="*/ 4836221 w 7129607"/>
              <a:gd name="connsiteY288" fmla="*/ 1669063 h 10322882"/>
              <a:gd name="connsiteX289" fmla="*/ 4856418 w 7129607"/>
              <a:gd name="connsiteY289" fmla="*/ 1679172 h 10322882"/>
              <a:gd name="connsiteX290" fmla="*/ 4839587 w 7129607"/>
              <a:gd name="connsiteY290" fmla="*/ 1722980 h 10322882"/>
              <a:gd name="connsiteX291" fmla="*/ 4853052 w 7129607"/>
              <a:gd name="connsiteY291" fmla="*/ 1760048 h 10322882"/>
              <a:gd name="connsiteX292" fmla="*/ 4863148 w 7129607"/>
              <a:gd name="connsiteY292" fmla="*/ 1763417 h 10322882"/>
              <a:gd name="connsiteX293" fmla="*/ 4869880 w 7129607"/>
              <a:gd name="connsiteY293" fmla="*/ 1780268 h 10322882"/>
              <a:gd name="connsiteX294" fmla="*/ 4896809 w 7129607"/>
              <a:gd name="connsiteY294" fmla="*/ 1810595 h 10322882"/>
              <a:gd name="connsiteX295" fmla="*/ 4927102 w 7129607"/>
              <a:gd name="connsiteY295" fmla="*/ 1776897 h 10322882"/>
              <a:gd name="connsiteX296" fmla="*/ 4940566 w 7129607"/>
              <a:gd name="connsiteY296" fmla="*/ 1790376 h 10322882"/>
              <a:gd name="connsiteX297" fmla="*/ 4970860 w 7129607"/>
              <a:gd name="connsiteY297" fmla="*/ 1790376 h 10322882"/>
              <a:gd name="connsiteX298" fmla="*/ 5001153 w 7129607"/>
              <a:gd name="connsiteY298" fmla="*/ 1770158 h 10322882"/>
              <a:gd name="connsiteX299" fmla="*/ 5038178 w 7129607"/>
              <a:gd name="connsiteY299" fmla="*/ 1800485 h 10322882"/>
              <a:gd name="connsiteX300" fmla="*/ 5058375 w 7129607"/>
              <a:gd name="connsiteY300" fmla="*/ 1790376 h 10322882"/>
              <a:gd name="connsiteX301" fmla="*/ 5085302 w 7129607"/>
              <a:gd name="connsiteY301" fmla="*/ 1780268 h 10322882"/>
              <a:gd name="connsiteX302" fmla="*/ 5135791 w 7129607"/>
              <a:gd name="connsiteY302" fmla="*/ 1780268 h 10322882"/>
              <a:gd name="connsiteX303" fmla="*/ 5176183 w 7129607"/>
              <a:gd name="connsiteY303" fmla="*/ 1793746 h 10322882"/>
              <a:gd name="connsiteX304" fmla="*/ 5199745 w 7129607"/>
              <a:gd name="connsiteY304" fmla="*/ 1790376 h 10322882"/>
              <a:gd name="connsiteX305" fmla="*/ 5236771 w 7129607"/>
              <a:gd name="connsiteY305" fmla="*/ 1790376 h 10322882"/>
              <a:gd name="connsiteX306" fmla="*/ 5240137 w 7129607"/>
              <a:gd name="connsiteY306" fmla="*/ 1790376 h 10322882"/>
              <a:gd name="connsiteX307" fmla="*/ 5243503 w 7129607"/>
              <a:gd name="connsiteY307" fmla="*/ 1797117 h 10322882"/>
              <a:gd name="connsiteX308" fmla="*/ 5246869 w 7129607"/>
              <a:gd name="connsiteY308" fmla="*/ 1807225 h 10322882"/>
              <a:gd name="connsiteX309" fmla="*/ 5247151 w 7129607"/>
              <a:gd name="connsiteY309" fmla="*/ 1807509 h 10322882"/>
              <a:gd name="connsiteX310" fmla="*/ 5243954 w 7129607"/>
              <a:gd name="connsiteY310" fmla="*/ 1797824 h 10322882"/>
              <a:gd name="connsiteX311" fmla="*/ 5240603 w 7129607"/>
              <a:gd name="connsiteY311" fmla="*/ 1791061 h 10322882"/>
              <a:gd name="connsiteX312" fmla="*/ 5247304 w 7129607"/>
              <a:gd name="connsiteY312" fmla="*/ 1770769 h 10322882"/>
              <a:gd name="connsiteX313" fmla="*/ 5274244 w 7129607"/>
              <a:gd name="connsiteY313" fmla="*/ 1750736 h 10322882"/>
              <a:gd name="connsiteX314" fmla="*/ 5324771 w 7129607"/>
              <a:gd name="connsiteY314" fmla="*/ 1716914 h 10322882"/>
              <a:gd name="connsiteX315" fmla="*/ 5324771 w 7129607"/>
              <a:gd name="connsiteY315" fmla="*/ 1672947 h 10322882"/>
              <a:gd name="connsiteX316" fmla="*/ 5334822 w 7129607"/>
              <a:gd name="connsiteY316" fmla="*/ 1646150 h 10322882"/>
              <a:gd name="connsiteX317" fmla="*/ 5328122 w 7129607"/>
              <a:gd name="connsiteY317" fmla="*/ 1632622 h 10322882"/>
              <a:gd name="connsiteX318" fmla="*/ 5324771 w 7129607"/>
              <a:gd name="connsiteY318" fmla="*/ 1612330 h 10322882"/>
              <a:gd name="connsiteX319" fmla="*/ 5328122 w 7129607"/>
              <a:gd name="connsiteY319" fmla="*/ 1578767 h 10322882"/>
              <a:gd name="connsiteX320" fmla="*/ 5331611 w 7129607"/>
              <a:gd name="connsiteY320" fmla="*/ 1524913 h 10322882"/>
              <a:gd name="connsiteX321" fmla="*/ 5307883 w 7129607"/>
              <a:gd name="connsiteY321" fmla="*/ 1518149 h 10322882"/>
              <a:gd name="connsiteX322" fmla="*/ 5274244 w 7129607"/>
              <a:gd name="connsiteY322" fmla="*/ 1497857 h 10322882"/>
              <a:gd name="connsiteX323" fmla="*/ 5227204 w 7129607"/>
              <a:gd name="connsiteY323" fmla="*/ 1491353 h 10322882"/>
              <a:gd name="connsiteX324" fmla="*/ 5203614 w 7129607"/>
              <a:gd name="connsiteY324" fmla="*/ 1511386 h 10322882"/>
              <a:gd name="connsiteX325" fmla="*/ 5173324 w 7129607"/>
              <a:gd name="connsiteY325" fmla="*/ 1524913 h 10322882"/>
              <a:gd name="connsiteX326" fmla="*/ 5159786 w 7129607"/>
              <a:gd name="connsiteY326" fmla="*/ 1551711 h 10322882"/>
              <a:gd name="connsiteX327" fmla="*/ 5149735 w 7129607"/>
              <a:gd name="connsiteY327" fmla="*/ 1572003 h 10322882"/>
              <a:gd name="connsiteX328" fmla="*/ 5132846 w 7129607"/>
              <a:gd name="connsiteY328" fmla="*/ 1568622 h 10322882"/>
              <a:gd name="connsiteX329" fmla="*/ 5136197 w 7129607"/>
              <a:gd name="connsiteY329" fmla="*/ 1541824 h 10322882"/>
              <a:gd name="connsiteX330" fmla="*/ 5152947 w 7129607"/>
              <a:gd name="connsiteY330" fmla="*/ 1524913 h 10322882"/>
              <a:gd name="connsiteX331" fmla="*/ 5159786 w 7129607"/>
              <a:gd name="connsiteY331" fmla="*/ 1497857 h 10322882"/>
              <a:gd name="connsiteX332" fmla="*/ 5152947 w 7129607"/>
              <a:gd name="connsiteY332" fmla="*/ 1471061 h 10322882"/>
              <a:gd name="connsiteX333" fmla="*/ 5132846 w 7129607"/>
              <a:gd name="connsiteY333" fmla="*/ 1450767 h 10322882"/>
              <a:gd name="connsiteX334" fmla="*/ 5126146 w 7129607"/>
              <a:gd name="connsiteY334" fmla="*/ 1491353 h 10322882"/>
              <a:gd name="connsiteX335" fmla="*/ 5099206 w 7129607"/>
              <a:gd name="connsiteY335" fmla="*/ 1521532 h 10322882"/>
              <a:gd name="connsiteX336" fmla="*/ 5082317 w 7129607"/>
              <a:gd name="connsiteY336" fmla="*/ 1548329 h 10322882"/>
              <a:gd name="connsiteX337" fmla="*/ 5092367 w 7129607"/>
              <a:gd name="connsiteY337" fmla="*/ 1568622 h 10322882"/>
              <a:gd name="connsiteX338" fmla="*/ 5075617 w 7129607"/>
              <a:gd name="connsiteY338" fmla="*/ 1565240 h 10322882"/>
              <a:gd name="connsiteX339" fmla="*/ 5072268 w 7129607"/>
              <a:gd name="connsiteY339" fmla="*/ 1545206 h 10322882"/>
              <a:gd name="connsiteX340" fmla="*/ 5082317 w 7129607"/>
              <a:gd name="connsiteY340" fmla="*/ 1521532 h 10322882"/>
              <a:gd name="connsiteX341" fmla="*/ 5072268 w 7129607"/>
              <a:gd name="connsiteY341" fmla="*/ 1497857 h 10322882"/>
              <a:gd name="connsiteX342" fmla="*/ 5092367 w 7129607"/>
              <a:gd name="connsiteY342" fmla="*/ 1474442 h 10322882"/>
              <a:gd name="connsiteX343" fmla="*/ 5105907 w 7129607"/>
              <a:gd name="connsiteY343" fmla="*/ 1444002 h 10322882"/>
              <a:gd name="connsiteX344" fmla="*/ 5115956 w 7129607"/>
              <a:gd name="connsiteY344" fmla="*/ 1410181 h 10322882"/>
              <a:gd name="connsiteX345" fmla="*/ 5119447 w 7129607"/>
              <a:gd name="connsiteY345" fmla="*/ 1376620 h 10322882"/>
              <a:gd name="connsiteX346" fmla="*/ 5122795 w 7129607"/>
              <a:gd name="connsiteY346" fmla="*/ 1336034 h 10322882"/>
              <a:gd name="connsiteX347" fmla="*/ 5132846 w 7129607"/>
              <a:gd name="connsiteY347" fmla="*/ 1322766 h 10322882"/>
              <a:gd name="connsiteX348" fmla="*/ 5132846 w 7129607"/>
              <a:gd name="connsiteY348" fmla="*/ 1302474 h 10322882"/>
              <a:gd name="connsiteX349" fmla="*/ 5166485 w 7129607"/>
              <a:gd name="connsiteY349" fmla="*/ 1305855 h 10322882"/>
              <a:gd name="connsiteX350" fmla="*/ 5186724 w 7129607"/>
              <a:gd name="connsiteY350" fmla="*/ 1285563 h 10322882"/>
              <a:gd name="connsiteX351" fmla="*/ 5213664 w 7129607"/>
              <a:gd name="connsiteY351" fmla="*/ 1285563 h 10322882"/>
              <a:gd name="connsiteX352" fmla="*/ 5250653 w 7129607"/>
              <a:gd name="connsiteY352" fmla="*/ 1279058 h 10322882"/>
              <a:gd name="connsiteX353" fmla="*/ 5294342 w 7129607"/>
              <a:gd name="connsiteY353" fmla="*/ 1268914 h 10322882"/>
              <a:gd name="connsiteX354" fmla="*/ 5304673 w 7129607"/>
              <a:gd name="connsiteY354" fmla="*/ 1231709 h 10322882"/>
              <a:gd name="connsiteX355" fmla="*/ 5284293 w 7129607"/>
              <a:gd name="connsiteY355" fmla="*/ 1204911 h 10322882"/>
              <a:gd name="connsiteX356" fmla="*/ 5217014 w 7129607"/>
              <a:gd name="connsiteY356" fmla="*/ 1154442 h 10322882"/>
              <a:gd name="connsiteX357" fmla="*/ 5220364 w 7129607"/>
              <a:gd name="connsiteY357" fmla="*/ 1117237 h 10322882"/>
              <a:gd name="connsiteX358" fmla="*/ 5220364 w 7129607"/>
              <a:gd name="connsiteY358" fmla="*/ 1083416 h 10322882"/>
              <a:gd name="connsiteX359" fmla="*/ 5250653 w 7129607"/>
              <a:gd name="connsiteY359" fmla="*/ 1056620 h 10322882"/>
              <a:gd name="connsiteX360" fmla="*/ 5280943 w 7129607"/>
              <a:gd name="connsiteY360" fmla="*/ 1032945 h 10322882"/>
              <a:gd name="connsiteX361" fmla="*/ 5318072 w 7129607"/>
              <a:gd name="connsiteY361" fmla="*/ 1022799 h 10322882"/>
              <a:gd name="connsiteX362" fmla="*/ 5341662 w 7129607"/>
              <a:gd name="connsiteY362" fmla="*/ 992620 h 10322882"/>
              <a:gd name="connsiteX363" fmla="*/ 5365111 w 7129607"/>
              <a:gd name="connsiteY363" fmla="*/ 999383 h 10322882"/>
              <a:gd name="connsiteX364" fmla="*/ 5368601 w 7129607"/>
              <a:gd name="connsiteY364" fmla="*/ 1019417 h 10322882"/>
              <a:gd name="connsiteX365" fmla="*/ 5392191 w 7129607"/>
              <a:gd name="connsiteY365" fmla="*/ 1069888 h 10322882"/>
              <a:gd name="connsiteX366" fmla="*/ 5412289 w 7129607"/>
              <a:gd name="connsiteY366" fmla="*/ 1107091 h 10322882"/>
              <a:gd name="connsiteX367" fmla="*/ 5439229 w 7129607"/>
              <a:gd name="connsiteY367" fmla="*/ 1127124 h 10322882"/>
              <a:gd name="connsiteX368" fmla="*/ 5462818 w 7129607"/>
              <a:gd name="connsiteY368" fmla="*/ 1103708 h 10322882"/>
              <a:gd name="connsiteX369" fmla="*/ 5476220 w 7129607"/>
              <a:gd name="connsiteY369" fmla="*/ 1086797 h 10322882"/>
              <a:gd name="connsiteX370" fmla="*/ 5493108 w 7129607"/>
              <a:gd name="connsiteY370" fmla="*/ 1096945 h 10322882"/>
              <a:gd name="connsiteX371" fmla="*/ 5533587 w 7129607"/>
              <a:gd name="connsiteY371" fmla="*/ 1076653 h 10322882"/>
              <a:gd name="connsiteX372" fmla="*/ 5553687 w 7129607"/>
              <a:gd name="connsiteY372" fmla="*/ 1076653 h 10322882"/>
              <a:gd name="connsiteX373" fmla="*/ 5573926 w 7129607"/>
              <a:gd name="connsiteY373" fmla="*/ 1069888 h 10322882"/>
              <a:gd name="connsiteX374" fmla="*/ 5590676 w 7129607"/>
              <a:gd name="connsiteY374" fmla="*/ 1080034 h 10322882"/>
              <a:gd name="connsiteX375" fmla="*/ 5607566 w 7129607"/>
              <a:gd name="connsiteY375" fmla="*/ 1073270 h 10322882"/>
              <a:gd name="connsiteX376" fmla="*/ 5627805 w 7129607"/>
              <a:gd name="connsiteY376" fmla="*/ 1083416 h 10322882"/>
              <a:gd name="connsiteX377" fmla="*/ 5681685 w 7129607"/>
              <a:gd name="connsiteY377" fmla="*/ 1076653 h 10322882"/>
              <a:gd name="connsiteX378" fmla="*/ 5685035 w 7129607"/>
              <a:gd name="connsiteY378" fmla="*/ 1107091 h 10322882"/>
              <a:gd name="connsiteX379" fmla="*/ 5698435 w 7129607"/>
              <a:gd name="connsiteY379" fmla="*/ 1127124 h 10322882"/>
              <a:gd name="connsiteX380" fmla="*/ 5705134 w 7129607"/>
              <a:gd name="connsiteY380" fmla="*/ 1181238 h 10322882"/>
              <a:gd name="connsiteX381" fmla="*/ 5735562 w 7129607"/>
              <a:gd name="connsiteY381" fmla="*/ 1228327 h 10322882"/>
              <a:gd name="connsiteX382" fmla="*/ 5725374 w 7129607"/>
              <a:gd name="connsiteY382" fmla="*/ 1248620 h 10322882"/>
              <a:gd name="connsiteX383" fmla="*/ 5718674 w 7129607"/>
              <a:gd name="connsiteY383" fmla="*/ 1265530 h 10322882"/>
              <a:gd name="connsiteX384" fmla="*/ 5705134 w 7129607"/>
              <a:gd name="connsiteY384" fmla="*/ 1309238 h 10322882"/>
              <a:gd name="connsiteX385" fmla="*/ 5688384 w 7129607"/>
              <a:gd name="connsiteY385" fmla="*/ 1342799 h 10322882"/>
              <a:gd name="connsiteX386" fmla="*/ 5685035 w 7129607"/>
              <a:gd name="connsiteY386" fmla="*/ 1366472 h 10322882"/>
              <a:gd name="connsiteX387" fmla="*/ 5678334 w 7129607"/>
              <a:gd name="connsiteY387" fmla="*/ 1383383 h 10322882"/>
              <a:gd name="connsiteX388" fmla="*/ 5671495 w 7129607"/>
              <a:gd name="connsiteY388" fmla="*/ 1393270 h 10322882"/>
              <a:gd name="connsiteX389" fmla="*/ 5661446 w 7129607"/>
              <a:gd name="connsiteY389" fmla="*/ 1430734 h 10322882"/>
              <a:gd name="connsiteX390" fmla="*/ 5678334 w 7129607"/>
              <a:gd name="connsiteY390" fmla="*/ 1450767 h 10322882"/>
              <a:gd name="connsiteX391" fmla="*/ 5651395 w 7129607"/>
              <a:gd name="connsiteY391" fmla="*/ 1450767 h 10322882"/>
              <a:gd name="connsiteX392" fmla="*/ 5648044 w 7129607"/>
              <a:gd name="connsiteY392" fmla="*/ 1484586 h 10322882"/>
              <a:gd name="connsiteX393" fmla="*/ 5624455 w 7129607"/>
              <a:gd name="connsiteY393" fmla="*/ 1487970 h 10322882"/>
              <a:gd name="connsiteX394" fmla="*/ 5614406 w 7129607"/>
              <a:gd name="connsiteY394" fmla="*/ 1511386 h 10322882"/>
              <a:gd name="connsiteX395" fmla="*/ 5614406 w 7129607"/>
              <a:gd name="connsiteY395" fmla="*/ 1524913 h 10322882"/>
              <a:gd name="connsiteX396" fmla="*/ 5607566 w 7129607"/>
              <a:gd name="connsiteY396" fmla="*/ 1538441 h 10322882"/>
              <a:gd name="connsiteX397" fmla="*/ 5590676 w 7129607"/>
              <a:gd name="connsiteY397" fmla="*/ 1545206 h 10322882"/>
              <a:gd name="connsiteX398" fmla="*/ 5573926 w 7129607"/>
              <a:gd name="connsiteY398" fmla="*/ 1541824 h 10322882"/>
              <a:gd name="connsiteX399" fmla="*/ 5550477 w 7129607"/>
              <a:gd name="connsiteY399" fmla="*/ 1575386 h 10322882"/>
              <a:gd name="connsiteX400" fmla="*/ 5536937 w 7129607"/>
              <a:gd name="connsiteY400" fmla="*/ 1608947 h 10322882"/>
              <a:gd name="connsiteX401" fmla="*/ 5543638 w 7129607"/>
              <a:gd name="connsiteY401" fmla="*/ 1619091 h 10322882"/>
              <a:gd name="connsiteX402" fmla="*/ 5526747 w 7129607"/>
              <a:gd name="connsiteY402" fmla="*/ 1632622 h 10322882"/>
              <a:gd name="connsiteX403" fmla="*/ 5590676 w 7129607"/>
              <a:gd name="connsiteY403" fmla="*/ 1649533 h 10322882"/>
              <a:gd name="connsiteX404" fmla="*/ 5617616 w 7129607"/>
              <a:gd name="connsiteY404" fmla="*/ 1636002 h 10322882"/>
              <a:gd name="connsiteX405" fmla="*/ 5661446 w 7129607"/>
              <a:gd name="connsiteY405" fmla="*/ 1636002 h 10322882"/>
              <a:gd name="connsiteX406" fmla="*/ 5705134 w 7129607"/>
              <a:gd name="connsiteY406" fmla="*/ 1642768 h 10322882"/>
              <a:gd name="connsiteX407" fmla="*/ 5725374 w 7129607"/>
              <a:gd name="connsiteY407" fmla="*/ 1615711 h 10322882"/>
              <a:gd name="connsiteX408" fmla="*/ 5772553 w 7129607"/>
              <a:gd name="connsiteY408" fmla="*/ 1568622 h 10322882"/>
              <a:gd name="connsiteX409" fmla="*/ 5802841 w 7129607"/>
              <a:gd name="connsiteY409" fmla="*/ 1551711 h 10322882"/>
              <a:gd name="connsiteX410" fmla="*/ 5819662 w 7129607"/>
              <a:gd name="connsiteY410" fmla="*/ 1559320 h 10322882"/>
              <a:gd name="connsiteX411" fmla="*/ 5836147 w 7129607"/>
              <a:gd name="connsiteY411" fmla="*/ 1561807 h 10322882"/>
              <a:gd name="connsiteX412" fmla="*/ 5836108 w 7129607"/>
              <a:gd name="connsiteY412" fmla="*/ 1561715 h 10322882"/>
              <a:gd name="connsiteX413" fmla="*/ 5842848 w 7129607"/>
              <a:gd name="connsiteY413" fmla="*/ 1558348 h 10322882"/>
              <a:gd name="connsiteX414" fmla="*/ 5873177 w 7129607"/>
              <a:gd name="connsiteY414" fmla="*/ 1548242 h 10322882"/>
              <a:gd name="connsiteX415" fmla="*/ 5906878 w 7129607"/>
              <a:gd name="connsiteY415" fmla="*/ 1561715 h 10322882"/>
              <a:gd name="connsiteX416" fmla="*/ 5920356 w 7129607"/>
              <a:gd name="connsiteY416" fmla="*/ 1588660 h 10322882"/>
              <a:gd name="connsiteX417" fmla="*/ 5950686 w 7129607"/>
              <a:gd name="connsiteY417" fmla="*/ 1585293 h 10322882"/>
              <a:gd name="connsiteX418" fmla="*/ 5977646 w 7129607"/>
              <a:gd name="connsiteY418" fmla="*/ 1598765 h 10322882"/>
              <a:gd name="connsiteX419" fmla="*/ 5997866 w 7129607"/>
              <a:gd name="connsiteY419" fmla="*/ 1608870 h 10322882"/>
              <a:gd name="connsiteX420" fmla="*/ 6007975 w 7129607"/>
              <a:gd name="connsiteY420" fmla="*/ 1625709 h 10322882"/>
              <a:gd name="connsiteX421" fmla="*/ 6031565 w 7129607"/>
              <a:gd name="connsiteY421" fmla="*/ 1649289 h 10322882"/>
              <a:gd name="connsiteX422" fmla="*/ 6055154 w 7129607"/>
              <a:gd name="connsiteY422" fmla="*/ 1659391 h 10322882"/>
              <a:gd name="connsiteX423" fmla="*/ 6065265 w 7129607"/>
              <a:gd name="connsiteY423" fmla="*/ 1672865 h 10322882"/>
              <a:gd name="connsiteX424" fmla="*/ 6082114 w 7129607"/>
              <a:gd name="connsiteY424" fmla="*/ 1696441 h 10322882"/>
              <a:gd name="connsiteX425" fmla="*/ 6082114 w 7129607"/>
              <a:gd name="connsiteY425" fmla="*/ 1736859 h 10322882"/>
              <a:gd name="connsiteX426" fmla="*/ 6105704 w 7129607"/>
              <a:gd name="connsiteY426" fmla="*/ 1770541 h 10322882"/>
              <a:gd name="connsiteX427" fmla="*/ 6115813 w 7129607"/>
              <a:gd name="connsiteY427" fmla="*/ 1794117 h 10322882"/>
              <a:gd name="connsiteX428" fmla="*/ 6105704 w 7129607"/>
              <a:gd name="connsiteY428" fmla="*/ 1787382 h 10322882"/>
              <a:gd name="connsiteX429" fmla="*/ 6065265 w 7129607"/>
              <a:gd name="connsiteY429" fmla="*/ 1790750 h 10322882"/>
              <a:gd name="connsiteX430" fmla="*/ 6055154 w 7129607"/>
              <a:gd name="connsiteY430" fmla="*/ 1794117 h 10322882"/>
              <a:gd name="connsiteX431" fmla="*/ 6058525 w 7129607"/>
              <a:gd name="connsiteY431" fmla="*/ 1807590 h 10322882"/>
              <a:gd name="connsiteX432" fmla="*/ 6055154 w 7129607"/>
              <a:gd name="connsiteY432" fmla="*/ 1827799 h 10322882"/>
              <a:gd name="connsiteX433" fmla="*/ 6058525 w 7129607"/>
              <a:gd name="connsiteY433" fmla="*/ 1854746 h 10322882"/>
              <a:gd name="connsiteX434" fmla="*/ 6058525 w 7129607"/>
              <a:gd name="connsiteY434" fmla="*/ 1881689 h 10322882"/>
              <a:gd name="connsiteX435" fmla="*/ 6085483 w 7129607"/>
              <a:gd name="connsiteY435" fmla="*/ 1885057 h 10322882"/>
              <a:gd name="connsiteX436" fmla="*/ 6112444 w 7129607"/>
              <a:gd name="connsiteY436" fmla="*/ 1888426 h 10322882"/>
              <a:gd name="connsiteX437" fmla="*/ 6132664 w 7129607"/>
              <a:gd name="connsiteY437" fmla="*/ 1901898 h 10322882"/>
              <a:gd name="connsiteX438" fmla="*/ 6156253 w 7129607"/>
              <a:gd name="connsiteY438" fmla="*/ 1925476 h 10322882"/>
              <a:gd name="connsiteX439" fmla="*/ 6200063 w 7129607"/>
              <a:gd name="connsiteY439" fmla="*/ 1959158 h 10322882"/>
              <a:gd name="connsiteX440" fmla="*/ 6216912 w 7129607"/>
              <a:gd name="connsiteY440" fmla="*/ 1942319 h 10322882"/>
              <a:gd name="connsiteX441" fmla="*/ 6230392 w 7129607"/>
              <a:gd name="connsiteY441" fmla="*/ 1982734 h 10322882"/>
              <a:gd name="connsiteX442" fmla="*/ 6243871 w 7129607"/>
              <a:gd name="connsiteY442" fmla="*/ 1959158 h 10322882"/>
              <a:gd name="connsiteX443" fmla="*/ 6280940 w 7129607"/>
              <a:gd name="connsiteY443" fmla="*/ 1962525 h 10322882"/>
              <a:gd name="connsiteX444" fmla="*/ 6307900 w 7129607"/>
              <a:gd name="connsiteY444" fmla="*/ 1979366 h 10322882"/>
              <a:gd name="connsiteX445" fmla="*/ 6331490 w 7129607"/>
              <a:gd name="connsiteY445" fmla="*/ 2006313 h 10322882"/>
              <a:gd name="connsiteX446" fmla="*/ 6358450 w 7129607"/>
              <a:gd name="connsiteY446" fmla="*/ 2019785 h 10322882"/>
              <a:gd name="connsiteX447" fmla="*/ 6361819 w 7129607"/>
              <a:gd name="connsiteY447" fmla="*/ 2036626 h 10322882"/>
              <a:gd name="connsiteX448" fmla="*/ 6361819 w 7129607"/>
              <a:gd name="connsiteY448" fmla="*/ 2077043 h 10322882"/>
              <a:gd name="connsiteX449" fmla="*/ 6375299 w 7129607"/>
              <a:gd name="connsiteY449" fmla="*/ 2093884 h 10322882"/>
              <a:gd name="connsiteX450" fmla="*/ 6395518 w 7129607"/>
              <a:gd name="connsiteY450" fmla="*/ 2137670 h 10322882"/>
              <a:gd name="connsiteX451" fmla="*/ 6419109 w 7129607"/>
              <a:gd name="connsiteY451" fmla="*/ 2164615 h 10322882"/>
              <a:gd name="connsiteX452" fmla="*/ 6425847 w 7129607"/>
              <a:gd name="connsiteY452" fmla="*/ 2194927 h 10322882"/>
              <a:gd name="connsiteX453" fmla="*/ 6405629 w 7129607"/>
              <a:gd name="connsiteY453" fmla="*/ 2255556 h 10322882"/>
              <a:gd name="connsiteX454" fmla="*/ 6404784 w 7129607"/>
              <a:gd name="connsiteY454" fmla="*/ 2259122 h 10322882"/>
              <a:gd name="connsiteX455" fmla="*/ 6400610 w 7129607"/>
              <a:gd name="connsiteY455" fmla="*/ 2269116 h 10322882"/>
              <a:gd name="connsiteX456" fmla="*/ 6385408 w 7129607"/>
              <a:gd name="connsiteY456" fmla="*/ 2319549 h 10322882"/>
              <a:gd name="connsiteX457" fmla="*/ 6398047 w 7129607"/>
              <a:gd name="connsiteY457" fmla="*/ 2287552 h 10322882"/>
              <a:gd name="connsiteX458" fmla="*/ 6404784 w 7129607"/>
              <a:gd name="connsiteY458" fmla="*/ 2259122 h 10322882"/>
              <a:gd name="connsiteX459" fmla="*/ 6406269 w 7129607"/>
              <a:gd name="connsiteY459" fmla="*/ 2255566 h 10322882"/>
              <a:gd name="connsiteX460" fmla="*/ 6419752 w 7129607"/>
              <a:gd name="connsiteY460" fmla="*/ 2269040 h 10322882"/>
              <a:gd name="connsiteX461" fmla="*/ 6436605 w 7129607"/>
              <a:gd name="connsiteY461" fmla="*/ 2292620 h 10322882"/>
              <a:gd name="connsiteX462" fmla="*/ 6433236 w 7129607"/>
              <a:gd name="connsiteY462" fmla="*/ 2326305 h 10322882"/>
              <a:gd name="connsiteX463" fmla="*/ 6426494 w 7129607"/>
              <a:gd name="connsiteY463" fmla="*/ 2363361 h 10322882"/>
              <a:gd name="connsiteX464" fmla="*/ 6446717 w 7129607"/>
              <a:gd name="connsiteY464" fmla="*/ 2386941 h 10322882"/>
              <a:gd name="connsiteX465" fmla="*/ 6480424 w 7129607"/>
              <a:gd name="connsiteY465" fmla="*/ 2410520 h 10322882"/>
              <a:gd name="connsiteX466" fmla="*/ 6517501 w 7129607"/>
              <a:gd name="connsiteY466" fmla="*/ 2420626 h 10322882"/>
              <a:gd name="connsiteX467" fmla="*/ 6530984 w 7129607"/>
              <a:gd name="connsiteY467" fmla="*/ 2467784 h 10322882"/>
              <a:gd name="connsiteX468" fmla="*/ 6534355 w 7129607"/>
              <a:gd name="connsiteY468" fmla="*/ 2528421 h 10322882"/>
              <a:gd name="connsiteX469" fmla="*/ 6557949 w 7129607"/>
              <a:gd name="connsiteY469" fmla="*/ 2528421 h 10322882"/>
              <a:gd name="connsiteX470" fmla="*/ 6554578 w 7129607"/>
              <a:gd name="connsiteY470" fmla="*/ 2541892 h 10322882"/>
              <a:gd name="connsiteX471" fmla="*/ 6524243 w 7129607"/>
              <a:gd name="connsiteY471" fmla="*/ 2599158 h 10322882"/>
              <a:gd name="connsiteX472" fmla="*/ 6541097 w 7129607"/>
              <a:gd name="connsiteY472" fmla="*/ 2619370 h 10322882"/>
              <a:gd name="connsiteX473" fmla="*/ 6537726 w 7129607"/>
              <a:gd name="connsiteY473" fmla="*/ 2646318 h 10322882"/>
              <a:gd name="connsiteX474" fmla="*/ 6561320 w 7129607"/>
              <a:gd name="connsiteY474" fmla="*/ 2666530 h 10322882"/>
              <a:gd name="connsiteX475" fmla="*/ 6568062 w 7129607"/>
              <a:gd name="connsiteY475" fmla="*/ 2703583 h 10322882"/>
              <a:gd name="connsiteX476" fmla="*/ 6601768 w 7129607"/>
              <a:gd name="connsiteY476" fmla="*/ 2683374 h 10322882"/>
              <a:gd name="connsiteX477" fmla="*/ 6638846 w 7129607"/>
              <a:gd name="connsiteY477" fmla="*/ 2663161 h 10322882"/>
              <a:gd name="connsiteX478" fmla="*/ 6672552 w 7129607"/>
              <a:gd name="connsiteY478" fmla="*/ 2659793 h 10322882"/>
              <a:gd name="connsiteX479" fmla="*/ 6682665 w 7129607"/>
              <a:gd name="connsiteY479" fmla="*/ 2673267 h 10322882"/>
              <a:gd name="connsiteX480" fmla="*/ 6702888 w 7129607"/>
              <a:gd name="connsiteY480" fmla="*/ 2683374 h 10322882"/>
              <a:gd name="connsiteX481" fmla="*/ 6719742 w 7129607"/>
              <a:gd name="connsiteY481" fmla="*/ 2706953 h 10322882"/>
              <a:gd name="connsiteX482" fmla="*/ 6733224 w 7129607"/>
              <a:gd name="connsiteY482" fmla="*/ 2733901 h 10322882"/>
              <a:gd name="connsiteX483" fmla="*/ 6729853 w 7129607"/>
              <a:gd name="connsiteY483" fmla="*/ 2747375 h 10322882"/>
              <a:gd name="connsiteX484" fmla="*/ 6743336 w 7129607"/>
              <a:gd name="connsiteY484" fmla="*/ 2754112 h 10322882"/>
              <a:gd name="connsiteX485" fmla="*/ 6750078 w 7129607"/>
              <a:gd name="connsiteY485" fmla="*/ 2770955 h 10322882"/>
              <a:gd name="connsiteX486" fmla="*/ 6743336 w 7129607"/>
              <a:gd name="connsiteY486" fmla="*/ 2794535 h 10322882"/>
              <a:gd name="connsiteX487" fmla="*/ 6756819 w 7129607"/>
              <a:gd name="connsiteY487" fmla="*/ 2811378 h 10322882"/>
              <a:gd name="connsiteX488" fmla="*/ 6770301 w 7129607"/>
              <a:gd name="connsiteY488" fmla="*/ 2811378 h 10322882"/>
              <a:gd name="connsiteX489" fmla="*/ 6780413 w 7129607"/>
              <a:gd name="connsiteY489" fmla="*/ 2821485 h 10322882"/>
              <a:gd name="connsiteX490" fmla="*/ 6797266 w 7129607"/>
              <a:gd name="connsiteY490" fmla="*/ 2855171 h 10322882"/>
              <a:gd name="connsiteX491" fmla="*/ 6810749 w 7129607"/>
              <a:gd name="connsiteY491" fmla="*/ 2868643 h 10322882"/>
              <a:gd name="connsiteX492" fmla="*/ 6814120 w 7129607"/>
              <a:gd name="connsiteY492" fmla="*/ 2892224 h 10322882"/>
              <a:gd name="connsiteX493" fmla="*/ 6820862 w 7129607"/>
              <a:gd name="connsiteY493" fmla="*/ 2909067 h 10322882"/>
              <a:gd name="connsiteX494" fmla="*/ 6830974 w 7129607"/>
              <a:gd name="connsiteY494" fmla="*/ 2922541 h 10322882"/>
              <a:gd name="connsiteX495" fmla="*/ 6844456 w 7129607"/>
              <a:gd name="connsiteY495" fmla="*/ 2949488 h 10322882"/>
              <a:gd name="connsiteX496" fmla="*/ 6871421 w 7129607"/>
              <a:gd name="connsiteY496" fmla="*/ 2973071 h 10322882"/>
              <a:gd name="connsiteX497" fmla="*/ 6878162 w 7129607"/>
              <a:gd name="connsiteY497" fmla="*/ 3010123 h 10322882"/>
              <a:gd name="connsiteX498" fmla="*/ 6901758 w 7129607"/>
              <a:gd name="connsiteY498" fmla="*/ 3033701 h 10322882"/>
              <a:gd name="connsiteX499" fmla="*/ 6938835 w 7129607"/>
              <a:gd name="connsiteY499" fmla="*/ 3040441 h 10322882"/>
              <a:gd name="connsiteX500" fmla="*/ 6975913 w 7129607"/>
              <a:gd name="connsiteY500" fmla="*/ 3043809 h 10322882"/>
              <a:gd name="connsiteX501" fmla="*/ 6986024 w 7129607"/>
              <a:gd name="connsiteY501" fmla="*/ 3060652 h 10322882"/>
              <a:gd name="connsiteX502" fmla="*/ 7002878 w 7129607"/>
              <a:gd name="connsiteY502" fmla="*/ 3074125 h 10322882"/>
              <a:gd name="connsiteX503" fmla="*/ 7016359 w 7129607"/>
              <a:gd name="connsiteY503" fmla="*/ 3104442 h 10322882"/>
              <a:gd name="connsiteX504" fmla="*/ 7023101 w 7129607"/>
              <a:gd name="connsiteY504" fmla="*/ 3148232 h 10322882"/>
              <a:gd name="connsiteX505" fmla="*/ 7039955 w 7129607"/>
              <a:gd name="connsiteY505" fmla="*/ 3175181 h 10322882"/>
              <a:gd name="connsiteX506" fmla="*/ 7046697 w 7129607"/>
              <a:gd name="connsiteY506" fmla="*/ 3188655 h 10322882"/>
              <a:gd name="connsiteX507" fmla="*/ 7060178 w 7129607"/>
              <a:gd name="connsiteY507" fmla="*/ 3205497 h 10322882"/>
              <a:gd name="connsiteX508" fmla="*/ 7083774 w 7129607"/>
              <a:gd name="connsiteY508" fmla="*/ 3239183 h 10322882"/>
              <a:gd name="connsiteX509" fmla="*/ 7093885 w 7129607"/>
              <a:gd name="connsiteY509" fmla="*/ 3269502 h 10322882"/>
              <a:gd name="connsiteX510" fmla="*/ 7120850 w 7129607"/>
              <a:gd name="connsiteY510" fmla="*/ 3289713 h 10322882"/>
              <a:gd name="connsiteX511" fmla="*/ 7127591 w 7129607"/>
              <a:gd name="connsiteY511" fmla="*/ 3336872 h 10322882"/>
              <a:gd name="connsiteX512" fmla="*/ 7114110 w 7129607"/>
              <a:gd name="connsiteY512" fmla="*/ 3373926 h 10322882"/>
              <a:gd name="connsiteX513" fmla="*/ 7100626 w 7129607"/>
              <a:gd name="connsiteY513" fmla="*/ 3404244 h 10322882"/>
              <a:gd name="connsiteX514" fmla="*/ 7080403 w 7129607"/>
              <a:gd name="connsiteY514" fmla="*/ 3427823 h 10322882"/>
              <a:gd name="connsiteX515" fmla="*/ 7056807 w 7129607"/>
              <a:gd name="connsiteY515" fmla="*/ 3451403 h 10322882"/>
              <a:gd name="connsiteX516" fmla="*/ 7063549 w 7129607"/>
              <a:gd name="connsiteY516" fmla="*/ 3491826 h 10322882"/>
              <a:gd name="connsiteX517" fmla="*/ 7033213 w 7129607"/>
              <a:gd name="connsiteY517" fmla="*/ 3512038 h 10322882"/>
              <a:gd name="connsiteX518" fmla="*/ 7009619 w 7129607"/>
              <a:gd name="connsiteY518" fmla="*/ 3545722 h 10322882"/>
              <a:gd name="connsiteX519" fmla="*/ 6972542 w 7129607"/>
              <a:gd name="connsiteY519" fmla="*/ 3576038 h 10322882"/>
              <a:gd name="connsiteX520" fmla="*/ 6952317 w 7129607"/>
              <a:gd name="connsiteY520" fmla="*/ 3602988 h 10322882"/>
              <a:gd name="connsiteX521" fmla="*/ 6928723 w 7129607"/>
              <a:gd name="connsiteY521" fmla="*/ 3643411 h 10322882"/>
              <a:gd name="connsiteX522" fmla="*/ 6915240 w 7129607"/>
              <a:gd name="connsiteY522" fmla="*/ 3660254 h 10322882"/>
              <a:gd name="connsiteX523" fmla="*/ 6891646 w 7129607"/>
              <a:gd name="connsiteY523" fmla="*/ 3663622 h 10322882"/>
              <a:gd name="connsiteX524" fmla="*/ 6844456 w 7129607"/>
              <a:gd name="connsiteY524" fmla="*/ 3677096 h 10322882"/>
              <a:gd name="connsiteX525" fmla="*/ 6820862 w 7129607"/>
              <a:gd name="connsiteY525" fmla="*/ 3650148 h 10322882"/>
              <a:gd name="connsiteX526" fmla="*/ 6800637 w 7129607"/>
              <a:gd name="connsiteY526" fmla="*/ 3609725 h 10322882"/>
              <a:gd name="connsiteX527" fmla="*/ 6766930 w 7129607"/>
              <a:gd name="connsiteY527" fmla="*/ 3602988 h 10322882"/>
              <a:gd name="connsiteX528" fmla="*/ 6753449 w 7129607"/>
              <a:gd name="connsiteY528" fmla="*/ 3592882 h 10322882"/>
              <a:gd name="connsiteX529" fmla="*/ 6753449 w 7129607"/>
              <a:gd name="connsiteY529" fmla="*/ 3589515 h 10322882"/>
              <a:gd name="connsiteX530" fmla="*/ 6766930 w 7129607"/>
              <a:gd name="connsiteY530" fmla="*/ 3572672 h 10322882"/>
              <a:gd name="connsiteX531" fmla="*/ 6790526 w 7129607"/>
              <a:gd name="connsiteY531" fmla="*/ 3559198 h 10322882"/>
              <a:gd name="connsiteX532" fmla="*/ 6790398 w 7129607"/>
              <a:gd name="connsiteY532" fmla="*/ 3558391 h 10322882"/>
              <a:gd name="connsiteX533" fmla="*/ 6790398 w 7129607"/>
              <a:gd name="connsiteY533" fmla="*/ 3546274 h 10322882"/>
              <a:gd name="connsiteX534" fmla="*/ 6790526 w 7129607"/>
              <a:gd name="connsiteY534" fmla="*/ 3545722 h 10322882"/>
              <a:gd name="connsiteX535" fmla="*/ 6800637 w 7129607"/>
              <a:gd name="connsiteY535" fmla="*/ 3535618 h 10322882"/>
              <a:gd name="connsiteX536" fmla="*/ 6804008 w 7129607"/>
              <a:gd name="connsiteY536" fmla="*/ 3512038 h 10322882"/>
              <a:gd name="connsiteX537" fmla="*/ 6804850 w 7129607"/>
              <a:gd name="connsiteY537" fmla="*/ 3500247 h 10322882"/>
              <a:gd name="connsiteX538" fmla="*/ 6804711 w 7129607"/>
              <a:gd name="connsiteY538" fmla="*/ 3499859 h 10322882"/>
              <a:gd name="connsiteX539" fmla="*/ 6803878 w 7129607"/>
              <a:gd name="connsiteY539" fmla="*/ 3511539 h 10322882"/>
              <a:gd name="connsiteX540" fmla="*/ 6800507 w 7129607"/>
              <a:gd name="connsiteY540" fmla="*/ 3535149 h 10322882"/>
              <a:gd name="connsiteX541" fmla="*/ 6790398 w 7129607"/>
              <a:gd name="connsiteY541" fmla="*/ 3545270 h 10322882"/>
              <a:gd name="connsiteX542" fmla="*/ 6790398 w 7129607"/>
              <a:gd name="connsiteY542" fmla="*/ 3546274 h 10322882"/>
              <a:gd name="connsiteX543" fmla="*/ 6789262 w 7129607"/>
              <a:gd name="connsiteY543" fmla="*/ 3551197 h 10322882"/>
              <a:gd name="connsiteX544" fmla="*/ 6790398 w 7129607"/>
              <a:gd name="connsiteY544" fmla="*/ 3558391 h 10322882"/>
              <a:gd name="connsiteX545" fmla="*/ 6790398 w 7129607"/>
              <a:gd name="connsiteY545" fmla="*/ 3558759 h 10322882"/>
              <a:gd name="connsiteX546" fmla="*/ 6766809 w 7129607"/>
              <a:gd name="connsiteY546" fmla="*/ 3572250 h 10322882"/>
              <a:gd name="connsiteX547" fmla="*/ 6753329 w 7129607"/>
              <a:gd name="connsiteY547" fmla="*/ 3589116 h 10322882"/>
              <a:gd name="connsiteX548" fmla="*/ 6739849 w 7129607"/>
              <a:gd name="connsiteY548" fmla="*/ 3595860 h 10322882"/>
              <a:gd name="connsiteX549" fmla="*/ 6733109 w 7129607"/>
              <a:gd name="connsiteY549" fmla="*/ 3619472 h 10322882"/>
              <a:gd name="connsiteX550" fmla="*/ 6719628 w 7129607"/>
              <a:gd name="connsiteY550" fmla="*/ 3663318 h 10322882"/>
              <a:gd name="connsiteX551" fmla="*/ 6699408 w 7129607"/>
              <a:gd name="connsiteY551" fmla="*/ 3693674 h 10322882"/>
              <a:gd name="connsiteX552" fmla="*/ 6709518 w 7129607"/>
              <a:gd name="connsiteY552" fmla="*/ 3713910 h 10322882"/>
              <a:gd name="connsiteX553" fmla="*/ 6733109 w 7129607"/>
              <a:gd name="connsiteY553" fmla="*/ 3720656 h 10322882"/>
              <a:gd name="connsiteX554" fmla="*/ 6716258 w 7129607"/>
              <a:gd name="connsiteY554" fmla="*/ 3754384 h 10322882"/>
              <a:gd name="connsiteX555" fmla="*/ 6716258 w 7129607"/>
              <a:gd name="connsiteY555" fmla="*/ 3794858 h 10322882"/>
              <a:gd name="connsiteX556" fmla="*/ 6719628 w 7129607"/>
              <a:gd name="connsiteY556" fmla="*/ 3845450 h 10322882"/>
              <a:gd name="connsiteX557" fmla="*/ 6729738 w 7129607"/>
              <a:gd name="connsiteY557" fmla="*/ 3869060 h 10322882"/>
              <a:gd name="connsiteX558" fmla="*/ 6726368 w 7129607"/>
              <a:gd name="connsiteY558" fmla="*/ 3902789 h 10322882"/>
              <a:gd name="connsiteX559" fmla="*/ 6733109 w 7129607"/>
              <a:gd name="connsiteY559" fmla="*/ 3946635 h 10322882"/>
              <a:gd name="connsiteX560" fmla="*/ 6709518 w 7129607"/>
              <a:gd name="connsiteY560" fmla="*/ 3973618 h 10322882"/>
              <a:gd name="connsiteX561" fmla="*/ 6672448 w 7129607"/>
              <a:gd name="connsiteY561" fmla="*/ 4014086 h 10322882"/>
              <a:gd name="connsiteX562" fmla="*/ 6638749 w 7129607"/>
              <a:gd name="connsiteY562" fmla="*/ 3993856 h 10322882"/>
              <a:gd name="connsiteX563" fmla="*/ 6618529 w 7129607"/>
              <a:gd name="connsiteY563" fmla="*/ 4003973 h 10322882"/>
              <a:gd name="connsiteX564" fmla="*/ 6598309 w 7129607"/>
              <a:gd name="connsiteY564" fmla="*/ 4010713 h 10322882"/>
              <a:gd name="connsiteX565" fmla="*/ 6605049 w 7129607"/>
              <a:gd name="connsiteY565" fmla="*/ 4078169 h 10322882"/>
              <a:gd name="connsiteX566" fmla="*/ 6591724 w 7129607"/>
              <a:gd name="connsiteY566" fmla="*/ 4084838 h 10322882"/>
              <a:gd name="connsiteX567" fmla="*/ 6591724 w 7129607"/>
              <a:gd name="connsiteY567" fmla="*/ 4101574 h 10322882"/>
              <a:gd name="connsiteX568" fmla="*/ 6591724 w 7129607"/>
              <a:gd name="connsiteY568" fmla="*/ 4121781 h 10322882"/>
              <a:gd name="connsiteX569" fmla="*/ 6598470 w 7129607"/>
              <a:gd name="connsiteY569" fmla="*/ 4145356 h 10322882"/>
              <a:gd name="connsiteX570" fmla="*/ 6615335 w 7129607"/>
              <a:gd name="connsiteY570" fmla="*/ 4177352 h 10322882"/>
              <a:gd name="connsiteX571" fmla="*/ 6622081 w 7129607"/>
              <a:gd name="connsiteY571" fmla="*/ 4209347 h 10322882"/>
              <a:gd name="connsiteX572" fmla="*/ 6642321 w 7129607"/>
              <a:gd name="connsiteY572" fmla="*/ 4307018 h 10322882"/>
              <a:gd name="connsiteX573" fmla="*/ 6662560 w 7129607"/>
              <a:gd name="connsiteY573" fmla="*/ 4337329 h 10322882"/>
              <a:gd name="connsiteX574" fmla="*/ 6655813 w 7129607"/>
              <a:gd name="connsiteY574" fmla="*/ 4364273 h 10322882"/>
              <a:gd name="connsiteX575" fmla="*/ 6591724 w 7129607"/>
              <a:gd name="connsiteY575" fmla="*/ 4404688 h 10322882"/>
              <a:gd name="connsiteX576" fmla="*/ 6568112 w 7129607"/>
              <a:gd name="connsiteY576" fmla="*/ 4428262 h 10322882"/>
              <a:gd name="connsiteX577" fmla="*/ 6537753 w 7129607"/>
              <a:gd name="connsiteY577" fmla="*/ 4458572 h 10322882"/>
              <a:gd name="connsiteX578" fmla="*/ 6510767 w 7129607"/>
              <a:gd name="connsiteY578" fmla="*/ 4482149 h 10322882"/>
              <a:gd name="connsiteX579" fmla="*/ 6483782 w 7129607"/>
              <a:gd name="connsiteY579" fmla="*/ 4515827 h 10322882"/>
              <a:gd name="connsiteX580" fmla="*/ 6439931 w 7129607"/>
              <a:gd name="connsiteY580" fmla="*/ 4515827 h 10322882"/>
              <a:gd name="connsiteX581" fmla="*/ 6409574 w 7129607"/>
              <a:gd name="connsiteY581" fmla="*/ 4542772 h 10322882"/>
              <a:gd name="connsiteX582" fmla="*/ 6355603 w 7129607"/>
              <a:gd name="connsiteY582" fmla="*/ 4613497 h 10322882"/>
              <a:gd name="connsiteX583" fmla="*/ 6345482 w 7129607"/>
              <a:gd name="connsiteY583" fmla="*/ 4626966 h 10322882"/>
              <a:gd name="connsiteX584" fmla="*/ 6332559 w 7129607"/>
              <a:gd name="connsiteY584" fmla="*/ 4636643 h 10322882"/>
              <a:gd name="connsiteX585" fmla="*/ 6332640 w 7129607"/>
              <a:gd name="connsiteY585" fmla="*/ 4637131 h 10322882"/>
              <a:gd name="connsiteX586" fmla="*/ 6329270 w 7129607"/>
              <a:gd name="connsiteY586" fmla="*/ 4653969 h 10322882"/>
              <a:gd name="connsiteX587" fmla="*/ 6309055 w 7129607"/>
              <a:gd name="connsiteY587" fmla="*/ 4657340 h 10322882"/>
              <a:gd name="connsiteX588" fmla="*/ 6308929 w 7129607"/>
              <a:gd name="connsiteY588" fmla="*/ 4657376 h 10322882"/>
              <a:gd name="connsiteX589" fmla="*/ 6328269 w 7129607"/>
              <a:gd name="connsiteY589" fmla="*/ 4654155 h 10322882"/>
              <a:gd name="connsiteX590" fmla="*/ 6335006 w 7129607"/>
              <a:gd name="connsiteY590" fmla="*/ 4670994 h 10322882"/>
              <a:gd name="connsiteX591" fmla="*/ 6328269 w 7129607"/>
              <a:gd name="connsiteY591" fmla="*/ 4758559 h 10322882"/>
              <a:gd name="connsiteX592" fmla="*/ 6335006 w 7129607"/>
              <a:gd name="connsiteY592" fmla="*/ 4798972 h 10322882"/>
              <a:gd name="connsiteX593" fmla="*/ 6358584 w 7129607"/>
              <a:gd name="connsiteY593" fmla="*/ 4825915 h 10322882"/>
              <a:gd name="connsiteX594" fmla="*/ 6375425 w 7129607"/>
              <a:gd name="connsiteY594" fmla="*/ 4866332 h 10322882"/>
              <a:gd name="connsiteX595" fmla="*/ 6382162 w 7129607"/>
              <a:gd name="connsiteY595" fmla="*/ 4910115 h 10322882"/>
              <a:gd name="connsiteX596" fmla="*/ 6392267 w 7129607"/>
              <a:gd name="connsiteY596" fmla="*/ 4953897 h 10322882"/>
              <a:gd name="connsiteX597" fmla="*/ 6372058 w 7129607"/>
              <a:gd name="connsiteY597" fmla="*/ 4987576 h 10322882"/>
              <a:gd name="connsiteX598" fmla="*/ 6358584 w 7129607"/>
              <a:gd name="connsiteY598" fmla="*/ 5021254 h 10322882"/>
              <a:gd name="connsiteX599" fmla="*/ 6338373 w 7129607"/>
              <a:gd name="connsiteY599" fmla="*/ 5065036 h 10322882"/>
              <a:gd name="connsiteX600" fmla="*/ 6308058 w 7129607"/>
              <a:gd name="connsiteY600" fmla="*/ 5102084 h 10322882"/>
              <a:gd name="connsiteX601" fmla="*/ 6304690 w 7129607"/>
              <a:gd name="connsiteY601" fmla="*/ 5139130 h 10322882"/>
              <a:gd name="connsiteX602" fmla="*/ 6304690 w 7129607"/>
              <a:gd name="connsiteY602" fmla="*/ 5169440 h 10322882"/>
              <a:gd name="connsiteX603" fmla="*/ 6294584 w 7129607"/>
              <a:gd name="connsiteY603" fmla="*/ 5203120 h 10322882"/>
              <a:gd name="connsiteX604" fmla="*/ 6284480 w 7129607"/>
              <a:gd name="connsiteY604" fmla="*/ 5236800 h 10322882"/>
              <a:gd name="connsiteX605" fmla="*/ 6264269 w 7129607"/>
              <a:gd name="connsiteY605" fmla="*/ 5273845 h 10322882"/>
              <a:gd name="connsiteX606" fmla="*/ 6237321 w 7129607"/>
              <a:gd name="connsiteY606" fmla="*/ 5297421 h 10322882"/>
              <a:gd name="connsiteX607" fmla="*/ 6233954 w 7129607"/>
              <a:gd name="connsiteY607" fmla="*/ 5317628 h 10322882"/>
              <a:gd name="connsiteX608" fmla="*/ 6244058 w 7129607"/>
              <a:gd name="connsiteY608" fmla="*/ 5331100 h 10322882"/>
              <a:gd name="connsiteX609" fmla="*/ 6247428 w 7129607"/>
              <a:gd name="connsiteY609" fmla="*/ 5364780 h 10322882"/>
              <a:gd name="connsiteX610" fmla="*/ 6247428 w 7129607"/>
              <a:gd name="connsiteY610" fmla="*/ 5408563 h 10322882"/>
              <a:gd name="connsiteX611" fmla="*/ 6233954 w 7129607"/>
              <a:gd name="connsiteY611" fmla="*/ 5418666 h 10322882"/>
              <a:gd name="connsiteX612" fmla="*/ 6231124 w 7129607"/>
              <a:gd name="connsiteY612" fmla="*/ 5421496 h 10322882"/>
              <a:gd name="connsiteX613" fmla="*/ 6231124 w 7129607"/>
              <a:gd name="connsiteY613" fmla="*/ 5431561 h 10322882"/>
              <a:gd name="connsiteX614" fmla="*/ 6214279 w 7129607"/>
              <a:gd name="connsiteY614" fmla="*/ 5468654 h 10322882"/>
              <a:gd name="connsiteX615" fmla="*/ 6217649 w 7129607"/>
              <a:gd name="connsiteY615" fmla="*/ 5515864 h 10322882"/>
              <a:gd name="connsiteX616" fmla="*/ 6204172 w 7129607"/>
              <a:gd name="connsiteY616" fmla="*/ 5532724 h 10322882"/>
              <a:gd name="connsiteX617" fmla="*/ 6224386 w 7129607"/>
              <a:gd name="connsiteY617" fmla="*/ 5563074 h 10322882"/>
              <a:gd name="connsiteX618" fmla="*/ 6217649 w 7129607"/>
              <a:gd name="connsiteY618" fmla="*/ 5610283 h 10322882"/>
              <a:gd name="connsiteX619" fmla="*/ 6190695 w 7129607"/>
              <a:gd name="connsiteY619" fmla="*/ 5670981 h 10322882"/>
              <a:gd name="connsiteX620" fmla="*/ 6180587 w 7129607"/>
              <a:gd name="connsiteY620" fmla="*/ 5691214 h 10322882"/>
              <a:gd name="connsiteX621" fmla="*/ 6170481 w 7129607"/>
              <a:gd name="connsiteY621" fmla="*/ 5748542 h 10322882"/>
              <a:gd name="connsiteX622" fmla="*/ 6170481 w 7129607"/>
              <a:gd name="connsiteY622" fmla="*/ 5789007 h 10322882"/>
              <a:gd name="connsiteX623" fmla="*/ 6157004 w 7129607"/>
              <a:gd name="connsiteY623" fmla="*/ 5815983 h 10322882"/>
              <a:gd name="connsiteX624" fmla="*/ 6143527 w 7129607"/>
              <a:gd name="connsiteY624" fmla="*/ 5839588 h 10322882"/>
              <a:gd name="connsiteX625" fmla="*/ 6109836 w 7129607"/>
              <a:gd name="connsiteY625" fmla="*/ 5849705 h 10322882"/>
              <a:gd name="connsiteX626" fmla="*/ 6089622 w 7129607"/>
              <a:gd name="connsiteY626" fmla="*/ 5859821 h 10322882"/>
              <a:gd name="connsiteX627" fmla="*/ 6079515 w 7129607"/>
              <a:gd name="connsiteY627" fmla="*/ 5880054 h 10322882"/>
              <a:gd name="connsiteX628" fmla="*/ 6096361 w 7129607"/>
              <a:gd name="connsiteY628" fmla="*/ 5900287 h 10322882"/>
              <a:gd name="connsiteX629" fmla="*/ 6086253 w 7129607"/>
              <a:gd name="connsiteY629" fmla="*/ 5913776 h 10322882"/>
              <a:gd name="connsiteX630" fmla="*/ 6086253 w 7129607"/>
              <a:gd name="connsiteY630" fmla="*/ 5913866 h 10322882"/>
              <a:gd name="connsiteX631" fmla="*/ 6096232 w 7129607"/>
              <a:gd name="connsiteY631" fmla="*/ 5900548 h 10322882"/>
              <a:gd name="connsiteX632" fmla="*/ 6102962 w 7129607"/>
              <a:gd name="connsiteY632" fmla="*/ 5910653 h 10322882"/>
              <a:gd name="connsiteX633" fmla="*/ 6113056 w 7129607"/>
              <a:gd name="connsiteY633" fmla="*/ 5944331 h 10322882"/>
              <a:gd name="connsiteX634" fmla="*/ 6163528 w 7129607"/>
              <a:gd name="connsiteY634" fmla="*/ 5954436 h 10322882"/>
              <a:gd name="connsiteX635" fmla="*/ 6247647 w 7129607"/>
              <a:gd name="connsiteY635" fmla="*/ 5957803 h 10322882"/>
              <a:gd name="connsiteX636" fmla="*/ 6271200 w 7129607"/>
              <a:gd name="connsiteY636" fmla="*/ 5954436 h 10322882"/>
              <a:gd name="connsiteX637" fmla="*/ 6288024 w 7129607"/>
              <a:gd name="connsiteY637" fmla="*/ 5951068 h 10322882"/>
              <a:gd name="connsiteX638" fmla="*/ 6318308 w 7129607"/>
              <a:gd name="connsiteY638" fmla="*/ 5940963 h 10322882"/>
              <a:gd name="connsiteX639" fmla="*/ 6351954 w 7129607"/>
              <a:gd name="connsiteY639" fmla="*/ 5967906 h 10322882"/>
              <a:gd name="connsiteX640" fmla="*/ 6348590 w 7129607"/>
              <a:gd name="connsiteY640" fmla="*/ 5988114 h 10322882"/>
              <a:gd name="connsiteX641" fmla="*/ 6365414 w 7129607"/>
              <a:gd name="connsiteY641" fmla="*/ 6021794 h 10322882"/>
              <a:gd name="connsiteX642" fmla="*/ 6368778 w 7129607"/>
              <a:gd name="connsiteY642" fmla="*/ 6045369 h 10322882"/>
              <a:gd name="connsiteX643" fmla="*/ 6382238 w 7129607"/>
              <a:gd name="connsiteY643" fmla="*/ 6068944 h 10322882"/>
              <a:gd name="connsiteX644" fmla="*/ 6388967 w 7129607"/>
              <a:gd name="connsiteY644" fmla="*/ 6102624 h 10322882"/>
              <a:gd name="connsiteX645" fmla="*/ 6375509 w 7129607"/>
              <a:gd name="connsiteY645" fmla="*/ 6132934 h 10322882"/>
              <a:gd name="connsiteX646" fmla="*/ 6402427 w 7129607"/>
              <a:gd name="connsiteY646" fmla="*/ 6153142 h 10322882"/>
              <a:gd name="connsiteX647" fmla="*/ 6409156 w 7129607"/>
              <a:gd name="connsiteY647" fmla="*/ 6186821 h 10322882"/>
              <a:gd name="connsiteX648" fmla="*/ 6419251 w 7129607"/>
              <a:gd name="connsiteY648" fmla="*/ 6210397 h 10322882"/>
              <a:gd name="connsiteX649" fmla="*/ 6378873 w 7129607"/>
              <a:gd name="connsiteY649" fmla="*/ 6240707 h 10322882"/>
              <a:gd name="connsiteX650" fmla="*/ 6348590 w 7129607"/>
              <a:gd name="connsiteY650" fmla="*/ 6260915 h 10322882"/>
              <a:gd name="connsiteX651" fmla="*/ 6308213 w 7129607"/>
              <a:gd name="connsiteY651" fmla="*/ 6257547 h 10322882"/>
              <a:gd name="connsiteX652" fmla="*/ 6311577 w 7129607"/>
              <a:gd name="connsiteY652" fmla="*/ 6264284 h 10322882"/>
              <a:gd name="connsiteX653" fmla="*/ 6308213 w 7129607"/>
              <a:gd name="connsiteY653" fmla="*/ 6281122 h 10322882"/>
              <a:gd name="connsiteX654" fmla="*/ 6314942 w 7129607"/>
              <a:gd name="connsiteY654" fmla="*/ 6294594 h 10322882"/>
              <a:gd name="connsiteX655" fmla="*/ 6301484 w 7129607"/>
              <a:gd name="connsiteY655" fmla="*/ 6308067 h 10322882"/>
              <a:gd name="connsiteX656" fmla="*/ 6314942 w 7129607"/>
              <a:gd name="connsiteY656" fmla="*/ 6338377 h 10322882"/>
              <a:gd name="connsiteX657" fmla="*/ 6311577 w 7129607"/>
              <a:gd name="connsiteY657" fmla="*/ 6385529 h 10322882"/>
              <a:gd name="connsiteX658" fmla="*/ 6234187 w 7129607"/>
              <a:gd name="connsiteY658" fmla="*/ 6419207 h 10322882"/>
              <a:gd name="connsiteX659" fmla="*/ 6207270 w 7129607"/>
              <a:gd name="connsiteY659" fmla="*/ 6442782 h 10322882"/>
              <a:gd name="connsiteX660" fmla="*/ 6176988 w 7129607"/>
              <a:gd name="connsiteY660" fmla="*/ 6466358 h 10322882"/>
              <a:gd name="connsiteX661" fmla="*/ 6163528 w 7129607"/>
              <a:gd name="connsiteY661" fmla="*/ 6496670 h 10322882"/>
              <a:gd name="connsiteX662" fmla="*/ 6160163 w 7129607"/>
              <a:gd name="connsiteY662" fmla="*/ 6537085 h 10322882"/>
              <a:gd name="connsiteX663" fmla="*/ 6153433 w 7129607"/>
              <a:gd name="connsiteY663" fmla="*/ 6570763 h 10322882"/>
              <a:gd name="connsiteX664" fmla="*/ 6126515 w 7129607"/>
              <a:gd name="connsiteY664" fmla="*/ 6597707 h 10322882"/>
              <a:gd name="connsiteX665" fmla="*/ 6143339 w 7129607"/>
              <a:gd name="connsiteY665" fmla="*/ 6604443 h 10322882"/>
              <a:gd name="connsiteX666" fmla="*/ 6150068 w 7129607"/>
              <a:gd name="connsiteY666" fmla="*/ 6624650 h 10322882"/>
              <a:gd name="connsiteX667" fmla="*/ 6136609 w 7129607"/>
              <a:gd name="connsiteY667" fmla="*/ 6668433 h 10322882"/>
              <a:gd name="connsiteX668" fmla="*/ 6116420 w 7129607"/>
              <a:gd name="connsiteY668" fmla="*/ 6692008 h 10322882"/>
              <a:gd name="connsiteX669" fmla="*/ 6102962 w 7129607"/>
              <a:gd name="connsiteY669" fmla="*/ 6671800 h 10322882"/>
              <a:gd name="connsiteX670" fmla="*/ 6102729 w 7129607"/>
              <a:gd name="connsiteY670" fmla="*/ 6671854 h 10322882"/>
              <a:gd name="connsiteX671" fmla="*/ 6115671 w 7129607"/>
              <a:gd name="connsiteY671" fmla="*/ 6691281 h 10322882"/>
              <a:gd name="connsiteX672" fmla="*/ 6108934 w 7129607"/>
              <a:gd name="connsiteY672" fmla="*/ 6694650 h 10322882"/>
              <a:gd name="connsiteX673" fmla="*/ 6085357 w 7129607"/>
              <a:gd name="connsiteY673" fmla="*/ 6735092 h 10322882"/>
              <a:gd name="connsiteX674" fmla="*/ 6108934 w 7129607"/>
              <a:gd name="connsiteY674" fmla="*/ 6762052 h 10322882"/>
              <a:gd name="connsiteX675" fmla="*/ 6142615 w 7129607"/>
              <a:gd name="connsiteY675" fmla="*/ 6758683 h 10322882"/>
              <a:gd name="connsiteX676" fmla="*/ 6159457 w 7129607"/>
              <a:gd name="connsiteY676" fmla="*/ 6745201 h 10322882"/>
              <a:gd name="connsiteX677" fmla="*/ 6172929 w 7129607"/>
              <a:gd name="connsiteY677" fmla="*/ 6735092 h 10322882"/>
              <a:gd name="connsiteX678" fmla="*/ 6183034 w 7129607"/>
              <a:gd name="connsiteY678" fmla="*/ 6748572 h 10322882"/>
              <a:gd name="connsiteX679" fmla="*/ 6189769 w 7129607"/>
              <a:gd name="connsiteY679" fmla="*/ 6768792 h 10322882"/>
              <a:gd name="connsiteX680" fmla="*/ 6189769 w 7129607"/>
              <a:gd name="connsiteY680" fmla="*/ 6771551 h 10322882"/>
              <a:gd name="connsiteX681" fmla="*/ 6190277 w 7129607"/>
              <a:gd name="connsiteY681" fmla="*/ 6769015 h 10322882"/>
              <a:gd name="connsiteX682" fmla="*/ 6190277 w 7129607"/>
              <a:gd name="connsiteY682" fmla="*/ 6772384 h 10322882"/>
              <a:gd name="connsiteX683" fmla="*/ 6189603 w 7129607"/>
              <a:gd name="connsiteY683" fmla="*/ 6772384 h 10322882"/>
              <a:gd name="connsiteX684" fmla="*/ 6189647 w 7129607"/>
              <a:gd name="connsiteY684" fmla="*/ 6772163 h 10322882"/>
              <a:gd name="connsiteX685" fmla="*/ 6176297 w 7129607"/>
              <a:gd name="connsiteY685" fmla="*/ 6772163 h 10322882"/>
              <a:gd name="connsiteX686" fmla="*/ 6156088 w 7129607"/>
              <a:gd name="connsiteY686" fmla="*/ 6789012 h 10322882"/>
              <a:gd name="connsiteX687" fmla="*/ 6139248 w 7129607"/>
              <a:gd name="connsiteY687" fmla="*/ 6809234 h 10322882"/>
              <a:gd name="connsiteX688" fmla="*/ 6138258 w 7129607"/>
              <a:gd name="connsiteY688" fmla="*/ 6816168 h 10322882"/>
              <a:gd name="connsiteX689" fmla="*/ 6139748 w 7129607"/>
              <a:gd name="connsiteY689" fmla="*/ 6809445 h 10322882"/>
              <a:gd name="connsiteX690" fmla="*/ 6156591 w 7129607"/>
              <a:gd name="connsiteY690" fmla="*/ 6789230 h 10322882"/>
              <a:gd name="connsiteX691" fmla="*/ 6176801 w 7129607"/>
              <a:gd name="connsiteY691" fmla="*/ 6772384 h 10322882"/>
              <a:gd name="connsiteX692" fmla="*/ 6189603 w 7129607"/>
              <a:gd name="connsiteY692" fmla="*/ 6772384 h 10322882"/>
              <a:gd name="connsiteX693" fmla="*/ 6186908 w 7129607"/>
              <a:gd name="connsiteY693" fmla="*/ 6785861 h 10322882"/>
              <a:gd name="connsiteX694" fmla="*/ 6200381 w 7129607"/>
              <a:gd name="connsiteY694" fmla="*/ 6816184 h 10322882"/>
              <a:gd name="connsiteX695" fmla="*/ 6210487 w 7129607"/>
              <a:gd name="connsiteY695" fmla="*/ 6853244 h 10322882"/>
              <a:gd name="connsiteX696" fmla="*/ 6207118 w 7129607"/>
              <a:gd name="connsiteY696" fmla="*/ 6897042 h 10322882"/>
              <a:gd name="connsiteX697" fmla="*/ 6213857 w 7129607"/>
              <a:gd name="connsiteY697" fmla="*/ 6920627 h 10322882"/>
              <a:gd name="connsiteX698" fmla="*/ 6237437 w 7129607"/>
              <a:gd name="connsiteY698" fmla="*/ 6913889 h 10322882"/>
              <a:gd name="connsiteX699" fmla="*/ 6261016 w 7129607"/>
              <a:gd name="connsiteY699" fmla="*/ 6917258 h 10322882"/>
              <a:gd name="connsiteX700" fmla="*/ 6291333 w 7129607"/>
              <a:gd name="connsiteY700" fmla="*/ 6907150 h 10322882"/>
              <a:gd name="connsiteX701" fmla="*/ 6318281 w 7129607"/>
              <a:gd name="connsiteY701" fmla="*/ 6920627 h 10322882"/>
              <a:gd name="connsiteX702" fmla="*/ 6345230 w 7129607"/>
              <a:gd name="connsiteY702" fmla="*/ 6950949 h 10322882"/>
              <a:gd name="connsiteX703" fmla="*/ 6375547 w 7129607"/>
              <a:gd name="connsiteY703" fmla="*/ 6981272 h 10322882"/>
              <a:gd name="connsiteX704" fmla="*/ 6365441 w 7129607"/>
              <a:gd name="connsiteY704" fmla="*/ 6998118 h 10322882"/>
              <a:gd name="connsiteX705" fmla="*/ 6362073 w 7129607"/>
              <a:gd name="connsiteY705" fmla="*/ 7028439 h 10322882"/>
              <a:gd name="connsiteX706" fmla="*/ 6375547 w 7129607"/>
              <a:gd name="connsiteY706" fmla="*/ 7075607 h 10322882"/>
              <a:gd name="connsiteX707" fmla="*/ 6372179 w 7129607"/>
              <a:gd name="connsiteY707" fmla="*/ 7122776 h 10322882"/>
              <a:gd name="connsiteX708" fmla="*/ 6378916 w 7129607"/>
              <a:gd name="connsiteY708" fmla="*/ 7173313 h 10322882"/>
              <a:gd name="connsiteX709" fmla="*/ 6365441 w 7129607"/>
              <a:gd name="connsiteY709" fmla="*/ 7203635 h 10322882"/>
              <a:gd name="connsiteX710" fmla="*/ 6365441 w 7129607"/>
              <a:gd name="connsiteY710" fmla="*/ 7227220 h 10322882"/>
              <a:gd name="connsiteX711" fmla="*/ 6358704 w 7129607"/>
              <a:gd name="connsiteY711" fmla="*/ 7233958 h 10322882"/>
              <a:gd name="connsiteX712" fmla="*/ 6358387 w 7129607"/>
              <a:gd name="connsiteY712" fmla="*/ 7233988 h 10322882"/>
              <a:gd name="connsiteX713" fmla="*/ 6341856 w 7129607"/>
              <a:gd name="connsiteY713" fmla="*/ 7257114 h 10322882"/>
              <a:gd name="connsiteX714" fmla="*/ 6335116 w 7129607"/>
              <a:gd name="connsiteY714" fmla="*/ 7284056 h 10322882"/>
              <a:gd name="connsiteX715" fmla="*/ 6372187 w 7129607"/>
              <a:gd name="connsiteY715" fmla="*/ 7304262 h 10322882"/>
              <a:gd name="connsiteX716" fmla="*/ 6385669 w 7129607"/>
              <a:gd name="connsiteY716" fmla="*/ 7324470 h 10322882"/>
              <a:gd name="connsiteX717" fmla="*/ 6395778 w 7129607"/>
              <a:gd name="connsiteY717" fmla="*/ 7368251 h 10322882"/>
              <a:gd name="connsiteX718" fmla="*/ 6405889 w 7129607"/>
              <a:gd name="connsiteY718" fmla="*/ 7378354 h 10322882"/>
              <a:gd name="connsiteX719" fmla="*/ 6399149 w 7129607"/>
              <a:gd name="connsiteY719" fmla="*/ 7395194 h 10322882"/>
              <a:gd name="connsiteX720" fmla="*/ 6409258 w 7129607"/>
              <a:gd name="connsiteY720" fmla="*/ 7449078 h 10322882"/>
              <a:gd name="connsiteX721" fmla="*/ 6436220 w 7129607"/>
              <a:gd name="connsiteY721" fmla="*/ 7476021 h 10322882"/>
              <a:gd name="connsiteX722" fmla="*/ 6453071 w 7129607"/>
              <a:gd name="connsiteY722" fmla="*/ 7502964 h 10322882"/>
              <a:gd name="connsiteX723" fmla="*/ 6456440 w 7129607"/>
              <a:gd name="connsiteY723" fmla="*/ 7526537 h 10322882"/>
              <a:gd name="connsiteX724" fmla="*/ 6446331 w 7129607"/>
              <a:gd name="connsiteY724" fmla="*/ 7543377 h 10322882"/>
              <a:gd name="connsiteX725" fmla="*/ 6436220 w 7129607"/>
              <a:gd name="connsiteY725" fmla="*/ 7553480 h 10322882"/>
              <a:gd name="connsiteX726" fmla="*/ 6422740 w 7129607"/>
              <a:gd name="connsiteY726" fmla="*/ 7563583 h 10322882"/>
              <a:gd name="connsiteX727" fmla="*/ 6426109 w 7129607"/>
              <a:gd name="connsiteY727" fmla="*/ 7603997 h 10322882"/>
              <a:gd name="connsiteX728" fmla="*/ 6442960 w 7129607"/>
              <a:gd name="connsiteY728" fmla="*/ 7637675 h 10322882"/>
              <a:gd name="connsiteX729" fmla="*/ 6436220 w 7129607"/>
              <a:gd name="connsiteY729" fmla="*/ 7678088 h 10322882"/>
              <a:gd name="connsiteX730" fmla="*/ 6436220 w 7129607"/>
              <a:gd name="connsiteY730" fmla="*/ 7718502 h 10322882"/>
              <a:gd name="connsiteX731" fmla="*/ 6429480 w 7129607"/>
              <a:gd name="connsiteY731" fmla="*/ 7765652 h 10322882"/>
              <a:gd name="connsiteX732" fmla="*/ 6429480 w 7129607"/>
              <a:gd name="connsiteY732" fmla="*/ 7772286 h 10322882"/>
              <a:gd name="connsiteX733" fmla="*/ 6430097 w 7129607"/>
              <a:gd name="connsiteY733" fmla="*/ 7772902 h 10322882"/>
              <a:gd name="connsiteX734" fmla="*/ 6426723 w 7129607"/>
              <a:gd name="connsiteY734" fmla="*/ 7816705 h 10322882"/>
              <a:gd name="connsiteX735" fmla="*/ 6436841 w 7129607"/>
              <a:gd name="connsiteY735" fmla="*/ 7863877 h 10322882"/>
              <a:gd name="connsiteX736" fmla="*/ 6433469 w 7129607"/>
              <a:gd name="connsiteY736" fmla="*/ 7894202 h 10322882"/>
              <a:gd name="connsiteX737" fmla="*/ 6463822 w 7129607"/>
              <a:gd name="connsiteY737" fmla="*/ 7927896 h 10322882"/>
              <a:gd name="connsiteX738" fmla="*/ 6477312 w 7129607"/>
              <a:gd name="connsiteY738" fmla="*/ 7964961 h 10322882"/>
              <a:gd name="connsiteX739" fmla="*/ 6467194 w 7129607"/>
              <a:gd name="connsiteY739" fmla="*/ 8012132 h 10322882"/>
              <a:gd name="connsiteX740" fmla="*/ 6433469 w 7129607"/>
              <a:gd name="connsiteY740" fmla="*/ 8049196 h 10322882"/>
              <a:gd name="connsiteX741" fmla="*/ 6416605 w 7129607"/>
              <a:gd name="connsiteY741" fmla="*/ 8092999 h 10322882"/>
              <a:gd name="connsiteX742" fmla="*/ 6426723 w 7129607"/>
              <a:gd name="connsiteY742" fmla="*/ 8136801 h 10322882"/>
              <a:gd name="connsiteX743" fmla="*/ 6406488 w 7129607"/>
              <a:gd name="connsiteY743" fmla="*/ 8170497 h 10322882"/>
              <a:gd name="connsiteX744" fmla="*/ 6379508 w 7129607"/>
              <a:gd name="connsiteY744" fmla="*/ 8217669 h 10322882"/>
              <a:gd name="connsiteX745" fmla="*/ 6352527 w 7129607"/>
              <a:gd name="connsiteY745" fmla="*/ 8244624 h 10322882"/>
              <a:gd name="connsiteX746" fmla="*/ 6335665 w 7129607"/>
              <a:gd name="connsiteY746" fmla="*/ 8271580 h 10322882"/>
              <a:gd name="connsiteX747" fmla="*/ 6312057 w 7129607"/>
              <a:gd name="connsiteY747" fmla="*/ 8288426 h 10322882"/>
              <a:gd name="connsiteX748" fmla="*/ 6288448 w 7129607"/>
              <a:gd name="connsiteY748" fmla="*/ 8281688 h 10322882"/>
              <a:gd name="connsiteX749" fmla="*/ 6268212 w 7129607"/>
              <a:gd name="connsiteY749" fmla="*/ 8298535 h 10322882"/>
              <a:gd name="connsiteX750" fmla="*/ 6247978 w 7129607"/>
              <a:gd name="connsiteY750" fmla="*/ 8335598 h 10322882"/>
              <a:gd name="connsiteX751" fmla="*/ 6258095 w 7129607"/>
              <a:gd name="connsiteY751" fmla="*/ 8372663 h 10322882"/>
              <a:gd name="connsiteX752" fmla="*/ 6264840 w 7129607"/>
              <a:gd name="connsiteY752" fmla="*/ 8402988 h 10322882"/>
              <a:gd name="connsiteX753" fmla="*/ 6281704 w 7129607"/>
              <a:gd name="connsiteY753" fmla="*/ 8429943 h 10322882"/>
              <a:gd name="connsiteX754" fmla="*/ 6301938 w 7129607"/>
              <a:gd name="connsiteY754" fmla="*/ 8456899 h 10322882"/>
              <a:gd name="connsiteX755" fmla="*/ 6342410 w 7129607"/>
              <a:gd name="connsiteY755" fmla="*/ 8460268 h 10322882"/>
              <a:gd name="connsiteX756" fmla="*/ 6379508 w 7129607"/>
              <a:gd name="connsiteY756" fmla="*/ 8453530 h 10322882"/>
              <a:gd name="connsiteX757" fmla="*/ 6386252 w 7129607"/>
              <a:gd name="connsiteY757" fmla="*/ 8487223 h 10322882"/>
              <a:gd name="connsiteX758" fmla="*/ 6406488 w 7129607"/>
              <a:gd name="connsiteY758" fmla="*/ 8510810 h 10322882"/>
              <a:gd name="connsiteX759" fmla="*/ 6362644 w 7129607"/>
              <a:gd name="connsiteY759" fmla="*/ 8568090 h 10322882"/>
              <a:gd name="connsiteX760" fmla="*/ 6362644 w 7129607"/>
              <a:gd name="connsiteY760" fmla="*/ 8588307 h 10322882"/>
              <a:gd name="connsiteX761" fmla="*/ 6369390 w 7129607"/>
              <a:gd name="connsiteY761" fmla="*/ 8611893 h 10322882"/>
              <a:gd name="connsiteX762" fmla="*/ 6345782 w 7129607"/>
              <a:gd name="connsiteY762" fmla="*/ 8645587 h 10322882"/>
              <a:gd name="connsiteX763" fmla="*/ 6301938 w 7129607"/>
              <a:gd name="connsiteY763" fmla="*/ 8655696 h 10322882"/>
              <a:gd name="connsiteX764" fmla="*/ 6254723 w 7129607"/>
              <a:gd name="connsiteY764" fmla="*/ 8672542 h 10322882"/>
              <a:gd name="connsiteX765" fmla="*/ 6231115 w 7129607"/>
              <a:gd name="connsiteY765" fmla="*/ 8669173 h 10322882"/>
              <a:gd name="connsiteX766" fmla="*/ 6224370 w 7129607"/>
              <a:gd name="connsiteY766" fmla="*/ 8679282 h 10322882"/>
              <a:gd name="connsiteX767" fmla="*/ 6223800 w 7129607"/>
              <a:gd name="connsiteY767" fmla="*/ 8679282 h 10322882"/>
              <a:gd name="connsiteX768" fmla="*/ 6220627 w 7129607"/>
              <a:gd name="connsiteY768" fmla="*/ 8685630 h 10322882"/>
              <a:gd name="connsiteX769" fmla="*/ 6207154 w 7129607"/>
              <a:gd name="connsiteY769" fmla="*/ 8729412 h 10322882"/>
              <a:gd name="connsiteX770" fmla="*/ 6183579 w 7129607"/>
              <a:gd name="connsiteY770" fmla="*/ 8749620 h 10322882"/>
              <a:gd name="connsiteX771" fmla="*/ 6170107 w 7129607"/>
              <a:gd name="connsiteY771" fmla="*/ 8790035 h 10322882"/>
              <a:gd name="connsiteX772" fmla="*/ 6139795 w 7129607"/>
              <a:gd name="connsiteY772" fmla="*/ 8823713 h 10322882"/>
              <a:gd name="connsiteX773" fmla="*/ 6116220 w 7129607"/>
              <a:gd name="connsiteY773" fmla="*/ 8850658 h 10322882"/>
              <a:gd name="connsiteX774" fmla="*/ 6072437 w 7129607"/>
              <a:gd name="connsiteY774" fmla="*/ 8847288 h 10322882"/>
              <a:gd name="connsiteX775" fmla="*/ 6025285 w 7129607"/>
              <a:gd name="connsiteY775" fmla="*/ 8854025 h 10322882"/>
              <a:gd name="connsiteX776" fmla="*/ 5961293 w 7129607"/>
              <a:gd name="connsiteY776" fmla="*/ 8864128 h 10322882"/>
              <a:gd name="connsiteX777" fmla="*/ 5937718 w 7129607"/>
              <a:gd name="connsiteY777" fmla="*/ 8874233 h 10322882"/>
              <a:gd name="connsiteX778" fmla="*/ 5917511 w 7129607"/>
              <a:gd name="connsiteY778" fmla="*/ 8874233 h 10322882"/>
              <a:gd name="connsiteX779" fmla="*/ 5900671 w 7129607"/>
              <a:gd name="connsiteY779" fmla="*/ 8864128 h 10322882"/>
              <a:gd name="connsiteX780" fmla="*/ 5870359 w 7129607"/>
              <a:gd name="connsiteY780" fmla="*/ 8854025 h 10322882"/>
              <a:gd name="connsiteX781" fmla="*/ 5840047 w 7129607"/>
              <a:gd name="connsiteY781" fmla="*/ 8850658 h 10322882"/>
              <a:gd name="connsiteX782" fmla="*/ 5823207 w 7129607"/>
              <a:gd name="connsiteY782" fmla="*/ 8847288 h 10322882"/>
              <a:gd name="connsiteX783" fmla="*/ 5786159 w 7129607"/>
              <a:gd name="connsiteY783" fmla="*/ 8847288 h 10322882"/>
              <a:gd name="connsiteX784" fmla="*/ 5742377 w 7129607"/>
              <a:gd name="connsiteY784" fmla="*/ 8837185 h 10322882"/>
              <a:gd name="connsiteX785" fmla="*/ 5728904 w 7129607"/>
              <a:gd name="connsiteY785" fmla="*/ 8870864 h 10322882"/>
              <a:gd name="connsiteX786" fmla="*/ 5708697 w 7129607"/>
              <a:gd name="connsiteY786" fmla="*/ 8901176 h 10322882"/>
              <a:gd name="connsiteX787" fmla="*/ 5685120 w 7129607"/>
              <a:gd name="connsiteY787" fmla="*/ 8941591 h 10322882"/>
              <a:gd name="connsiteX788" fmla="*/ 5627865 w 7129607"/>
              <a:gd name="connsiteY788" fmla="*/ 8928118 h 10322882"/>
              <a:gd name="connsiteX789" fmla="*/ 5577346 w 7129607"/>
              <a:gd name="connsiteY789" fmla="*/ 8928118 h 10322882"/>
              <a:gd name="connsiteX790" fmla="*/ 5553770 w 7129607"/>
              <a:gd name="connsiteY790" fmla="*/ 8911279 h 10322882"/>
              <a:gd name="connsiteX791" fmla="*/ 5489779 w 7129607"/>
              <a:gd name="connsiteY791" fmla="*/ 8911279 h 10322882"/>
              <a:gd name="connsiteX792" fmla="*/ 5486411 w 7129607"/>
              <a:gd name="connsiteY792" fmla="*/ 8944958 h 10322882"/>
              <a:gd name="connsiteX793" fmla="*/ 5459467 w 7129607"/>
              <a:gd name="connsiteY793" fmla="*/ 8965166 h 10322882"/>
              <a:gd name="connsiteX794" fmla="*/ 5419052 w 7129607"/>
              <a:gd name="connsiteY794" fmla="*/ 8955061 h 10322882"/>
              <a:gd name="connsiteX795" fmla="*/ 5368532 w 7129607"/>
              <a:gd name="connsiteY795" fmla="*/ 8948326 h 10322882"/>
              <a:gd name="connsiteX796" fmla="*/ 5328117 w 7129607"/>
              <a:gd name="connsiteY796" fmla="*/ 8941591 h 10322882"/>
              <a:gd name="connsiteX797" fmla="*/ 5307909 w 7129607"/>
              <a:gd name="connsiteY797" fmla="*/ 8951694 h 10322882"/>
              <a:gd name="connsiteX798" fmla="*/ 5287702 w 7129607"/>
              <a:gd name="connsiteY798" fmla="*/ 8951694 h 10322882"/>
              <a:gd name="connsiteX799" fmla="*/ 5264125 w 7129607"/>
              <a:gd name="connsiteY799" fmla="*/ 8975269 h 10322882"/>
              <a:gd name="connsiteX800" fmla="*/ 5237182 w 7129607"/>
              <a:gd name="connsiteY800" fmla="*/ 8998846 h 10322882"/>
              <a:gd name="connsiteX801" fmla="*/ 5203502 w 7129607"/>
              <a:gd name="connsiteY801" fmla="*/ 9012316 h 10322882"/>
              <a:gd name="connsiteX802" fmla="*/ 5176558 w 7129607"/>
              <a:gd name="connsiteY802" fmla="*/ 9008949 h 10322882"/>
              <a:gd name="connsiteX803" fmla="*/ 5146246 w 7129607"/>
              <a:gd name="connsiteY803" fmla="*/ 9032524 h 10322882"/>
              <a:gd name="connsiteX804" fmla="*/ 5119303 w 7129607"/>
              <a:gd name="connsiteY804" fmla="*/ 9066204 h 10322882"/>
              <a:gd name="connsiteX805" fmla="*/ 5102463 w 7129607"/>
              <a:gd name="connsiteY805" fmla="*/ 9093146 h 10322882"/>
              <a:gd name="connsiteX806" fmla="*/ 5088991 w 7129607"/>
              <a:gd name="connsiteY806" fmla="*/ 9099882 h 10322882"/>
              <a:gd name="connsiteX807" fmla="*/ 5075519 w 7129607"/>
              <a:gd name="connsiteY807" fmla="*/ 9113354 h 10322882"/>
              <a:gd name="connsiteX808" fmla="*/ 5062048 w 7129607"/>
              <a:gd name="connsiteY808" fmla="*/ 9147034 h 10322882"/>
              <a:gd name="connsiteX809" fmla="*/ 5025001 w 7129607"/>
              <a:gd name="connsiteY809" fmla="*/ 9170609 h 10322882"/>
              <a:gd name="connsiteX810" fmla="*/ 5001424 w 7129607"/>
              <a:gd name="connsiteY810" fmla="*/ 9177344 h 10322882"/>
              <a:gd name="connsiteX811" fmla="*/ 4971112 w 7129607"/>
              <a:gd name="connsiteY811" fmla="*/ 9200919 h 10322882"/>
              <a:gd name="connsiteX812" fmla="*/ 4923962 w 7129607"/>
              <a:gd name="connsiteY812" fmla="*/ 9207655 h 10322882"/>
              <a:gd name="connsiteX813" fmla="*/ 4886914 w 7129607"/>
              <a:gd name="connsiteY813" fmla="*/ 9190816 h 10322882"/>
              <a:gd name="connsiteX814" fmla="*/ 4829658 w 7129607"/>
              <a:gd name="connsiteY814" fmla="*/ 9251437 h 10322882"/>
              <a:gd name="connsiteX815" fmla="*/ 4785875 w 7129607"/>
              <a:gd name="connsiteY815" fmla="*/ 9271645 h 10322882"/>
              <a:gd name="connsiteX816" fmla="*/ 4758931 w 7129607"/>
              <a:gd name="connsiteY816" fmla="*/ 9275014 h 10322882"/>
              <a:gd name="connsiteX817" fmla="*/ 4738723 w 7129607"/>
              <a:gd name="connsiteY817" fmla="*/ 9275014 h 10322882"/>
              <a:gd name="connsiteX818" fmla="*/ 4731988 w 7129607"/>
              <a:gd name="connsiteY818" fmla="*/ 9281749 h 10322882"/>
              <a:gd name="connsiteX819" fmla="*/ 4678101 w 7129607"/>
              <a:gd name="connsiteY819" fmla="*/ 9345740 h 10322882"/>
              <a:gd name="connsiteX820" fmla="*/ 4600636 w 7129607"/>
              <a:gd name="connsiteY820" fmla="*/ 9419833 h 10322882"/>
              <a:gd name="connsiteX821" fmla="*/ 4523174 w 7129607"/>
              <a:gd name="connsiteY821" fmla="*/ 9470352 h 10322882"/>
              <a:gd name="connsiteX822" fmla="*/ 4482757 w 7129607"/>
              <a:gd name="connsiteY822" fmla="*/ 9466985 h 10322882"/>
              <a:gd name="connsiteX823" fmla="*/ 4476022 w 7129607"/>
              <a:gd name="connsiteY823" fmla="*/ 9443410 h 10322882"/>
              <a:gd name="connsiteX824" fmla="*/ 4486127 w 7129607"/>
              <a:gd name="connsiteY824" fmla="*/ 9376050 h 10322882"/>
              <a:gd name="connsiteX825" fmla="*/ 4472654 w 7129607"/>
              <a:gd name="connsiteY825" fmla="*/ 9355843 h 10322882"/>
              <a:gd name="connsiteX826" fmla="*/ 4476022 w 7129607"/>
              <a:gd name="connsiteY826" fmla="*/ 9318797 h 10322882"/>
              <a:gd name="connsiteX827" fmla="*/ 4455815 w 7129607"/>
              <a:gd name="connsiteY827" fmla="*/ 9288485 h 10322882"/>
              <a:gd name="connsiteX828" fmla="*/ 4428870 w 7129607"/>
              <a:gd name="connsiteY828" fmla="*/ 9278382 h 10322882"/>
              <a:gd name="connsiteX829" fmla="*/ 4418767 w 7129607"/>
              <a:gd name="connsiteY829" fmla="*/ 9258174 h 10322882"/>
              <a:gd name="connsiteX830" fmla="*/ 4368248 w 7129607"/>
              <a:gd name="connsiteY830" fmla="*/ 9231231 h 10322882"/>
              <a:gd name="connsiteX831" fmla="*/ 4327833 w 7129607"/>
              <a:gd name="connsiteY831" fmla="*/ 9214392 h 10322882"/>
              <a:gd name="connsiteX832" fmla="*/ 4310993 w 7129607"/>
              <a:gd name="connsiteY832" fmla="*/ 9173976 h 10322882"/>
              <a:gd name="connsiteX833" fmla="*/ 4287416 w 7129607"/>
              <a:gd name="connsiteY833" fmla="*/ 9133561 h 10322882"/>
              <a:gd name="connsiteX834" fmla="*/ 4287416 w 7129607"/>
              <a:gd name="connsiteY834" fmla="*/ 9130962 h 10322882"/>
              <a:gd name="connsiteX835" fmla="*/ 4274619 w 7129607"/>
              <a:gd name="connsiteY835" fmla="*/ 9131788 h 10322882"/>
              <a:gd name="connsiteX836" fmla="*/ 4264095 w 7129607"/>
              <a:gd name="connsiteY836" fmla="*/ 9147789 h 10322882"/>
              <a:gd name="connsiteX837" fmla="*/ 4247255 w 7129607"/>
              <a:gd name="connsiteY837" fmla="*/ 9157894 h 10322882"/>
              <a:gd name="connsiteX838" fmla="*/ 4237152 w 7129607"/>
              <a:gd name="connsiteY838" fmla="*/ 9178104 h 10322882"/>
              <a:gd name="connsiteX839" fmla="*/ 4203474 w 7129607"/>
              <a:gd name="connsiteY839" fmla="*/ 9205054 h 10322882"/>
              <a:gd name="connsiteX840" fmla="*/ 4200106 w 7129607"/>
              <a:gd name="connsiteY840" fmla="*/ 9242107 h 10322882"/>
              <a:gd name="connsiteX841" fmla="*/ 4159691 w 7129607"/>
              <a:gd name="connsiteY841" fmla="*/ 9255581 h 10322882"/>
              <a:gd name="connsiteX842" fmla="*/ 4126013 w 7129607"/>
              <a:gd name="connsiteY842" fmla="*/ 9275792 h 10322882"/>
              <a:gd name="connsiteX843" fmla="*/ 4092335 w 7129607"/>
              <a:gd name="connsiteY843" fmla="*/ 9299372 h 10322882"/>
              <a:gd name="connsiteX844" fmla="*/ 4065392 w 7129607"/>
              <a:gd name="connsiteY844" fmla="*/ 9326319 h 10322882"/>
              <a:gd name="connsiteX845" fmla="*/ 4045186 w 7129607"/>
              <a:gd name="connsiteY845" fmla="*/ 9316213 h 10322882"/>
              <a:gd name="connsiteX846" fmla="*/ 4021611 w 7129607"/>
              <a:gd name="connsiteY846" fmla="*/ 9322952 h 10322882"/>
              <a:gd name="connsiteX847" fmla="*/ 3974460 w 7129607"/>
              <a:gd name="connsiteY847" fmla="*/ 9322952 h 10322882"/>
              <a:gd name="connsiteX848" fmla="*/ 3944150 w 7129607"/>
              <a:gd name="connsiteY848" fmla="*/ 9299372 h 10322882"/>
              <a:gd name="connsiteX849" fmla="*/ 3934047 w 7129607"/>
              <a:gd name="connsiteY849" fmla="*/ 9296002 h 10322882"/>
              <a:gd name="connsiteX850" fmla="*/ 3950887 w 7129607"/>
              <a:gd name="connsiteY850" fmla="*/ 9285898 h 10322882"/>
              <a:gd name="connsiteX851" fmla="*/ 3968567 w 7129607"/>
              <a:gd name="connsiteY851" fmla="*/ 9272844 h 10322882"/>
              <a:gd name="connsiteX852" fmla="*/ 3968674 w 7129607"/>
              <a:gd name="connsiteY852" fmla="*/ 9271967 h 10322882"/>
              <a:gd name="connsiteX853" fmla="*/ 3951006 w 7129607"/>
              <a:gd name="connsiteY853" fmla="*/ 9284997 h 10322882"/>
              <a:gd name="connsiteX854" fmla="*/ 3934156 w 7129607"/>
              <a:gd name="connsiteY854" fmla="*/ 9295100 h 10322882"/>
              <a:gd name="connsiteX855" fmla="*/ 3920674 w 7129607"/>
              <a:gd name="connsiteY855" fmla="*/ 9301835 h 10322882"/>
              <a:gd name="connsiteX856" fmla="*/ 3903823 w 7129607"/>
              <a:gd name="connsiteY856" fmla="*/ 9301835 h 10322882"/>
              <a:gd name="connsiteX857" fmla="*/ 3876861 w 7129607"/>
              <a:gd name="connsiteY857" fmla="*/ 9305203 h 10322882"/>
              <a:gd name="connsiteX858" fmla="*/ 3843158 w 7129607"/>
              <a:gd name="connsiteY858" fmla="*/ 9318675 h 10322882"/>
              <a:gd name="connsiteX859" fmla="*/ 3799344 w 7129607"/>
              <a:gd name="connsiteY859" fmla="*/ 9322043 h 10322882"/>
              <a:gd name="connsiteX860" fmla="*/ 3772382 w 7129607"/>
              <a:gd name="connsiteY860" fmla="*/ 9322043 h 10322882"/>
              <a:gd name="connsiteX861" fmla="*/ 3755529 w 7129607"/>
              <a:gd name="connsiteY861" fmla="*/ 9315308 h 10322882"/>
              <a:gd name="connsiteX862" fmla="*/ 3725197 w 7129607"/>
              <a:gd name="connsiteY862" fmla="*/ 9318675 h 10322882"/>
              <a:gd name="connsiteX863" fmla="*/ 3715086 w 7129607"/>
              <a:gd name="connsiteY863" fmla="*/ 9295100 h 10322882"/>
              <a:gd name="connsiteX864" fmla="*/ 3714244 w 7129607"/>
              <a:gd name="connsiteY864" fmla="*/ 9274893 h 10322882"/>
              <a:gd name="connsiteX865" fmla="*/ 3711808 w 7129607"/>
              <a:gd name="connsiteY865" fmla="*/ 9266546 h 10322882"/>
              <a:gd name="connsiteX866" fmla="*/ 3710850 w 7129607"/>
              <a:gd name="connsiteY866" fmla="*/ 9266546 h 10322882"/>
              <a:gd name="connsiteX867" fmla="*/ 3713183 w 7129607"/>
              <a:gd name="connsiteY867" fmla="*/ 9274550 h 10322882"/>
              <a:gd name="connsiteX868" fmla="*/ 3714024 w 7129607"/>
              <a:gd name="connsiteY868" fmla="*/ 9294763 h 10322882"/>
              <a:gd name="connsiteX869" fmla="*/ 3724126 w 7129607"/>
              <a:gd name="connsiteY869" fmla="*/ 9318344 h 10322882"/>
              <a:gd name="connsiteX870" fmla="*/ 3714024 w 7129607"/>
              <a:gd name="connsiteY870" fmla="*/ 9321712 h 10322882"/>
              <a:gd name="connsiteX871" fmla="*/ 3676990 w 7129607"/>
              <a:gd name="connsiteY871" fmla="*/ 9341926 h 10322882"/>
              <a:gd name="connsiteX872" fmla="*/ 3672308 w 7129607"/>
              <a:gd name="connsiteY872" fmla="*/ 9346903 h 10322882"/>
              <a:gd name="connsiteX873" fmla="*/ 3672308 w 7129607"/>
              <a:gd name="connsiteY873" fmla="*/ 9353896 h 10322882"/>
              <a:gd name="connsiteX874" fmla="*/ 3665730 w 7129607"/>
              <a:gd name="connsiteY874" fmla="*/ 9353896 h 10322882"/>
              <a:gd name="connsiteX875" fmla="*/ 3663523 w 7129607"/>
              <a:gd name="connsiteY875" fmla="*/ 9356242 h 10322882"/>
              <a:gd name="connsiteX876" fmla="*/ 3660156 w 7129607"/>
              <a:gd name="connsiteY876" fmla="*/ 9375612 h 10322882"/>
              <a:gd name="connsiteX877" fmla="*/ 3643321 w 7129607"/>
              <a:gd name="connsiteY877" fmla="*/ 9412668 h 10322882"/>
              <a:gd name="connsiteX878" fmla="*/ 3589452 w 7129607"/>
              <a:gd name="connsiteY878" fmla="*/ 9426144 h 10322882"/>
              <a:gd name="connsiteX879" fmla="*/ 3555784 w 7129607"/>
              <a:gd name="connsiteY879" fmla="*/ 9422775 h 10322882"/>
              <a:gd name="connsiteX880" fmla="*/ 3522115 w 7129607"/>
              <a:gd name="connsiteY880" fmla="*/ 9422775 h 10322882"/>
              <a:gd name="connsiteX881" fmla="*/ 3458145 w 7129607"/>
              <a:gd name="connsiteY881" fmla="*/ 9395825 h 10322882"/>
              <a:gd name="connsiteX882" fmla="*/ 3454779 w 7129607"/>
              <a:gd name="connsiteY882" fmla="*/ 9399193 h 10322882"/>
              <a:gd name="connsiteX883" fmla="*/ 3454779 w 7129607"/>
              <a:gd name="connsiteY883" fmla="*/ 9392456 h 10322882"/>
              <a:gd name="connsiteX884" fmla="*/ 3450571 w 7129607"/>
              <a:gd name="connsiteY884" fmla="*/ 9367191 h 10322882"/>
              <a:gd name="connsiteX885" fmla="*/ 3445699 w 7129607"/>
              <a:gd name="connsiteY885" fmla="*/ 9353896 h 10322882"/>
              <a:gd name="connsiteX886" fmla="*/ 3445308 w 7129607"/>
              <a:gd name="connsiteY886" fmla="*/ 9353896 h 10322882"/>
              <a:gd name="connsiteX887" fmla="*/ 3450395 w 7129607"/>
              <a:gd name="connsiteY887" fmla="*/ 9367785 h 10322882"/>
              <a:gd name="connsiteX888" fmla="*/ 3454601 w 7129607"/>
              <a:gd name="connsiteY888" fmla="*/ 9393051 h 10322882"/>
              <a:gd name="connsiteX889" fmla="*/ 3454601 w 7129607"/>
              <a:gd name="connsiteY889" fmla="*/ 9399789 h 10322882"/>
              <a:gd name="connsiteX890" fmla="*/ 3444504 w 7129607"/>
              <a:gd name="connsiteY890" fmla="*/ 9426740 h 10322882"/>
              <a:gd name="connsiteX891" fmla="*/ 3431043 w 7129607"/>
              <a:gd name="connsiteY891" fmla="*/ 9443583 h 10322882"/>
              <a:gd name="connsiteX892" fmla="*/ 3431043 w 7129607"/>
              <a:gd name="connsiteY892" fmla="*/ 9467166 h 10322882"/>
              <a:gd name="connsiteX893" fmla="*/ 3417582 w 7129607"/>
              <a:gd name="connsiteY893" fmla="*/ 9497485 h 10322882"/>
              <a:gd name="connsiteX894" fmla="*/ 3397390 w 7129607"/>
              <a:gd name="connsiteY894" fmla="*/ 9504223 h 10322882"/>
              <a:gd name="connsiteX895" fmla="*/ 3363737 w 7129607"/>
              <a:gd name="connsiteY895" fmla="*/ 9517698 h 10322882"/>
              <a:gd name="connsiteX896" fmla="*/ 3333449 w 7129607"/>
              <a:gd name="connsiteY896" fmla="*/ 9531174 h 10322882"/>
              <a:gd name="connsiteX897" fmla="*/ 3306527 w 7129607"/>
              <a:gd name="connsiteY897" fmla="*/ 9544649 h 10322882"/>
              <a:gd name="connsiteX898" fmla="*/ 3276238 w 7129607"/>
              <a:gd name="connsiteY898" fmla="*/ 9534541 h 10322882"/>
              <a:gd name="connsiteX899" fmla="*/ 3242585 w 7129607"/>
              <a:gd name="connsiteY899" fmla="*/ 9521066 h 10322882"/>
              <a:gd name="connsiteX900" fmla="*/ 3202200 w 7129607"/>
              <a:gd name="connsiteY900" fmla="*/ 9571600 h 10322882"/>
              <a:gd name="connsiteX901" fmla="*/ 3161817 w 7129607"/>
              <a:gd name="connsiteY901" fmla="*/ 9564861 h 10322882"/>
              <a:gd name="connsiteX902" fmla="*/ 3121433 w 7129607"/>
              <a:gd name="connsiteY902" fmla="*/ 9568231 h 10322882"/>
              <a:gd name="connsiteX903" fmla="*/ 3067587 w 7129607"/>
              <a:gd name="connsiteY903" fmla="*/ 9544649 h 10322882"/>
              <a:gd name="connsiteX904" fmla="*/ 3033934 w 7129607"/>
              <a:gd name="connsiteY904" fmla="*/ 9551386 h 10322882"/>
              <a:gd name="connsiteX905" fmla="*/ 3000285 w 7129607"/>
              <a:gd name="connsiteY905" fmla="*/ 9541280 h 10322882"/>
              <a:gd name="connsiteX906" fmla="*/ 2966631 w 7129607"/>
              <a:gd name="connsiteY906" fmla="*/ 9558125 h 10322882"/>
              <a:gd name="connsiteX907" fmla="*/ 2929612 w 7129607"/>
              <a:gd name="connsiteY907" fmla="*/ 9558125 h 10322882"/>
              <a:gd name="connsiteX908" fmla="*/ 2872403 w 7129607"/>
              <a:gd name="connsiteY908" fmla="*/ 9517698 h 10322882"/>
              <a:gd name="connsiteX909" fmla="*/ 2848844 w 7129607"/>
              <a:gd name="connsiteY909" fmla="*/ 9534541 h 10322882"/>
              <a:gd name="connsiteX910" fmla="*/ 2801730 w 7129607"/>
              <a:gd name="connsiteY910" fmla="*/ 9537911 h 10322882"/>
              <a:gd name="connsiteX911" fmla="*/ 2771442 w 7129607"/>
              <a:gd name="connsiteY911" fmla="*/ 9548017 h 10322882"/>
              <a:gd name="connsiteX912" fmla="*/ 2751248 w 7129607"/>
              <a:gd name="connsiteY912" fmla="*/ 9524435 h 10322882"/>
              <a:gd name="connsiteX913" fmla="*/ 2724327 w 7129607"/>
              <a:gd name="connsiteY913" fmla="*/ 9487378 h 10322882"/>
              <a:gd name="connsiteX914" fmla="*/ 2704134 w 7129607"/>
              <a:gd name="connsiteY914" fmla="*/ 9487378 h 10322882"/>
              <a:gd name="connsiteX915" fmla="*/ 2705398 w 7129607"/>
              <a:gd name="connsiteY915" fmla="*/ 9466744 h 10322882"/>
              <a:gd name="connsiteX916" fmla="*/ 2704713 w 7129607"/>
              <a:gd name="connsiteY916" fmla="*/ 9454206 h 10322882"/>
              <a:gd name="connsiteX917" fmla="*/ 2704562 w 7129607"/>
              <a:gd name="connsiteY917" fmla="*/ 9454287 h 10322882"/>
              <a:gd name="connsiteX918" fmla="*/ 2705248 w 7129607"/>
              <a:gd name="connsiteY918" fmla="*/ 9466885 h 10322882"/>
              <a:gd name="connsiteX919" fmla="*/ 2703984 w 7129607"/>
              <a:gd name="connsiteY919" fmla="*/ 9487511 h 10322882"/>
              <a:gd name="connsiteX920" fmla="*/ 2673659 w 7129607"/>
              <a:gd name="connsiteY920" fmla="*/ 9487511 h 10322882"/>
              <a:gd name="connsiteX921" fmla="*/ 2683767 w 7129607"/>
              <a:gd name="connsiteY921" fmla="*/ 9511085 h 10322882"/>
              <a:gd name="connsiteX922" fmla="*/ 2693876 w 7129607"/>
              <a:gd name="connsiteY922" fmla="*/ 9554863 h 10322882"/>
              <a:gd name="connsiteX923" fmla="*/ 2663553 w 7129607"/>
              <a:gd name="connsiteY923" fmla="*/ 9591907 h 10322882"/>
              <a:gd name="connsiteX924" fmla="*/ 2626489 w 7129607"/>
              <a:gd name="connsiteY924" fmla="*/ 9615480 h 10322882"/>
              <a:gd name="connsiteX925" fmla="*/ 2589425 w 7129607"/>
              <a:gd name="connsiteY925" fmla="*/ 9625583 h 10322882"/>
              <a:gd name="connsiteX926" fmla="*/ 2575949 w 7129607"/>
              <a:gd name="connsiteY926" fmla="*/ 9659258 h 10322882"/>
              <a:gd name="connsiteX927" fmla="*/ 2596165 w 7129607"/>
              <a:gd name="connsiteY927" fmla="*/ 9689567 h 10322882"/>
              <a:gd name="connsiteX928" fmla="*/ 2599535 w 7129607"/>
              <a:gd name="connsiteY928" fmla="*/ 9726610 h 10322882"/>
              <a:gd name="connsiteX929" fmla="*/ 2579317 w 7129607"/>
              <a:gd name="connsiteY929" fmla="*/ 9709772 h 10322882"/>
              <a:gd name="connsiteX930" fmla="*/ 2535518 w 7129607"/>
              <a:gd name="connsiteY930" fmla="*/ 9703038 h 10322882"/>
              <a:gd name="connsiteX931" fmla="*/ 2501824 w 7129607"/>
              <a:gd name="connsiteY931" fmla="*/ 9723242 h 10322882"/>
              <a:gd name="connsiteX932" fmla="*/ 2461393 w 7129607"/>
              <a:gd name="connsiteY932" fmla="*/ 9736713 h 10322882"/>
              <a:gd name="connsiteX933" fmla="*/ 2447914 w 7129607"/>
              <a:gd name="connsiteY933" fmla="*/ 9746816 h 10322882"/>
              <a:gd name="connsiteX934" fmla="*/ 2431066 w 7129607"/>
              <a:gd name="connsiteY934" fmla="*/ 9750184 h 10322882"/>
              <a:gd name="connsiteX935" fmla="*/ 2394004 w 7129607"/>
              <a:gd name="connsiteY935" fmla="*/ 9770389 h 10322882"/>
              <a:gd name="connsiteX936" fmla="*/ 2356941 w 7129607"/>
              <a:gd name="connsiteY936" fmla="*/ 9767022 h 10322882"/>
              <a:gd name="connsiteX937" fmla="*/ 2309770 w 7129607"/>
              <a:gd name="connsiteY937" fmla="*/ 9773757 h 10322882"/>
              <a:gd name="connsiteX938" fmla="*/ 2316507 w 7129607"/>
              <a:gd name="connsiteY938" fmla="*/ 9814167 h 10322882"/>
              <a:gd name="connsiteX939" fmla="*/ 2299662 w 7129607"/>
              <a:gd name="connsiteY939" fmla="*/ 9861315 h 10322882"/>
              <a:gd name="connsiteX940" fmla="*/ 2286186 w 7129607"/>
              <a:gd name="connsiteY940" fmla="*/ 9894990 h 10322882"/>
              <a:gd name="connsiteX941" fmla="*/ 2265969 w 7129607"/>
              <a:gd name="connsiteY941" fmla="*/ 9918563 h 10322882"/>
              <a:gd name="connsiteX942" fmla="*/ 2242383 w 7129607"/>
              <a:gd name="connsiteY942" fmla="*/ 9932034 h 10322882"/>
              <a:gd name="connsiteX943" fmla="*/ 2232274 w 7129607"/>
              <a:gd name="connsiteY943" fmla="*/ 9942137 h 10322882"/>
              <a:gd name="connsiteX944" fmla="*/ 2222167 w 7129607"/>
              <a:gd name="connsiteY944" fmla="*/ 9942137 h 10322882"/>
              <a:gd name="connsiteX945" fmla="*/ 2198580 w 7129607"/>
              <a:gd name="connsiteY945" fmla="*/ 9955606 h 10322882"/>
              <a:gd name="connsiteX946" fmla="*/ 2174999 w 7129607"/>
              <a:gd name="connsiteY946" fmla="*/ 9955606 h 10322882"/>
              <a:gd name="connsiteX947" fmla="*/ 2154781 w 7129607"/>
              <a:gd name="connsiteY947" fmla="*/ 9925299 h 10322882"/>
              <a:gd name="connsiteX948" fmla="*/ 2134563 w 7129607"/>
              <a:gd name="connsiteY948" fmla="*/ 9888254 h 10322882"/>
              <a:gd name="connsiteX949" fmla="*/ 2124455 w 7129607"/>
              <a:gd name="connsiteY949" fmla="*/ 9851212 h 10322882"/>
              <a:gd name="connsiteX950" fmla="*/ 2117714 w 7129607"/>
              <a:gd name="connsiteY950" fmla="*/ 9804064 h 10322882"/>
              <a:gd name="connsiteX951" fmla="*/ 2110978 w 7129607"/>
              <a:gd name="connsiteY951" fmla="*/ 9760287 h 10322882"/>
              <a:gd name="connsiteX952" fmla="*/ 2087393 w 7129607"/>
              <a:gd name="connsiteY952" fmla="*/ 9726610 h 10322882"/>
              <a:gd name="connsiteX953" fmla="*/ 2080654 w 7129607"/>
              <a:gd name="connsiteY953" fmla="*/ 9723242 h 10322882"/>
              <a:gd name="connsiteX954" fmla="*/ 2080571 w 7129607"/>
              <a:gd name="connsiteY954" fmla="*/ 9722990 h 10322882"/>
              <a:gd name="connsiteX955" fmla="*/ 2054359 w 7129607"/>
              <a:gd name="connsiteY955" fmla="*/ 9732807 h 10322882"/>
              <a:gd name="connsiteX956" fmla="*/ 2027404 w 7129607"/>
              <a:gd name="connsiteY956" fmla="*/ 9742904 h 10322882"/>
              <a:gd name="connsiteX957" fmla="*/ 2007188 w 7129607"/>
              <a:gd name="connsiteY957" fmla="*/ 9763097 h 10322882"/>
              <a:gd name="connsiteX958" fmla="*/ 1973496 w 7129607"/>
              <a:gd name="connsiteY958" fmla="*/ 9786655 h 10322882"/>
              <a:gd name="connsiteX959" fmla="*/ 1946540 w 7129607"/>
              <a:gd name="connsiteY959" fmla="*/ 9786655 h 10322882"/>
              <a:gd name="connsiteX960" fmla="*/ 1885891 w 7129607"/>
              <a:gd name="connsiteY960" fmla="*/ 9779925 h 10322882"/>
              <a:gd name="connsiteX961" fmla="*/ 1848825 w 7129607"/>
              <a:gd name="connsiteY961" fmla="*/ 9783289 h 10322882"/>
              <a:gd name="connsiteX962" fmla="*/ 1825240 w 7129607"/>
              <a:gd name="connsiteY962" fmla="*/ 9759731 h 10322882"/>
              <a:gd name="connsiteX963" fmla="*/ 1788177 w 7129607"/>
              <a:gd name="connsiteY963" fmla="*/ 9746270 h 10322882"/>
              <a:gd name="connsiteX964" fmla="*/ 1734265 w 7129607"/>
              <a:gd name="connsiteY964" fmla="*/ 9756367 h 10322882"/>
              <a:gd name="connsiteX965" fmla="*/ 1700571 w 7129607"/>
              <a:gd name="connsiteY965" fmla="*/ 9773194 h 10322882"/>
              <a:gd name="connsiteX966" fmla="*/ 1683726 w 7129607"/>
              <a:gd name="connsiteY966" fmla="*/ 9779925 h 10322882"/>
              <a:gd name="connsiteX967" fmla="*/ 1666879 w 7129607"/>
              <a:gd name="connsiteY967" fmla="*/ 9803482 h 10322882"/>
              <a:gd name="connsiteX968" fmla="*/ 1616337 w 7129607"/>
              <a:gd name="connsiteY968" fmla="*/ 9847234 h 10322882"/>
              <a:gd name="connsiteX969" fmla="*/ 1565797 w 7129607"/>
              <a:gd name="connsiteY969" fmla="*/ 9894351 h 10322882"/>
              <a:gd name="connsiteX970" fmla="*/ 1515257 w 7129607"/>
              <a:gd name="connsiteY970" fmla="*/ 9921275 h 10322882"/>
              <a:gd name="connsiteX971" fmla="*/ 1444500 w 7129607"/>
              <a:gd name="connsiteY971" fmla="*/ 9938102 h 10322882"/>
              <a:gd name="connsiteX972" fmla="*/ 1404067 w 7129607"/>
              <a:gd name="connsiteY972" fmla="*/ 9894351 h 10322882"/>
              <a:gd name="connsiteX973" fmla="*/ 1333308 w 7129607"/>
              <a:gd name="connsiteY973" fmla="*/ 9877524 h 10322882"/>
              <a:gd name="connsiteX974" fmla="*/ 1289507 w 7129607"/>
              <a:gd name="connsiteY974" fmla="*/ 9853964 h 10322882"/>
              <a:gd name="connsiteX975" fmla="*/ 1269291 w 7129607"/>
              <a:gd name="connsiteY975" fmla="*/ 9840503 h 10322882"/>
              <a:gd name="connsiteX976" fmla="*/ 1265921 w 7129607"/>
              <a:gd name="connsiteY976" fmla="*/ 9843869 h 10322882"/>
              <a:gd name="connsiteX977" fmla="*/ 1265921 w 7129607"/>
              <a:gd name="connsiteY977" fmla="*/ 9840503 h 10322882"/>
              <a:gd name="connsiteX978" fmla="*/ 1264934 w 7129607"/>
              <a:gd name="connsiteY978" fmla="*/ 9839516 h 10322882"/>
              <a:gd name="connsiteX979" fmla="*/ 1264256 w 7129607"/>
              <a:gd name="connsiteY979" fmla="*/ 9833775 h 10322882"/>
              <a:gd name="connsiteX980" fmla="*/ 1259523 w 7129607"/>
              <a:gd name="connsiteY980" fmla="*/ 9834112 h 10322882"/>
              <a:gd name="connsiteX981" fmla="*/ 1259182 w 7129607"/>
              <a:gd name="connsiteY981" fmla="*/ 9833772 h 10322882"/>
              <a:gd name="connsiteX982" fmla="*/ 1246012 w 7129607"/>
              <a:gd name="connsiteY982" fmla="*/ 9836403 h 10322882"/>
              <a:gd name="connsiteX983" fmla="*/ 1246012 w 7129607"/>
              <a:gd name="connsiteY983" fmla="*/ 9836664 h 10322882"/>
              <a:gd name="connsiteX984" fmla="*/ 1258363 w 7129607"/>
              <a:gd name="connsiteY984" fmla="*/ 9834195 h 10322882"/>
              <a:gd name="connsiteX985" fmla="*/ 1259523 w 7129607"/>
              <a:gd name="connsiteY985" fmla="*/ 9834112 h 10322882"/>
              <a:gd name="connsiteX986" fmla="*/ 1264934 w 7129607"/>
              <a:gd name="connsiteY986" fmla="*/ 9839516 h 10322882"/>
              <a:gd name="connsiteX987" fmla="*/ 1268466 w 7129607"/>
              <a:gd name="connsiteY987" fmla="*/ 9864487 h 10322882"/>
              <a:gd name="connsiteX988" fmla="*/ 1265100 w 7129607"/>
              <a:gd name="connsiteY988" fmla="*/ 9891412 h 10322882"/>
              <a:gd name="connsiteX989" fmla="*/ 1265100 w 7129607"/>
              <a:gd name="connsiteY989" fmla="*/ 9921704 h 10322882"/>
              <a:gd name="connsiteX990" fmla="*/ 1224688 w 7129607"/>
              <a:gd name="connsiteY990" fmla="*/ 9968824 h 10322882"/>
              <a:gd name="connsiteX991" fmla="*/ 1228053 w 7129607"/>
              <a:gd name="connsiteY991" fmla="*/ 10039504 h 10322882"/>
              <a:gd name="connsiteX992" fmla="*/ 1224688 w 7129607"/>
              <a:gd name="connsiteY992" fmla="*/ 10073160 h 10322882"/>
              <a:gd name="connsiteX993" fmla="*/ 1231423 w 7129607"/>
              <a:gd name="connsiteY993" fmla="*/ 10106818 h 10322882"/>
              <a:gd name="connsiteX994" fmla="*/ 1197747 w 7129607"/>
              <a:gd name="connsiteY994" fmla="*/ 10113548 h 10322882"/>
              <a:gd name="connsiteX995" fmla="*/ 1180909 w 7129607"/>
              <a:gd name="connsiteY995" fmla="*/ 10110184 h 10322882"/>
              <a:gd name="connsiteX996" fmla="*/ 1157335 w 7129607"/>
              <a:gd name="connsiteY996" fmla="*/ 10110184 h 10322882"/>
              <a:gd name="connsiteX997" fmla="*/ 1133762 w 7129607"/>
              <a:gd name="connsiteY997" fmla="*/ 10133743 h 10322882"/>
              <a:gd name="connsiteX998" fmla="*/ 1103455 w 7129607"/>
              <a:gd name="connsiteY998" fmla="*/ 10123647 h 10322882"/>
              <a:gd name="connsiteX999" fmla="*/ 1066412 w 7129607"/>
              <a:gd name="connsiteY999" fmla="*/ 10177498 h 10322882"/>
              <a:gd name="connsiteX1000" fmla="*/ 1036105 w 7129607"/>
              <a:gd name="connsiteY1000" fmla="*/ 10177498 h 10322882"/>
              <a:gd name="connsiteX1001" fmla="*/ 1032737 w 7129607"/>
              <a:gd name="connsiteY1001" fmla="*/ 10187594 h 10322882"/>
              <a:gd name="connsiteX1002" fmla="*/ 1015897 w 7129607"/>
              <a:gd name="connsiteY1002" fmla="*/ 10201057 h 10322882"/>
              <a:gd name="connsiteX1003" fmla="*/ 1002427 w 7129607"/>
              <a:gd name="connsiteY1003" fmla="*/ 10231349 h 10322882"/>
              <a:gd name="connsiteX1004" fmla="*/ 965383 w 7129607"/>
              <a:gd name="connsiteY1004" fmla="*/ 10217886 h 10322882"/>
              <a:gd name="connsiteX1005" fmla="*/ 948545 w 7129607"/>
              <a:gd name="connsiteY1005" fmla="*/ 10231349 h 10322882"/>
              <a:gd name="connsiteX1006" fmla="*/ 914870 w 7129607"/>
              <a:gd name="connsiteY1006" fmla="*/ 10217886 h 10322882"/>
              <a:gd name="connsiteX1007" fmla="*/ 864356 w 7129607"/>
              <a:gd name="connsiteY1007" fmla="*/ 10211154 h 10322882"/>
              <a:gd name="connsiteX1008" fmla="*/ 817211 w 7129607"/>
              <a:gd name="connsiteY1008" fmla="*/ 10217886 h 10322882"/>
              <a:gd name="connsiteX1009" fmla="*/ 786902 w 7129607"/>
              <a:gd name="connsiteY1009" fmla="*/ 10234715 h 10322882"/>
              <a:gd name="connsiteX1010" fmla="*/ 746490 w 7129607"/>
              <a:gd name="connsiteY1010" fmla="*/ 10244811 h 10322882"/>
              <a:gd name="connsiteX1011" fmla="*/ 733021 w 7129607"/>
              <a:gd name="connsiteY1011" fmla="*/ 10251543 h 10322882"/>
              <a:gd name="connsiteX1012" fmla="*/ 716182 w 7129607"/>
              <a:gd name="connsiteY1012" fmla="*/ 10254908 h 10322882"/>
              <a:gd name="connsiteX1013" fmla="*/ 682506 w 7129607"/>
              <a:gd name="connsiteY1013" fmla="*/ 10281833 h 10322882"/>
              <a:gd name="connsiteX1014" fmla="*/ 658933 w 7129607"/>
              <a:gd name="connsiteY1014" fmla="*/ 10285200 h 10322882"/>
              <a:gd name="connsiteX1015" fmla="*/ 675771 w 7129607"/>
              <a:gd name="connsiteY1015" fmla="*/ 10261640 h 10322882"/>
              <a:gd name="connsiteX1016" fmla="*/ 672403 w 7129607"/>
              <a:gd name="connsiteY1016" fmla="*/ 10224616 h 10322882"/>
              <a:gd name="connsiteX1017" fmla="*/ 685874 w 7129607"/>
              <a:gd name="connsiteY1017" fmla="*/ 10201057 h 10322882"/>
              <a:gd name="connsiteX1018" fmla="*/ 672403 w 7129607"/>
              <a:gd name="connsiteY1018" fmla="*/ 10194326 h 10322882"/>
              <a:gd name="connsiteX1019" fmla="*/ 669036 w 7129607"/>
              <a:gd name="connsiteY1019" fmla="*/ 10180864 h 10322882"/>
              <a:gd name="connsiteX1020" fmla="*/ 642094 w 7129607"/>
              <a:gd name="connsiteY1020" fmla="*/ 10187594 h 10322882"/>
              <a:gd name="connsiteX1021" fmla="*/ 615155 w 7129607"/>
              <a:gd name="connsiteY1021" fmla="*/ 10167401 h 10322882"/>
              <a:gd name="connsiteX1022" fmla="*/ 584846 w 7129607"/>
              <a:gd name="connsiteY1022" fmla="*/ 10184228 h 10322882"/>
              <a:gd name="connsiteX1023" fmla="*/ 557905 w 7129607"/>
              <a:gd name="connsiteY1023" fmla="*/ 10207789 h 10322882"/>
              <a:gd name="connsiteX1024" fmla="*/ 530965 w 7129607"/>
              <a:gd name="connsiteY1024" fmla="*/ 10187594 h 10322882"/>
              <a:gd name="connsiteX1025" fmla="*/ 514128 w 7129607"/>
              <a:gd name="connsiteY1025" fmla="*/ 10204423 h 10322882"/>
              <a:gd name="connsiteX1026" fmla="*/ 507391 w 7129607"/>
              <a:gd name="connsiteY1026" fmla="*/ 10241445 h 10322882"/>
              <a:gd name="connsiteX1027" fmla="*/ 504024 w 7129607"/>
              <a:gd name="connsiteY1027" fmla="*/ 10261640 h 10322882"/>
              <a:gd name="connsiteX1028" fmla="*/ 500656 w 7129607"/>
              <a:gd name="connsiteY1028" fmla="*/ 10278469 h 10322882"/>
              <a:gd name="connsiteX1029" fmla="*/ 480450 w 7129607"/>
              <a:gd name="connsiteY1029" fmla="*/ 10302028 h 10322882"/>
              <a:gd name="connsiteX1030" fmla="*/ 402995 w 7129607"/>
              <a:gd name="connsiteY1030" fmla="*/ 10285200 h 10322882"/>
              <a:gd name="connsiteX1031" fmla="*/ 396260 w 7129607"/>
              <a:gd name="connsiteY1031" fmla="*/ 10265006 h 10322882"/>
              <a:gd name="connsiteX1032" fmla="*/ 379423 w 7129607"/>
              <a:gd name="connsiteY1032" fmla="*/ 10261640 h 10322882"/>
              <a:gd name="connsiteX1033" fmla="*/ 365954 w 7129607"/>
              <a:gd name="connsiteY1033" fmla="*/ 10248177 h 10322882"/>
              <a:gd name="connsiteX1034" fmla="*/ 345747 w 7129607"/>
              <a:gd name="connsiteY1034" fmla="*/ 10261640 h 10322882"/>
              <a:gd name="connsiteX1035" fmla="*/ 332276 w 7129607"/>
              <a:gd name="connsiteY1035" fmla="*/ 10281833 h 10322882"/>
              <a:gd name="connsiteX1036" fmla="*/ 322173 w 7129607"/>
              <a:gd name="connsiteY1036" fmla="*/ 10285200 h 10322882"/>
              <a:gd name="connsiteX1037" fmla="*/ 305338 w 7129607"/>
              <a:gd name="connsiteY1037" fmla="*/ 10298662 h 10322882"/>
              <a:gd name="connsiteX1038" fmla="*/ 275028 w 7129607"/>
              <a:gd name="connsiteY1038" fmla="*/ 10302028 h 10322882"/>
              <a:gd name="connsiteX1039" fmla="*/ 241353 w 7129607"/>
              <a:gd name="connsiteY1039" fmla="*/ 10291932 h 10322882"/>
              <a:gd name="connsiteX1040" fmla="*/ 221147 w 7129607"/>
              <a:gd name="connsiteY1040" fmla="*/ 10298662 h 10322882"/>
              <a:gd name="connsiteX1041" fmla="*/ 214411 w 7129607"/>
              <a:gd name="connsiteY1041" fmla="*/ 10322222 h 10322882"/>
              <a:gd name="connsiteX1042" fmla="*/ 197573 w 7129607"/>
              <a:gd name="connsiteY1042" fmla="*/ 10305394 h 10322882"/>
              <a:gd name="connsiteX1043" fmla="*/ 184102 w 7129607"/>
              <a:gd name="connsiteY1043" fmla="*/ 10275103 h 10322882"/>
              <a:gd name="connsiteX1044" fmla="*/ 177367 w 7129607"/>
              <a:gd name="connsiteY1044" fmla="*/ 10244811 h 10322882"/>
              <a:gd name="connsiteX1045" fmla="*/ 173999 w 7129607"/>
              <a:gd name="connsiteY1045" fmla="*/ 10211154 h 10322882"/>
              <a:gd name="connsiteX1046" fmla="*/ 177367 w 7129607"/>
              <a:gd name="connsiteY1046" fmla="*/ 10157303 h 10322882"/>
              <a:gd name="connsiteX1047" fmla="*/ 143692 w 7129607"/>
              <a:gd name="connsiteY1047" fmla="*/ 10150572 h 10322882"/>
              <a:gd name="connsiteX1048" fmla="*/ 120120 w 7129607"/>
              <a:gd name="connsiteY1048" fmla="*/ 10133743 h 10322882"/>
              <a:gd name="connsiteX1049" fmla="*/ 99913 w 7129607"/>
              <a:gd name="connsiteY1049" fmla="*/ 10120280 h 10322882"/>
              <a:gd name="connsiteX1050" fmla="*/ 76342 w 7129607"/>
              <a:gd name="connsiteY1050" fmla="*/ 10089989 h 10322882"/>
              <a:gd name="connsiteX1051" fmla="*/ 86444 w 7129607"/>
              <a:gd name="connsiteY1051" fmla="*/ 10046235 h 10322882"/>
              <a:gd name="connsiteX1052" fmla="*/ 66238 w 7129607"/>
              <a:gd name="connsiteY1052" fmla="*/ 10012579 h 10322882"/>
              <a:gd name="connsiteX1053" fmla="*/ 89811 w 7129607"/>
              <a:gd name="connsiteY1053" fmla="*/ 9955361 h 10322882"/>
              <a:gd name="connsiteX1054" fmla="*/ 130221 w 7129607"/>
              <a:gd name="connsiteY1054" fmla="*/ 9921704 h 10322882"/>
              <a:gd name="connsiteX1055" fmla="*/ 143692 w 7129607"/>
              <a:gd name="connsiteY1055" fmla="*/ 9888048 h 10322882"/>
              <a:gd name="connsiteX1056" fmla="*/ 157164 w 7129607"/>
              <a:gd name="connsiteY1056" fmla="*/ 9867853 h 10322882"/>
              <a:gd name="connsiteX1057" fmla="*/ 147060 w 7129607"/>
              <a:gd name="connsiteY1057" fmla="*/ 9837561 h 10322882"/>
              <a:gd name="connsiteX1058" fmla="*/ 130221 w 7129607"/>
              <a:gd name="connsiteY1058" fmla="*/ 9817368 h 10322882"/>
              <a:gd name="connsiteX1059" fmla="*/ 106648 w 7129607"/>
              <a:gd name="connsiteY1059" fmla="*/ 9820732 h 10322882"/>
              <a:gd name="connsiteX1060" fmla="*/ 72973 w 7129607"/>
              <a:gd name="connsiteY1060" fmla="*/ 9830831 h 10322882"/>
              <a:gd name="connsiteX1061" fmla="*/ 49399 w 7129607"/>
              <a:gd name="connsiteY1061" fmla="*/ 9834195 h 10322882"/>
              <a:gd name="connsiteX1062" fmla="*/ 19093 w 7129607"/>
              <a:gd name="connsiteY1062" fmla="*/ 9783710 h 10322882"/>
              <a:gd name="connsiteX1063" fmla="*/ 22458 w 7129607"/>
              <a:gd name="connsiteY1063" fmla="*/ 9763517 h 10322882"/>
              <a:gd name="connsiteX1064" fmla="*/ 2254 w 7129607"/>
              <a:gd name="connsiteY1064" fmla="*/ 9756785 h 10322882"/>
              <a:gd name="connsiteX1065" fmla="*/ 69605 w 7129607"/>
              <a:gd name="connsiteY1065" fmla="*/ 9756785 h 10322882"/>
              <a:gd name="connsiteX1066" fmla="*/ 86444 w 7129607"/>
              <a:gd name="connsiteY1066" fmla="*/ 9733225 h 10322882"/>
              <a:gd name="connsiteX1067" fmla="*/ 106648 w 7129607"/>
              <a:gd name="connsiteY1067" fmla="*/ 9699568 h 10322882"/>
              <a:gd name="connsiteX1068" fmla="*/ 133590 w 7129607"/>
              <a:gd name="connsiteY1068" fmla="*/ 9682739 h 10322882"/>
              <a:gd name="connsiteX1069" fmla="*/ 157164 w 7129607"/>
              <a:gd name="connsiteY1069" fmla="*/ 9679374 h 10322882"/>
              <a:gd name="connsiteX1070" fmla="*/ 170632 w 7129607"/>
              <a:gd name="connsiteY1070" fmla="*/ 9669276 h 10322882"/>
              <a:gd name="connsiteX1071" fmla="*/ 221147 w 7129607"/>
              <a:gd name="connsiteY1071" fmla="*/ 9665912 h 10322882"/>
              <a:gd name="connsiteX1072" fmla="*/ 261558 w 7129607"/>
              <a:gd name="connsiteY1072" fmla="*/ 9645717 h 10322882"/>
              <a:gd name="connsiteX1073" fmla="*/ 308704 w 7129607"/>
              <a:gd name="connsiteY1073" fmla="*/ 9672642 h 10322882"/>
              <a:gd name="connsiteX1074" fmla="*/ 318808 w 7129607"/>
              <a:gd name="connsiteY1074" fmla="*/ 9638985 h 10322882"/>
              <a:gd name="connsiteX1075" fmla="*/ 355850 w 7129607"/>
              <a:gd name="connsiteY1075" fmla="*/ 9622157 h 10322882"/>
              <a:gd name="connsiteX1076" fmla="*/ 372688 w 7129607"/>
              <a:gd name="connsiteY1076" fmla="*/ 9618791 h 10322882"/>
              <a:gd name="connsiteX1077" fmla="*/ 382791 w 7129607"/>
              <a:gd name="connsiteY1077" fmla="*/ 9628888 h 10322882"/>
              <a:gd name="connsiteX1078" fmla="*/ 419834 w 7129607"/>
              <a:gd name="connsiteY1078" fmla="*/ 9605329 h 10322882"/>
              <a:gd name="connsiteX1079" fmla="*/ 443408 w 7129607"/>
              <a:gd name="connsiteY1079" fmla="*/ 9638985 h 10322882"/>
              <a:gd name="connsiteX1080" fmla="*/ 416466 w 7129607"/>
              <a:gd name="connsiteY1080" fmla="*/ 9669276 h 10322882"/>
              <a:gd name="connsiteX1081" fmla="*/ 440040 w 7129607"/>
              <a:gd name="connsiteY1081" fmla="*/ 9689471 h 10322882"/>
              <a:gd name="connsiteX1082" fmla="*/ 477082 w 7129607"/>
              <a:gd name="connsiteY1082" fmla="*/ 9702934 h 10322882"/>
              <a:gd name="connsiteX1083" fmla="*/ 507391 w 7129607"/>
              <a:gd name="connsiteY1083" fmla="*/ 9699568 h 10322882"/>
              <a:gd name="connsiteX1084" fmla="*/ 541068 w 7129607"/>
              <a:gd name="connsiteY1084" fmla="*/ 9706300 h 10322882"/>
              <a:gd name="connsiteX1085" fmla="*/ 561272 w 7129607"/>
              <a:gd name="connsiteY1085" fmla="*/ 9669276 h 10322882"/>
              <a:gd name="connsiteX1086" fmla="*/ 608420 w 7129607"/>
              <a:gd name="connsiteY1086" fmla="*/ 9649083 h 10322882"/>
              <a:gd name="connsiteX1087" fmla="*/ 598316 w 7129607"/>
              <a:gd name="connsiteY1087" fmla="*/ 9612059 h 10322882"/>
              <a:gd name="connsiteX1088" fmla="*/ 628624 w 7129607"/>
              <a:gd name="connsiteY1088" fmla="*/ 9595232 h 10322882"/>
              <a:gd name="connsiteX1089" fmla="*/ 652197 w 7129607"/>
              <a:gd name="connsiteY1089" fmla="*/ 9561574 h 10322882"/>
              <a:gd name="connsiteX1090" fmla="*/ 722918 w 7129607"/>
              <a:gd name="connsiteY1090" fmla="*/ 9538015 h 10322882"/>
              <a:gd name="connsiteX1091" fmla="*/ 759962 w 7129607"/>
              <a:gd name="connsiteY1091" fmla="*/ 9541379 h 10322882"/>
              <a:gd name="connsiteX1092" fmla="*/ 797005 w 7129607"/>
              <a:gd name="connsiteY1092" fmla="*/ 9527917 h 10322882"/>
              <a:gd name="connsiteX1093" fmla="*/ 823945 w 7129607"/>
              <a:gd name="connsiteY1093" fmla="*/ 9497627 h 10322882"/>
              <a:gd name="connsiteX1094" fmla="*/ 837415 w 7129607"/>
              <a:gd name="connsiteY1094" fmla="*/ 9480798 h 10322882"/>
              <a:gd name="connsiteX1095" fmla="*/ 854253 w 7129607"/>
              <a:gd name="connsiteY1095" fmla="*/ 9477432 h 10322882"/>
              <a:gd name="connsiteX1096" fmla="*/ 914870 w 7129607"/>
              <a:gd name="connsiteY1096" fmla="*/ 9453872 h 10322882"/>
              <a:gd name="connsiteX1097" fmla="*/ 935075 w 7129607"/>
              <a:gd name="connsiteY1097" fmla="*/ 9460603 h 10322882"/>
              <a:gd name="connsiteX1098" fmla="*/ 978853 w 7129607"/>
              <a:gd name="connsiteY1098" fmla="*/ 9470701 h 10322882"/>
              <a:gd name="connsiteX1099" fmla="*/ 1093352 w 7129607"/>
              <a:gd name="connsiteY1099" fmla="*/ 9450506 h 10322882"/>
              <a:gd name="connsiteX1100" fmla="*/ 1100086 w 7129607"/>
              <a:gd name="connsiteY1100" fmla="*/ 9447140 h 10322882"/>
              <a:gd name="connsiteX1101" fmla="*/ 1106823 w 7129607"/>
              <a:gd name="connsiteY1101" fmla="*/ 9457238 h 10322882"/>
              <a:gd name="connsiteX1102" fmla="*/ 1110191 w 7129607"/>
              <a:gd name="connsiteY1102" fmla="*/ 9467335 h 10322882"/>
              <a:gd name="connsiteX1103" fmla="*/ 1103488 w 7129607"/>
              <a:gd name="connsiteY1103" fmla="*/ 9477383 h 10322882"/>
              <a:gd name="connsiteX1104" fmla="*/ 1100821 w 7129607"/>
              <a:gd name="connsiteY1104" fmla="*/ 9446741 h 10322882"/>
              <a:gd name="connsiteX1105" fmla="*/ 1144624 w 7129607"/>
              <a:gd name="connsiteY1105" fmla="*/ 9429914 h 10322882"/>
              <a:gd name="connsiteX1106" fmla="*/ 1198533 w 7129607"/>
              <a:gd name="connsiteY1106" fmla="*/ 9399625 h 10322882"/>
              <a:gd name="connsiteX1107" fmla="*/ 1228857 w 7129607"/>
              <a:gd name="connsiteY1107" fmla="*/ 9406356 h 10322882"/>
              <a:gd name="connsiteX1108" fmla="*/ 1255814 w 7129607"/>
              <a:gd name="connsiteY1108" fmla="*/ 9382798 h 10322882"/>
              <a:gd name="connsiteX1109" fmla="*/ 1296246 w 7129607"/>
              <a:gd name="connsiteY1109" fmla="*/ 9376066 h 10322882"/>
              <a:gd name="connsiteX1110" fmla="*/ 1356895 w 7129607"/>
              <a:gd name="connsiteY1110" fmla="*/ 9365971 h 10322882"/>
              <a:gd name="connsiteX1111" fmla="*/ 1498410 w 7129607"/>
              <a:gd name="connsiteY1111" fmla="*/ 9244812 h 10322882"/>
              <a:gd name="connsiteX1112" fmla="*/ 1559057 w 7129607"/>
              <a:gd name="connsiteY1112" fmla="*/ 9150580 h 10322882"/>
              <a:gd name="connsiteX1113" fmla="*/ 1636554 w 7129607"/>
              <a:gd name="connsiteY1113" fmla="*/ 9059711 h 10322882"/>
              <a:gd name="connsiteX1114" fmla="*/ 1700571 w 7129607"/>
              <a:gd name="connsiteY1114" fmla="*/ 8968843 h 10322882"/>
              <a:gd name="connsiteX1115" fmla="*/ 1726997 w 7129607"/>
              <a:gd name="connsiteY1115" fmla="*/ 8935852 h 10322882"/>
              <a:gd name="connsiteX1116" fmla="*/ 1726871 w 7129607"/>
              <a:gd name="connsiteY1116" fmla="*/ 8935226 h 10322882"/>
              <a:gd name="connsiteX1117" fmla="*/ 1727499 w 7129607"/>
              <a:gd name="connsiteY1117" fmla="*/ 8935226 h 10322882"/>
              <a:gd name="connsiteX1118" fmla="*/ 1727528 w 7129607"/>
              <a:gd name="connsiteY1118" fmla="*/ 8935188 h 10322882"/>
              <a:gd name="connsiteX1119" fmla="*/ 1727535 w 7129607"/>
              <a:gd name="connsiteY1119" fmla="*/ 8935226 h 10322882"/>
              <a:gd name="connsiteX1120" fmla="*/ 1730242 w 7129607"/>
              <a:gd name="connsiteY1120" fmla="*/ 8935226 h 10322882"/>
              <a:gd name="connsiteX1121" fmla="*/ 1780781 w 7129607"/>
              <a:gd name="connsiteY1121" fmla="*/ 8898183 h 10322882"/>
              <a:gd name="connsiteX1122" fmla="*/ 1807736 w 7129607"/>
              <a:gd name="connsiteY1122" fmla="*/ 8877977 h 10322882"/>
              <a:gd name="connsiteX1123" fmla="*/ 1854907 w 7129607"/>
              <a:gd name="connsiteY1123" fmla="*/ 8888080 h 10322882"/>
              <a:gd name="connsiteX1124" fmla="*/ 1891970 w 7129607"/>
              <a:gd name="connsiteY1124" fmla="*/ 8861139 h 10322882"/>
              <a:gd name="connsiteX1125" fmla="*/ 1929032 w 7129607"/>
              <a:gd name="connsiteY1125" fmla="*/ 8813994 h 10322882"/>
              <a:gd name="connsiteX1126" fmla="*/ 2013267 w 7129607"/>
              <a:gd name="connsiteY1126" fmla="*/ 8733171 h 10322882"/>
              <a:gd name="connsiteX1127" fmla="*/ 2046960 w 7129607"/>
              <a:gd name="connsiteY1127" fmla="*/ 8692759 h 10322882"/>
              <a:gd name="connsiteX1128" fmla="*/ 2079628 w 7129607"/>
              <a:gd name="connsiteY1128" fmla="*/ 8725038 h 10322882"/>
              <a:gd name="connsiteX1129" fmla="*/ 2085499 w 7129607"/>
              <a:gd name="connsiteY1129" fmla="*/ 8737054 h 10322882"/>
              <a:gd name="connsiteX1130" fmla="*/ 2086292 w 7129607"/>
              <a:gd name="connsiteY1130" fmla="*/ 8735910 h 10322882"/>
              <a:gd name="connsiteX1131" fmla="*/ 2084024 w 7129607"/>
              <a:gd name="connsiteY1131" fmla="*/ 8729383 h 10322882"/>
              <a:gd name="connsiteX1132" fmla="*/ 2079628 w 7129607"/>
              <a:gd name="connsiteY1132" fmla="*/ 8725038 h 10322882"/>
              <a:gd name="connsiteX1133" fmla="*/ 2076716 w 7129607"/>
              <a:gd name="connsiteY1133" fmla="*/ 8719081 h 10322882"/>
              <a:gd name="connsiteX1134" fmla="*/ 2047091 w 7129607"/>
              <a:gd name="connsiteY1134" fmla="*/ 8692240 h 10322882"/>
              <a:gd name="connsiteX1135" fmla="*/ 2094282 w 7129607"/>
              <a:gd name="connsiteY1135" fmla="*/ 8651792 h 10322882"/>
              <a:gd name="connsiteX1136" fmla="*/ 2131358 w 7129607"/>
              <a:gd name="connsiteY1136" fmla="*/ 8648423 h 10322882"/>
              <a:gd name="connsiteX1137" fmla="*/ 2114506 w 7129607"/>
              <a:gd name="connsiteY1137" fmla="*/ 8634940 h 10322882"/>
              <a:gd name="connsiteX1138" fmla="*/ 2117875 w 7129607"/>
              <a:gd name="connsiteY1138" fmla="*/ 8607975 h 10322882"/>
              <a:gd name="connsiteX1139" fmla="*/ 2144840 w 7129607"/>
              <a:gd name="connsiteY1139" fmla="*/ 8584379 h 10322882"/>
              <a:gd name="connsiteX1140" fmla="*/ 2148212 w 7129607"/>
              <a:gd name="connsiteY1140" fmla="*/ 8587750 h 10322882"/>
              <a:gd name="connsiteX1141" fmla="*/ 2165065 w 7129607"/>
              <a:gd name="connsiteY1141" fmla="*/ 8604604 h 10322882"/>
              <a:gd name="connsiteX1142" fmla="*/ 2185288 w 7129607"/>
              <a:gd name="connsiteY1142" fmla="*/ 8621457 h 10322882"/>
              <a:gd name="connsiteX1143" fmla="*/ 2205515 w 7129607"/>
              <a:gd name="connsiteY1143" fmla="*/ 8638311 h 10322882"/>
              <a:gd name="connsiteX1144" fmla="*/ 2209361 w 7129607"/>
              <a:gd name="connsiteY1144" fmla="*/ 8639272 h 10322882"/>
              <a:gd name="connsiteX1145" fmla="*/ 2209382 w 7129607"/>
              <a:gd name="connsiteY1145" fmla="*/ 8639261 h 10322882"/>
              <a:gd name="connsiteX1146" fmla="*/ 2206065 w 7129607"/>
              <a:gd name="connsiteY1146" fmla="*/ 8638430 h 10322882"/>
              <a:gd name="connsiteX1147" fmla="*/ 2185871 w 7129607"/>
              <a:gd name="connsiteY1147" fmla="*/ 8621587 h 10322882"/>
              <a:gd name="connsiteX1148" fmla="*/ 2165681 w 7129607"/>
              <a:gd name="connsiteY1148" fmla="*/ 8604743 h 10322882"/>
              <a:gd name="connsiteX1149" fmla="*/ 2148854 w 7129607"/>
              <a:gd name="connsiteY1149" fmla="*/ 8587898 h 10322882"/>
              <a:gd name="connsiteX1150" fmla="*/ 2145489 w 7129607"/>
              <a:gd name="connsiteY1150" fmla="*/ 8584531 h 10322882"/>
              <a:gd name="connsiteX1151" fmla="*/ 2169047 w 7129607"/>
              <a:gd name="connsiteY1151" fmla="*/ 8567686 h 10322882"/>
              <a:gd name="connsiteX1152" fmla="*/ 2192605 w 7129607"/>
              <a:gd name="connsiteY1152" fmla="*/ 8490203 h 10322882"/>
              <a:gd name="connsiteX1153" fmla="*/ 2216162 w 7129607"/>
              <a:gd name="connsiteY1153" fmla="*/ 8432932 h 10322882"/>
              <a:gd name="connsiteX1154" fmla="*/ 2276737 w 7129607"/>
              <a:gd name="connsiteY1154" fmla="*/ 8422826 h 10322882"/>
              <a:gd name="connsiteX1155" fmla="*/ 2337314 w 7129607"/>
              <a:gd name="connsiteY1155" fmla="*/ 8375662 h 10322882"/>
              <a:gd name="connsiteX1156" fmla="*/ 2364234 w 7129607"/>
              <a:gd name="connsiteY1156" fmla="*/ 8402612 h 10322882"/>
              <a:gd name="connsiteX1157" fmla="*/ 2387791 w 7129607"/>
              <a:gd name="connsiteY1157" fmla="*/ 8392506 h 10322882"/>
              <a:gd name="connsiteX1158" fmla="*/ 2424812 w 7129607"/>
              <a:gd name="connsiteY1158" fmla="*/ 8365556 h 10322882"/>
              <a:gd name="connsiteX1159" fmla="*/ 2448370 w 7129607"/>
              <a:gd name="connsiteY1159" fmla="*/ 8372292 h 10322882"/>
              <a:gd name="connsiteX1160" fmla="*/ 2478657 w 7129607"/>
              <a:gd name="connsiteY1160" fmla="*/ 8355450 h 10322882"/>
              <a:gd name="connsiteX1161" fmla="*/ 2478657 w 7129607"/>
              <a:gd name="connsiteY1161" fmla="*/ 8331866 h 10322882"/>
              <a:gd name="connsiteX1162" fmla="*/ 2418083 w 7129607"/>
              <a:gd name="connsiteY1162" fmla="*/ 8281334 h 10322882"/>
              <a:gd name="connsiteX1163" fmla="*/ 2471927 w 7129607"/>
              <a:gd name="connsiteY1163" fmla="*/ 8227432 h 10322882"/>
              <a:gd name="connsiteX1164" fmla="*/ 2512310 w 7129607"/>
              <a:gd name="connsiteY1164" fmla="*/ 8261122 h 10322882"/>
              <a:gd name="connsiteX1165" fmla="*/ 2492118 w 7129607"/>
              <a:gd name="connsiteY1165" fmla="*/ 8291440 h 10322882"/>
              <a:gd name="connsiteX1166" fmla="*/ 2519041 w 7129607"/>
              <a:gd name="connsiteY1166" fmla="*/ 8308285 h 10322882"/>
              <a:gd name="connsiteX1167" fmla="*/ 2556060 w 7129607"/>
              <a:gd name="connsiteY1167" fmla="*/ 8264490 h 10322882"/>
              <a:gd name="connsiteX1168" fmla="*/ 2576252 w 7129607"/>
              <a:gd name="connsiteY1168" fmla="*/ 8237539 h 10322882"/>
              <a:gd name="connsiteX1169" fmla="*/ 2556060 w 7129607"/>
              <a:gd name="connsiteY1169" fmla="*/ 8220696 h 10322882"/>
              <a:gd name="connsiteX1170" fmla="*/ 2539235 w 7129607"/>
              <a:gd name="connsiteY1170" fmla="*/ 8234171 h 10322882"/>
              <a:gd name="connsiteX1171" fmla="*/ 2508944 w 7129607"/>
              <a:gd name="connsiteY1171" fmla="*/ 8207220 h 10322882"/>
              <a:gd name="connsiteX1172" fmla="*/ 2508944 w 7129607"/>
              <a:gd name="connsiteY1172" fmla="*/ 8180270 h 10322882"/>
              <a:gd name="connsiteX1173" fmla="*/ 2535868 w 7129607"/>
              <a:gd name="connsiteY1173" fmla="*/ 8146581 h 10322882"/>
              <a:gd name="connsiteX1174" fmla="*/ 2579617 w 7129607"/>
              <a:gd name="connsiteY1174" fmla="*/ 8176901 h 10322882"/>
              <a:gd name="connsiteX1175" fmla="*/ 2586349 w 7129607"/>
              <a:gd name="connsiteY1175" fmla="*/ 8180270 h 10322882"/>
              <a:gd name="connsiteX1176" fmla="*/ 2599809 w 7129607"/>
              <a:gd name="connsiteY1176" fmla="*/ 8190376 h 10322882"/>
              <a:gd name="connsiteX1177" fmla="*/ 2620002 w 7129607"/>
              <a:gd name="connsiteY1177" fmla="*/ 8203851 h 10322882"/>
              <a:gd name="connsiteX1178" fmla="*/ 2650289 w 7129607"/>
              <a:gd name="connsiteY1178" fmla="*/ 8217326 h 10322882"/>
              <a:gd name="connsiteX1179" fmla="*/ 2662169 w 7129607"/>
              <a:gd name="connsiteY1179" fmla="*/ 8214725 h 10322882"/>
              <a:gd name="connsiteX1180" fmla="*/ 2662616 w 7129607"/>
              <a:gd name="connsiteY1180" fmla="*/ 8214026 h 10322882"/>
              <a:gd name="connsiteX1181" fmla="*/ 2650110 w 7129607"/>
              <a:gd name="connsiteY1181" fmla="*/ 8216764 h 10322882"/>
              <a:gd name="connsiteX1182" fmla="*/ 2619809 w 7129607"/>
              <a:gd name="connsiteY1182" fmla="*/ 8203288 h 10322882"/>
              <a:gd name="connsiteX1183" fmla="*/ 2599608 w 7129607"/>
              <a:gd name="connsiteY1183" fmla="*/ 8189813 h 10322882"/>
              <a:gd name="connsiteX1184" fmla="*/ 2586140 w 7129607"/>
              <a:gd name="connsiteY1184" fmla="*/ 8179707 h 10322882"/>
              <a:gd name="connsiteX1185" fmla="*/ 2592873 w 7129607"/>
              <a:gd name="connsiteY1185" fmla="*/ 8176339 h 10322882"/>
              <a:gd name="connsiteX1186" fmla="*/ 2602973 w 7129607"/>
              <a:gd name="connsiteY1186" fmla="*/ 8183076 h 10322882"/>
              <a:gd name="connsiteX1187" fmla="*/ 2629908 w 7129607"/>
              <a:gd name="connsiteY1187" fmla="*/ 8152758 h 10322882"/>
              <a:gd name="connsiteX1188" fmla="*/ 2653475 w 7129607"/>
              <a:gd name="connsiteY1188" fmla="*/ 8112332 h 10322882"/>
              <a:gd name="connsiteX1189" fmla="*/ 2673676 w 7129607"/>
              <a:gd name="connsiteY1189" fmla="*/ 8088752 h 10322882"/>
              <a:gd name="connsiteX1190" fmla="*/ 2683778 w 7129607"/>
              <a:gd name="connsiteY1190" fmla="*/ 8075276 h 10322882"/>
              <a:gd name="connsiteX1191" fmla="*/ 2677044 w 7129607"/>
              <a:gd name="connsiteY1191" fmla="*/ 8058432 h 10322882"/>
              <a:gd name="connsiteX1192" fmla="*/ 2673676 w 7129607"/>
              <a:gd name="connsiteY1192" fmla="*/ 8024746 h 10322882"/>
              <a:gd name="connsiteX1193" fmla="*/ 2744381 w 7129607"/>
              <a:gd name="connsiteY1193" fmla="*/ 7974213 h 10322882"/>
              <a:gd name="connsiteX1194" fmla="*/ 2774683 w 7129607"/>
              <a:gd name="connsiteY1194" fmla="*/ 7991058 h 10322882"/>
              <a:gd name="connsiteX1195" fmla="*/ 2811718 w 7129607"/>
              <a:gd name="connsiteY1195" fmla="*/ 7947264 h 10322882"/>
              <a:gd name="connsiteX1196" fmla="*/ 2821817 w 7129607"/>
              <a:gd name="connsiteY1196" fmla="*/ 7910207 h 10322882"/>
              <a:gd name="connsiteX1197" fmla="*/ 2835285 w 7129607"/>
              <a:gd name="connsiteY1197" fmla="*/ 7866414 h 10322882"/>
              <a:gd name="connsiteX1198" fmla="*/ 2848752 w 7129607"/>
              <a:gd name="connsiteY1198" fmla="*/ 7879889 h 10322882"/>
              <a:gd name="connsiteX1199" fmla="*/ 2842020 w 7129607"/>
              <a:gd name="connsiteY1199" fmla="*/ 7910207 h 10322882"/>
              <a:gd name="connsiteX1200" fmla="*/ 2831919 w 7129607"/>
              <a:gd name="connsiteY1200" fmla="*/ 7943895 h 10322882"/>
              <a:gd name="connsiteX1201" fmla="*/ 2848752 w 7129607"/>
              <a:gd name="connsiteY1201" fmla="*/ 7957370 h 10322882"/>
              <a:gd name="connsiteX1202" fmla="*/ 2865588 w 7129607"/>
              <a:gd name="connsiteY1202" fmla="*/ 7930420 h 10322882"/>
              <a:gd name="connsiteX1203" fmla="*/ 2882422 w 7129607"/>
              <a:gd name="connsiteY1203" fmla="*/ 7903471 h 10322882"/>
              <a:gd name="connsiteX1204" fmla="*/ 2885788 w 7129607"/>
              <a:gd name="connsiteY1204" fmla="*/ 7886626 h 10322882"/>
              <a:gd name="connsiteX1205" fmla="*/ 2912724 w 7129607"/>
              <a:gd name="connsiteY1205" fmla="*/ 7846201 h 10322882"/>
              <a:gd name="connsiteX1206" fmla="*/ 2912724 w 7129607"/>
              <a:gd name="connsiteY1206" fmla="*/ 7842832 h 10322882"/>
              <a:gd name="connsiteX1207" fmla="*/ 2913211 w 7129607"/>
              <a:gd name="connsiteY1207" fmla="*/ 7843200 h 10322882"/>
              <a:gd name="connsiteX1208" fmla="*/ 2929811 w 7129607"/>
              <a:gd name="connsiteY1208" fmla="*/ 7819978 h 10322882"/>
              <a:gd name="connsiteX1209" fmla="*/ 2906218 w 7129607"/>
              <a:gd name="connsiteY1209" fmla="*/ 7809873 h 10322882"/>
              <a:gd name="connsiteX1210" fmla="*/ 2885996 w 7129607"/>
              <a:gd name="connsiteY1210" fmla="*/ 7823346 h 10322882"/>
              <a:gd name="connsiteX1211" fmla="*/ 2855664 w 7129607"/>
              <a:gd name="connsiteY1211" fmla="*/ 7803138 h 10322882"/>
              <a:gd name="connsiteX1212" fmla="*/ 2902847 w 7129607"/>
              <a:gd name="connsiteY1212" fmla="*/ 7755988 h 10322882"/>
              <a:gd name="connsiteX1213" fmla="*/ 2950031 w 7129607"/>
              <a:gd name="connsiteY1213" fmla="*/ 7678527 h 10322882"/>
              <a:gd name="connsiteX1214" fmla="*/ 2973622 w 7129607"/>
              <a:gd name="connsiteY1214" fmla="*/ 7705470 h 10322882"/>
              <a:gd name="connsiteX1215" fmla="*/ 2956772 w 7129607"/>
              <a:gd name="connsiteY1215" fmla="*/ 7732412 h 10322882"/>
              <a:gd name="connsiteX1216" fmla="*/ 2946661 w 7129607"/>
              <a:gd name="connsiteY1216" fmla="*/ 7759355 h 10322882"/>
              <a:gd name="connsiteX1217" fmla="*/ 2970254 w 7129607"/>
              <a:gd name="connsiteY1217" fmla="*/ 7742517 h 10322882"/>
              <a:gd name="connsiteX1218" fmla="*/ 2997215 w 7129607"/>
              <a:gd name="connsiteY1218" fmla="*/ 7735782 h 10322882"/>
              <a:gd name="connsiteX1219" fmla="*/ 3010693 w 7129607"/>
              <a:gd name="connsiteY1219" fmla="*/ 7735782 h 10322882"/>
              <a:gd name="connsiteX1220" fmla="*/ 3024175 w 7129607"/>
              <a:gd name="connsiteY1220" fmla="*/ 7742517 h 10322882"/>
              <a:gd name="connsiteX1221" fmla="*/ 3034286 w 7129607"/>
              <a:gd name="connsiteY1221" fmla="*/ 7715574 h 10322882"/>
              <a:gd name="connsiteX1222" fmla="*/ 3054508 w 7129607"/>
              <a:gd name="connsiteY1222" fmla="*/ 7685264 h 10322882"/>
              <a:gd name="connsiteX1223" fmla="*/ 3003957 w 7129607"/>
              <a:gd name="connsiteY1223" fmla="*/ 7691999 h 10322882"/>
              <a:gd name="connsiteX1224" fmla="*/ 3007322 w 7129607"/>
              <a:gd name="connsiteY1224" fmla="*/ 7681894 h 10322882"/>
              <a:gd name="connsiteX1225" fmla="*/ 3000586 w 7129607"/>
              <a:gd name="connsiteY1225" fmla="*/ 7671791 h 10322882"/>
              <a:gd name="connsiteX1226" fmla="*/ 2973622 w 7129607"/>
              <a:gd name="connsiteY1226" fmla="*/ 7628009 h 10322882"/>
              <a:gd name="connsiteX1227" fmla="*/ 2966883 w 7129607"/>
              <a:gd name="connsiteY1227" fmla="*/ 7604435 h 10322882"/>
              <a:gd name="connsiteX1228" fmla="*/ 2987104 w 7129607"/>
              <a:gd name="connsiteY1228" fmla="*/ 7570755 h 10322882"/>
              <a:gd name="connsiteX1229" fmla="*/ 3064618 w 7129607"/>
              <a:gd name="connsiteY1229" fmla="*/ 7621273 h 10322882"/>
              <a:gd name="connsiteX1230" fmla="*/ 3071358 w 7129607"/>
              <a:gd name="connsiteY1230" fmla="*/ 7641481 h 10322882"/>
              <a:gd name="connsiteX1231" fmla="*/ 3094951 w 7129607"/>
              <a:gd name="connsiteY1231" fmla="*/ 7665056 h 10322882"/>
              <a:gd name="connsiteX1232" fmla="*/ 3105062 w 7129607"/>
              <a:gd name="connsiteY1232" fmla="*/ 7638113 h 10322882"/>
              <a:gd name="connsiteX1233" fmla="*/ 3101691 w 7129607"/>
              <a:gd name="connsiteY1233" fmla="*/ 7604435 h 10322882"/>
              <a:gd name="connsiteX1234" fmla="*/ 3088209 w 7129607"/>
              <a:gd name="connsiteY1234" fmla="*/ 7584228 h 10322882"/>
              <a:gd name="connsiteX1235" fmla="*/ 3051137 w 7129607"/>
              <a:gd name="connsiteY1235" fmla="*/ 7560652 h 10322882"/>
              <a:gd name="connsiteX1236" fmla="*/ 3057877 w 7129607"/>
              <a:gd name="connsiteY1236" fmla="*/ 7533710 h 10322882"/>
              <a:gd name="connsiteX1237" fmla="*/ 3094951 w 7129607"/>
              <a:gd name="connsiteY1237" fmla="*/ 7547180 h 10322882"/>
              <a:gd name="connsiteX1238" fmla="*/ 3108431 w 7129607"/>
              <a:gd name="connsiteY1238" fmla="*/ 7493295 h 10322882"/>
              <a:gd name="connsiteX1239" fmla="*/ 3081469 w 7129607"/>
              <a:gd name="connsiteY1239" fmla="*/ 7469719 h 10322882"/>
              <a:gd name="connsiteX1240" fmla="*/ 3034286 w 7129607"/>
              <a:gd name="connsiteY1240" fmla="*/ 7442776 h 10322882"/>
              <a:gd name="connsiteX1241" fmla="*/ 3051137 w 7129607"/>
              <a:gd name="connsiteY1241" fmla="*/ 7395628 h 10322882"/>
              <a:gd name="connsiteX1242" fmla="*/ 3037655 w 7129607"/>
              <a:gd name="connsiteY1242" fmla="*/ 7365316 h 10322882"/>
              <a:gd name="connsiteX1243" fmla="*/ 3041026 w 7129607"/>
              <a:gd name="connsiteY1243" fmla="*/ 7308062 h 10322882"/>
              <a:gd name="connsiteX1244" fmla="*/ 3051137 w 7129607"/>
              <a:gd name="connsiteY1244" fmla="*/ 7314799 h 10322882"/>
              <a:gd name="connsiteX1245" fmla="*/ 3072530 w 7129607"/>
              <a:gd name="connsiteY1245" fmla="*/ 7326310 h 10322882"/>
              <a:gd name="connsiteX1246" fmla="*/ 3072530 w 7129607"/>
              <a:gd name="connsiteY1246" fmla="*/ 7325889 h 10322882"/>
              <a:gd name="connsiteX1247" fmla="*/ 3051664 w 7129607"/>
              <a:gd name="connsiteY1247" fmla="*/ 7314645 h 10322882"/>
              <a:gd name="connsiteX1248" fmla="*/ 3041562 w 7129607"/>
              <a:gd name="connsiteY1248" fmla="*/ 7307905 h 10322882"/>
              <a:gd name="connsiteX1249" fmla="*/ 3041562 w 7129607"/>
              <a:gd name="connsiteY1249" fmla="*/ 7304535 h 10322882"/>
              <a:gd name="connsiteX1250" fmla="*/ 3044928 w 7129607"/>
              <a:gd name="connsiteY1250" fmla="*/ 7267469 h 10322882"/>
              <a:gd name="connsiteX1251" fmla="*/ 3071868 w 7129607"/>
              <a:gd name="connsiteY1251" fmla="*/ 7216923 h 10322882"/>
              <a:gd name="connsiteX1252" fmla="*/ 3098806 w 7129607"/>
              <a:gd name="connsiteY1252" fmla="*/ 7227032 h 10322882"/>
              <a:gd name="connsiteX1253" fmla="*/ 3118700 w 7129607"/>
              <a:gd name="connsiteY1253" fmla="*/ 7207126 h 10322882"/>
              <a:gd name="connsiteX1254" fmla="*/ 3118245 w 7129607"/>
              <a:gd name="connsiteY1254" fmla="*/ 7206640 h 10322882"/>
              <a:gd name="connsiteX1255" fmla="*/ 3114873 w 7129607"/>
              <a:gd name="connsiteY1255" fmla="*/ 7193175 h 10322882"/>
              <a:gd name="connsiteX1256" fmla="*/ 3118245 w 7129607"/>
              <a:gd name="connsiteY1256" fmla="*/ 7162881 h 10322882"/>
              <a:gd name="connsiteX1257" fmla="*/ 3087894 w 7129607"/>
              <a:gd name="connsiteY1257" fmla="*/ 7166247 h 10322882"/>
              <a:gd name="connsiteX1258" fmla="*/ 3017074 w 7129607"/>
              <a:gd name="connsiteY1258" fmla="*/ 7102293 h 10322882"/>
              <a:gd name="connsiteX1259" fmla="*/ 3000215 w 7129607"/>
              <a:gd name="connsiteY1259" fmla="*/ 7085462 h 10322882"/>
              <a:gd name="connsiteX1260" fmla="*/ 3017074 w 7129607"/>
              <a:gd name="connsiteY1260" fmla="*/ 7058534 h 10322882"/>
              <a:gd name="connsiteX1261" fmla="*/ 3121618 w 7129607"/>
              <a:gd name="connsiteY1261" fmla="*/ 6890230 h 10322882"/>
              <a:gd name="connsiteX1262" fmla="*/ 3148598 w 7129607"/>
              <a:gd name="connsiteY1262" fmla="*/ 6917158 h 10322882"/>
              <a:gd name="connsiteX1263" fmla="*/ 3158716 w 7129607"/>
              <a:gd name="connsiteY1263" fmla="*/ 6950819 h 10322882"/>
              <a:gd name="connsiteX1264" fmla="*/ 3189067 w 7129607"/>
              <a:gd name="connsiteY1264" fmla="*/ 7058534 h 10322882"/>
              <a:gd name="connsiteX1265" fmla="*/ 3202557 w 7129607"/>
              <a:gd name="connsiteY1265" fmla="*/ 7078730 h 10322882"/>
              <a:gd name="connsiteX1266" fmla="*/ 3182322 w 7129607"/>
              <a:gd name="connsiteY1266" fmla="*/ 7115757 h 10322882"/>
              <a:gd name="connsiteX1267" fmla="*/ 3158716 w 7129607"/>
              <a:gd name="connsiteY1267" fmla="*/ 7156149 h 10322882"/>
              <a:gd name="connsiteX1268" fmla="*/ 3185695 w 7129607"/>
              <a:gd name="connsiteY1268" fmla="*/ 7183077 h 10322882"/>
              <a:gd name="connsiteX1269" fmla="*/ 3222791 w 7129607"/>
              <a:gd name="connsiteY1269" fmla="*/ 7122489 h 10322882"/>
              <a:gd name="connsiteX1270" fmla="*/ 3236281 w 7129607"/>
              <a:gd name="connsiteY1270" fmla="*/ 7152782 h 10322882"/>
              <a:gd name="connsiteX1271" fmla="*/ 3205929 w 7129607"/>
              <a:gd name="connsiteY1271" fmla="*/ 7199908 h 10322882"/>
              <a:gd name="connsiteX1272" fmla="*/ 3243025 w 7129607"/>
              <a:gd name="connsiteY1272" fmla="*/ 7233568 h 10322882"/>
              <a:gd name="connsiteX1273" fmla="*/ 3273377 w 7129607"/>
              <a:gd name="connsiteY1273" fmla="*/ 7213372 h 10322882"/>
              <a:gd name="connsiteX1274" fmla="*/ 3253143 w 7129607"/>
              <a:gd name="connsiteY1274" fmla="*/ 7189809 h 10322882"/>
              <a:gd name="connsiteX1275" fmla="*/ 3276749 w 7129607"/>
              <a:gd name="connsiteY1275" fmla="*/ 7149416 h 10322882"/>
              <a:gd name="connsiteX1276" fmla="*/ 3296984 w 7129607"/>
              <a:gd name="connsiteY1276" fmla="*/ 7162881 h 10322882"/>
              <a:gd name="connsiteX1277" fmla="*/ 3320590 w 7129607"/>
              <a:gd name="connsiteY1277" fmla="*/ 7146050 h 10322882"/>
              <a:gd name="connsiteX1278" fmla="*/ 3320590 w 7129607"/>
              <a:gd name="connsiteY1278" fmla="*/ 7189809 h 10322882"/>
              <a:gd name="connsiteX1279" fmla="*/ 3361061 w 7129607"/>
              <a:gd name="connsiteY1279" fmla="*/ 7169613 h 10322882"/>
              <a:gd name="connsiteX1280" fmla="*/ 3327337 w 7129607"/>
              <a:gd name="connsiteY1280" fmla="*/ 7125855 h 10322882"/>
              <a:gd name="connsiteX1281" fmla="*/ 3340826 w 7129607"/>
              <a:gd name="connsiteY1281" fmla="*/ 7119123 h 10322882"/>
              <a:gd name="connsiteX1282" fmla="*/ 3361061 w 7129607"/>
              <a:gd name="connsiteY1282" fmla="*/ 7095561 h 10322882"/>
              <a:gd name="connsiteX1283" fmla="*/ 3377923 w 7129607"/>
              <a:gd name="connsiteY1283" fmla="*/ 7068632 h 10322882"/>
              <a:gd name="connsiteX1284" fmla="*/ 3381295 w 7129607"/>
              <a:gd name="connsiteY1284" fmla="*/ 7102293 h 10322882"/>
              <a:gd name="connsiteX1285" fmla="*/ 3384667 w 7129607"/>
              <a:gd name="connsiteY1285" fmla="*/ 7139318 h 10322882"/>
              <a:gd name="connsiteX1286" fmla="*/ 3404902 w 7129607"/>
              <a:gd name="connsiteY1286" fmla="*/ 7095561 h 10322882"/>
              <a:gd name="connsiteX1287" fmla="*/ 3408274 w 7129607"/>
              <a:gd name="connsiteY1287" fmla="*/ 7139318 h 10322882"/>
              <a:gd name="connsiteX1288" fmla="*/ 3415019 w 7129607"/>
              <a:gd name="connsiteY1288" fmla="*/ 7176345 h 10322882"/>
              <a:gd name="connsiteX1289" fmla="*/ 3448743 w 7129607"/>
              <a:gd name="connsiteY1289" fmla="*/ 7142684 h 10322882"/>
              <a:gd name="connsiteX1290" fmla="*/ 3455488 w 7129607"/>
              <a:gd name="connsiteY1290" fmla="*/ 7115757 h 10322882"/>
              <a:gd name="connsiteX1291" fmla="*/ 3425136 w 7129607"/>
              <a:gd name="connsiteY1291" fmla="*/ 7085462 h 10322882"/>
              <a:gd name="connsiteX1292" fmla="*/ 3452115 w 7129607"/>
              <a:gd name="connsiteY1292" fmla="*/ 7041703 h 10322882"/>
              <a:gd name="connsiteX1293" fmla="*/ 3468977 w 7129607"/>
              <a:gd name="connsiteY1293" fmla="*/ 7008043 h 10322882"/>
              <a:gd name="connsiteX1294" fmla="*/ 3509447 w 7129607"/>
              <a:gd name="connsiteY1294" fmla="*/ 7031605 h 10322882"/>
              <a:gd name="connsiteX1295" fmla="*/ 3556661 w 7129607"/>
              <a:gd name="connsiteY1295" fmla="*/ 7055168 h 10322882"/>
              <a:gd name="connsiteX1296" fmla="*/ 3563406 w 7129607"/>
              <a:gd name="connsiteY1296" fmla="*/ 7055168 h 10322882"/>
              <a:gd name="connsiteX1297" fmla="*/ 3566642 w 7129607"/>
              <a:gd name="connsiteY1297" fmla="*/ 7055168 h 10322882"/>
              <a:gd name="connsiteX1298" fmla="*/ 3566347 w 7129607"/>
              <a:gd name="connsiteY1298" fmla="*/ 7054956 h 10322882"/>
              <a:gd name="connsiteX1299" fmla="*/ 3562981 w 7129607"/>
              <a:gd name="connsiteY1299" fmla="*/ 7054956 h 10322882"/>
              <a:gd name="connsiteX1300" fmla="*/ 3569715 w 7129607"/>
              <a:gd name="connsiteY1300" fmla="*/ 7044864 h 10322882"/>
              <a:gd name="connsiteX1301" fmla="*/ 3647151 w 7129607"/>
              <a:gd name="connsiteY1301" fmla="*/ 6954035 h 10322882"/>
              <a:gd name="connsiteX1302" fmla="*/ 3677452 w 7129607"/>
              <a:gd name="connsiteY1302" fmla="*/ 6917032 h 10322882"/>
              <a:gd name="connsiteX1303" fmla="*/ 3687551 w 7129607"/>
              <a:gd name="connsiteY1303" fmla="*/ 6896848 h 10322882"/>
              <a:gd name="connsiteX1304" fmla="*/ 3704385 w 7129607"/>
              <a:gd name="connsiteY1304" fmla="*/ 6900211 h 10322882"/>
              <a:gd name="connsiteX1305" fmla="*/ 3704385 w 7129607"/>
              <a:gd name="connsiteY1305" fmla="*/ 6886755 h 10322882"/>
              <a:gd name="connsiteX1306" fmla="*/ 3717853 w 7129607"/>
              <a:gd name="connsiteY1306" fmla="*/ 6863208 h 10322882"/>
              <a:gd name="connsiteX1307" fmla="*/ 3764987 w 7129607"/>
              <a:gd name="connsiteY1307" fmla="*/ 6769015 h 10322882"/>
              <a:gd name="connsiteX1308" fmla="*/ 3768353 w 7129607"/>
              <a:gd name="connsiteY1308" fmla="*/ 6769015 h 10322882"/>
              <a:gd name="connsiteX1309" fmla="*/ 3778455 w 7129607"/>
              <a:gd name="connsiteY1309" fmla="*/ 6772379 h 10322882"/>
              <a:gd name="connsiteX1310" fmla="*/ 3775087 w 7129607"/>
              <a:gd name="connsiteY1310" fmla="*/ 6785836 h 10322882"/>
              <a:gd name="connsiteX1311" fmla="*/ 3775273 w 7129607"/>
              <a:gd name="connsiteY1311" fmla="*/ 6785887 h 10322882"/>
              <a:gd name="connsiteX1312" fmla="*/ 3785339 w 7129607"/>
              <a:gd name="connsiteY1312" fmla="*/ 6789524 h 10322882"/>
              <a:gd name="connsiteX1313" fmla="*/ 3793605 w 7129607"/>
              <a:gd name="connsiteY1313" fmla="*/ 6790881 h 10322882"/>
              <a:gd name="connsiteX1314" fmla="*/ 3775273 w 7129607"/>
              <a:gd name="connsiteY1314" fmla="*/ 6785887 h 10322882"/>
              <a:gd name="connsiteX1315" fmla="*/ 3775180 w 7129607"/>
              <a:gd name="connsiteY1315" fmla="*/ 6785853 h 10322882"/>
              <a:gd name="connsiteX1316" fmla="*/ 3778549 w 7129607"/>
              <a:gd name="connsiteY1316" fmla="*/ 6772385 h 10322882"/>
              <a:gd name="connsiteX1317" fmla="*/ 3768442 w 7129607"/>
              <a:gd name="connsiteY1317" fmla="*/ 6769019 h 10322882"/>
              <a:gd name="connsiteX1318" fmla="*/ 3818982 w 7129607"/>
              <a:gd name="connsiteY1318" fmla="*/ 6671382 h 10322882"/>
              <a:gd name="connsiteX1319" fmla="*/ 3822351 w 7129607"/>
              <a:gd name="connsiteY1319" fmla="*/ 6651181 h 10322882"/>
              <a:gd name="connsiteX1320" fmla="*/ 3835829 w 7129607"/>
              <a:gd name="connsiteY1320" fmla="*/ 6617514 h 10322882"/>
              <a:gd name="connsiteX1321" fmla="*/ 3842568 w 7129607"/>
              <a:gd name="connsiteY1321" fmla="*/ 6573746 h 10322882"/>
              <a:gd name="connsiteX1322" fmla="*/ 3832460 w 7129607"/>
              <a:gd name="connsiteY1322" fmla="*/ 6550178 h 10322882"/>
              <a:gd name="connsiteX1323" fmla="*/ 3741486 w 7129607"/>
              <a:gd name="connsiteY1323" fmla="*/ 6519877 h 10322882"/>
              <a:gd name="connsiteX1324" fmla="*/ 3677469 w 7129607"/>
              <a:gd name="connsiteY1324" fmla="*/ 6509777 h 10322882"/>
              <a:gd name="connsiteX1325" fmla="*/ 3559541 w 7129607"/>
              <a:gd name="connsiteY1325" fmla="*/ 6506410 h 10322882"/>
              <a:gd name="connsiteX1326" fmla="*/ 3471936 w 7129607"/>
              <a:gd name="connsiteY1326" fmla="*/ 6506410 h 10322882"/>
              <a:gd name="connsiteX1327" fmla="*/ 3465198 w 7129607"/>
              <a:gd name="connsiteY1327" fmla="*/ 6472743 h 10322882"/>
              <a:gd name="connsiteX1328" fmla="*/ 3377594 w 7129607"/>
              <a:gd name="connsiteY1328" fmla="*/ 5987925 h 10322882"/>
              <a:gd name="connsiteX1329" fmla="*/ 3458459 w 7129607"/>
              <a:gd name="connsiteY1329" fmla="*/ 6031693 h 10322882"/>
              <a:gd name="connsiteX1330" fmla="*/ 3508999 w 7129607"/>
              <a:gd name="connsiteY1330" fmla="*/ 6061994 h 10322882"/>
              <a:gd name="connsiteX1331" fmla="*/ 3529216 w 7129607"/>
              <a:gd name="connsiteY1331" fmla="*/ 6072094 h 10322882"/>
              <a:gd name="connsiteX1332" fmla="*/ 3562910 w 7129607"/>
              <a:gd name="connsiteY1332" fmla="*/ 6267368 h 10322882"/>
              <a:gd name="connsiteX1333" fmla="*/ 3579756 w 7129607"/>
              <a:gd name="connsiteY1333" fmla="*/ 6371738 h 10322882"/>
              <a:gd name="connsiteX1334" fmla="*/ 3583126 w 7129607"/>
              <a:gd name="connsiteY1334" fmla="*/ 6391939 h 10322882"/>
              <a:gd name="connsiteX1335" fmla="*/ 3616820 w 7129607"/>
              <a:gd name="connsiteY1335" fmla="*/ 6385206 h 10322882"/>
              <a:gd name="connsiteX1336" fmla="*/ 3670729 w 7129607"/>
              <a:gd name="connsiteY1336" fmla="*/ 6378472 h 10322882"/>
              <a:gd name="connsiteX1337" fmla="*/ 3674100 w 7129607"/>
              <a:gd name="connsiteY1337" fmla="*/ 6365004 h 10322882"/>
              <a:gd name="connsiteX1338" fmla="*/ 3660621 w 7129607"/>
              <a:gd name="connsiteY1338" fmla="*/ 6260634 h 10322882"/>
              <a:gd name="connsiteX1339" fmla="*/ 3640406 w 7129607"/>
              <a:gd name="connsiteY1339" fmla="*/ 6125964 h 10322882"/>
              <a:gd name="connsiteX1340" fmla="*/ 3711161 w 7129607"/>
              <a:gd name="connsiteY1340" fmla="*/ 6159631 h 10322882"/>
              <a:gd name="connsiteX1341" fmla="*/ 3728009 w 7129607"/>
              <a:gd name="connsiteY1341" fmla="*/ 6213499 h 10322882"/>
              <a:gd name="connsiteX1342" fmla="*/ 3798766 w 7129607"/>
              <a:gd name="connsiteY1342" fmla="*/ 6213499 h 10322882"/>
              <a:gd name="connsiteX1343" fmla="*/ 3812243 w 7129607"/>
              <a:gd name="connsiteY1343" fmla="*/ 6243800 h 10322882"/>
              <a:gd name="connsiteX1344" fmla="*/ 3845937 w 7129607"/>
              <a:gd name="connsiteY1344" fmla="*/ 6415507 h 10322882"/>
              <a:gd name="connsiteX1345" fmla="*/ 3883000 w 7129607"/>
              <a:gd name="connsiteY1345" fmla="*/ 6435708 h 10322882"/>
              <a:gd name="connsiteX1346" fmla="*/ 3923433 w 7129607"/>
              <a:gd name="connsiteY1346" fmla="*/ 6452541 h 10322882"/>
              <a:gd name="connsiteX1347" fmla="*/ 3936910 w 7129607"/>
              <a:gd name="connsiteY1347" fmla="*/ 6432340 h 10322882"/>
              <a:gd name="connsiteX1348" fmla="*/ 3896477 w 7129607"/>
              <a:gd name="connsiteY1348" fmla="*/ 6408773 h 10322882"/>
              <a:gd name="connsiteX1349" fmla="*/ 3913325 w 7129607"/>
              <a:gd name="connsiteY1349" fmla="*/ 6334703 h 10322882"/>
              <a:gd name="connsiteX1350" fmla="*/ 3947019 w 7129607"/>
              <a:gd name="connsiteY1350" fmla="*/ 6307770 h 10322882"/>
              <a:gd name="connsiteX1351" fmla="*/ 3960496 w 7129607"/>
              <a:gd name="connsiteY1351" fmla="*/ 6324604 h 10322882"/>
              <a:gd name="connsiteX1352" fmla="*/ 3973973 w 7129607"/>
              <a:gd name="connsiteY1352" fmla="*/ 6348171 h 10322882"/>
              <a:gd name="connsiteX1353" fmla="*/ 3980713 w 7129607"/>
              <a:gd name="connsiteY1353" fmla="*/ 6307770 h 10322882"/>
              <a:gd name="connsiteX1354" fmla="*/ 3930171 w 7129607"/>
              <a:gd name="connsiteY1354" fmla="*/ 6297669 h 10322882"/>
              <a:gd name="connsiteX1355" fmla="*/ 3899846 w 7129607"/>
              <a:gd name="connsiteY1355" fmla="*/ 6206766 h 10322882"/>
              <a:gd name="connsiteX1356" fmla="*/ 3963865 w 7129607"/>
              <a:gd name="connsiteY1356" fmla="*/ 6220233 h 10322882"/>
              <a:gd name="connsiteX1357" fmla="*/ 3990821 w 7129607"/>
              <a:gd name="connsiteY1357" fmla="*/ 6210133 h 10322882"/>
              <a:gd name="connsiteX1358" fmla="*/ 4024514 w 7129607"/>
              <a:gd name="connsiteY1358" fmla="*/ 6213499 h 10322882"/>
              <a:gd name="connsiteX1359" fmla="*/ 4048099 w 7129607"/>
              <a:gd name="connsiteY1359" fmla="*/ 6230333 h 10322882"/>
              <a:gd name="connsiteX1360" fmla="*/ 4071685 w 7129607"/>
              <a:gd name="connsiteY1360" fmla="*/ 6216867 h 10322882"/>
              <a:gd name="connsiteX1361" fmla="*/ 4071685 w 7129607"/>
              <a:gd name="connsiteY1361" fmla="*/ 6189932 h 10322882"/>
              <a:gd name="connsiteX1362" fmla="*/ 4041361 w 7129607"/>
              <a:gd name="connsiteY1362" fmla="*/ 6193300 h 10322882"/>
              <a:gd name="connsiteX1363" fmla="*/ 4051468 w 7129607"/>
              <a:gd name="connsiteY1363" fmla="*/ 6210133 h 10322882"/>
              <a:gd name="connsiteX1364" fmla="*/ 3893108 w 7129607"/>
              <a:gd name="connsiteY1364" fmla="*/ 6162999 h 10322882"/>
              <a:gd name="connsiteX1365" fmla="*/ 3936910 w 7129607"/>
              <a:gd name="connsiteY1365" fmla="*/ 6122596 h 10322882"/>
              <a:gd name="connsiteX1366" fmla="*/ 4024514 w 7129607"/>
              <a:gd name="connsiteY1366" fmla="*/ 6152897 h 10322882"/>
              <a:gd name="connsiteX1367" fmla="*/ 4041361 w 7129607"/>
              <a:gd name="connsiteY1367" fmla="*/ 6102395 h 10322882"/>
              <a:gd name="connsiteX1368" fmla="*/ 4021145 w 7129607"/>
              <a:gd name="connsiteY1368" fmla="*/ 6082195 h 10322882"/>
              <a:gd name="connsiteX1369" fmla="*/ 4004297 w 7129607"/>
              <a:gd name="connsiteY1369" fmla="*/ 6055260 h 10322882"/>
              <a:gd name="connsiteX1370" fmla="*/ 3997559 w 7129607"/>
              <a:gd name="connsiteY1370" fmla="*/ 6119230 h 10322882"/>
              <a:gd name="connsiteX1371" fmla="*/ 3953757 w 7129607"/>
              <a:gd name="connsiteY1371" fmla="*/ 6105763 h 10322882"/>
              <a:gd name="connsiteX1372" fmla="*/ 3916694 w 7129607"/>
              <a:gd name="connsiteY1372" fmla="*/ 6095663 h 10322882"/>
              <a:gd name="connsiteX1373" fmla="*/ 3883000 w 7129607"/>
              <a:gd name="connsiteY1373" fmla="*/ 6109129 h 10322882"/>
              <a:gd name="connsiteX1374" fmla="*/ 3839199 w 7129607"/>
              <a:gd name="connsiteY1374" fmla="*/ 6129330 h 10322882"/>
              <a:gd name="connsiteX1375" fmla="*/ 3825720 w 7129607"/>
              <a:gd name="connsiteY1375" fmla="*/ 6115862 h 10322882"/>
              <a:gd name="connsiteX1376" fmla="*/ 3775180 w 7129607"/>
              <a:gd name="connsiteY1376" fmla="*/ 6136064 h 10322882"/>
              <a:gd name="connsiteX1377" fmla="*/ 3714532 w 7129607"/>
              <a:gd name="connsiteY1377" fmla="*/ 6115862 h 10322882"/>
              <a:gd name="connsiteX1378" fmla="*/ 3637037 w 7129607"/>
              <a:gd name="connsiteY1378" fmla="*/ 6078828 h 10322882"/>
              <a:gd name="connsiteX1379" fmla="*/ 3623558 w 7129607"/>
              <a:gd name="connsiteY1379" fmla="*/ 6008126 h 10322882"/>
              <a:gd name="connsiteX1380" fmla="*/ 3613450 w 7129607"/>
              <a:gd name="connsiteY1380" fmla="*/ 5923956 h 10322882"/>
              <a:gd name="connsiteX1381" fmla="*/ 3724640 w 7129607"/>
              <a:gd name="connsiteY1381" fmla="*/ 5957624 h 10322882"/>
              <a:gd name="connsiteX1382" fmla="*/ 3721271 w 7129607"/>
              <a:gd name="connsiteY1382" fmla="*/ 5981191 h 10322882"/>
              <a:gd name="connsiteX1383" fmla="*/ 3768442 w 7129607"/>
              <a:gd name="connsiteY1383" fmla="*/ 5994658 h 10322882"/>
              <a:gd name="connsiteX1384" fmla="*/ 3849306 w 7129607"/>
              <a:gd name="connsiteY1384" fmla="*/ 6014860 h 10322882"/>
              <a:gd name="connsiteX1385" fmla="*/ 3862783 w 7129607"/>
              <a:gd name="connsiteY1385" fmla="*/ 5974459 h 10322882"/>
              <a:gd name="connsiteX1386" fmla="*/ 3849306 w 7129607"/>
              <a:gd name="connsiteY1386" fmla="*/ 5960991 h 10322882"/>
              <a:gd name="connsiteX1387" fmla="*/ 3758334 w 7129607"/>
              <a:gd name="connsiteY1387" fmla="*/ 5923956 h 10322882"/>
              <a:gd name="connsiteX1388" fmla="*/ 3765072 w 7129607"/>
              <a:gd name="connsiteY1388" fmla="*/ 5893655 h 10322882"/>
              <a:gd name="connsiteX1389" fmla="*/ 3765072 w 7129607"/>
              <a:gd name="connsiteY1389" fmla="*/ 5880312 h 10322882"/>
              <a:gd name="connsiteX1390" fmla="*/ 3764984 w 7129607"/>
              <a:gd name="connsiteY1390" fmla="*/ 5880320 h 10322882"/>
              <a:gd name="connsiteX1391" fmla="*/ 3764984 w 7129607"/>
              <a:gd name="connsiteY1391" fmla="*/ 5849997 h 10322882"/>
              <a:gd name="connsiteX1392" fmla="*/ 3670669 w 7129607"/>
              <a:gd name="connsiteY1392" fmla="*/ 5846628 h 10322882"/>
              <a:gd name="connsiteX1393" fmla="*/ 3620143 w 7129607"/>
              <a:gd name="connsiteY1393" fmla="*/ 5846628 h 10322882"/>
              <a:gd name="connsiteX1394" fmla="*/ 3610039 w 7129607"/>
              <a:gd name="connsiteY1394" fmla="*/ 5836520 h 10322882"/>
              <a:gd name="connsiteX1395" fmla="*/ 3613406 w 7129607"/>
              <a:gd name="connsiteY1395" fmla="*/ 5735443 h 10322882"/>
              <a:gd name="connsiteX1396" fmla="*/ 3636985 w 7129607"/>
              <a:gd name="connsiteY1396" fmla="*/ 5752289 h 10322882"/>
              <a:gd name="connsiteX1397" fmla="*/ 3640354 w 7129607"/>
              <a:gd name="connsiteY1397" fmla="*/ 5779243 h 10322882"/>
              <a:gd name="connsiteX1398" fmla="*/ 3647091 w 7129607"/>
              <a:gd name="connsiteY1398" fmla="*/ 5816305 h 10322882"/>
              <a:gd name="connsiteX1399" fmla="*/ 3667301 w 7129607"/>
              <a:gd name="connsiteY1399" fmla="*/ 5816305 h 10322882"/>
              <a:gd name="connsiteX1400" fmla="*/ 3707721 w 7129607"/>
              <a:gd name="connsiteY1400" fmla="*/ 5816305 h 10322882"/>
              <a:gd name="connsiteX1401" fmla="*/ 3714458 w 7129607"/>
              <a:gd name="connsiteY1401" fmla="*/ 5792720 h 10322882"/>
              <a:gd name="connsiteX1402" fmla="*/ 3687510 w 7129607"/>
              <a:gd name="connsiteY1402" fmla="*/ 5779243 h 10322882"/>
              <a:gd name="connsiteX1403" fmla="*/ 3684143 w 7129607"/>
              <a:gd name="connsiteY1403" fmla="*/ 5752289 h 10322882"/>
              <a:gd name="connsiteX1404" fmla="*/ 3700984 w 7129607"/>
              <a:gd name="connsiteY1404" fmla="*/ 5759028 h 10322882"/>
              <a:gd name="connsiteX1405" fmla="*/ 3697617 w 7129607"/>
              <a:gd name="connsiteY1405" fmla="*/ 5708489 h 10322882"/>
              <a:gd name="connsiteX1406" fmla="*/ 3704354 w 7129607"/>
              <a:gd name="connsiteY1406" fmla="*/ 5695012 h 10322882"/>
              <a:gd name="connsiteX1407" fmla="*/ 3714458 w 7129607"/>
              <a:gd name="connsiteY1407" fmla="*/ 5681535 h 10322882"/>
              <a:gd name="connsiteX1408" fmla="*/ 3734669 w 7129607"/>
              <a:gd name="connsiteY1408" fmla="*/ 5678166 h 10322882"/>
              <a:gd name="connsiteX1409" fmla="*/ 3758247 w 7129607"/>
              <a:gd name="connsiteY1409" fmla="*/ 5664689 h 10322882"/>
              <a:gd name="connsiteX1410" fmla="*/ 3805405 w 7129607"/>
              <a:gd name="connsiteY1410" fmla="*/ 5641106 h 10322882"/>
              <a:gd name="connsiteX1411" fmla="*/ 3818879 w 7129607"/>
              <a:gd name="connsiteY1411" fmla="*/ 5728705 h 10322882"/>
              <a:gd name="connsiteX1412" fmla="*/ 3835721 w 7129607"/>
              <a:gd name="connsiteY1412" fmla="*/ 5745551 h 10322882"/>
              <a:gd name="connsiteX1413" fmla="*/ 3872773 w 7129607"/>
              <a:gd name="connsiteY1413" fmla="*/ 5752289 h 10322882"/>
              <a:gd name="connsiteX1414" fmla="*/ 3882877 w 7129607"/>
              <a:gd name="connsiteY1414" fmla="*/ 5657951 h 10322882"/>
              <a:gd name="connsiteX1415" fmla="*/ 3879510 w 7129607"/>
              <a:gd name="connsiteY1415" fmla="*/ 5580460 h 10322882"/>
              <a:gd name="connsiteX1416" fmla="*/ 3936772 w 7129607"/>
              <a:gd name="connsiteY1416" fmla="*/ 5604045 h 10322882"/>
              <a:gd name="connsiteX1417" fmla="*/ 3930035 w 7129607"/>
              <a:gd name="connsiteY1417" fmla="*/ 5529921 h 10322882"/>
              <a:gd name="connsiteX1418" fmla="*/ 3882877 w 7129607"/>
              <a:gd name="connsiteY1418" fmla="*/ 5526552 h 10322882"/>
              <a:gd name="connsiteX1419" fmla="*/ 3869405 w 7129607"/>
              <a:gd name="connsiteY1419" fmla="*/ 5449060 h 10322882"/>
              <a:gd name="connsiteX1420" fmla="*/ 3913194 w 7129607"/>
              <a:gd name="connsiteY1420" fmla="*/ 5418737 h 10322882"/>
              <a:gd name="connsiteX1421" fmla="*/ 3906457 w 7129607"/>
              <a:gd name="connsiteY1421" fmla="*/ 5385044 h 10322882"/>
              <a:gd name="connsiteX1422" fmla="*/ 3886246 w 7129607"/>
              <a:gd name="connsiteY1422" fmla="*/ 5378306 h 10322882"/>
              <a:gd name="connsiteX1423" fmla="*/ 3842457 w 7129607"/>
              <a:gd name="connsiteY1423" fmla="*/ 5398521 h 10322882"/>
              <a:gd name="connsiteX1424" fmla="*/ 3812142 w 7129607"/>
              <a:gd name="connsiteY1424" fmla="*/ 5388414 h 10322882"/>
              <a:gd name="connsiteX1425" fmla="*/ 3845825 w 7129607"/>
              <a:gd name="connsiteY1425" fmla="*/ 5371567 h 10322882"/>
              <a:gd name="connsiteX1426" fmla="*/ 3869405 w 7129607"/>
              <a:gd name="connsiteY1426" fmla="*/ 5368198 h 10322882"/>
              <a:gd name="connsiteX1427" fmla="*/ 3835721 w 7129607"/>
              <a:gd name="connsiteY1427" fmla="*/ 5354721 h 10322882"/>
              <a:gd name="connsiteX1428" fmla="*/ 3805405 w 7129607"/>
              <a:gd name="connsiteY1428" fmla="*/ 5368198 h 10322882"/>
              <a:gd name="connsiteX1429" fmla="*/ 3781827 w 7129607"/>
              <a:gd name="connsiteY1429" fmla="*/ 5371567 h 10322882"/>
              <a:gd name="connsiteX1430" fmla="*/ 3741406 w 7129607"/>
              <a:gd name="connsiteY1430" fmla="*/ 5351352 h 10322882"/>
              <a:gd name="connsiteX1431" fmla="*/ 3785195 w 7129607"/>
              <a:gd name="connsiteY1431" fmla="*/ 5337875 h 10322882"/>
              <a:gd name="connsiteX1432" fmla="*/ 3795299 w 7129607"/>
              <a:gd name="connsiteY1432" fmla="*/ 5341244 h 10322882"/>
              <a:gd name="connsiteX1433" fmla="*/ 3798668 w 7129607"/>
              <a:gd name="connsiteY1433" fmla="*/ 5331137 h 10322882"/>
              <a:gd name="connsiteX1434" fmla="*/ 3768353 w 7129607"/>
              <a:gd name="connsiteY1434" fmla="*/ 5314290 h 10322882"/>
              <a:gd name="connsiteX1435" fmla="*/ 3721195 w 7129607"/>
              <a:gd name="connsiteY1435" fmla="*/ 5337875 h 10322882"/>
              <a:gd name="connsiteX1436" fmla="*/ 3677406 w 7129607"/>
              <a:gd name="connsiteY1436" fmla="*/ 5310921 h 10322882"/>
              <a:gd name="connsiteX1437" fmla="*/ 3640354 w 7129607"/>
              <a:gd name="connsiteY1437" fmla="*/ 5324398 h 10322882"/>
              <a:gd name="connsiteX1438" fmla="*/ 3663932 w 7129607"/>
              <a:gd name="connsiteY1438" fmla="*/ 5297444 h 10322882"/>
              <a:gd name="connsiteX1439" fmla="*/ 3667301 w 7129607"/>
              <a:gd name="connsiteY1439" fmla="*/ 5283967 h 10322882"/>
              <a:gd name="connsiteX1440" fmla="*/ 3657195 w 7129607"/>
              <a:gd name="connsiteY1440" fmla="*/ 5260383 h 10322882"/>
              <a:gd name="connsiteX1441" fmla="*/ 3610039 w 7129607"/>
              <a:gd name="connsiteY1441" fmla="*/ 5230060 h 10322882"/>
              <a:gd name="connsiteX1442" fmla="*/ 3593196 w 7129607"/>
              <a:gd name="connsiteY1442" fmla="*/ 5267121 h 10322882"/>
              <a:gd name="connsiteX1443" fmla="*/ 3566250 w 7129607"/>
              <a:gd name="connsiteY1443" fmla="*/ 5280598 h 10322882"/>
              <a:gd name="connsiteX1444" fmla="*/ 3579723 w 7129607"/>
              <a:gd name="connsiteY1444" fmla="*/ 5193000 h 10322882"/>
              <a:gd name="connsiteX1445" fmla="*/ 3552776 w 7129607"/>
              <a:gd name="connsiteY1445" fmla="*/ 5203107 h 10322882"/>
              <a:gd name="connsiteX1446" fmla="*/ 3542670 w 7129607"/>
              <a:gd name="connsiteY1446" fmla="*/ 5250275 h 10322882"/>
              <a:gd name="connsiteX1447" fmla="*/ 3532565 w 7129607"/>
              <a:gd name="connsiteY1447" fmla="*/ 5277229 h 10322882"/>
              <a:gd name="connsiteX1448" fmla="*/ 3508987 w 7129607"/>
              <a:gd name="connsiteY1448" fmla="*/ 5307552 h 10322882"/>
              <a:gd name="connsiteX1449" fmla="*/ 3522461 w 7129607"/>
              <a:gd name="connsiteY1449" fmla="*/ 5230060 h 10322882"/>
              <a:gd name="connsiteX1450" fmla="*/ 3532565 w 7129607"/>
              <a:gd name="connsiteY1450" fmla="*/ 5186261 h 10322882"/>
              <a:gd name="connsiteX1451" fmla="*/ 3549407 w 7129607"/>
              <a:gd name="connsiteY1451" fmla="*/ 5172784 h 10322882"/>
              <a:gd name="connsiteX1452" fmla="*/ 3579723 w 7129607"/>
              <a:gd name="connsiteY1452" fmla="*/ 5162676 h 10322882"/>
              <a:gd name="connsiteX1453" fmla="*/ 3616775 w 7129607"/>
              <a:gd name="connsiteY1453" fmla="*/ 5145830 h 10322882"/>
              <a:gd name="connsiteX1454" fmla="*/ 3636985 w 7129607"/>
              <a:gd name="connsiteY1454" fmla="*/ 5085184 h 10322882"/>
              <a:gd name="connsiteX1455" fmla="*/ 3610039 w 7129607"/>
              <a:gd name="connsiteY1455" fmla="*/ 5125615 h 10322882"/>
              <a:gd name="connsiteX1456" fmla="*/ 3539302 w 7129607"/>
              <a:gd name="connsiteY1456" fmla="*/ 5145830 h 10322882"/>
              <a:gd name="connsiteX1457" fmla="*/ 3542670 w 7129607"/>
              <a:gd name="connsiteY1457" fmla="*/ 5081816 h 10322882"/>
              <a:gd name="connsiteX1458" fmla="*/ 3552776 w 7129607"/>
              <a:gd name="connsiteY1458" fmla="*/ 5061599 h 10322882"/>
              <a:gd name="connsiteX1459" fmla="*/ 3549407 w 7129607"/>
              <a:gd name="connsiteY1459" fmla="*/ 5041384 h 10322882"/>
              <a:gd name="connsiteX1460" fmla="*/ 3535934 w 7129607"/>
              <a:gd name="connsiteY1460" fmla="*/ 5017799 h 10322882"/>
              <a:gd name="connsiteX1461" fmla="*/ 3508987 w 7129607"/>
              <a:gd name="connsiteY1461" fmla="*/ 5027907 h 10322882"/>
              <a:gd name="connsiteX1462" fmla="*/ 3461829 w 7129607"/>
              <a:gd name="connsiteY1462" fmla="*/ 5054861 h 10322882"/>
              <a:gd name="connsiteX1463" fmla="*/ 3421409 w 7129607"/>
              <a:gd name="connsiteY1463" fmla="*/ 5014432 h 10322882"/>
              <a:gd name="connsiteX1464" fmla="*/ 3461829 w 7129607"/>
              <a:gd name="connsiteY1464" fmla="*/ 4987476 h 10322882"/>
              <a:gd name="connsiteX1465" fmla="*/ 3599932 w 7129607"/>
              <a:gd name="connsiteY1465" fmla="*/ 4933570 h 10322882"/>
              <a:gd name="connsiteX1466" fmla="*/ 3556143 w 7129607"/>
              <a:gd name="connsiteY1466" fmla="*/ 4842601 h 10322882"/>
              <a:gd name="connsiteX1467" fmla="*/ 3482039 w 7129607"/>
              <a:gd name="connsiteY1467" fmla="*/ 4781954 h 10322882"/>
              <a:gd name="connsiteX1468" fmla="*/ 3455092 w 7129607"/>
              <a:gd name="connsiteY1468" fmla="*/ 4741524 h 10322882"/>
              <a:gd name="connsiteX1469" fmla="*/ 3441618 w 7129607"/>
              <a:gd name="connsiteY1469" fmla="*/ 4701093 h 10322882"/>
              <a:gd name="connsiteX1470" fmla="*/ 3495513 w 7129607"/>
              <a:gd name="connsiteY1470" fmla="*/ 4637077 h 10322882"/>
              <a:gd name="connsiteX1471" fmla="*/ 3532565 w 7129607"/>
              <a:gd name="connsiteY1471" fmla="*/ 4620233 h 10322882"/>
              <a:gd name="connsiteX1472" fmla="*/ 3576354 w 7129607"/>
              <a:gd name="connsiteY1472" fmla="*/ 4603385 h 10322882"/>
              <a:gd name="connsiteX1473" fmla="*/ 3650458 w 7129607"/>
              <a:gd name="connsiteY1473" fmla="*/ 4552848 h 10322882"/>
              <a:gd name="connsiteX1474" fmla="*/ 3721195 w 7129607"/>
              <a:gd name="connsiteY1474" fmla="*/ 4485463 h 10322882"/>
              <a:gd name="connsiteX1475" fmla="*/ 3812142 w 7129607"/>
              <a:gd name="connsiteY1475" fmla="*/ 4445032 h 10322882"/>
              <a:gd name="connsiteX1476" fmla="*/ 3876142 w 7129607"/>
              <a:gd name="connsiteY1476" fmla="*/ 4401232 h 10322882"/>
              <a:gd name="connsiteX1477" fmla="*/ 3862668 w 7129607"/>
              <a:gd name="connsiteY1477" fmla="*/ 4317001 h 10322882"/>
              <a:gd name="connsiteX1478" fmla="*/ 3869405 w 7129607"/>
              <a:gd name="connsiteY1478" fmla="*/ 4229403 h 10322882"/>
              <a:gd name="connsiteX1479" fmla="*/ 3956983 w 7129607"/>
              <a:gd name="connsiteY1479" fmla="*/ 4209188 h 10322882"/>
              <a:gd name="connsiteX1480" fmla="*/ 4004140 w 7129607"/>
              <a:gd name="connsiteY1480" fmla="*/ 4222663 h 10322882"/>
              <a:gd name="connsiteX1481" fmla="*/ 4007509 w 7129607"/>
              <a:gd name="connsiteY1481" fmla="*/ 4222663 h 10322882"/>
              <a:gd name="connsiteX1482" fmla="*/ 4014246 w 7129607"/>
              <a:gd name="connsiteY1482" fmla="*/ 4229403 h 10322882"/>
              <a:gd name="connsiteX1483" fmla="*/ 4031087 w 7129607"/>
              <a:gd name="connsiteY1483" fmla="*/ 4232771 h 10322882"/>
              <a:gd name="connsiteX1484" fmla="*/ 4032447 w 7129607"/>
              <a:gd name="connsiteY1484" fmla="*/ 4233376 h 10322882"/>
              <a:gd name="connsiteX1485" fmla="*/ 4032447 w 7129607"/>
              <a:gd name="connsiteY1485" fmla="*/ 4232704 h 10322882"/>
              <a:gd name="connsiteX1486" fmla="*/ 4031357 w 7129607"/>
              <a:gd name="connsiteY1486" fmla="*/ 4232219 h 10322882"/>
              <a:gd name="connsiteX1487" fmla="*/ 4014533 w 7129607"/>
              <a:gd name="connsiteY1487" fmla="*/ 4228851 h 10322882"/>
              <a:gd name="connsiteX1488" fmla="*/ 4007804 w 7129607"/>
              <a:gd name="connsiteY1488" fmla="*/ 4222114 h 10322882"/>
              <a:gd name="connsiteX1489" fmla="*/ 3997710 w 7129607"/>
              <a:gd name="connsiteY1489" fmla="*/ 4201905 h 10322882"/>
              <a:gd name="connsiteX1490" fmla="*/ 4001075 w 7129607"/>
              <a:gd name="connsiteY1490" fmla="*/ 4154750 h 10322882"/>
              <a:gd name="connsiteX1491" fmla="*/ 4004439 w 7129607"/>
              <a:gd name="connsiteY1491" fmla="*/ 4100858 h 10322882"/>
              <a:gd name="connsiteX1492" fmla="*/ 4001075 w 7129607"/>
              <a:gd name="connsiteY1492" fmla="*/ 3999817 h 10322882"/>
              <a:gd name="connsiteX1493" fmla="*/ 4001075 w 7129607"/>
              <a:gd name="connsiteY1493" fmla="*/ 3972871 h 10322882"/>
              <a:gd name="connsiteX1494" fmla="*/ 3977522 w 7129607"/>
              <a:gd name="connsiteY1494" fmla="*/ 3986345 h 10322882"/>
              <a:gd name="connsiteX1495" fmla="*/ 3964064 w 7129607"/>
              <a:gd name="connsiteY1495" fmla="*/ 3939189 h 10322882"/>
              <a:gd name="connsiteX1496" fmla="*/ 3974157 w 7129607"/>
              <a:gd name="connsiteY1496" fmla="*/ 3881928 h 10322882"/>
              <a:gd name="connsiteX1497" fmla="*/ 3943875 w 7129607"/>
              <a:gd name="connsiteY1497" fmla="*/ 3871824 h 10322882"/>
              <a:gd name="connsiteX1498" fmla="*/ 3913593 w 7129607"/>
              <a:gd name="connsiteY1498" fmla="*/ 3888665 h 10322882"/>
              <a:gd name="connsiteX1499" fmla="*/ 3903498 w 7129607"/>
              <a:gd name="connsiteY1499" fmla="*/ 3851615 h 10322882"/>
              <a:gd name="connsiteX1500" fmla="*/ 3896769 w 7129607"/>
              <a:gd name="connsiteY1500" fmla="*/ 3801090 h 10322882"/>
              <a:gd name="connsiteX1501" fmla="*/ 3906863 w 7129607"/>
              <a:gd name="connsiteY1501" fmla="*/ 3780881 h 10322882"/>
              <a:gd name="connsiteX1502" fmla="*/ 3893405 w 7129607"/>
              <a:gd name="connsiteY1502" fmla="*/ 3764039 h 10322882"/>
              <a:gd name="connsiteX1503" fmla="*/ 3839569 w 7129607"/>
              <a:gd name="connsiteY1503" fmla="*/ 3753935 h 10322882"/>
              <a:gd name="connsiteX1504" fmla="*/ 3849663 w 7129607"/>
              <a:gd name="connsiteY1504" fmla="*/ 3716885 h 10322882"/>
              <a:gd name="connsiteX1505" fmla="*/ 3856393 w 7129607"/>
              <a:gd name="connsiteY1505" fmla="*/ 3669731 h 10322882"/>
              <a:gd name="connsiteX1506" fmla="*/ 3853029 w 7129607"/>
              <a:gd name="connsiteY1506" fmla="*/ 3639416 h 10322882"/>
              <a:gd name="connsiteX1507" fmla="*/ 3846298 w 7129607"/>
              <a:gd name="connsiteY1507" fmla="*/ 3598998 h 10322882"/>
              <a:gd name="connsiteX1508" fmla="*/ 3832840 w 7129607"/>
              <a:gd name="connsiteY1508" fmla="*/ 3568682 h 10322882"/>
              <a:gd name="connsiteX1509" fmla="*/ 3829476 w 7129607"/>
              <a:gd name="connsiteY1509" fmla="*/ 3548473 h 10322882"/>
              <a:gd name="connsiteX1510" fmla="*/ 3819381 w 7129607"/>
              <a:gd name="connsiteY1510" fmla="*/ 3531632 h 10322882"/>
              <a:gd name="connsiteX1511" fmla="*/ 3812652 w 7129607"/>
              <a:gd name="connsiteY1511" fmla="*/ 3484477 h 10322882"/>
              <a:gd name="connsiteX1512" fmla="*/ 3819381 w 7129607"/>
              <a:gd name="connsiteY1512" fmla="*/ 3474372 h 10322882"/>
              <a:gd name="connsiteX1513" fmla="*/ 3805923 w 7129607"/>
              <a:gd name="connsiteY1513" fmla="*/ 3460900 h 10322882"/>
              <a:gd name="connsiteX1514" fmla="*/ 3812652 w 7129607"/>
              <a:gd name="connsiteY1514" fmla="*/ 3450794 h 10322882"/>
              <a:gd name="connsiteX1515" fmla="*/ 3802558 w 7129607"/>
              <a:gd name="connsiteY1515" fmla="*/ 3444057 h 10322882"/>
              <a:gd name="connsiteX1516" fmla="*/ 3802632 w 7129607"/>
              <a:gd name="connsiteY1516" fmla="*/ 3443909 h 10322882"/>
              <a:gd name="connsiteX1517" fmla="*/ 3789321 w 7129607"/>
              <a:gd name="connsiteY1517" fmla="*/ 3447234 h 10322882"/>
              <a:gd name="connsiteX1518" fmla="*/ 3728680 w 7129607"/>
              <a:gd name="connsiteY1518" fmla="*/ 3383264 h 10322882"/>
              <a:gd name="connsiteX1519" fmla="*/ 3725310 w 7129607"/>
              <a:gd name="connsiteY1519" fmla="*/ 3363063 h 10322882"/>
              <a:gd name="connsiteX1520" fmla="*/ 3698360 w 7129607"/>
              <a:gd name="connsiteY1520" fmla="*/ 3359695 h 10322882"/>
              <a:gd name="connsiteX1521" fmla="*/ 3684884 w 7129607"/>
              <a:gd name="connsiteY1521" fmla="*/ 3332760 h 10322882"/>
              <a:gd name="connsiteX1522" fmla="*/ 3668040 w 7129607"/>
              <a:gd name="connsiteY1522" fmla="*/ 3302459 h 10322882"/>
              <a:gd name="connsiteX1523" fmla="*/ 3644457 w 7129607"/>
              <a:gd name="connsiteY1523" fmla="*/ 3305825 h 10322882"/>
              <a:gd name="connsiteX1524" fmla="*/ 3610767 w 7129607"/>
              <a:gd name="connsiteY1524" fmla="*/ 3305825 h 10322882"/>
              <a:gd name="connsiteX1525" fmla="*/ 3593923 w 7129607"/>
              <a:gd name="connsiteY1525" fmla="*/ 3265423 h 10322882"/>
              <a:gd name="connsiteX1526" fmla="*/ 3566972 w 7129607"/>
              <a:gd name="connsiteY1526" fmla="*/ 3214924 h 10322882"/>
              <a:gd name="connsiteX1527" fmla="*/ 3536650 w 7129607"/>
              <a:gd name="connsiteY1527" fmla="*/ 3124019 h 10322882"/>
              <a:gd name="connsiteX1528" fmla="*/ 3553495 w 7129607"/>
              <a:gd name="connsiteY1528" fmla="*/ 3036485 h 10322882"/>
              <a:gd name="connsiteX1529" fmla="*/ 3583817 w 7129607"/>
              <a:gd name="connsiteY1529" fmla="*/ 3009550 h 10322882"/>
              <a:gd name="connsiteX1530" fmla="*/ 3607398 w 7129607"/>
              <a:gd name="connsiteY1530" fmla="*/ 2959047 h 10322882"/>
              <a:gd name="connsiteX1531" fmla="*/ 3617506 w 7129607"/>
              <a:gd name="connsiteY1531" fmla="*/ 2908544 h 10322882"/>
              <a:gd name="connsiteX1532" fmla="*/ 3620875 w 7129607"/>
              <a:gd name="connsiteY1532" fmla="*/ 2858042 h 10322882"/>
              <a:gd name="connsiteX1533" fmla="*/ 3597292 w 7129607"/>
              <a:gd name="connsiteY1533" fmla="*/ 2763769 h 10322882"/>
              <a:gd name="connsiteX1534" fmla="*/ 3580447 w 7129607"/>
              <a:gd name="connsiteY1534" fmla="*/ 2720001 h 10322882"/>
              <a:gd name="connsiteX1535" fmla="*/ 3553495 w 7129607"/>
              <a:gd name="connsiteY1535" fmla="*/ 2669498 h 10322882"/>
              <a:gd name="connsiteX1536" fmla="*/ 3543389 w 7129607"/>
              <a:gd name="connsiteY1536" fmla="*/ 2642563 h 10322882"/>
              <a:gd name="connsiteX1537" fmla="*/ 3566972 w 7129607"/>
              <a:gd name="connsiteY1537" fmla="*/ 2652665 h 10322882"/>
              <a:gd name="connsiteX1538" fmla="*/ 3607398 w 7129607"/>
              <a:gd name="connsiteY1538" fmla="*/ 2649298 h 10322882"/>
              <a:gd name="connsiteX1539" fmla="*/ 3644457 w 7129607"/>
              <a:gd name="connsiteY1539" fmla="*/ 2625730 h 10322882"/>
              <a:gd name="connsiteX1540" fmla="*/ 3701729 w 7129607"/>
              <a:gd name="connsiteY1540" fmla="*/ 2568494 h 10322882"/>
              <a:gd name="connsiteX1541" fmla="*/ 3681515 w 7129607"/>
              <a:gd name="connsiteY1541" fmla="*/ 2528092 h 10322882"/>
              <a:gd name="connsiteX1542" fmla="*/ 3705098 w 7129607"/>
              <a:gd name="connsiteY1542" fmla="*/ 2491056 h 10322882"/>
              <a:gd name="connsiteX1543" fmla="*/ 3718573 w 7129607"/>
              <a:gd name="connsiteY1543" fmla="*/ 2447288 h 10322882"/>
              <a:gd name="connsiteX1544" fmla="*/ 3732049 w 7129607"/>
              <a:gd name="connsiteY1544" fmla="*/ 2413618 h 10322882"/>
              <a:gd name="connsiteX1545" fmla="*/ 3728680 w 7129607"/>
              <a:gd name="connsiteY1545" fmla="*/ 2373217 h 10322882"/>
              <a:gd name="connsiteX1546" fmla="*/ 3759001 w 7129607"/>
              <a:gd name="connsiteY1546" fmla="*/ 2332817 h 10322882"/>
              <a:gd name="connsiteX1547" fmla="*/ 3762282 w 7129607"/>
              <a:gd name="connsiteY1547" fmla="*/ 2313135 h 10322882"/>
              <a:gd name="connsiteX1548" fmla="*/ 3761720 w 7129607"/>
              <a:gd name="connsiteY1548" fmla="*/ 2312574 h 10322882"/>
              <a:gd name="connsiteX1549" fmla="*/ 3758351 w 7129607"/>
              <a:gd name="connsiteY1549" fmla="*/ 2299093 h 10322882"/>
              <a:gd name="connsiteX1550" fmla="*/ 3771827 w 7129607"/>
              <a:gd name="connsiteY1550" fmla="*/ 2245167 h 10322882"/>
              <a:gd name="connsiteX1551" fmla="*/ 3785302 w 7129607"/>
              <a:gd name="connsiteY1551" fmla="*/ 2208093 h 10322882"/>
              <a:gd name="connsiteX1552" fmla="*/ 3795408 w 7129607"/>
              <a:gd name="connsiteY1552" fmla="*/ 2160908 h 10322882"/>
              <a:gd name="connsiteX1553" fmla="*/ 3815622 w 7129607"/>
              <a:gd name="connsiteY1553" fmla="*/ 2130576 h 10322882"/>
              <a:gd name="connsiteX1554" fmla="*/ 3839203 w 7129607"/>
              <a:gd name="connsiteY1554" fmla="*/ 2110351 h 10322882"/>
              <a:gd name="connsiteX1555" fmla="*/ 3839203 w 7129607"/>
              <a:gd name="connsiteY1555" fmla="*/ 2080019 h 10322882"/>
              <a:gd name="connsiteX1556" fmla="*/ 3842573 w 7129607"/>
              <a:gd name="connsiteY1556" fmla="*/ 2076649 h 10322882"/>
              <a:gd name="connsiteX1557" fmla="*/ 3842778 w 7129607"/>
              <a:gd name="connsiteY1557" fmla="*/ 2076649 h 10322882"/>
              <a:gd name="connsiteX1558" fmla="*/ 3854893 w 7129607"/>
              <a:gd name="connsiteY1558" fmla="*/ 2058279 h 10322882"/>
              <a:gd name="connsiteX1559" fmla="*/ 3849420 w 7129607"/>
              <a:gd name="connsiteY1559" fmla="*/ 2039764 h 10322882"/>
              <a:gd name="connsiteX1560" fmla="*/ 3822474 w 7129607"/>
              <a:gd name="connsiteY1560" fmla="*/ 2029666 h 10322882"/>
              <a:gd name="connsiteX1561" fmla="*/ 3809000 w 7129607"/>
              <a:gd name="connsiteY1561" fmla="*/ 2046496 h 10322882"/>
              <a:gd name="connsiteX1562" fmla="*/ 3795526 w 7129607"/>
              <a:gd name="connsiteY1562" fmla="*/ 2053229 h 10322882"/>
              <a:gd name="connsiteX1563" fmla="*/ 3765210 w 7129607"/>
              <a:gd name="connsiteY1563" fmla="*/ 2066695 h 10322882"/>
              <a:gd name="connsiteX1564" fmla="*/ 3731525 w 7129607"/>
              <a:gd name="connsiteY1564" fmla="*/ 2096989 h 10322882"/>
              <a:gd name="connsiteX1565" fmla="*/ 3711314 w 7129607"/>
              <a:gd name="connsiteY1565" fmla="*/ 2120553 h 10322882"/>
              <a:gd name="connsiteX1566" fmla="*/ 3687736 w 7129607"/>
              <a:gd name="connsiteY1566" fmla="*/ 2100357 h 10322882"/>
              <a:gd name="connsiteX1567" fmla="*/ 3707947 w 7129607"/>
              <a:gd name="connsiteY1567" fmla="*/ 2066695 h 10322882"/>
              <a:gd name="connsiteX1568" fmla="*/ 3697841 w 7129607"/>
              <a:gd name="connsiteY1568" fmla="*/ 2053229 h 10322882"/>
              <a:gd name="connsiteX1569" fmla="*/ 3687736 w 7129607"/>
              <a:gd name="connsiteY1569" fmla="*/ 2033031 h 10322882"/>
              <a:gd name="connsiteX1570" fmla="*/ 3654052 w 7129607"/>
              <a:gd name="connsiteY1570" fmla="*/ 1958970 h 10322882"/>
              <a:gd name="connsiteX1571" fmla="*/ 3647315 w 7129607"/>
              <a:gd name="connsiteY1571" fmla="*/ 1928678 h 10322882"/>
              <a:gd name="connsiteX1572" fmla="*/ 3603526 w 7129607"/>
              <a:gd name="connsiteY1572" fmla="*/ 1928678 h 10322882"/>
              <a:gd name="connsiteX1573" fmla="*/ 3569841 w 7129607"/>
              <a:gd name="connsiteY1573" fmla="*/ 1915212 h 10322882"/>
              <a:gd name="connsiteX1574" fmla="*/ 3566472 w 7129607"/>
              <a:gd name="connsiteY1574" fmla="*/ 1881547 h 10322882"/>
              <a:gd name="connsiteX1575" fmla="*/ 3603526 w 7129607"/>
              <a:gd name="connsiteY1575" fmla="*/ 1871448 h 10322882"/>
              <a:gd name="connsiteX1576" fmla="*/ 3627104 w 7129607"/>
              <a:gd name="connsiteY1576" fmla="*/ 1831053 h 10322882"/>
              <a:gd name="connsiteX1577" fmla="*/ 3657419 w 7129607"/>
              <a:gd name="connsiteY1577" fmla="*/ 1814222 h 10322882"/>
              <a:gd name="connsiteX1578" fmla="*/ 3691104 w 7129607"/>
              <a:gd name="connsiteY1578" fmla="*/ 1790658 h 10322882"/>
              <a:gd name="connsiteX1579" fmla="*/ 3731525 w 7129607"/>
              <a:gd name="connsiteY1579" fmla="*/ 1787292 h 10322882"/>
              <a:gd name="connsiteX1580" fmla="*/ 3768579 w 7129607"/>
              <a:gd name="connsiteY1580" fmla="*/ 1753630 h 10322882"/>
              <a:gd name="connsiteX1581" fmla="*/ 3805631 w 7129607"/>
              <a:gd name="connsiteY1581" fmla="*/ 1743530 h 10322882"/>
              <a:gd name="connsiteX1582" fmla="*/ 3856157 w 7129607"/>
              <a:gd name="connsiteY1582" fmla="*/ 1740165 h 10322882"/>
              <a:gd name="connsiteX1583" fmla="*/ 3899947 w 7129607"/>
              <a:gd name="connsiteY1583" fmla="*/ 1746896 h 10322882"/>
              <a:gd name="connsiteX1584" fmla="*/ 3947106 w 7129607"/>
              <a:gd name="connsiteY1584" fmla="*/ 1756996 h 10322882"/>
              <a:gd name="connsiteX1585" fmla="*/ 3977421 w 7129607"/>
              <a:gd name="connsiteY1585" fmla="*/ 1773827 h 10322882"/>
              <a:gd name="connsiteX1586" fmla="*/ 4014475 w 7129607"/>
              <a:gd name="connsiteY1586" fmla="*/ 1767094 h 10322882"/>
              <a:gd name="connsiteX1587" fmla="*/ 4038053 w 7129607"/>
              <a:gd name="connsiteY1587" fmla="*/ 1770460 h 10322882"/>
              <a:gd name="connsiteX1588" fmla="*/ 4051527 w 7129607"/>
              <a:gd name="connsiteY1588" fmla="*/ 1760362 h 10322882"/>
              <a:gd name="connsiteX1589" fmla="*/ 4078474 w 7129607"/>
              <a:gd name="connsiteY1589" fmla="*/ 1730067 h 10322882"/>
              <a:gd name="connsiteX1590" fmla="*/ 4075105 w 7129607"/>
              <a:gd name="connsiteY1590" fmla="*/ 1689670 h 10322882"/>
              <a:gd name="connsiteX1591" fmla="*/ 4102053 w 7129607"/>
              <a:gd name="connsiteY1591" fmla="*/ 1669473 h 10322882"/>
              <a:gd name="connsiteX1592" fmla="*/ 4091948 w 7129607"/>
              <a:gd name="connsiteY1592" fmla="*/ 1639177 h 10322882"/>
              <a:gd name="connsiteX1593" fmla="*/ 4081842 w 7129607"/>
              <a:gd name="connsiteY1593" fmla="*/ 1635812 h 10322882"/>
              <a:gd name="connsiteX1594" fmla="*/ 4088579 w 7129607"/>
              <a:gd name="connsiteY1594" fmla="*/ 1625711 h 10322882"/>
              <a:gd name="connsiteX1595" fmla="*/ 4098797 w 7129607"/>
              <a:gd name="connsiteY1595" fmla="*/ 1624009 h 10322882"/>
              <a:gd name="connsiteX1596" fmla="*/ 4097550 w 7129607"/>
              <a:gd name="connsiteY1596" fmla="*/ 1623168 h 10322882"/>
              <a:gd name="connsiteX1597" fmla="*/ 4087926 w 7129607"/>
              <a:gd name="connsiteY1597" fmla="*/ 1624772 h 10322882"/>
              <a:gd name="connsiteX1598" fmla="*/ 4081190 w 7129607"/>
              <a:gd name="connsiteY1598" fmla="*/ 1634875 h 10322882"/>
              <a:gd name="connsiteX1599" fmla="*/ 4050883 w 7129607"/>
              <a:gd name="connsiteY1599" fmla="*/ 1644980 h 10322882"/>
              <a:gd name="connsiteX1600" fmla="*/ 4017208 w 7129607"/>
              <a:gd name="connsiteY1600" fmla="*/ 1658451 h 10322882"/>
              <a:gd name="connsiteX1601" fmla="*/ 4007105 w 7129607"/>
              <a:gd name="connsiteY1601" fmla="*/ 1648349 h 10322882"/>
              <a:gd name="connsiteX1602" fmla="*/ 3990267 w 7129607"/>
              <a:gd name="connsiteY1602" fmla="*/ 1638243 h 10322882"/>
              <a:gd name="connsiteX1603" fmla="*/ 3953224 w 7129607"/>
              <a:gd name="connsiteY1603" fmla="*/ 1624772 h 10322882"/>
              <a:gd name="connsiteX1604" fmla="*/ 3919549 w 7129607"/>
              <a:gd name="connsiteY1604" fmla="*/ 1601199 h 10322882"/>
              <a:gd name="connsiteX1605" fmla="*/ 3899345 w 7129607"/>
              <a:gd name="connsiteY1605" fmla="*/ 1577624 h 10322882"/>
              <a:gd name="connsiteX1606" fmla="*/ 3892610 w 7129607"/>
              <a:gd name="connsiteY1606" fmla="*/ 1560785 h 10322882"/>
              <a:gd name="connsiteX1607" fmla="*/ 3875773 w 7129607"/>
              <a:gd name="connsiteY1607" fmla="*/ 1554048 h 10322882"/>
              <a:gd name="connsiteX1608" fmla="*/ 3808423 w 7129607"/>
              <a:gd name="connsiteY1608" fmla="*/ 1490062 h 10322882"/>
              <a:gd name="connsiteX1609" fmla="*/ 3784849 w 7129607"/>
              <a:gd name="connsiteY1609" fmla="*/ 1503533 h 10322882"/>
              <a:gd name="connsiteX1610" fmla="*/ 3754542 w 7129607"/>
              <a:gd name="connsiteY1610" fmla="*/ 1513635 h 10322882"/>
              <a:gd name="connsiteX1611" fmla="*/ 3744439 w 7129607"/>
              <a:gd name="connsiteY1611" fmla="*/ 1506901 h 10322882"/>
              <a:gd name="connsiteX1612" fmla="*/ 3720867 w 7129607"/>
              <a:gd name="connsiteY1612" fmla="*/ 1503533 h 10322882"/>
              <a:gd name="connsiteX1613" fmla="*/ 3710764 w 7129607"/>
              <a:gd name="connsiteY1613" fmla="*/ 1517003 h 10322882"/>
              <a:gd name="connsiteX1614" fmla="*/ 3690560 w 7129607"/>
              <a:gd name="connsiteY1614" fmla="*/ 1520370 h 10322882"/>
              <a:gd name="connsiteX1615" fmla="*/ 3660252 w 7129607"/>
              <a:gd name="connsiteY1615" fmla="*/ 1523739 h 10322882"/>
              <a:gd name="connsiteX1616" fmla="*/ 3636679 w 7129607"/>
              <a:gd name="connsiteY1616" fmla="*/ 1527107 h 10322882"/>
              <a:gd name="connsiteX1617" fmla="*/ 3619842 w 7129607"/>
              <a:gd name="connsiteY1617" fmla="*/ 1540578 h 10322882"/>
              <a:gd name="connsiteX1618" fmla="*/ 3589535 w 7129607"/>
              <a:gd name="connsiteY1618" fmla="*/ 1560785 h 10322882"/>
              <a:gd name="connsiteX1619" fmla="*/ 3569329 w 7129607"/>
              <a:gd name="connsiteY1619" fmla="*/ 1560785 h 10322882"/>
              <a:gd name="connsiteX1620" fmla="*/ 3555860 w 7129607"/>
              <a:gd name="connsiteY1620" fmla="*/ 1550681 h 10322882"/>
              <a:gd name="connsiteX1621" fmla="*/ 3542389 w 7129607"/>
              <a:gd name="connsiteY1621" fmla="*/ 1510266 h 10322882"/>
              <a:gd name="connsiteX1622" fmla="*/ 3542389 w 7129607"/>
              <a:gd name="connsiteY1622" fmla="*/ 1456384 h 10322882"/>
              <a:gd name="connsiteX1623" fmla="*/ 3491876 w 7129607"/>
              <a:gd name="connsiteY1623" fmla="*/ 1476588 h 10322882"/>
              <a:gd name="connsiteX1624" fmla="*/ 3458201 w 7129607"/>
              <a:gd name="connsiteY1624" fmla="*/ 1459751 h 10322882"/>
              <a:gd name="connsiteX1625" fmla="*/ 3488508 w 7129607"/>
              <a:gd name="connsiteY1625" fmla="*/ 1432808 h 10322882"/>
              <a:gd name="connsiteX1626" fmla="*/ 3444732 w 7129607"/>
              <a:gd name="connsiteY1626" fmla="*/ 1405865 h 10322882"/>
              <a:gd name="connsiteX1627" fmla="*/ 3468304 w 7129607"/>
              <a:gd name="connsiteY1627" fmla="*/ 1422704 h 10322882"/>
              <a:gd name="connsiteX1628" fmla="*/ 3471671 w 7129607"/>
              <a:gd name="connsiteY1628" fmla="*/ 1439543 h 10322882"/>
              <a:gd name="connsiteX1629" fmla="*/ 3451465 w 7129607"/>
              <a:gd name="connsiteY1629" fmla="*/ 1446279 h 10322882"/>
              <a:gd name="connsiteX1630" fmla="*/ 3444732 w 7129607"/>
              <a:gd name="connsiteY1630" fmla="*/ 1439543 h 10322882"/>
              <a:gd name="connsiteX1631" fmla="*/ 3421158 w 7129607"/>
              <a:gd name="connsiteY1631" fmla="*/ 1429441 h 10322882"/>
              <a:gd name="connsiteX1632" fmla="*/ 3397586 w 7129607"/>
              <a:gd name="connsiteY1632" fmla="*/ 1432808 h 10322882"/>
              <a:gd name="connsiteX1633" fmla="*/ 3336971 w 7129607"/>
              <a:gd name="connsiteY1633" fmla="*/ 1429441 h 10322882"/>
              <a:gd name="connsiteX1634" fmla="*/ 3296561 w 7129607"/>
              <a:gd name="connsiteY1634" fmla="*/ 1429441 h 10322882"/>
              <a:gd name="connsiteX1635" fmla="*/ 3296561 w 7129607"/>
              <a:gd name="connsiteY1635" fmla="*/ 1436174 h 10322882"/>
              <a:gd name="connsiteX1636" fmla="*/ 3289826 w 7129607"/>
              <a:gd name="connsiteY1636" fmla="*/ 1449647 h 10322882"/>
              <a:gd name="connsiteX1637" fmla="*/ 3256151 w 7129607"/>
              <a:gd name="connsiteY1637" fmla="*/ 1439543 h 10322882"/>
              <a:gd name="connsiteX1638" fmla="*/ 3232579 w 7129607"/>
              <a:gd name="connsiteY1638" fmla="*/ 1432808 h 10322882"/>
              <a:gd name="connsiteX1639" fmla="*/ 3219108 w 7129607"/>
              <a:gd name="connsiteY1639" fmla="*/ 1405865 h 10322882"/>
              <a:gd name="connsiteX1640" fmla="*/ 3219108 w 7129607"/>
              <a:gd name="connsiteY1640" fmla="*/ 1362085 h 10322882"/>
              <a:gd name="connsiteX1641" fmla="*/ 3222476 w 7129607"/>
              <a:gd name="connsiteY1641" fmla="*/ 1338509 h 10322882"/>
              <a:gd name="connsiteX1642" fmla="*/ 3209005 w 7129607"/>
              <a:gd name="connsiteY1642" fmla="*/ 1321672 h 10322882"/>
              <a:gd name="connsiteX1643" fmla="*/ 3192168 w 7129607"/>
              <a:gd name="connsiteY1643" fmla="*/ 1287992 h 10322882"/>
              <a:gd name="connsiteX1644" fmla="*/ 3165227 w 7129607"/>
              <a:gd name="connsiteY1644" fmla="*/ 1267786 h 10322882"/>
              <a:gd name="connsiteX1645" fmla="*/ 3121451 w 7129607"/>
              <a:gd name="connsiteY1645" fmla="*/ 1277890 h 10322882"/>
              <a:gd name="connsiteX1646" fmla="*/ 3087776 w 7129607"/>
              <a:gd name="connsiteY1646" fmla="*/ 1264417 h 10322882"/>
              <a:gd name="connsiteX1647" fmla="*/ 3064202 w 7129607"/>
              <a:gd name="connsiteY1647" fmla="*/ 1294729 h 10322882"/>
              <a:gd name="connsiteX1648" fmla="*/ 3043998 w 7129607"/>
              <a:gd name="connsiteY1648" fmla="*/ 1291360 h 10322882"/>
              <a:gd name="connsiteX1649" fmla="*/ 3037262 w 7129607"/>
              <a:gd name="connsiteY1649" fmla="*/ 1287992 h 10322882"/>
              <a:gd name="connsiteX1650" fmla="*/ 3030527 w 7129607"/>
              <a:gd name="connsiteY1650" fmla="*/ 1274521 h 10322882"/>
              <a:gd name="connsiteX1651" fmla="*/ 2980019 w 7129607"/>
              <a:gd name="connsiteY1651" fmla="*/ 1267786 h 10322882"/>
              <a:gd name="connsiteX1652" fmla="*/ 2929506 w 7129607"/>
              <a:gd name="connsiteY1652" fmla="*/ 1287992 h 10322882"/>
              <a:gd name="connsiteX1653" fmla="*/ 2899198 w 7129607"/>
              <a:gd name="connsiteY1653" fmla="*/ 1250947 h 10322882"/>
              <a:gd name="connsiteX1654" fmla="*/ 2865525 w 7129607"/>
              <a:gd name="connsiteY1654" fmla="*/ 1186958 h 10322882"/>
              <a:gd name="connsiteX1655" fmla="*/ 2841950 w 7129607"/>
              <a:gd name="connsiteY1655" fmla="*/ 1173487 h 10322882"/>
              <a:gd name="connsiteX1656" fmla="*/ 2811643 w 7129607"/>
              <a:gd name="connsiteY1656" fmla="*/ 1163385 h 10322882"/>
              <a:gd name="connsiteX1657" fmla="*/ 2798173 w 7129607"/>
              <a:gd name="connsiteY1657" fmla="*/ 1146544 h 10322882"/>
              <a:gd name="connsiteX1658" fmla="*/ 2771231 w 7129607"/>
              <a:gd name="connsiteY1658" fmla="*/ 1149913 h 10322882"/>
              <a:gd name="connsiteX1659" fmla="*/ 2761131 w 7129607"/>
              <a:gd name="connsiteY1659" fmla="*/ 1109499 h 10322882"/>
              <a:gd name="connsiteX1660" fmla="*/ 2771231 w 7129607"/>
              <a:gd name="connsiteY1660" fmla="*/ 1096029 h 10322882"/>
              <a:gd name="connsiteX1661" fmla="*/ 2774599 w 7129607"/>
              <a:gd name="connsiteY1661" fmla="*/ 1082557 h 10322882"/>
              <a:gd name="connsiteX1662" fmla="*/ 2794805 w 7129607"/>
              <a:gd name="connsiteY1662" fmla="*/ 1018569 h 10322882"/>
              <a:gd name="connsiteX1663" fmla="*/ 2801540 w 7129607"/>
              <a:gd name="connsiteY1663" fmla="*/ 978156 h 10322882"/>
              <a:gd name="connsiteX1664" fmla="*/ 2815010 w 7129607"/>
              <a:gd name="connsiteY1664" fmla="*/ 947846 h 10322882"/>
              <a:gd name="connsiteX1665" fmla="*/ 2838583 w 7129607"/>
              <a:gd name="connsiteY1665" fmla="*/ 954582 h 10322882"/>
              <a:gd name="connsiteX1666" fmla="*/ 2852052 w 7129607"/>
              <a:gd name="connsiteY1666" fmla="*/ 951213 h 10322882"/>
              <a:gd name="connsiteX1667" fmla="*/ 2878992 w 7129607"/>
              <a:gd name="connsiteY1667" fmla="*/ 934374 h 10322882"/>
              <a:gd name="connsiteX1668" fmla="*/ 2912669 w 7129607"/>
              <a:gd name="connsiteY1668" fmla="*/ 917537 h 10322882"/>
              <a:gd name="connsiteX1669" fmla="*/ 2899198 w 7129607"/>
              <a:gd name="connsiteY1669" fmla="*/ 890594 h 10322882"/>
              <a:gd name="connsiteX1670" fmla="*/ 2868890 w 7129607"/>
              <a:gd name="connsiteY1670" fmla="*/ 867018 h 10322882"/>
              <a:gd name="connsiteX1671" fmla="*/ 2841950 w 7129607"/>
              <a:gd name="connsiteY1671" fmla="*/ 823238 h 10322882"/>
              <a:gd name="connsiteX1672" fmla="*/ 2852052 w 7129607"/>
              <a:gd name="connsiteY1672" fmla="*/ 789560 h 10322882"/>
              <a:gd name="connsiteX1673" fmla="*/ 2841950 w 7129607"/>
              <a:gd name="connsiteY1673" fmla="*/ 772721 h 10322882"/>
              <a:gd name="connsiteX1674" fmla="*/ 2841950 w 7129607"/>
              <a:gd name="connsiteY1674" fmla="*/ 752514 h 10322882"/>
              <a:gd name="connsiteX1675" fmla="*/ 2848686 w 7129607"/>
              <a:gd name="connsiteY1675" fmla="*/ 708733 h 10322882"/>
              <a:gd name="connsiteX1676" fmla="*/ 2841950 w 7129607"/>
              <a:gd name="connsiteY1676" fmla="*/ 695261 h 10322882"/>
              <a:gd name="connsiteX1677" fmla="*/ 2848686 w 7129607"/>
              <a:gd name="connsiteY1677" fmla="*/ 671687 h 10322882"/>
              <a:gd name="connsiteX1678" fmla="*/ 2841950 w 7129607"/>
              <a:gd name="connsiteY1678" fmla="*/ 661583 h 10322882"/>
              <a:gd name="connsiteX1679" fmla="*/ 2838583 w 7129607"/>
              <a:gd name="connsiteY1679" fmla="*/ 644746 h 10322882"/>
              <a:gd name="connsiteX1680" fmla="*/ 2831849 w 7129607"/>
              <a:gd name="connsiteY1680" fmla="*/ 617803 h 10322882"/>
              <a:gd name="connsiteX1681" fmla="*/ 2848686 w 7129607"/>
              <a:gd name="connsiteY1681" fmla="*/ 604331 h 10322882"/>
              <a:gd name="connsiteX1682" fmla="*/ 2855422 w 7129607"/>
              <a:gd name="connsiteY1682" fmla="*/ 567286 h 10322882"/>
              <a:gd name="connsiteX1683" fmla="*/ 2848686 w 7129607"/>
              <a:gd name="connsiteY1683" fmla="*/ 523504 h 10322882"/>
              <a:gd name="connsiteX1684" fmla="*/ 2862157 w 7129607"/>
              <a:gd name="connsiteY1684" fmla="*/ 493194 h 10322882"/>
              <a:gd name="connsiteX1685" fmla="*/ 2868890 w 7129607"/>
              <a:gd name="connsiteY1685" fmla="*/ 449412 h 10322882"/>
              <a:gd name="connsiteX1686" fmla="*/ 2862157 w 7129607"/>
              <a:gd name="connsiteY1686" fmla="*/ 432574 h 10322882"/>
              <a:gd name="connsiteX1687" fmla="*/ 2868890 w 7129607"/>
              <a:gd name="connsiteY1687" fmla="*/ 419103 h 10322882"/>
              <a:gd name="connsiteX1688" fmla="*/ 2862157 w 7129607"/>
              <a:gd name="connsiteY1688" fmla="*/ 402264 h 10322882"/>
              <a:gd name="connsiteX1689" fmla="*/ 2858789 w 7129607"/>
              <a:gd name="connsiteY1689" fmla="*/ 382056 h 10322882"/>
              <a:gd name="connsiteX1690" fmla="*/ 2852052 w 7129607"/>
              <a:gd name="connsiteY1690" fmla="*/ 348380 h 10322882"/>
              <a:gd name="connsiteX1691" fmla="*/ 2821746 w 7129607"/>
              <a:gd name="connsiteY1691" fmla="*/ 338275 h 10322882"/>
              <a:gd name="connsiteX1692" fmla="*/ 2804907 w 7129607"/>
              <a:gd name="connsiteY1692" fmla="*/ 338275 h 10322882"/>
              <a:gd name="connsiteX1693" fmla="*/ 2798173 w 7129607"/>
              <a:gd name="connsiteY1693" fmla="*/ 324804 h 10322882"/>
              <a:gd name="connsiteX1694" fmla="*/ 2767866 w 7129607"/>
              <a:gd name="connsiteY1694" fmla="*/ 331540 h 10322882"/>
              <a:gd name="connsiteX1695" fmla="*/ 2737555 w 7129607"/>
              <a:gd name="connsiteY1695" fmla="*/ 345012 h 10322882"/>
              <a:gd name="connsiteX1696" fmla="*/ 2727456 w 7129607"/>
              <a:gd name="connsiteY1696" fmla="*/ 338275 h 10322882"/>
              <a:gd name="connsiteX1697" fmla="*/ 2707250 w 7129607"/>
              <a:gd name="connsiteY1697" fmla="*/ 338275 h 10322882"/>
              <a:gd name="connsiteX1698" fmla="*/ 2687044 w 7129607"/>
              <a:gd name="connsiteY1698" fmla="*/ 307967 h 10322882"/>
              <a:gd name="connsiteX1699" fmla="*/ 2646635 w 7129607"/>
              <a:gd name="connsiteY1699" fmla="*/ 233874 h 10322882"/>
              <a:gd name="connsiteX1700" fmla="*/ 2619693 w 7129607"/>
              <a:gd name="connsiteY1700" fmla="*/ 217034 h 10322882"/>
              <a:gd name="connsiteX1701" fmla="*/ 2596121 w 7129607"/>
              <a:gd name="connsiteY1701" fmla="*/ 213668 h 10322882"/>
              <a:gd name="connsiteX1702" fmla="*/ 2616327 w 7129607"/>
              <a:gd name="connsiteY1702" fmla="*/ 193461 h 10322882"/>
              <a:gd name="connsiteX1703" fmla="*/ 2629797 w 7129607"/>
              <a:gd name="connsiteY1703" fmla="*/ 163151 h 10322882"/>
              <a:gd name="connsiteX1704" fmla="*/ 2656738 w 7129607"/>
              <a:gd name="connsiteY1704" fmla="*/ 142945 h 10322882"/>
              <a:gd name="connsiteX1705" fmla="*/ 2673574 w 7129607"/>
              <a:gd name="connsiteY1705" fmla="*/ 119371 h 10322882"/>
              <a:gd name="connsiteX1706" fmla="*/ 2683676 w 7129607"/>
              <a:gd name="connsiteY1706" fmla="*/ 102534 h 10322882"/>
              <a:gd name="connsiteX1707" fmla="*/ 2697146 w 7129607"/>
              <a:gd name="connsiteY1707" fmla="*/ 105899 h 10322882"/>
              <a:gd name="connsiteX1708" fmla="*/ 2710618 w 7129607"/>
              <a:gd name="connsiteY1708" fmla="*/ 109267 h 10322882"/>
              <a:gd name="connsiteX1709" fmla="*/ 2734190 w 7129607"/>
              <a:gd name="connsiteY1709" fmla="*/ 99165 h 10322882"/>
              <a:gd name="connsiteX1710" fmla="*/ 2754397 w 7129607"/>
              <a:gd name="connsiteY1710" fmla="*/ 89059 h 10322882"/>
              <a:gd name="connsiteX1711" fmla="*/ 2788071 w 7129607"/>
              <a:gd name="connsiteY1711" fmla="*/ 78956 h 10322882"/>
              <a:gd name="connsiteX1712" fmla="*/ 2801540 w 7129607"/>
              <a:gd name="connsiteY1712" fmla="*/ 52013 h 10322882"/>
              <a:gd name="connsiteX1713" fmla="*/ 2811643 w 7129607"/>
              <a:gd name="connsiteY1713" fmla="*/ 31809 h 10322882"/>
              <a:gd name="connsiteX1714" fmla="*/ 2808275 w 7129607"/>
              <a:gd name="connsiteY1714" fmla="*/ 1498 h 103228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  <a:cxn ang="0">
                <a:pos x="connsiteX291" y="connsiteY291"/>
              </a:cxn>
              <a:cxn ang="0">
                <a:pos x="connsiteX292" y="connsiteY292"/>
              </a:cxn>
              <a:cxn ang="0">
                <a:pos x="connsiteX293" y="connsiteY293"/>
              </a:cxn>
              <a:cxn ang="0">
                <a:pos x="connsiteX294" y="connsiteY294"/>
              </a:cxn>
              <a:cxn ang="0">
                <a:pos x="connsiteX295" y="connsiteY295"/>
              </a:cxn>
              <a:cxn ang="0">
                <a:pos x="connsiteX296" y="connsiteY296"/>
              </a:cxn>
              <a:cxn ang="0">
                <a:pos x="connsiteX297" y="connsiteY297"/>
              </a:cxn>
              <a:cxn ang="0">
                <a:pos x="connsiteX298" y="connsiteY298"/>
              </a:cxn>
              <a:cxn ang="0">
                <a:pos x="connsiteX299" y="connsiteY299"/>
              </a:cxn>
              <a:cxn ang="0">
                <a:pos x="connsiteX300" y="connsiteY300"/>
              </a:cxn>
              <a:cxn ang="0">
                <a:pos x="connsiteX301" y="connsiteY301"/>
              </a:cxn>
              <a:cxn ang="0">
                <a:pos x="connsiteX302" y="connsiteY302"/>
              </a:cxn>
              <a:cxn ang="0">
                <a:pos x="connsiteX303" y="connsiteY303"/>
              </a:cxn>
              <a:cxn ang="0">
                <a:pos x="connsiteX304" y="connsiteY304"/>
              </a:cxn>
              <a:cxn ang="0">
                <a:pos x="connsiteX305" y="connsiteY305"/>
              </a:cxn>
              <a:cxn ang="0">
                <a:pos x="connsiteX306" y="connsiteY306"/>
              </a:cxn>
              <a:cxn ang="0">
                <a:pos x="connsiteX307" y="connsiteY307"/>
              </a:cxn>
              <a:cxn ang="0">
                <a:pos x="connsiteX308" y="connsiteY308"/>
              </a:cxn>
              <a:cxn ang="0">
                <a:pos x="connsiteX309" y="connsiteY309"/>
              </a:cxn>
              <a:cxn ang="0">
                <a:pos x="connsiteX310" y="connsiteY310"/>
              </a:cxn>
              <a:cxn ang="0">
                <a:pos x="connsiteX311" y="connsiteY311"/>
              </a:cxn>
              <a:cxn ang="0">
                <a:pos x="connsiteX312" y="connsiteY312"/>
              </a:cxn>
              <a:cxn ang="0">
                <a:pos x="connsiteX313" y="connsiteY313"/>
              </a:cxn>
              <a:cxn ang="0">
                <a:pos x="connsiteX314" y="connsiteY314"/>
              </a:cxn>
              <a:cxn ang="0">
                <a:pos x="connsiteX315" y="connsiteY315"/>
              </a:cxn>
              <a:cxn ang="0">
                <a:pos x="connsiteX316" y="connsiteY316"/>
              </a:cxn>
              <a:cxn ang="0">
                <a:pos x="connsiteX317" y="connsiteY317"/>
              </a:cxn>
              <a:cxn ang="0">
                <a:pos x="connsiteX318" y="connsiteY318"/>
              </a:cxn>
              <a:cxn ang="0">
                <a:pos x="connsiteX319" y="connsiteY319"/>
              </a:cxn>
              <a:cxn ang="0">
                <a:pos x="connsiteX320" y="connsiteY320"/>
              </a:cxn>
              <a:cxn ang="0">
                <a:pos x="connsiteX321" y="connsiteY321"/>
              </a:cxn>
              <a:cxn ang="0">
                <a:pos x="connsiteX322" y="connsiteY322"/>
              </a:cxn>
              <a:cxn ang="0">
                <a:pos x="connsiteX323" y="connsiteY323"/>
              </a:cxn>
              <a:cxn ang="0">
                <a:pos x="connsiteX324" y="connsiteY324"/>
              </a:cxn>
              <a:cxn ang="0">
                <a:pos x="connsiteX325" y="connsiteY325"/>
              </a:cxn>
              <a:cxn ang="0">
                <a:pos x="connsiteX326" y="connsiteY326"/>
              </a:cxn>
              <a:cxn ang="0">
                <a:pos x="connsiteX327" y="connsiteY327"/>
              </a:cxn>
              <a:cxn ang="0">
                <a:pos x="connsiteX328" y="connsiteY328"/>
              </a:cxn>
              <a:cxn ang="0">
                <a:pos x="connsiteX329" y="connsiteY329"/>
              </a:cxn>
              <a:cxn ang="0">
                <a:pos x="connsiteX330" y="connsiteY330"/>
              </a:cxn>
              <a:cxn ang="0">
                <a:pos x="connsiteX331" y="connsiteY331"/>
              </a:cxn>
              <a:cxn ang="0">
                <a:pos x="connsiteX332" y="connsiteY332"/>
              </a:cxn>
              <a:cxn ang="0">
                <a:pos x="connsiteX333" y="connsiteY333"/>
              </a:cxn>
              <a:cxn ang="0">
                <a:pos x="connsiteX334" y="connsiteY334"/>
              </a:cxn>
              <a:cxn ang="0">
                <a:pos x="connsiteX335" y="connsiteY335"/>
              </a:cxn>
              <a:cxn ang="0">
                <a:pos x="connsiteX336" y="connsiteY336"/>
              </a:cxn>
              <a:cxn ang="0">
                <a:pos x="connsiteX337" y="connsiteY337"/>
              </a:cxn>
              <a:cxn ang="0">
                <a:pos x="connsiteX338" y="connsiteY338"/>
              </a:cxn>
              <a:cxn ang="0">
                <a:pos x="connsiteX339" y="connsiteY339"/>
              </a:cxn>
              <a:cxn ang="0">
                <a:pos x="connsiteX340" y="connsiteY340"/>
              </a:cxn>
              <a:cxn ang="0">
                <a:pos x="connsiteX341" y="connsiteY341"/>
              </a:cxn>
              <a:cxn ang="0">
                <a:pos x="connsiteX342" y="connsiteY342"/>
              </a:cxn>
              <a:cxn ang="0">
                <a:pos x="connsiteX343" y="connsiteY343"/>
              </a:cxn>
              <a:cxn ang="0">
                <a:pos x="connsiteX344" y="connsiteY344"/>
              </a:cxn>
              <a:cxn ang="0">
                <a:pos x="connsiteX345" y="connsiteY345"/>
              </a:cxn>
              <a:cxn ang="0">
                <a:pos x="connsiteX346" y="connsiteY346"/>
              </a:cxn>
              <a:cxn ang="0">
                <a:pos x="connsiteX347" y="connsiteY347"/>
              </a:cxn>
              <a:cxn ang="0">
                <a:pos x="connsiteX348" y="connsiteY348"/>
              </a:cxn>
              <a:cxn ang="0">
                <a:pos x="connsiteX349" y="connsiteY349"/>
              </a:cxn>
              <a:cxn ang="0">
                <a:pos x="connsiteX350" y="connsiteY350"/>
              </a:cxn>
              <a:cxn ang="0">
                <a:pos x="connsiteX351" y="connsiteY351"/>
              </a:cxn>
              <a:cxn ang="0">
                <a:pos x="connsiteX352" y="connsiteY352"/>
              </a:cxn>
              <a:cxn ang="0">
                <a:pos x="connsiteX353" y="connsiteY353"/>
              </a:cxn>
              <a:cxn ang="0">
                <a:pos x="connsiteX354" y="connsiteY354"/>
              </a:cxn>
              <a:cxn ang="0">
                <a:pos x="connsiteX355" y="connsiteY355"/>
              </a:cxn>
              <a:cxn ang="0">
                <a:pos x="connsiteX356" y="connsiteY356"/>
              </a:cxn>
              <a:cxn ang="0">
                <a:pos x="connsiteX357" y="connsiteY357"/>
              </a:cxn>
              <a:cxn ang="0">
                <a:pos x="connsiteX358" y="connsiteY358"/>
              </a:cxn>
              <a:cxn ang="0">
                <a:pos x="connsiteX359" y="connsiteY359"/>
              </a:cxn>
              <a:cxn ang="0">
                <a:pos x="connsiteX360" y="connsiteY360"/>
              </a:cxn>
              <a:cxn ang="0">
                <a:pos x="connsiteX361" y="connsiteY361"/>
              </a:cxn>
              <a:cxn ang="0">
                <a:pos x="connsiteX362" y="connsiteY362"/>
              </a:cxn>
              <a:cxn ang="0">
                <a:pos x="connsiteX363" y="connsiteY363"/>
              </a:cxn>
              <a:cxn ang="0">
                <a:pos x="connsiteX364" y="connsiteY364"/>
              </a:cxn>
              <a:cxn ang="0">
                <a:pos x="connsiteX365" y="connsiteY365"/>
              </a:cxn>
              <a:cxn ang="0">
                <a:pos x="connsiteX366" y="connsiteY366"/>
              </a:cxn>
              <a:cxn ang="0">
                <a:pos x="connsiteX367" y="connsiteY367"/>
              </a:cxn>
              <a:cxn ang="0">
                <a:pos x="connsiteX368" y="connsiteY368"/>
              </a:cxn>
              <a:cxn ang="0">
                <a:pos x="connsiteX369" y="connsiteY369"/>
              </a:cxn>
              <a:cxn ang="0">
                <a:pos x="connsiteX370" y="connsiteY370"/>
              </a:cxn>
              <a:cxn ang="0">
                <a:pos x="connsiteX371" y="connsiteY371"/>
              </a:cxn>
              <a:cxn ang="0">
                <a:pos x="connsiteX372" y="connsiteY372"/>
              </a:cxn>
              <a:cxn ang="0">
                <a:pos x="connsiteX373" y="connsiteY373"/>
              </a:cxn>
              <a:cxn ang="0">
                <a:pos x="connsiteX374" y="connsiteY374"/>
              </a:cxn>
              <a:cxn ang="0">
                <a:pos x="connsiteX375" y="connsiteY375"/>
              </a:cxn>
              <a:cxn ang="0">
                <a:pos x="connsiteX376" y="connsiteY376"/>
              </a:cxn>
              <a:cxn ang="0">
                <a:pos x="connsiteX377" y="connsiteY377"/>
              </a:cxn>
              <a:cxn ang="0">
                <a:pos x="connsiteX378" y="connsiteY378"/>
              </a:cxn>
              <a:cxn ang="0">
                <a:pos x="connsiteX379" y="connsiteY379"/>
              </a:cxn>
              <a:cxn ang="0">
                <a:pos x="connsiteX380" y="connsiteY380"/>
              </a:cxn>
              <a:cxn ang="0">
                <a:pos x="connsiteX381" y="connsiteY381"/>
              </a:cxn>
              <a:cxn ang="0">
                <a:pos x="connsiteX382" y="connsiteY382"/>
              </a:cxn>
              <a:cxn ang="0">
                <a:pos x="connsiteX383" y="connsiteY383"/>
              </a:cxn>
              <a:cxn ang="0">
                <a:pos x="connsiteX384" y="connsiteY384"/>
              </a:cxn>
              <a:cxn ang="0">
                <a:pos x="connsiteX385" y="connsiteY385"/>
              </a:cxn>
              <a:cxn ang="0">
                <a:pos x="connsiteX386" y="connsiteY386"/>
              </a:cxn>
              <a:cxn ang="0">
                <a:pos x="connsiteX387" y="connsiteY387"/>
              </a:cxn>
              <a:cxn ang="0">
                <a:pos x="connsiteX388" y="connsiteY388"/>
              </a:cxn>
              <a:cxn ang="0">
                <a:pos x="connsiteX389" y="connsiteY389"/>
              </a:cxn>
              <a:cxn ang="0">
                <a:pos x="connsiteX390" y="connsiteY390"/>
              </a:cxn>
              <a:cxn ang="0">
                <a:pos x="connsiteX391" y="connsiteY391"/>
              </a:cxn>
              <a:cxn ang="0">
                <a:pos x="connsiteX392" y="connsiteY392"/>
              </a:cxn>
              <a:cxn ang="0">
                <a:pos x="connsiteX393" y="connsiteY393"/>
              </a:cxn>
              <a:cxn ang="0">
                <a:pos x="connsiteX394" y="connsiteY394"/>
              </a:cxn>
              <a:cxn ang="0">
                <a:pos x="connsiteX395" y="connsiteY395"/>
              </a:cxn>
              <a:cxn ang="0">
                <a:pos x="connsiteX396" y="connsiteY396"/>
              </a:cxn>
              <a:cxn ang="0">
                <a:pos x="connsiteX397" y="connsiteY397"/>
              </a:cxn>
              <a:cxn ang="0">
                <a:pos x="connsiteX398" y="connsiteY398"/>
              </a:cxn>
              <a:cxn ang="0">
                <a:pos x="connsiteX399" y="connsiteY399"/>
              </a:cxn>
              <a:cxn ang="0">
                <a:pos x="connsiteX400" y="connsiteY400"/>
              </a:cxn>
              <a:cxn ang="0">
                <a:pos x="connsiteX401" y="connsiteY401"/>
              </a:cxn>
              <a:cxn ang="0">
                <a:pos x="connsiteX402" y="connsiteY402"/>
              </a:cxn>
              <a:cxn ang="0">
                <a:pos x="connsiteX403" y="connsiteY403"/>
              </a:cxn>
              <a:cxn ang="0">
                <a:pos x="connsiteX404" y="connsiteY404"/>
              </a:cxn>
              <a:cxn ang="0">
                <a:pos x="connsiteX405" y="connsiteY405"/>
              </a:cxn>
              <a:cxn ang="0">
                <a:pos x="connsiteX406" y="connsiteY406"/>
              </a:cxn>
              <a:cxn ang="0">
                <a:pos x="connsiteX407" y="connsiteY407"/>
              </a:cxn>
              <a:cxn ang="0">
                <a:pos x="connsiteX408" y="connsiteY408"/>
              </a:cxn>
              <a:cxn ang="0">
                <a:pos x="connsiteX409" y="connsiteY409"/>
              </a:cxn>
              <a:cxn ang="0">
                <a:pos x="connsiteX410" y="connsiteY410"/>
              </a:cxn>
              <a:cxn ang="0">
                <a:pos x="connsiteX411" y="connsiteY411"/>
              </a:cxn>
              <a:cxn ang="0">
                <a:pos x="connsiteX412" y="connsiteY412"/>
              </a:cxn>
              <a:cxn ang="0">
                <a:pos x="connsiteX413" y="connsiteY413"/>
              </a:cxn>
              <a:cxn ang="0">
                <a:pos x="connsiteX414" y="connsiteY414"/>
              </a:cxn>
              <a:cxn ang="0">
                <a:pos x="connsiteX415" y="connsiteY415"/>
              </a:cxn>
              <a:cxn ang="0">
                <a:pos x="connsiteX416" y="connsiteY416"/>
              </a:cxn>
              <a:cxn ang="0">
                <a:pos x="connsiteX417" y="connsiteY417"/>
              </a:cxn>
              <a:cxn ang="0">
                <a:pos x="connsiteX418" y="connsiteY418"/>
              </a:cxn>
              <a:cxn ang="0">
                <a:pos x="connsiteX419" y="connsiteY419"/>
              </a:cxn>
              <a:cxn ang="0">
                <a:pos x="connsiteX420" y="connsiteY420"/>
              </a:cxn>
              <a:cxn ang="0">
                <a:pos x="connsiteX421" y="connsiteY421"/>
              </a:cxn>
              <a:cxn ang="0">
                <a:pos x="connsiteX422" y="connsiteY422"/>
              </a:cxn>
              <a:cxn ang="0">
                <a:pos x="connsiteX423" y="connsiteY423"/>
              </a:cxn>
              <a:cxn ang="0">
                <a:pos x="connsiteX424" y="connsiteY424"/>
              </a:cxn>
              <a:cxn ang="0">
                <a:pos x="connsiteX425" y="connsiteY425"/>
              </a:cxn>
              <a:cxn ang="0">
                <a:pos x="connsiteX426" y="connsiteY426"/>
              </a:cxn>
              <a:cxn ang="0">
                <a:pos x="connsiteX427" y="connsiteY427"/>
              </a:cxn>
              <a:cxn ang="0">
                <a:pos x="connsiteX428" y="connsiteY428"/>
              </a:cxn>
              <a:cxn ang="0">
                <a:pos x="connsiteX429" y="connsiteY429"/>
              </a:cxn>
              <a:cxn ang="0">
                <a:pos x="connsiteX430" y="connsiteY430"/>
              </a:cxn>
              <a:cxn ang="0">
                <a:pos x="connsiteX431" y="connsiteY431"/>
              </a:cxn>
              <a:cxn ang="0">
                <a:pos x="connsiteX432" y="connsiteY432"/>
              </a:cxn>
              <a:cxn ang="0">
                <a:pos x="connsiteX433" y="connsiteY433"/>
              </a:cxn>
              <a:cxn ang="0">
                <a:pos x="connsiteX434" y="connsiteY434"/>
              </a:cxn>
              <a:cxn ang="0">
                <a:pos x="connsiteX435" y="connsiteY435"/>
              </a:cxn>
              <a:cxn ang="0">
                <a:pos x="connsiteX436" y="connsiteY436"/>
              </a:cxn>
              <a:cxn ang="0">
                <a:pos x="connsiteX437" y="connsiteY437"/>
              </a:cxn>
              <a:cxn ang="0">
                <a:pos x="connsiteX438" y="connsiteY438"/>
              </a:cxn>
              <a:cxn ang="0">
                <a:pos x="connsiteX439" y="connsiteY439"/>
              </a:cxn>
              <a:cxn ang="0">
                <a:pos x="connsiteX440" y="connsiteY440"/>
              </a:cxn>
              <a:cxn ang="0">
                <a:pos x="connsiteX441" y="connsiteY441"/>
              </a:cxn>
              <a:cxn ang="0">
                <a:pos x="connsiteX442" y="connsiteY442"/>
              </a:cxn>
              <a:cxn ang="0">
                <a:pos x="connsiteX443" y="connsiteY443"/>
              </a:cxn>
              <a:cxn ang="0">
                <a:pos x="connsiteX444" y="connsiteY444"/>
              </a:cxn>
              <a:cxn ang="0">
                <a:pos x="connsiteX445" y="connsiteY445"/>
              </a:cxn>
              <a:cxn ang="0">
                <a:pos x="connsiteX446" y="connsiteY446"/>
              </a:cxn>
              <a:cxn ang="0">
                <a:pos x="connsiteX447" y="connsiteY447"/>
              </a:cxn>
              <a:cxn ang="0">
                <a:pos x="connsiteX448" y="connsiteY448"/>
              </a:cxn>
              <a:cxn ang="0">
                <a:pos x="connsiteX449" y="connsiteY449"/>
              </a:cxn>
              <a:cxn ang="0">
                <a:pos x="connsiteX450" y="connsiteY450"/>
              </a:cxn>
              <a:cxn ang="0">
                <a:pos x="connsiteX451" y="connsiteY451"/>
              </a:cxn>
              <a:cxn ang="0">
                <a:pos x="connsiteX452" y="connsiteY452"/>
              </a:cxn>
              <a:cxn ang="0">
                <a:pos x="connsiteX453" y="connsiteY453"/>
              </a:cxn>
              <a:cxn ang="0">
                <a:pos x="connsiteX454" y="connsiteY454"/>
              </a:cxn>
              <a:cxn ang="0">
                <a:pos x="connsiteX455" y="connsiteY455"/>
              </a:cxn>
              <a:cxn ang="0">
                <a:pos x="connsiteX456" y="connsiteY456"/>
              </a:cxn>
              <a:cxn ang="0">
                <a:pos x="connsiteX457" y="connsiteY457"/>
              </a:cxn>
              <a:cxn ang="0">
                <a:pos x="connsiteX458" y="connsiteY458"/>
              </a:cxn>
              <a:cxn ang="0">
                <a:pos x="connsiteX459" y="connsiteY459"/>
              </a:cxn>
              <a:cxn ang="0">
                <a:pos x="connsiteX460" y="connsiteY460"/>
              </a:cxn>
              <a:cxn ang="0">
                <a:pos x="connsiteX461" y="connsiteY461"/>
              </a:cxn>
              <a:cxn ang="0">
                <a:pos x="connsiteX462" y="connsiteY462"/>
              </a:cxn>
              <a:cxn ang="0">
                <a:pos x="connsiteX463" y="connsiteY463"/>
              </a:cxn>
              <a:cxn ang="0">
                <a:pos x="connsiteX464" y="connsiteY464"/>
              </a:cxn>
              <a:cxn ang="0">
                <a:pos x="connsiteX465" y="connsiteY465"/>
              </a:cxn>
              <a:cxn ang="0">
                <a:pos x="connsiteX466" y="connsiteY466"/>
              </a:cxn>
              <a:cxn ang="0">
                <a:pos x="connsiteX467" y="connsiteY467"/>
              </a:cxn>
              <a:cxn ang="0">
                <a:pos x="connsiteX468" y="connsiteY468"/>
              </a:cxn>
              <a:cxn ang="0">
                <a:pos x="connsiteX469" y="connsiteY469"/>
              </a:cxn>
              <a:cxn ang="0">
                <a:pos x="connsiteX470" y="connsiteY470"/>
              </a:cxn>
              <a:cxn ang="0">
                <a:pos x="connsiteX471" y="connsiteY471"/>
              </a:cxn>
              <a:cxn ang="0">
                <a:pos x="connsiteX472" y="connsiteY472"/>
              </a:cxn>
              <a:cxn ang="0">
                <a:pos x="connsiteX473" y="connsiteY473"/>
              </a:cxn>
              <a:cxn ang="0">
                <a:pos x="connsiteX474" y="connsiteY474"/>
              </a:cxn>
              <a:cxn ang="0">
                <a:pos x="connsiteX475" y="connsiteY475"/>
              </a:cxn>
              <a:cxn ang="0">
                <a:pos x="connsiteX476" y="connsiteY476"/>
              </a:cxn>
              <a:cxn ang="0">
                <a:pos x="connsiteX477" y="connsiteY477"/>
              </a:cxn>
              <a:cxn ang="0">
                <a:pos x="connsiteX478" y="connsiteY478"/>
              </a:cxn>
              <a:cxn ang="0">
                <a:pos x="connsiteX479" y="connsiteY479"/>
              </a:cxn>
              <a:cxn ang="0">
                <a:pos x="connsiteX480" y="connsiteY480"/>
              </a:cxn>
              <a:cxn ang="0">
                <a:pos x="connsiteX481" y="connsiteY481"/>
              </a:cxn>
              <a:cxn ang="0">
                <a:pos x="connsiteX482" y="connsiteY482"/>
              </a:cxn>
              <a:cxn ang="0">
                <a:pos x="connsiteX483" y="connsiteY483"/>
              </a:cxn>
              <a:cxn ang="0">
                <a:pos x="connsiteX484" y="connsiteY484"/>
              </a:cxn>
              <a:cxn ang="0">
                <a:pos x="connsiteX485" y="connsiteY485"/>
              </a:cxn>
              <a:cxn ang="0">
                <a:pos x="connsiteX486" y="connsiteY486"/>
              </a:cxn>
              <a:cxn ang="0">
                <a:pos x="connsiteX487" y="connsiteY487"/>
              </a:cxn>
              <a:cxn ang="0">
                <a:pos x="connsiteX488" y="connsiteY488"/>
              </a:cxn>
              <a:cxn ang="0">
                <a:pos x="connsiteX489" y="connsiteY489"/>
              </a:cxn>
              <a:cxn ang="0">
                <a:pos x="connsiteX490" y="connsiteY490"/>
              </a:cxn>
              <a:cxn ang="0">
                <a:pos x="connsiteX491" y="connsiteY491"/>
              </a:cxn>
              <a:cxn ang="0">
                <a:pos x="connsiteX492" y="connsiteY492"/>
              </a:cxn>
              <a:cxn ang="0">
                <a:pos x="connsiteX493" y="connsiteY493"/>
              </a:cxn>
              <a:cxn ang="0">
                <a:pos x="connsiteX494" y="connsiteY494"/>
              </a:cxn>
              <a:cxn ang="0">
                <a:pos x="connsiteX495" y="connsiteY495"/>
              </a:cxn>
              <a:cxn ang="0">
                <a:pos x="connsiteX496" y="connsiteY496"/>
              </a:cxn>
              <a:cxn ang="0">
                <a:pos x="connsiteX497" y="connsiteY497"/>
              </a:cxn>
              <a:cxn ang="0">
                <a:pos x="connsiteX498" y="connsiteY498"/>
              </a:cxn>
              <a:cxn ang="0">
                <a:pos x="connsiteX499" y="connsiteY499"/>
              </a:cxn>
              <a:cxn ang="0">
                <a:pos x="connsiteX500" y="connsiteY500"/>
              </a:cxn>
              <a:cxn ang="0">
                <a:pos x="connsiteX501" y="connsiteY501"/>
              </a:cxn>
              <a:cxn ang="0">
                <a:pos x="connsiteX502" y="connsiteY502"/>
              </a:cxn>
              <a:cxn ang="0">
                <a:pos x="connsiteX503" y="connsiteY503"/>
              </a:cxn>
              <a:cxn ang="0">
                <a:pos x="connsiteX504" y="connsiteY504"/>
              </a:cxn>
              <a:cxn ang="0">
                <a:pos x="connsiteX505" y="connsiteY505"/>
              </a:cxn>
              <a:cxn ang="0">
                <a:pos x="connsiteX506" y="connsiteY506"/>
              </a:cxn>
              <a:cxn ang="0">
                <a:pos x="connsiteX507" y="connsiteY507"/>
              </a:cxn>
              <a:cxn ang="0">
                <a:pos x="connsiteX508" y="connsiteY508"/>
              </a:cxn>
              <a:cxn ang="0">
                <a:pos x="connsiteX509" y="connsiteY509"/>
              </a:cxn>
              <a:cxn ang="0">
                <a:pos x="connsiteX510" y="connsiteY510"/>
              </a:cxn>
              <a:cxn ang="0">
                <a:pos x="connsiteX511" y="connsiteY511"/>
              </a:cxn>
              <a:cxn ang="0">
                <a:pos x="connsiteX512" y="connsiteY512"/>
              </a:cxn>
              <a:cxn ang="0">
                <a:pos x="connsiteX513" y="connsiteY513"/>
              </a:cxn>
              <a:cxn ang="0">
                <a:pos x="connsiteX514" y="connsiteY514"/>
              </a:cxn>
              <a:cxn ang="0">
                <a:pos x="connsiteX515" y="connsiteY515"/>
              </a:cxn>
              <a:cxn ang="0">
                <a:pos x="connsiteX516" y="connsiteY516"/>
              </a:cxn>
              <a:cxn ang="0">
                <a:pos x="connsiteX517" y="connsiteY517"/>
              </a:cxn>
              <a:cxn ang="0">
                <a:pos x="connsiteX518" y="connsiteY518"/>
              </a:cxn>
              <a:cxn ang="0">
                <a:pos x="connsiteX519" y="connsiteY519"/>
              </a:cxn>
              <a:cxn ang="0">
                <a:pos x="connsiteX520" y="connsiteY520"/>
              </a:cxn>
              <a:cxn ang="0">
                <a:pos x="connsiteX521" y="connsiteY521"/>
              </a:cxn>
              <a:cxn ang="0">
                <a:pos x="connsiteX522" y="connsiteY522"/>
              </a:cxn>
              <a:cxn ang="0">
                <a:pos x="connsiteX523" y="connsiteY523"/>
              </a:cxn>
              <a:cxn ang="0">
                <a:pos x="connsiteX524" y="connsiteY524"/>
              </a:cxn>
              <a:cxn ang="0">
                <a:pos x="connsiteX525" y="connsiteY525"/>
              </a:cxn>
              <a:cxn ang="0">
                <a:pos x="connsiteX526" y="connsiteY526"/>
              </a:cxn>
              <a:cxn ang="0">
                <a:pos x="connsiteX527" y="connsiteY527"/>
              </a:cxn>
              <a:cxn ang="0">
                <a:pos x="connsiteX528" y="connsiteY528"/>
              </a:cxn>
              <a:cxn ang="0">
                <a:pos x="connsiteX529" y="connsiteY529"/>
              </a:cxn>
              <a:cxn ang="0">
                <a:pos x="connsiteX530" y="connsiteY530"/>
              </a:cxn>
              <a:cxn ang="0">
                <a:pos x="connsiteX531" y="connsiteY531"/>
              </a:cxn>
              <a:cxn ang="0">
                <a:pos x="connsiteX532" y="connsiteY532"/>
              </a:cxn>
              <a:cxn ang="0">
                <a:pos x="connsiteX533" y="connsiteY533"/>
              </a:cxn>
              <a:cxn ang="0">
                <a:pos x="connsiteX534" y="connsiteY534"/>
              </a:cxn>
              <a:cxn ang="0">
                <a:pos x="connsiteX535" y="connsiteY535"/>
              </a:cxn>
              <a:cxn ang="0">
                <a:pos x="connsiteX536" y="connsiteY536"/>
              </a:cxn>
              <a:cxn ang="0">
                <a:pos x="connsiteX537" y="connsiteY537"/>
              </a:cxn>
              <a:cxn ang="0">
                <a:pos x="connsiteX538" y="connsiteY538"/>
              </a:cxn>
              <a:cxn ang="0">
                <a:pos x="connsiteX539" y="connsiteY539"/>
              </a:cxn>
              <a:cxn ang="0">
                <a:pos x="connsiteX540" y="connsiteY540"/>
              </a:cxn>
              <a:cxn ang="0">
                <a:pos x="connsiteX541" y="connsiteY541"/>
              </a:cxn>
              <a:cxn ang="0">
                <a:pos x="connsiteX542" y="connsiteY542"/>
              </a:cxn>
              <a:cxn ang="0">
                <a:pos x="connsiteX543" y="connsiteY543"/>
              </a:cxn>
              <a:cxn ang="0">
                <a:pos x="connsiteX544" y="connsiteY544"/>
              </a:cxn>
              <a:cxn ang="0">
                <a:pos x="connsiteX545" y="connsiteY545"/>
              </a:cxn>
              <a:cxn ang="0">
                <a:pos x="connsiteX546" y="connsiteY546"/>
              </a:cxn>
              <a:cxn ang="0">
                <a:pos x="connsiteX547" y="connsiteY547"/>
              </a:cxn>
              <a:cxn ang="0">
                <a:pos x="connsiteX548" y="connsiteY548"/>
              </a:cxn>
              <a:cxn ang="0">
                <a:pos x="connsiteX549" y="connsiteY549"/>
              </a:cxn>
              <a:cxn ang="0">
                <a:pos x="connsiteX550" y="connsiteY550"/>
              </a:cxn>
              <a:cxn ang="0">
                <a:pos x="connsiteX551" y="connsiteY551"/>
              </a:cxn>
              <a:cxn ang="0">
                <a:pos x="connsiteX552" y="connsiteY552"/>
              </a:cxn>
              <a:cxn ang="0">
                <a:pos x="connsiteX553" y="connsiteY553"/>
              </a:cxn>
              <a:cxn ang="0">
                <a:pos x="connsiteX554" y="connsiteY554"/>
              </a:cxn>
              <a:cxn ang="0">
                <a:pos x="connsiteX555" y="connsiteY555"/>
              </a:cxn>
              <a:cxn ang="0">
                <a:pos x="connsiteX556" y="connsiteY556"/>
              </a:cxn>
              <a:cxn ang="0">
                <a:pos x="connsiteX557" y="connsiteY557"/>
              </a:cxn>
              <a:cxn ang="0">
                <a:pos x="connsiteX558" y="connsiteY558"/>
              </a:cxn>
              <a:cxn ang="0">
                <a:pos x="connsiteX559" y="connsiteY559"/>
              </a:cxn>
              <a:cxn ang="0">
                <a:pos x="connsiteX560" y="connsiteY560"/>
              </a:cxn>
              <a:cxn ang="0">
                <a:pos x="connsiteX561" y="connsiteY561"/>
              </a:cxn>
              <a:cxn ang="0">
                <a:pos x="connsiteX562" y="connsiteY562"/>
              </a:cxn>
              <a:cxn ang="0">
                <a:pos x="connsiteX563" y="connsiteY563"/>
              </a:cxn>
              <a:cxn ang="0">
                <a:pos x="connsiteX564" y="connsiteY564"/>
              </a:cxn>
              <a:cxn ang="0">
                <a:pos x="connsiteX565" y="connsiteY565"/>
              </a:cxn>
              <a:cxn ang="0">
                <a:pos x="connsiteX566" y="connsiteY566"/>
              </a:cxn>
              <a:cxn ang="0">
                <a:pos x="connsiteX567" y="connsiteY567"/>
              </a:cxn>
              <a:cxn ang="0">
                <a:pos x="connsiteX568" y="connsiteY568"/>
              </a:cxn>
              <a:cxn ang="0">
                <a:pos x="connsiteX569" y="connsiteY569"/>
              </a:cxn>
              <a:cxn ang="0">
                <a:pos x="connsiteX570" y="connsiteY570"/>
              </a:cxn>
              <a:cxn ang="0">
                <a:pos x="connsiteX571" y="connsiteY571"/>
              </a:cxn>
              <a:cxn ang="0">
                <a:pos x="connsiteX572" y="connsiteY572"/>
              </a:cxn>
              <a:cxn ang="0">
                <a:pos x="connsiteX573" y="connsiteY573"/>
              </a:cxn>
              <a:cxn ang="0">
                <a:pos x="connsiteX574" y="connsiteY574"/>
              </a:cxn>
              <a:cxn ang="0">
                <a:pos x="connsiteX575" y="connsiteY575"/>
              </a:cxn>
              <a:cxn ang="0">
                <a:pos x="connsiteX576" y="connsiteY576"/>
              </a:cxn>
              <a:cxn ang="0">
                <a:pos x="connsiteX577" y="connsiteY577"/>
              </a:cxn>
              <a:cxn ang="0">
                <a:pos x="connsiteX578" y="connsiteY578"/>
              </a:cxn>
              <a:cxn ang="0">
                <a:pos x="connsiteX579" y="connsiteY579"/>
              </a:cxn>
              <a:cxn ang="0">
                <a:pos x="connsiteX580" y="connsiteY580"/>
              </a:cxn>
              <a:cxn ang="0">
                <a:pos x="connsiteX581" y="connsiteY581"/>
              </a:cxn>
              <a:cxn ang="0">
                <a:pos x="connsiteX582" y="connsiteY582"/>
              </a:cxn>
              <a:cxn ang="0">
                <a:pos x="connsiteX583" y="connsiteY583"/>
              </a:cxn>
              <a:cxn ang="0">
                <a:pos x="connsiteX584" y="connsiteY584"/>
              </a:cxn>
              <a:cxn ang="0">
                <a:pos x="connsiteX585" y="connsiteY585"/>
              </a:cxn>
              <a:cxn ang="0">
                <a:pos x="connsiteX586" y="connsiteY586"/>
              </a:cxn>
              <a:cxn ang="0">
                <a:pos x="connsiteX587" y="connsiteY587"/>
              </a:cxn>
              <a:cxn ang="0">
                <a:pos x="connsiteX588" y="connsiteY588"/>
              </a:cxn>
              <a:cxn ang="0">
                <a:pos x="connsiteX589" y="connsiteY589"/>
              </a:cxn>
              <a:cxn ang="0">
                <a:pos x="connsiteX590" y="connsiteY590"/>
              </a:cxn>
              <a:cxn ang="0">
                <a:pos x="connsiteX591" y="connsiteY591"/>
              </a:cxn>
              <a:cxn ang="0">
                <a:pos x="connsiteX592" y="connsiteY592"/>
              </a:cxn>
              <a:cxn ang="0">
                <a:pos x="connsiteX593" y="connsiteY593"/>
              </a:cxn>
              <a:cxn ang="0">
                <a:pos x="connsiteX594" y="connsiteY594"/>
              </a:cxn>
              <a:cxn ang="0">
                <a:pos x="connsiteX595" y="connsiteY595"/>
              </a:cxn>
              <a:cxn ang="0">
                <a:pos x="connsiteX596" y="connsiteY596"/>
              </a:cxn>
              <a:cxn ang="0">
                <a:pos x="connsiteX597" y="connsiteY597"/>
              </a:cxn>
              <a:cxn ang="0">
                <a:pos x="connsiteX598" y="connsiteY598"/>
              </a:cxn>
              <a:cxn ang="0">
                <a:pos x="connsiteX599" y="connsiteY599"/>
              </a:cxn>
              <a:cxn ang="0">
                <a:pos x="connsiteX600" y="connsiteY600"/>
              </a:cxn>
              <a:cxn ang="0">
                <a:pos x="connsiteX601" y="connsiteY601"/>
              </a:cxn>
              <a:cxn ang="0">
                <a:pos x="connsiteX602" y="connsiteY602"/>
              </a:cxn>
              <a:cxn ang="0">
                <a:pos x="connsiteX603" y="connsiteY603"/>
              </a:cxn>
              <a:cxn ang="0">
                <a:pos x="connsiteX604" y="connsiteY604"/>
              </a:cxn>
              <a:cxn ang="0">
                <a:pos x="connsiteX605" y="connsiteY605"/>
              </a:cxn>
              <a:cxn ang="0">
                <a:pos x="connsiteX606" y="connsiteY606"/>
              </a:cxn>
              <a:cxn ang="0">
                <a:pos x="connsiteX607" y="connsiteY607"/>
              </a:cxn>
              <a:cxn ang="0">
                <a:pos x="connsiteX608" y="connsiteY608"/>
              </a:cxn>
              <a:cxn ang="0">
                <a:pos x="connsiteX609" y="connsiteY609"/>
              </a:cxn>
              <a:cxn ang="0">
                <a:pos x="connsiteX610" y="connsiteY610"/>
              </a:cxn>
              <a:cxn ang="0">
                <a:pos x="connsiteX611" y="connsiteY611"/>
              </a:cxn>
              <a:cxn ang="0">
                <a:pos x="connsiteX612" y="connsiteY612"/>
              </a:cxn>
              <a:cxn ang="0">
                <a:pos x="connsiteX613" y="connsiteY613"/>
              </a:cxn>
              <a:cxn ang="0">
                <a:pos x="connsiteX614" y="connsiteY614"/>
              </a:cxn>
              <a:cxn ang="0">
                <a:pos x="connsiteX615" y="connsiteY615"/>
              </a:cxn>
              <a:cxn ang="0">
                <a:pos x="connsiteX616" y="connsiteY616"/>
              </a:cxn>
              <a:cxn ang="0">
                <a:pos x="connsiteX617" y="connsiteY617"/>
              </a:cxn>
              <a:cxn ang="0">
                <a:pos x="connsiteX618" y="connsiteY618"/>
              </a:cxn>
              <a:cxn ang="0">
                <a:pos x="connsiteX619" y="connsiteY619"/>
              </a:cxn>
              <a:cxn ang="0">
                <a:pos x="connsiteX620" y="connsiteY620"/>
              </a:cxn>
              <a:cxn ang="0">
                <a:pos x="connsiteX621" y="connsiteY621"/>
              </a:cxn>
              <a:cxn ang="0">
                <a:pos x="connsiteX622" y="connsiteY622"/>
              </a:cxn>
              <a:cxn ang="0">
                <a:pos x="connsiteX623" y="connsiteY623"/>
              </a:cxn>
              <a:cxn ang="0">
                <a:pos x="connsiteX624" y="connsiteY624"/>
              </a:cxn>
              <a:cxn ang="0">
                <a:pos x="connsiteX625" y="connsiteY625"/>
              </a:cxn>
              <a:cxn ang="0">
                <a:pos x="connsiteX626" y="connsiteY626"/>
              </a:cxn>
              <a:cxn ang="0">
                <a:pos x="connsiteX627" y="connsiteY627"/>
              </a:cxn>
              <a:cxn ang="0">
                <a:pos x="connsiteX628" y="connsiteY628"/>
              </a:cxn>
              <a:cxn ang="0">
                <a:pos x="connsiteX629" y="connsiteY629"/>
              </a:cxn>
              <a:cxn ang="0">
                <a:pos x="connsiteX630" y="connsiteY630"/>
              </a:cxn>
              <a:cxn ang="0">
                <a:pos x="connsiteX631" y="connsiteY631"/>
              </a:cxn>
              <a:cxn ang="0">
                <a:pos x="connsiteX632" y="connsiteY632"/>
              </a:cxn>
              <a:cxn ang="0">
                <a:pos x="connsiteX633" y="connsiteY633"/>
              </a:cxn>
              <a:cxn ang="0">
                <a:pos x="connsiteX634" y="connsiteY634"/>
              </a:cxn>
              <a:cxn ang="0">
                <a:pos x="connsiteX635" y="connsiteY635"/>
              </a:cxn>
              <a:cxn ang="0">
                <a:pos x="connsiteX636" y="connsiteY636"/>
              </a:cxn>
              <a:cxn ang="0">
                <a:pos x="connsiteX637" y="connsiteY637"/>
              </a:cxn>
              <a:cxn ang="0">
                <a:pos x="connsiteX638" y="connsiteY638"/>
              </a:cxn>
              <a:cxn ang="0">
                <a:pos x="connsiteX639" y="connsiteY639"/>
              </a:cxn>
              <a:cxn ang="0">
                <a:pos x="connsiteX640" y="connsiteY640"/>
              </a:cxn>
              <a:cxn ang="0">
                <a:pos x="connsiteX641" y="connsiteY641"/>
              </a:cxn>
              <a:cxn ang="0">
                <a:pos x="connsiteX642" y="connsiteY642"/>
              </a:cxn>
              <a:cxn ang="0">
                <a:pos x="connsiteX643" y="connsiteY643"/>
              </a:cxn>
              <a:cxn ang="0">
                <a:pos x="connsiteX644" y="connsiteY644"/>
              </a:cxn>
              <a:cxn ang="0">
                <a:pos x="connsiteX645" y="connsiteY645"/>
              </a:cxn>
              <a:cxn ang="0">
                <a:pos x="connsiteX646" y="connsiteY646"/>
              </a:cxn>
              <a:cxn ang="0">
                <a:pos x="connsiteX647" y="connsiteY647"/>
              </a:cxn>
              <a:cxn ang="0">
                <a:pos x="connsiteX648" y="connsiteY648"/>
              </a:cxn>
              <a:cxn ang="0">
                <a:pos x="connsiteX649" y="connsiteY649"/>
              </a:cxn>
              <a:cxn ang="0">
                <a:pos x="connsiteX650" y="connsiteY650"/>
              </a:cxn>
              <a:cxn ang="0">
                <a:pos x="connsiteX651" y="connsiteY651"/>
              </a:cxn>
              <a:cxn ang="0">
                <a:pos x="connsiteX652" y="connsiteY652"/>
              </a:cxn>
              <a:cxn ang="0">
                <a:pos x="connsiteX653" y="connsiteY653"/>
              </a:cxn>
              <a:cxn ang="0">
                <a:pos x="connsiteX654" y="connsiteY654"/>
              </a:cxn>
              <a:cxn ang="0">
                <a:pos x="connsiteX655" y="connsiteY655"/>
              </a:cxn>
              <a:cxn ang="0">
                <a:pos x="connsiteX656" y="connsiteY656"/>
              </a:cxn>
              <a:cxn ang="0">
                <a:pos x="connsiteX657" y="connsiteY657"/>
              </a:cxn>
              <a:cxn ang="0">
                <a:pos x="connsiteX658" y="connsiteY658"/>
              </a:cxn>
              <a:cxn ang="0">
                <a:pos x="connsiteX659" y="connsiteY659"/>
              </a:cxn>
              <a:cxn ang="0">
                <a:pos x="connsiteX660" y="connsiteY660"/>
              </a:cxn>
              <a:cxn ang="0">
                <a:pos x="connsiteX661" y="connsiteY661"/>
              </a:cxn>
              <a:cxn ang="0">
                <a:pos x="connsiteX662" y="connsiteY662"/>
              </a:cxn>
              <a:cxn ang="0">
                <a:pos x="connsiteX663" y="connsiteY663"/>
              </a:cxn>
              <a:cxn ang="0">
                <a:pos x="connsiteX664" y="connsiteY664"/>
              </a:cxn>
              <a:cxn ang="0">
                <a:pos x="connsiteX665" y="connsiteY665"/>
              </a:cxn>
              <a:cxn ang="0">
                <a:pos x="connsiteX666" y="connsiteY666"/>
              </a:cxn>
              <a:cxn ang="0">
                <a:pos x="connsiteX667" y="connsiteY667"/>
              </a:cxn>
              <a:cxn ang="0">
                <a:pos x="connsiteX668" y="connsiteY668"/>
              </a:cxn>
              <a:cxn ang="0">
                <a:pos x="connsiteX669" y="connsiteY669"/>
              </a:cxn>
              <a:cxn ang="0">
                <a:pos x="connsiteX670" y="connsiteY670"/>
              </a:cxn>
              <a:cxn ang="0">
                <a:pos x="connsiteX671" y="connsiteY671"/>
              </a:cxn>
              <a:cxn ang="0">
                <a:pos x="connsiteX672" y="connsiteY672"/>
              </a:cxn>
              <a:cxn ang="0">
                <a:pos x="connsiteX673" y="connsiteY673"/>
              </a:cxn>
              <a:cxn ang="0">
                <a:pos x="connsiteX674" y="connsiteY674"/>
              </a:cxn>
              <a:cxn ang="0">
                <a:pos x="connsiteX675" y="connsiteY675"/>
              </a:cxn>
              <a:cxn ang="0">
                <a:pos x="connsiteX676" y="connsiteY676"/>
              </a:cxn>
              <a:cxn ang="0">
                <a:pos x="connsiteX677" y="connsiteY677"/>
              </a:cxn>
              <a:cxn ang="0">
                <a:pos x="connsiteX678" y="connsiteY678"/>
              </a:cxn>
              <a:cxn ang="0">
                <a:pos x="connsiteX679" y="connsiteY679"/>
              </a:cxn>
              <a:cxn ang="0">
                <a:pos x="connsiteX680" y="connsiteY680"/>
              </a:cxn>
              <a:cxn ang="0">
                <a:pos x="connsiteX681" y="connsiteY681"/>
              </a:cxn>
              <a:cxn ang="0">
                <a:pos x="connsiteX682" y="connsiteY682"/>
              </a:cxn>
              <a:cxn ang="0">
                <a:pos x="connsiteX683" y="connsiteY683"/>
              </a:cxn>
              <a:cxn ang="0">
                <a:pos x="connsiteX684" y="connsiteY684"/>
              </a:cxn>
              <a:cxn ang="0">
                <a:pos x="connsiteX685" y="connsiteY685"/>
              </a:cxn>
              <a:cxn ang="0">
                <a:pos x="connsiteX686" y="connsiteY686"/>
              </a:cxn>
              <a:cxn ang="0">
                <a:pos x="connsiteX687" y="connsiteY687"/>
              </a:cxn>
              <a:cxn ang="0">
                <a:pos x="connsiteX688" y="connsiteY688"/>
              </a:cxn>
              <a:cxn ang="0">
                <a:pos x="connsiteX689" y="connsiteY689"/>
              </a:cxn>
              <a:cxn ang="0">
                <a:pos x="connsiteX690" y="connsiteY690"/>
              </a:cxn>
              <a:cxn ang="0">
                <a:pos x="connsiteX691" y="connsiteY691"/>
              </a:cxn>
              <a:cxn ang="0">
                <a:pos x="connsiteX692" y="connsiteY692"/>
              </a:cxn>
              <a:cxn ang="0">
                <a:pos x="connsiteX693" y="connsiteY693"/>
              </a:cxn>
              <a:cxn ang="0">
                <a:pos x="connsiteX694" y="connsiteY694"/>
              </a:cxn>
              <a:cxn ang="0">
                <a:pos x="connsiteX695" y="connsiteY695"/>
              </a:cxn>
              <a:cxn ang="0">
                <a:pos x="connsiteX696" y="connsiteY696"/>
              </a:cxn>
              <a:cxn ang="0">
                <a:pos x="connsiteX697" y="connsiteY697"/>
              </a:cxn>
              <a:cxn ang="0">
                <a:pos x="connsiteX698" y="connsiteY698"/>
              </a:cxn>
              <a:cxn ang="0">
                <a:pos x="connsiteX699" y="connsiteY699"/>
              </a:cxn>
              <a:cxn ang="0">
                <a:pos x="connsiteX700" y="connsiteY700"/>
              </a:cxn>
              <a:cxn ang="0">
                <a:pos x="connsiteX701" y="connsiteY701"/>
              </a:cxn>
              <a:cxn ang="0">
                <a:pos x="connsiteX702" y="connsiteY702"/>
              </a:cxn>
              <a:cxn ang="0">
                <a:pos x="connsiteX703" y="connsiteY703"/>
              </a:cxn>
              <a:cxn ang="0">
                <a:pos x="connsiteX704" y="connsiteY704"/>
              </a:cxn>
              <a:cxn ang="0">
                <a:pos x="connsiteX705" y="connsiteY705"/>
              </a:cxn>
              <a:cxn ang="0">
                <a:pos x="connsiteX706" y="connsiteY706"/>
              </a:cxn>
              <a:cxn ang="0">
                <a:pos x="connsiteX707" y="connsiteY707"/>
              </a:cxn>
              <a:cxn ang="0">
                <a:pos x="connsiteX708" y="connsiteY708"/>
              </a:cxn>
              <a:cxn ang="0">
                <a:pos x="connsiteX709" y="connsiteY709"/>
              </a:cxn>
              <a:cxn ang="0">
                <a:pos x="connsiteX710" y="connsiteY710"/>
              </a:cxn>
              <a:cxn ang="0">
                <a:pos x="connsiteX711" y="connsiteY711"/>
              </a:cxn>
              <a:cxn ang="0">
                <a:pos x="connsiteX712" y="connsiteY712"/>
              </a:cxn>
              <a:cxn ang="0">
                <a:pos x="connsiteX713" y="connsiteY713"/>
              </a:cxn>
              <a:cxn ang="0">
                <a:pos x="connsiteX714" y="connsiteY714"/>
              </a:cxn>
              <a:cxn ang="0">
                <a:pos x="connsiteX715" y="connsiteY715"/>
              </a:cxn>
              <a:cxn ang="0">
                <a:pos x="connsiteX716" y="connsiteY716"/>
              </a:cxn>
              <a:cxn ang="0">
                <a:pos x="connsiteX717" y="connsiteY717"/>
              </a:cxn>
              <a:cxn ang="0">
                <a:pos x="connsiteX718" y="connsiteY718"/>
              </a:cxn>
              <a:cxn ang="0">
                <a:pos x="connsiteX719" y="connsiteY719"/>
              </a:cxn>
              <a:cxn ang="0">
                <a:pos x="connsiteX720" y="connsiteY720"/>
              </a:cxn>
              <a:cxn ang="0">
                <a:pos x="connsiteX721" y="connsiteY721"/>
              </a:cxn>
              <a:cxn ang="0">
                <a:pos x="connsiteX722" y="connsiteY722"/>
              </a:cxn>
              <a:cxn ang="0">
                <a:pos x="connsiteX723" y="connsiteY723"/>
              </a:cxn>
              <a:cxn ang="0">
                <a:pos x="connsiteX724" y="connsiteY724"/>
              </a:cxn>
              <a:cxn ang="0">
                <a:pos x="connsiteX725" y="connsiteY725"/>
              </a:cxn>
              <a:cxn ang="0">
                <a:pos x="connsiteX726" y="connsiteY726"/>
              </a:cxn>
              <a:cxn ang="0">
                <a:pos x="connsiteX727" y="connsiteY727"/>
              </a:cxn>
              <a:cxn ang="0">
                <a:pos x="connsiteX728" y="connsiteY728"/>
              </a:cxn>
              <a:cxn ang="0">
                <a:pos x="connsiteX729" y="connsiteY729"/>
              </a:cxn>
              <a:cxn ang="0">
                <a:pos x="connsiteX730" y="connsiteY730"/>
              </a:cxn>
              <a:cxn ang="0">
                <a:pos x="connsiteX731" y="connsiteY731"/>
              </a:cxn>
              <a:cxn ang="0">
                <a:pos x="connsiteX732" y="connsiteY732"/>
              </a:cxn>
              <a:cxn ang="0">
                <a:pos x="connsiteX733" y="connsiteY733"/>
              </a:cxn>
              <a:cxn ang="0">
                <a:pos x="connsiteX734" y="connsiteY734"/>
              </a:cxn>
              <a:cxn ang="0">
                <a:pos x="connsiteX735" y="connsiteY735"/>
              </a:cxn>
              <a:cxn ang="0">
                <a:pos x="connsiteX736" y="connsiteY736"/>
              </a:cxn>
              <a:cxn ang="0">
                <a:pos x="connsiteX737" y="connsiteY737"/>
              </a:cxn>
              <a:cxn ang="0">
                <a:pos x="connsiteX738" y="connsiteY738"/>
              </a:cxn>
              <a:cxn ang="0">
                <a:pos x="connsiteX739" y="connsiteY739"/>
              </a:cxn>
              <a:cxn ang="0">
                <a:pos x="connsiteX740" y="connsiteY740"/>
              </a:cxn>
              <a:cxn ang="0">
                <a:pos x="connsiteX741" y="connsiteY741"/>
              </a:cxn>
              <a:cxn ang="0">
                <a:pos x="connsiteX742" y="connsiteY742"/>
              </a:cxn>
              <a:cxn ang="0">
                <a:pos x="connsiteX743" y="connsiteY743"/>
              </a:cxn>
              <a:cxn ang="0">
                <a:pos x="connsiteX744" y="connsiteY744"/>
              </a:cxn>
              <a:cxn ang="0">
                <a:pos x="connsiteX745" y="connsiteY745"/>
              </a:cxn>
              <a:cxn ang="0">
                <a:pos x="connsiteX746" y="connsiteY746"/>
              </a:cxn>
              <a:cxn ang="0">
                <a:pos x="connsiteX747" y="connsiteY747"/>
              </a:cxn>
              <a:cxn ang="0">
                <a:pos x="connsiteX748" y="connsiteY748"/>
              </a:cxn>
              <a:cxn ang="0">
                <a:pos x="connsiteX749" y="connsiteY749"/>
              </a:cxn>
              <a:cxn ang="0">
                <a:pos x="connsiteX750" y="connsiteY750"/>
              </a:cxn>
              <a:cxn ang="0">
                <a:pos x="connsiteX751" y="connsiteY751"/>
              </a:cxn>
              <a:cxn ang="0">
                <a:pos x="connsiteX752" y="connsiteY752"/>
              </a:cxn>
              <a:cxn ang="0">
                <a:pos x="connsiteX753" y="connsiteY753"/>
              </a:cxn>
              <a:cxn ang="0">
                <a:pos x="connsiteX754" y="connsiteY754"/>
              </a:cxn>
              <a:cxn ang="0">
                <a:pos x="connsiteX755" y="connsiteY755"/>
              </a:cxn>
              <a:cxn ang="0">
                <a:pos x="connsiteX756" y="connsiteY756"/>
              </a:cxn>
              <a:cxn ang="0">
                <a:pos x="connsiteX757" y="connsiteY757"/>
              </a:cxn>
              <a:cxn ang="0">
                <a:pos x="connsiteX758" y="connsiteY758"/>
              </a:cxn>
              <a:cxn ang="0">
                <a:pos x="connsiteX759" y="connsiteY759"/>
              </a:cxn>
              <a:cxn ang="0">
                <a:pos x="connsiteX760" y="connsiteY760"/>
              </a:cxn>
              <a:cxn ang="0">
                <a:pos x="connsiteX761" y="connsiteY761"/>
              </a:cxn>
              <a:cxn ang="0">
                <a:pos x="connsiteX762" y="connsiteY762"/>
              </a:cxn>
              <a:cxn ang="0">
                <a:pos x="connsiteX763" y="connsiteY763"/>
              </a:cxn>
              <a:cxn ang="0">
                <a:pos x="connsiteX764" y="connsiteY764"/>
              </a:cxn>
              <a:cxn ang="0">
                <a:pos x="connsiteX765" y="connsiteY765"/>
              </a:cxn>
              <a:cxn ang="0">
                <a:pos x="connsiteX766" y="connsiteY766"/>
              </a:cxn>
              <a:cxn ang="0">
                <a:pos x="connsiteX767" y="connsiteY767"/>
              </a:cxn>
              <a:cxn ang="0">
                <a:pos x="connsiteX768" y="connsiteY768"/>
              </a:cxn>
              <a:cxn ang="0">
                <a:pos x="connsiteX769" y="connsiteY769"/>
              </a:cxn>
              <a:cxn ang="0">
                <a:pos x="connsiteX770" y="connsiteY770"/>
              </a:cxn>
              <a:cxn ang="0">
                <a:pos x="connsiteX771" y="connsiteY771"/>
              </a:cxn>
              <a:cxn ang="0">
                <a:pos x="connsiteX772" y="connsiteY772"/>
              </a:cxn>
              <a:cxn ang="0">
                <a:pos x="connsiteX773" y="connsiteY773"/>
              </a:cxn>
              <a:cxn ang="0">
                <a:pos x="connsiteX774" y="connsiteY774"/>
              </a:cxn>
              <a:cxn ang="0">
                <a:pos x="connsiteX775" y="connsiteY775"/>
              </a:cxn>
              <a:cxn ang="0">
                <a:pos x="connsiteX776" y="connsiteY776"/>
              </a:cxn>
              <a:cxn ang="0">
                <a:pos x="connsiteX777" y="connsiteY777"/>
              </a:cxn>
              <a:cxn ang="0">
                <a:pos x="connsiteX778" y="connsiteY778"/>
              </a:cxn>
              <a:cxn ang="0">
                <a:pos x="connsiteX779" y="connsiteY779"/>
              </a:cxn>
              <a:cxn ang="0">
                <a:pos x="connsiteX780" y="connsiteY780"/>
              </a:cxn>
              <a:cxn ang="0">
                <a:pos x="connsiteX781" y="connsiteY781"/>
              </a:cxn>
              <a:cxn ang="0">
                <a:pos x="connsiteX782" y="connsiteY782"/>
              </a:cxn>
              <a:cxn ang="0">
                <a:pos x="connsiteX783" y="connsiteY783"/>
              </a:cxn>
              <a:cxn ang="0">
                <a:pos x="connsiteX784" y="connsiteY784"/>
              </a:cxn>
              <a:cxn ang="0">
                <a:pos x="connsiteX785" y="connsiteY785"/>
              </a:cxn>
              <a:cxn ang="0">
                <a:pos x="connsiteX786" y="connsiteY786"/>
              </a:cxn>
              <a:cxn ang="0">
                <a:pos x="connsiteX787" y="connsiteY787"/>
              </a:cxn>
              <a:cxn ang="0">
                <a:pos x="connsiteX788" y="connsiteY788"/>
              </a:cxn>
              <a:cxn ang="0">
                <a:pos x="connsiteX789" y="connsiteY789"/>
              </a:cxn>
              <a:cxn ang="0">
                <a:pos x="connsiteX790" y="connsiteY790"/>
              </a:cxn>
              <a:cxn ang="0">
                <a:pos x="connsiteX791" y="connsiteY791"/>
              </a:cxn>
              <a:cxn ang="0">
                <a:pos x="connsiteX792" y="connsiteY792"/>
              </a:cxn>
              <a:cxn ang="0">
                <a:pos x="connsiteX793" y="connsiteY793"/>
              </a:cxn>
              <a:cxn ang="0">
                <a:pos x="connsiteX794" y="connsiteY794"/>
              </a:cxn>
              <a:cxn ang="0">
                <a:pos x="connsiteX795" y="connsiteY795"/>
              </a:cxn>
              <a:cxn ang="0">
                <a:pos x="connsiteX796" y="connsiteY796"/>
              </a:cxn>
              <a:cxn ang="0">
                <a:pos x="connsiteX797" y="connsiteY797"/>
              </a:cxn>
              <a:cxn ang="0">
                <a:pos x="connsiteX798" y="connsiteY798"/>
              </a:cxn>
              <a:cxn ang="0">
                <a:pos x="connsiteX799" y="connsiteY799"/>
              </a:cxn>
              <a:cxn ang="0">
                <a:pos x="connsiteX800" y="connsiteY800"/>
              </a:cxn>
              <a:cxn ang="0">
                <a:pos x="connsiteX801" y="connsiteY801"/>
              </a:cxn>
              <a:cxn ang="0">
                <a:pos x="connsiteX802" y="connsiteY802"/>
              </a:cxn>
              <a:cxn ang="0">
                <a:pos x="connsiteX803" y="connsiteY803"/>
              </a:cxn>
              <a:cxn ang="0">
                <a:pos x="connsiteX804" y="connsiteY804"/>
              </a:cxn>
              <a:cxn ang="0">
                <a:pos x="connsiteX805" y="connsiteY805"/>
              </a:cxn>
              <a:cxn ang="0">
                <a:pos x="connsiteX806" y="connsiteY806"/>
              </a:cxn>
              <a:cxn ang="0">
                <a:pos x="connsiteX807" y="connsiteY807"/>
              </a:cxn>
              <a:cxn ang="0">
                <a:pos x="connsiteX808" y="connsiteY808"/>
              </a:cxn>
              <a:cxn ang="0">
                <a:pos x="connsiteX809" y="connsiteY809"/>
              </a:cxn>
              <a:cxn ang="0">
                <a:pos x="connsiteX810" y="connsiteY810"/>
              </a:cxn>
              <a:cxn ang="0">
                <a:pos x="connsiteX811" y="connsiteY811"/>
              </a:cxn>
              <a:cxn ang="0">
                <a:pos x="connsiteX812" y="connsiteY812"/>
              </a:cxn>
              <a:cxn ang="0">
                <a:pos x="connsiteX813" y="connsiteY813"/>
              </a:cxn>
              <a:cxn ang="0">
                <a:pos x="connsiteX814" y="connsiteY814"/>
              </a:cxn>
              <a:cxn ang="0">
                <a:pos x="connsiteX815" y="connsiteY815"/>
              </a:cxn>
              <a:cxn ang="0">
                <a:pos x="connsiteX816" y="connsiteY816"/>
              </a:cxn>
              <a:cxn ang="0">
                <a:pos x="connsiteX817" y="connsiteY817"/>
              </a:cxn>
              <a:cxn ang="0">
                <a:pos x="connsiteX818" y="connsiteY818"/>
              </a:cxn>
              <a:cxn ang="0">
                <a:pos x="connsiteX819" y="connsiteY819"/>
              </a:cxn>
              <a:cxn ang="0">
                <a:pos x="connsiteX820" y="connsiteY820"/>
              </a:cxn>
              <a:cxn ang="0">
                <a:pos x="connsiteX821" y="connsiteY821"/>
              </a:cxn>
              <a:cxn ang="0">
                <a:pos x="connsiteX822" y="connsiteY822"/>
              </a:cxn>
              <a:cxn ang="0">
                <a:pos x="connsiteX823" y="connsiteY823"/>
              </a:cxn>
              <a:cxn ang="0">
                <a:pos x="connsiteX824" y="connsiteY824"/>
              </a:cxn>
              <a:cxn ang="0">
                <a:pos x="connsiteX825" y="connsiteY825"/>
              </a:cxn>
              <a:cxn ang="0">
                <a:pos x="connsiteX826" y="connsiteY826"/>
              </a:cxn>
              <a:cxn ang="0">
                <a:pos x="connsiteX827" y="connsiteY827"/>
              </a:cxn>
              <a:cxn ang="0">
                <a:pos x="connsiteX828" y="connsiteY828"/>
              </a:cxn>
              <a:cxn ang="0">
                <a:pos x="connsiteX829" y="connsiteY829"/>
              </a:cxn>
              <a:cxn ang="0">
                <a:pos x="connsiteX830" y="connsiteY830"/>
              </a:cxn>
              <a:cxn ang="0">
                <a:pos x="connsiteX831" y="connsiteY831"/>
              </a:cxn>
              <a:cxn ang="0">
                <a:pos x="connsiteX832" y="connsiteY832"/>
              </a:cxn>
              <a:cxn ang="0">
                <a:pos x="connsiteX833" y="connsiteY833"/>
              </a:cxn>
              <a:cxn ang="0">
                <a:pos x="connsiteX834" y="connsiteY834"/>
              </a:cxn>
              <a:cxn ang="0">
                <a:pos x="connsiteX835" y="connsiteY835"/>
              </a:cxn>
              <a:cxn ang="0">
                <a:pos x="connsiteX836" y="connsiteY836"/>
              </a:cxn>
              <a:cxn ang="0">
                <a:pos x="connsiteX837" y="connsiteY837"/>
              </a:cxn>
              <a:cxn ang="0">
                <a:pos x="connsiteX838" y="connsiteY838"/>
              </a:cxn>
              <a:cxn ang="0">
                <a:pos x="connsiteX839" y="connsiteY839"/>
              </a:cxn>
              <a:cxn ang="0">
                <a:pos x="connsiteX840" y="connsiteY840"/>
              </a:cxn>
              <a:cxn ang="0">
                <a:pos x="connsiteX841" y="connsiteY841"/>
              </a:cxn>
              <a:cxn ang="0">
                <a:pos x="connsiteX842" y="connsiteY842"/>
              </a:cxn>
              <a:cxn ang="0">
                <a:pos x="connsiteX843" y="connsiteY843"/>
              </a:cxn>
              <a:cxn ang="0">
                <a:pos x="connsiteX844" y="connsiteY844"/>
              </a:cxn>
              <a:cxn ang="0">
                <a:pos x="connsiteX845" y="connsiteY845"/>
              </a:cxn>
              <a:cxn ang="0">
                <a:pos x="connsiteX846" y="connsiteY846"/>
              </a:cxn>
              <a:cxn ang="0">
                <a:pos x="connsiteX847" y="connsiteY847"/>
              </a:cxn>
              <a:cxn ang="0">
                <a:pos x="connsiteX848" y="connsiteY848"/>
              </a:cxn>
              <a:cxn ang="0">
                <a:pos x="connsiteX849" y="connsiteY849"/>
              </a:cxn>
              <a:cxn ang="0">
                <a:pos x="connsiteX850" y="connsiteY850"/>
              </a:cxn>
              <a:cxn ang="0">
                <a:pos x="connsiteX851" y="connsiteY851"/>
              </a:cxn>
              <a:cxn ang="0">
                <a:pos x="connsiteX852" y="connsiteY852"/>
              </a:cxn>
              <a:cxn ang="0">
                <a:pos x="connsiteX853" y="connsiteY853"/>
              </a:cxn>
              <a:cxn ang="0">
                <a:pos x="connsiteX854" y="connsiteY854"/>
              </a:cxn>
              <a:cxn ang="0">
                <a:pos x="connsiteX855" y="connsiteY855"/>
              </a:cxn>
              <a:cxn ang="0">
                <a:pos x="connsiteX856" y="connsiteY856"/>
              </a:cxn>
              <a:cxn ang="0">
                <a:pos x="connsiteX857" y="connsiteY857"/>
              </a:cxn>
              <a:cxn ang="0">
                <a:pos x="connsiteX858" y="connsiteY858"/>
              </a:cxn>
              <a:cxn ang="0">
                <a:pos x="connsiteX859" y="connsiteY859"/>
              </a:cxn>
              <a:cxn ang="0">
                <a:pos x="connsiteX860" y="connsiteY860"/>
              </a:cxn>
              <a:cxn ang="0">
                <a:pos x="connsiteX861" y="connsiteY861"/>
              </a:cxn>
              <a:cxn ang="0">
                <a:pos x="connsiteX862" y="connsiteY862"/>
              </a:cxn>
              <a:cxn ang="0">
                <a:pos x="connsiteX863" y="connsiteY863"/>
              </a:cxn>
              <a:cxn ang="0">
                <a:pos x="connsiteX864" y="connsiteY864"/>
              </a:cxn>
              <a:cxn ang="0">
                <a:pos x="connsiteX865" y="connsiteY865"/>
              </a:cxn>
              <a:cxn ang="0">
                <a:pos x="connsiteX866" y="connsiteY866"/>
              </a:cxn>
              <a:cxn ang="0">
                <a:pos x="connsiteX867" y="connsiteY867"/>
              </a:cxn>
              <a:cxn ang="0">
                <a:pos x="connsiteX868" y="connsiteY868"/>
              </a:cxn>
              <a:cxn ang="0">
                <a:pos x="connsiteX869" y="connsiteY869"/>
              </a:cxn>
              <a:cxn ang="0">
                <a:pos x="connsiteX870" y="connsiteY870"/>
              </a:cxn>
              <a:cxn ang="0">
                <a:pos x="connsiteX871" y="connsiteY871"/>
              </a:cxn>
              <a:cxn ang="0">
                <a:pos x="connsiteX872" y="connsiteY872"/>
              </a:cxn>
              <a:cxn ang="0">
                <a:pos x="connsiteX873" y="connsiteY873"/>
              </a:cxn>
              <a:cxn ang="0">
                <a:pos x="connsiteX874" y="connsiteY874"/>
              </a:cxn>
              <a:cxn ang="0">
                <a:pos x="connsiteX875" y="connsiteY875"/>
              </a:cxn>
              <a:cxn ang="0">
                <a:pos x="connsiteX876" y="connsiteY876"/>
              </a:cxn>
              <a:cxn ang="0">
                <a:pos x="connsiteX877" y="connsiteY877"/>
              </a:cxn>
              <a:cxn ang="0">
                <a:pos x="connsiteX878" y="connsiteY878"/>
              </a:cxn>
              <a:cxn ang="0">
                <a:pos x="connsiteX879" y="connsiteY879"/>
              </a:cxn>
              <a:cxn ang="0">
                <a:pos x="connsiteX880" y="connsiteY880"/>
              </a:cxn>
              <a:cxn ang="0">
                <a:pos x="connsiteX881" y="connsiteY881"/>
              </a:cxn>
              <a:cxn ang="0">
                <a:pos x="connsiteX882" y="connsiteY882"/>
              </a:cxn>
              <a:cxn ang="0">
                <a:pos x="connsiteX883" y="connsiteY883"/>
              </a:cxn>
              <a:cxn ang="0">
                <a:pos x="connsiteX884" y="connsiteY884"/>
              </a:cxn>
              <a:cxn ang="0">
                <a:pos x="connsiteX885" y="connsiteY885"/>
              </a:cxn>
              <a:cxn ang="0">
                <a:pos x="connsiteX886" y="connsiteY886"/>
              </a:cxn>
              <a:cxn ang="0">
                <a:pos x="connsiteX887" y="connsiteY887"/>
              </a:cxn>
              <a:cxn ang="0">
                <a:pos x="connsiteX888" y="connsiteY888"/>
              </a:cxn>
              <a:cxn ang="0">
                <a:pos x="connsiteX889" y="connsiteY889"/>
              </a:cxn>
              <a:cxn ang="0">
                <a:pos x="connsiteX890" y="connsiteY890"/>
              </a:cxn>
              <a:cxn ang="0">
                <a:pos x="connsiteX891" y="connsiteY891"/>
              </a:cxn>
              <a:cxn ang="0">
                <a:pos x="connsiteX892" y="connsiteY892"/>
              </a:cxn>
              <a:cxn ang="0">
                <a:pos x="connsiteX893" y="connsiteY893"/>
              </a:cxn>
              <a:cxn ang="0">
                <a:pos x="connsiteX894" y="connsiteY894"/>
              </a:cxn>
              <a:cxn ang="0">
                <a:pos x="connsiteX895" y="connsiteY895"/>
              </a:cxn>
              <a:cxn ang="0">
                <a:pos x="connsiteX896" y="connsiteY896"/>
              </a:cxn>
              <a:cxn ang="0">
                <a:pos x="connsiteX897" y="connsiteY897"/>
              </a:cxn>
              <a:cxn ang="0">
                <a:pos x="connsiteX898" y="connsiteY898"/>
              </a:cxn>
              <a:cxn ang="0">
                <a:pos x="connsiteX899" y="connsiteY899"/>
              </a:cxn>
              <a:cxn ang="0">
                <a:pos x="connsiteX900" y="connsiteY900"/>
              </a:cxn>
              <a:cxn ang="0">
                <a:pos x="connsiteX901" y="connsiteY901"/>
              </a:cxn>
              <a:cxn ang="0">
                <a:pos x="connsiteX902" y="connsiteY902"/>
              </a:cxn>
              <a:cxn ang="0">
                <a:pos x="connsiteX903" y="connsiteY903"/>
              </a:cxn>
              <a:cxn ang="0">
                <a:pos x="connsiteX904" y="connsiteY904"/>
              </a:cxn>
              <a:cxn ang="0">
                <a:pos x="connsiteX905" y="connsiteY905"/>
              </a:cxn>
              <a:cxn ang="0">
                <a:pos x="connsiteX906" y="connsiteY906"/>
              </a:cxn>
              <a:cxn ang="0">
                <a:pos x="connsiteX907" y="connsiteY907"/>
              </a:cxn>
              <a:cxn ang="0">
                <a:pos x="connsiteX908" y="connsiteY908"/>
              </a:cxn>
              <a:cxn ang="0">
                <a:pos x="connsiteX909" y="connsiteY909"/>
              </a:cxn>
              <a:cxn ang="0">
                <a:pos x="connsiteX910" y="connsiteY910"/>
              </a:cxn>
              <a:cxn ang="0">
                <a:pos x="connsiteX911" y="connsiteY911"/>
              </a:cxn>
              <a:cxn ang="0">
                <a:pos x="connsiteX912" y="connsiteY912"/>
              </a:cxn>
              <a:cxn ang="0">
                <a:pos x="connsiteX913" y="connsiteY913"/>
              </a:cxn>
              <a:cxn ang="0">
                <a:pos x="connsiteX914" y="connsiteY914"/>
              </a:cxn>
              <a:cxn ang="0">
                <a:pos x="connsiteX915" y="connsiteY915"/>
              </a:cxn>
              <a:cxn ang="0">
                <a:pos x="connsiteX916" y="connsiteY916"/>
              </a:cxn>
              <a:cxn ang="0">
                <a:pos x="connsiteX917" y="connsiteY917"/>
              </a:cxn>
              <a:cxn ang="0">
                <a:pos x="connsiteX918" y="connsiteY918"/>
              </a:cxn>
              <a:cxn ang="0">
                <a:pos x="connsiteX919" y="connsiteY919"/>
              </a:cxn>
              <a:cxn ang="0">
                <a:pos x="connsiteX920" y="connsiteY920"/>
              </a:cxn>
              <a:cxn ang="0">
                <a:pos x="connsiteX921" y="connsiteY921"/>
              </a:cxn>
              <a:cxn ang="0">
                <a:pos x="connsiteX922" y="connsiteY922"/>
              </a:cxn>
              <a:cxn ang="0">
                <a:pos x="connsiteX923" y="connsiteY923"/>
              </a:cxn>
              <a:cxn ang="0">
                <a:pos x="connsiteX924" y="connsiteY924"/>
              </a:cxn>
              <a:cxn ang="0">
                <a:pos x="connsiteX925" y="connsiteY925"/>
              </a:cxn>
              <a:cxn ang="0">
                <a:pos x="connsiteX926" y="connsiteY926"/>
              </a:cxn>
              <a:cxn ang="0">
                <a:pos x="connsiteX927" y="connsiteY927"/>
              </a:cxn>
              <a:cxn ang="0">
                <a:pos x="connsiteX928" y="connsiteY928"/>
              </a:cxn>
              <a:cxn ang="0">
                <a:pos x="connsiteX929" y="connsiteY929"/>
              </a:cxn>
              <a:cxn ang="0">
                <a:pos x="connsiteX930" y="connsiteY930"/>
              </a:cxn>
              <a:cxn ang="0">
                <a:pos x="connsiteX931" y="connsiteY931"/>
              </a:cxn>
              <a:cxn ang="0">
                <a:pos x="connsiteX932" y="connsiteY932"/>
              </a:cxn>
              <a:cxn ang="0">
                <a:pos x="connsiteX933" y="connsiteY933"/>
              </a:cxn>
              <a:cxn ang="0">
                <a:pos x="connsiteX934" y="connsiteY934"/>
              </a:cxn>
              <a:cxn ang="0">
                <a:pos x="connsiteX935" y="connsiteY935"/>
              </a:cxn>
              <a:cxn ang="0">
                <a:pos x="connsiteX936" y="connsiteY936"/>
              </a:cxn>
              <a:cxn ang="0">
                <a:pos x="connsiteX937" y="connsiteY937"/>
              </a:cxn>
              <a:cxn ang="0">
                <a:pos x="connsiteX938" y="connsiteY938"/>
              </a:cxn>
              <a:cxn ang="0">
                <a:pos x="connsiteX939" y="connsiteY939"/>
              </a:cxn>
              <a:cxn ang="0">
                <a:pos x="connsiteX940" y="connsiteY940"/>
              </a:cxn>
              <a:cxn ang="0">
                <a:pos x="connsiteX941" y="connsiteY941"/>
              </a:cxn>
              <a:cxn ang="0">
                <a:pos x="connsiteX942" y="connsiteY942"/>
              </a:cxn>
              <a:cxn ang="0">
                <a:pos x="connsiteX943" y="connsiteY943"/>
              </a:cxn>
              <a:cxn ang="0">
                <a:pos x="connsiteX944" y="connsiteY944"/>
              </a:cxn>
              <a:cxn ang="0">
                <a:pos x="connsiteX945" y="connsiteY945"/>
              </a:cxn>
              <a:cxn ang="0">
                <a:pos x="connsiteX946" y="connsiteY946"/>
              </a:cxn>
              <a:cxn ang="0">
                <a:pos x="connsiteX947" y="connsiteY947"/>
              </a:cxn>
              <a:cxn ang="0">
                <a:pos x="connsiteX948" y="connsiteY948"/>
              </a:cxn>
              <a:cxn ang="0">
                <a:pos x="connsiteX949" y="connsiteY949"/>
              </a:cxn>
              <a:cxn ang="0">
                <a:pos x="connsiteX950" y="connsiteY950"/>
              </a:cxn>
              <a:cxn ang="0">
                <a:pos x="connsiteX951" y="connsiteY951"/>
              </a:cxn>
              <a:cxn ang="0">
                <a:pos x="connsiteX952" y="connsiteY952"/>
              </a:cxn>
              <a:cxn ang="0">
                <a:pos x="connsiteX953" y="connsiteY953"/>
              </a:cxn>
              <a:cxn ang="0">
                <a:pos x="connsiteX954" y="connsiteY954"/>
              </a:cxn>
              <a:cxn ang="0">
                <a:pos x="connsiteX955" y="connsiteY955"/>
              </a:cxn>
              <a:cxn ang="0">
                <a:pos x="connsiteX956" y="connsiteY956"/>
              </a:cxn>
              <a:cxn ang="0">
                <a:pos x="connsiteX957" y="connsiteY957"/>
              </a:cxn>
              <a:cxn ang="0">
                <a:pos x="connsiteX958" y="connsiteY958"/>
              </a:cxn>
              <a:cxn ang="0">
                <a:pos x="connsiteX959" y="connsiteY959"/>
              </a:cxn>
              <a:cxn ang="0">
                <a:pos x="connsiteX960" y="connsiteY960"/>
              </a:cxn>
              <a:cxn ang="0">
                <a:pos x="connsiteX961" y="connsiteY961"/>
              </a:cxn>
              <a:cxn ang="0">
                <a:pos x="connsiteX962" y="connsiteY962"/>
              </a:cxn>
              <a:cxn ang="0">
                <a:pos x="connsiteX963" y="connsiteY963"/>
              </a:cxn>
              <a:cxn ang="0">
                <a:pos x="connsiteX964" y="connsiteY964"/>
              </a:cxn>
              <a:cxn ang="0">
                <a:pos x="connsiteX965" y="connsiteY965"/>
              </a:cxn>
              <a:cxn ang="0">
                <a:pos x="connsiteX966" y="connsiteY966"/>
              </a:cxn>
              <a:cxn ang="0">
                <a:pos x="connsiteX967" y="connsiteY967"/>
              </a:cxn>
              <a:cxn ang="0">
                <a:pos x="connsiteX968" y="connsiteY968"/>
              </a:cxn>
              <a:cxn ang="0">
                <a:pos x="connsiteX969" y="connsiteY969"/>
              </a:cxn>
              <a:cxn ang="0">
                <a:pos x="connsiteX970" y="connsiteY970"/>
              </a:cxn>
              <a:cxn ang="0">
                <a:pos x="connsiteX971" y="connsiteY971"/>
              </a:cxn>
              <a:cxn ang="0">
                <a:pos x="connsiteX972" y="connsiteY972"/>
              </a:cxn>
              <a:cxn ang="0">
                <a:pos x="connsiteX973" y="connsiteY973"/>
              </a:cxn>
              <a:cxn ang="0">
                <a:pos x="connsiteX974" y="connsiteY974"/>
              </a:cxn>
              <a:cxn ang="0">
                <a:pos x="connsiteX975" y="connsiteY975"/>
              </a:cxn>
              <a:cxn ang="0">
                <a:pos x="connsiteX976" y="connsiteY976"/>
              </a:cxn>
              <a:cxn ang="0">
                <a:pos x="connsiteX977" y="connsiteY977"/>
              </a:cxn>
              <a:cxn ang="0">
                <a:pos x="connsiteX978" y="connsiteY978"/>
              </a:cxn>
              <a:cxn ang="0">
                <a:pos x="connsiteX979" y="connsiteY979"/>
              </a:cxn>
              <a:cxn ang="0">
                <a:pos x="connsiteX980" y="connsiteY980"/>
              </a:cxn>
              <a:cxn ang="0">
                <a:pos x="connsiteX981" y="connsiteY981"/>
              </a:cxn>
              <a:cxn ang="0">
                <a:pos x="connsiteX982" y="connsiteY982"/>
              </a:cxn>
              <a:cxn ang="0">
                <a:pos x="connsiteX983" y="connsiteY983"/>
              </a:cxn>
              <a:cxn ang="0">
                <a:pos x="connsiteX984" y="connsiteY984"/>
              </a:cxn>
              <a:cxn ang="0">
                <a:pos x="connsiteX985" y="connsiteY985"/>
              </a:cxn>
              <a:cxn ang="0">
                <a:pos x="connsiteX986" y="connsiteY986"/>
              </a:cxn>
              <a:cxn ang="0">
                <a:pos x="connsiteX987" y="connsiteY987"/>
              </a:cxn>
              <a:cxn ang="0">
                <a:pos x="connsiteX988" y="connsiteY988"/>
              </a:cxn>
              <a:cxn ang="0">
                <a:pos x="connsiteX989" y="connsiteY989"/>
              </a:cxn>
              <a:cxn ang="0">
                <a:pos x="connsiteX990" y="connsiteY990"/>
              </a:cxn>
              <a:cxn ang="0">
                <a:pos x="connsiteX991" y="connsiteY991"/>
              </a:cxn>
              <a:cxn ang="0">
                <a:pos x="connsiteX992" y="connsiteY992"/>
              </a:cxn>
              <a:cxn ang="0">
                <a:pos x="connsiteX993" y="connsiteY993"/>
              </a:cxn>
              <a:cxn ang="0">
                <a:pos x="connsiteX994" y="connsiteY994"/>
              </a:cxn>
              <a:cxn ang="0">
                <a:pos x="connsiteX995" y="connsiteY995"/>
              </a:cxn>
              <a:cxn ang="0">
                <a:pos x="connsiteX996" y="connsiteY996"/>
              </a:cxn>
              <a:cxn ang="0">
                <a:pos x="connsiteX997" y="connsiteY997"/>
              </a:cxn>
              <a:cxn ang="0">
                <a:pos x="connsiteX998" y="connsiteY998"/>
              </a:cxn>
              <a:cxn ang="0">
                <a:pos x="connsiteX999" y="connsiteY999"/>
              </a:cxn>
              <a:cxn ang="0">
                <a:pos x="connsiteX1000" y="connsiteY1000"/>
              </a:cxn>
              <a:cxn ang="0">
                <a:pos x="connsiteX1001" y="connsiteY1001"/>
              </a:cxn>
              <a:cxn ang="0">
                <a:pos x="connsiteX1002" y="connsiteY1002"/>
              </a:cxn>
              <a:cxn ang="0">
                <a:pos x="connsiteX1003" y="connsiteY1003"/>
              </a:cxn>
              <a:cxn ang="0">
                <a:pos x="connsiteX1004" y="connsiteY1004"/>
              </a:cxn>
              <a:cxn ang="0">
                <a:pos x="connsiteX1005" y="connsiteY1005"/>
              </a:cxn>
              <a:cxn ang="0">
                <a:pos x="connsiteX1006" y="connsiteY1006"/>
              </a:cxn>
              <a:cxn ang="0">
                <a:pos x="connsiteX1007" y="connsiteY1007"/>
              </a:cxn>
              <a:cxn ang="0">
                <a:pos x="connsiteX1008" y="connsiteY1008"/>
              </a:cxn>
              <a:cxn ang="0">
                <a:pos x="connsiteX1009" y="connsiteY1009"/>
              </a:cxn>
              <a:cxn ang="0">
                <a:pos x="connsiteX1010" y="connsiteY1010"/>
              </a:cxn>
              <a:cxn ang="0">
                <a:pos x="connsiteX1011" y="connsiteY1011"/>
              </a:cxn>
              <a:cxn ang="0">
                <a:pos x="connsiteX1012" y="connsiteY1012"/>
              </a:cxn>
              <a:cxn ang="0">
                <a:pos x="connsiteX1013" y="connsiteY1013"/>
              </a:cxn>
              <a:cxn ang="0">
                <a:pos x="connsiteX1014" y="connsiteY1014"/>
              </a:cxn>
              <a:cxn ang="0">
                <a:pos x="connsiteX1015" y="connsiteY1015"/>
              </a:cxn>
              <a:cxn ang="0">
                <a:pos x="connsiteX1016" y="connsiteY1016"/>
              </a:cxn>
              <a:cxn ang="0">
                <a:pos x="connsiteX1017" y="connsiteY1017"/>
              </a:cxn>
              <a:cxn ang="0">
                <a:pos x="connsiteX1018" y="connsiteY1018"/>
              </a:cxn>
              <a:cxn ang="0">
                <a:pos x="connsiteX1019" y="connsiteY1019"/>
              </a:cxn>
              <a:cxn ang="0">
                <a:pos x="connsiteX1020" y="connsiteY1020"/>
              </a:cxn>
              <a:cxn ang="0">
                <a:pos x="connsiteX1021" y="connsiteY1021"/>
              </a:cxn>
              <a:cxn ang="0">
                <a:pos x="connsiteX1022" y="connsiteY1022"/>
              </a:cxn>
              <a:cxn ang="0">
                <a:pos x="connsiteX1023" y="connsiteY1023"/>
              </a:cxn>
              <a:cxn ang="0">
                <a:pos x="connsiteX1024" y="connsiteY1024"/>
              </a:cxn>
              <a:cxn ang="0">
                <a:pos x="connsiteX1025" y="connsiteY1025"/>
              </a:cxn>
              <a:cxn ang="0">
                <a:pos x="connsiteX1026" y="connsiteY1026"/>
              </a:cxn>
              <a:cxn ang="0">
                <a:pos x="connsiteX1027" y="connsiteY1027"/>
              </a:cxn>
              <a:cxn ang="0">
                <a:pos x="connsiteX1028" y="connsiteY1028"/>
              </a:cxn>
              <a:cxn ang="0">
                <a:pos x="connsiteX1029" y="connsiteY1029"/>
              </a:cxn>
              <a:cxn ang="0">
                <a:pos x="connsiteX1030" y="connsiteY1030"/>
              </a:cxn>
              <a:cxn ang="0">
                <a:pos x="connsiteX1031" y="connsiteY1031"/>
              </a:cxn>
              <a:cxn ang="0">
                <a:pos x="connsiteX1032" y="connsiteY1032"/>
              </a:cxn>
              <a:cxn ang="0">
                <a:pos x="connsiteX1033" y="connsiteY1033"/>
              </a:cxn>
              <a:cxn ang="0">
                <a:pos x="connsiteX1034" y="connsiteY1034"/>
              </a:cxn>
              <a:cxn ang="0">
                <a:pos x="connsiteX1035" y="connsiteY1035"/>
              </a:cxn>
              <a:cxn ang="0">
                <a:pos x="connsiteX1036" y="connsiteY1036"/>
              </a:cxn>
              <a:cxn ang="0">
                <a:pos x="connsiteX1037" y="connsiteY1037"/>
              </a:cxn>
              <a:cxn ang="0">
                <a:pos x="connsiteX1038" y="connsiteY1038"/>
              </a:cxn>
              <a:cxn ang="0">
                <a:pos x="connsiteX1039" y="connsiteY1039"/>
              </a:cxn>
              <a:cxn ang="0">
                <a:pos x="connsiteX1040" y="connsiteY1040"/>
              </a:cxn>
              <a:cxn ang="0">
                <a:pos x="connsiteX1041" y="connsiteY1041"/>
              </a:cxn>
              <a:cxn ang="0">
                <a:pos x="connsiteX1042" y="connsiteY1042"/>
              </a:cxn>
              <a:cxn ang="0">
                <a:pos x="connsiteX1043" y="connsiteY1043"/>
              </a:cxn>
              <a:cxn ang="0">
                <a:pos x="connsiteX1044" y="connsiteY1044"/>
              </a:cxn>
              <a:cxn ang="0">
                <a:pos x="connsiteX1045" y="connsiteY1045"/>
              </a:cxn>
              <a:cxn ang="0">
                <a:pos x="connsiteX1046" y="connsiteY1046"/>
              </a:cxn>
              <a:cxn ang="0">
                <a:pos x="connsiteX1047" y="connsiteY1047"/>
              </a:cxn>
              <a:cxn ang="0">
                <a:pos x="connsiteX1048" y="connsiteY1048"/>
              </a:cxn>
              <a:cxn ang="0">
                <a:pos x="connsiteX1049" y="connsiteY1049"/>
              </a:cxn>
              <a:cxn ang="0">
                <a:pos x="connsiteX1050" y="connsiteY1050"/>
              </a:cxn>
              <a:cxn ang="0">
                <a:pos x="connsiteX1051" y="connsiteY1051"/>
              </a:cxn>
              <a:cxn ang="0">
                <a:pos x="connsiteX1052" y="connsiteY1052"/>
              </a:cxn>
              <a:cxn ang="0">
                <a:pos x="connsiteX1053" y="connsiteY1053"/>
              </a:cxn>
              <a:cxn ang="0">
                <a:pos x="connsiteX1054" y="connsiteY1054"/>
              </a:cxn>
              <a:cxn ang="0">
                <a:pos x="connsiteX1055" y="connsiteY1055"/>
              </a:cxn>
              <a:cxn ang="0">
                <a:pos x="connsiteX1056" y="connsiteY1056"/>
              </a:cxn>
              <a:cxn ang="0">
                <a:pos x="connsiteX1057" y="connsiteY1057"/>
              </a:cxn>
              <a:cxn ang="0">
                <a:pos x="connsiteX1058" y="connsiteY1058"/>
              </a:cxn>
              <a:cxn ang="0">
                <a:pos x="connsiteX1059" y="connsiteY1059"/>
              </a:cxn>
              <a:cxn ang="0">
                <a:pos x="connsiteX1060" y="connsiteY1060"/>
              </a:cxn>
              <a:cxn ang="0">
                <a:pos x="connsiteX1061" y="connsiteY1061"/>
              </a:cxn>
              <a:cxn ang="0">
                <a:pos x="connsiteX1062" y="connsiteY1062"/>
              </a:cxn>
              <a:cxn ang="0">
                <a:pos x="connsiteX1063" y="connsiteY1063"/>
              </a:cxn>
              <a:cxn ang="0">
                <a:pos x="connsiteX1064" y="connsiteY1064"/>
              </a:cxn>
              <a:cxn ang="0">
                <a:pos x="connsiteX1065" y="connsiteY1065"/>
              </a:cxn>
              <a:cxn ang="0">
                <a:pos x="connsiteX1066" y="connsiteY1066"/>
              </a:cxn>
              <a:cxn ang="0">
                <a:pos x="connsiteX1067" y="connsiteY1067"/>
              </a:cxn>
              <a:cxn ang="0">
                <a:pos x="connsiteX1068" y="connsiteY1068"/>
              </a:cxn>
              <a:cxn ang="0">
                <a:pos x="connsiteX1069" y="connsiteY1069"/>
              </a:cxn>
              <a:cxn ang="0">
                <a:pos x="connsiteX1070" y="connsiteY1070"/>
              </a:cxn>
              <a:cxn ang="0">
                <a:pos x="connsiteX1071" y="connsiteY1071"/>
              </a:cxn>
              <a:cxn ang="0">
                <a:pos x="connsiteX1072" y="connsiteY1072"/>
              </a:cxn>
              <a:cxn ang="0">
                <a:pos x="connsiteX1073" y="connsiteY1073"/>
              </a:cxn>
              <a:cxn ang="0">
                <a:pos x="connsiteX1074" y="connsiteY1074"/>
              </a:cxn>
              <a:cxn ang="0">
                <a:pos x="connsiteX1075" y="connsiteY1075"/>
              </a:cxn>
              <a:cxn ang="0">
                <a:pos x="connsiteX1076" y="connsiteY1076"/>
              </a:cxn>
              <a:cxn ang="0">
                <a:pos x="connsiteX1077" y="connsiteY1077"/>
              </a:cxn>
              <a:cxn ang="0">
                <a:pos x="connsiteX1078" y="connsiteY1078"/>
              </a:cxn>
              <a:cxn ang="0">
                <a:pos x="connsiteX1079" y="connsiteY1079"/>
              </a:cxn>
              <a:cxn ang="0">
                <a:pos x="connsiteX1080" y="connsiteY1080"/>
              </a:cxn>
              <a:cxn ang="0">
                <a:pos x="connsiteX1081" y="connsiteY1081"/>
              </a:cxn>
              <a:cxn ang="0">
                <a:pos x="connsiteX1082" y="connsiteY1082"/>
              </a:cxn>
              <a:cxn ang="0">
                <a:pos x="connsiteX1083" y="connsiteY1083"/>
              </a:cxn>
              <a:cxn ang="0">
                <a:pos x="connsiteX1084" y="connsiteY1084"/>
              </a:cxn>
              <a:cxn ang="0">
                <a:pos x="connsiteX1085" y="connsiteY1085"/>
              </a:cxn>
              <a:cxn ang="0">
                <a:pos x="connsiteX1086" y="connsiteY1086"/>
              </a:cxn>
              <a:cxn ang="0">
                <a:pos x="connsiteX1087" y="connsiteY1087"/>
              </a:cxn>
              <a:cxn ang="0">
                <a:pos x="connsiteX1088" y="connsiteY1088"/>
              </a:cxn>
              <a:cxn ang="0">
                <a:pos x="connsiteX1089" y="connsiteY1089"/>
              </a:cxn>
              <a:cxn ang="0">
                <a:pos x="connsiteX1090" y="connsiteY1090"/>
              </a:cxn>
              <a:cxn ang="0">
                <a:pos x="connsiteX1091" y="connsiteY1091"/>
              </a:cxn>
              <a:cxn ang="0">
                <a:pos x="connsiteX1092" y="connsiteY1092"/>
              </a:cxn>
              <a:cxn ang="0">
                <a:pos x="connsiteX1093" y="connsiteY1093"/>
              </a:cxn>
              <a:cxn ang="0">
                <a:pos x="connsiteX1094" y="connsiteY1094"/>
              </a:cxn>
              <a:cxn ang="0">
                <a:pos x="connsiteX1095" y="connsiteY1095"/>
              </a:cxn>
              <a:cxn ang="0">
                <a:pos x="connsiteX1096" y="connsiteY1096"/>
              </a:cxn>
              <a:cxn ang="0">
                <a:pos x="connsiteX1097" y="connsiteY1097"/>
              </a:cxn>
              <a:cxn ang="0">
                <a:pos x="connsiteX1098" y="connsiteY1098"/>
              </a:cxn>
              <a:cxn ang="0">
                <a:pos x="connsiteX1099" y="connsiteY1099"/>
              </a:cxn>
              <a:cxn ang="0">
                <a:pos x="connsiteX1100" y="connsiteY1100"/>
              </a:cxn>
              <a:cxn ang="0">
                <a:pos x="connsiteX1101" y="connsiteY1101"/>
              </a:cxn>
              <a:cxn ang="0">
                <a:pos x="connsiteX1102" y="connsiteY1102"/>
              </a:cxn>
              <a:cxn ang="0">
                <a:pos x="connsiteX1103" y="connsiteY1103"/>
              </a:cxn>
              <a:cxn ang="0">
                <a:pos x="connsiteX1104" y="connsiteY1104"/>
              </a:cxn>
              <a:cxn ang="0">
                <a:pos x="connsiteX1105" y="connsiteY1105"/>
              </a:cxn>
              <a:cxn ang="0">
                <a:pos x="connsiteX1106" y="connsiteY1106"/>
              </a:cxn>
              <a:cxn ang="0">
                <a:pos x="connsiteX1107" y="connsiteY1107"/>
              </a:cxn>
              <a:cxn ang="0">
                <a:pos x="connsiteX1108" y="connsiteY1108"/>
              </a:cxn>
              <a:cxn ang="0">
                <a:pos x="connsiteX1109" y="connsiteY1109"/>
              </a:cxn>
              <a:cxn ang="0">
                <a:pos x="connsiteX1110" y="connsiteY1110"/>
              </a:cxn>
              <a:cxn ang="0">
                <a:pos x="connsiteX1111" y="connsiteY1111"/>
              </a:cxn>
              <a:cxn ang="0">
                <a:pos x="connsiteX1112" y="connsiteY1112"/>
              </a:cxn>
              <a:cxn ang="0">
                <a:pos x="connsiteX1113" y="connsiteY1113"/>
              </a:cxn>
              <a:cxn ang="0">
                <a:pos x="connsiteX1114" y="connsiteY1114"/>
              </a:cxn>
              <a:cxn ang="0">
                <a:pos x="connsiteX1115" y="connsiteY1115"/>
              </a:cxn>
              <a:cxn ang="0">
                <a:pos x="connsiteX1116" y="connsiteY1116"/>
              </a:cxn>
              <a:cxn ang="0">
                <a:pos x="connsiteX1117" y="connsiteY1117"/>
              </a:cxn>
              <a:cxn ang="0">
                <a:pos x="connsiteX1118" y="connsiteY1118"/>
              </a:cxn>
              <a:cxn ang="0">
                <a:pos x="connsiteX1119" y="connsiteY1119"/>
              </a:cxn>
              <a:cxn ang="0">
                <a:pos x="connsiteX1120" y="connsiteY1120"/>
              </a:cxn>
              <a:cxn ang="0">
                <a:pos x="connsiteX1121" y="connsiteY1121"/>
              </a:cxn>
              <a:cxn ang="0">
                <a:pos x="connsiteX1122" y="connsiteY1122"/>
              </a:cxn>
              <a:cxn ang="0">
                <a:pos x="connsiteX1123" y="connsiteY1123"/>
              </a:cxn>
              <a:cxn ang="0">
                <a:pos x="connsiteX1124" y="connsiteY1124"/>
              </a:cxn>
              <a:cxn ang="0">
                <a:pos x="connsiteX1125" y="connsiteY1125"/>
              </a:cxn>
              <a:cxn ang="0">
                <a:pos x="connsiteX1126" y="connsiteY1126"/>
              </a:cxn>
              <a:cxn ang="0">
                <a:pos x="connsiteX1127" y="connsiteY1127"/>
              </a:cxn>
              <a:cxn ang="0">
                <a:pos x="connsiteX1128" y="connsiteY1128"/>
              </a:cxn>
              <a:cxn ang="0">
                <a:pos x="connsiteX1129" y="connsiteY1129"/>
              </a:cxn>
              <a:cxn ang="0">
                <a:pos x="connsiteX1130" y="connsiteY1130"/>
              </a:cxn>
              <a:cxn ang="0">
                <a:pos x="connsiteX1131" y="connsiteY1131"/>
              </a:cxn>
              <a:cxn ang="0">
                <a:pos x="connsiteX1132" y="connsiteY1132"/>
              </a:cxn>
              <a:cxn ang="0">
                <a:pos x="connsiteX1133" y="connsiteY1133"/>
              </a:cxn>
              <a:cxn ang="0">
                <a:pos x="connsiteX1134" y="connsiteY1134"/>
              </a:cxn>
              <a:cxn ang="0">
                <a:pos x="connsiteX1135" y="connsiteY1135"/>
              </a:cxn>
              <a:cxn ang="0">
                <a:pos x="connsiteX1136" y="connsiteY1136"/>
              </a:cxn>
              <a:cxn ang="0">
                <a:pos x="connsiteX1137" y="connsiteY1137"/>
              </a:cxn>
              <a:cxn ang="0">
                <a:pos x="connsiteX1138" y="connsiteY1138"/>
              </a:cxn>
              <a:cxn ang="0">
                <a:pos x="connsiteX1139" y="connsiteY1139"/>
              </a:cxn>
              <a:cxn ang="0">
                <a:pos x="connsiteX1140" y="connsiteY1140"/>
              </a:cxn>
              <a:cxn ang="0">
                <a:pos x="connsiteX1141" y="connsiteY1141"/>
              </a:cxn>
              <a:cxn ang="0">
                <a:pos x="connsiteX1142" y="connsiteY1142"/>
              </a:cxn>
              <a:cxn ang="0">
                <a:pos x="connsiteX1143" y="connsiteY1143"/>
              </a:cxn>
              <a:cxn ang="0">
                <a:pos x="connsiteX1144" y="connsiteY1144"/>
              </a:cxn>
              <a:cxn ang="0">
                <a:pos x="connsiteX1145" y="connsiteY1145"/>
              </a:cxn>
              <a:cxn ang="0">
                <a:pos x="connsiteX1146" y="connsiteY1146"/>
              </a:cxn>
              <a:cxn ang="0">
                <a:pos x="connsiteX1147" y="connsiteY1147"/>
              </a:cxn>
              <a:cxn ang="0">
                <a:pos x="connsiteX1148" y="connsiteY1148"/>
              </a:cxn>
              <a:cxn ang="0">
                <a:pos x="connsiteX1149" y="connsiteY1149"/>
              </a:cxn>
              <a:cxn ang="0">
                <a:pos x="connsiteX1150" y="connsiteY1150"/>
              </a:cxn>
              <a:cxn ang="0">
                <a:pos x="connsiteX1151" y="connsiteY1151"/>
              </a:cxn>
              <a:cxn ang="0">
                <a:pos x="connsiteX1152" y="connsiteY1152"/>
              </a:cxn>
              <a:cxn ang="0">
                <a:pos x="connsiteX1153" y="connsiteY1153"/>
              </a:cxn>
              <a:cxn ang="0">
                <a:pos x="connsiteX1154" y="connsiteY1154"/>
              </a:cxn>
              <a:cxn ang="0">
                <a:pos x="connsiteX1155" y="connsiteY1155"/>
              </a:cxn>
              <a:cxn ang="0">
                <a:pos x="connsiteX1156" y="connsiteY1156"/>
              </a:cxn>
              <a:cxn ang="0">
                <a:pos x="connsiteX1157" y="connsiteY1157"/>
              </a:cxn>
              <a:cxn ang="0">
                <a:pos x="connsiteX1158" y="connsiteY1158"/>
              </a:cxn>
              <a:cxn ang="0">
                <a:pos x="connsiteX1159" y="connsiteY1159"/>
              </a:cxn>
              <a:cxn ang="0">
                <a:pos x="connsiteX1160" y="connsiteY1160"/>
              </a:cxn>
              <a:cxn ang="0">
                <a:pos x="connsiteX1161" y="connsiteY1161"/>
              </a:cxn>
              <a:cxn ang="0">
                <a:pos x="connsiteX1162" y="connsiteY1162"/>
              </a:cxn>
              <a:cxn ang="0">
                <a:pos x="connsiteX1163" y="connsiteY1163"/>
              </a:cxn>
              <a:cxn ang="0">
                <a:pos x="connsiteX1164" y="connsiteY1164"/>
              </a:cxn>
              <a:cxn ang="0">
                <a:pos x="connsiteX1165" y="connsiteY1165"/>
              </a:cxn>
              <a:cxn ang="0">
                <a:pos x="connsiteX1166" y="connsiteY1166"/>
              </a:cxn>
              <a:cxn ang="0">
                <a:pos x="connsiteX1167" y="connsiteY1167"/>
              </a:cxn>
              <a:cxn ang="0">
                <a:pos x="connsiteX1168" y="connsiteY1168"/>
              </a:cxn>
              <a:cxn ang="0">
                <a:pos x="connsiteX1169" y="connsiteY1169"/>
              </a:cxn>
              <a:cxn ang="0">
                <a:pos x="connsiteX1170" y="connsiteY1170"/>
              </a:cxn>
              <a:cxn ang="0">
                <a:pos x="connsiteX1171" y="connsiteY1171"/>
              </a:cxn>
              <a:cxn ang="0">
                <a:pos x="connsiteX1172" y="connsiteY1172"/>
              </a:cxn>
              <a:cxn ang="0">
                <a:pos x="connsiteX1173" y="connsiteY1173"/>
              </a:cxn>
              <a:cxn ang="0">
                <a:pos x="connsiteX1174" y="connsiteY1174"/>
              </a:cxn>
              <a:cxn ang="0">
                <a:pos x="connsiteX1175" y="connsiteY1175"/>
              </a:cxn>
              <a:cxn ang="0">
                <a:pos x="connsiteX1176" y="connsiteY1176"/>
              </a:cxn>
              <a:cxn ang="0">
                <a:pos x="connsiteX1177" y="connsiteY1177"/>
              </a:cxn>
              <a:cxn ang="0">
                <a:pos x="connsiteX1178" y="connsiteY1178"/>
              </a:cxn>
              <a:cxn ang="0">
                <a:pos x="connsiteX1179" y="connsiteY1179"/>
              </a:cxn>
              <a:cxn ang="0">
                <a:pos x="connsiteX1180" y="connsiteY1180"/>
              </a:cxn>
              <a:cxn ang="0">
                <a:pos x="connsiteX1181" y="connsiteY1181"/>
              </a:cxn>
              <a:cxn ang="0">
                <a:pos x="connsiteX1182" y="connsiteY1182"/>
              </a:cxn>
              <a:cxn ang="0">
                <a:pos x="connsiteX1183" y="connsiteY1183"/>
              </a:cxn>
              <a:cxn ang="0">
                <a:pos x="connsiteX1184" y="connsiteY1184"/>
              </a:cxn>
              <a:cxn ang="0">
                <a:pos x="connsiteX1185" y="connsiteY1185"/>
              </a:cxn>
              <a:cxn ang="0">
                <a:pos x="connsiteX1186" y="connsiteY1186"/>
              </a:cxn>
              <a:cxn ang="0">
                <a:pos x="connsiteX1187" y="connsiteY1187"/>
              </a:cxn>
              <a:cxn ang="0">
                <a:pos x="connsiteX1188" y="connsiteY1188"/>
              </a:cxn>
              <a:cxn ang="0">
                <a:pos x="connsiteX1189" y="connsiteY1189"/>
              </a:cxn>
              <a:cxn ang="0">
                <a:pos x="connsiteX1190" y="connsiteY1190"/>
              </a:cxn>
              <a:cxn ang="0">
                <a:pos x="connsiteX1191" y="connsiteY1191"/>
              </a:cxn>
              <a:cxn ang="0">
                <a:pos x="connsiteX1192" y="connsiteY1192"/>
              </a:cxn>
              <a:cxn ang="0">
                <a:pos x="connsiteX1193" y="connsiteY1193"/>
              </a:cxn>
              <a:cxn ang="0">
                <a:pos x="connsiteX1194" y="connsiteY1194"/>
              </a:cxn>
              <a:cxn ang="0">
                <a:pos x="connsiteX1195" y="connsiteY1195"/>
              </a:cxn>
              <a:cxn ang="0">
                <a:pos x="connsiteX1196" y="connsiteY1196"/>
              </a:cxn>
              <a:cxn ang="0">
                <a:pos x="connsiteX1197" y="connsiteY1197"/>
              </a:cxn>
              <a:cxn ang="0">
                <a:pos x="connsiteX1198" y="connsiteY1198"/>
              </a:cxn>
              <a:cxn ang="0">
                <a:pos x="connsiteX1199" y="connsiteY1199"/>
              </a:cxn>
              <a:cxn ang="0">
                <a:pos x="connsiteX1200" y="connsiteY1200"/>
              </a:cxn>
              <a:cxn ang="0">
                <a:pos x="connsiteX1201" y="connsiteY1201"/>
              </a:cxn>
              <a:cxn ang="0">
                <a:pos x="connsiteX1202" y="connsiteY1202"/>
              </a:cxn>
              <a:cxn ang="0">
                <a:pos x="connsiteX1203" y="connsiteY1203"/>
              </a:cxn>
              <a:cxn ang="0">
                <a:pos x="connsiteX1204" y="connsiteY1204"/>
              </a:cxn>
              <a:cxn ang="0">
                <a:pos x="connsiteX1205" y="connsiteY1205"/>
              </a:cxn>
              <a:cxn ang="0">
                <a:pos x="connsiteX1206" y="connsiteY1206"/>
              </a:cxn>
              <a:cxn ang="0">
                <a:pos x="connsiteX1207" y="connsiteY1207"/>
              </a:cxn>
              <a:cxn ang="0">
                <a:pos x="connsiteX1208" y="connsiteY1208"/>
              </a:cxn>
              <a:cxn ang="0">
                <a:pos x="connsiteX1209" y="connsiteY1209"/>
              </a:cxn>
              <a:cxn ang="0">
                <a:pos x="connsiteX1210" y="connsiteY1210"/>
              </a:cxn>
              <a:cxn ang="0">
                <a:pos x="connsiteX1211" y="connsiteY1211"/>
              </a:cxn>
              <a:cxn ang="0">
                <a:pos x="connsiteX1212" y="connsiteY1212"/>
              </a:cxn>
              <a:cxn ang="0">
                <a:pos x="connsiteX1213" y="connsiteY1213"/>
              </a:cxn>
              <a:cxn ang="0">
                <a:pos x="connsiteX1214" y="connsiteY1214"/>
              </a:cxn>
              <a:cxn ang="0">
                <a:pos x="connsiteX1215" y="connsiteY1215"/>
              </a:cxn>
              <a:cxn ang="0">
                <a:pos x="connsiteX1216" y="connsiteY1216"/>
              </a:cxn>
              <a:cxn ang="0">
                <a:pos x="connsiteX1217" y="connsiteY1217"/>
              </a:cxn>
              <a:cxn ang="0">
                <a:pos x="connsiteX1218" y="connsiteY1218"/>
              </a:cxn>
              <a:cxn ang="0">
                <a:pos x="connsiteX1219" y="connsiteY1219"/>
              </a:cxn>
              <a:cxn ang="0">
                <a:pos x="connsiteX1220" y="connsiteY1220"/>
              </a:cxn>
              <a:cxn ang="0">
                <a:pos x="connsiteX1221" y="connsiteY1221"/>
              </a:cxn>
              <a:cxn ang="0">
                <a:pos x="connsiteX1222" y="connsiteY1222"/>
              </a:cxn>
              <a:cxn ang="0">
                <a:pos x="connsiteX1223" y="connsiteY1223"/>
              </a:cxn>
              <a:cxn ang="0">
                <a:pos x="connsiteX1224" y="connsiteY1224"/>
              </a:cxn>
              <a:cxn ang="0">
                <a:pos x="connsiteX1225" y="connsiteY1225"/>
              </a:cxn>
              <a:cxn ang="0">
                <a:pos x="connsiteX1226" y="connsiteY1226"/>
              </a:cxn>
              <a:cxn ang="0">
                <a:pos x="connsiteX1227" y="connsiteY1227"/>
              </a:cxn>
              <a:cxn ang="0">
                <a:pos x="connsiteX1228" y="connsiteY1228"/>
              </a:cxn>
              <a:cxn ang="0">
                <a:pos x="connsiteX1229" y="connsiteY1229"/>
              </a:cxn>
              <a:cxn ang="0">
                <a:pos x="connsiteX1230" y="connsiteY1230"/>
              </a:cxn>
              <a:cxn ang="0">
                <a:pos x="connsiteX1231" y="connsiteY1231"/>
              </a:cxn>
              <a:cxn ang="0">
                <a:pos x="connsiteX1232" y="connsiteY1232"/>
              </a:cxn>
              <a:cxn ang="0">
                <a:pos x="connsiteX1233" y="connsiteY1233"/>
              </a:cxn>
              <a:cxn ang="0">
                <a:pos x="connsiteX1234" y="connsiteY1234"/>
              </a:cxn>
              <a:cxn ang="0">
                <a:pos x="connsiteX1235" y="connsiteY1235"/>
              </a:cxn>
              <a:cxn ang="0">
                <a:pos x="connsiteX1236" y="connsiteY1236"/>
              </a:cxn>
              <a:cxn ang="0">
                <a:pos x="connsiteX1237" y="connsiteY1237"/>
              </a:cxn>
              <a:cxn ang="0">
                <a:pos x="connsiteX1238" y="connsiteY1238"/>
              </a:cxn>
              <a:cxn ang="0">
                <a:pos x="connsiteX1239" y="connsiteY1239"/>
              </a:cxn>
              <a:cxn ang="0">
                <a:pos x="connsiteX1240" y="connsiteY1240"/>
              </a:cxn>
              <a:cxn ang="0">
                <a:pos x="connsiteX1241" y="connsiteY1241"/>
              </a:cxn>
              <a:cxn ang="0">
                <a:pos x="connsiteX1242" y="connsiteY1242"/>
              </a:cxn>
              <a:cxn ang="0">
                <a:pos x="connsiteX1243" y="connsiteY1243"/>
              </a:cxn>
              <a:cxn ang="0">
                <a:pos x="connsiteX1244" y="connsiteY1244"/>
              </a:cxn>
              <a:cxn ang="0">
                <a:pos x="connsiteX1245" y="connsiteY1245"/>
              </a:cxn>
              <a:cxn ang="0">
                <a:pos x="connsiteX1246" y="connsiteY1246"/>
              </a:cxn>
              <a:cxn ang="0">
                <a:pos x="connsiteX1247" y="connsiteY1247"/>
              </a:cxn>
              <a:cxn ang="0">
                <a:pos x="connsiteX1248" y="connsiteY1248"/>
              </a:cxn>
              <a:cxn ang="0">
                <a:pos x="connsiteX1249" y="connsiteY1249"/>
              </a:cxn>
              <a:cxn ang="0">
                <a:pos x="connsiteX1250" y="connsiteY1250"/>
              </a:cxn>
              <a:cxn ang="0">
                <a:pos x="connsiteX1251" y="connsiteY1251"/>
              </a:cxn>
              <a:cxn ang="0">
                <a:pos x="connsiteX1252" y="connsiteY1252"/>
              </a:cxn>
              <a:cxn ang="0">
                <a:pos x="connsiteX1253" y="connsiteY1253"/>
              </a:cxn>
              <a:cxn ang="0">
                <a:pos x="connsiteX1254" y="connsiteY1254"/>
              </a:cxn>
              <a:cxn ang="0">
                <a:pos x="connsiteX1255" y="connsiteY1255"/>
              </a:cxn>
              <a:cxn ang="0">
                <a:pos x="connsiteX1256" y="connsiteY1256"/>
              </a:cxn>
              <a:cxn ang="0">
                <a:pos x="connsiteX1257" y="connsiteY1257"/>
              </a:cxn>
              <a:cxn ang="0">
                <a:pos x="connsiteX1258" y="connsiteY1258"/>
              </a:cxn>
              <a:cxn ang="0">
                <a:pos x="connsiteX1259" y="connsiteY1259"/>
              </a:cxn>
              <a:cxn ang="0">
                <a:pos x="connsiteX1260" y="connsiteY1260"/>
              </a:cxn>
              <a:cxn ang="0">
                <a:pos x="connsiteX1261" y="connsiteY1261"/>
              </a:cxn>
              <a:cxn ang="0">
                <a:pos x="connsiteX1262" y="connsiteY1262"/>
              </a:cxn>
              <a:cxn ang="0">
                <a:pos x="connsiteX1263" y="connsiteY1263"/>
              </a:cxn>
              <a:cxn ang="0">
                <a:pos x="connsiteX1264" y="connsiteY1264"/>
              </a:cxn>
              <a:cxn ang="0">
                <a:pos x="connsiteX1265" y="connsiteY1265"/>
              </a:cxn>
              <a:cxn ang="0">
                <a:pos x="connsiteX1266" y="connsiteY1266"/>
              </a:cxn>
              <a:cxn ang="0">
                <a:pos x="connsiteX1267" y="connsiteY1267"/>
              </a:cxn>
              <a:cxn ang="0">
                <a:pos x="connsiteX1268" y="connsiteY1268"/>
              </a:cxn>
              <a:cxn ang="0">
                <a:pos x="connsiteX1269" y="connsiteY1269"/>
              </a:cxn>
              <a:cxn ang="0">
                <a:pos x="connsiteX1270" y="connsiteY1270"/>
              </a:cxn>
              <a:cxn ang="0">
                <a:pos x="connsiteX1271" y="connsiteY1271"/>
              </a:cxn>
              <a:cxn ang="0">
                <a:pos x="connsiteX1272" y="connsiteY1272"/>
              </a:cxn>
              <a:cxn ang="0">
                <a:pos x="connsiteX1273" y="connsiteY1273"/>
              </a:cxn>
              <a:cxn ang="0">
                <a:pos x="connsiteX1274" y="connsiteY1274"/>
              </a:cxn>
              <a:cxn ang="0">
                <a:pos x="connsiteX1275" y="connsiteY1275"/>
              </a:cxn>
              <a:cxn ang="0">
                <a:pos x="connsiteX1276" y="connsiteY1276"/>
              </a:cxn>
              <a:cxn ang="0">
                <a:pos x="connsiteX1277" y="connsiteY1277"/>
              </a:cxn>
              <a:cxn ang="0">
                <a:pos x="connsiteX1278" y="connsiteY1278"/>
              </a:cxn>
              <a:cxn ang="0">
                <a:pos x="connsiteX1279" y="connsiteY1279"/>
              </a:cxn>
              <a:cxn ang="0">
                <a:pos x="connsiteX1280" y="connsiteY1280"/>
              </a:cxn>
              <a:cxn ang="0">
                <a:pos x="connsiteX1281" y="connsiteY1281"/>
              </a:cxn>
              <a:cxn ang="0">
                <a:pos x="connsiteX1282" y="connsiteY1282"/>
              </a:cxn>
              <a:cxn ang="0">
                <a:pos x="connsiteX1283" y="connsiteY1283"/>
              </a:cxn>
              <a:cxn ang="0">
                <a:pos x="connsiteX1284" y="connsiteY1284"/>
              </a:cxn>
              <a:cxn ang="0">
                <a:pos x="connsiteX1285" y="connsiteY1285"/>
              </a:cxn>
              <a:cxn ang="0">
                <a:pos x="connsiteX1286" y="connsiteY1286"/>
              </a:cxn>
              <a:cxn ang="0">
                <a:pos x="connsiteX1287" y="connsiteY1287"/>
              </a:cxn>
              <a:cxn ang="0">
                <a:pos x="connsiteX1288" y="connsiteY1288"/>
              </a:cxn>
              <a:cxn ang="0">
                <a:pos x="connsiteX1289" y="connsiteY1289"/>
              </a:cxn>
              <a:cxn ang="0">
                <a:pos x="connsiteX1290" y="connsiteY1290"/>
              </a:cxn>
              <a:cxn ang="0">
                <a:pos x="connsiteX1291" y="connsiteY1291"/>
              </a:cxn>
              <a:cxn ang="0">
                <a:pos x="connsiteX1292" y="connsiteY1292"/>
              </a:cxn>
              <a:cxn ang="0">
                <a:pos x="connsiteX1293" y="connsiteY1293"/>
              </a:cxn>
              <a:cxn ang="0">
                <a:pos x="connsiteX1294" y="connsiteY1294"/>
              </a:cxn>
              <a:cxn ang="0">
                <a:pos x="connsiteX1295" y="connsiteY1295"/>
              </a:cxn>
              <a:cxn ang="0">
                <a:pos x="connsiteX1296" y="connsiteY1296"/>
              </a:cxn>
              <a:cxn ang="0">
                <a:pos x="connsiteX1297" y="connsiteY1297"/>
              </a:cxn>
              <a:cxn ang="0">
                <a:pos x="connsiteX1298" y="connsiteY1298"/>
              </a:cxn>
              <a:cxn ang="0">
                <a:pos x="connsiteX1299" y="connsiteY1299"/>
              </a:cxn>
              <a:cxn ang="0">
                <a:pos x="connsiteX1300" y="connsiteY1300"/>
              </a:cxn>
              <a:cxn ang="0">
                <a:pos x="connsiteX1301" y="connsiteY1301"/>
              </a:cxn>
              <a:cxn ang="0">
                <a:pos x="connsiteX1302" y="connsiteY1302"/>
              </a:cxn>
              <a:cxn ang="0">
                <a:pos x="connsiteX1303" y="connsiteY1303"/>
              </a:cxn>
              <a:cxn ang="0">
                <a:pos x="connsiteX1304" y="connsiteY1304"/>
              </a:cxn>
              <a:cxn ang="0">
                <a:pos x="connsiteX1305" y="connsiteY1305"/>
              </a:cxn>
              <a:cxn ang="0">
                <a:pos x="connsiteX1306" y="connsiteY1306"/>
              </a:cxn>
              <a:cxn ang="0">
                <a:pos x="connsiteX1307" y="connsiteY1307"/>
              </a:cxn>
              <a:cxn ang="0">
                <a:pos x="connsiteX1308" y="connsiteY1308"/>
              </a:cxn>
              <a:cxn ang="0">
                <a:pos x="connsiteX1309" y="connsiteY1309"/>
              </a:cxn>
              <a:cxn ang="0">
                <a:pos x="connsiteX1310" y="connsiteY1310"/>
              </a:cxn>
              <a:cxn ang="0">
                <a:pos x="connsiteX1311" y="connsiteY1311"/>
              </a:cxn>
              <a:cxn ang="0">
                <a:pos x="connsiteX1312" y="connsiteY1312"/>
              </a:cxn>
              <a:cxn ang="0">
                <a:pos x="connsiteX1313" y="connsiteY1313"/>
              </a:cxn>
              <a:cxn ang="0">
                <a:pos x="connsiteX1314" y="connsiteY1314"/>
              </a:cxn>
              <a:cxn ang="0">
                <a:pos x="connsiteX1315" y="connsiteY1315"/>
              </a:cxn>
              <a:cxn ang="0">
                <a:pos x="connsiteX1316" y="connsiteY1316"/>
              </a:cxn>
              <a:cxn ang="0">
                <a:pos x="connsiteX1317" y="connsiteY1317"/>
              </a:cxn>
              <a:cxn ang="0">
                <a:pos x="connsiteX1318" y="connsiteY1318"/>
              </a:cxn>
              <a:cxn ang="0">
                <a:pos x="connsiteX1319" y="connsiteY1319"/>
              </a:cxn>
              <a:cxn ang="0">
                <a:pos x="connsiteX1320" y="connsiteY1320"/>
              </a:cxn>
              <a:cxn ang="0">
                <a:pos x="connsiteX1321" y="connsiteY1321"/>
              </a:cxn>
              <a:cxn ang="0">
                <a:pos x="connsiteX1322" y="connsiteY1322"/>
              </a:cxn>
              <a:cxn ang="0">
                <a:pos x="connsiteX1323" y="connsiteY1323"/>
              </a:cxn>
              <a:cxn ang="0">
                <a:pos x="connsiteX1324" y="connsiteY1324"/>
              </a:cxn>
              <a:cxn ang="0">
                <a:pos x="connsiteX1325" y="connsiteY1325"/>
              </a:cxn>
              <a:cxn ang="0">
                <a:pos x="connsiteX1326" y="connsiteY1326"/>
              </a:cxn>
              <a:cxn ang="0">
                <a:pos x="connsiteX1327" y="connsiteY1327"/>
              </a:cxn>
              <a:cxn ang="0">
                <a:pos x="connsiteX1328" y="connsiteY1328"/>
              </a:cxn>
              <a:cxn ang="0">
                <a:pos x="connsiteX1329" y="connsiteY1329"/>
              </a:cxn>
              <a:cxn ang="0">
                <a:pos x="connsiteX1330" y="connsiteY1330"/>
              </a:cxn>
              <a:cxn ang="0">
                <a:pos x="connsiteX1331" y="connsiteY1331"/>
              </a:cxn>
              <a:cxn ang="0">
                <a:pos x="connsiteX1332" y="connsiteY1332"/>
              </a:cxn>
              <a:cxn ang="0">
                <a:pos x="connsiteX1333" y="connsiteY1333"/>
              </a:cxn>
              <a:cxn ang="0">
                <a:pos x="connsiteX1334" y="connsiteY1334"/>
              </a:cxn>
              <a:cxn ang="0">
                <a:pos x="connsiteX1335" y="connsiteY1335"/>
              </a:cxn>
              <a:cxn ang="0">
                <a:pos x="connsiteX1336" y="connsiteY1336"/>
              </a:cxn>
              <a:cxn ang="0">
                <a:pos x="connsiteX1337" y="connsiteY1337"/>
              </a:cxn>
              <a:cxn ang="0">
                <a:pos x="connsiteX1338" y="connsiteY1338"/>
              </a:cxn>
              <a:cxn ang="0">
                <a:pos x="connsiteX1339" y="connsiteY1339"/>
              </a:cxn>
              <a:cxn ang="0">
                <a:pos x="connsiteX1340" y="connsiteY1340"/>
              </a:cxn>
              <a:cxn ang="0">
                <a:pos x="connsiteX1341" y="connsiteY1341"/>
              </a:cxn>
              <a:cxn ang="0">
                <a:pos x="connsiteX1342" y="connsiteY1342"/>
              </a:cxn>
              <a:cxn ang="0">
                <a:pos x="connsiteX1343" y="connsiteY1343"/>
              </a:cxn>
              <a:cxn ang="0">
                <a:pos x="connsiteX1344" y="connsiteY1344"/>
              </a:cxn>
              <a:cxn ang="0">
                <a:pos x="connsiteX1345" y="connsiteY1345"/>
              </a:cxn>
              <a:cxn ang="0">
                <a:pos x="connsiteX1346" y="connsiteY1346"/>
              </a:cxn>
              <a:cxn ang="0">
                <a:pos x="connsiteX1347" y="connsiteY1347"/>
              </a:cxn>
              <a:cxn ang="0">
                <a:pos x="connsiteX1348" y="connsiteY1348"/>
              </a:cxn>
              <a:cxn ang="0">
                <a:pos x="connsiteX1349" y="connsiteY1349"/>
              </a:cxn>
              <a:cxn ang="0">
                <a:pos x="connsiteX1350" y="connsiteY1350"/>
              </a:cxn>
              <a:cxn ang="0">
                <a:pos x="connsiteX1351" y="connsiteY1351"/>
              </a:cxn>
              <a:cxn ang="0">
                <a:pos x="connsiteX1352" y="connsiteY1352"/>
              </a:cxn>
              <a:cxn ang="0">
                <a:pos x="connsiteX1353" y="connsiteY1353"/>
              </a:cxn>
              <a:cxn ang="0">
                <a:pos x="connsiteX1354" y="connsiteY1354"/>
              </a:cxn>
              <a:cxn ang="0">
                <a:pos x="connsiteX1355" y="connsiteY1355"/>
              </a:cxn>
              <a:cxn ang="0">
                <a:pos x="connsiteX1356" y="connsiteY1356"/>
              </a:cxn>
              <a:cxn ang="0">
                <a:pos x="connsiteX1357" y="connsiteY1357"/>
              </a:cxn>
              <a:cxn ang="0">
                <a:pos x="connsiteX1358" y="connsiteY1358"/>
              </a:cxn>
              <a:cxn ang="0">
                <a:pos x="connsiteX1359" y="connsiteY1359"/>
              </a:cxn>
              <a:cxn ang="0">
                <a:pos x="connsiteX1360" y="connsiteY1360"/>
              </a:cxn>
              <a:cxn ang="0">
                <a:pos x="connsiteX1361" y="connsiteY1361"/>
              </a:cxn>
              <a:cxn ang="0">
                <a:pos x="connsiteX1362" y="connsiteY1362"/>
              </a:cxn>
              <a:cxn ang="0">
                <a:pos x="connsiteX1363" y="connsiteY1363"/>
              </a:cxn>
              <a:cxn ang="0">
                <a:pos x="connsiteX1364" y="connsiteY1364"/>
              </a:cxn>
              <a:cxn ang="0">
                <a:pos x="connsiteX1365" y="connsiteY1365"/>
              </a:cxn>
              <a:cxn ang="0">
                <a:pos x="connsiteX1366" y="connsiteY1366"/>
              </a:cxn>
              <a:cxn ang="0">
                <a:pos x="connsiteX1367" y="connsiteY1367"/>
              </a:cxn>
              <a:cxn ang="0">
                <a:pos x="connsiteX1368" y="connsiteY1368"/>
              </a:cxn>
              <a:cxn ang="0">
                <a:pos x="connsiteX1369" y="connsiteY1369"/>
              </a:cxn>
              <a:cxn ang="0">
                <a:pos x="connsiteX1370" y="connsiteY1370"/>
              </a:cxn>
              <a:cxn ang="0">
                <a:pos x="connsiteX1371" y="connsiteY1371"/>
              </a:cxn>
              <a:cxn ang="0">
                <a:pos x="connsiteX1372" y="connsiteY1372"/>
              </a:cxn>
              <a:cxn ang="0">
                <a:pos x="connsiteX1373" y="connsiteY1373"/>
              </a:cxn>
              <a:cxn ang="0">
                <a:pos x="connsiteX1374" y="connsiteY1374"/>
              </a:cxn>
              <a:cxn ang="0">
                <a:pos x="connsiteX1375" y="connsiteY1375"/>
              </a:cxn>
              <a:cxn ang="0">
                <a:pos x="connsiteX1376" y="connsiteY1376"/>
              </a:cxn>
              <a:cxn ang="0">
                <a:pos x="connsiteX1377" y="connsiteY1377"/>
              </a:cxn>
              <a:cxn ang="0">
                <a:pos x="connsiteX1378" y="connsiteY1378"/>
              </a:cxn>
              <a:cxn ang="0">
                <a:pos x="connsiteX1379" y="connsiteY1379"/>
              </a:cxn>
              <a:cxn ang="0">
                <a:pos x="connsiteX1380" y="connsiteY1380"/>
              </a:cxn>
              <a:cxn ang="0">
                <a:pos x="connsiteX1381" y="connsiteY1381"/>
              </a:cxn>
              <a:cxn ang="0">
                <a:pos x="connsiteX1382" y="connsiteY1382"/>
              </a:cxn>
              <a:cxn ang="0">
                <a:pos x="connsiteX1383" y="connsiteY1383"/>
              </a:cxn>
              <a:cxn ang="0">
                <a:pos x="connsiteX1384" y="connsiteY1384"/>
              </a:cxn>
              <a:cxn ang="0">
                <a:pos x="connsiteX1385" y="connsiteY1385"/>
              </a:cxn>
              <a:cxn ang="0">
                <a:pos x="connsiteX1386" y="connsiteY1386"/>
              </a:cxn>
              <a:cxn ang="0">
                <a:pos x="connsiteX1387" y="connsiteY1387"/>
              </a:cxn>
              <a:cxn ang="0">
                <a:pos x="connsiteX1388" y="connsiteY1388"/>
              </a:cxn>
              <a:cxn ang="0">
                <a:pos x="connsiteX1389" y="connsiteY1389"/>
              </a:cxn>
              <a:cxn ang="0">
                <a:pos x="connsiteX1390" y="connsiteY1390"/>
              </a:cxn>
              <a:cxn ang="0">
                <a:pos x="connsiteX1391" y="connsiteY1391"/>
              </a:cxn>
              <a:cxn ang="0">
                <a:pos x="connsiteX1392" y="connsiteY1392"/>
              </a:cxn>
              <a:cxn ang="0">
                <a:pos x="connsiteX1393" y="connsiteY1393"/>
              </a:cxn>
              <a:cxn ang="0">
                <a:pos x="connsiteX1394" y="connsiteY1394"/>
              </a:cxn>
              <a:cxn ang="0">
                <a:pos x="connsiteX1395" y="connsiteY1395"/>
              </a:cxn>
              <a:cxn ang="0">
                <a:pos x="connsiteX1396" y="connsiteY1396"/>
              </a:cxn>
              <a:cxn ang="0">
                <a:pos x="connsiteX1397" y="connsiteY1397"/>
              </a:cxn>
              <a:cxn ang="0">
                <a:pos x="connsiteX1398" y="connsiteY1398"/>
              </a:cxn>
              <a:cxn ang="0">
                <a:pos x="connsiteX1399" y="connsiteY1399"/>
              </a:cxn>
              <a:cxn ang="0">
                <a:pos x="connsiteX1400" y="connsiteY1400"/>
              </a:cxn>
              <a:cxn ang="0">
                <a:pos x="connsiteX1401" y="connsiteY1401"/>
              </a:cxn>
              <a:cxn ang="0">
                <a:pos x="connsiteX1402" y="connsiteY1402"/>
              </a:cxn>
              <a:cxn ang="0">
                <a:pos x="connsiteX1403" y="connsiteY1403"/>
              </a:cxn>
              <a:cxn ang="0">
                <a:pos x="connsiteX1404" y="connsiteY1404"/>
              </a:cxn>
              <a:cxn ang="0">
                <a:pos x="connsiteX1405" y="connsiteY1405"/>
              </a:cxn>
              <a:cxn ang="0">
                <a:pos x="connsiteX1406" y="connsiteY1406"/>
              </a:cxn>
              <a:cxn ang="0">
                <a:pos x="connsiteX1407" y="connsiteY1407"/>
              </a:cxn>
              <a:cxn ang="0">
                <a:pos x="connsiteX1408" y="connsiteY1408"/>
              </a:cxn>
              <a:cxn ang="0">
                <a:pos x="connsiteX1409" y="connsiteY1409"/>
              </a:cxn>
              <a:cxn ang="0">
                <a:pos x="connsiteX1410" y="connsiteY1410"/>
              </a:cxn>
              <a:cxn ang="0">
                <a:pos x="connsiteX1411" y="connsiteY1411"/>
              </a:cxn>
              <a:cxn ang="0">
                <a:pos x="connsiteX1412" y="connsiteY1412"/>
              </a:cxn>
              <a:cxn ang="0">
                <a:pos x="connsiteX1413" y="connsiteY1413"/>
              </a:cxn>
              <a:cxn ang="0">
                <a:pos x="connsiteX1414" y="connsiteY1414"/>
              </a:cxn>
              <a:cxn ang="0">
                <a:pos x="connsiteX1415" y="connsiteY1415"/>
              </a:cxn>
              <a:cxn ang="0">
                <a:pos x="connsiteX1416" y="connsiteY1416"/>
              </a:cxn>
              <a:cxn ang="0">
                <a:pos x="connsiteX1417" y="connsiteY1417"/>
              </a:cxn>
              <a:cxn ang="0">
                <a:pos x="connsiteX1418" y="connsiteY1418"/>
              </a:cxn>
              <a:cxn ang="0">
                <a:pos x="connsiteX1419" y="connsiteY1419"/>
              </a:cxn>
              <a:cxn ang="0">
                <a:pos x="connsiteX1420" y="connsiteY1420"/>
              </a:cxn>
              <a:cxn ang="0">
                <a:pos x="connsiteX1421" y="connsiteY1421"/>
              </a:cxn>
              <a:cxn ang="0">
                <a:pos x="connsiteX1422" y="connsiteY1422"/>
              </a:cxn>
              <a:cxn ang="0">
                <a:pos x="connsiteX1423" y="connsiteY1423"/>
              </a:cxn>
              <a:cxn ang="0">
                <a:pos x="connsiteX1424" y="connsiteY1424"/>
              </a:cxn>
              <a:cxn ang="0">
                <a:pos x="connsiteX1425" y="connsiteY1425"/>
              </a:cxn>
              <a:cxn ang="0">
                <a:pos x="connsiteX1426" y="connsiteY1426"/>
              </a:cxn>
              <a:cxn ang="0">
                <a:pos x="connsiteX1427" y="connsiteY1427"/>
              </a:cxn>
              <a:cxn ang="0">
                <a:pos x="connsiteX1428" y="connsiteY1428"/>
              </a:cxn>
              <a:cxn ang="0">
                <a:pos x="connsiteX1429" y="connsiteY1429"/>
              </a:cxn>
              <a:cxn ang="0">
                <a:pos x="connsiteX1430" y="connsiteY1430"/>
              </a:cxn>
              <a:cxn ang="0">
                <a:pos x="connsiteX1431" y="connsiteY1431"/>
              </a:cxn>
              <a:cxn ang="0">
                <a:pos x="connsiteX1432" y="connsiteY1432"/>
              </a:cxn>
              <a:cxn ang="0">
                <a:pos x="connsiteX1433" y="connsiteY1433"/>
              </a:cxn>
              <a:cxn ang="0">
                <a:pos x="connsiteX1434" y="connsiteY1434"/>
              </a:cxn>
              <a:cxn ang="0">
                <a:pos x="connsiteX1435" y="connsiteY1435"/>
              </a:cxn>
              <a:cxn ang="0">
                <a:pos x="connsiteX1436" y="connsiteY1436"/>
              </a:cxn>
              <a:cxn ang="0">
                <a:pos x="connsiteX1437" y="connsiteY1437"/>
              </a:cxn>
              <a:cxn ang="0">
                <a:pos x="connsiteX1438" y="connsiteY1438"/>
              </a:cxn>
              <a:cxn ang="0">
                <a:pos x="connsiteX1439" y="connsiteY1439"/>
              </a:cxn>
              <a:cxn ang="0">
                <a:pos x="connsiteX1440" y="connsiteY1440"/>
              </a:cxn>
              <a:cxn ang="0">
                <a:pos x="connsiteX1441" y="connsiteY1441"/>
              </a:cxn>
              <a:cxn ang="0">
                <a:pos x="connsiteX1442" y="connsiteY1442"/>
              </a:cxn>
              <a:cxn ang="0">
                <a:pos x="connsiteX1443" y="connsiteY1443"/>
              </a:cxn>
              <a:cxn ang="0">
                <a:pos x="connsiteX1444" y="connsiteY1444"/>
              </a:cxn>
              <a:cxn ang="0">
                <a:pos x="connsiteX1445" y="connsiteY1445"/>
              </a:cxn>
              <a:cxn ang="0">
                <a:pos x="connsiteX1446" y="connsiteY1446"/>
              </a:cxn>
              <a:cxn ang="0">
                <a:pos x="connsiteX1447" y="connsiteY1447"/>
              </a:cxn>
              <a:cxn ang="0">
                <a:pos x="connsiteX1448" y="connsiteY1448"/>
              </a:cxn>
              <a:cxn ang="0">
                <a:pos x="connsiteX1449" y="connsiteY1449"/>
              </a:cxn>
              <a:cxn ang="0">
                <a:pos x="connsiteX1450" y="connsiteY1450"/>
              </a:cxn>
              <a:cxn ang="0">
                <a:pos x="connsiteX1451" y="connsiteY1451"/>
              </a:cxn>
              <a:cxn ang="0">
                <a:pos x="connsiteX1452" y="connsiteY1452"/>
              </a:cxn>
              <a:cxn ang="0">
                <a:pos x="connsiteX1453" y="connsiteY1453"/>
              </a:cxn>
              <a:cxn ang="0">
                <a:pos x="connsiteX1454" y="connsiteY1454"/>
              </a:cxn>
              <a:cxn ang="0">
                <a:pos x="connsiteX1455" y="connsiteY1455"/>
              </a:cxn>
              <a:cxn ang="0">
                <a:pos x="connsiteX1456" y="connsiteY1456"/>
              </a:cxn>
              <a:cxn ang="0">
                <a:pos x="connsiteX1457" y="connsiteY1457"/>
              </a:cxn>
              <a:cxn ang="0">
                <a:pos x="connsiteX1458" y="connsiteY1458"/>
              </a:cxn>
              <a:cxn ang="0">
                <a:pos x="connsiteX1459" y="connsiteY1459"/>
              </a:cxn>
              <a:cxn ang="0">
                <a:pos x="connsiteX1460" y="connsiteY1460"/>
              </a:cxn>
              <a:cxn ang="0">
                <a:pos x="connsiteX1461" y="connsiteY1461"/>
              </a:cxn>
              <a:cxn ang="0">
                <a:pos x="connsiteX1462" y="connsiteY1462"/>
              </a:cxn>
              <a:cxn ang="0">
                <a:pos x="connsiteX1463" y="connsiteY1463"/>
              </a:cxn>
              <a:cxn ang="0">
                <a:pos x="connsiteX1464" y="connsiteY1464"/>
              </a:cxn>
              <a:cxn ang="0">
                <a:pos x="connsiteX1465" y="connsiteY1465"/>
              </a:cxn>
              <a:cxn ang="0">
                <a:pos x="connsiteX1466" y="connsiteY1466"/>
              </a:cxn>
              <a:cxn ang="0">
                <a:pos x="connsiteX1467" y="connsiteY1467"/>
              </a:cxn>
              <a:cxn ang="0">
                <a:pos x="connsiteX1468" y="connsiteY1468"/>
              </a:cxn>
              <a:cxn ang="0">
                <a:pos x="connsiteX1469" y="connsiteY1469"/>
              </a:cxn>
              <a:cxn ang="0">
                <a:pos x="connsiteX1470" y="connsiteY1470"/>
              </a:cxn>
              <a:cxn ang="0">
                <a:pos x="connsiteX1471" y="connsiteY1471"/>
              </a:cxn>
              <a:cxn ang="0">
                <a:pos x="connsiteX1472" y="connsiteY1472"/>
              </a:cxn>
              <a:cxn ang="0">
                <a:pos x="connsiteX1473" y="connsiteY1473"/>
              </a:cxn>
              <a:cxn ang="0">
                <a:pos x="connsiteX1474" y="connsiteY1474"/>
              </a:cxn>
              <a:cxn ang="0">
                <a:pos x="connsiteX1475" y="connsiteY1475"/>
              </a:cxn>
              <a:cxn ang="0">
                <a:pos x="connsiteX1476" y="connsiteY1476"/>
              </a:cxn>
              <a:cxn ang="0">
                <a:pos x="connsiteX1477" y="connsiteY1477"/>
              </a:cxn>
              <a:cxn ang="0">
                <a:pos x="connsiteX1478" y="connsiteY1478"/>
              </a:cxn>
              <a:cxn ang="0">
                <a:pos x="connsiteX1479" y="connsiteY1479"/>
              </a:cxn>
              <a:cxn ang="0">
                <a:pos x="connsiteX1480" y="connsiteY1480"/>
              </a:cxn>
              <a:cxn ang="0">
                <a:pos x="connsiteX1481" y="connsiteY1481"/>
              </a:cxn>
              <a:cxn ang="0">
                <a:pos x="connsiteX1482" y="connsiteY1482"/>
              </a:cxn>
              <a:cxn ang="0">
                <a:pos x="connsiteX1483" y="connsiteY1483"/>
              </a:cxn>
              <a:cxn ang="0">
                <a:pos x="connsiteX1484" y="connsiteY1484"/>
              </a:cxn>
              <a:cxn ang="0">
                <a:pos x="connsiteX1485" y="connsiteY1485"/>
              </a:cxn>
              <a:cxn ang="0">
                <a:pos x="connsiteX1486" y="connsiteY1486"/>
              </a:cxn>
              <a:cxn ang="0">
                <a:pos x="connsiteX1487" y="connsiteY1487"/>
              </a:cxn>
              <a:cxn ang="0">
                <a:pos x="connsiteX1488" y="connsiteY1488"/>
              </a:cxn>
              <a:cxn ang="0">
                <a:pos x="connsiteX1489" y="connsiteY1489"/>
              </a:cxn>
              <a:cxn ang="0">
                <a:pos x="connsiteX1490" y="connsiteY1490"/>
              </a:cxn>
              <a:cxn ang="0">
                <a:pos x="connsiteX1491" y="connsiteY1491"/>
              </a:cxn>
              <a:cxn ang="0">
                <a:pos x="connsiteX1492" y="connsiteY1492"/>
              </a:cxn>
              <a:cxn ang="0">
                <a:pos x="connsiteX1493" y="connsiteY1493"/>
              </a:cxn>
              <a:cxn ang="0">
                <a:pos x="connsiteX1494" y="connsiteY1494"/>
              </a:cxn>
              <a:cxn ang="0">
                <a:pos x="connsiteX1495" y="connsiteY1495"/>
              </a:cxn>
              <a:cxn ang="0">
                <a:pos x="connsiteX1496" y="connsiteY1496"/>
              </a:cxn>
              <a:cxn ang="0">
                <a:pos x="connsiteX1497" y="connsiteY1497"/>
              </a:cxn>
              <a:cxn ang="0">
                <a:pos x="connsiteX1498" y="connsiteY1498"/>
              </a:cxn>
              <a:cxn ang="0">
                <a:pos x="connsiteX1499" y="connsiteY1499"/>
              </a:cxn>
              <a:cxn ang="0">
                <a:pos x="connsiteX1500" y="connsiteY1500"/>
              </a:cxn>
              <a:cxn ang="0">
                <a:pos x="connsiteX1501" y="connsiteY1501"/>
              </a:cxn>
              <a:cxn ang="0">
                <a:pos x="connsiteX1502" y="connsiteY1502"/>
              </a:cxn>
              <a:cxn ang="0">
                <a:pos x="connsiteX1503" y="connsiteY1503"/>
              </a:cxn>
              <a:cxn ang="0">
                <a:pos x="connsiteX1504" y="connsiteY1504"/>
              </a:cxn>
              <a:cxn ang="0">
                <a:pos x="connsiteX1505" y="connsiteY1505"/>
              </a:cxn>
              <a:cxn ang="0">
                <a:pos x="connsiteX1506" y="connsiteY1506"/>
              </a:cxn>
              <a:cxn ang="0">
                <a:pos x="connsiteX1507" y="connsiteY1507"/>
              </a:cxn>
              <a:cxn ang="0">
                <a:pos x="connsiteX1508" y="connsiteY1508"/>
              </a:cxn>
              <a:cxn ang="0">
                <a:pos x="connsiteX1509" y="connsiteY1509"/>
              </a:cxn>
              <a:cxn ang="0">
                <a:pos x="connsiteX1510" y="connsiteY1510"/>
              </a:cxn>
              <a:cxn ang="0">
                <a:pos x="connsiteX1511" y="connsiteY1511"/>
              </a:cxn>
              <a:cxn ang="0">
                <a:pos x="connsiteX1512" y="connsiteY1512"/>
              </a:cxn>
              <a:cxn ang="0">
                <a:pos x="connsiteX1513" y="connsiteY1513"/>
              </a:cxn>
              <a:cxn ang="0">
                <a:pos x="connsiteX1514" y="connsiteY1514"/>
              </a:cxn>
              <a:cxn ang="0">
                <a:pos x="connsiteX1515" y="connsiteY1515"/>
              </a:cxn>
              <a:cxn ang="0">
                <a:pos x="connsiteX1516" y="connsiteY1516"/>
              </a:cxn>
              <a:cxn ang="0">
                <a:pos x="connsiteX1517" y="connsiteY1517"/>
              </a:cxn>
              <a:cxn ang="0">
                <a:pos x="connsiteX1518" y="connsiteY1518"/>
              </a:cxn>
              <a:cxn ang="0">
                <a:pos x="connsiteX1519" y="connsiteY1519"/>
              </a:cxn>
              <a:cxn ang="0">
                <a:pos x="connsiteX1520" y="connsiteY1520"/>
              </a:cxn>
              <a:cxn ang="0">
                <a:pos x="connsiteX1521" y="connsiteY1521"/>
              </a:cxn>
              <a:cxn ang="0">
                <a:pos x="connsiteX1522" y="connsiteY1522"/>
              </a:cxn>
              <a:cxn ang="0">
                <a:pos x="connsiteX1523" y="connsiteY1523"/>
              </a:cxn>
              <a:cxn ang="0">
                <a:pos x="connsiteX1524" y="connsiteY1524"/>
              </a:cxn>
              <a:cxn ang="0">
                <a:pos x="connsiteX1525" y="connsiteY1525"/>
              </a:cxn>
              <a:cxn ang="0">
                <a:pos x="connsiteX1526" y="connsiteY1526"/>
              </a:cxn>
              <a:cxn ang="0">
                <a:pos x="connsiteX1527" y="connsiteY1527"/>
              </a:cxn>
              <a:cxn ang="0">
                <a:pos x="connsiteX1528" y="connsiteY1528"/>
              </a:cxn>
              <a:cxn ang="0">
                <a:pos x="connsiteX1529" y="connsiteY1529"/>
              </a:cxn>
              <a:cxn ang="0">
                <a:pos x="connsiteX1530" y="connsiteY1530"/>
              </a:cxn>
              <a:cxn ang="0">
                <a:pos x="connsiteX1531" y="connsiteY1531"/>
              </a:cxn>
              <a:cxn ang="0">
                <a:pos x="connsiteX1532" y="connsiteY1532"/>
              </a:cxn>
              <a:cxn ang="0">
                <a:pos x="connsiteX1533" y="connsiteY1533"/>
              </a:cxn>
              <a:cxn ang="0">
                <a:pos x="connsiteX1534" y="connsiteY1534"/>
              </a:cxn>
              <a:cxn ang="0">
                <a:pos x="connsiteX1535" y="connsiteY1535"/>
              </a:cxn>
              <a:cxn ang="0">
                <a:pos x="connsiteX1536" y="connsiteY1536"/>
              </a:cxn>
              <a:cxn ang="0">
                <a:pos x="connsiteX1537" y="connsiteY1537"/>
              </a:cxn>
              <a:cxn ang="0">
                <a:pos x="connsiteX1538" y="connsiteY1538"/>
              </a:cxn>
              <a:cxn ang="0">
                <a:pos x="connsiteX1539" y="connsiteY1539"/>
              </a:cxn>
              <a:cxn ang="0">
                <a:pos x="connsiteX1540" y="connsiteY1540"/>
              </a:cxn>
              <a:cxn ang="0">
                <a:pos x="connsiteX1541" y="connsiteY1541"/>
              </a:cxn>
              <a:cxn ang="0">
                <a:pos x="connsiteX1542" y="connsiteY1542"/>
              </a:cxn>
              <a:cxn ang="0">
                <a:pos x="connsiteX1543" y="connsiteY1543"/>
              </a:cxn>
              <a:cxn ang="0">
                <a:pos x="connsiteX1544" y="connsiteY1544"/>
              </a:cxn>
              <a:cxn ang="0">
                <a:pos x="connsiteX1545" y="connsiteY1545"/>
              </a:cxn>
              <a:cxn ang="0">
                <a:pos x="connsiteX1546" y="connsiteY1546"/>
              </a:cxn>
              <a:cxn ang="0">
                <a:pos x="connsiteX1547" y="connsiteY1547"/>
              </a:cxn>
              <a:cxn ang="0">
                <a:pos x="connsiteX1548" y="connsiteY1548"/>
              </a:cxn>
              <a:cxn ang="0">
                <a:pos x="connsiteX1549" y="connsiteY1549"/>
              </a:cxn>
              <a:cxn ang="0">
                <a:pos x="connsiteX1550" y="connsiteY1550"/>
              </a:cxn>
              <a:cxn ang="0">
                <a:pos x="connsiteX1551" y="connsiteY1551"/>
              </a:cxn>
              <a:cxn ang="0">
                <a:pos x="connsiteX1552" y="connsiteY1552"/>
              </a:cxn>
              <a:cxn ang="0">
                <a:pos x="connsiteX1553" y="connsiteY1553"/>
              </a:cxn>
              <a:cxn ang="0">
                <a:pos x="connsiteX1554" y="connsiteY1554"/>
              </a:cxn>
              <a:cxn ang="0">
                <a:pos x="connsiteX1555" y="connsiteY1555"/>
              </a:cxn>
              <a:cxn ang="0">
                <a:pos x="connsiteX1556" y="connsiteY1556"/>
              </a:cxn>
              <a:cxn ang="0">
                <a:pos x="connsiteX1557" y="connsiteY1557"/>
              </a:cxn>
              <a:cxn ang="0">
                <a:pos x="connsiteX1558" y="connsiteY1558"/>
              </a:cxn>
              <a:cxn ang="0">
                <a:pos x="connsiteX1559" y="connsiteY1559"/>
              </a:cxn>
              <a:cxn ang="0">
                <a:pos x="connsiteX1560" y="connsiteY1560"/>
              </a:cxn>
              <a:cxn ang="0">
                <a:pos x="connsiteX1561" y="connsiteY1561"/>
              </a:cxn>
              <a:cxn ang="0">
                <a:pos x="connsiteX1562" y="connsiteY1562"/>
              </a:cxn>
              <a:cxn ang="0">
                <a:pos x="connsiteX1563" y="connsiteY1563"/>
              </a:cxn>
              <a:cxn ang="0">
                <a:pos x="connsiteX1564" y="connsiteY1564"/>
              </a:cxn>
              <a:cxn ang="0">
                <a:pos x="connsiteX1565" y="connsiteY1565"/>
              </a:cxn>
              <a:cxn ang="0">
                <a:pos x="connsiteX1566" y="connsiteY1566"/>
              </a:cxn>
              <a:cxn ang="0">
                <a:pos x="connsiteX1567" y="connsiteY1567"/>
              </a:cxn>
              <a:cxn ang="0">
                <a:pos x="connsiteX1568" y="connsiteY1568"/>
              </a:cxn>
              <a:cxn ang="0">
                <a:pos x="connsiteX1569" y="connsiteY1569"/>
              </a:cxn>
              <a:cxn ang="0">
                <a:pos x="connsiteX1570" y="connsiteY1570"/>
              </a:cxn>
              <a:cxn ang="0">
                <a:pos x="connsiteX1571" y="connsiteY1571"/>
              </a:cxn>
              <a:cxn ang="0">
                <a:pos x="connsiteX1572" y="connsiteY1572"/>
              </a:cxn>
              <a:cxn ang="0">
                <a:pos x="connsiteX1573" y="connsiteY1573"/>
              </a:cxn>
              <a:cxn ang="0">
                <a:pos x="connsiteX1574" y="connsiteY1574"/>
              </a:cxn>
              <a:cxn ang="0">
                <a:pos x="connsiteX1575" y="connsiteY1575"/>
              </a:cxn>
              <a:cxn ang="0">
                <a:pos x="connsiteX1576" y="connsiteY1576"/>
              </a:cxn>
              <a:cxn ang="0">
                <a:pos x="connsiteX1577" y="connsiteY1577"/>
              </a:cxn>
              <a:cxn ang="0">
                <a:pos x="connsiteX1578" y="connsiteY1578"/>
              </a:cxn>
              <a:cxn ang="0">
                <a:pos x="connsiteX1579" y="connsiteY1579"/>
              </a:cxn>
              <a:cxn ang="0">
                <a:pos x="connsiteX1580" y="connsiteY1580"/>
              </a:cxn>
              <a:cxn ang="0">
                <a:pos x="connsiteX1581" y="connsiteY1581"/>
              </a:cxn>
              <a:cxn ang="0">
                <a:pos x="connsiteX1582" y="connsiteY1582"/>
              </a:cxn>
              <a:cxn ang="0">
                <a:pos x="connsiteX1583" y="connsiteY1583"/>
              </a:cxn>
              <a:cxn ang="0">
                <a:pos x="connsiteX1584" y="connsiteY1584"/>
              </a:cxn>
              <a:cxn ang="0">
                <a:pos x="connsiteX1585" y="connsiteY1585"/>
              </a:cxn>
              <a:cxn ang="0">
                <a:pos x="connsiteX1586" y="connsiteY1586"/>
              </a:cxn>
              <a:cxn ang="0">
                <a:pos x="connsiteX1587" y="connsiteY1587"/>
              </a:cxn>
              <a:cxn ang="0">
                <a:pos x="connsiteX1588" y="connsiteY1588"/>
              </a:cxn>
              <a:cxn ang="0">
                <a:pos x="connsiteX1589" y="connsiteY1589"/>
              </a:cxn>
              <a:cxn ang="0">
                <a:pos x="connsiteX1590" y="connsiteY1590"/>
              </a:cxn>
              <a:cxn ang="0">
                <a:pos x="connsiteX1591" y="connsiteY1591"/>
              </a:cxn>
              <a:cxn ang="0">
                <a:pos x="connsiteX1592" y="connsiteY1592"/>
              </a:cxn>
              <a:cxn ang="0">
                <a:pos x="connsiteX1593" y="connsiteY1593"/>
              </a:cxn>
              <a:cxn ang="0">
                <a:pos x="connsiteX1594" y="connsiteY1594"/>
              </a:cxn>
              <a:cxn ang="0">
                <a:pos x="connsiteX1595" y="connsiteY1595"/>
              </a:cxn>
              <a:cxn ang="0">
                <a:pos x="connsiteX1596" y="connsiteY1596"/>
              </a:cxn>
              <a:cxn ang="0">
                <a:pos x="connsiteX1597" y="connsiteY1597"/>
              </a:cxn>
              <a:cxn ang="0">
                <a:pos x="connsiteX1598" y="connsiteY1598"/>
              </a:cxn>
              <a:cxn ang="0">
                <a:pos x="connsiteX1599" y="connsiteY1599"/>
              </a:cxn>
              <a:cxn ang="0">
                <a:pos x="connsiteX1600" y="connsiteY1600"/>
              </a:cxn>
              <a:cxn ang="0">
                <a:pos x="connsiteX1601" y="connsiteY1601"/>
              </a:cxn>
              <a:cxn ang="0">
                <a:pos x="connsiteX1602" y="connsiteY1602"/>
              </a:cxn>
              <a:cxn ang="0">
                <a:pos x="connsiteX1603" y="connsiteY1603"/>
              </a:cxn>
              <a:cxn ang="0">
                <a:pos x="connsiteX1604" y="connsiteY1604"/>
              </a:cxn>
              <a:cxn ang="0">
                <a:pos x="connsiteX1605" y="connsiteY1605"/>
              </a:cxn>
              <a:cxn ang="0">
                <a:pos x="connsiteX1606" y="connsiteY1606"/>
              </a:cxn>
              <a:cxn ang="0">
                <a:pos x="connsiteX1607" y="connsiteY1607"/>
              </a:cxn>
              <a:cxn ang="0">
                <a:pos x="connsiteX1608" y="connsiteY1608"/>
              </a:cxn>
              <a:cxn ang="0">
                <a:pos x="connsiteX1609" y="connsiteY1609"/>
              </a:cxn>
              <a:cxn ang="0">
                <a:pos x="connsiteX1610" y="connsiteY1610"/>
              </a:cxn>
              <a:cxn ang="0">
                <a:pos x="connsiteX1611" y="connsiteY1611"/>
              </a:cxn>
              <a:cxn ang="0">
                <a:pos x="connsiteX1612" y="connsiteY1612"/>
              </a:cxn>
              <a:cxn ang="0">
                <a:pos x="connsiteX1613" y="connsiteY1613"/>
              </a:cxn>
              <a:cxn ang="0">
                <a:pos x="connsiteX1614" y="connsiteY1614"/>
              </a:cxn>
              <a:cxn ang="0">
                <a:pos x="connsiteX1615" y="connsiteY1615"/>
              </a:cxn>
              <a:cxn ang="0">
                <a:pos x="connsiteX1616" y="connsiteY1616"/>
              </a:cxn>
              <a:cxn ang="0">
                <a:pos x="connsiteX1617" y="connsiteY1617"/>
              </a:cxn>
              <a:cxn ang="0">
                <a:pos x="connsiteX1618" y="connsiteY1618"/>
              </a:cxn>
              <a:cxn ang="0">
                <a:pos x="connsiteX1619" y="connsiteY1619"/>
              </a:cxn>
              <a:cxn ang="0">
                <a:pos x="connsiteX1620" y="connsiteY1620"/>
              </a:cxn>
              <a:cxn ang="0">
                <a:pos x="connsiteX1621" y="connsiteY1621"/>
              </a:cxn>
              <a:cxn ang="0">
                <a:pos x="connsiteX1622" y="connsiteY1622"/>
              </a:cxn>
              <a:cxn ang="0">
                <a:pos x="connsiteX1623" y="connsiteY1623"/>
              </a:cxn>
              <a:cxn ang="0">
                <a:pos x="connsiteX1624" y="connsiteY1624"/>
              </a:cxn>
              <a:cxn ang="0">
                <a:pos x="connsiteX1625" y="connsiteY1625"/>
              </a:cxn>
              <a:cxn ang="0">
                <a:pos x="connsiteX1626" y="connsiteY1626"/>
              </a:cxn>
              <a:cxn ang="0">
                <a:pos x="connsiteX1627" y="connsiteY1627"/>
              </a:cxn>
              <a:cxn ang="0">
                <a:pos x="connsiteX1628" y="connsiteY1628"/>
              </a:cxn>
              <a:cxn ang="0">
                <a:pos x="connsiteX1629" y="connsiteY1629"/>
              </a:cxn>
              <a:cxn ang="0">
                <a:pos x="connsiteX1630" y="connsiteY1630"/>
              </a:cxn>
              <a:cxn ang="0">
                <a:pos x="connsiteX1631" y="connsiteY1631"/>
              </a:cxn>
              <a:cxn ang="0">
                <a:pos x="connsiteX1632" y="connsiteY1632"/>
              </a:cxn>
              <a:cxn ang="0">
                <a:pos x="connsiteX1633" y="connsiteY1633"/>
              </a:cxn>
              <a:cxn ang="0">
                <a:pos x="connsiteX1634" y="connsiteY1634"/>
              </a:cxn>
              <a:cxn ang="0">
                <a:pos x="connsiteX1635" y="connsiteY1635"/>
              </a:cxn>
              <a:cxn ang="0">
                <a:pos x="connsiteX1636" y="connsiteY1636"/>
              </a:cxn>
              <a:cxn ang="0">
                <a:pos x="connsiteX1637" y="connsiteY1637"/>
              </a:cxn>
              <a:cxn ang="0">
                <a:pos x="connsiteX1638" y="connsiteY1638"/>
              </a:cxn>
              <a:cxn ang="0">
                <a:pos x="connsiteX1639" y="connsiteY1639"/>
              </a:cxn>
              <a:cxn ang="0">
                <a:pos x="connsiteX1640" y="connsiteY1640"/>
              </a:cxn>
              <a:cxn ang="0">
                <a:pos x="connsiteX1641" y="connsiteY1641"/>
              </a:cxn>
              <a:cxn ang="0">
                <a:pos x="connsiteX1642" y="connsiteY1642"/>
              </a:cxn>
              <a:cxn ang="0">
                <a:pos x="connsiteX1643" y="connsiteY1643"/>
              </a:cxn>
              <a:cxn ang="0">
                <a:pos x="connsiteX1644" y="connsiteY1644"/>
              </a:cxn>
              <a:cxn ang="0">
                <a:pos x="connsiteX1645" y="connsiteY1645"/>
              </a:cxn>
              <a:cxn ang="0">
                <a:pos x="connsiteX1646" y="connsiteY1646"/>
              </a:cxn>
              <a:cxn ang="0">
                <a:pos x="connsiteX1647" y="connsiteY1647"/>
              </a:cxn>
              <a:cxn ang="0">
                <a:pos x="connsiteX1648" y="connsiteY1648"/>
              </a:cxn>
              <a:cxn ang="0">
                <a:pos x="connsiteX1649" y="connsiteY1649"/>
              </a:cxn>
              <a:cxn ang="0">
                <a:pos x="connsiteX1650" y="connsiteY1650"/>
              </a:cxn>
              <a:cxn ang="0">
                <a:pos x="connsiteX1651" y="connsiteY1651"/>
              </a:cxn>
              <a:cxn ang="0">
                <a:pos x="connsiteX1652" y="connsiteY1652"/>
              </a:cxn>
              <a:cxn ang="0">
                <a:pos x="connsiteX1653" y="connsiteY1653"/>
              </a:cxn>
              <a:cxn ang="0">
                <a:pos x="connsiteX1654" y="connsiteY1654"/>
              </a:cxn>
              <a:cxn ang="0">
                <a:pos x="connsiteX1655" y="connsiteY1655"/>
              </a:cxn>
              <a:cxn ang="0">
                <a:pos x="connsiteX1656" y="connsiteY1656"/>
              </a:cxn>
              <a:cxn ang="0">
                <a:pos x="connsiteX1657" y="connsiteY1657"/>
              </a:cxn>
              <a:cxn ang="0">
                <a:pos x="connsiteX1658" y="connsiteY1658"/>
              </a:cxn>
              <a:cxn ang="0">
                <a:pos x="connsiteX1659" y="connsiteY1659"/>
              </a:cxn>
              <a:cxn ang="0">
                <a:pos x="connsiteX1660" y="connsiteY1660"/>
              </a:cxn>
              <a:cxn ang="0">
                <a:pos x="connsiteX1661" y="connsiteY1661"/>
              </a:cxn>
              <a:cxn ang="0">
                <a:pos x="connsiteX1662" y="connsiteY1662"/>
              </a:cxn>
              <a:cxn ang="0">
                <a:pos x="connsiteX1663" y="connsiteY1663"/>
              </a:cxn>
              <a:cxn ang="0">
                <a:pos x="connsiteX1664" y="connsiteY1664"/>
              </a:cxn>
              <a:cxn ang="0">
                <a:pos x="connsiteX1665" y="connsiteY1665"/>
              </a:cxn>
              <a:cxn ang="0">
                <a:pos x="connsiteX1666" y="connsiteY1666"/>
              </a:cxn>
              <a:cxn ang="0">
                <a:pos x="connsiteX1667" y="connsiteY1667"/>
              </a:cxn>
              <a:cxn ang="0">
                <a:pos x="connsiteX1668" y="connsiteY1668"/>
              </a:cxn>
              <a:cxn ang="0">
                <a:pos x="connsiteX1669" y="connsiteY1669"/>
              </a:cxn>
              <a:cxn ang="0">
                <a:pos x="connsiteX1670" y="connsiteY1670"/>
              </a:cxn>
              <a:cxn ang="0">
                <a:pos x="connsiteX1671" y="connsiteY1671"/>
              </a:cxn>
              <a:cxn ang="0">
                <a:pos x="connsiteX1672" y="connsiteY1672"/>
              </a:cxn>
              <a:cxn ang="0">
                <a:pos x="connsiteX1673" y="connsiteY1673"/>
              </a:cxn>
              <a:cxn ang="0">
                <a:pos x="connsiteX1674" y="connsiteY1674"/>
              </a:cxn>
              <a:cxn ang="0">
                <a:pos x="connsiteX1675" y="connsiteY1675"/>
              </a:cxn>
              <a:cxn ang="0">
                <a:pos x="connsiteX1676" y="connsiteY1676"/>
              </a:cxn>
              <a:cxn ang="0">
                <a:pos x="connsiteX1677" y="connsiteY1677"/>
              </a:cxn>
              <a:cxn ang="0">
                <a:pos x="connsiteX1678" y="connsiteY1678"/>
              </a:cxn>
              <a:cxn ang="0">
                <a:pos x="connsiteX1679" y="connsiteY1679"/>
              </a:cxn>
              <a:cxn ang="0">
                <a:pos x="connsiteX1680" y="connsiteY1680"/>
              </a:cxn>
              <a:cxn ang="0">
                <a:pos x="connsiteX1681" y="connsiteY1681"/>
              </a:cxn>
              <a:cxn ang="0">
                <a:pos x="connsiteX1682" y="connsiteY1682"/>
              </a:cxn>
              <a:cxn ang="0">
                <a:pos x="connsiteX1683" y="connsiteY1683"/>
              </a:cxn>
              <a:cxn ang="0">
                <a:pos x="connsiteX1684" y="connsiteY1684"/>
              </a:cxn>
              <a:cxn ang="0">
                <a:pos x="connsiteX1685" y="connsiteY1685"/>
              </a:cxn>
              <a:cxn ang="0">
                <a:pos x="connsiteX1686" y="connsiteY1686"/>
              </a:cxn>
              <a:cxn ang="0">
                <a:pos x="connsiteX1687" y="connsiteY1687"/>
              </a:cxn>
              <a:cxn ang="0">
                <a:pos x="connsiteX1688" y="connsiteY1688"/>
              </a:cxn>
              <a:cxn ang="0">
                <a:pos x="connsiteX1689" y="connsiteY1689"/>
              </a:cxn>
              <a:cxn ang="0">
                <a:pos x="connsiteX1690" y="connsiteY1690"/>
              </a:cxn>
              <a:cxn ang="0">
                <a:pos x="connsiteX1691" y="connsiteY1691"/>
              </a:cxn>
              <a:cxn ang="0">
                <a:pos x="connsiteX1692" y="connsiteY1692"/>
              </a:cxn>
              <a:cxn ang="0">
                <a:pos x="connsiteX1693" y="connsiteY1693"/>
              </a:cxn>
              <a:cxn ang="0">
                <a:pos x="connsiteX1694" y="connsiteY1694"/>
              </a:cxn>
              <a:cxn ang="0">
                <a:pos x="connsiteX1695" y="connsiteY1695"/>
              </a:cxn>
              <a:cxn ang="0">
                <a:pos x="connsiteX1696" y="connsiteY1696"/>
              </a:cxn>
              <a:cxn ang="0">
                <a:pos x="connsiteX1697" y="connsiteY1697"/>
              </a:cxn>
              <a:cxn ang="0">
                <a:pos x="connsiteX1698" y="connsiteY1698"/>
              </a:cxn>
              <a:cxn ang="0">
                <a:pos x="connsiteX1699" y="connsiteY1699"/>
              </a:cxn>
              <a:cxn ang="0">
                <a:pos x="connsiteX1700" y="connsiteY1700"/>
              </a:cxn>
              <a:cxn ang="0">
                <a:pos x="connsiteX1701" y="connsiteY1701"/>
              </a:cxn>
              <a:cxn ang="0">
                <a:pos x="connsiteX1702" y="connsiteY1702"/>
              </a:cxn>
              <a:cxn ang="0">
                <a:pos x="connsiteX1703" y="connsiteY1703"/>
              </a:cxn>
              <a:cxn ang="0">
                <a:pos x="connsiteX1704" y="connsiteY1704"/>
              </a:cxn>
              <a:cxn ang="0">
                <a:pos x="connsiteX1705" y="connsiteY1705"/>
              </a:cxn>
              <a:cxn ang="0">
                <a:pos x="connsiteX1706" y="connsiteY1706"/>
              </a:cxn>
              <a:cxn ang="0">
                <a:pos x="connsiteX1707" y="connsiteY1707"/>
              </a:cxn>
              <a:cxn ang="0">
                <a:pos x="connsiteX1708" y="connsiteY1708"/>
              </a:cxn>
              <a:cxn ang="0">
                <a:pos x="connsiteX1709" y="connsiteY1709"/>
              </a:cxn>
              <a:cxn ang="0">
                <a:pos x="connsiteX1710" y="connsiteY1710"/>
              </a:cxn>
              <a:cxn ang="0">
                <a:pos x="connsiteX1711" y="connsiteY1711"/>
              </a:cxn>
              <a:cxn ang="0">
                <a:pos x="connsiteX1712" y="connsiteY1712"/>
              </a:cxn>
              <a:cxn ang="0">
                <a:pos x="connsiteX1713" y="connsiteY1713"/>
              </a:cxn>
              <a:cxn ang="0">
                <a:pos x="connsiteX1714" y="connsiteY1714"/>
              </a:cxn>
            </a:cxnLst>
            <a:rect l="l" t="t" r="r" b="b"/>
            <a:pathLst>
              <a:path w="7129607" h="10322882">
                <a:moveTo>
                  <a:pt x="1727528" y="8975575"/>
                </a:moveTo>
                <a:lnTo>
                  <a:pt x="1727574" y="8975638"/>
                </a:lnTo>
                <a:lnTo>
                  <a:pt x="1747089" y="8975638"/>
                </a:lnTo>
                <a:lnTo>
                  <a:pt x="1747089" y="8982373"/>
                </a:lnTo>
                <a:cubicBezTo>
                  <a:pt x="1747089" y="8985741"/>
                  <a:pt x="1750459" y="8985741"/>
                  <a:pt x="1753828" y="8985741"/>
                </a:cubicBezTo>
                <a:lnTo>
                  <a:pt x="1753999" y="8985429"/>
                </a:lnTo>
                <a:lnTo>
                  <a:pt x="1747745" y="8982305"/>
                </a:lnTo>
                <a:lnTo>
                  <a:pt x="1727528" y="8975575"/>
                </a:lnTo>
                <a:close/>
                <a:moveTo>
                  <a:pt x="2939394" y="7863365"/>
                </a:moveTo>
                <a:lnTo>
                  <a:pt x="2933765" y="7870204"/>
                </a:lnTo>
                <a:cubicBezTo>
                  <a:pt x="2933492" y="7873341"/>
                  <a:pt x="2933220" y="7876478"/>
                  <a:pt x="2932948" y="7879615"/>
                </a:cubicBezTo>
                <a:lnTo>
                  <a:pt x="2933297" y="7879269"/>
                </a:lnTo>
                <a:cubicBezTo>
                  <a:pt x="2933538" y="7876485"/>
                  <a:pt x="2933780" y="7873701"/>
                  <a:pt x="2934022" y="7870917"/>
                </a:cubicBezTo>
                <a:cubicBezTo>
                  <a:pt x="2935709" y="7868811"/>
                  <a:pt x="2938235" y="7867127"/>
                  <a:pt x="2939920" y="7863759"/>
                </a:cubicBezTo>
                <a:lnTo>
                  <a:pt x="2939394" y="7863365"/>
                </a:lnTo>
                <a:close/>
                <a:moveTo>
                  <a:pt x="6408711" y="7753763"/>
                </a:moveTo>
                <a:lnTo>
                  <a:pt x="6408711" y="7753788"/>
                </a:lnTo>
                <a:lnTo>
                  <a:pt x="6419483" y="7762398"/>
                </a:lnTo>
                <a:lnTo>
                  <a:pt x="6419369" y="7762284"/>
                </a:lnTo>
                <a:lnTo>
                  <a:pt x="6408711" y="7753763"/>
                </a:lnTo>
                <a:close/>
                <a:moveTo>
                  <a:pt x="2714483" y="7748713"/>
                </a:moveTo>
                <a:lnTo>
                  <a:pt x="2781509" y="7857093"/>
                </a:lnTo>
                <a:lnTo>
                  <a:pt x="2768674" y="7911283"/>
                </a:lnTo>
                <a:lnTo>
                  <a:pt x="2731596" y="7961196"/>
                </a:lnTo>
                <a:lnTo>
                  <a:pt x="2626069" y="8042480"/>
                </a:lnTo>
                <a:lnTo>
                  <a:pt x="2576157" y="7971177"/>
                </a:lnTo>
                <a:lnTo>
                  <a:pt x="2714483" y="7748713"/>
                </a:lnTo>
                <a:close/>
                <a:moveTo>
                  <a:pt x="2842828" y="7570456"/>
                </a:moveTo>
                <a:lnTo>
                  <a:pt x="2919835" y="7661723"/>
                </a:lnTo>
                <a:lnTo>
                  <a:pt x="2865645" y="7743009"/>
                </a:lnTo>
                <a:lnTo>
                  <a:pt x="2821437" y="7762974"/>
                </a:lnTo>
                <a:lnTo>
                  <a:pt x="2798621" y="7733028"/>
                </a:lnTo>
                <a:lnTo>
                  <a:pt x="2828568" y="7721619"/>
                </a:lnTo>
                <a:lnTo>
                  <a:pt x="2815733" y="7688819"/>
                </a:lnTo>
                <a:lnTo>
                  <a:pt x="2828568" y="7671706"/>
                </a:lnTo>
                <a:lnTo>
                  <a:pt x="2828568" y="7664577"/>
                </a:lnTo>
                <a:lnTo>
                  <a:pt x="2828568" y="7651742"/>
                </a:lnTo>
                <a:lnTo>
                  <a:pt x="2818585" y="7631777"/>
                </a:lnTo>
                <a:lnTo>
                  <a:pt x="2845681" y="7587568"/>
                </a:lnTo>
                <a:lnTo>
                  <a:pt x="2842828" y="7580439"/>
                </a:lnTo>
                <a:lnTo>
                  <a:pt x="2842828" y="7570456"/>
                </a:lnTo>
                <a:close/>
                <a:moveTo>
                  <a:pt x="3296309" y="6883099"/>
                </a:moveTo>
                <a:lnTo>
                  <a:pt x="3320551" y="6883099"/>
                </a:lnTo>
                <a:lnTo>
                  <a:pt x="3364760" y="6947272"/>
                </a:lnTo>
                <a:lnTo>
                  <a:pt x="3384724" y="6974366"/>
                </a:lnTo>
                <a:lnTo>
                  <a:pt x="3364760" y="7058504"/>
                </a:lnTo>
                <a:lnTo>
                  <a:pt x="3303440" y="7085598"/>
                </a:lnTo>
                <a:lnTo>
                  <a:pt x="3283475" y="7058504"/>
                </a:lnTo>
                <a:lnTo>
                  <a:pt x="3317699" y="7031408"/>
                </a:lnTo>
                <a:lnTo>
                  <a:pt x="3307718" y="7014295"/>
                </a:lnTo>
                <a:lnTo>
                  <a:pt x="3270640" y="7041391"/>
                </a:lnTo>
                <a:lnTo>
                  <a:pt x="3253527" y="7024278"/>
                </a:lnTo>
                <a:lnTo>
                  <a:pt x="3290605" y="6998610"/>
                </a:lnTo>
                <a:lnTo>
                  <a:pt x="3276344" y="6981497"/>
                </a:lnTo>
                <a:lnTo>
                  <a:pt x="3239267" y="7008592"/>
                </a:lnTo>
                <a:lnTo>
                  <a:pt x="3226433" y="6994331"/>
                </a:lnTo>
                <a:lnTo>
                  <a:pt x="3286327" y="6897359"/>
                </a:lnTo>
                <a:lnTo>
                  <a:pt x="3296309" y="6883099"/>
                </a:lnTo>
                <a:close/>
                <a:moveTo>
                  <a:pt x="3758351" y="6576498"/>
                </a:moveTo>
                <a:lnTo>
                  <a:pt x="3802558" y="6593611"/>
                </a:lnTo>
                <a:lnTo>
                  <a:pt x="3798280" y="6670619"/>
                </a:lnTo>
                <a:lnTo>
                  <a:pt x="3792575" y="6674897"/>
                </a:lnTo>
                <a:lnTo>
                  <a:pt x="3751220" y="6749052"/>
                </a:lnTo>
                <a:lnTo>
                  <a:pt x="3751218" y="6749052"/>
                </a:lnTo>
                <a:lnTo>
                  <a:pt x="3698456" y="6853152"/>
                </a:lnTo>
                <a:lnTo>
                  <a:pt x="3592929" y="6981497"/>
                </a:lnTo>
                <a:lnTo>
                  <a:pt x="3550146" y="6991479"/>
                </a:lnTo>
                <a:lnTo>
                  <a:pt x="3407542" y="6917324"/>
                </a:lnTo>
                <a:lnTo>
                  <a:pt x="3438916" y="6850301"/>
                </a:lnTo>
                <a:lnTo>
                  <a:pt x="3404690" y="6833188"/>
                </a:lnTo>
                <a:lnTo>
                  <a:pt x="3367613" y="6860282"/>
                </a:lnTo>
                <a:lnTo>
                  <a:pt x="3347648" y="6826058"/>
                </a:lnTo>
                <a:lnTo>
                  <a:pt x="3411820" y="6687732"/>
                </a:lnTo>
                <a:lnTo>
                  <a:pt x="3458879" y="6590759"/>
                </a:lnTo>
                <a:lnTo>
                  <a:pt x="3528756" y="6650654"/>
                </a:lnTo>
                <a:lnTo>
                  <a:pt x="3491678" y="6734791"/>
                </a:lnTo>
                <a:lnTo>
                  <a:pt x="3481697" y="6756181"/>
                </a:lnTo>
                <a:lnTo>
                  <a:pt x="3580094" y="6808945"/>
                </a:lnTo>
                <a:lnTo>
                  <a:pt x="3644266" y="6687730"/>
                </a:lnTo>
                <a:cubicBezTo>
                  <a:pt x="3644266" y="6687731"/>
                  <a:pt x="3644267" y="6687731"/>
                  <a:pt x="3644267" y="6687732"/>
                </a:cubicBezTo>
                <a:lnTo>
                  <a:pt x="3691326" y="6600742"/>
                </a:lnTo>
                <a:lnTo>
                  <a:pt x="3738387" y="6613575"/>
                </a:lnTo>
                <a:lnTo>
                  <a:pt x="3758351" y="6576498"/>
                </a:lnTo>
                <a:close/>
                <a:moveTo>
                  <a:pt x="3350500" y="5715163"/>
                </a:moveTo>
                <a:lnTo>
                  <a:pt x="3381872" y="5718015"/>
                </a:lnTo>
                <a:lnTo>
                  <a:pt x="3411820" y="5730850"/>
                </a:lnTo>
                <a:lnTo>
                  <a:pt x="3421801" y="5727998"/>
                </a:lnTo>
                <a:lnTo>
                  <a:pt x="3560129" y="5730850"/>
                </a:lnTo>
                <a:lnTo>
                  <a:pt x="3580094" y="5819266"/>
                </a:lnTo>
                <a:lnTo>
                  <a:pt x="3562981" y="5819266"/>
                </a:lnTo>
                <a:lnTo>
                  <a:pt x="3562981" y="5846360"/>
                </a:lnTo>
                <a:lnTo>
                  <a:pt x="3545869" y="5846360"/>
                </a:lnTo>
                <a:lnTo>
                  <a:pt x="3540165" y="5829247"/>
                </a:lnTo>
                <a:lnTo>
                  <a:pt x="3384726" y="5829247"/>
                </a:lnTo>
                <a:lnTo>
                  <a:pt x="3360482" y="5755092"/>
                </a:lnTo>
                <a:lnTo>
                  <a:pt x="3370465" y="5745111"/>
                </a:lnTo>
                <a:lnTo>
                  <a:pt x="3357630" y="5742259"/>
                </a:lnTo>
                <a:lnTo>
                  <a:pt x="3350500" y="5715163"/>
                </a:lnTo>
                <a:close/>
                <a:moveTo>
                  <a:pt x="6194670" y="5418453"/>
                </a:moveTo>
                <a:lnTo>
                  <a:pt x="6194376" y="5418666"/>
                </a:lnTo>
                <a:lnTo>
                  <a:pt x="6190564" y="5424764"/>
                </a:lnTo>
                <a:cubicBezTo>
                  <a:pt x="6190608" y="5424781"/>
                  <a:pt x="6190651" y="5424800"/>
                  <a:pt x="6190695" y="5424817"/>
                </a:cubicBezTo>
                <a:lnTo>
                  <a:pt x="6194670" y="5418453"/>
                </a:lnTo>
                <a:close/>
                <a:moveTo>
                  <a:pt x="3536068" y="5394300"/>
                </a:moveTo>
                <a:lnTo>
                  <a:pt x="3546184" y="5401050"/>
                </a:lnTo>
                <a:lnTo>
                  <a:pt x="3552927" y="5397676"/>
                </a:lnTo>
                <a:lnTo>
                  <a:pt x="3616987" y="5424675"/>
                </a:lnTo>
                <a:lnTo>
                  <a:pt x="3704648" y="5407801"/>
                </a:lnTo>
                <a:lnTo>
                  <a:pt x="3711392" y="5417926"/>
                </a:lnTo>
                <a:lnTo>
                  <a:pt x="3728249" y="5411175"/>
                </a:lnTo>
                <a:lnTo>
                  <a:pt x="3772081" y="5438176"/>
                </a:lnTo>
                <a:lnTo>
                  <a:pt x="3772081" y="5444926"/>
                </a:lnTo>
                <a:lnTo>
                  <a:pt x="3785567" y="5441550"/>
                </a:lnTo>
                <a:lnTo>
                  <a:pt x="3812540" y="5606925"/>
                </a:lnTo>
                <a:lnTo>
                  <a:pt x="3799053" y="5620426"/>
                </a:lnTo>
                <a:lnTo>
                  <a:pt x="3721506" y="5654176"/>
                </a:lnTo>
                <a:lnTo>
                  <a:pt x="3714762" y="5664301"/>
                </a:lnTo>
                <a:lnTo>
                  <a:pt x="3701276" y="5664301"/>
                </a:lnTo>
                <a:lnTo>
                  <a:pt x="3596757" y="5698050"/>
                </a:lnTo>
                <a:lnTo>
                  <a:pt x="3579900" y="5647425"/>
                </a:lnTo>
                <a:lnTo>
                  <a:pt x="3468636" y="5644051"/>
                </a:lnTo>
                <a:lnTo>
                  <a:pt x="3438293" y="5600175"/>
                </a:lnTo>
                <a:lnTo>
                  <a:pt x="3515839" y="5525926"/>
                </a:lnTo>
                <a:lnTo>
                  <a:pt x="3488866" y="5498925"/>
                </a:lnTo>
                <a:lnTo>
                  <a:pt x="3407949" y="5573176"/>
                </a:lnTo>
                <a:lnTo>
                  <a:pt x="3340517" y="5573176"/>
                </a:lnTo>
                <a:lnTo>
                  <a:pt x="3340517" y="5482050"/>
                </a:lnTo>
                <a:lnTo>
                  <a:pt x="3374233" y="5461800"/>
                </a:lnTo>
                <a:cubicBezTo>
                  <a:pt x="3394463" y="5475301"/>
                  <a:pt x="3421436" y="5461800"/>
                  <a:pt x="3414692" y="5448301"/>
                </a:cubicBezTo>
                <a:lnTo>
                  <a:pt x="3536068" y="5394300"/>
                </a:lnTo>
                <a:close/>
                <a:moveTo>
                  <a:pt x="3128034" y="5196080"/>
                </a:moveTo>
                <a:lnTo>
                  <a:pt x="3350499" y="5236009"/>
                </a:lnTo>
                <a:lnTo>
                  <a:pt x="3401837" y="5277366"/>
                </a:lnTo>
                <a:lnTo>
                  <a:pt x="3273492" y="5431379"/>
                </a:lnTo>
                <a:lnTo>
                  <a:pt x="3125183" y="5414266"/>
                </a:lnTo>
                <a:lnTo>
                  <a:pt x="3061011" y="5303034"/>
                </a:lnTo>
                <a:lnTo>
                  <a:pt x="3128034" y="5196080"/>
                </a:lnTo>
                <a:close/>
                <a:moveTo>
                  <a:pt x="3384724" y="5023527"/>
                </a:moveTo>
                <a:lnTo>
                  <a:pt x="3458879" y="5081996"/>
                </a:lnTo>
                <a:lnTo>
                  <a:pt x="3454601" y="5114794"/>
                </a:lnTo>
                <a:lnTo>
                  <a:pt x="3475992" y="5119072"/>
                </a:lnTo>
                <a:lnTo>
                  <a:pt x="3461731" y="5208913"/>
                </a:lnTo>
                <a:lnTo>
                  <a:pt x="3212172" y="5161855"/>
                </a:lnTo>
                <a:lnTo>
                  <a:pt x="3226433" y="5084848"/>
                </a:lnTo>
                <a:lnTo>
                  <a:pt x="3384724" y="5023527"/>
                </a:lnTo>
                <a:close/>
                <a:moveTo>
                  <a:pt x="6786974" y="3447672"/>
                </a:moveTo>
                <a:lnTo>
                  <a:pt x="6783658" y="3460947"/>
                </a:lnTo>
                <a:lnTo>
                  <a:pt x="6783835" y="3461304"/>
                </a:lnTo>
                <a:lnTo>
                  <a:pt x="6787155" y="3448035"/>
                </a:lnTo>
                <a:cubicBezTo>
                  <a:pt x="6787095" y="3447914"/>
                  <a:pt x="6787034" y="3447794"/>
                  <a:pt x="6786974" y="3447672"/>
                </a:cubicBezTo>
                <a:close/>
                <a:moveTo>
                  <a:pt x="5253470" y="1813834"/>
                </a:moveTo>
                <a:cubicBezTo>
                  <a:pt x="5253513" y="1813879"/>
                  <a:pt x="5253557" y="1813922"/>
                  <a:pt x="5253599" y="1813966"/>
                </a:cubicBezTo>
                <a:lnTo>
                  <a:pt x="5255652" y="1816331"/>
                </a:lnTo>
                <a:lnTo>
                  <a:pt x="5255733" y="1816322"/>
                </a:lnTo>
                <a:lnTo>
                  <a:pt x="5254144" y="1814475"/>
                </a:lnTo>
                <a:lnTo>
                  <a:pt x="5253470" y="1813834"/>
                </a:lnTo>
                <a:close/>
                <a:moveTo>
                  <a:pt x="4718574" y="1642347"/>
                </a:moveTo>
                <a:cubicBezTo>
                  <a:pt x="4718541" y="1642413"/>
                  <a:pt x="4718509" y="1642478"/>
                  <a:pt x="4718476" y="1642543"/>
                </a:cubicBezTo>
                <a:lnTo>
                  <a:pt x="4725052" y="1652401"/>
                </a:lnTo>
                <a:cubicBezTo>
                  <a:pt x="4725084" y="1652339"/>
                  <a:pt x="4725114" y="1652275"/>
                  <a:pt x="4725145" y="1652214"/>
                </a:cubicBezTo>
                <a:lnTo>
                  <a:pt x="4718574" y="1642347"/>
                </a:lnTo>
                <a:close/>
                <a:moveTo>
                  <a:pt x="2808275" y="1498"/>
                </a:moveTo>
                <a:cubicBezTo>
                  <a:pt x="2821746" y="1498"/>
                  <a:pt x="2835216" y="-1871"/>
                  <a:pt x="2845318" y="1498"/>
                </a:cubicBezTo>
                <a:cubicBezTo>
                  <a:pt x="2858789" y="4866"/>
                  <a:pt x="2872258" y="14968"/>
                  <a:pt x="2885728" y="14968"/>
                </a:cubicBezTo>
                <a:cubicBezTo>
                  <a:pt x="2902566" y="18337"/>
                  <a:pt x="2916035" y="11599"/>
                  <a:pt x="2926138" y="28439"/>
                </a:cubicBezTo>
                <a:cubicBezTo>
                  <a:pt x="2932873" y="31809"/>
                  <a:pt x="2936241" y="41911"/>
                  <a:pt x="2939609" y="48645"/>
                </a:cubicBezTo>
                <a:cubicBezTo>
                  <a:pt x="2942977" y="55381"/>
                  <a:pt x="2936241" y="55381"/>
                  <a:pt x="2936241" y="62119"/>
                </a:cubicBezTo>
                <a:cubicBezTo>
                  <a:pt x="2953077" y="65487"/>
                  <a:pt x="2963181" y="72220"/>
                  <a:pt x="2976651" y="78956"/>
                </a:cubicBezTo>
                <a:cubicBezTo>
                  <a:pt x="2986753" y="89059"/>
                  <a:pt x="2996856" y="102534"/>
                  <a:pt x="3010323" y="92426"/>
                </a:cubicBezTo>
                <a:cubicBezTo>
                  <a:pt x="3033895" y="78956"/>
                  <a:pt x="3070937" y="75589"/>
                  <a:pt x="3094509" y="95795"/>
                </a:cubicBezTo>
                <a:cubicBezTo>
                  <a:pt x="3097877" y="99165"/>
                  <a:pt x="3097877" y="109267"/>
                  <a:pt x="3101245" y="112634"/>
                </a:cubicBezTo>
                <a:cubicBezTo>
                  <a:pt x="3104612" y="119371"/>
                  <a:pt x="3107980" y="122737"/>
                  <a:pt x="3111348" y="129473"/>
                </a:cubicBezTo>
                <a:cubicBezTo>
                  <a:pt x="3118083" y="142945"/>
                  <a:pt x="3121451" y="146312"/>
                  <a:pt x="3131552" y="156416"/>
                </a:cubicBezTo>
                <a:cubicBezTo>
                  <a:pt x="3141655" y="166518"/>
                  <a:pt x="3145023" y="183358"/>
                  <a:pt x="3141655" y="193461"/>
                </a:cubicBezTo>
                <a:cubicBezTo>
                  <a:pt x="3141655" y="203564"/>
                  <a:pt x="3134920" y="206933"/>
                  <a:pt x="3134920" y="213668"/>
                </a:cubicBezTo>
                <a:cubicBezTo>
                  <a:pt x="3134920" y="220404"/>
                  <a:pt x="3145023" y="227139"/>
                  <a:pt x="3145023" y="237242"/>
                </a:cubicBezTo>
                <a:cubicBezTo>
                  <a:pt x="3148390" y="247346"/>
                  <a:pt x="3158493" y="254080"/>
                  <a:pt x="3158493" y="267554"/>
                </a:cubicBezTo>
                <a:cubicBezTo>
                  <a:pt x="3158493" y="274289"/>
                  <a:pt x="3158493" y="277656"/>
                  <a:pt x="3155126" y="284391"/>
                </a:cubicBezTo>
                <a:cubicBezTo>
                  <a:pt x="3155126" y="291126"/>
                  <a:pt x="3158493" y="297861"/>
                  <a:pt x="3158493" y="304598"/>
                </a:cubicBezTo>
                <a:cubicBezTo>
                  <a:pt x="3158493" y="314701"/>
                  <a:pt x="3161861" y="338275"/>
                  <a:pt x="3145023" y="341643"/>
                </a:cubicBezTo>
                <a:cubicBezTo>
                  <a:pt x="3131552" y="345012"/>
                  <a:pt x="3128184" y="361851"/>
                  <a:pt x="3134920" y="371953"/>
                </a:cubicBezTo>
                <a:cubicBezTo>
                  <a:pt x="3141655" y="385425"/>
                  <a:pt x="3134920" y="392162"/>
                  <a:pt x="3124818" y="398896"/>
                </a:cubicBezTo>
                <a:cubicBezTo>
                  <a:pt x="3111348" y="405631"/>
                  <a:pt x="3111348" y="412368"/>
                  <a:pt x="3114715" y="425840"/>
                </a:cubicBezTo>
                <a:cubicBezTo>
                  <a:pt x="3118083" y="432574"/>
                  <a:pt x="3111348" y="435942"/>
                  <a:pt x="3114715" y="442677"/>
                </a:cubicBezTo>
                <a:cubicBezTo>
                  <a:pt x="3114715" y="446046"/>
                  <a:pt x="3121451" y="449412"/>
                  <a:pt x="3121451" y="452781"/>
                </a:cubicBezTo>
                <a:cubicBezTo>
                  <a:pt x="3124818" y="466252"/>
                  <a:pt x="3131552" y="472989"/>
                  <a:pt x="3138287" y="479724"/>
                </a:cubicBezTo>
                <a:cubicBezTo>
                  <a:pt x="3145023" y="479724"/>
                  <a:pt x="3145023" y="486459"/>
                  <a:pt x="3145023" y="493194"/>
                </a:cubicBezTo>
                <a:lnTo>
                  <a:pt x="3151758" y="506667"/>
                </a:lnTo>
                <a:cubicBezTo>
                  <a:pt x="3155126" y="516769"/>
                  <a:pt x="3151758" y="530239"/>
                  <a:pt x="3151758" y="540343"/>
                </a:cubicBezTo>
                <a:cubicBezTo>
                  <a:pt x="3155126" y="557182"/>
                  <a:pt x="3185433" y="543710"/>
                  <a:pt x="3192168" y="536975"/>
                </a:cubicBezTo>
                <a:cubicBezTo>
                  <a:pt x="3198902" y="533608"/>
                  <a:pt x="3225843" y="530239"/>
                  <a:pt x="3235945" y="533608"/>
                </a:cubicBezTo>
                <a:cubicBezTo>
                  <a:pt x="3246048" y="533608"/>
                  <a:pt x="3252783" y="550447"/>
                  <a:pt x="3266254" y="557182"/>
                </a:cubicBezTo>
                <a:cubicBezTo>
                  <a:pt x="3279723" y="560550"/>
                  <a:pt x="3286458" y="567286"/>
                  <a:pt x="3303296" y="563917"/>
                </a:cubicBezTo>
                <a:cubicBezTo>
                  <a:pt x="3310030" y="560550"/>
                  <a:pt x="3320133" y="536975"/>
                  <a:pt x="3330236" y="543710"/>
                </a:cubicBezTo>
                <a:cubicBezTo>
                  <a:pt x="3340339" y="553815"/>
                  <a:pt x="3340339" y="567286"/>
                  <a:pt x="3353808" y="574021"/>
                </a:cubicBezTo>
                <a:cubicBezTo>
                  <a:pt x="3363911" y="577388"/>
                  <a:pt x="3380748" y="594229"/>
                  <a:pt x="3394218" y="590860"/>
                </a:cubicBezTo>
                <a:cubicBezTo>
                  <a:pt x="3407689" y="587493"/>
                  <a:pt x="3411057" y="570653"/>
                  <a:pt x="3424526" y="563917"/>
                </a:cubicBezTo>
                <a:cubicBezTo>
                  <a:pt x="3437996" y="557182"/>
                  <a:pt x="3434629" y="540343"/>
                  <a:pt x="3451465" y="533608"/>
                </a:cubicBezTo>
                <a:cubicBezTo>
                  <a:pt x="3461568" y="530239"/>
                  <a:pt x="3468304" y="533608"/>
                  <a:pt x="3475039" y="543710"/>
                </a:cubicBezTo>
                <a:cubicBezTo>
                  <a:pt x="3478407" y="547080"/>
                  <a:pt x="3478407" y="550447"/>
                  <a:pt x="3481774" y="553815"/>
                </a:cubicBezTo>
                <a:cubicBezTo>
                  <a:pt x="3485140" y="560550"/>
                  <a:pt x="3495243" y="557182"/>
                  <a:pt x="3501979" y="560550"/>
                </a:cubicBezTo>
                <a:cubicBezTo>
                  <a:pt x="3512082" y="570653"/>
                  <a:pt x="3512082" y="587493"/>
                  <a:pt x="3522183" y="594229"/>
                </a:cubicBezTo>
                <a:cubicBezTo>
                  <a:pt x="3535654" y="604331"/>
                  <a:pt x="3542389" y="614434"/>
                  <a:pt x="3549124" y="631274"/>
                </a:cubicBezTo>
                <a:cubicBezTo>
                  <a:pt x="3559226" y="658216"/>
                  <a:pt x="3599636" y="664950"/>
                  <a:pt x="3619842" y="641377"/>
                </a:cubicBezTo>
                <a:cubicBezTo>
                  <a:pt x="3623210" y="638009"/>
                  <a:pt x="3626577" y="631274"/>
                  <a:pt x="3633311" y="631274"/>
                </a:cubicBezTo>
                <a:cubicBezTo>
                  <a:pt x="3640046" y="627907"/>
                  <a:pt x="3646782" y="631274"/>
                  <a:pt x="3656885" y="624538"/>
                </a:cubicBezTo>
                <a:cubicBezTo>
                  <a:pt x="3660252" y="621169"/>
                  <a:pt x="3660252" y="614434"/>
                  <a:pt x="3666986" y="611066"/>
                </a:cubicBezTo>
                <a:cubicBezTo>
                  <a:pt x="3673721" y="604331"/>
                  <a:pt x="3683824" y="600964"/>
                  <a:pt x="3690560" y="594229"/>
                </a:cubicBezTo>
                <a:cubicBezTo>
                  <a:pt x="3714132" y="580756"/>
                  <a:pt x="3741071" y="560550"/>
                  <a:pt x="3768012" y="577388"/>
                </a:cubicBezTo>
                <a:cubicBezTo>
                  <a:pt x="3778114" y="580756"/>
                  <a:pt x="3788217" y="577388"/>
                  <a:pt x="3798320" y="580756"/>
                </a:cubicBezTo>
                <a:cubicBezTo>
                  <a:pt x="3805055" y="587493"/>
                  <a:pt x="3818524" y="604331"/>
                  <a:pt x="3821892" y="604331"/>
                </a:cubicBezTo>
                <a:cubicBezTo>
                  <a:pt x="3835363" y="604331"/>
                  <a:pt x="3845464" y="617803"/>
                  <a:pt x="3855567" y="614434"/>
                </a:cubicBezTo>
                <a:cubicBezTo>
                  <a:pt x="3869038" y="611066"/>
                  <a:pt x="3872405" y="614434"/>
                  <a:pt x="3885874" y="621169"/>
                </a:cubicBezTo>
                <a:cubicBezTo>
                  <a:pt x="3895977" y="627907"/>
                  <a:pt x="3895977" y="641377"/>
                  <a:pt x="3906080" y="648112"/>
                </a:cubicBezTo>
                <a:cubicBezTo>
                  <a:pt x="3912815" y="651481"/>
                  <a:pt x="3912815" y="651481"/>
                  <a:pt x="3916183" y="658216"/>
                </a:cubicBezTo>
                <a:cubicBezTo>
                  <a:pt x="3922917" y="661583"/>
                  <a:pt x="3922917" y="651481"/>
                  <a:pt x="3929652" y="651481"/>
                </a:cubicBezTo>
                <a:cubicBezTo>
                  <a:pt x="3939755" y="648112"/>
                  <a:pt x="3943123" y="658216"/>
                  <a:pt x="3953224" y="651481"/>
                </a:cubicBezTo>
                <a:cubicBezTo>
                  <a:pt x="3959960" y="648112"/>
                  <a:pt x="3976798" y="661583"/>
                  <a:pt x="3986901" y="661583"/>
                </a:cubicBezTo>
                <a:cubicBezTo>
                  <a:pt x="4000370" y="661583"/>
                  <a:pt x="4003738" y="658216"/>
                  <a:pt x="4017208" y="668320"/>
                </a:cubicBezTo>
                <a:cubicBezTo>
                  <a:pt x="4030677" y="678424"/>
                  <a:pt x="4040780" y="691893"/>
                  <a:pt x="4054251" y="698629"/>
                </a:cubicBezTo>
                <a:cubicBezTo>
                  <a:pt x="4060985" y="698629"/>
                  <a:pt x="4067720" y="712102"/>
                  <a:pt x="4074455" y="715468"/>
                </a:cubicBezTo>
                <a:cubicBezTo>
                  <a:pt x="4081190" y="722204"/>
                  <a:pt x="4094661" y="722204"/>
                  <a:pt x="4101395" y="728939"/>
                </a:cubicBezTo>
                <a:cubicBezTo>
                  <a:pt x="4118233" y="745778"/>
                  <a:pt x="4148540" y="759250"/>
                  <a:pt x="4175480" y="755882"/>
                </a:cubicBezTo>
                <a:cubicBezTo>
                  <a:pt x="4185583" y="755882"/>
                  <a:pt x="4192318" y="762617"/>
                  <a:pt x="4205788" y="759250"/>
                </a:cubicBezTo>
                <a:cubicBezTo>
                  <a:pt x="4212523" y="759250"/>
                  <a:pt x="4212523" y="752514"/>
                  <a:pt x="4219258" y="749147"/>
                </a:cubicBezTo>
                <a:cubicBezTo>
                  <a:pt x="4232729" y="749147"/>
                  <a:pt x="4246198" y="745778"/>
                  <a:pt x="4252933" y="759250"/>
                </a:cubicBezTo>
                <a:cubicBezTo>
                  <a:pt x="4263036" y="772721"/>
                  <a:pt x="4259669" y="782823"/>
                  <a:pt x="4279873" y="782823"/>
                </a:cubicBezTo>
                <a:cubicBezTo>
                  <a:pt x="4289976" y="782823"/>
                  <a:pt x="4303447" y="779456"/>
                  <a:pt x="4310182" y="786191"/>
                </a:cubicBezTo>
                <a:cubicBezTo>
                  <a:pt x="4316916" y="792928"/>
                  <a:pt x="4313548" y="799664"/>
                  <a:pt x="4316916" y="806399"/>
                </a:cubicBezTo>
                <a:cubicBezTo>
                  <a:pt x="4320283" y="809766"/>
                  <a:pt x="4327019" y="813134"/>
                  <a:pt x="4333754" y="816501"/>
                </a:cubicBezTo>
                <a:cubicBezTo>
                  <a:pt x="4343857" y="826604"/>
                  <a:pt x="4394369" y="826604"/>
                  <a:pt x="4360694" y="850181"/>
                </a:cubicBezTo>
                <a:cubicBezTo>
                  <a:pt x="4337122" y="867018"/>
                  <a:pt x="4310182" y="867018"/>
                  <a:pt x="4289976" y="887225"/>
                </a:cubicBezTo>
                <a:cubicBezTo>
                  <a:pt x="4279873" y="897329"/>
                  <a:pt x="4269772" y="907431"/>
                  <a:pt x="4263036" y="917537"/>
                </a:cubicBezTo>
                <a:cubicBezTo>
                  <a:pt x="4259669" y="920904"/>
                  <a:pt x="4263036" y="924272"/>
                  <a:pt x="4266404" y="931007"/>
                </a:cubicBezTo>
                <a:cubicBezTo>
                  <a:pt x="4273139" y="941109"/>
                  <a:pt x="4273139" y="947846"/>
                  <a:pt x="4273139" y="957950"/>
                </a:cubicBezTo>
                <a:cubicBezTo>
                  <a:pt x="4273139" y="971421"/>
                  <a:pt x="4286608" y="978156"/>
                  <a:pt x="4289976" y="988258"/>
                </a:cubicBezTo>
                <a:cubicBezTo>
                  <a:pt x="4293344" y="1001730"/>
                  <a:pt x="4313548" y="1001730"/>
                  <a:pt x="4303447" y="1018569"/>
                </a:cubicBezTo>
                <a:cubicBezTo>
                  <a:pt x="4296711" y="1032042"/>
                  <a:pt x="4300079" y="1052247"/>
                  <a:pt x="4303447" y="1069086"/>
                </a:cubicBezTo>
                <a:cubicBezTo>
                  <a:pt x="4306814" y="1075822"/>
                  <a:pt x="4306814" y="1082557"/>
                  <a:pt x="4306814" y="1092660"/>
                </a:cubicBezTo>
                <a:cubicBezTo>
                  <a:pt x="4306814" y="1099396"/>
                  <a:pt x="4313548" y="1109499"/>
                  <a:pt x="4313548" y="1119603"/>
                </a:cubicBezTo>
                <a:cubicBezTo>
                  <a:pt x="4320283" y="1116237"/>
                  <a:pt x="4340489" y="1102764"/>
                  <a:pt x="4343857" y="1106131"/>
                </a:cubicBezTo>
                <a:cubicBezTo>
                  <a:pt x="4347223" y="1109499"/>
                  <a:pt x="4337122" y="1119603"/>
                  <a:pt x="4333754" y="1119603"/>
                </a:cubicBezTo>
                <a:cubicBezTo>
                  <a:pt x="4330386" y="1122972"/>
                  <a:pt x="4327019" y="1126339"/>
                  <a:pt x="4320283" y="1126339"/>
                </a:cubicBezTo>
                <a:cubicBezTo>
                  <a:pt x="4316916" y="1126339"/>
                  <a:pt x="4316916" y="1133074"/>
                  <a:pt x="4316916" y="1136442"/>
                </a:cubicBezTo>
                <a:cubicBezTo>
                  <a:pt x="4313548" y="1143178"/>
                  <a:pt x="4296711" y="1170120"/>
                  <a:pt x="4289976" y="1163385"/>
                </a:cubicBezTo>
                <a:cubicBezTo>
                  <a:pt x="4279873" y="1156650"/>
                  <a:pt x="4306814" y="1136442"/>
                  <a:pt x="4306814" y="1129707"/>
                </a:cubicBezTo>
                <a:cubicBezTo>
                  <a:pt x="4306814" y="1122972"/>
                  <a:pt x="4296711" y="1126339"/>
                  <a:pt x="4293344" y="1126339"/>
                </a:cubicBezTo>
                <a:cubicBezTo>
                  <a:pt x="4283241" y="1129707"/>
                  <a:pt x="4279873" y="1136442"/>
                  <a:pt x="4273139" y="1146544"/>
                </a:cubicBezTo>
                <a:cubicBezTo>
                  <a:pt x="4263036" y="1156650"/>
                  <a:pt x="4246198" y="1136442"/>
                  <a:pt x="4246198" y="1149913"/>
                </a:cubicBezTo>
                <a:cubicBezTo>
                  <a:pt x="4246198" y="1156650"/>
                  <a:pt x="4239464" y="1163385"/>
                  <a:pt x="4239464" y="1170120"/>
                </a:cubicBezTo>
                <a:cubicBezTo>
                  <a:pt x="4239464" y="1183591"/>
                  <a:pt x="4249566" y="1193693"/>
                  <a:pt x="4259669" y="1203799"/>
                </a:cubicBezTo>
                <a:cubicBezTo>
                  <a:pt x="4266404" y="1210534"/>
                  <a:pt x="4269772" y="1203799"/>
                  <a:pt x="4273139" y="1207165"/>
                </a:cubicBezTo>
                <a:cubicBezTo>
                  <a:pt x="4273139" y="1207165"/>
                  <a:pt x="4273139" y="1220636"/>
                  <a:pt x="4276505" y="1227371"/>
                </a:cubicBezTo>
                <a:cubicBezTo>
                  <a:pt x="4279873" y="1230739"/>
                  <a:pt x="4276505" y="1240845"/>
                  <a:pt x="4283241" y="1247579"/>
                </a:cubicBezTo>
                <a:cubicBezTo>
                  <a:pt x="4286608" y="1250947"/>
                  <a:pt x="4303447" y="1247579"/>
                  <a:pt x="4306814" y="1250947"/>
                </a:cubicBezTo>
                <a:cubicBezTo>
                  <a:pt x="4306814" y="1254314"/>
                  <a:pt x="4296711" y="1257682"/>
                  <a:pt x="4296711" y="1257682"/>
                </a:cubicBezTo>
                <a:cubicBezTo>
                  <a:pt x="4286608" y="1264417"/>
                  <a:pt x="4289976" y="1261051"/>
                  <a:pt x="4286608" y="1274521"/>
                </a:cubicBezTo>
                <a:cubicBezTo>
                  <a:pt x="4283241" y="1284625"/>
                  <a:pt x="4273139" y="1301464"/>
                  <a:pt x="4263036" y="1304831"/>
                </a:cubicBezTo>
                <a:cubicBezTo>
                  <a:pt x="4252933" y="1308198"/>
                  <a:pt x="4222626" y="1348613"/>
                  <a:pt x="4242830" y="1355348"/>
                </a:cubicBezTo>
                <a:cubicBezTo>
                  <a:pt x="4259669" y="1362085"/>
                  <a:pt x="4269772" y="1372187"/>
                  <a:pt x="4279873" y="1378922"/>
                </a:cubicBezTo>
                <a:lnTo>
                  <a:pt x="4279873" y="1392393"/>
                </a:lnTo>
                <a:lnTo>
                  <a:pt x="4270947" y="1399090"/>
                </a:lnTo>
                <a:lnTo>
                  <a:pt x="4272050" y="1399833"/>
                </a:lnTo>
                <a:lnTo>
                  <a:pt x="4280580" y="1393439"/>
                </a:lnTo>
                <a:lnTo>
                  <a:pt x="4280580" y="1379974"/>
                </a:lnTo>
                <a:cubicBezTo>
                  <a:pt x="4290686" y="1386705"/>
                  <a:pt x="4300790" y="1393439"/>
                  <a:pt x="4310896" y="1396805"/>
                </a:cubicBezTo>
                <a:cubicBezTo>
                  <a:pt x="4334475" y="1403537"/>
                  <a:pt x="4324370" y="1460765"/>
                  <a:pt x="4351318" y="1460765"/>
                </a:cubicBezTo>
                <a:cubicBezTo>
                  <a:pt x="4368159" y="1457398"/>
                  <a:pt x="4378265" y="1467498"/>
                  <a:pt x="4395107" y="1464130"/>
                </a:cubicBezTo>
                <a:cubicBezTo>
                  <a:pt x="4411950" y="1464130"/>
                  <a:pt x="4425422" y="1474231"/>
                  <a:pt x="4438896" y="1464130"/>
                </a:cubicBezTo>
                <a:cubicBezTo>
                  <a:pt x="4452370" y="1454033"/>
                  <a:pt x="4462476" y="1443932"/>
                  <a:pt x="4469213" y="1433834"/>
                </a:cubicBezTo>
                <a:cubicBezTo>
                  <a:pt x="4475950" y="1423736"/>
                  <a:pt x="4479317" y="1400172"/>
                  <a:pt x="4489423" y="1396805"/>
                </a:cubicBezTo>
                <a:cubicBezTo>
                  <a:pt x="4502897" y="1393439"/>
                  <a:pt x="4516371" y="1406903"/>
                  <a:pt x="4523108" y="1413636"/>
                </a:cubicBezTo>
                <a:cubicBezTo>
                  <a:pt x="4529845" y="1427103"/>
                  <a:pt x="4546686" y="1413636"/>
                  <a:pt x="4553423" y="1423736"/>
                </a:cubicBezTo>
                <a:cubicBezTo>
                  <a:pt x="4563529" y="1430469"/>
                  <a:pt x="4607318" y="1423736"/>
                  <a:pt x="4607318" y="1430469"/>
                </a:cubicBezTo>
                <a:cubicBezTo>
                  <a:pt x="4607318" y="1437201"/>
                  <a:pt x="4610687" y="1464130"/>
                  <a:pt x="4607318" y="1467498"/>
                </a:cubicBezTo>
                <a:cubicBezTo>
                  <a:pt x="4597214" y="1474231"/>
                  <a:pt x="4610687" y="1494427"/>
                  <a:pt x="4607318" y="1504527"/>
                </a:cubicBezTo>
                <a:cubicBezTo>
                  <a:pt x="4603951" y="1517993"/>
                  <a:pt x="4614055" y="1538189"/>
                  <a:pt x="4620792" y="1548288"/>
                </a:cubicBezTo>
                <a:cubicBezTo>
                  <a:pt x="4624160" y="1555020"/>
                  <a:pt x="4627529" y="1561753"/>
                  <a:pt x="4630897" y="1565118"/>
                </a:cubicBezTo>
                <a:cubicBezTo>
                  <a:pt x="4637633" y="1575218"/>
                  <a:pt x="4644370" y="1565118"/>
                  <a:pt x="4651107" y="1565118"/>
                </a:cubicBezTo>
                <a:cubicBezTo>
                  <a:pt x="4657844" y="1565118"/>
                  <a:pt x="4664581" y="1568484"/>
                  <a:pt x="4671318" y="1568484"/>
                </a:cubicBezTo>
                <a:cubicBezTo>
                  <a:pt x="4681424" y="1568484"/>
                  <a:pt x="4678055" y="1575218"/>
                  <a:pt x="4681424" y="1585317"/>
                </a:cubicBezTo>
                <a:cubicBezTo>
                  <a:pt x="4688161" y="1598781"/>
                  <a:pt x="4691529" y="1618979"/>
                  <a:pt x="4708372" y="1622346"/>
                </a:cubicBezTo>
                <a:lnTo>
                  <a:pt x="4721779" y="1625695"/>
                </a:lnTo>
                <a:lnTo>
                  <a:pt x="4721779" y="1625255"/>
                </a:lnTo>
                <a:cubicBezTo>
                  <a:pt x="4731876" y="1625255"/>
                  <a:pt x="4738608" y="1625255"/>
                  <a:pt x="4741974" y="1631995"/>
                </a:cubicBezTo>
                <a:cubicBezTo>
                  <a:pt x="4748706" y="1642105"/>
                  <a:pt x="4768903" y="1648844"/>
                  <a:pt x="4778999" y="1652214"/>
                </a:cubicBezTo>
                <a:lnTo>
                  <a:pt x="4809294" y="1652214"/>
                </a:lnTo>
                <a:cubicBezTo>
                  <a:pt x="4812660" y="1655583"/>
                  <a:pt x="4812660" y="1658954"/>
                  <a:pt x="4819391" y="1662324"/>
                </a:cubicBezTo>
                <a:cubicBezTo>
                  <a:pt x="4822757" y="1662324"/>
                  <a:pt x="4829489" y="1665693"/>
                  <a:pt x="4836221" y="1669063"/>
                </a:cubicBezTo>
                <a:cubicBezTo>
                  <a:pt x="4839587" y="1669063"/>
                  <a:pt x="4866514" y="1672432"/>
                  <a:pt x="4856418" y="1679172"/>
                </a:cubicBezTo>
                <a:cubicBezTo>
                  <a:pt x="4842953" y="1692652"/>
                  <a:pt x="4842953" y="1709501"/>
                  <a:pt x="4839587" y="1722980"/>
                </a:cubicBezTo>
                <a:cubicBezTo>
                  <a:pt x="4836221" y="1736460"/>
                  <a:pt x="4839587" y="1756677"/>
                  <a:pt x="4853052" y="1760048"/>
                </a:cubicBezTo>
                <a:cubicBezTo>
                  <a:pt x="4856418" y="1763417"/>
                  <a:pt x="4859784" y="1760048"/>
                  <a:pt x="4863148" y="1763417"/>
                </a:cubicBezTo>
                <a:cubicBezTo>
                  <a:pt x="4866514" y="1770158"/>
                  <a:pt x="4866514" y="1776897"/>
                  <a:pt x="4869880" y="1780268"/>
                </a:cubicBezTo>
                <a:cubicBezTo>
                  <a:pt x="4876613" y="1790376"/>
                  <a:pt x="4883345" y="1807225"/>
                  <a:pt x="4896809" y="1810595"/>
                </a:cubicBezTo>
                <a:cubicBezTo>
                  <a:pt x="4913638" y="1810595"/>
                  <a:pt x="4923736" y="1790376"/>
                  <a:pt x="4927102" y="1776897"/>
                </a:cubicBezTo>
                <a:cubicBezTo>
                  <a:pt x="4930468" y="1776897"/>
                  <a:pt x="4937200" y="1787007"/>
                  <a:pt x="4940566" y="1790376"/>
                </a:cubicBezTo>
                <a:lnTo>
                  <a:pt x="4970860" y="1790376"/>
                </a:lnTo>
                <a:cubicBezTo>
                  <a:pt x="4977592" y="1770158"/>
                  <a:pt x="4980958" y="1756677"/>
                  <a:pt x="5001153" y="1770158"/>
                </a:cubicBezTo>
                <a:cubicBezTo>
                  <a:pt x="5011251" y="1776897"/>
                  <a:pt x="5024715" y="1817335"/>
                  <a:pt x="5038178" y="1800485"/>
                </a:cubicBezTo>
                <a:cubicBezTo>
                  <a:pt x="5044910" y="1793746"/>
                  <a:pt x="5055008" y="1797117"/>
                  <a:pt x="5058375" y="1790376"/>
                </a:cubicBezTo>
                <a:cubicBezTo>
                  <a:pt x="5061741" y="1776897"/>
                  <a:pt x="5075205" y="1780268"/>
                  <a:pt x="5085302" y="1780268"/>
                </a:cubicBezTo>
                <a:cubicBezTo>
                  <a:pt x="5102132" y="1776897"/>
                  <a:pt x="5122327" y="1770158"/>
                  <a:pt x="5135791" y="1780268"/>
                </a:cubicBezTo>
                <a:lnTo>
                  <a:pt x="5176183" y="1793746"/>
                </a:lnTo>
                <a:cubicBezTo>
                  <a:pt x="5182915" y="1793746"/>
                  <a:pt x="5193013" y="1793746"/>
                  <a:pt x="5199745" y="1790376"/>
                </a:cubicBezTo>
                <a:cubicBezTo>
                  <a:pt x="5213208" y="1787007"/>
                  <a:pt x="5226672" y="1793746"/>
                  <a:pt x="5236771" y="1790376"/>
                </a:cubicBezTo>
                <a:lnTo>
                  <a:pt x="5240137" y="1790376"/>
                </a:lnTo>
                <a:cubicBezTo>
                  <a:pt x="5240137" y="1790376"/>
                  <a:pt x="5243503" y="1793746"/>
                  <a:pt x="5243503" y="1797117"/>
                </a:cubicBezTo>
                <a:cubicBezTo>
                  <a:pt x="5246869" y="1800485"/>
                  <a:pt x="5246869" y="1803854"/>
                  <a:pt x="5246869" y="1807225"/>
                </a:cubicBezTo>
                <a:lnTo>
                  <a:pt x="5247151" y="1807509"/>
                </a:lnTo>
                <a:lnTo>
                  <a:pt x="5243954" y="1797824"/>
                </a:lnTo>
                <a:cubicBezTo>
                  <a:pt x="5243954" y="1794442"/>
                  <a:pt x="5240603" y="1791061"/>
                  <a:pt x="5240603" y="1791061"/>
                </a:cubicBezTo>
                <a:cubicBezTo>
                  <a:pt x="5247304" y="1784295"/>
                  <a:pt x="5247304" y="1777532"/>
                  <a:pt x="5247304" y="1770769"/>
                </a:cubicBezTo>
                <a:cubicBezTo>
                  <a:pt x="5250653" y="1764004"/>
                  <a:pt x="5267543" y="1754117"/>
                  <a:pt x="5274244" y="1750736"/>
                </a:cubicBezTo>
                <a:cubicBezTo>
                  <a:pt x="5287782" y="1743970"/>
                  <a:pt x="5314722" y="1730444"/>
                  <a:pt x="5324771" y="1716914"/>
                </a:cubicBezTo>
                <a:cubicBezTo>
                  <a:pt x="5338173" y="1703385"/>
                  <a:pt x="5318072" y="1686476"/>
                  <a:pt x="5324771" y="1672947"/>
                </a:cubicBezTo>
                <a:cubicBezTo>
                  <a:pt x="5328122" y="1666184"/>
                  <a:pt x="5334822" y="1652914"/>
                  <a:pt x="5334822" y="1646150"/>
                </a:cubicBezTo>
                <a:cubicBezTo>
                  <a:pt x="5328122" y="1646150"/>
                  <a:pt x="5328122" y="1636002"/>
                  <a:pt x="5328122" y="1632622"/>
                </a:cubicBezTo>
                <a:cubicBezTo>
                  <a:pt x="5328122" y="1625859"/>
                  <a:pt x="5324771" y="1619091"/>
                  <a:pt x="5324771" y="1612330"/>
                </a:cubicBezTo>
                <a:cubicBezTo>
                  <a:pt x="5321423" y="1599060"/>
                  <a:pt x="5328122" y="1592297"/>
                  <a:pt x="5328122" y="1578767"/>
                </a:cubicBezTo>
                <a:cubicBezTo>
                  <a:pt x="5328122" y="1561857"/>
                  <a:pt x="5341662" y="1538441"/>
                  <a:pt x="5331611" y="1524913"/>
                </a:cubicBezTo>
                <a:cubicBezTo>
                  <a:pt x="5324771" y="1518149"/>
                  <a:pt x="5318072" y="1518149"/>
                  <a:pt x="5307883" y="1518149"/>
                </a:cubicBezTo>
                <a:cubicBezTo>
                  <a:pt x="5294342" y="1514767"/>
                  <a:pt x="5287782" y="1504619"/>
                  <a:pt x="5274244" y="1497857"/>
                </a:cubicBezTo>
                <a:cubicBezTo>
                  <a:pt x="5260843" y="1494473"/>
                  <a:pt x="5240603" y="1501238"/>
                  <a:pt x="5227204" y="1491353"/>
                </a:cubicBezTo>
                <a:cubicBezTo>
                  <a:pt x="5220364" y="1501238"/>
                  <a:pt x="5213664" y="1504619"/>
                  <a:pt x="5203614" y="1511386"/>
                </a:cubicBezTo>
                <a:cubicBezTo>
                  <a:pt x="5190215" y="1521532"/>
                  <a:pt x="5190215" y="1521532"/>
                  <a:pt x="5173324" y="1524913"/>
                </a:cubicBezTo>
                <a:cubicBezTo>
                  <a:pt x="5173324" y="1541824"/>
                  <a:pt x="5173324" y="1541824"/>
                  <a:pt x="5159786" y="1551711"/>
                </a:cubicBezTo>
                <a:cubicBezTo>
                  <a:pt x="5156436" y="1558473"/>
                  <a:pt x="5152947" y="1568622"/>
                  <a:pt x="5149735" y="1572003"/>
                </a:cubicBezTo>
                <a:cubicBezTo>
                  <a:pt x="5142896" y="1572003"/>
                  <a:pt x="5136197" y="1568622"/>
                  <a:pt x="5132846" y="1568622"/>
                </a:cubicBezTo>
                <a:cubicBezTo>
                  <a:pt x="5115956" y="1568622"/>
                  <a:pt x="5132846" y="1548329"/>
                  <a:pt x="5136197" y="1541824"/>
                </a:cubicBezTo>
                <a:lnTo>
                  <a:pt x="5152947" y="1524913"/>
                </a:lnTo>
                <a:cubicBezTo>
                  <a:pt x="5159786" y="1518149"/>
                  <a:pt x="5152947" y="1508002"/>
                  <a:pt x="5159786" y="1497857"/>
                </a:cubicBezTo>
                <a:cubicBezTo>
                  <a:pt x="5166485" y="1481205"/>
                  <a:pt x="5159786" y="1487970"/>
                  <a:pt x="5152947" y="1471061"/>
                </a:cubicBezTo>
                <a:cubicBezTo>
                  <a:pt x="5146385" y="1460913"/>
                  <a:pt x="5149735" y="1444002"/>
                  <a:pt x="5132846" y="1450767"/>
                </a:cubicBezTo>
                <a:cubicBezTo>
                  <a:pt x="5115956" y="1457530"/>
                  <a:pt x="5126146" y="1477824"/>
                  <a:pt x="5126146" y="1491353"/>
                </a:cubicBezTo>
                <a:cubicBezTo>
                  <a:pt x="5119447" y="1504619"/>
                  <a:pt x="5112746" y="1514767"/>
                  <a:pt x="5099206" y="1521532"/>
                </a:cubicBezTo>
                <a:cubicBezTo>
                  <a:pt x="5089018" y="1524913"/>
                  <a:pt x="5085806" y="1538441"/>
                  <a:pt x="5082317" y="1548329"/>
                </a:cubicBezTo>
                <a:cubicBezTo>
                  <a:pt x="5082317" y="1555094"/>
                  <a:pt x="5092367" y="1558473"/>
                  <a:pt x="5092367" y="1568622"/>
                </a:cubicBezTo>
                <a:cubicBezTo>
                  <a:pt x="5089018" y="1585532"/>
                  <a:pt x="5075617" y="1578767"/>
                  <a:pt x="5075617" y="1565240"/>
                </a:cubicBezTo>
                <a:cubicBezTo>
                  <a:pt x="5072268" y="1558473"/>
                  <a:pt x="5068918" y="1551711"/>
                  <a:pt x="5072268" y="1545206"/>
                </a:cubicBezTo>
                <a:cubicBezTo>
                  <a:pt x="5072268" y="1535060"/>
                  <a:pt x="5082317" y="1531678"/>
                  <a:pt x="5082317" y="1521532"/>
                </a:cubicBezTo>
                <a:cubicBezTo>
                  <a:pt x="5085806" y="1511386"/>
                  <a:pt x="5072268" y="1508002"/>
                  <a:pt x="5072268" y="1497857"/>
                </a:cubicBezTo>
                <a:cubicBezTo>
                  <a:pt x="5068918" y="1487970"/>
                  <a:pt x="5089018" y="1481205"/>
                  <a:pt x="5092367" y="1474442"/>
                </a:cubicBezTo>
                <a:cubicBezTo>
                  <a:pt x="5099206" y="1460913"/>
                  <a:pt x="5092367" y="1450767"/>
                  <a:pt x="5105907" y="1444002"/>
                </a:cubicBezTo>
                <a:cubicBezTo>
                  <a:pt x="5122795" y="1437499"/>
                  <a:pt x="5132846" y="1427355"/>
                  <a:pt x="5115956" y="1410181"/>
                </a:cubicBezTo>
                <a:cubicBezTo>
                  <a:pt x="5102556" y="1396653"/>
                  <a:pt x="5119447" y="1389888"/>
                  <a:pt x="5119447" y="1376620"/>
                </a:cubicBezTo>
                <a:cubicBezTo>
                  <a:pt x="5122795" y="1363091"/>
                  <a:pt x="5122795" y="1349563"/>
                  <a:pt x="5122795" y="1336034"/>
                </a:cubicBezTo>
                <a:cubicBezTo>
                  <a:pt x="5122795" y="1329531"/>
                  <a:pt x="5129496" y="1329531"/>
                  <a:pt x="5132846" y="1322766"/>
                </a:cubicBezTo>
                <a:cubicBezTo>
                  <a:pt x="5136197" y="1316003"/>
                  <a:pt x="5132846" y="1309238"/>
                  <a:pt x="5132846" y="1302474"/>
                </a:cubicBezTo>
                <a:cubicBezTo>
                  <a:pt x="5132846" y="1285563"/>
                  <a:pt x="5159786" y="1302474"/>
                  <a:pt x="5166485" y="1305855"/>
                </a:cubicBezTo>
                <a:cubicBezTo>
                  <a:pt x="5176675" y="1309238"/>
                  <a:pt x="5176675" y="1288946"/>
                  <a:pt x="5186724" y="1285563"/>
                </a:cubicBezTo>
                <a:cubicBezTo>
                  <a:pt x="5196775" y="1282180"/>
                  <a:pt x="5203614" y="1292328"/>
                  <a:pt x="5213664" y="1285563"/>
                </a:cubicBezTo>
                <a:cubicBezTo>
                  <a:pt x="5227204" y="1275676"/>
                  <a:pt x="5240603" y="1285563"/>
                  <a:pt x="5250653" y="1279058"/>
                </a:cubicBezTo>
                <a:cubicBezTo>
                  <a:pt x="5264193" y="1272295"/>
                  <a:pt x="5287782" y="1279058"/>
                  <a:pt x="5294342" y="1268914"/>
                </a:cubicBezTo>
                <a:cubicBezTo>
                  <a:pt x="5301182" y="1265530"/>
                  <a:pt x="5304673" y="1238473"/>
                  <a:pt x="5304673" y="1231709"/>
                </a:cubicBezTo>
                <a:cubicBezTo>
                  <a:pt x="5301182" y="1218441"/>
                  <a:pt x="5301182" y="1204911"/>
                  <a:pt x="5284293" y="1204911"/>
                </a:cubicBezTo>
                <a:cubicBezTo>
                  <a:pt x="5254144" y="1208293"/>
                  <a:pt x="5223715" y="1188002"/>
                  <a:pt x="5217014" y="1154442"/>
                </a:cubicBezTo>
                <a:cubicBezTo>
                  <a:pt x="5213664" y="1140913"/>
                  <a:pt x="5220364" y="1130507"/>
                  <a:pt x="5220364" y="1117237"/>
                </a:cubicBezTo>
                <a:cubicBezTo>
                  <a:pt x="5220364" y="1110473"/>
                  <a:pt x="5213664" y="1090182"/>
                  <a:pt x="5220364" y="1083416"/>
                </a:cubicBezTo>
                <a:cubicBezTo>
                  <a:pt x="5230414" y="1076653"/>
                  <a:pt x="5237253" y="1063383"/>
                  <a:pt x="5250653" y="1056620"/>
                </a:cubicBezTo>
                <a:cubicBezTo>
                  <a:pt x="5267543" y="1053237"/>
                  <a:pt x="5267543" y="1039709"/>
                  <a:pt x="5280943" y="1032945"/>
                </a:cubicBezTo>
                <a:cubicBezTo>
                  <a:pt x="5294342" y="1026180"/>
                  <a:pt x="5307883" y="1029563"/>
                  <a:pt x="5318072" y="1022799"/>
                </a:cubicBezTo>
                <a:cubicBezTo>
                  <a:pt x="5324771" y="1019417"/>
                  <a:pt x="5341662" y="1002766"/>
                  <a:pt x="5341662" y="992620"/>
                </a:cubicBezTo>
                <a:cubicBezTo>
                  <a:pt x="5345012" y="989238"/>
                  <a:pt x="5361762" y="996001"/>
                  <a:pt x="5365111" y="999383"/>
                </a:cubicBezTo>
                <a:cubicBezTo>
                  <a:pt x="5371811" y="1006147"/>
                  <a:pt x="5365111" y="1012912"/>
                  <a:pt x="5368601" y="1019417"/>
                </a:cubicBezTo>
                <a:cubicBezTo>
                  <a:pt x="5378651" y="1032945"/>
                  <a:pt x="5388700" y="1053237"/>
                  <a:pt x="5392191" y="1069888"/>
                </a:cubicBezTo>
                <a:cubicBezTo>
                  <a:pt x="5392191" y="1080034"/>
                  <a:pt x="5405590" y="1093564"/>
                  <a:pt x="5412289" y="1107091"/>
                </a:cubicBezTo>
                <a:cubicBezTo>
                  <a:pt x="5419130" y="1127124"/>
                  <a:pt x="5429180" y="1110473"/>
                  <a:pt x="5439229" y="1127124"/>
                </a:cubicBezTo>
                <a:cubicBezTo>
                  <a:pt x="5452629" y="1144294"/>
                  <a:pt x="5462818" y="1110473"/>
                  <a:pt x="5462818" y="1103708"/>
                </a:cubicBezTo>
                <a:cubicBezTo>
                  <a:pt x="5466169" y="1100326"/>
                  <a:pt x="5469519" y="1083416"/>
                  <a:pt x="5476220" y="1086797"/>
                </a:cubicBezTo>
                <a:cubicBezTo>
                  <a:pt x="5486408" y="1090182"/>
                  <a:pt x="5483059" y="1100326"/>
                  <a:pt x="5493108" y="1096945"/>
                </a:cubicBezTo>
                <a:cubicBezTo>
                  <a:pt x="5503158" y="1096945"/>
                  <a:pt x="5526747" y="1086797"/>
                  <a:pt x="5533587" y="1076653"/>
                </a:cubicBezTo>
                <a:cubicBezTo>
                  <a:pt x="5543638" y="1069888"/>
                  <a:pt x="5543638" y="1080034"/>
                  <a:pt x="5553687" y="1076653"/>
                </a:cubicBezTo>
                <a:cubicBezTo>
                  <a:pt x="5557037" y="1073270"/>
                  <a:pt x="5563738" y="1056620"/>
                  <a:pt x="5573926" y="1069888"/>
                </a:cubicBezTo>
                <a:cubicBezTo>
                  <a:pt x="5577276" y="1076653"/>
                  <a:pt x="5580627" y="1080034"/>
                  <a:pt x="5590676" y="1080034"/>
                </a:cubicBezTo>
                <a:cubicBezTo>
                  <a:pt x="5597515" y="1083416"/>
                  <a:pt x="5604216" y="1073270"/>
                  <a:pt x="5607566" y="1073270"/>
                </a:cubicBezTo>
                <a:cubicBezTo>
                  <a:pt x="5621106" y="1083416"/>
                  <a:pt x="5607566" y="1090182"/>
                  <a:pt x="5627805" y="1083416"/>
                </a:cubicBezTo>
                <a:cubicBezTo>
                  <a:pt x="5641205" y="1076653"/>
                  <a:pt x="5674984" y="1060001"/>
                  <a:pt x="5681685" y="1076653"/>
                </a:cubicBezTo>
                <a:cubicBezTo>
                  <a:pt x="5685035" y="1086797"/>
                  <a:pt x="5685035" y="1096945"/>
                  <a:pt x="5685035" y="1107091"/>
                </a:cubicBezTo>
                <a:cubicBezTo>
                  <a:pt x="5681685" y="1120619"/>
                  <a:pt x="5688384" y="1117237"/>
                  <a:pt x="5698435" y="1127124"/>
                </a:cubicBezTo>
                <a:cubicBezTo>
                  <a:pt x="5711973" y="1140913"/>
                  <a:pt x="5691874" y="1167970"/>
                  <a:pt x="5705134" y="1181238"/>
                </a:cubicBezTo>
                <a:cubicBezTo>
                  <a:pt x="5722024" y="1198148"/>
                  <a:pt x="5732073" y="1204911"/>
                  <a:pt x="5735562" y="1228327"/>
                </a:cubicBezTo>
                <a:cubicBezTo>
                  <a:pt x="5735562" y="1238473"/>
                  <a:pt x="5738913" y="1248620"/>
                  <a:pt x="5725374" y="1248620"/>
                </a:cubicBezTo>
                <a:cubicBezTo>
                  <a:pt x="5711973" y="1252003"/>
                  <a:pt x="5715323" y="1252003"/>
                  <a:pt x="5718674" y="1265530"/>
                </a:cubicBezTo>
                <a:cubicBezTo>
                  <a:pt x="5718674" y="1285563"/>
                  <a:pt x="5688384" y="1292328"/>
                  <a:pt x="5705134" y="1309238"/>
                </a:cubicBezTo>
                <a:cubicBezTo>
                  <a:pt x="5691874" y="1316003"/>
                  <a:pt x="5705134" y="1339417"/>
                  <a:pt x="5688384" y="1342799"/>
                </a:cubicBezTo>
                <a:cubicBezTo>
                  <a:pt x="5685035" y="1346180"/>
                  <a:pt x="5688384" y="1363091"/>
                  <a:pt x="5685035" y="1366472"/>
                </a:cubicBezTo>
                <a:cubicBezTo>
                  <a:pt x="5681685" y="1373239"/>
                  <a:pt x="5681685" y="1380002"/>
                  <a:pt x="5678334" y="1383383"/>
                </a:cubicBezTo>
                <a:cubicBezTo>
                  <a:pt x="5674984" y="1386766"/>
                  <a:pt x="5671495" y="1386766"/>
                  <a:pt x="5671495" y="1393270"/>
                </a:cubicBezTo>
                <a:cubicBezTo>
                  <a:pt x="5705134" y="1389888"/>
                  <a:pt x="5661446" y="1423710"/>
                  <a:pt x="5661446" y="1430734"/>
                </a:cubicBezTo>
                <a:cubicBezTo>
                  <a:pt x="5661446" y="1440882"/>
                  <a:pt x="5671495" y="1444002"/>
                  <a:pt x="5678334" y="1450767"/>
                </a:cubicBezTo>
                <a:cubicBezTo>
                  <a:pt x="5681685" y="1467677"/>
                  <a:pt x="5658095" y="1450767"/>
                  <a:pt x="5651395" y="1450767"/>
                </a:cubicBezTo>
                <a:cubicBezTo>
                  <a:pt x="5651395" y="1464296"/>
                  <a:pt x="5658095" y="1474442"/>
                  <a:pt x="5648044" y="1484586"/>
                </a:cubicBezTo>
                <a:cubicBezTo>
                  <a:pt x="5641205" y="1494473"/>
                  <a:pt x="5634506" y="1474442"/>
                  <a:pt x="5624455" y="1487970"/>
                </a:cubicBezTo>
                <a:cubicBezTo>
                  <a:pt x="5617616" y="1494473"/>
                  <a:pt x="5624455" y="1504619"/>
                  <a:pt x="5614406" y="1511386"/>
                </a:cubicBezTo>
                <a:cubicBezTo>
                  <a:pt x="5607566" y="1514767"/>
                  <a:pt x="5614406" y="1518149"/>
                  <a:pt x="5614406" y="1524913"/>
                </a:cubicBezTo>
                <a:cubicBezTo>
                  <a:pt x="5617616" y="1531678"/>
                  <a:pt x="5610917" y="1535060"/>
                  <a:pt x="5607566" y="1538441"/>
                </a:cubicBezTo>
                <a:cubicBezTo>
                  <a:pt x="5604216" y="1545206"/>
                  <a:pt x="5594167" y="1558473"/>
                  <a:pt x="5590676" y="1545206"/>
                </a:cubicBezTo>
                <a:cubicBezTo>
                  <a:pt x="5587466" y="1535060"/>
                  <a:pt x="5570577" y="1528295"/>
                  <a:pt x="5573926" y="1541824"/>
                </a:cubicBezTo>
                <a:cubicBezTo>
                  <a:pt x="5577276" y="1555094"/>
                  <a:pt x="5553687" y="1561857"/>
                  <a:pt x="5550477" y="1575386"/>
                </a:cubicBezTo>
                <a:cubicBezTo>
                  <a:pt x="5550477" y="1585532"/>
                  <a:pt x="5533587" y="1599060"/>
                  <a:pt x="5536937" y="1608947"/>
                </a:cubicBezTo>
                <a:cubicBezTo>
                  <a:pt x="5536937" y="1612330"/>
                  <a:pt x="5550477" y="1612330"/>
                  <a:pt x="5543638" y="1619091"/>
                </a:cubicBezTo>
                <a:cubicBezTo>
                  <a:pt x="5536937" y="1622474"/>
                  <a:pt x="5526747" y="1625859"/>
                  <a:pt x="5526747" y="1632622"/>
                </a:cubicBezTo>
                <a:cubicBezTo>
                  <a:pt x="5523398" y="1642768"/>
                  <a:pt x="5583977" y="1649533"/>
                  <a:pt x="5590676" y="1649533"/>
                </a:cubicBezTo>
                <a:cubicBezTo>
                  <a:pt x="5600866" y="1646150"/>
                  <a:pt x="5610917" y="1639385"/>
                  <a:pt x="5617616" y="1636002"/>
                </a:cubicBezTo>
                <a:cubicBezTo>
                  <a:pt x="5627805" y="1632622"/>
                  <a:pt x="5651395" y="1632622"/>
                  <a:pt x="5661446" y="1636002"/>
                </a:cubicBezTo>
                <a:cubicBezTo>
                  <a:pt x="5674984" y="1639385"/>
                  <a:pt x="5688384" y="1646150"/>
                  <a:pt x="5705134" y="1642768"/>
                </a:cubicBezTo>
                <a:cubicBezTo>
                  <a:pt x="5715323" y="1639385"/>
                  <a:pt x="5722024" y="1622474"/>
                  <a:pt x="5725374" y="1615711"/>
                </a:cubicBezTo>
                <a:cubicBezTo>
                  <a:pt x="5732073" y="1592297"/>
                  <a:pt x="5752453" y="1582149"/>
                  <a:pt x="5772553" y="1568622"/>
                </a:cubicBezTo>
                <a:cubicBezTo>
                  <a:pt x="5779392" y="1561857"/>
                  <a:pt x="5792792" y="1548329"/>
                  <a:pt x="5802841" y="1551711"/>
                </a:cubicBezTo>
                <a:cubicBezTo>
                  <a:pt x="5807867" y="1553402"/>
                  <a:pt x="5813765" y="1556785"/>
                  <a:pt x="5819662" y="1559320"/>
                </a:cubicBezTo>
                <a:lnTo>
                  <a:pt x="5836147" y="1561807"/>
                </a:lnTo>
                <a:cubicBezTo>
                  <a:pt x="5836135" y="1561777"/>
                  <a:pt x="5836121" y="1561745"/>
                  <a:pt x="5836108" y="1561715"/>
                </a:cubicBezTo>
                <a:cubicBezTo>
                  <a:pt x="5839479" y="1561715"/>
                  <a:pt x="5839479" y="1561715"/>
                  <a:pt x="5842848" y="1558348"/>
                </a:cubicBezTo>
                <a:cubicBezTo>
                  <a:pt x="5852957" y="1551611"/>
                  <a:pt x="5856328" y="1548242"/>
                  <a:pt x="5873177" y="1548242"/>
                </a:cubicBezTo>
                <a:cubicBezTo>
                  <a:pt x="5883288" y="1548242"/>
                  <a:pt x="5903507" y="1548242"/>
                  <a:pt x="5906878" y="1561715"/>
                </a:cubicBezTo>
                <a:cubicBezTo>
                  <a:pt x="5910247" y="1578556"/>
                  <a:pt x="5906878" y="1575189"/>
                  <a:pt x="5920356" y="1588660"/>
                </a:cubicBezTo>
                <a:cubicBezTo>
                  <a:pt x="5930467" y="1602134"/>
                  <a:pt x="5937207" y="1588660"/>
                  <a:pt x="5950686" y="1585293"/>
                </a:cubicBezTo>
                <a:lnTo>
                  <a:pt x="5977646" y="1598765"/>
                </a:lnTo>
                <a:cubicBezTo>
                  <a:pt x="5984386" y="1602134"/>
                  <a:pt x="5991126" y="1598765"/>
                  <a:pt x="5997866" y="1608870"/>
                </a:cubicBezTo>
                <a:cubicBezTo>
                  <a:pt x="6001235" y="1612238"/>
                  <a:pt x="6001235" y="1618975"/>
                  <a:pt x="6007975" y="1625709"/>
                </a:cubicBezTo>
                <a:cubicBezTo>
                  <a:pt x="6014715" y="1632446"/>
                  <a:pt x="6021455" y="1642551"/>
                  <a:pt x="6031565" y="1649289"/>
                </a:cubicBezTo>
                <a:cubicBezTo>
                  <a:pt x="6038305" y="1656024"/>
                  <a:pt x="6048414" y="1656024"/>
                  <a:pt x="6055154" y="1659391"/>
                </a:cubicBezTo>
                <a:cubicBezTo>
                  <a:pt x="6058525" y="1662761"/>
                  <a:pt x="6061894" y="1669495"/>
                  <a:pt x="6065265" y="1672865"/>
                </a:cubicBezTo>
                <a:cubicBezTo>
                  <a:pt x="6075374" y="1679600"/>
                  <a:pt x="6072005" y="1689704"/>
                  <a:pt x="6082114" y="1696441"/>
                </a:cubicBezTo>
                <a:lnTo>
                  <a:pt x="6082114" y="1736859"/>
                </a:lnTo>
                <a:cubicBezTo>
                  <a:pt x="6085483" y="1750333"/>
                  <a:pt x="6095594" y="1760437"/>
                  <a:pt x="6105704" y="1770541"/>
                </a:cubicBezTo>
                <a:cubicBezTo>
                  <a:pt x="6115813" y="1780645"/>
                  <a:pt x="6119184" y="1777276"/>
                  <a:pt x="6115813" y="1794117"/>
                </a:cubicBezTo>
                <a:cubicBezTo>
                  <a:pt x="6115813" y="1797485"/>
                  <a:pt x="6105704" y="1787382"/>
                  <a:pt x="6105704" y="1787382"/>
                </a:cubicBezTo>
                <a:cubicBezTo>
                  <a:pt x="6095594" y="1780645"/>
                  <a:pt x="6075374" y="1790750"/>
                  <a:pt x="6065265" y="1790750"/>
                </a:cubicBezTo>
                <a:cubicBezTo>
                  <a:pt x="6058525" y="1784013"/>
                  <a:pt x="6055154" y="1787382"/>
                  <a:pt x="6055154" y="1794117"/>
                </a:cubicBezTo>
                <a:cubicBezTo>
                  <a:pt x="6055154" y="1800854"/>
                  <a:pt x="6055154" y="1804223"/>
                  <a:pt x="6058525" y="1807590"/>
                </a:cubicBezTo>
                <a:cubicBezTo>
                  <a:pt x="6068634" y="1814327"/>
                  <a:pt x="6055154" y="1821062"/>
                  <a:pt x="6055154" y="1827799"/>
                </a:cubicBezTo>
                <a:cubicBezTo>
                  <a:pt x="6055154" y="1837903"/>
                  <a:pt x="6061894" y="1844640"/>
                  <a:pt x="6058525" y="1854746"/>
                </a:cubicBezTo>
                <a:cubicBezTo>
                  <a:pt x="6058525" y="1864848"/>
                  <a:pt x="6055154" y="1874952"/>
                  <a:pt x="6058525" y="1881689"/>
                </a:cubicBezTo>
                <a:cubicBezTo>
                  <a:pt x="6065265" y="1891794"/>
                  <a:pt x="6078743" y="1888426"/>
                  <a:pt x="6085483" y="1885057"/>
                </a:cubicBezTo>
                <a:cubicBezTo>
                  <a:pt x="6098964" y="1881689"/>
                  <a:pt x="6102334" y="1881689"/>
                  <a:pt x="6112444" y="1888426"/>
                </a:cubicBezTo>
                <a:cubicBezTo>
                  <a:pt x="6122553" y="1891794"/>
                  <a:pt x="6125924" y="1891794"/>
                  <a:pt x="6132664" y="1901898"/>
                </a:cubicBezTo>
                <a:cubicBezTo>
                  <a:pt x="6139402" y="1912004"/>
                  <a:pt x="6146142" y="1925476"/>
                  <a:pt x="6156253" y="1925476"/>
                </a:cubicBezTo>
                <a:cubicBezTo>
                  <a:pt x="6179843" y="1925476"/>
                  <a:pt x="6186583" y="1949054"/>
                  <a:pt x="6200063" y="1959158"/>
                </a:cubicBezTo>
                <a:cubicBezTo>
                  <a:pt x="6223652" y="1972629"/>
                  <a:pt x="6210172" y="1945684"/>
                  <a:pt x="6216912" y="1942319"/>
                </a:cubicBezTo>
                <a:cubicBezTo>
                  <a:pt x="6247241" y="1935580"/>
                  <a:pt x="6227021" y="1972629"/>
                  <a:pt x="6230392" y="1982734"/>
                </a:cubicBezTo>
                <a:cubicBezTo>
                  <a:pt x="6240501" y="1979366"/>
                  <a:pt x="6240501" y="1965895"/>
                  <a:pt x="6243871" y="1959158"/>
                </a:cubicBezTo>
                <a:cubicBezTo>
                  <a:pt x="6250611" y="1949054"/>
                  <a:pt x="6274200" y="1959158"/>
                  <a:pt x="6280940" y="1962525"/>
                </a:cubicBezTo>
                <a:cubicBezTo>
                  <a:pt x="6291051" y="1965895"/>
                  <a:pt x="6297789" y="1975999"/>
                  <a:pt x="6307900" y="1979366"/>
                </a:cubicBezTo>
                <a:cubicBezTo>
                  <a:pt x="6321380" y="1982734"/>
                  <a:pt x="6324750" y="1996207"/>
                  <a:pt x="6331490" y="2006313"/>
                </a:cubicBezTo>
                <a:cubicBezTo>
                  <a:pt x="6338230" y="2009681"/>
                  <a:pt x="6351710" y="2013048"/>
                  <a:pt x="6358450" y="2019785"/>
                </a:cubicBezTo>
                <a:cubicBezTo>
                  <a:pt x="6361819" y="2023152"/>
                  <a:pt x="6351710" y="2026520"/>
                  <a:pt x="6361819" y="2036626"/>
                </a:cubicBezTo>
                <a:cubicBezTo>
                  <a:pt x="6375299" y="2046728"/>
                  <a:pt x="6338230" y="2083779"/>
                  <a:pt x="6361819" y="2077043"/>
                </a:cubicBezTo>
                <a:cubicBezTo>
                  <a:pt x="6375299" y="2073675"/>
                  <a:pt x="6368559" y="2083779"/>
                  <a:pt x="6375299" y="2093884"/>
                </a:cubicBezTo>
                <a:cubicBezTo>
                  <a:pt x="6385408" y="2107357"/>
                  <a:pt x="6388779" y="2120829"/>
                  <a:pt x="6395518" y="2137670"/>
                </a:cubicBezTo>
                <a:cubicBezTo>
                  <a:pt x="6398889" y="2151141"/>
                  <a:pt x="6408998" y="2154511"/>
                  <a:pt x="6419109" y="2164615"/>
                </a:cubicBezTo>
                <a:cubicBezTo>
                  <a:pt x="6439327" y="2174719"/>
                  <a:pt x="6432587" y="2178086"/>
                  <a:pt x="6425847" y="2194927"/>
                </a:cubicBezTo>
                <a:cubicBezTo>
                  <a:pt x="6419109" y="2208401"/>
                  <a:pt x="6402258" y="2235346"/>
                  <a:pt x="6405629" y="2255556"/>
                </a:cubicBezTo>
                <a:lnTo>
                  <a:pt x="6404784" y="2259122"/>
                </a:lnTo>
                <a:lnTo>
                  <a:pt x="6400610" y="2269116"/>
                </a:lnTo>
                <a:cubicBezTo>
                  <a:pt x="6393963" y="2288295"/>
                  <a:pt x="6385488" y="2319551"/>
                  <a:pt x="6385408" y="2319549"/>
                </a:cubicBezTo>
                <a:cubicBezTo>
                  <a:pt x="6392149" y="2309445"/>
                  <a:pt x="6395519" y="2298498"/>
                  <a:pt x="6398047" y="2287552"/>
                </a:cubicBezTo>
                <a:lnTo>
                  <a:pt x="6404784" y="2259122"/>
                </a:lnTo>
                <a:lnTo>
                  <a:pt x="6406269" y="2255566"/>
                </a:lnTo>
                <a:cubicBezTo>
                  <a:pt x="6409640" y="2258936"/>
                  <a:pt x="6413011" y="2265672"/>
                  <a:pt x="6419752" y="2269040"/>
                </a:cubicBezTo>
                <a:cubicBezTo>
                  <a:pt x="6429865" y="2269040"/>
                  <a:pt x="6436605" y="2282515"/>
                  <a:pt x="6436605" y="2292620"/>
                </a:cubicBezTo>
                <a:cubicBezTo>
                  <a:pt x="6439976" y="2309463"/>
                  <a:pt x="6443346" y="2312834"/>
                  <a:pt x="6433236" y="2326305"/>
                </a:cubicBezTo>
                <a:cubicBezTo>
                  <a:pt x="6423123" y="2336412"/>
                  <a:pt x="6429865" y="2349885"/>
                  <a:pt x="6426494" y="2363361"/>
                </a:cubicBezTo>
                <a:cubicBezTo>
                  <a:pt x="6426494" y="2380204"/>
                  <a:pt x="6436605" y="2380204"/>
                  <a:pt x="6446717" y="2386941"/>
                </a:cubicBezTo>
                <a:cubicBezTo>
                  <a:pt x="6460200" y="2393677"/>
                  <a:pt x="6466942" y="2403783"/>
                  <a:pt x="6480424" y="2410520"/>
                </a:cubicBezTo>
                <a:cubicBezTo>
                  <a:pt x="6493907" y="2420626"/>
                  <a:pt x="6500649" y="2417257"/>
                  <a:pt x="6517501" y="2420626"/>
                </a:cubicBezTo>
                <a:cubicBezTo>
                  <a:pt x="6534355" y="2423994"/>
                  <a:pt x="6520872" y="2467784"/>
                  <a:pt x="6530984" y="2467784"/>
                </a:cubicBezTo>
                <a:cubicBezTo>
                  <a:pt x="6544466" y="2471153"/>
                  <a:pt x="6507389" y="2518315"/>
                  <a:pt x="6534355" y="2528421"/>
                </a:cubicBezTo>
                <a:cubicBezTo>
                  <a:pt x="6537726" y="2528421"/>
                  <a:pt x="6551208" y="2531786"/>
                  <a:pt x="6557949" y="2528421"/>
                </a:cubicBezTo>
                <a:cubicBezTo>
                  <a:pt x="6574803" y="2521680"/>
                  <a:pt x="6564691" y="2538523"/>
                  <a:pt x="6554578" y="2541892"/>
                </a:cubicBezTo>
                <a:cubicBezTo>
                  <a:pt x="6541097" y="2545262"/>
                  <a:pt x="6504019" y="2582315"/>
                  <a:pt x="6524243" y="2599158"/>
                </a:cubicBezTo>
                <a:cubicBezTo>
                  <a:pt x="6530984" y="2602528"/>
                  <a:pt x="6544466" y="2605897"/>
                  <a:pt x="6541097" y="2619370"/>
                </a:cubicBezTo>
                <a:cubicBezTo>
                  <a:pt x="6534355" y="2629477"/>
                  <a:pt x="6527614" y="2636213"/>
                  <a:pt x="6537726" y="2646318"/>
                </a:cubicBezTo>
                <a:cubicBezTo>
                  <a:pt x="6547837" y="2653056"/>
                  <a:pt x="6557949" y="2656424"/>
                  <a:pt x="6561320" y="2666530"/>
                </a:cubicBezTo>
                <a:cubicBezTo>
                  <a:pt x="6564691" y="2676636"/>
                  <a:pt x="6568062" y="2696846"/>
                  <a:pt x="6568062" y="2703583"/>
                </a:cubicBezTo>
                <a:cubicBezTo>
                  <a:pt x="6581543" y="2703583"/>
                  <a:pt x="6595027" y="2690110"/>
                  <a:pt x="6601768" y="2683374"/>
                </a:cubicBezTo>
                <a:cubicBezTo>
                  <a:pt x="6611881" y="2673267"/>
                  <a:pt x="6628733" y="2673267"/>
                  <a:pt x="6638846" y="2663161"/>
                </a:cubicBezTo>
                <a:cubicBezTo>
                  <a:pt x="6648958" y="2649687"/>
                  <a:pt x="6659069" y="2653056"/>
                  <a:pt x="6672552" y="2659793"/>
                </a:cubicBezTo>
                <a:cubicBezTo>
                  <a:pt x="6679294" y="2663161"/>
                  <a:pt x="6682665" y="2666530"/>
                  <a:pt x="6682665" y="2673267"/>
                </a:cubicBezTo>
                <a:cubicBezTo>
                  <a:pt x="6689405" y="2680004"/>
                  <a:pt x="6692775" y="2680004"/>
                  <a:pt x="6702888" y="2683374"/>
                </a:cubicBezTo>
                <a:cubicBezTo>
                  <a:pt x="6709630" y="2686740"/>
                  <a:pt x="6716371" y="2700217"/>
                  <a:pt x="6719742" y="2706953"/>
                </a:cubicBezTo>
                <a:cubicBezTo>
                  <a:pt x="6729853" y="2717058"/>
                  <a:pt x="6736594" y="2717058"/>
                  <a:pt x="6733224" y="2733901"/>
                </a:cubicBezTo>
                <a:lnTo>
                  <a:pt x="6729853" y="2747375"/>
                </a:lnTo>
                <a:cubicBezTo>
                  <a:pt x="6733224" y="2754112"/>
                  <a:pt x="6739965" y="2747375"/>
                  <a:pt x="6743336" y="2754112"/>
                </a:cubicBezTo>
                <a:cubicBezTo>
                  <a:pt x="6746707" y="2760850"/>
                  <a:pt x="6746707" y="2767587"/>
                  <a:pt x="6750078" y="2770955"/>
                </a:cubicBezTo>
                <a:cubicBezTo>
                  <a:pt x="6750078" y="2774324"/>
                  <a:pt x="6743336" y="2791167"/>
                  <a:pt x="6743336" y="2794535"/>
                </a:cubicBezTo>
                <a:cubicBezTo>
                  <a:pt x="6746707" y="2797904"/>
                  <a:pt x="6753449" y="2811378"/>
                  <a:pt x="6756819" y="2811378"/>
                </a:cubicBezTo>
                <a:cubicBezTo>
                  <a:pt x="6763559" y="2811378"/>
                  <a:pt x="6763559" y="2808010"/>
                  <a:pt x="6770301" y="2811378"/>
                </a:cubicBezTo>
                <a:lnTo>
                  <a:pt x="6780413" y="2821485"/>
                </a:lnTo>
                <a:cubicBezTo>
                  <a:pt x="6790526" y="2831591"/>
                  <a:pt x="6790526" y="2845064"/>
                  <a:pt x="6797266" y="2855171"/>
                </a:cubicBezTo>
                <a:cubicBezTo>
                  <a:pt x="6800637" y="2858537"/>
                  <a:pt x="6807378" y="2861907"/>
                  <a:pt x="6810749" y="2868643"/>
                </a:cubicBezTo>
                <a:cubicBezTo>
                  <a:pt x="6814120" y="2875380"/>
                  <a:pt x="6810749" y="2882118"/>
                  <a:pt x="6814120" y="2892224"/>
                </a:cubicBezTo>
                <a:cubicBezTo>
                  <a:pt x="6817491" y="2898961"/>
                  <a:pt x="6817491" y="2902327"/>
                  <a:pt x="6820862" y="2909067"/>
                </a:cubicBezTo>
                <a:cubicBezTo>
                  <a:pt x="6820862" y="2915804"/>
                  <a:pt x="6830974" y="2915804"/>
                  <a:pt x="6830974" y="2922541"/>
                </a:cubicBezTo>
                <a:cubicBezTo>
                  <a:pt x="6837714" y="2932647"/>
                  <a:pt x="6830974" y="2942751"/>
                  <a:pt x="6844456" y="2949488"/>
                </a:cubicBezTo>
                <a:cubicBezTo>
                  <a:pt x="6854568" y="2949488"/>
                  <a:pt x="6864681" y="2962964"/>
                  <a:pt x="6871421" y="2973071"/>
                </a:cubicBezTo>
                <a:cubicBezTo>
                  <a:pt x="6878162" y="2983174"/>
                  <a:pt x="6874791" y="2996651"/>
                  <a:pt x="6878162" y="3010123"/>
                </a:cubicBezTo>
                <a:cubicBezTo>
                  <a:pt x="6881533" y="3020229"/>
                  <a:pt x="6888275" y="3033701"/>
                  <a:pt x="6901758" y="3033701"/>
                </a:cubicBezTo>
                <a:cubicBezTo>
                  <a:pt x="6918610" y="3033701"/>
                  <a:pt x="6921981" y="3030335"/>
                  <a:pt x="6938835" y="3040441"/>
                </a:cubicBezTo>
                <a:cubicBezTo>
                  <a:pt x="6952317" y="3047178"/>
                  <a:pt x="6965800" y="3037072"/>
                  <a:pt x="6975913" y="3043809"/>
                </a:cubicBezTo>
                <a:cubicBezTo>
                  <a:pt x="6982653" y="3050547"/>
                  <a:pt x="6982653" y="3053915"/>
                  <a:pt x="6986024" y="3060652"/>
                </a:cubicBezTo>
                <a:cubicBezTo>
                  <a:pt x="6989394" y="3070756"/>
                  <a:pt x="6999507" y="3067387"/>
                  <a:pt x="7002878" y="3074125"/>
                </a:cubicBezTo>
                <a:cubicBezTo>
                  <a:pt x="7009619" y="3080862"/>
                  <a:pt x="7016359" y="3094338"/>
                  <a:pt x="7016359" y="3104442"/>
                </a:cubicBezTo>
                <a:cubicBezTo>
                  <a:pt x="7019730" y="3114548"/>
                  <a:pt x="7026472" y="3138126"/>
                  <a:pt x="7023101" y="3148232"/>
                </a:cubicBezTo>
                <a:cubicBezTo>
                  <a:pt x="7019730" y="3165075"/>
                  <a:pt x="7033213" y="3165075"/>
                  <a:pt x="7039955" y="3175181"/>
                </a:cubicBezTo>
                <a:cubicBezTo>
                  <a:pt x="7039955" y="3181918"/>
                  <a:pt x="7039955" y="3185288"/>
                  <a:pt x="7046697" y="3188655"/>
                </a:cubicBezTo>
                <a:cubicBezTo>
                  <a:pt x="7056807" y="3192024"/>
                  <a:pt x="7056807" y="3198761"/>
                  <a:pt x="7060178" y="3205497"/>
                </a:cubicBezTo>
                <a:cubicBezTo>
                  <a:pt x="7070291" y="3215604"/>
                  <a:pt x="7080403" y="3222342"/>
                  <a:pt x="7083774" y="3239183"/>
                </a:cubicBezTo>
                <a:cubicBezTo>
                  <a:pt x="7083774" y="3245920"/>
                  <a:pt x="7083774" y="3269502"/>
                  <a:pt x="7093885" y="3269502"/>
                </a:cubicBezTo>
                <a:cubicBezTo>
                  <a:pt x="7100626" y="3272870"/>
                  <a:pt x="7117481" y="3282975"/>
                  <a:pt x="7120850" y="3289713"/>
                </a:cubicBezTo>
                <a:cubicBezTo>
                  <a:pt x="7130962" y="3299818"/>
                  <a:pt x="7130962" y="3326766"/>
                  <a:pt x="7127591" y="3336872"/>
                </a:cubicBezTo>
                <a:cubicBezTo>
                  <a:pt x="7124221" y="3350346"/>
                  <a:pt x="7120850" y="3360451"/>
                  <a:pt x="7114110" y="3373926"/>
                </a:cubicBezTo>
                <a:cubicBezTo>
                  <a:pt x="7110739" y="3384032"/>
                  <a:pt x="7103997" y="3394136"/>
                  <a:pt x="7100626" y="3404244"/>
                </a:cubicBezTo>
                <a:cubicBezTo>
                  <a:pt x="7097256" y="3417717"/>
                  <a:pt x="7097256" y="3427823"/>
                  <a:pt x="7080403" y="3427823"/>
                </a:cubicBezTo>
                <a:cubicBezTo>
                  <a:pt x="7063549" y="3427823"/>
                  <a:pt x="7063549" y="3434561"/>
                  <a:pt x="7056807" y="3451403"/>
                </a:cubicBezTo>
                <a:cubicBezTo>
                  <a:pt x="7050066" y="3468246"/>
                  <a:pt x="7066920" y="3478352"/>
                  <a:pt x="7063549" y="3491826"/>
                </a:cubicBezTo>
                <a:cubicBezTo>
                  <a:pt x="7060178" y="3505299"/>
                  <a:pt x="7043326" y="3501930"/>
                  <a:pt x="7033213" y="3512038"/>
                </a:cubicBezTo>
                <a:cubicBezTo>
                  <a:pt x="7023101" y="3522142"/>
                  <a:pt x="7023101" y="3538986"/>
                  <a:pt x="7009619" y="3545722"/>
                </a:cubicBezTo>
                <a:cubicBezTo>
                  <a:pt x="6996136" y="3555829"/>
                  <a:pt x="6975913" y="3559198"/>
                  <a:pt x="6972542" y="3576038"/>
                </a:cubicBezTo>
                <a:cubicBezTo>
                  <a:pt x="6965800" y="3586145"/>
                  <a:pt x="6955688" y="3592882"/>
                  <a:pt x="6952317" y="3602988"/>
                </a:cubicBezTo>
                <a:cubicBezTo>
                  <a:pt x="6942205" y="3616464"/>
                  <a:pt x="6938835" y="3633305"/>
                  <a:pt x="6928723" y="3643411"/>
                </a:cubicBezTo>
                <a:cubicBezTo>
                  <a:pt x="6925352" y="3650148"/>
                  <a:pt x="6921981" y="3656885"/>
                  <a:pt x="6915240" y="3660254"/>
                </a:cubicBezTo>
                <a:cubicBezTo>
                  <a:pt x="6908498" y="3663622"/>
                  <a:pt x="6898387" y="3660254"/>
                  <a:pt x="6891646" y="3663622"/>
                </a:cubicBezTo>
                <a:cubicBezTo>
                  <a:pt x="6878162" y="3670359"/>
                  <a:pt x="6861310" y="3683832"/>
                  <a:pt x="6844456" y="3677096"/>
                </a:cubicBezTo>
                <a:cubicBezTo>
                  <a:pt x="6834343" y="3673728"/>
                  <a:pt x="6827603" y="3656885"/>
                  <a:pt x="6820862" y="3650148"/>
                </a:cubicBezTo>
                <a:cubicBezTo>
                  <a:pt x="6810749" y="3636674"/>
                  <a:pt x="6810749" y="3619831"/>
                  <a:pt x="6800637" y="3609725"/>
                </a:cubicBezTo>
                <a:cubicBezTo>
                  <a:pt x="6790526" y="3602988"/>
                  <a:pt x="6777043" y="3609725"/>
                  <a:pt x="6766930" y="3602988"/>
                </a:cubicBezTo>
                <a:cubicBezTo>
                  <a:pt x="6760189" y="3599619"/>
                  <a:pt x="6756819" y="3592882"/>
                  <a:pt x="6753449" y="3592882"/>
                </a:cubicBezTo>
                <a:lnTo>
                  <a:pt x="6753449" y="3589515"/>
                </a:lnTo>
                <a:cubicBezTo>
                  <a:pt x="6753449" y="3582778"/>
                  <a:pt x="6756819" y="3576038"/>
                  <a:pt x="6766930" y="3572672"/>
                </a:cubicBezTo>
                <a:cubicBezTo>
                  <a:pt x="6777043" y="3565935"/>
                  <a:pt x="6787155" y="3569302"/>
                  <a:pt x="6790526" y="3559198"/>
                </a:cubicBezTo>
                <a:cubicBezTo>
                  <a:pt x="6790483" y="3558929"/>
                  <a:pt x="6790441" y="3558660"/>
                  <a:pt x="6790398" y="3558391"/>
                </a:cubicBezTo>
                <a:lnTo>
                  <a:pt x="6790398" y="3546274"/>
                </a:lnTo>
                <a:cubicBezTo>
                  <a:pt x="6790441" y="3546090"/>
                  <a:pt x="6790483" y="3545906"/>
                  <a:pt x="6790526" y="3545722"/>
                </a:cubicBezTo>
                <a:lnTo>
                  <a:pt x="6800637" y="3535618"/>
                </a:lnTo>
                <a:cubicBezTo>
                  <a:pt x="6807378" y="3528879"/>
                  <a:pt x="6807378" y="3518775"/>
                  <a:pt x="6804008" y="3512038"/>
                </a:cubicBezTo>
                <a:cubicBezTo>
                  <a:pt x="6804008" y="3508670"/>
                  <a:pt x="6804850" y="3504458"/>
                  <a:pt x="6804850" y="3500247"/>
                </a:cubicBezTo>
                <a:cubicBezTo>
                  <a:pt x="6804804" y="3500118"/>
                  <a:pt x="6804757" y="3499989"/>
                  <a:pt x="6804711" y="3499859"/>
                </a:cubicBezTo>
                <a:cubicBezTo>
                  <a:pt x="6804433" y="3503752"/>
                  <a:pt x="6804156" y="3507646"/>
                  <a:pt x="6803878" y="3511539"/>
                </a:cubicBezTo>
                <a:cubicBezTo>
                  <a:pt x="6807247" y="3518286"/>
                  <a:pt x="6807247" y="3528405"/>
                  <a:pt x="6800507" y="3535149"/>
                </a:cubicBezTo>
                <a:lnTo>
                  <a:pt x="6790398" y="3545270"/>
                </a:lnTo>
                <a:lnTo>
                  <a:pt x="6790398" y="3546274"/>
                </a:lnTo>
                <a:lnTo>
                  <a:pt x="6789262" y="3551197"/>
                </a:lnTo>
                <a:lnTo>
                  <a:pt x="6790398" y="3558391"/>
                </a:lnTo>
                <a:lnTo>
                  <a:pt x="6790398" y="3558759"/>
                </a:lnTo>
                <a:cubicBezTo>
                  <a:pt x="6787027" y="3568878"/>
                  <a:pt x="6776918" y="3565506"/>
                  <a:pt x="6766809" y="3572250"/>
                </a:cubicBezTo>
                <a:cubicBezTo>
                  <a:pt x="6756698" y="3575624"/>
                  <a:pt x="6753329" y="3582371"/>
                  <a:pt x="6753329" y="3589116"/>
                </a:cubicBezTo>
                <a:lnTo>
                  <a:pt x="6739849" y="3595860"/>
                </a:lnTo>
                <a:cubicBezTo>
                  <a:pt x="6722998" y="3602607"/>
                  <a:pt x="6733109" y="3605979"/>
                  <a:pt x="6733109" y="3619472"/>
                </a:cubicBezTo>
                <a:cubicBezTo>
                  <a:pt x="6729738" y="3632961"/>
                  <a:pt x="6726368" y="3653199"/>
                  <a:pt x="6719628" y="3663318"/>
                </a:cubicBezTo>
                <a:cubicBezTo>
                  <a:pt x="6712888" y="3673436"/>
                  <a:pt x="6702779" y="3683553"/>
                  <a:pt x="6699408" y="3693674"/>
                </a:cubicBezTo>
                <a:cubicBezTo>
                  <a:pt x="6696039" y="3700420"/>
                  <a:pt x="6692668" y="3724028"/>
                  <a:pt x="6709518" y="3713910"/>
                </a:cubicBezTo>
                <a:cubicBezTo>
                  <a:pt x="6719628" y="3707163"/>
                  <a:pt x="6726368" y="3710537"/>
                  <a:pt x="6733109" y="3720656"/>
                </a:cubicBezTo>
                <a:cubicBezTo>
                  <a:pt x="6726368" y="3730775"/>
                  <a:pt x="6716258" y="3740894"/>
                  <a:pt x="6716258" y="3754384"/>
                </a:cubicBezTo>
                <a:cubicBezTo>
                  <a:pt x="6716258" y="3764502"/>
                  <a:pt x="6712888" y="3788112"/>
                  <a:pt x="6716258" y="3794858"/>
                </a:cubicBezTo>
                <a:cubicBezTo>
                  <a:pt x="6726368" y="3808349"/>
                  <a:pt x="6712888" y="3831959"/>
                  <a:pt x="6719628" y="3845450"/>
                </a:cubicBezTo>
                <a:cubicBezTo>
                  <a:pt x="6726368" y="3852197"/>
                  <a:pt x="6739849" y="3858941"/>
                  <a:pt x="6729738" y="3869060"/>
                </a:cubicBezTo>
                <a:cubicBezTo>
                  <a:pt x="6719628" y="3879179"/>
                  <a:pt x="6722998" y="3885925"/>
                  <a:pt x="6726368" y="3902789"/>
                </a:cubicBezTo>
                <a:cubicBezTo>
                  <a:pt x="6733109" y="3916280"/>
                  <a:pt x="6733109" y="3929771"/>
                  <a:pt x="6733109" y="3946635"/>
                </a:cubicBezTo>
                <a:cubicBezTo>
                  <a:pt x="6733109" y="3966872"/>
                  <a:pt x="6719628" y="3960127"/>
                  <a:pt x="6709518" y="3973618"/>
                </a:cubicBezTo>
                <a:cubicBezTo>
                  <a:pt x="6699408" y="3990482"/>
                  <a:pt x="6702779" y="4044440"/>
                  <a:pt x="6672448" y="4014086"/>
                </a:cubicBezTo>
                <a:cubicBezTo>
                  <a:pt x="6662339" y="4007339"/>
                  <a:pt x="6652228" y="3990482"/>
                  <a:pt x="6638749" y="3993856"/>
                </a:cubicBezTo>
                <a:cubicBezTo>
                  <a:pt x="6628639" y="3993856"/>
                  <a:pt x="6628639" y="4003973"/>
                  <a:pt x="6618529" y="4003973"/>
                </a:cubicBezTo>
                <a:cubicBezTo>
                  <a:pt x="6611789" y="4007339"/>
                  <a:pt x="6601678" y="4003973"/>
                  <a:pt x="6598309" y="4010713"/>
                </a:cubicBezTo>
                <a:cubicBezTo>
                  <a:pt x="6591569" y="4030951"/>
                  <a:pt x="6628639" y="4064678"/>
                  <a:pt x="6605049" y="4078169"/>
                </a:cubicBezTo>
                <a:lnTo>
                  <a:pt x="6591724" y="4084838"/>
                </a:lnTo>
                <a:lnTo>
                  <a:pt x="6591724" y="4101574"/>
                </a:lnTo>
                <a:cubicBezTo>
                  <a:pt x="6591724" y="4108309"/>
                  <a:pt x="6588351" y="4115046"/>
                  <a:pt x="6591724" y="4121781"/>
                </a:cubicBezTo>
                <a:cubicBezTo>
                  <a:pt x="6591724" y="4128517"/>
                  <a:pt x="6595098" y="4138623"/>
                  <a:pt x="6598470" y="4145356"/>
                </a:cubicBezTo>
                <a:cubicBezTo>
                  <a:pt x="6603530" y="4157146"/>
                  <a:pt x="6610277" y="4167249"/>
                  <a:pt x="6615335" y="4177352"/>
                </a:cubicBezTo>
                <a:cubicBezTo>
                  <a:pt x="6620395" y="4187455"/>
                  <a:pt x="6623768" y="4197558"/>
                  <a:pt x="6622081" y="4209347"/>
                </a:cubicBezTo>
                <a:cubicBezTo>
                  <a:pt x="6618709" y="4243025"/>
                  <a:pt x="6632202" y="4273337"/>
                  <a:pt x="6642321" y="4307018"/>
                </a:cubicBezTo>
                <a:cubicBezTo>
                  <a:pt x="6645695" y="4320491"/>
                  <a:pt x="6649067" y="4330592"/>
                  <a:pt x="6662560" y="4337329"/>
                </a:cubicBezTo>
                <a:cubicBezTo>
                  <a:pt x="6676052" y="4347433"/>
                  <a:pt x="6659187" y="4354169"/>
                  <a:pt x="6655813" y="4364273"/>
                </a:cubicBezTo>
                <a:cubicBezTo>
                  <a:pt x="6642321" y="4394584"/>
                  <a:pt x="6601842" y="4367641"/>
                  <a:pt x="6591724" y="4404688"/>
                </a:cubicBezTo>
                <a:cubicBezTo>
                  <a:pt x="6584977" y="4418157"/>
                  <a:pt x="6584977" y="4418157"/>
                  <a:pt x="6568112" y="4428262"/>
                </a:cubicBezTo>
                <a:cubicBezTo>
                  <a:pt x="6557992" y="4435000"/>
                  <a:pt x="6547873" y="4448469"/>
                  <a:pt x="6537753" y="4458572"/>
                </a:cubicBezTo>
                <a:cubicBezTo>
                  <a:pt x="6531006" y="4468679"/>
                  <a:pt x="6514141" y="4465311"/>
                  <a:pt x="6510767" y="4482149"/>
                </a:cubicBezTo>
                <a:cubicBezTo>
                  <a:pt x="6507395" y="4492251"/>
                  <a:pt x="6493902" y="4512461"/>
                  <a:pt x="6483782" y="4515827"/>
                </a:cubicBezTo>
                <a:lnTo>
                  <a:pt x="6439931" y="4515827"/>
                </a:lnTo>
                <a:cubicBezTo>
                  <a:pt x="6426439" y="4515827"/>
                  <a:pt x="6416320" y="4536035"/>
                  <a:pt x="6409574" y="4542772"/>
                </a:cubicBezTo>
                <a:cubicBezTo>
                  <a:pt x="6396081" y="4562978"/>
                  <a:pt x="6382588" y="4603393"/>
                  <a:pt x="6355603" y="4613497"/>
                </a:cubicBezTo>
                <a:cubicBezTo>
                  <a:pt x="6352229" y="4616865"/>
                  <a:pt x="6352229" y="4623599"/>
                  <a:pt x="6345482" y="4626966"/>
                </a:cubicBezTo>
                <a:lnTo>
                  <a:pt x="6332559" y="4636643"/>
                </a:lnTo>
                <a:cubicBezTo>
                  <a:pt x="6332586" y="4636806"/>
                  <a:pt x="6332613" y="4636968"/>
                  <a:pt x="6332640" y="4637131"/>
                </a:cubicBezTo>
                <a:cubicBezTo>
                  <a:pt x="6329270" y="4640500"/>
                  <a:pt x="6329270" y="4647235"/>
                  <a:pt x="6329270" y="4653969"/>
                </a:cubicBezTo>
                <a:cubicBezTo>
                  <a:pt x="6322532" y="4653969"/>
                  <a:pt x="6315793" y="4657340"/>
                  <a:pt x="6309055" y="4657340"/>
                </a:cubicBezTo>
                <a:lnTo>
                  <a:pt x="6308929" y="4657376"/>
                </a:lnTo>
                <a:lnTo>
                  <a:pt x="6328269" y="4654155"/>
                </a:lnTo>
                <a:cubicBezTo>
                  <a:pt x="6331636" y="4660889"/>
                  <a:pt x="6331636" y="4667624"/>
                  <a:pt x="6335006" y="4670994"/>
                </a:cubicBezTo>
                <a:cubicBezTo>
                  <a:pt x="6348478" y="4704672"/>
                  <a:pt x="6328269" y="4728249"/>
                  <a:pt x="6328269" y="4758559"/>
                </a:cubicBezTo>
                <a:cubicBezTo>
                  <a:pt x="6331636" y="4768662"/>
                  <a:pt x="6324899" y="4798972"/>
                  <a:pt x="6335006" y="4798972"/>
                </a:cubicBezTo>
                <a:cubicBezTo>
                  <a:pt x="6345110" y="4802339"/>
                  <a:pt x="6351847" y="4819178"/>
                  <a:pt x="6358584" y="4825915"/>
                </a:cubicBezTo>
                <a:cubicBezTo>
                  <a:pt x="6368688" y="4839388"/>
                  <a:pt x="6365321" y="4856227"/>
                  <a:pt x="6375425" y="4866332"/>
                </a:cubicBezTo>
                <a:cubicBezTo>
                  <a:pt x="6392267" y="4879803"/>
                  <a:pt x="6385530" y="4893272"/>
                  <a:pt x="6382162" y="4910115"/>
                </a:cubicBezTo>
                <a:cubicBezTo>
                  <a:pt x="6378793" y="4930321"/>
                  <a:pt x="6388899" y="4937054"/>
                  <a:pt x="6392267" y="4953897"/>
                </a:cubicBezTo>
                <a:cubicBezTo>
                  <a:pt x="6392267" y="4963999"/>
                  <a:pt x="6378793" y="4977469"/>
                  <a:pt x="6372058" y="4987576"/>
                </a:cubicBezTo>
                <a:cubicBezTo>
                  <a:pt x="6368688" y="4997677"/>
                  <a:pt x="6368688" y="5014518"/>
                  <a:pt x="6358584" y="5021254"/>
                </a:cubicBezTo>
                <a:cubicBezTo>
                  <a:pt x="6345110" y="5034724"/>
                  <a:pt x="6341741" y="5044829"/>
                  <a:pt x="6338373" y="5065036"/>
                </a:cubicBezTo>
                <a:cubicBezTo>
                  <a:pt x="6338373" y="5081875"/>
                  <a:pt x="6318163" y="5088612"/>
                  <a:pt x="6308058" y="5102084"/>
                </a:cubicBezTo>
                <a:cubicBezTo>
                  <a:pt x="6301321" y="5112187"/>
                  <a:pt x="6308058" y="5129025"/>
                  <a:pt x="6304690" y="5139130"/>
                </a:cubicBezTo>
                <a:cubicBezTo>
                  <a:pt x="6301321" y="5152602"/>
                  <a:pt x="6294584" y="5155969"/>
                  <a:pt x="6304690" y="5169440"/>
                </a:cubicBezTo>
                <a:cubicBezTo>
                  <a:pt x="6314795" y="5182912"/>
                  <a:pt x="6301321" y="5189648"/>
                  <a:pt x="6294584" y="5203120"/>
                </a:cubicBezTo>
                <a:cubicBezTo>
                  <a:pt x="6294584" y="5213223"/>
                  <a:pt x="6297953" y="5236800"/>
                  <a:pt x="6284480" y="5236800"/>
                </a:cubicBezTo>
                <a:cubicBezTo>
                  <a:pt x="6274374" y="5236800"/>
                  <a:pt x="6267638" y="5267110"/>
                  <a:pt x="6264269" y="5273845"/>
                </a:cubicBezTo>
                <a:cubicBezTo>
                  <a:pt x="6257532" y="5283950"/>
                  <a:pt x="6244058" y="5287318"/>
                  <a:pt x="6237321" y="5297421"/>
                </a:cubicBezTo>
                <a:cubicBezTo>
                  <a:pt x="6237321" y="5304157"/>
                  <a:pt x="6237321" y="5310893"/>
                  <a:pt x="6233954" y="5317628"/>
                </a:cubicBezTo>
                <a:cubicBezTo>
                  <a:pt x="6227217" y="5331100"/>
                  <a:pt x="6233954" y="5327733"/>
                  <a:pt x="6244058" y="5331100"/>
                </a:cubicBezTo>
                <a:cubicBezTo>
                  <a:pt x="6254164" y="5337836"/>
                  <a:pt x="6247428" y="5354675"/>
                  <a:pt x="6247428" y="5364780"/>
                </a:cubicBezTo>
                <a:cubicBezTo>
                  <a:pt x="6247428" y="5378251"/>
                  <a:pt x="6250795" y="5395091"/>
                  <a:pt x="6247428" y="5408563"/>
                </a:cubicBezTo>
                <a:cubicBezTo>
                  <a:pt x="6244058" y="5415298"/>
                  <a:pt x="6237321" y="5415298"/>
                  <a:pt x="6233954" y="5418666"/>
                </a:cubicBezTo>
                <a:lnTo>
                  <a:pt x="6231124" y="5421496"/>
                </a:lnTo>
                <a:lnTo>
                  <a:pt x="6231124" y="5431561"/>
                </a:lnTo>
                <a:cubicBezTo>
                  <a:pt x="6227755" y="5445050"/>
                  <a:pt x="6214279" y="5451793"/>
                  <a:pt x="6214279" y="5468654"/>
                </a:cubicBezTo>
                <a:cubicBezTo>
                  <a:pt x="6217649" y="5482143"/>
                  <a:pt x="6224386" y="5502376"/>
                  <a:pt x="6217649" y="5515864"/>
                </a:cubicBezTo>
                <a:cubicBezTo>
                  <a:pt x="6210910" y="5522609"/>
                  <a:pt x="6194064" y="5515864"/>
                  <a:pt x="6204172" y="5532724"/>
                </a:cubicBezTo>
                <a:cubicBezTo>
                  <a:pt x="6210910" y="5546214"/>
                  <a:pt x="6224386" y="5542842"/>
                  <a:pt x="6224386" y="5563074"/>
                </a:cubicBezTo>
                <a:cubicBezTo>
                  <a:pt x="6227755" y="5573190"/>
                  <a:pt x="6227755" y="5603540"/>
                  <a:pt x="6217649" y="5610283"/>
                </a:cubicBezTo>
                <a:cubicBezTo>
                  <a:pt x="6197433" y="5620400"/>
                  <a:pt x="6204172" y="5650749"/>
                  <a:pt x="6190695" y="5670981"/>
                </a:cubicBezTo>
                <a:cubicBezTo>
                  <a:pt x="6180587" y="5681099"/>
                  <a:pt x="6173850" y="5677726"/>
                  <a:pt x="6180587" y="5691214"/>
                </a:cubicBezTo>
                <a:cubicBezTo>
                  <a:pt x="6190695" y="5708076"/>
                  <a:pt x="6173850" y="5731680"/>
                  <a:pt x="6170481" y="5748542"/>
                </a:cubicBezTo>
                <a:cubicBezTo>
                  <a:pt x="6163742" y="5762030"/>
                  <a:pt x="6163742" y="5772145"/>
                  <a:pt x="6170481" y="5789007"/>
                </a:cubicBezTo>
                <a:cubicBezTo>
                  <a:pt x="6177219" y="5795750"/>
                  <a:pt x="6163742" y="5809240"/>
                  <a:pt x="6157004" y="5815983"/>
                </a:cubicBezTo>
                <a:cubicBezTo>
                  <a:pt x="6153635" y="5819356"/>
                  <a:pt x="6146896" y="5839588"/>
                  <a:pt x="6143527" y="5839588"/>
                </a:cubicBezTo>
                <a:cubicBezTo>
                  <a:pt x="6126682" y="5839588"/>
                  <a:pt x="6123313" y="5842961"/>
                  <a:pt x="6109836" y="5849705"/>
                </a:cubicBezTo>
                <a:cubicBezTo>
                  <a:pt x="6099730" y="5856449"/>
                  <a:pt x="6096361" y="5853078"/>
                  <a:pt x="6089622" y="5859821"/>
                </a:cubicBezTo>
                <a:lnTo>
                  <a:pt x="6079515" y="5880054"/>
                </a:lnTo>
                <a:cubicBezTo>
                  <a:pt x="6079515" y="5893543"/>
                  <a:pt x="6089622" y="5893543"/>
                  <a:pt x="6096361" y="5900287"/>
                </a:cubicBezTo>
                <a:cubicBezTo>
                  <a:pt x="6089622" y="5903659"/>
                  <a:pt x="6089622" y="5907031"/>
                  <a:pt x="6086253" y="5913776"/>
                </a:cubicBezTo>
                <a:lnTo>
                  <a:pt x="6086253" y="5913866"/>
                </a:lnTo>
                <a:lnTo>
                  <a:pt x="6096232" y="5900548"/>
                </a:lnTo>
                <a:cubicBezTo>
                  <a:pt x="6099598" y="5903916"/>
                  <a:pt x="6099598" y="5903916"/>
                  <a:pt x="6102962" y="5910653"/>
                </a:cubicBezTo>
                <a:cubicBezTo>
                  <a:pt x="6102962" y="5920756"/>
                  <a:pt x="6099598" y="5940963"/>
                  <a:pt x="6113056" y="5944331"/>
                </a:cubicBezTo>
                <a:cubicBezTo>
                  <a:pt x="6126515" y="5951068"/>
                  <a:pt x="6146704" y="5947699"/>
                  <a:pt x="6163528" y="5954436"/>
                </a:cubicBezTo>
                <a:cubicBezTo>
                  <a:pt x="6190446" y="5967906"/>
                  <a:pt x="6220729" y="5961171"/>
                  <a:pt x="6247647" y="5957803"/>
                </a:cubicBezTo>
                <a:cubicBezTo>
                  <a:pt x="6257742" y="5954436"/>
                  <a:pt x="6264471" y="5957803"/>
                  <a:pt x="6271200" y="5954436"/>
                </a:cubicBezTo>
                <a:cubicBezTo>
                  <a:pt x="6277930" y="5954436"/>
                  <a:pt x="6281295" y="5951068"/>
                  <a:pt x="6288024" y="5951068"/>
                </a:cubicBezTo>
                <a:cubicBezTo>
                  <a:pt x="6298119" y="5947699"/>
                  <a:pt x="6308213" y="5934228"/>
                  <a:pt x="6318308" y="5940963"/>
                </a:cubicBezTo>
                <a:cubicBezTo>
                  <a:pt x="6328401" y="5951068"/>
                  <a:pt x="6338496" y="5961171"/>
                  <a:pt x="6351954" y="5967906"/>
                </a:cubicBezTo>
                <a:cubicBezTo>
                  <a:pt x="6362049" y="5971276"/>
                  <a:pt x="6351954" y="5978011"/>
                  <a:pt x="6348590" y="5988114"/>
                </a:cubicBezTo>
                <a:cubicBezTo>
                  <a:pt x="6348590" y="5998218"/>
                  <a:pt x="6362049" y="6011689"/>
                  <a:pt x="6365414" y="6021794"/>
                </a:cubicBezTo>
                <a:cubicBezTo>
                  <a:pt x="6368778" y="6028529"/>
                  <a:pt x="6365414" y="6038633"/>
                  <a:pt x="6368778" y="6045369"/>
                </a:cubicBezTo>
                <a:cubicBezTo>
                  <a:pt x="6372143" y="6055473"/>
                  <a:pt x="6378873" y="6058841"/>
                  <a:pt x="6382238" y="6068944"/>
                </a:cubicBezTo>
                <a:cubicBezTo>
                  <a:pt x="6385602" y="6079048"/>
                  <a:pt x="6375509" y="6099256"/>
                  <a:pt x="6388967" y="6102624"/>
                </a:cubicBezTo>
                <a:cubicBezTo>
                  <a:pt x="6405791" y="6109359"/>
                  <a:pt x="6375509" y="6119464"/>
                  <a:pt x="6375509" y="6132934"/>
                </a:cubicBezTo>
                <a:cubicBezTo>
                  <a:pt x="6372143" y="6149774"/>
                  <a:pt x="6388967" y="6149774"/>
                  <a:pt x="6402427" y="6153142"/>
                </a:cubicBezTo>
                <a:cubicBezTo>
                  <a:pt x="6415886" y="6153142"/>
                  <a:pt x="6409156" y="6176717"/>
                  <a:pt x="6409156" y="6186821"/>
                </a:cubicBezTo>
                <a:cubicBezTo>
                  <a:pt x="6412520" y="6196924"/>
                  <a:pt x="6429344" y="6190189"/>
                  <a:pt x="6419251" y="6210397"/>
                </a:cubicBezTo>
                <a:cubicBezTo>
                  <a:pt x="6405791" y="6227236"/>
                  <a:pt x="6395698" y="6227236"/>
                  <a:pt x="6378873" y="6240707"/>
                </a:cubicBezTo>
                <a:cubicBezTo>
                  <a:pt x="6368778" y="6247444"/>
                  <a:pt x="6362049" y="6264284"/>
                  <a:pt x="6348590" y="6260915"/>
                </a:cubicBezTo>
                <a:cubicBezTo>
                  <a:pt x="6335130" y="6257547"/>
                  <a:pt x="6325037" y="6250812"/>
                  <a:pt x="6308213" y="6257547"/>
                </a:cubicBezTo>
                <a:cubicBezTo>
                  <a:pt x="6311577" y="6260915"/>
                  <a:pt x="6311577" y="6264284"/>
                  <a:pt x="6311577" y="6264284"/>
                </a:cubicBezTo>
                <a:cubicBezTo>
                  <a:pt x="6314942" y="6271019"/>
                  <a:pt x="6308213" y="6274387"/>
                  <a:pt x="6308213" y="6281122"/>
                </a:cubicBezTo>
                <a:cubicBezTo>
                  <a:pt x="6308213" y="6284491"/>
                  <a:pt x="6318308" y="6284491"/>
                  <a:pt x="6314942" y="6294594"/>
                </a:cubicBezTo>
                <a:cubicBezTo>
                  <a:pt x="6311577" y="6297962"/>
                  <a:pt x="6304848" y="6301330"/>
                  <a:pt x="6301484" y="6308067"/>
                </a:cubicBezTo>
                <a:cubicBezTo>
                  <a:pt x="6301484" y="6318170"/>
                  <a:pt x="6311577" y="6331642"/>
                  <a:pt x="6314942" y="6338377"/>
                </a:cubicBezTo>
                <a:cubicBezTo>
                  <a:pt x="6328401" y="6355217"/>
                  <a:pt x="6341861" y="6378792"/>
                  <a:pt x="6311577" y="6385529"/>
                </a:cubicBezTo>
                <a:cubicBezTo>
                  <a:pt x="6281295" y="6392264"/>
                  <a:pt x="6264471" y="6405735"/>
                  <a:pt x="6234187" y="6419207"/>
                </a:cubicBezTo>
                <a:cubicBezTo>
                  <a:pt x="6224094" y="6425943"/>
                  <a:pt x="6217365" y="6436047"/>
                  <a:pt x="6207270" y="6442782"/>
                </a:cubicBezTo>
                <a:cubicBezTo>
                  <a:pt x="6200541" y="6452887"/>
                  <a:pt x="6187081" y="6459622"/>
                  <a:pt x="6176988" y="6466358"/>
                </a:cubicBezTo>
                <a:cubicBezTo>
                  <a:pt x="6170257" y="6473094"/>
                  <a:pt x="6129880" y="6496670"/>
                  <a:pt x="6163528" y="6496670"/>
                </a:cubicBezTo>
                <a:cubicBezTo>
                  <a:pt x="6160163" y="6496670"/>
                  <a:pt x="6160163" y="6533717"/>
                  <a:pt x="6160163" y="6537085"/>
                </a:cubicBezTo>
                <a:cubicBezTo>
                  <a:pt x="6160163" y="6543820"/>
                  <a:pt x="6156799" y="6564028"/>
                  <a:pt x="6153433" y="6570763"/>
                </a:cubicBezTo>
                <a:cubicBezTo>
                  <a:pt x="6146704" y="6580867"/>
                  <a:pt x="6133244" y="6587603"/>
                  <a:pt x="6126515" y="6597707"/>
                </a:cubicBezTo>
                <a:cubicBezTo>
                  <a:pt x="6133244" y="6601075"/>
                  <a:pt x="6136609" y="6604443"/>
                  <a:pt x="6143339" y="6604443"/>
                </a:cubicBezTo>
                <a:cubicBezTo>
                  <a:pt x="6153433" y="6601075"/>
                  <a:pt x="6150068" y="6617915"/>
                  <a:pt x="6150068" y="6624650"/>
                </a:cubicBezTo>
                <a:cubicBezTo>
                  <a:pt x="6153433" y="6634753"/>
                  <a:pt x="6143339" y="6658330"/>
                  <a:pt x="6136609" y="6668433"/>
                </a:cubicBezTo>
                <a:cubicBezTo>
                  <a:pt x="6129880" y="6678537"/>
                  <a:pt x="6126515" y="6685273"/>
                  <a:pt x="6116420" y="6692008"/>
                </a:cubicBezTo>
                <a:cubicBezTo>
                  <a:pt x="6113056" y="6685273"/>
                  <a:pt x="6109691" y="6678537"/>
                  <a:pt x="6102962" y="6671800"/>
                </a:cubicBezTo>
                <a:lnTo>
                  <a:pt x="6102729" y="6671854"/>
                </a:lnTo>
                <a:lnTo>
                  <a:pt x="6115671" y="6691281"/>
                </a:lnTo>
                <a:cubicBezTo>
                  <a:pt x="6115671" y="6691281"/>
                  <a:pt x="6112303" y="6694650"/>
                  <a:pt x="6108934" y="6694650"/>
                </a:cubicBezTo>
                <a:cubicBezTo>
                  <a:pt x="6095462" y="6701390"/>
                  <a:pt x="6081990" y="6718241"/>
                  <a:pt x="6085357" y="6735092"/>
                </a:cubicBezTo>
                <a:cubicBezTo>
                  <a:pt x="6085357" y="6741832"/>
                  <a:pt x="6102199" y="6758683"/>
                  <a:pt x="6108934" y="6762052"/>
                </a:cubicBezTo>
                <a:cubicBezTo>
                  <a:pt x="6119039" y="6765423"/>
                  <a:pt x="6129143" y="6755312"/>
                  <a:pt x="6142615" y="6758683"/>
                </a:cubicBezTo>
                <a:cubicBezTo>
                  <a:pt x="6156088" y="6765423"/>
                  <a:pt x="6156088" y="6751941"/>
                  <a:pt x="6159457" y="6745201"/>
                </a:cubicBezTo>
                <a:cubicBezTo>
                  <a:pt x="6162824" y="6738461"/>
                  <a:pt x="6169561" y="6735092"/>
                  <a:pt x="6172929" y="6735092"/>
                </a:cubicBezTo>
                <a:cubicBezTo>
                  <a:pt x="6186401" y="6728352"/>
                  <a:pt x="6179664" y="6741832"/>
                  <a:pt x="6183034" y="6748572"/>
                </a:cubicBezTo>
                <a:cubicBezTo>
                  <a:pt x="6186401" y="6758683"/>
                  <a:pt x="6189769" y="6762052"/>
                  <a:pt x="6189769" y="6768792"/>
                </a:cubicBezTo>
                <a:lnTo>
                  <a:pt x="6189769" y="6771551"/>
                </a:lnTo>
                <a:lnTo>
                  <a:pt x="6190277" y="6769015"/>
                </a:lnTo>
                <a:lnTo>
                  <a:pt x="6190277" y="6772384"/>
                </a:lnTo>
                <a:lnTo>
                  <a:pt x="6189603" y="6772384"/>
                </a:lnTo>
                <a:cubicBezTo>
                  <a:pt x="6189617" y="6772310"/>
                  <a:pt x="6189633" y="6772237"/>
                  <a:pt x="6189647" y="6772163"/>
                </a:cubicBezTo>
                <a:lnTo>
                  <a:pt x="6176297" y="6772163"/>
                </a:lnTo>
                <a:cubicBezTo>
                  <a:pt x="6169561" y="6775532"/>
                  <a:pt x="6159457" y="6782272"/>
                  <a:pt x="6156088" y="6789012"/>
                </a:cubicBezTo>
                <a:cubicBezTo>
                  <a:pt x="6149352" y="6792383"/>
                  <a:pt x="6142615" y="6802494"/>
                  <a:pt x="6139248" y="6809234"/>
                </a:cubicBezTo>
                <a:lnTo>
                  <a:pt x="6138258" y="6816168"/>
                </a:lnTo>
                <a:lnTo>
                  <a:pt x="6139748" y="6809445"/>
                </a:lnTo>
                <a:cubicBezTo>
                  <a:pt x="6143117" y="6802707"/>
                  <a:pt x="6149854" y="6792599"/>
                  <a:pt x="6156591" y="6789230"/>
                </a:cubicBezTo>
                <a:cubicBezTo>
                  <a:pt x="6159958" y="6782492"/>
                  <a:pt x="6170064" y="6775753"/>
                  <a:pt x="6176801" y="6772384"/>
                </a:cubicBezTo>
                <a:lnTo>
                  <a:pt x="6189603" y="6772384"/>
                </a:lnTo>
                <a:lnTo>
                  <a:pt x="6186908" y="6785861"/>
                </a:lnTo>
                <a:cubicBezTo>
                  <a:pt x="6180171" y="6799338"/>
                  <a:pt x="6193644" y="6806076"/>
                  <a:pt x="6200381" y="6816184"/>
                </a:cubicBezTo>
                <a:cubicBezTo>
                  <a:pt x="6207118" y="6826290"/>
                  <a:pt x="6213857" y="6839767"/>
                  <a:pt x="6210487" y="6853244"/>
                </a:cubicBezTo>
                <a:cubicBezTo>
                  <a:pt x="6203751" y="6870090"/>
                  <a:pt x="6203751" y="6876829"/>
                  <a:pt x="6207118" y="6897042"/>
                </a:cubicBezTo>
                <a:cubicBezTo>
                  <a:pt x="6207118" y="6900412"/>
                  <a:pt x="6210487" y="6920627"/>
                  <a:pt x="6213857" y="6920627"/>
                </a:cubicBezTo>
                <a:cubicBezTo>
                  <a:pt x="6223961" y="6923996"/>
                  <a:pt x="6223961" y="6907150"/>
                  <a:pt x="6237437" y="6913889"/>
                </a:cubicBezTo>
                <a:cubicBezTo>
                  <a:pt x="6244173" y="6917258"/>
                  <a:pt x="6261016" y="6934104"/>
                  <a:pt x="6261016" y="6917258"/>
                </a:cubicBezTo>
                <a:cubicBezTo>
                  <a:pt x="6264384" y="6897042"/>
                  <a:pt x="6277858" y="6903781"/>
                  <a:pt x="6291333" y="6907150"/>
                </a:cubicBezTo>
                <a:cubicBezTo>
                  <a:pt x="6301438" y="6910519"/>
                  <a:pt x="6308176" y="6917258"/>
                  <a:pt x="6318281" y="6920627"/>
                </a:cubicBezTo>
                <a:cubicBezTo>
                  <a:pt x="6328387" y="6927365"/>
                  <a:pt x="6338493" y="6940842"/>
                  <a:pt x="6345230" y="6950949"/>
                </a:cubicBezTo>
                <a:cubicBezTo>
                  <a:pt x="6355336" y="6957687"/>
                  <a:pt x="6375547" y="6967795"/>
                  <a:pt x="6375547" y="6981272"/>
                </a:cubicBezTo>
                <a:cubicBezTo>
                  <a:pt x="6375547" y="6984641"/>
                  <a:pt x="6368810" y="6991379"/>
                  <a:pt x="6365441" y="6998118"/>
                </a:cubicBezTo>
                <a:cubicBezTo>
                  <a:pt x="6365441" y="7008226"/>
                  <a:pt x="6362073" y="7018332"/>
                  <a:pt x="6362073" y="7028439"/>
                </a:cubicBezTo>
                <a:cubicBezTo>
                  <a:pt x="6365441" y="7041916"/>
                  <a:pt x="6375547" y="7058763"/>
                  <a:pt x="6375547" y="7075607"/>
                </a:cubicBezTo>
                <a:cubicBezTo>
                  <a:pt x="6375547" y="7092453"/>
                  <a:pt x="6372179" y="7105930"/>
                  <a:pt x="6372179" y="7122776"/>
                </a:cubicBezTo>
                <a:cubicBezTo>
                  <a:pt x="6372179" y="7139621"/>
                  <a:pt x="6375547" y="7156467"/>
                  <a:pt x="6378916" y="7173313"/>
                </a:cubicBezTo>
                <a:cubicBezTo>
                  <a:pt x="6382284" y="7183421"/>
                  <a:pt x="6358704" y="7193529"/>
                  <a:pt x="6365441" y="7203635"/>
                </a:cubicBezTo>
                <a:cubicBezTo>
                  <a:pt x="6372179" y="7213743"/>
                  <a:pt x="6378916" y="7217112"/>
                  <a:pt x="6365441" y="7227220"/>
                </a:cubicBezTo>
                <a:lnTo>
                  <a:pt x="6358704" y="7233958"/>
                </a:lnTo>
                <a:lnTo>
                  <a:pt x="6358387" y="7233988"/>
                </a:lnTo>
                <a:lnTo>
                  <a:pt x="6341856" y="7257114"/>
                </a:lnTo>
                <a:cubicBezTo>
                  <a:pt x="6335116" y="7263849"/>
                  <a:pt x="6321636" y="7277321"/>
                  <a:pt x="6335116" y="7284056"/>
                </a:cubicBezTo>
                <a:cubicBezTo>
                  <a:pt x="6345227" y="7287424"/>
                  <a:pt x="6365447" y="7297527"/>
                  <a:pt x="6372187" y="7304262"/>
                </a:cubicBezTo>
                <a:cubicBezTo>
                  <a:pt x="6375558" y="7314367"/>
                  <a:pt x="6385669" y="7317735"/>
                  <a:pt x="6385669" y="7324470"/>
                </a:cubicBezTo>
                <a:cubicBezTo>
                  <a:pt x="6389038" y="7337941"/>
                  <a:pt x="6389038" y="7354780"/>
                  <a:pt x="6395778" y="7368251"/>
                </a:cubicBezTo>
                <a:cubicBezTo>
                  <a:pt x="6399149" y="7371619"/>
                  <a:pt x="6405889" y="7371619"/>
                  <a:pt x="6405889" y="7378354"/>
                </a:cubicBezTo>
                <a:cubicBezTo>
                  <a:pt x="6409258" y="7381723"/>
                  <a:pt x="6402518" y="7391826"/>
                  <a:pt x="6399149" y="7395194"/>
                </a:cubicBezTo>
                <a:cubicBezTo>
                  <a:pt x="6392409" y="7412032"/>
                  <a:pt x="6402518" y="7432240"/>
                  <a:pt x="6409258" y="7449078"/>
                </a:cubicBezTo>
                <a:cubicBezTo>
                  <a:pt x="6416000" y="7462550"/>
                  <a:pt x="6426109" y="7465918"/>
                  <a:pt x="6436220" y="7476021"/>
                </a:cubicBezTo>
                <a:cubicBezTo>
                  <a:pt x="6439589" y="7486124"/>
                  <a:pt x="6439589" y="7499596"/>
                  <a:pt x="6453071" y="7502964"/>
                </a:cubicBezTo>
                <a:cubicBezTo>
                  <a:pt x="6453071" y="7513067"/>
                  <a:pt x="6453071" y="7519802"/>
                  <a:pt x="6456440" y="7526537"/>
                </a:cubicBezTo>
                <a:cubicBezTo>
                  <a:pt x="6456440" y="7536642"/>
                  <a:pt x="6449700" y="7536642"/>
                  <a:pt x="6446331" y="7543377"/>
                </a:cubicBezTo>
                <a:cubicBezTo>
                  <a:pt x="6442960" y="7546745"/>
                  <a:pt x="6442960" y="7553480"/>
                  <a:pt x="6436220" y="7553480"/>
                </a:cubicBezTo>
                <a:cubicBezTo>
                  <a:pt x="6432849" y="7556848"/>
                  <a:pt x="6426109" y="7556848"/>
                  <a:pt x="6422740" y="7563583"/>
                </a:cubicBezTo>
                <a:cubicBezTo>
                  <a:pt x="6416000" y="7573688"/>
                  <a:pt x="6419369" y="7590526"/>
                  <a:pt x="6426109" y="7603997"/>
                </a:cubicBezTo>
                <a:cubicBezTo>
                  <a:pt x="6429480" y="7614101"/>
                  <a:pt x="6446331" y="7624204"/>
                  <a:pt x="6442960" y="7637675"/>
                </a:cubicBezTo>
                <a:cubicBezTo>
                  <a:pt x="6436220" y="7651147"/>
                  <a:pt x="6442960" y="7664618"/>
                  <a:pt x="6436220" y="7678088"/>
                </a:cubicBezTo>
                <a:cubicBezTo>
                  <a:pt x="6432849" y="7691560"/>
                  <a:pt x="6442960" y="7705031"/>
                  <a:pt x="6436220" y="7718502"/>
                </a:cubicBezTo>
                <a:cubicBezTo>
                  <a:pt x="6429480" y="7731974"/>
                  <a:pt x="6429480" y="7752180"/>
                  <a:pt x="6429480" y="7765652"/>
                </a:cubicBezTo>
                <a:lnTo>
                  <a:pt x="6429480" y="7772286"/>
                </a:lnTo>
                <a:lnTo>
                  <a:pt x="6430097" y="7772902"/>
                </a:lnTo>
                <a:cubicBezTo>
                  <a:pt x="6430097" y="7789749"/>
                  <a:pt x="6426723" y="7803226"/>
                  <a:pt x="6426723" y="7816705"/>
                </a:cubicBezTo>
                <a:cubicBezTo>
                  <a:pt x="6423350" y="7833551"/>
                  <a:pt x="6430097" y="7850399"/>
                  <a:pt x="6436841" y="7863877"/>
                </a:cubicBezTo>
                <a:cubicBezTo>
                  <a:pt x="6440214" y="7880723"/>
                  <a:pt x="6440214" y="7880723"/>
                  <a:pt x="6433469" y="7894202"/>
                </a:cubicBezTo>
                <a:cubicBezTo>
                  <a:pt x="6433469" y="7897571"/>
                  <a:pt x="6460450" y="7924527"/>
                  <a:pt x="6463822" y="7927896"/>
                </a:cubicBezTo>
                <a:cubicBezTo>
                  <a:pt x="6473939" y="7941374"/>
                  <a:pt x="6480684" y="7948113"/>
                  <a:pt x="6477312" y="7964961"/>
                </a:cubicBezTo>
                <a:cubicBezTo>
                  <a:pt x="6477312" y="7981807"/>
                  <a:pt x="6477312" y="7995285"/>
                  <a:pt x="6467194" y="8012132"/>
                </a:cubicBezTo>
                <a:cubicBezTo>
                  <a:pt x="6460450" y="8025610"/>
                  <a:pt x="6443586" y="8035718"/>
                  <a:pt x="6433469" y="8049196"/>
                </a:cubicBezTo>
                <a:cubicBezTo>
                  <a:pt x="6423350" y="8062673"/>
                  <a:pt x="6416605" y="8076152"/>
                  <a:pt x="6416605" y="8092999"/>
                </a:cubicBezTo>
                <a:cubicBezTo>
                  <a:pt x="6416605" y="8103107"/>
                  <a:pt x="6426723" y="8123324"/>
                  <a:pt x="6426723" y="8136801"/>
                </a:cubicBezTo>
                <a:cubicBezTo>
                  <a:pt x="6423350" y="8146910"/>
                  <a:pt x="6409861" y="8157018"/>
                  <a:pt x="6406488" y="8170497"/>
                </a:cubicBezTo>
                <a:cubicBezTo>
                  <a:pt x="6399743" y="8187343"/>
                  <a:pt x="6392997" y="8200821"/>
                  <a:pt x="6379508" y="8217669"/>
                </a:cubicBezTo>
                <a:cubicBezTo>
                  <a:pt x="6369390" y="8227776"/>
                  <a:pt x="6362644" y="8237884"/>
                  <a:pt x="6352527" y="8244624"/>
                </a:cubicBezTo>
                <a:cubicBezTo>
                  <a:pt x="6339037" y="8254732"/>
                  <a:pt x="6339037" y="8258101"/>
                  <a:pt x="6335665" y="8271580"/>
                </a:cubicBezTo>
                <a:cubicBezTo>
                  <a:pt x="6328919" y="8281688"/>
                  <a:pt x="6322174" y="8295166"/>
                  <a:pt x="6312057" y="8288426"/>
                </a:cubicBezTo>
                <a:cubicBezTo>
                  <a:pt x="6305312" y="8285056"/>
                  <a:pt x="6295193" y="8281688"/>
                  <a:pt x="6288448" y="8281688"/>
                </a:cubicBezTo>
                <a:cubicBezTo>
                  <a:pt x="6278331" y="8281688"/>
                  <a:pt x="6274959" y="8291795"/>
                  <a:pt x="6268212" y="8298535"/>
                </a:cubicBezTo>
                <a:cubicBezTo>
                  <a:pt x="6258095" y="8308643"/>
                  <a:pt x="6217625" y="8325490"/>
                  <a:pt x="6247978" y="8335598"/>
                </a:cubicBezTo>
                <a:cubicBezTo>
                  <a:pt x="6258095" y="8335598"/>
                  <a:pt x="6261468" y="8362554"/>
                  <a:pt x="6258095" y="8372663"/>
                </a:cubicBezTo>
                <a:cubicBezTo>
                  <a:pt x="6251350" y="8389509"/>
                  <a:pt x="6264840" y="8386140"/>
                  <a:pt x="6264840" y="8402988"/>
                </a:cubicBezTo>
                <a:cubicBezTo>
                  <a:pt x="6264840" y="8419836"/>
                  <a:pt x="6274959" y="8416465"/>
                  <a:pt x="6281704" y="8429943"/>
                </a:cubicBezTo>
                <a:cubicBezTo>
                  <a:pt x="6288448" y="8436682"/>
                  <a:pt x="6288448" y="8450160"/>
                  <a:pt x="6301938" y="8456899"/>
                </a:cubicBezTo>
                <a:cubicBezTo>
                  <a:pt x="6312057" y="8460268"/>
                  <a:pt x="6332291" y="8470376"/>
                  <a:pt x="6342410" y="8460268"/>
                </a:cubicBezTo>
                <a:cubicBezTo>
                  <a:pt x="6352527" y="8456899"/>
                  <a:pt x="6366018" y="8443420"/>
                  <a:pt x="6379508" y="8453530"/>
                </a:cubicBezTo>
                <a:cubicBezTo>
                  <a:pt x="6389625" y="8463637"/>
                  <a:pt x="6372763" y="8480485"/>
                  <a:pt x="6386252" y="8487223"/>
                </a:cubicBezTo>
                <a:cubicBezTo>
                  <a:pt x="6396370" y="8493962"/>
                  <a:pt x="6403116" y="8497333"/>
                  <a:pt x="6406488" y="8510810"/>
                </a:cubicBezTo>
                <a:cubicBezTo>
                  <a:pt x="6416605" y="8537765"/>
                  <a:pt x="6352527" y="8537765"/>
                  <a:pt x="6362644" y="8568090"/>
                </a:cubicBezTo>
                <a:cubicBezTo>
                  <a:pt x="6366018" y="8578199"/>
                  <a:pt x="6362644" y="8581568"/>
                  <a:pt x="6362644" y="8588307"/>
                </a:cubicBezTo>
                <a:cubicBezTo>
                  <a:pt x="6366018" y="8598416"/>
                  <a:pt x="6369390" y="8601785"/>
                  <a:pt x="6369390" y="8611893"/>
                </a:cubicBezTo>
                <a:cubicBezTo>
                  <a:pt x="6369390" y="8628741"/>
                  <a:pt x="6366018" y="8642218"/>
                  <a:pt x="6345782" y="8645587"/>
                </a:cubicBezTo>
                <a:cubicBezTo>
                  <a:pt x="6332291" y="8648956"/>
                  <a:pt x="6318801" y="8652327"/>
                  <a:pt x="6301938" y="8655696"/>
                </a:cubicBezTo>
                <a:cubicBezTo>
                  <a:pt x="6288448" y="8655696"/>
                  <a:pt x="6271585" y="8669173"/>
                  <a:pt x="6254723" y="8672542"/>
                </a:cubicBezTo>
                <a:cubicBezTo>
                  <a:pt x="6247978" y="8675913"/>
                  <a:pt x="6241232" y="8665804"/>
                  <a:pt x="6231115" y="8669173"/>
                </a:cubicBezTo>
                <a:cubicBezTo>
                  <a:pt x="6227742" y="8672542"/>
                  <a:pt x="6227742" y="8675913"/>
                  <a:pt x="6224370" y="8679282"/>
                </a:cubicBezTo>
                <a:lnTo>
                  <a:pt x="6223800" y="8679282"/>
                </a:lnTo>
                <a:lnTo>
                  <a:pt x="6220627" y="8685630"/>
                </a:lnTo>
                <a:cubicBezTo>
                  <a:pt x="6217259" y="8705837"/>
                  <a:pt x="6217259" y="8715940"/>
                  <a:pt x="6207154" y="8729412"/>
                </a:cubicBezTo>
                <a:cubicBezTo>
                  <a:pt x="6200419" y="8739515"/>
                  <a:pt x="6190315" y="8739515"/>
                  <a:pt x="6183579" y="8749620"/>
                </a:cubicBezTo>
                <a:cubicBezTo>
                  <a:pt x="6180212" y="8763091"/>
                  <a:pt x="6176842" y="8776563"/>
                  <a:pt x="6170107" y="8790035"/>
                </a:cubicBezTo>
                <a:cubicBezTo>
                  <a:pt x="6163372" y="8803506"/>
                  <a:pt x="6146532" y="8806873"/>
                  <a:pt x="6139795" y="8823713"/>
                </a:cubicBezTo>
                <a:cubicBezTo>
                  <a:pt x="6136427" y="8837185"/>
                  <a:pt x="6133060" y="8843921"/>
                  <a:pt x="6116220" y="8850658"/>
                </a:cubicBezTo>
                <a:cubicBezTo>
                  <a:pt x="6099380" y="8854025"/>
                  <a:pt x="6089275" y="8850658"/>
                  <a:pt x="6072437" y="8847288"/>
                </a:cubicBezTo>
                <a:cubicBezTo>
                  <a:pt x="6052228" y="8843921"/>
                  <a:pt x="6042125" y="8854025"/>
                  <a:pt x="6025285" y="8854025"/>
                </a:cubicBezTo>
                <a:cubicBezTo>
                  <a:pt x="6008445" y="8850658"/>
                  <a:pt x="5957926" y="8840553"/>
                  <a:pt x="5961293" y="8864128"/>
                </a:cubicBezTo>
                <a:cubicBezTo>
                  <a:pt x="5961293" y="8877600"/>
                  <a:pt x="5944453" y="8870864"/>
                  <a:pt x="5937718" y="8874233"/>
                </a:cubicBezTo>
                <a:cubicBezTo>
                  <a:pt x="5927614" y="8874233"/>
                  <a:pt x="5924246" y="8880968"/>
                  <a:pt x="5917511" y="8874233"/>
                </a:cubicBezTo>
                <a:cubicBezTo>
                  <a:pt x="5914141" y="8867496"/>
                  <a:pt x="5907406" y="8867496"/>
                  <a:pt x="5900671" y="8864128"/>
                </a:cubicBezTo>
                <a:cubicBezTo>
                  <a:pt x="5887199" y="8860761"/>
                  <a:pt x="5880463" y="8857393"/>
                  <a:pt x="5870359" y="8854025"/>
                </a:cubicBezTo>
                <a:cubicBezTo>
                  <a:pt x="5860254" y="8850658"/>
                  <a:pt x="5850151" y="8854025"/>
                  <a:pt x="5840047" y="8850658"/>
                </a:cubicBezTo>
                <a:cubicBezTo>
                  <a:pt x="5833311" y="8847288"/>
                  <a:pt x="5826574" y="8843921"/>
                  <a:pt x="5823207" y="8847288"/>
                </a:cubicBezTo>
                <a:cubicBezTo>
                  <a:pt x="5806367" y="8854025"/>
                  <a:pt x="5802999" y="8854025"/>
                  <a:pt x="5786159" y="8847288"/>
                </a:cubicBezTo>
                <a:cubicBezTo>
                  <a:pt x="5776056" y="8843921"/>
                  <a:pt x="5752480" y="8833818"/>
                  <a:pt x="5742377" y="8837185"/>
                </a:cubicBezTo>
                <a:cubicBezTo>
                  <a:pt x="5728904" y="8847288"/>
                  <a:pt x="5735640" y="8860761"/>
                  <a:pt x="5728904" y="8870864"/>
                </a:cubicBezTo>
                <a:cubicBezTo>
                  <a:pt x="5718800" y="8880968"/>
                  <a:pt x="5715432" y="8891071"/>
                  <a:pt x="5708697" y="8901176"/>
                </a:cubicBezTo>
                <a:cubicBezTo>
                  <a:pt x="5705328" y="8918016"/>
                  <a:pt x="5698592" y="8931486"/>
                  <a:pt x="5685120" y="8941591"/>
                </a:cubicBezTo>
                <a:cubicBezTo>
                  <a:pt x="5675017" y="8948326"/>
                  <a:pt x="5641337" y="8931486"/>
                  <a:pt x="5627865" y="8928118"/>
                </a:cubicBezTo>
                <a:cubicBezTo>
                  <a:pt x="5614393" y="8928118"/>
                  <a:pt x="5590818" y="8934855"/>
                  <a:pt x="5577346" y="8928118"/>
                </a:cubicBezTo>
                <a:cubicBezTo>
                  <a:pt x="5570610" y="8928118"/>
                  <a:pt x="5553770" y="8914648"/>
                  <a:pt x="5553770" y="8911279"/>
                </a:cubicBezTo>
                <a:cubicBezTo>
                  <a:pt x="5553770" y="8884336"/>
                  <a:pt x="5496516" y="8887703"/>
                  <a:pt x="5489779" y="8911279"/>
                </a:cubicBezTo>
                <a:cubicBezTo>
                  <a:pt x="5483043" y="8924751"/>
                  <a:pt x="5499883" y="8931486"/>
                  <a:pt x="5486411" y="8944958"/>
                </a:cubicBezTo>
                <a:cubicBezTo>
                  <a:pt x="5479676" y="8955061"/>
                  <a:pt x="5472939" y="8965166"/>
                  <a:pt x="5459467" y="8965166"/>
                </a:cubicBezTo>
                <a:cubicBezTo>
                  <a:pt x="5445996" y="8965166"/>
                  <a:pt x="5432524" y="8958431"/>
                  <a:pt x="5419052" y="8955061"/>
                </a:cubicBezTo>
                <a:cubicBezTo>
                  <a:pt x="5402212" y="8951694"/>
                  <a:pt x="5385372" y="8961798"/>
                  <a:pt x="5368532" y="8948326"/>
                </a:cubicBezTo>
                <a:cubicBezTo>
                  <a:pt x="5355060" y="8938223"/>
                  <a:pt x="5341589" y="8938223"/>
                  <a:pt x="5328117" y="8941591"/>
                </a:cubicBezTo>
                <a:lnTo>
                  <a:pt x="5307909" y="8951694"/>
                </a:lnTo>
                <a:lnTo>
                  <a:pt x="5287702" y="8951694"/>
                </a:lnTo>
                <a:cubicBezTo>
                  <a:pt x="5274230" y="8955061"/>
                  <a:pt x="5274230" y="8971901"/>
                  <a:pt x="5264125" y="8975269"/>
                </a:cubicBezTo>
                <a:cubicBezTo>
                  <a:pt x="5250653" y="8982006"/>
                  <a:pt x="5243918" y="8982006"/>
                  <a:pt x="5237182" y="8998846"/>
                </a:cubicBezTo>
                <a:cubicBezTo>
                  <a:pt x="5233813" y="9008949"/>
                  <a:pt x="5213605" y="9012316"/>
                  <a:pt x="5203502" y="9012316"/>
                </a:cubicBezTo>
                <a:cubicBezTo>
                  <a:pt x="5196766" y="9015684"/>
                  <a:pt x="5183295" y="9002213"/>
                  <a:pt x="5176558" y="9008949"/>
                </a:cubicBezTo>
                <a:cubicBezTo>
                  <a:pt x="5166455" y="9019053"/>
                  <a:pt x="5159718" y="9025788"/>
                  <a:pt x="5146246" y="9032524"/>
                </a:cubicBezTo>
                <a:cubicBezTo>
                  <a:pt x="5129406" y="9035891"/>
                  <a:pt x="5126038" y="9049364"/>
                  <a:pt x="5119303" y="9066204"/>
                </a:cubicBezTo>
                <a:cubicBezTo>
                  <a:pt x="5115935" y="9072939"/>
                  <a:pt x="5112568" y="9089779"/>
                  <a:pt x="5102463" y="9093146"/>
                </a:cubicBezTo>
                <a:cubicBezTo>
                  <a:pt x="5095728" y="9096514"/>
                  <a:pt x="5092359" y="9093146"/>
                  <a:pt x="5088991" y="9099882"/>
                </a:cubicBezTo>
                <a:cubicBezTo>
                  <a:pt x="5085623" y="9106619"/>
                  <a:pt x="5082256" y="9109986"/>
                  <a:pt x="5075519" y="9113354"/>
                </a:cubicBezTo>
                <a:cubicBezTo>
                  <a:pt x="5068784" y="9120089"/>
                  <a:pt x="5065416" y="9136929"/>
                  <a:pt x="5062048" y="9147034"/>
                </a:cubicBezTo>
                <a:cubicBezTo>
                  <a:pt x="5055311" y="9153769"/>
                  <a:pt x="5035104" y="9170609"/>
                  <a:pt x="5025001" y="9170609"/>
                </a:cubicBezTo>
                <a:cubicBezTo>
                  <a:pt x="5011529" y="9173976"/>
                  <a:pt x="5008161" y="9160504"/>
                  <a:pt x="5001424" y="9177344"/>
                </a:cubicBezTo>
                <a:cubicBezTo>
                  <a:pt x="4994689" y="9187447"/>
                  <a:pt x="4981217" y="9194184"/>
                  <a:pt x="4971112" y="9200919"/>
                </a:cubicBezTo>
                <a:cubicBezTo>
                  <a:pt x="4961009" y="9207655"/>
                  <a:pt x="4937432" y="9207655"/>
                  <a:pt x="4923962" y="9207655"/>
                </a:cubicBezTo>
                <a:cubicBezTo>
                  <a:pt x="4910489" y="9207655"/>
                  <a:pt x="4903754" y="9190816"/>
                  <a:pt x="4886914" y="9190816"/>
                </a:cubicBezTo>
                <a:cubicBezTo>
                  <a:pt x="4859970" y="9190816"/>
                  <a:pt x="4843130" y="9231231"/>
                  <a:pt x="4829658" y="9251437"/>
                </a:cubicBezTo>
                <a:cubicBezTo>
                  <a:pt x="4819555" y="9268277"/>
                  <a:pt x="4802715" y="9271645"/>
                  <a:pt x="4785875" y="9271645"/>
                </a:cubicBezTo>
                <a:cubicBezTo>
                  <a:pt x="4775770" y="9275014"/>
                  <a:pt x="4769035" y="9275014"/>
                  <a:pt x="4758931" y="9275014"/>
                </a:cubicBezTo>
                <a:lnTo>
                  <a:pt x="4738723" y="9275014"/>
                </a:lnTo>
                <a:cubicBezTo>
                  <a:pt x="4738723" y="9278382"/>
                  <a:pt x="4735355" y="9281749"/>
                  <a:pt x="4731988" y="9281749"/>
                </a:cubicBezTo>
                <a:cubicBezTo>
                  <a:pt x="4708411" y="9298589"/>
                  <a:pt x="4698308" y="9325532"/>
                  <a:pt x="4678101" y="9345740"/>
                </a:cubicBezTo>
                <a:cubicBezTo>
                  <a:pt x="4651156" y="9372682"/>
                  <a:pt x="4624213" y="9396258"/>
                  <a:pt x="4600636" y="9419833"/>
                </a:cubicBezTo>
                <a:cubicBezTo>
                  <a:pt x="4573694" y="9446777"/>
                  <a:pt x="4556854" y="9463617"/>
                  <a:pt x="4523174" y="9470352"/>
                </a:cubicBezTo>
                <a:cubicBezTo>
                  <a:pt x="4509702" y="9473720"/>
                  <a:pt x="4492862" y="9477088"/>
                  <a:pt x="4482757" y="9466985"/>
                </a:cubicBezTo>
                <a:cubicBezTo>
                  <a:pt x="4476022" y="9460248"/>
                  <a:pt x="4462550" y="9446777"/>
                  <a:pt x="4476022" y="9443410"/>
                </a:cubicBezTo>
                <a:cubicBezTo>
                  <a:pt x="4502967" y="9440040"/>
                  <a:pt x="4499597" y="9392890"/>
                  <a:pt x="4486127" y="9376050"/>
                </a:cubicBezTo>
                <a:cubicBezTo>
                  <a:pt x="4479390" y="9369315"/>
                  <a:pt x="4476022" y="9365947"/>
                  <a:pt x="4472654" y="9355843"/>
                </a:cubicBezTo>
                <a:cubicBezTo>
                  <a:pt x="4472654" y="9339004"/>
                  <a:pt x="4486127" y="9335635"/>
                  <a:pt x="4476022" y="9318797"/>
                </a:cubicBezTo>
                <a:cubicBezTo>
                  <a:pt x="4472654" y="9308692"/>
                  <a:pt x="4469287" y="9291852"/>
                  <a:pt x="4455815" y="9288485"/>
                </a:cubicBezTo>
                <a:cubicBezTo>
                  <a:pt x="4445710" y="9288485"/>
                  <a:pt x="4432239" y="9295222"/>
                  <a:pt x="4428870" y="9278382"/>
                </a:cubicBezTo>
                <a:cubicBezTo>
                  <a:pt x="4425502" y="9268277"/>
                  <a:pt x="4428870" y="9261542"/>
                  <a:pt x="4418767" y="9258174"/>
                </a:cubicBezTo>
                <a:cubicBezTo>
                  <a:pt x="4398560" y="9251437"/>
                  <a:pt x="4385087" y="9237967"/>
                  <a:pt x="4368248" y="9231231"/>
                </a:cubicBezTo>
                <a:cubicBezTo>
                  <a:pt x="4354775" y="9224494"/>
                  <a:pt x="4337936" y="9224494"/>
                  <a:pt x="4327833" y="9214392"/>
                </a:cubicBezTo>
                <a:cubicBezTo>
                  <a:pt x="4317728" y="9204287"/>
                  <a:pt x="4314360" y="9184079"/>
                  <a:pt x="4310993" y="9173976"/>
                </a:cubicBezTo>
                <a:cubicBezTo>
                  <a:pt x="4304256" y="9160504"/>
                  <a:pt x="4294151" y="9147034"/>
                  <a:pt x="4287416" y="9133561"/>
                </a:cubicBezTo>
                <a:lnTo>
                  <a:pt x="4287416" y="9130962"/>
                </a:lnTo>
                <a:lnTo>
                  <a:pt x="4274619" y="9131788"/>
                </a:lnTo>
                <a:cubicBezTo>
                  <a:pt x="4270830" y="9136841"/>
                  <a:pt x="4267462" y="9144420"/>
                  <a:pt x="4264095" y="9147789"/>
                </a:cubicBezTo>
                <a:cubicBezTo>
                  <a:pt x="4260725" y="9154526"/>
                  <a:pt x="4250622" y="9154526"/>
                  <a:pt x="4247255" y="9157894"/>
                </a:cubicBezTo>
                <a:cubicBezTo>
                  <a:pt x="4243887" y="9164631"/>
                  <a:pt x="4243887" y="9174737"/>
                  <a:pt x="4237152" y="9178104"/>
                </a:cubicBezTo>
                <a:cubicBezTo>
                  <a:pt x="4227047" y="9191580"/>
                  <a:pt x="4213577" y="9188211"/>
                  <a:pt x="4203474" y="9205054"/>
                </a:cubicBezTo>
                <a:cubicBezTo>
                  <a:pt x="4196737" y="9218527"/>
                  <a:pt x="4203474" y="9228632"/>
                  <a:pt x="4200106" y="9242107"/>
                </a:cubicBezTo>
                <a:cubicBezTo>
                  <a:pt x="4196737" y="9255581"/>
                  <a:pt x="4169795" y="9255581"/>
                  <a:pt x="4159691" y="9255581"/>
                </a:cubicBezTo>
                <a:cubicBezTo>
                  <a:pt x="4139485" y="9252212"/>
                  <a:pt x="4139485" y="9265686"/>
                  <a:pt x="4126013" y="9275792"/>
                </a:cubicBezTo>
                <a:cubicBezTo>
                  <a:pt x="4115910" y="9285898"/>
                  <a:pt x="4102437" y="9289266"/>
                  <a:pt x="4092335" y="9299372"/>
                </a:cubicBezTo>
                <a:cubicBezTo>
                  <a:pt x="4085599" y="9306109"/>
                  <a:pt x="4078864" y="9333056"/>
                  <a:pt x="4065392" y="9326319"/>
                </a:cubicBezTo>
                <a:cubicBezTo>
                  <a:pt x="4058656" y="9326319"/>
                  <a:pt x="4051921" y="9319582"/>
                  <a:pt x="4045186" y="9316213"/>
                </a:cubicBezTo>
                <a:cubicBezTo>
                  <a:pt x="4038449" y="9316213"/>
                  <a:pt x="4028346" y="9322952"/>
                  <a:pt x="4021611" y="9322952"/>
                </a:cubicBezTo>
                <a:cubicBezTo>
                  <a:pt x="4004771" y="9326319"/>
                  <a:pt x="3987932" y="9326319"/>
                  <a:pt x="3974460" y="9322952"/>
                </a:cubicBezTo>
                <a:cubicBezTo>
                  <a:pt x="3957622" y="9319582"/>
                  <a:pt x="3957622" y="9306109"/>
                  <a:pt x="3944150" y="9299372"/>
                </a:cubicBezTo>
                <a:cubicBezTo>
                  <a:pt x="3940782" y="9296002"/>
                  <a:pt x="3937414" y="9296002"/>
                  <a:pt x="3934047" y="9296002"/>
                </a:cubicBezTo>
                <a:cubicBezTo>
                  <a:pt x="3937414" y="9292635"/>
                  <a:pt x="3940782" y="9289266"/>
                  <a:pt x="3950887" y="9285898"/>
                </a:cubicBezTo>
                <a:cubicBezTo>
                  <a:pt x="3959305" y="9280844"/>
                  <a:pt x="3965200" y="9277476"/>
                  <a:pt x="3968567" y="9272844"/>
                </a:cubicBezTo>
                <a:cubicBezTo>
                  <a:pt x="3968603" y="9272552"/>
                  <a:pt x="3968638" y="9272258"/>
                  <a:pt x="3968674" y="9271967"/>
                </a:cubicBezTo>
                <a:lnTo>
                  <a:pt x="3951006" y="9284997"/>
                </a:lnTo>
                <a:cubicBezTo>
                  <a:pt x="3940896" y="9288365"/>
                  <a:pt x="3937526" y="9291732"/>
                  <a:pt x="3934156" y="9295100"/>
                </a:cubicBezTo>
                <a:cubicBezTo>
                  <a:pt x="3927416" y="9295100"/>
                  <a:pt x="3924045" y="9295100"/>
                  <a:pt x="3920674" y="9301835"/>
                </a:cubicBezTo>
                <a:cubicBezTo>
                  <a:pt x="3917305" y="9305203"/>
                  <a:pt x="3910563" y="9305203"/>
                  <a:pt x="3903823" y="9301835"/>
                </a:cubicBezTo>
                <a:cubicBezTo>
                  <a:pt x="3893712" y="9298468"/>
                  <a:pt x="3886972" y="9301835"/>
                  <a:pt x="3876861" y="9305203"/>
                </a:cubicBezTo>
                <a:cubicBezTo>
                  <a:pt x="3863380" y="9305203"/>
                  <a:pt x="3856639" y="9315308"/>
                  <a:pt x="3843158" y="9318675"/>
                </a:cubicBezTo>
                <a:cubicBezTo>
                  <a:pt x="3829676" y="9322043"/>
                  <a:pt x="3812825" y="9328778"/>
                  <a:pt x="3799344" y="9322043"/>
                </a:cubicBezTo>
                <a:cubicBezTo>
                  <a:pt x="3789233" y="9318675"/>
                  <a:pt x="3782493" y="9322043"/>
                  <a:pt x="3772382" y="9322043"/>
                </a:cubicBezTo>
                <a:cubicBezTo>
                  <a:pt x="3765640" y="9322043"/>
                  <a:pt x="3762271" y="9318675"/>
                  <a:pt x="3755529" y="9315308"/>
                </a:cubicBezTo>
                <a:cubicBezTo>
                  <a:pt x="3742049" y="9308571"/>
                  <a:pt x="3735308" y="9311940"/>
                  <a:pt x="3725197" y="9318675"/>
                </a:cubicBezTo>
                <a:cubicBezTo>
                  <a:pt x="3721827" y="9311940"/>
                  <a:pt x="3718457" y="9301835"/>
                  <a:pt x="3715086" y="9295100"/>
                </a:cubicBezTo>
                <a:cubicBezTo>
                  <a:pt x="3713401" y="9288364"/>
                  <a:pt x="3714243" y="9281628"/>
                  <a:pt x="3714244" y="9274893"/>
                </a:cubicBezTo>
                <a:lnTo>
                  <a:pt x="3711808" y="9266546"/>
                </a:lnTo>
                <a:lnTo>
                  <a:pt x="3710850" y="9266546"/>
                </a:lnTo>
                <a:lnTo>
                  <a:pt x="3713183" y="9274550"/>
                </a:lnTo>
                <a:cubicBezTo>
                  <a:pt x="3713183" y="9281287"/>
                  <a:pt x="3712341" y="9288025"/>
                  <a:pt x="3714024" y="9294763"/>
                </a:cubicBezTo>
                <a:cubicBezTo>
                  <a:pt x="3717392" y="9301499"/>
                  <a:pt x="3720758" y="9311606"/>
                  <a:pt x="3724126" y="9318344"/>
                </a:cubicBezTo>
                <a:cubicBezTo>
                  <a:pt x="3720758" y="9318344"/>
                  <a:pt x="3717392" y="9321712"/>
                  <a:pt x="3714024" y="9321712"/>
                </a:cubicBezTo>
                <a:cubicBezTo>
                  <a:pt x="3697191" y="9321712"/>
                  <a:pt x="3690457" y="9335187"/>
                  <a:pt x="3676990" y="9341926"/>
                </a:cubicBezTo>
                <a:lnTo>
                  <a:pt x="3672308" y="9346903"/>
                </a:lnTo>
                <a:lnTo>
                  <a:pt x="3672308" y="9353896"/>
                </a:lnTo>
                <a:lnTo>
                  <a:pt x="3665730" y="9353896"/>
                </a:lnTo>
                <a:lnTo>
                  <a:pt x="3663523" y="9356242"/>
                </a:lnTo>
                <a:cubicBezTo>
                  <a:pt x="3660998" y="9362138"/>
                  <a:pt x="3660156" y="9368875"/>
                  <a:pt x="3660156" y="9375612"/>
                </a:cubicBezTo>
                <a:cubicBezTo>
                  <a:pt x="3656788" y="9389087"/>
                  <a:pt x="3650055" y="9402562"/>
                  <a:pt x="3643321" y="9412668"/>
                </a:cubicBezTo>
                <a:cubicBezTo>
                  <a:pt x="3636587" y="9422775"/>
                  <a:pt x="3602920" y="9422775"/>
                  <a:pt x="3589452" y="9426144"/>
                </a:cubicBezTo>
                <a:cubicBezTo>
                  <a:pt x="3579351" y="9426144"/>
                  <a:pt x="3565884" y="9419405"/>
                  <a:pt x="3555784" y="9422775"/>
                </a:cubicBezTo>
                <a:cubicBezTo>
                  <a:pt x="3542316" y="9426144"/>
                  <a:pt x="3535583" y="9432881"/>
                  <a:pt x="3522115" y="9422775"/>
                </a:cubicBezTo>
                <a:cubicBezTo>
                  <a:pt x="3505282" y="9409299"/>
                  <a:pt x="3481713" y="9385719"/>
                  <a:pt x="3458145" y="9395825"/>
                </a:cubicBezTo>
                <a:lnTo>
                  <a:pt x="3454779" y="9399193"/>
                </a:lnTo>
                <a:lnTo>
                  <a:pt x="3454779" y="9392456"/>
                </a:lnTo>
                <a:cubicBezTo>
                  <a:pt x="3454779" y="9384034"/>
                  <a:pt x="3453096" y="9375612"/>
                  <a:pt x="3450571" y="9367191"/>
                </a:cubicBezTo>
                <a:lnTo>
                  <a:pt x="3445699" y="9353896"/>
                </a:lnTo>
                <a:lnTo>
                  <a:pt x="3445308" y="9353896"/>
                </a:lnTo>
                <a:lnTo>
                  <a:pt x="3450395" y="9367785"/>
                </a:lnTo>
                <a:cubicBezTo>
                  <a:pt x="3452919" y="9376207"/>
                  <a:pt x="3454601" y="9384629"/>
                  <a:pt x="3454601" y="9393051"/>
                </a:cubicBezTo>
                <a:lnTo>
                  <a:pt x="3454601" y="9399789"/>
                </a:lnTo>
                <a:cubicBezTo>
                  <a:pt x="3447870" y="9406526"/>
                  <a:pt x="3451235" y="9420002"/>
                  <a:pt x="3444504" y="9426740"/>
                </a:cubicBezTo>
                <a:cubicBezTo>
                  <a:pt x="3437774" y="9436846"/>
                  <a:pt x="3431043" y="9433477"/>
                  <a:pt x="3431043" y="9443583"/>
                </a:cubicBezTo>
                <a:lnTo>
                  <a:pt x="3431043" y="9467166"/>
                </a:lnTo>
                <a:cubicBezTo>
                  <a:pt x="3431043" y="9480642"/>
                  <a:pt x="3420948" y="9487378"/>
                  <a:pt x="3417582" y="9497485"/>
                </a:cubicBezTo>
                <a:cubicBezTo>
                  <a:pt x="3410851" y="9507592"/>
                  <a:pt x="3410851" y="9507592"/>
                  <a:pt x="3397390" y="9504223"/>
                </a:cubicBezTo>
                <a:cubicBezTo>
                  <a:pt x="3387294" y="9500854"/>
                  <a:pt x="3377199" y="9514329"/>
                  <a:pt x="3363737" y="9517698"/>
                </a:cubicBezTo>
                <a:cubicBezTo>
                  <a:pt x="3353641" y="9517698"/>
                  <a:pt x="3340180" y="9524435"/>
                  <a:pt x="3333449" y="9531174"/>
                </a:cubicBezTo>
                <a:cubicBezTo>
                  <a:pt x="3323352" y="9541280"/>
                  <a:pt x="3323352" y="9551386"/>
                  <a:pt x="3306527" y="9544649"/>
                </a:cubicBezTo>
                <a:cubicBezTo>
                  <a:pt x="3296430" y="9541280"/>
                  <a:pt x="3282969" y="9544649"/>
                  <a:pt x="3276238" y="9534541"/>
                </a:cubicBezTo>
                <a:cubicBezTo>
                  <a:pt x="3266142" y="9521066"/>
                  <a:pt x="3259411" y="9524435"/>
                  <a:pt x="3242585" y="9521066"/>
                </a:cubicBezTo>
                <a:cubicBezTo>
                  <a:pt x="3212297" y="9521066"/>
                  <a:pt x="3229123" y="9578337"/>
                  <a:pt x="3202200" y="9571600"/>
                </a:cubicBezTo>
                <a:cubicBezTo>
                  <a:pt x="3188739" y="9564861"/>
                  <a:pt x="3178644" y="9561492"/>
                  <a:pt x="3161817" y="9564861"/>
                </a:cubicBezTo>
                <a:cubicBezTo>
                  <a:pt x="3148356" y="9571600"/>
                  <a:pt x="3134894" y="9578337"/>
                  <a:pt x="3121433" y="9568231"/>
                </a:cubicBezTo>
                <a:cubicBezTo>
                  <a:pt x="3104606" y="9554755"/>
                  <a:pt x="3087779" y="9534541"/>
                  <a:pt x="3067587" y="9544649"/>
                </a:cubicBezTo>
                <a:cubicBezTo>
                  <a:pt x="3054126" y="9554755"/>
                  <a:pt x="3047395" y="9551386"/>
                  <a:pt x="3033934" y="9551386"/>
                </a:cubicBezTo>
                <a:cubicBezTo>
                  <a:pt x="3023837" y="9548017"/>
                  <a:pt x="3010376" y="9537911"/>
                  <a:pt x="3000285" y="9541280"/>
                </a:cubicBezTo>
                <a:cubicBezTo>
                  <a:pt x="2986823" y="9551386"/>
                  <a:pt x="2986823" y="9558125"/>
                  <a:pt x="2966631" y="9558125"/>
                </a:cubicBezTo>
                <a:cubicBezTo>
                  <a:pt x="2953169" y="9558125"/>
                  <a:pt x="2943076" y="9571600"/>
                  <a:pt x="2929612" y="9558125"/>
                </a:cubicBezTo>
                <a:cubicBezTo>
                  <a:pt x="2916149" y="9537911"/>
                  <a:pt x="2906055" y="9497485"/>
                  <a:pt x="2872403" y="9517698"/>
                </a:cubicBezTo>
                <a:cubicBezTo>
                  <a:pt x="2862306" y="9521066"/>
                  <a:pt x="2858940" y="9534541"/>
                  <a:pt x="2848844" y="9534541"/>
                </a:cubicBezTo>
                <a:cubicBezTo>
                  <a:pt x="2832016" y="9534541"/>
                  <a:pt x="2815192" y="9534541"/>
                  <a:pt x="2801730" y="9537911"/>
                </a:cubicBezTo>
                <a:cubicBezTo>
                  <a:pt x="2791633" y="9541280"/>
                  <a:pt x="2781536" y="9548017"/>
                  <a:pt x="2771442" y="9548017"/>
                </a:cubicBezTo>
                <a:cubicBezTo>
                  <a:pt x="2754614" y="9548017"/>
                  <a:pt x="2757981" y="9537911"/>
                  <a:pt x="2751248" y="9524435"/>
                </a:cubicBezTo>
                <a:cubicBezTo>
                  <a:pt x="2744519" y="9514329"/>
                  <a:pt x="2734422" y="9494117"/>
                  <a:pt x="2724327" y="9487378"/>
                </a:cubicBezTo>
                <a:lnTo>
                  <a:pt x="2704134" y="9487378"/>
                </a:lnTo>
                <a:cubicBezTo>
                  <a:pt x="2704134" y="9480640"/>
                  <a:pt x="2704975" y="9473903"/>
                  <a:pt x="2705398" y="9466744"/>
                </a:cubicBezTo>
                <a:cubicBezTo>
                  <a:pt x="2705170" y="9462565"/>
                  <a:pt x="2704941" y="9458385"/>
                  <a:pt x="2704713" y="9454206"/>
                </a:cubicBezTo>
                <a:lnTo>
                  <a:pt x="2704562" y="9454287"/>
                </a:lnTo>
                <a:cubicBezTo>
                  <a:pt x="2704791" y="9458486"/>
                  <a:pt x="2705019" y="9462686"/>
                  <a:pt x="2705248" y="9466885"/>
                </a:cubicBezTo>
                <a:cubicBezTo>
                  <a:pt x="2704827" y="9474040"/>
                  <a:pt x="2703984" y="9480775"/>
                  <a:pt x="2703984" y="9487511"/>
                </a:cubicBezTo>
                <a:lnTo>
                  <a:pt x="2673659" y="9487511"/>
                </a:lnTo>
                <a:cubicBezTo>
                  <a:pt x="2673659" y="9494246"/>
                  <a:pt x="2683767" y="9504349"/>
                  <a:pt x="2683767" y="9511085"/>
                </a:cubicBezTo>
                <a:cubicBezTo>
                  <a:pt x="2690506" y="9521188"/>
                  <a:pt x="2697244" y="9541393"/>
                  <a:pt x="2693876" y="9554863"/>
                </a:cubicBezTo>
                <a:cubicBezTo>
                  <a:pt x="2690506" y="9568333"/>
                  <a:pt x="2673659" y="9578436"/>
                  <a:pt x="2663553" y="9591907"/>
                </a:cubicBezTo>
                <a:cubicBezTo>
                  <a:pt x="2653444" y="9605377"/>
                  <a:pt x="2643335" y="9615480"/>
                  <a:pt x="2626489" y="9615480"/>
                </a:cubicBezTo>
                <a:cubicBezTo>
                  <a:pt x="2613012" y="9618848"/>
                  <a:pt x="2602905" y="9612113"/>
                  <a:pt x="2589425" y="9625583"/>
                </a:cubicBezTo>
                <a:cubicBezTo>
                  <a:pt x="2579317" y="9635685"/>
                  <a:pt x="2569210" y="9642420"/>
                  <a:pt x="2575949" y="9659258"/>
                </a:cubicBezTo>
                <a:cubicBezTo>
                  <a:pt x="2579317" y="9672729"/>
                  <a:pt x="2589425" y="9679464"/>
                  <a:pt x="2596165" y="9689567"/>
                </a:cubicBezTo>
                <a:cubicBezTo>
                  <a:pt x="2599535" y="9696303"/>
                  <a:pt x="2599535" y="9719875"/>
                  <a:pt x="2599535" y="9726610"/>
                </a:cubicBezTo>
                <a:cubicBezTo>
                  <a:pt x="2586056" y="9729978"/>
                  <a:pt x="2586056" y="9716507"/>
                  <a:pt x="2579317" y="9709772"/>
                </a:cubicBezTo>
                <a:cubicBezTo>
                  <a:pt x="2569210" y="9699670"/>
                  <a:pt x="2545625" y="9699670"/>
                  <a:pt x="2535518" y="9703038"/>
                </a:cubicBezTo>
                <a:cubicBezTo>
                  <a:pt x="2518670" y="9703038"/>
                  <a:pt x="2511931" y="9713139"/>
                  <a:pt x="2501824" y="9723242"/>
                </a:cubicBezTo>
                <a:cubicBezTo>
                  <a:pt x="2488345" y="9729978"/>
                  <a:pt x="2474869" y="9733345"/>
                  <a:pt x="2461393" y="9736713"/>
                </a:cubicBezTo>
                <a:cubicBezTo>
                  <a:pt x="2454653" y="9740081"/>
                  <a:pt x="2451283" y="9743448"/>
                  <a:pt x="2447914" y="9746816"/>
                </a:cubicBezTo>
                <a:cubicBezTo>
                  <a:pt x="2444544" y="9746816"/>
                  <a:pt x="2437805" y="9746816"/>
                  <a:pt x="2431066" y="9750184"/>
                </a:cubicBezTo>
                <a:cubicBezTo>
                  <a:pt x="2417589" y="9753551"/>
                  <a:pt x="2407483" y="9767022"/>
                  <a:pt x="2394004" y="9770389"/>
                </a:cubicBezTo>
                <a:cubicBezTo>
                  <a:pt x="2377158" y="9773757"/>
                  <a:pt x="2370420" y="9780492"/>
                  <a:pt x="2356941" y="9767022"/>
                </a:cubicBezTo>
                <a:cubicBezTo>
                  <a:pt x="2346833" y="9760287"/>
                  <a:pt x="2313141" y="9763654"/>
                  <a:pt x="2309770" y="9773757"/>
                </a:cubicBezTo>
                <a:cubicBezTo>
                  <a:pt x="2303032" y="9787226"/>
                  <a:pt x="2316507" y="9800697"/>
                  <a:pt x="2316507" y="9814167"/>
                </a:cubicBezTo>
                <a:cubicBezTo>
                  <a:pt x="2313141" y="9827638"/>
                  <a:pt x="2306398" y="9847844"/>
                  <a:pt x="2299662" y="9861315"/>
                </a:cubicBezTo>
                <a:cubicBezTo>
                  <a:pt x="2292923" y="9871416"/>
                  <a:pt x="2299662" y="9891622"/>
                  <a:pt x="2286186" y="9894990"/>
                </a:cubicBezTo>
                <a:cubicBezTo>
                  <a:pt x="2276078" y="9894990"/>
                  <a:pt x="2279446" y="9918563"/>
                  <a:pt x="2265969" y="9918563"/>
                </a:cubicBezTo>
                <a:cubicBezTo>
                  <a:pt x="2249123" y="9921931"/>
                  <a:pt x="2252492" y="9915196"/>
                  <a:pt x="2242383" y="9932034"/>
                </a:cubicBezTo>
                <a:cubicBezTo>
                  <a:pt x="2242383" y="9935402"/>
                  <a:pt x="2235642" y="9942137"/>
                  <a:pt x="2232274" y="9942137"/>
                </a:cubicBezTo>
                <a:cubicBezTo>
                  <a:pt x="2228906" y="9942137"/>
                  <a:pt x="2222167" y="9932034"/>
                  <a:pt x="2222167" y="9942137"/>
                </a:cubicBezTo>
                <a:cubicBezTo>
                  <a:pt x="2218798" y="9948871"/>
                  <a:pt x="2205320" y="9948871"/>
                  <a:pt x="2198580" y="9955606"/>
                </a:cubicBezTo>
                <a:cubicBezTo>
                  <a:pt x="2185104" y="9962341"/>
                  <a:pt x="2188476" y="9969077"/>
                  <a:pt x="2174999" y="9955606"/>
                </a:cubicBezTo>
                <a:cubicBezTo>
                  <a:pt x="2164890" y="9945505"/>
                  <a:pt x="2158150" y="9938769"/>
                  <a:pt x="2154781" y="9925299"/>
                </a:cubicBezTo>
                <a:cubicBezTo>
                  <a:pt x="2148040" y="9915196"/>
                  <a:pt x="2134563" y="9898357"/>
                  <a:pt x="2134563" y="9888254"/>
                </a:cubicBezTo>
                <a:cubicBezTo>
                  <a:pt x="2131196" y="9871416"/>
                  <a:pt x="2124455" y="9864682"/>
                  <a:pt x="2124455" y="9851212"/>
                </a:cubicBezTo>
                <a:cubicBezTo>
                  <a:pt x="2121087" y="9837741"/>
                  <a:pt x="2110978" y="9817535"/>
                  <a:pt x="2117714" y="9804064"/>
                </a:cubicBezTo>
                <a:cubicBezTo>
                  <a:pt x="2124455" y="9787226"/>
                  <a:pt x="2121087" y="9773757"/>
                  <a:pt x="2110978" y="9760287"/>
                </a:cubicBezTo>
                <a:cubicBezTo>
                  <a:pt x="2100870" y="9750184"/>
                  <a:pt x="2097501" y="9736713"/>
                  <a:pt x="2087393" y="9726610"/>
                </a:cubicBezTo>
                <a:cubicBezTo>
                  <a:pt x="2087393" y="9723242"/>
                  <a:pt x="2084024" y="9723242"/>
                  <a:pt x="2080654" y="9723242"/>
                </a:cubicBezTo>
                <a:cubicBezTo>
                  <a:pt x="2080625" y="9723159"/>
                  <a:pt x="2080597" y="9723073"/>
                  <a:pt x="2080571" y="9722990"/>
                </a:cubicBezTo>
                <a:lnTo>
                  <a:pt x="2054359" y="9732807"/>
                </a:lnTo>
                <a:cubicBezTo>
                  <a:pt x="2045095" y="9737856"/>
                  <a:pt x="2035829" y="9742904"/>
                  <a:pt x="2027404" y="9742904"/>
                </a:cubicBezTo>
                <a:cubicBezTo>
                  <a:pt x="2017295" y="9742904"/>
                  <a:pt x="2017295" y="9759731"/>
                  <a:pt x="2007188" y="9763097"/>
                </a:cubicBezTo>
                <a:cubicBezTo>
                  <a:pt x="1997079" y="9773194"/>
                  <a:pt x="1983602" y="9776559"/>
                  <a:pt x="1973496" y="9786655"/>
                </a:cubicBezTo>
                <a:cubicBezTo>
                  <a:pt x="1963385" y="9796752"/>
                  <a:pt x="1960017" y="9786655"/>
                  <a:pt x="1946540" y="9786655"/>
                </a:cubicBezTo>
                <a:cubicBezTo>
                  <a:pt x="1926322" y="9786655"/>
                  <a:pt x="1906108" y="9783289"/>
                  <a:pt x="1885891" y="9779925"/>
                </a:cubicBezTo>
                <a:cubicBezTo>
                  <a:pt x="1872414" y="9776559"/>
                  <a:pt x="1858934" y="9790021"/>
                  <a:pt x="1848825" y="9783289"/>
                </a:cubicBezTo>
                <a:cubicBezTo>
                  <a:pt x="1838720" y="9776559"/>
                  <a:pt x="1835348" y="9766462"/>
                  <a:pt x="1825240" y="9759731"/>
                </a:cubicBezTo>
                <a:cubicBezTo>
                  <a:pt x="1811763" y="9753001"/>
                  <a:pt x="1808394" y="9742904"/>
                  <a:pt x="1788177" y="9746270"/>
                </a:cubicBezTo>
                <a:cubicBezTo>
                  <a:pt x="1771331" y="9746270"/>
                  <a:pt x="1751114" y="9749635"/>
                  <a:pt x="1734265" y="9756367"/>
                </a:cubicBezTo>
                <a:cubicBezTo>
                  <a:pt x="1717420" y="9759731"/>
                  <a:pt x="1714051" y="9759731"/>
                  <a:pt x="1700571" y="9773194"/>
                </a:cubicBezTo>
                <a:cubicBezTo>
                  <a:pt x="1693834" y="9783289"/>
                  <a:pt x="1690466" y="9769828"/>
                  <a:pt x="1683726" y="9779925"/>
                </a:cubicBezTo>
                <a:cubicBezTo>
                  <a:pt x="1680357" y="9790021"/>
                  <a:pt x="1676989" y="9796752"/>
                  <a:pt x="1666879" y="9803482"/>
                </a:cubicBezTo>
                <a:cubicBezTo>
                  <a:pt x="1653403" y="9816945"/>
                  <a:pt x="1633185" y="9837137"/>
                  <a:pt x="1616337" y="9847234"/>
                </a:cubicBezTo>
                <a:cubicBezTo>
                  <a:pt x="1596123" y="9857330"/>
                  <a:pt x="1575906" y="9874158"/>
                  <a:pt x="1565797" y="9894351"/>
                </a:cubicBezTo>
                <a:cubicBezTo>
                  <a:pt x="1555689" y="9911178"/>
                  <a:pt x="1532103" y="9914544"/>
                  <a:pt x="1515257" y="9921275"/>
                </a:cubicBezTo>
                <a:cubicBezTo>
                  <a:pt x="1501778" y="9924639"/>
                  <a:pt x="1457977" y="9944833"/>
                  <a:pt x="1444500" y="9938102"/>
                </a:cubicBezTo>
                <a:cubicBezTo>
                  <a:pt x="1431021" y="9924639"/>
                  <a:pt x="1424283" y="9904448"/>
                  <a:pt x="1404067" y="9894351"/>
                </a:cubicBezTo>
                <a:cubicBezTo>
                  <a:pt x="1383851" y="9880888"/>
                  <a:pt x="1356895" y="9890985"/>
                  <a:pt x="1333308" y="9877524"/>
                </a:cubicBezTo>
                <a:cubicBezTo>
                  <a:pt x="1319831" y="9870793"/>
                  <a:pt x="1299614" y="9867427"/>
                  <a:pt x="1289507" y="9853964"/>
                </a:cubicBezTo>
                <a:cubicBezTo>
                  <a:pt x="1282770" y="9847234"/>
                  <a:pt x="1276030" y="9840503"/>
                  <a:pt x="1269291" y="9840503"/>
                </a:cubicBezTo>
                <a:cubicBezTo>
                  <a:pt x="1269291" y="9840503"/>
                  <a:pt x="1265921" y="9840503"/>
                  <a:pt x="1265921" y="9843869"/>
                </a:cubicBezTo>
                <a:lnTo>
                  <a:pt x="1265921" y="9840503"/>
                </a:lnTo>
                <a:lnTo>
                  <a:pt x="1264934" y="9839516"/>
                </a:lnTo>
                <a:cubicBezTo>
                  <a:pt x="1264709" y="9837602"/>
                  <a:pt x="1264482" y="9835689"/>
                  <a:pt x="1264256" y="9833775"/>
                </a:cubicBezTo>
                <a:lnTo>
                  <a:pt x="1259523" y="9834112"/>
                </a:lnTo>
                <a:lnTo>
                  <a:pt x="1259182" y="9833772"/>
                </a:lnTo>
                <a:lnTo>
                  <a:pt x="1246012" y="9836403"/>
                </a:lnTo>
                <a:lnTo>
                  <a:pt x="1246012" y="9836664"/>
                </a:lnTo>
                <a:lnTo>
                  <a:pt x="1258363" y="9834195"/>
                </a:lnTo>
                <a:lnTo>
                  <a:pt x="1259523" y="9834112"/>
                </a:lnTo>
                <a:lnTo>
                  <a:pt x="1264934" y="9839516"/>
                </a:lnTo>
                <a:cubicBezTo>
                  <a:pt x="1266425" y="9844579"/>
                  <a:pt x="1268438" y="9855838"/>
                  <a:pt x="1268466" y="9864487"/>
                </a:cubicBezTo>
                <a:cubicBezTo>
                  <a:pt x="1268494" y="9873136"/>
                  <a:pt x="1265100" y="9881316"/>
                  <a:pt x="1265100" y="9891412"/>
                </a:cubicBezTo>
                <a:cubicBezTo>
                  <a:pt x="1268466" y="9901510"/>
                  <a:pt x="1268466" y="9911607"/>
                  <a:pt x="1265100" y="9921704"/>
                </a:cubicBezTo>
                <a:cubicBezTo>
                  <a:pt x="1251627" y="9938533"/>
                  <a:pt x="1231423" y="9945265"/>
                  <a:pt x="1224688" y="9968824"/>
                </a:cubicBezTo>
                <a:cubicBezTo>
                  <a:pt x="1221320" y="9992384"/>
                  <a:pt x="1231423" y="10015943"/>
                  <a:pt x="1228053" y="10039504"/>
                </a:cubicBezTo>
                <a:cubicBezTo>
                  <a:pt x="1228053" y="10049601"/>
                  <a:pt x="1228053" y="10063063"/>
                  <a:pt x="1224688" y="10073160"/>
                </a:cubicBezTo>
                <a:cubicBezTo>
                  <a:pt x="1221320" y="10083258"/>
                  <a:pt x="1238157" y="10100086"/>
                  <a:pt x="1231423" y="10106818"/>
                </a:cubicBezTo>
                <a:cubicBezTo>
                  <a:pt x="1228053" y="10110184"/>
                  <a:pt x="1201115" y="10116914"/>
                  <a:pt x="1197747" y="10113548"/>
                </a:cubicBezTo>
                <a:cubicBezTo>
                  <a:pt x="1191012" y="10106818"/>
                  <a:pt x="1187644" y="10106818"/>
                  <a:pt x="1180909" y="10110184"/>
                </a:cubicBezTo>
                <a:cubicBezTo>
                  <a:pt x="1170806" y="10116914"/>
                  <a:pt x="1167438" y="10113548"/>
                  <a:pt x="1157335" y="10110184"/>
                </a:cubicBezTo>
                <a:cubicBezTo>
                  <a:pt x="1147232" y="10116914"/>
                  <a:pt x="1150600" y="10133743"/>
                  <a:pt x="1133762" y="10133743"/>
                </a:cubicBezTo>
                <a:cubicBezTo>
                  <a:pt x="1123660" y="10133743"/>
                  <a:pt x="1113556" y="10123647"/>
                  <a:pt x="1103455" y="10123647"/>
                </a:cubicBezTo>
                <a:cubicBezTo>
                  <a:pt x="1066412" y="10123647"/>
                  <a:pt x="1089985" y="10164035"/>
                  <a:pt x="1066412" y="10177498"/>
                </a:cubicBezTo>
                <a:cubicBezTo>
                  <a:pt x="1056311" y="10184228"/>
                  <a:pt x="1042839" y="10167401"/>
                  <a:pt x="1036105" y="10177498"/>
                </a:cubicBezTo>
                <a:cubicBezTo>
                  <a:pt x="1032737" y="10180864"/>
                  <a:pt x="1032737" y="10184228"/>
                  <a:pt x="1032737" y="10187594"/>
                </a:cubicBezTo>
                <a:cubicBezTo>
                  <a:pt x="1026001" y="10194326"/>
                  <a:pt x="1019265" y="10194326"/>
                  <a:pt x="1015897" y="10201057"/>
                </a:cubicBezTo>
                <a:cubicBezTo>
                  <a:pt x="1009163" y="10207789"/>
                  <a:pt x="1012531" y="10231349"/>
                  <a:pt x="1002427" y="10231349"/>
                </a:cubicBezTo>
                <a:cubicBezTo>
                  <a:pt x="988958" y="10234715"/>
                  <a:pt x="978853" y="10221252"/>
                  <a:pt x="965383" y="10217886"/>
                </a:cubicBezTo>
                <a:cubicBezTo>
                  <a:pt x="948545" y="10217886"/>
                  <a:pt x="958649" y="10224616"/>
                  <a:pt x="948545" y="10231349"/>
                </a:cubicBezTo>
                <a:cubicBezTo>
                  <a:pt x="941810" y="10234715"/>
                  <a:pt x="924972" y="10221252"/>
                  <a:pt x="914870" y="10217886"/>
                </a:cubicBezTo>
                <a:cubicBezTo>
                  <a:pt x="904768" y="10214520"/>
                  <a:pt x="877827" y="10207789"/>
                  <a:pt x="864356" y="10211154"/>
                </a:cubicBezTo>
                <a:cubicBezTo>
                  <a:pt x="850886" y="10214520"/>
                  <a:pt x="834048" y="10211154"/>
                  <a:pt x="817211" y="10217886"/>
                </a:cubicBezTo>
                <a:cubicBezTo>
                  <a:pt x="803740" y="10221252"/>
                  <a:pt x="803740" y="10234715"/>
                  <a:pt x="786902" y="10234715"/>
                </a:cubicBezTo>
                <a:cubicBezTo>
                  <a:pt x="773431" y="10234715"/>
                  <a:pt x="759962" y="10241445"/>
                  <a:pt x="746490" y="10244811"/>
                </a:cubicBezTo>
                <a:cubicBezTo>
                  <a:pt x="736387" y="10244811"/>
                  <a:pt x="739756" y="10248177"/>
                  <a:pt x="733021" y="10251543"/>
                </a:cubicBezTo>
                <a:cubicBezTo>
                  <a:pt x="726284" y="10254908"/>
                  <a:pt x="722918" y="10251543"/>
                  <a:pt x="716182" y="10254908"/>
                </a:cubicBezTo>
                <a:cubicBezTo>
                  <a:pt x="699344" y="10258274"/>
                  <a:pt x="692609" y="10271737"/>
                  <a:pt x="682506" y="10281833"/>
                </a:cubicBezTo>
                <a:cubicBezTo>
                  <a:pt x="679139" y="10288566"/>
                  <a:pt x="658933" y="10298662"/>
                  <a:pt x="658933" y="10285200"/>
                </a:cubicBezTo>
                <a:cubicBezTo>
                  <a:pt x="658933" y="10275103"/>
                  <a:pt x="672403" y="10271737"/>
                  <a:pt x="675771" y="10261640"/>
                </a:cubicBezTo>
                <a:cubicBezTo>
                  <a:pt x="675771" y="10248177"/>
                  <a:pt x="672403" y="10238081"/>
                  <a:pt x="672403" y="10224616"/>
                </a:cubicBezTo>
                <a:cubicBezTo>
                  <a:pt x="672403" y="10217886"/>
                  <a:pt x="695976" y="10207789"/>
                  <a:pt x="685874" y="10201057"/>
                </a:cubicBezTo>
                <a:cubicBezTo>
                  <a:pt x="682506" y="10197691"/>
                  <a:pt x="675771" y="10197691"/>
                  <a:pt x="672403" y="10194326"/>
                </a:cubicBezTo>
                <a:cubicBezTo>
                  <a:pt x="669036" y="10190960"/>
                  <a:pt x="675771" y="10184228"/>
                  <a:pt x="669036" y="10180864"/>
                </a:cubicBezTo>
                <a:cubicBezTo>
                  <a:pt x="665668" y="10180864"/>
                  <a:pt x="648830" y="10187594"/>
                  <a:pt x="642094" y="10187594"/>
                </a:cubicBezTo>
                <a:cubicBezTo>
                  <a:pt x="628624" y="10184228"/>
                  <a:pt x="625256" y="10174131"/>
                  <a:pt x="615155" y="10167401"/>
                </a:cubicBezTo>
                <a:cubicBezTo>
                  <a:pt x="594949" y="10153938"/>
                  <a:pt x="598316" y="10177498"/>
                  <a:pt x="584846" y="10184228"/>
                </a:cubicBezTo>
                <a:cubicBezTo>
                  <a:pt x="578111" y="10194326"/>
                  <a:pt x="568008" y="10201057"/>
                  <a:pt x="557905" y="10207789"/>
                </a:cubicBezTo>
                <a:cubicBezTo>
                  <a:pt x="551169" y="10214520"/>
                  <a:pt x="537700" y="10190960"/>
                  <a:pt x="530965" y="10187594"/>
                </a:cubicBezTo>
                <a:cubicBezTo>
                  <a:pt x="517494" y="10184228"/>
                  <a:pt x="514128" y="10194326"/>
                  <a:pt x="514128" y="10204423"/>
                </a:cubicBezTo>
                <a:cubicBezTo>
                  <a:pt x="514128" y="10217886"/>
                  <a:pt x="507391" y="10227982"/>
                  <a:pt x="507391" y="10241445"/>
                </a:cubicBezTo>
                <a:cubicBezTo>
                  <a:pt x="504024" y="10248177"/>
                  <a:pt x="507391" y="10254908"/>
                  <a:pt x="504024" y="10261640"/>
                </a:cubicBezTo>
                <a:cubicBezTo>
                  <a:pt x="504024" y="10268371"/>
                  <a:pt x="500656" y="10271737"/>
                  <a:pt x="500656" y="10278469"/>
                </a:cubicBezTo>
                <a:cubicBezTo>
                  <a:pt x="500656" y="10295296"/>
                  <a:pt x="497288" y="10291932"/>
                  <a:pt x="480450" y="10302028"/>
                </a:cubicBezTo>
                <a:cubicBezTo>
                  <a:pt x="453510" y="10318857"/>
                  <a:pt x="416466" y="10322222"/>
                  <a:pt x="402995" y="10285200"/>
                </a:cubicBezTo>
                <a:cubicBezTo>
                  <a:pt x="399628" y="10278469"/>
                  <a:pt x="402995" y="10268371"/>
                  <a:pt x="396260" y="10265006"/>
                </a:cubicBezTo>
                <a:cubicBezTo>
                  <a:pt x="389527" y="10261640"/>
                  <a:pt x="386160" y="10261640"/>
                  <a:pt x="379423" y="10261640"/>
                </a:cubicBezTo>
                <a:cubicBezTo>
                  <a:pt x="372688" y="10258274"/>
                  <a:pt x="372688" y="10251543"/>
                  <a:pt x="365954" y="10248177"/>
                </a:cubicBezTo>
                <a:cubicBezTo>
                  <a:pt x="362586" y="10258274"/>
                  <a:pt x="355850" y="10258274"/>
                  <a:pt x="345747" y="10261640"/>
                </a:cubicBezTo>
                <a:cubicBezTo>
                  <a:pt x="335644" y="10265006"/>
                  <a:pt x="335644" y="10271737"/>
                  <a:pt x="332276" y="10281833"/>
                </a:cubicBezTo>
                <a:cubicBezTo>
                  <a:pt x="328909" y="10285200"/>
                  <a:pt x="325541" y="10281833"/>
                  <a:pt x="322173" y="10285200"/>
                </a:cubicBezTo>
                <a:cubicBezTo>
                  <a:pt x="312072" y="10288566"/>
                  <a:pt x="318808" y="10298662"/>
                  <a:pt x="305338" y="10298662"/>
                </a:cubicBezTo>
                <a:cubicBezTo>
                  <a:pt x="295234" y="10298662"/>
                  <a:pt x="285132" y="10305394"/>
                  <a:pt x="275028" y="10302028"/>
                </a:cubicBezTo>
                <a:cubicBezTo>
                  <a:pt x="261558" y="10298662"/>
                  <a:pt x="251454" y="10295296"/>
                  <a:pt x="241353" y="10291932"/>
                </a:cubicBezTo>
                <a:cubicBezTo>
                  <a:pt x="227882" y="10288566"/>
                  <a:pt x="234617" y="10298662"/>
                  <a:pt x="221147" y="10298662"/>
                </a:cubicBezTo>
                <a:cubicBezTo>
                  <a:pt x="207676" y="10298662"/>
                  <a:pt x="214411" y="10315491"/>
                  <a:pt x="214411" y="10322222"/>
                </a:cubicBezTo>
                <a:cubicBezTo>
                  <a:pt x="200941" y="10325588"/>
                  <a:pt x="197573" y="10315491"/>
                  <a:pt x="197573" y="10305394"/>
                </a:cubicBezTo>
                <a:cubicBezTo>
                  <a:pt x="197573" y="10291932"/>
                  <a:pt x="190838" y="10285200"/>
                  <a:pt x="184102" y="10275103"/>
                </a:cubicBezTo>
                <a:cubicBezTo>
                  <a:pt x="180735" y="10265006"/>
                  <a:pt x="187470" y="10251543"/>
                  <a:pt x="177367" y="10244811"/>
                </a:cubicBezTo>
                <a:cubicBezTo>
                  <a:pt x="163898" y="10238081"/>
                  <a:pt x="170632" y="10221252"/>
                  <a:pt x="173999" y="10211154"/>
                </a:cubicBezTo>
                <a:cubicBezTo>
                  <a:pt x="187470" y="10194326"/>
                  <a:pt x="194205" y="10174131"/>
                  <a:pt x="177367" y="10157303"/>
                </a:cubicBezTo>
                <a:cubicBezTo>
                  <a:pt x="167266" y="10150572"/>
                  <a:pt x="150427" y="10160669"/>
                  <a:pt x="143692" y="10150572"/>
                </a:cubicBezTo>
                <a:cubicBezTo>
                  <a:pt x="136958" y="10143840"/>
                  <a:pt x="123486" y="10143840"/>
                  <a:pt x="120120" y="10133743"/>
                </a:cubicBezTo>
                <a:cubicBezTo>
                  <a:pt x="110016" y="10153938"/>
                  <a:pt x="103280" y="10130377"/>
                  <a:pt x="99913" y="10120280"/>
                </a:cubicBezTo>
                <a:cubicBezTo>
                  <a:pt x="93179" y="10110184"/>
                  <a:pt x="76342" y="10103452"/>
                  <a:pt x="76342" y="10089989"/>
                </a:cubicBezTo>
                <a:cubicBezTo>
                  <a:pt x="72973" y="10076526"/>
                  <a:pt x="86444" y="10063063"/>
                  <a:pt x="86444" y="10046235"/>
                </a:cubicBezTo>
                <a:cubicBezTo>
                  <a:pt x="86444" y="10032772"/>
                  <a:pt x="76342" y="10019309"/>
                  <a:pt x="66238" y="10012579"/>
                </a:cubicBezTo>
                <a:cubicBezTo>
                  <a:pt x="39296" y="9992384"/>
                  <a:pt x="72973" y="9972190"/>
                  <a:pt x="89811" y="9955361"/>
                </a:cubicBezTo>
                <a:cubicBezTo>
                  <a:pt x="99913" y="9945265"/>
                  <a:pt x="116752" y="9935167"/>
                  <a:pt x="130221" y="9921704"/>
                </a:cubicBezTo>
                <a:cubicBezTo>
                  <a:pt x="140324" y="9911607"/>
                  <a:pt x="140324" y="9898144"/>
                  <a:pt x="143692" y="9888048"/>
                </a:cubicBezTo>
                <a:cubicBezTo>
                  <a:pt x="147060" y="9877949"/>
                  <a:pt x="157164" y="9881316"/>
                  <a:pt x="157164" y="9867853"/>
                </a:cubicBezTo>
                <a:cubicBezTo>
                  <a:pt x="160530" y="9857756"/>
                  <a:pt x="160530" y="9840927"/>
                  <a:pt x="147060" y="9837561"/>
                </a:cubicBezTo>
                <a:cubicBezTo>
                  <a:pt x="143692" y="9834195"/>
                  <a:pt x="130221" y="9824099"/>
                  <a:pt x="130221" y="9817368"/>
                </a:cubicBezTo>
                <a:cubicBezTo>
                  <a:pt x="123486" y="9800539"/>
                  <a:pt x="113384" y="9807270"/>
                  <a:pt x="106648" y="9820732"/>
                </a:cubicBezTo>
                <a:cubicBezTo>
                  <a:pt x="96546" y="9830831"/>
                  <a:pt x="83076" y="9824099"/>
                  <a:pt x="72973" y="9830831"/>
                </a:cubicBezTo>
                <a:cubicBezTo>
                  <a:pt x="66238" y="9840927"/>
                  <a:pt x="56136" y="9847659"/>
                  <a:pt x="49399" y="9834195"/>
                </a:cubicBezTo>
                <a:cubicBezTo>
                  <a:pt x="46032" y="9824099"/>
                  <a:pt x="5621" y="9793807"/>
                  <a:pt x="19093" y="9783710"/>
                </a:cubicBezTo>
                <a:cubicBezTo>
                  <a:pt x="25826" y="9780344"/>
                  <a:pt x="35930" y="9770248"/>
                  <a:pt x="22458" y="9763517"/>
                </a:cubicBezTo>
                <a:cubicBezTo>
                  <a:pt x="19093" y="9763517"/>
                  <a:pt x="-7849" y="9763517"/>
                  <a:pt x="2254" y="9756785"/>
                </a:cubicBezTo>
                <a:cubicBezTo>
                  <a:pt x="25826" y="9743322"/>
                  <a:pt x="46032" y="9773614"/>
                  <a:pt x="69605" y="9756785"/>
                </a:cubicBezTo>
                <a:cubicBezTo>
                  <a:pt x="79709" y="9750054"/>
                  <a:pt x="79709" y="9739956"/>
                  <a:pt x="86444" y="9733225"/>
                </a:cubicBezTo>
                <a:cubicBezTo>
                  <a:pt x="96546" y="9723127"/>
                  <a:pt x="99913" y="9713030"/>
                  <a:pt x="106648" y="9699568"/>
                </a:cubicBezTo>
                <a:cubicBezTo>
                  <a:pt x="110016" y="9692837"/>
                  <a:pt x="126854" y="9682739"/>
                  <a:pt x="133590" y="9682739"/>
                </a:cubicBezTo>
                <a:cubicBezTo>
                  <a:pt x="143692" y="9679374"/>
                  <a:pt x="150427" y="9682739"/>
                  <a:pt x="157164" y="9679374"/>
                </a:cubicBezTo>
                <a:cubicBezTo>
                  <a:pt x="160530" y="9679374"/>
                  <a:pt x="167266" y="9672642"/>
                  <a:pt x="170632" y="9669276"/>
                </a:cubicBezTo>
                <a:cubicBezTo>
                  <a:pt x="190838" y="9659179"/>
                  <a:pt x="200941" y="9665912"/>
                  <a:pt x="221147" y="9665912"/>
                </a:cubicBezTo>
                <a:cubicBezTo>
                  <a:pt x="237985" y="9665912"/>
                  <a:pt x="248086" y="9649083"/>
                  <a:pt x="261558" y="9645717"/>
                </a:cubicBezTo>
                <a:cubicBezTo>
                  <a:pt x="281764" y="9638985"/>
                  <a:pt x="285132" y="9692837"/>
                  <a:pt x="308704" y="9672642"/>
                </a:cubicBezTo>
                <a:cubicBezTo>
                  <a:pt x="318808" y="9662546"/>
                  <a:pt x="312072" y="9649083"/>
                  <a:pt x="318808" y="9638985"/>
                </a:cubicBezTo>
                <a:cubicBezTo>
                  <a:pt x="332276" y="9635620"/>
                  <a:pt x="342380" y="9625522"/>
                  <a:pt x="355850" y="9622157"/>
                </a:cubicBezTo>
                <a:cubicBezTo>
                  <a:pt x="359217" y="9618791"/>
                  <a:pt x="365954" y="9618791"/>
                  <a:pt x="372688" y="9618791"/>
                </a:cubicBezTo>
                <a:cubicBezTo>
                  <a:pt x="379423" y="9622157"/>
                  <a:pt x="379423" y="9628888"/>
                  <a:pt x="382791" y="9628888"/>
                </a:cubicBezTo>
                <a:cubicBezTo>
                  <a:pt x="399628" y="9632254"/>
                  <a:pt x="409731" y="9612059"/>
                  <a:pt x="419834" y="9605329"/>
                </a:cubicBezTo>
                <a:cubicBezTo>
                  <a:pt x="426569" y="9608695"/>
                  <a:pt x="440040" y="9632254"/>
                  <a:pt x="443408" y="9638985"/>
                </a:cubicBezTo>
                <a:cubicBezTo>
                  <a:pt x="453510" y="9655813"/>
                  <a:pt x="423201" y="9659179"/>
                  <a:pt x="416466" y="9669276"/>
                </a:cubicBezTo>
                <a:cubicBezTo>
                  <a:pt x="409731" y="9682739"/>
                  <a:pt x="433304" y="9686105"/>
                  <a:pt x="440040" y="9689471"/>
                </a:cubicBezTo>
                <a:cubicBezTo>
                  <a:pt x="453510" y="9696202"/>
                  <a:pt x="463614" y="9702934"/>
                  <a:pt x="477082" y="9702934"/>
                </a:cubicBezTo>
                <a:cubicBezTo>
                  <a:pt x="487185" y="9702934"/>
                  <a:pt x="497288" y="9699568"/>
                  <a:pt x="507391" y="9699568"/>
                </a:cubicBezTo>
                <a:cubicBezTo>
                  <a:pt x="524230" y="9702934"/>
                  <a:pt x="524230" y="9713030"/>
                  <a:pt x="541068" y="9706300"/>
                </a:cubicBezTo>
                <a:cubicBezTo>
                  <a:pt x="564640" y="9699568"/>
                  <a:pt x="571375" y="9689471"/>
                  <a:pt x="561272" y="9669276"/>
                </a:cubicBezTo>
                <a:cubicBezTo>
                  <a:pt x="574743" y="9659179"/>
                  <a:pt x="594949" y="9662546"/>
                  <a:pt x="608420" y="9649083"/>
                </a:cubicBezTo>
                <a:cubicBezTo>
                  <a:pt x="615155" y="9642351"/>
                  <a:pt x="608420" y="9615425"/>
                  <a:pt x="598316" y="9612059"/>
                </a:cubicBezTo>
                <a:cubicBezTo>
                  <a:pt x="608420" y="9608695"/>
                  <a:pt x="621888" y="9605329"/>
                  <a:pt x="628624" y="9595232"/>
                </a:cubicBezTo>
                <a:cubicBezTo>
                  <a:pt x="635359" y="9585134"/>
                  <a:pt x="642094" y="9571671"/>
                  <a:pt x="652197" y="9561574"/>
                </a:cubicBezTo>
                <a:cubicBezTo>
                  <a:pt x="672403" y="9541379"/>
                  <a:pt x="692609" y="9521186"/>
                  <a:pt x="722918" y="9538015"/>
                </a:cubicBezTo>
                <a:cubicBezTo>
                  <a:pt x="733021" y="9544745"/>
                  <a:pt x="749859" y="9551478"/>
                  <a:pt x="759962" y="9541379"/>
                </a:cubicBezTo>
                <a:cubicBezTo>
                  <a:pt x="773431" y="9534649"/>
                  <a:pt x="786902" y="9534649"/>
                  <a:pt x="797005" y="9527917"/>
                </a:cubicBezTo>
                <a:cubicBezTo>
                  <a:pt x="810474" y="9521186"/>
                  <a:pt x="817211" y="9507723"/>
                  <a:pt x="823945" y="9497627"/>
                </a:cubicBezTo>
                <a:cubicBezTo>
                  <a:pt x="830680" y="9490894"/>
                  <a:pt x="834048" y="9487528"/>
                  <a:pt x="837415" y="9480798"/>
                </a:cubicBezTo>
                <a:cubicBezTo>
                  <a:pt x="847518" y="9470701"/>
                  <a:pt x="844150" y="9474066"/>
                  <a:pt x="854253" y="9477432"/>
                </a:cubicBezTo>
                <a:cubicBezTo>
                  <a:pt x="874459" y="9484164"/>
                  <a:pt x="898033" y="9460603"/>
                  <a:pt x="914870" y="9453872"/>
                </a:cubicBezTo>
                <a:cubicBezTo>
                  <a:pt x="921604" y="9450506"/>
                  <a:pt x="931708" y="9457238"/>
                  <a:pt x="935075" y="9460603"/>
                </a:cubicBezTo>
                <a:cubicBezTo>
                  <a:pt x="948545" y="9470701"/>
                  <a:pt x="965383" y="9470701"/>
                  <a:pt x="978853" y="9470701"/>
                </a:cubicBezTo>
                <a:cubicBezTo>
                  <a:pt x="1019265" y="9470701"/>
                  <a:pt x="1056311" y="9460603"/>
                  <a:pt x="1093352" y="9450506"/>
                </a:cubicBezTo>
                <a:cubicBezTo>
                  <a:pt x="1096720" y="9450506"/>
                  <a:pt x="1096720" y="9450506"/>
                  <a:pt x="1100086" y="9447140"/>
                </a:cubicBezTo>
                <a:cubicBezTo>
                  <a:pt x="1103455" y="9450506"/>
                  <a:pt x="1103455" y="9453872"/>
                  <a:pt x="1106823" y="9457238"/>
                </a:cubicBezTo>
                <a:cubicBezTo>
                  <a:pt x="1106823" y="9460603"/>
                  <a:pt x="1106823" y="9463969"/>
                  <a:pt x="1110191" y="9467335"/>
                </a:cubicBezTo>
                <a:lnTo>
                  <a:pt x="1103488" y="9477383"/>
                </a:lnTo>
                <a:lnTo>
                  <a:pt x="1100821" y="9446741"/>
                </a:lnTo>
                <a:cubicBezTo>
                  <a:pt x="1117668" y="9443376"/>
                  <a:pt x="1131145" y="9436646"/>
                  <a:pt x="1144624" y="9429914"/>
                </a:cubicBezTo>
                <a:cubicBezTo>
                  <a:pt x="1161470" y="9419819"/>
                  <a:pt x="1181687" y="9402990"/>
                  <a:pt x="1198533" y="9399625"/>
                </a:cubicBezTo>
                <a:cubicBezTo>
                  <a:pt x="1212012" y="9392895"/>
                  <a:pt x="1215381" y="9409722"/>
                  <a:pt x="1228857" y="9406356"/>
                </a:cubicBezTo>
                <a:cubicBezTo>
                  <a:pt x="1238967" y="9399625"/>
                  <a:pt x="1249075" y="9389529"/>
                  <a:pt x="1255814" y="9382798"/>
                </a:cubicBezTo>
                <a:cubicBezTo>
                  <a:pt x="1269291" y="9372701"/>
                  <a:pt x="1282770" y="9376066"/>
                  <a:pt x="1296246" y="9376066"/>
                </a:cubicBezTo>
                <a:cubicBezTo>
                  <a:pt x="1316462" y="9376066"/>
                  <a:pt x="1336677" y="9372701"/>
                  <a:pt x="1356895" y="9365971"/>
                </a:cubicBezTo>
                <a:cubicBezTo>
                  <a:pt x="1417545" y="9345777"/>
                  <a:pt x="1464716" y="9298660"/>
                  <a:pt x="1498410" y="9244812"/>
                </a:cubicBezTo>
                <a:cubicBezTo>
                  <a:pt x="1518625" y="9214524"/>
                  <a:pt x="1538843" y="9180870"/>
                  <a:pt x="1559057" y="9150580"/>
                </a:cubicBezTo>
                <a:cubicBezTo>
                  <a:pt x="1579274" y="9116925"/>
                  <a:pt x="1612969" y="9090001"/>
                  <a:pt x="1636554" y="9059711"/>
                </a:cubicBezTo>
                <a:cubicBezTo>
                  <a:pt x="1656772" y="9029423"/>
                  <a:pt x="1680357" y="8999133"/>
                  <a:pt x="1700571" y="8968843"/>
                </a:cubicBezTo>
                <a:lnTo>
                  <a:pt x="1726997" y="8935852"/>
                </a:lnTo>
                <a:cubicBezTo>
                  <a:pt x="1726955" y="8935644"/>
                  <a:pt x="1726914" y="8935434"/>
                  <a:pt x="1726871" y="8935226"/>
                </a:cubicBezTo>
                <a:lnTo>
                  <a:pt x="1727499" y="8935226"/>
                </a:lnTo>
                <a:cubicBezTo>
                  <a:pt x="1727506" y="8935213"/>
                  <a:pt x="1727518" y="8935201"/>
                  <a:pt x="1727528" y="8935188"/>
                </a:cubicBezTo>
                <a:cubicBezTo>
                  <a:pt x="1727532" y="8935201"/>
                  <a:pt x="1727533" y="8935213"/>
                  <a:pt x="1727535" y="8935226"/>
                </a:cubicBezTo>
                <a:lnTo>
                  <a:pt x="1730242" y="8935226"/>
                </a:lnTo>
                <a:cubicBezTo>
                  <a:pt x="1747089" y="8921755"/>
                  <a:pt x="1767304" y="8915020"/>
                  <a:pt x="1780781" y="8898183"/>
                </a:cubicBezTo>
                <a:cubicBezTo>
                  <a:pt x="1790890" y="8891448"/>
                  <a:pt x="1794259" y="8874610"/>
                  <a:pt x="1807736" y="8877977"/>
                </a:cubicBezTo>
                <a:cubicBezTo>
                  <a:pt x="1824584" y="8881345"/>
                  <a:pt x="1838061" y="8891448"/>
                  <a:pt x="1854907" y="8888080"/>
                </a:cubicBezTo>
                <a:cubicBezTo>
                  <a:pt x="1871754" y="8888080"/>
                  <a:pt x="1881861" y="8871242"/>
                  <a:pt x="1891970" y="8861139"/>
                </a:cubicBezTo>
                <a:cubicBezTo>
                  <a:pt x="1902078" y="8844301"/>
                  <a:pt x="1915555" y="8830832"/>
                  <a:pt x="1929032" y="8813994"/>
                </a:cubicBezTo>
                <a:cubicBezTo>
                  <a:pt x="1955988" y="8783685"/>
                  <a:pt x="1982944" y="8760111"/>
                  <a:pt x="2013267" y="8733171"/>
                </a:cubicBezTo>
                <a:cubicBezTo>
                  <a:pt x="2026744" y="8719701"/>
                  <a:pt x="2036853" y="8706230"/>
                  <a:pt x="2046960" y="8692759"/>
                </a:cubicBezTo>
                <a:lnTo>
                  <a:pt x="2079628" y="8725038"/>
                </a:lnTo>
                <a:lnTo>
                  <a:pt x="2085499" y="8737054"/>
                </a:lnTo>
                <a:lnTo>
                  <a:pt x="2086292" y="8735910"/>
                </a:lnTo>
                <a:lnTo>
                  <a:pt x="2084024" y="8729383"/>
                </a:lnTo>
                <a:lnTo>
                  <a:pt x="2079628" y="8725038"/>
                </a:lnTo>
                <a:lnTo>
                  <a:pt x="2076716" y="8719081"/>
                </a:lnTo>
                <a:cubicBezTo>
                  <a:pt x="2068264" y="8709304"/>
                  <a:pt x="2057204" y="8699824"/>
                  <a:pt x="2047091" y="8692240"/>
                </a:cubicBezTo>
                <a:cubicBezTo>
                  <a:pt x="2060575" y="8675388"/>
                  <a:pt x="2074056" y="8658534"/>
                  <a:pt x="2094282" y="8651792"/>
                </a:cubicBezTo>
                <a:cubicBezTo>
                  <a:pt x="2094282" y="8672017"/>
                  <a:pt x="2134730" y="8661905"/>
                  <a:pt x="2131358" y="8648423"/>
                </a:cubicBezTo>
                <a:cubicBezTo>
                  <a:pt x="2127989" y="8641681"/>
                  <a:pt x="2117875" y="8641681"/>
                  <a:pt x="2114506" y="8634940"/>
                </a:cubicBezTo>
                <a:cubicBezTo>
                  <a:pt x="2107765" y="8628198"/>
                  <a:pt x="2114506" y="8614715"/>
                  <a:pt x="2117875" y="8607975"/>
                </a:cubicBezTo>
                <a:cubicBezTo>
                  <a:pt x="2124617" y="8597862"/>
                  <a:pt x="2134730" y="8591121"/>
                  <a:pt x="2144840" y="8584379"/>
                </a:cubicBezTo>
                <a:lnTo>
                  <a:pt x="2148212" y="8587750"/>
                </a:lnTo>
                <a:cubicBezTo>
                  <a:pt x="2154953" y="8591121"/>
                  <a:pt x="2158324" y="8597862"/>
                  <a:pt x="2165065" y="8604604"/>
                </a:cubicBezTo>
                <a:cubicBezTo>
                  <a:pt x="2171806" y="8611346"/>
                  <a:pt x="2178545" y="8614715"/>
                  <a:pt x="2185288" y="8621457"/>
                </a:cubicBezTo>
                <a:cubicBezTo>
                  <a:pt x="2192032" y="8624827"/>
                  <a:pt x="2198774" y="8634940"/>
                  <a:pt x="2205515" y="8638311"/>
                </a:cubicBezTo>
                <a:lnTo>
                  <a:pt x="2209361" y="8639272"/>
                </a:lnTo>
                <a:cubicBezTo>
                  <a:pt x="2209369" y="8639268"/>
                  <a:pt x="2209376" y="8639265"/>
                  <a:pt x="2209382" y="8639261"/>
                </a:cubicBezTo>
                <a:lnTo>
                  <a:pt x="2206065" y="8638430"/>
                </a:lnTo>
                <a:cubicBezTo>
                  <a:pt x="2199335" y="8635063"/>
                  <a:pt x="2192605" y="8624955"/>
                  <a:pt x="2185871" y="8621587"/>
                </a:cubicBezTo>
                <a:cubicBezTo>
                  <a:pt x="2179141" y="8614849"/>
                  <a:pt x="2172412" y="8611480"/>
                  <a:pt x="2165681" y="8604743"/>
                </a:cubicBezTo>
                <a:cubicBezTo>
                  <a:pt x="2158951" y="8598004"/>
                  <a:pt x="2155583" y="8591268"/>
                  <a:pt x="2148854" y="8587898"/>
                </a:cubicBezTo>
                <a:cubicBezTo>
                  <a:pt x="2145489" y="8587898"/>
                  <a:pt x="2145489" y="8584531"/>
                  <a:pt x="2145489" y="8584531"/>
                </a:cubicBezTo>
                <a:cubicBezTo>
                  <a:pt x="2152221" y="8577792"/>
                  <a:pt x="2162315" y="8574423"/>
                  <a:pt x="2169047" y="8567686"/>
                </a:cubicBezTo>
                <a:cubicBezTo>
                  <a:pt x="2192605" y="8547472"/>
                  <a:pt x="2192605" y="8520521"/>
                  <a:pt x="2192605" y="8490203"/>
                </a:cubicBezTo>
                <a:cubicBezTo>
                  <a:pt x="2192605" y="8469989"/>
                  <a:pt x="2189238" y="8439669"/>
                  <a:pt x="2216162" y="8432932"/>
                </a:cubicBezTo>
                <a:cubicBezTo>
                  <a:pt x="2236352" y="8429563"/>
                  <a:pt x="2256545" y="8429563"/>
                  <a:pt x="2276737" y="8422826"/>
                </a:cubicBezTo>
                <a:cubicBezTo>
                  <a:pt x="2303660" y="8419457"/>
                  <a:pt x="2320487" y="8395876"/>
                  <a:pt x="2337314" y="8375662"/>
                </a:cubicBezTo>
                <a:cubicBezTo>
                  <a:pt x="2347408" y="8385768"/>
                  <a:pt x="2357505" y="8392506"/>
                  <a:pt x="2364234" y="8402612"/>
                </a:cubicBezTo>
                <a:cubicBezTo>
                  <a:pt x="2374332" y="8412719"/>
                  <a:pt x="2381064" y="8399243"/>
                  <a:pt x="2387791" y="8392506"/>
                </a:cubicBezTo>
                <a:cubicBezTo>
                  <a:pt x="2401255" y="8385768"/>
                  <a:pt x="2414716" y="8375662"/>
                  <a:pt x="2424812" y="8365556"/>
                </a:cubicBezTo>
                <a:cubicBezTo>
                  <a:pt x="2438275" y="8355450"/>
                  <a:pt x="2438275" y="8362186"/>
                  <a:pt x="2448370" y="8372292"/>
                </a:cubicBezTo>
                <a:cubicBezTo>
                  <a:pt x="2448370" y="8375662"/>
                  <a:pt x="2475292" y="8358817"/>
                  <a:pt x="2478657" y="8355450"/>
                </a:cubicBezTo>
                <a:cubicBezTo>
                  <a:pt x="2485386" y="8352080"/>
                  <a:pt x="2485386" y="8338605"/>
                  <a:pt x="2478657" y="8331866"/>
                </a:cubicBezTo>
                <a:lnTo>
                  <a:pt x="2418083" y="8281334"/>
                </a:lnTo>
                <a:cubicBezTo>
                  <a:pt x="2424812" y="8271228"/>
                  <a:pt x="2465197" y="8220696"/>
                  <a:pt x="2471927" y="8227432"/>
                </a:cubicBezTo>
                <a:cubicBezTo>
                  <a:pt x="2485386" y="8237539"/>
                  <a:pt x="2498849" y="8247646"/>
                  <a:pt x="2512310" y="8261122"/>
                </a:cubicBezTo>
                <a:cubicBezTo>
                  <a:pt x="2519041" y="8264490"/>
                  <a:pt x="2492118" y="8284704"/>
                  <a:pt x="2492118" y="8291440"/>
                </a:cubicBezTo>
                <a:cubicBezTo>
                  <a:pt x="2492118" y="8294810"/>
                  <a:pt x="2515677" y="8311654"/>
                  <a:pt x="2519041" y="8308285"/>
                </a:cubicBezTo>
                <a:cubicBezTo>
                  <a:pt x="2532501" y="8294810"/>
                  <a:pt x="2542598" y="8277965"/>
                  <a:pt x="2556060" y="8264490"/>
                </a:cubicBezTo>
                <a:cubicBezTo>
                  <a:pt x="2556060" y="8261122"/>
                  <a:pt x="2576252" y="8237539"/>
                  <a:pt x="2576252" y="8237539"/>
                </a:cubicBezTo>
                <a:cubicBezTo>
                  <a:pt x="2569521" y="8230802"/>
                  <a:pt x="2562792" y="8227432"/>
                  <a:pt x="2556060" y="8220696"/>
                </a:cubicBezTo>
                <a:cubicBezTo>
                  <a:pt x="2552695" y="8217326"/>
                  <a:pt x="2542598" y="8230802"/>
                  <a:pt x="2539235" y="8234171"/>
                </a:cubicBezTo>
                <a:cubicBezTo>
                  <a:pt x="2539235" y="8234171"/>
                  <a:pt x="2512310" y="8210588"/>
                  <a:pt x="2508944" y="8207220"/>
                </a:cubicBezTo>
                <a:cubicBezTo>
                  <a:pt x="2492118" y="8193745"/>
                  <a:pt x="2495484" y="8193745"/>
                  <a:pt x="2508944" y="8180270"/>
                </a:cubicBezTo>
                <a:cubicBezTo>
                  <a:pt x="2512310" y="8176901"/>
                  <a:pt x="2535868" y="8146581"/>
                  <a:pt x="2535868" y="8146581"/>
                </a:cubicBezTo>
                <a:cubicBezTo>
                  <a:pt x="2552695" y="8156687"/>
                  <a:pt x="2566155" y="8166795"/>
                  <a:pt x="2579617" y="8176901"/>
                </a:cubicBezTo>
                <a:cubicBezTo>
                  <a:pt x="2582982" y="8180270"/>
                  <a:pt x="2582982" y="8180270"/>
                  <a:pt x="2586349" y="8180270"/>
                </a:cubicBezTo>
                <a:cubicBezTo>
                  <a:pt x="2589712" y="8183638"/>
                  <a:pt x="2596443" y="8183638"/>
                  <a:pt x="2599809" y="8190376"/>
                </a:cubicBezTo>
                <a:cubicBezTo>
                  <a:pt x="2606540" y="8193745"/>
                  <a:pt x="2609906" y="8200482"/>
                  <a:pt x="2620002" y="8203851"/>
                </a:cubicBezTo>
                <a:cubicBezTo>
                  <a:pt x="2626732" y="8210588"/>
                  <a:pt x="2640192" y="8217326"/>
                  <a:pt x="2650289" y="8217326"/>
                </a:cubicBezTo>
                <a:lnTo>
                  <a:pt x="2662169" y="8214725"/>
                </a:lnTo>
                <a:lnTo>
                  <a:pt x="2662616" y="8214026"/>
                </a:lnTo>
                <a:lnTo>
                  <a:pt x="2650110" y="8216764"/>
                </a:lnTo>
                <a:cubicBezTo>
                  <a:pt x="2640008" y="8216764"/>
                  <a:pt x="2626543" y="8210026"/>
                  <a:pt x="2619809" y="8203288"/>
                </a:cubicBezTo>
                <a:cubicBezTo>
                  <a:pt x="2609707" y="8199919"/>
                  <a:pt x="2606341" y="8193182"/>
                  <a:pt x="2599608" y="8189813"/>
                </a:cubicBezTo>
                <a:cubicBezTo>
                  <a:pt x="2596240" y="8183076"/>
                  <a:pt x="2589506" y="8183076"/>
                  <a:pt x="2586140" y="8179707"/>
                </a:cubicBezTo>
                <a:cubicBezTo>
                  <a:pt x="2586140" y="8179707"/>
                  <a:pt x="2589506" y="8176339"/>
                  <a:pt x="2592873" y="8176339"/>
                </a:cubicBezTo>
                <a:cubicBezTo>
                  <a:pt x="2596240" y="8172970"/>
                  <a:pt x="2599608" y="8186445"/>
                  <a:pt x="2602973" y="8183076"/>
                </a:cubicBezTo>
                <a:cubicBezTo>
                  <a:pt x="2616441" y="8172970"/>
                  <a:pt x="2619809" y="8169601"/>
                  <a:pt x="2629908" y="8152758"/>
                </a:cubicBezTo>
                <a:cubicBezTo>
                  <a:pt x="2636642" y="8139282"/>
                  <a:pt x="2646743" y="8125807"/>
                  <a:pt x="2653475" y="8112332"/>
                </a:cubicBezTo>
                <a:cubicBezTo>
                  <a:pt x="2663577" y="8095489"/>
                  <a:pt x="2650110" y="8082013"/>
                  <a:pt x="2673676" y="8088752"/>
                </a:cubicBezTo>
                <a:cubicBezTo>
                  <a:pt x="2677044" y="8088752"/>
                  <a:pt x="2683778" y="8078646"/>
                  <a:pt x="2683778" y="8075276"/>
                </a:cubicBezTo>
                <a:cubicBezTo>
                  <a:pt x="2687145" y="8065170"/>
                  <a:pt x="2687145" y="8065170"/>
                  <a:pt x="2677044" y="8058432"/>
                </a:cubicBezTo>
                <a:cubicBezTo>
                  <a:pt x="2670312" y="8048326"/>
                  <a:pt x="2660209" y="8038219"/>
                  <a:pt x="2673676" y="8024746"/>
                </a:cubicBezTo>
                <a:cubicBezTo>
                  <a:pt x="2683778" y="8018007"/>
                  <a:pt x="2737648" y="7967477"/>
                  <a:pt x="2744381" y="7974213"/>
                </a:cubicBezTo>
                <a:cubicBezTo>
                  <a:pt x="2751115" y="7977583"/>
                  <a:pt x="2771316" y="8001164"/>
                  <a:pt x="2774683" y="7991058"/>
                </a:cubicBezTo>
                <a:cubicBezTo>
                  <a:pt x="2788149" y="7977583"/>
                  <a:pt x="2801616" y="7964107"/>
                  <a:pt x="2811718" y="7947264"/>
                </a:cubicBezTo>
                <a:cubicBezTo>
                  <a:pt x="2818452" y="7940526"/>
                  <a:pt x="2821817" y="7920314"/>
                  <a:pt x="2821817" y="7910207"/>
                </a:cubicBezTo>
                <a:cubicBezTo>
                  <a:pt x="2828551" y="7896732"/>
                  <a:pt x="2831919" y="7879889"/>
                  <a:pt x="2835285" y="7866414"/>
                </a:cubicBezTo>
                <a:cubicBezTo>
                  <a:pt x="2838652" y="7869783"/>
                  <a:pt x="2852118" y="7876520"/>
                  <a:pt x="2848752" y="7879889"/>
                </a:cubicBezTo>
                <a:cubicBezTo>
                  <a:pt x="2845384" y="7889995"/>
                  <a:pt x="2845384" y="7900101"/>
                  <a:pt x="2842020" y="7910207"/>
                </a:cubicBezTo>
                <a:cubicBezTo>
                  <a:pt x="2838652" y="7923683"/>
                  <a:pt x="2835285" y="7933789"/>
                  <a:pt x="2831919" y="7943895"/>
                </a:cubicBezTo>
                <a:cubicBezTo>
                  <a:pt x="2831919" y="7947264"/>
                  <a:pt x="2845384" y="7957370"/>
                  <a:pt x="2848752" y="7957370"/>
                </a:cubicBezTo>
                <a:cubicBezTo>
                  <a:pt x="2855486" y="7950632"/>
                  <a:pt x="2862220" y="7940526"/>
                  <a:pt x="2865588" y="7930420"/>
                </a:cubicBezTo>
                <a:cubicBezTo>
                  <a:pt x="2868955" y="7923683"/>
                  <a:pt x="2882422" y="7913577"/>
                  <a:pt x="2882422" y="7903471"/>
                </a:cubicBezTo>
                <a:cubicBezTo>
                  <a:pt x="2885788" y="7893364"/>
                  <a:pt x="2875687" y="7900101"/>
                  <a:pt x="2885788" y="7886626"/>
                </a:cubicBezTo>
                <a:cubicBezTo>
                  <a:pt x="2892522" y="7873151"/>
                  <a:pt x="2902623" y="7859677"/>
                  <a:pt x="2912724" y="7846201"/>
                </a:cubicBezTo>
                <a:lnTo>
                  <a:pt x="2912724" y="7842832"/>
                </a:lnTo>
                <a:lnTo>
                  <a:pt x="2913211" y="7843200"/>
                </a:lnTo>
                <a:lnTo>
                  <a:pt x="2929811" y="7819978"/>
                </a:lnTo>
                <a:cubicBezTo>
                  <a:pt x="2929811" y="7819978"/>
                  <a:pt x="2912959" y="7803138"/>
                  <a:pt x="2906218" y="7809873"/>
                </a:cubicBezTo>
                <a:cubicBezTo>
                  <a:pt x="2902847" y="7816610"/>
                  <a:pt x="2896106" y="7830081"/>
                  <a:pt x="2885996" y="7823346"/>
                </a:cubicBezTo>
                <a:lnTo>
                  <a:pt x="2855664" y="7803138"/>
                </a:lnTo>
                <a:cubicBezTo>
                  <a:pt x="2875886" y="7789667"/>
                  <a:pt x="2885996" y="7779563"/>
                  <a:pt x="2902847" y="7755988"/>
                </a:cubicBezTo>
                <a:cubicBezTo>
                  <a:pt x="2916329" y="7729045"/>
                  <a:pt x="2933179" y="7705470"/>
                  <a:pt x="2950031" y="7678527"/>
                </a:cubicBezTo>
                <a:cubicBezTo>
                  <a:pt x="2956772" y="7688631"/>
                  <a:pt x="2963511" y="7698734"/>
                  <a:pt x="2973622" y="7705470"/>
                </a:cubicBezTo>
                <a:cubicBezTo>
                  <a:pt x="2976994" y="7705470"/>
                  <a:pt x="2960143" y="7729045"/>
                  <a:pt x="2956772" y="7732412"/>
                </a:cubicBezTo>
                <a:cubicBezTo>
                  <a:pt x="2953402" y="7739149"/>
                  <a:pt x="2939920" y="7752620"/>
                  <a:pt x="2946661" y="7759355"/>
                </a:cubicBezTo>
                <a:cubicBezTo>
                  <a:pt x="2963511" y="7769460"/>
                  <a:pt x="2963511" y="7755988"/>
                  <a:pt x="2970254" y="7742517"/>
                </a:cubicBezTo>
                <a:cubicBezTo>
                  <a:pt x="2983735" y="7725677"/>
                  <a:pt x="2980365" y="7732412"/>
                  <a:pt x="2997215" y="7735782"/>
                </a:cubicBezTo>
                <a:cubicBezTo>
                  <a:pt x="3007322" y="7739149"/>
                  <a:pt x="3000586" y="7742517"/>
                  <a:pt x="3010693" y="7735782"/>
                </a:cubicBezTo>
                <a:cubicBezTo>
                  <a:pt x="3017433" y="7735782"/>
                  <a:pt x="3020804" y="7742517"/>
                  <a:pt x="3024175" y="7742517"/>
                </a:cubicBezTo>
                <a:cubicBezTo>
                  <a:pt x="3044397" y="7739149"/>
                  <a:pt x="3027544" y="7725677"/>
                  <a:pt x="3034286" y="7715574"/>
                </a:cubicBezTo>
                <a:lnTo>
                  <a:pt x="3054508" y="7685264"/>
                </a:lnTo>
                <a:cubicBezTo>
                  <a:pt x="3034286" y="7681894"/>
                  <a:pt x="3024175" y="7688631"/>
                  <a:pt x="3003957" y="7691999"/>
                </a:cubicBezTo>
                <a:cubicBezTo>
                  <a:pt x="3000586" y="7685264"/>
                  <a:pt x="3007322" y="7685264"/>
                  <a:pt x="3007322" y="7681894"/>
                </a:cubicBezTo>
                <a:cubicBezTo>
                  <a:pt x="3007322" y="7678527"/>
                  <a:pt x="3003957" y="7675159"/>
                  <a:pt x="3000586" y="7671791"/>
                </a:cubicBezTo>
                <a:cubicBezTo>
                  <a:pt x="2993845" y="7658321"/>
                  <a:pt x="2983735" y="7641481"/>
                  <a:pt x="2973622" y="7628009"/>
                </a:cubicBezTo>
                <a:cubicBezTo>
                  <a:pt x="2970254" y="7617906"/>
                  <a:pt x="2960143" y="7611170"/>
                  <a:pt x="2966883" y="7604435"/>
                </a:cubicBezTo>
                <a:cubicBezTo>
                  <a:pt x="2970254" y="7601066"/>
                  <a:pt x="2987104" y="7570755"/>
                  <a:pt x="2987104" y="7570755"/>
                </a:cubicBezTo>
                <a:cubicBezTo>
                  <a:pt x="3014064" y="7587595"/>
                  <a:pt x="3041026" y="7604435"/>
                  <a:pt x="3064618" y="7621273"/>
                </a:cubicBezTo>
                <a:cubicBezTo>
                  <a:pt x="3078098" y="7631378"/>
                  <a:pt x="3078098" y="7628009"/>
                  <a:pt x="3071358" y="7641481"/>
                </a:cubicBezTo>
                <a:cubicBezTo>
                  <a:pt x="3064618" y="7651584"/>
                  <a:pt x="3088209" y="7661688"/>
                  <a:pt x="3094951" y="7665056"/>
                </a:cubicBezTo>
                <a:cubicBezTo>
                  <a:pt x="3094951" y="7654952"/>
                  <a:pt x="3094951" y="7641481"/>
                  <a:pt x="3105062" y="7638113"/>
                </a:cubicBezTo>
                <a:cubicBezTo>
                  <a:pt x="3094951" y="7624641"/>
                  <a:pt x="3098320" y="7621273"/>
                  <a:pt x="3101691" y="7604435"/>
                </a:cubicBezTo>
                <a:cubicBezTo>
                  <a:pt x="3108431" y="7590963"/>
                  <a:pt x="3101691" y="7590963"/>
                  <a:pt x="3088209" y="7584228"/>
                </a:cubicBezTo>
                <a:cubicBezTo>
                  <a:pt x="3078098" y="7577492"/>
                  <a:pt x="3064618" y="7570755"/>
                  <a:pt x="3051137" y="7560652"/>
                </a:cubicBezTo>
                <a:cubicBezTo>
                  <a:pt x="3047766" y="7560652"/>
                  <a:pt x="3057877" y="7537077"/>
                  <a:pt x="3057877" y="7533710"/>
                </a:cubicBezTo>
                <a:cubicBezTo>
                  <a:pt x="3071358" y="7537077"/>
                  <a:pt x="3081469" y="7540445"/>
                  <a:pt x="3094951" y="7547180"/>
                </a:cubicBezTo>
                <a:cubicBezTo>
                  <a:pt x="3098320" y="7530342"/>
                  <a:pt x="3105062" y="7510134"/>
                  <a:pt x="3108431" y="7493295"/>
                </a:cubicBezTo>
                <a:cubicBezTo>
                  <a:pt x="3111802" y="7483192"/>
                  <a:pt x="3088209" y="7476456"/>
                  <a:pt x="3081469" y="7469719"/>
                </a:cubicBezTo>
                <a:cubicBezTo>
                  <a:pt x="3064618" y="7459616"/>
                  <a:pt x="3047766" y="7452881"/>
                  <a:pt x="3034286" y="7442776"/>
                </a:cubicBezTo>
                <a:cubicBezTo>
                  <a:pt x="3030915" y="7439409"/>
                  <a:pt x="3051137" y="7398995"/>
                  <a:pt x="3051137" y="7395628"/>
                </a:cubicBezTo>
                <a:cubicBezTo>
                  <a:pt x="3061248" y="7375420"/>
                  <a:pt x="3037655" y="7382155"/>
                  <a:pt x="3037655" y="7365316"/>
                </a:cubicBezTo>
                <a:cubicBezTo>
                  <a:pt x="3037655" y="7348477"/>
                  <a:pt x="3041026" y="7328270"/>
                  <a:pt x="3041026" y="7308062"/>
                </a:cubicBezTo>
                <a:cubicBezTo>
                  <a:pt x="3044397" y="7308062"/>
                  <a:pt x="3047766" y="7311430"/>
                  <a:pt x="3051137" y="7314799"/>
                </a:cubicBezTo>
                <a:lnTo>
                  <a:pt x="3072530" y="7326310"/>
                </a:lnTo>
                <a:lnTo>
                  <a:pt x="3072530" y="7325889"/>
                </a:lnTo>
                <a:lnTo>
                  <a:pt x="3051664" y="7314645"/>
                </a:lnTo>
                <a:cubicBezTo>
                  <a:pt x="3048296" y="7311275"/>
                  <a:pt x="3044928" y="7307905"/>
                  <a:pt x="3041562" y="7307905"/>
                </a:cubicBezTo>
                <a:lnTo>
                  <a:pt x="3041562" y="7304535"/>
                </a:lnTo>
                <a:cubicBezTo>
                  <a:pt x="3041562" y="7294426"/>
                  <a:pt x="3038194" y="7280948"/>
                  <a:pt x="3044928" y="7267469"/>
                </a:cubicBezTo>
                <a:cubicBezTo>
                  <a:pt x="3055031" y="7250620"/>
                  <a:pt x="3061765" y="7233772"/>
                  <a:pt x="3071868" y="7216923"/>
                </a:cubicBezTo>
                <a:cubicBezTo>
                  <a:pt x="3081969" y="7223663"/>
                  <a:pt x="3092071" y="7233772"/>
                  <a:pt x="3098806" y="7227032"/>
                </a:cubicBezTo>
                <a:lnTo>
                  <a:pt x="3118700" y="7207126"/>
                </a:lnTo>
                <a:lnTo>
                  <a:pt x="3118245" y="7206640"/>
                </a:lnTo>
                <a:cubicBezTo>
                  <a:pt x="3124990" y="7199908"/>
                  <a:pt x="3121618" y="7199908"/>
                  <a:pt x="3114873" y="7193175"/>
                </a:cubicBezTo>
                <a:cubicBezTo>
                  <a:pt x="3108128" y="7179711"/>
                  <a:pt x="3131735" y="7172979"/>
                  <a:pt x="3118245" y="7162881"/>
                </a:cubicBezTo>
                <a:cubicBezTo>
                  <a:pt x="3101383" y="7146050"/>
                  <a:pt x="3101383" y="7149416"/>
                  <a:pt x="3087894" y="7166247"/>
                </a:cubicBezTo>
                <a:cubicBezTo>
                  <a:pt x="3064287" y="7146050"/>
                  <a:pt x="3040680" y="7122489"/>
                  <a:pt x="3017074" y="7102293"/>
                </a:cubicBezTo>
                <a:cubicBezTo>
                  <a:pt x="3013701" y="7102293"/>
                  <a:pt x="2996843" y="7085462"/>
                  <a:pt x="3000215" y="7085462"/>
                </a:cubicBezTo>
                <a:cubicBezTo>
                  <a:pt x="3003588" y="7075364"/>
                  <a:pt x="3010329" y="7068632"/>
                  <a:pt x="3017074" y="7058534"/>
                </a:cubicBezTo>
                <a:cubicBezTo>
                  <a:pt x="3050798" y="7001310"/>
                  <a:pt x="3084521" y="6947453"/>
                  <a:pt x="3121618" y="6890230"/>
                </a:cubicBezTo>
                <a:cubicBezTo>
                  <a:pt x="3128363" y="6896962"/>
                  <a:pt x="3148598" y="6910426"/>
                  <a:pt x="3148598" y="6917158"/>
                </a:cubicBezTo>
                <a:cubicBezTo>
                  <a:pt x="3151971" y="6930623"/>
                  <a:pt x="3155343" y="6940721"/>
                  <a:pt x="3158716" y="6950819"/>
                </a:cubicBezTo>
                <a:cubicBezTo>
                  <a:pt x="3168833" y="6987846"/>
                  <a:pt x="3178950" y="7021507"/>
                  <a:pt x="3189067" y="7058534"/>
                </a:cubicBezTo>
                <a:cubicBezTo>
                  <a:pt x="3189067" y="7065266"/>
                  <a:pt x="3202557" y="7071998"/>
                  <a:pt x="3202557" y="7078730"/>
                </a:cubicBezTo>
                <a:cubicBezTo>
                  <a:pt x="3205929" y="7088829"/>
                  <a:pt x="3185695" y="7109025"/>
                  <a:pt x="3182322" y="7115757"/>
                </a:cubicBezTo>
                <a:cubicBezTo>
                  <a:pt x="3175578" y="7129221"/>
                  <a:pt x="3165460" y="7142684"/>
                  <a:pt x="3158716" y="7156149"/>
                </a:cubicBezTo>
                <a:cubicBezTo>
                  <a:pt x="3155343" y="7159515"/>
                  <a:pt x="3178950" y="7179711"/>
                  <a:pt x="3185695" y="7183077"/>
                </a:cubicBezTo>
                <a:cubicBezTo>
                  <a:pt x="3195812" y="7162881"/>
                  <a:pt x="3209301" y="7142684"/>
                  <a:pt x="3222791" y="7122489"/>
                </a:cubicBezTo>
                <a:cubicBezTo>
                  <a:pt x="3232908" y="7132588"/>
                  <a:pt x="3246398" y="7135954"/>
                  <a:pt x="3236281" y="7152782"/>
                </a:cubicBezTo>
                <a:cubicBezTo>
                  <a:pt x="3226163" y="7166247"/>
                  <a:pt x="3216046" y="7183077"/>
                  <a:pt x="3205929" y="7199908"/>
                </a:cubicBezTo>
                <a:cubicBezTo>
                  <a:pt x="3205929" y="7203274"/>
                  <a:pt x="3239653" y="7230202"/>
                  <a:pt x="3243025" y="7233568"/>
                </a:cubicBezTo>
                <a:cubicBezTo>
                  <a:pt x="3253143" y="7243667"/>
                  <a:pt x="3266632" y="7220104"/>
                  <a:pt x="3273377" y="7213372"/>
                </a:cubicBezTo>
                <a:cubicBezTo>
                  <a:pt x="3270004" y="7210006"/>
                  <a:pt x="3253143" y="7196542"/>
                  <a:pt x="3253143" y="7189809"/>
                </a:cubicBezTo>
                <a:cubicBezTo>
                  <a:pt x="3263260" y="7176345"/>
                  <a:pt x="3270004" y="7162881"/>
                  <a:pt x="3276749" y="7149416"/>
                </a:cubicBezTo>
                <a:cubicBezTo>
                  <a:pt x="3280122" y="7152782"/>
                  <a:pt x="3293611" y="7166247"/>
                  <a:pt x="3296984" y="7162881"/>
                </a:cubicBezTo>
                <a:cubicBezTo>
                  <a:pt x="3303728" y="7159515"/>
                  <a:pt x="3313846" y="7152782"/>
                  <a:pt x="3320590" y="7146050"/>
                </a:cubicBezTo>
                <a:cubicBezTo>
                  <a:pt x="3337454" y="7159515"/>
                  <a:pt x="3310473" y="7172979"/>
                  <a:pt x="3320590" y="7189809"/>
                </a:cubicBezTo>
                <a:cubicBezTo>
                  <a:pt x="3327337" y="7199908"/>
                  <a:pt x="3350943" y="7176345"/>
                  <a:pt x="3361061" y="7169613"/>
                </a:cubicBezTo>
                <a:cubicBezTo>
                  <a:pt x="3350943" y="7156149"/>
                  <a:pt x="3340826" y="7139318"/>
                  <a:pt x="3327337" y="7125855"/>
                </a:cubicBezTo>
                <a:cubicBezTo>
                  <a:pt x="3334081" y="7125855"/>
                  <a:pt x="3337454" y="7122489"/>
                  <a:pt x="3340826" y="7119123"/>
                </a:cubicBezTo>
                <a:cubicBezTo>
                  <a:pt x="3330709" y="7112391"/>
                  <a:pt x="3354316" y="7098927"/>
                  <a:pt x="3361061" y="7095561"/>
                </a:cubicBezTo>
                <a:cubicBezTo>
                  <a:pt x="3371178" y="7088829"/>
                  <a:pt x="3374550" y="7075364"/>
                  <a:pt x="3377923" y="7068632"/>
                </a:cubicBezTo>
                <a:cubicBezTo>
                  <a:pt x="3394785" y="7085462"/>
                  <a:pt x="3391412" y="7082096"/>
                  <a:pt x="3381295" y="7102293"/>
                </a:cubicBezTo>
                <a:cubicBezTo>
                  <a:pt x="3371178" y="7122489"/>
                  <a:pt x="3371178" y="7122489"/>
                  <a:pt x="3384667" y="7139318"/>
                </a:cubicBezTo>
                <a:cubicBezTo>
                  <a:pt x="3391412" y="7125855"/>
                  <a:pt x="3398157" y="7112391"/>
                  <a:pt x="3404902" y="7095561"/>
                </a:cubicBezTo>
                <a:cubicBezTo>
                  <a:pt x="3418391" y="7115757"/>
                  <a:pt x="3418391" y="7115757"/>
                  <a:pt x="3408274" y="7139318"/>
                </a:cubicBezTo>
                <a:cubicBezTo>
                  <a:pt x="3398157" y="7159515"/>
                  <a:pt x="3401529" y="7156149"/>
                  <a:pt x="3415019" y="7176345"/>
                </a:cubicBezTo>
                <a:cubicBezTo>
                  <a:pt x="3425136" y="7162881"/>
                  <a:pt x="3438626" y="7152782"/>
                  <a:pt x="3448743" y="7142684"/>
                </a:cubicBezTo>
                <a:cubicBezTo>
                  <a:pt x="3465605" y="7129221"/>
                  <a:pt x="3468977" y="7132588"/>
                  <a:pt x="3455488" y="7115757"/>
                </a:cubicBezTo>
                <a:cubicBezTo>
                  <a:pt x="3452115" y="7115757"/>
                  <a:pt x="3425136" y="7088829"/>
                  <a:pt x="3425136" y="7085462"/>
                </a:cubicBezTo>
                <a:cubicBezTo>
                  <a:pt x="3435253" y="7068632"/>
                  <a:pt x="3441998" y="7055168"/>
                  <a:pt x="3452115" y="7041703"/>
                </a:cubicBezTo>
                <a:cubicBezTo>
                  <a:pt x="3452115" y="7038337"/>
                  <a:pt x="3468977" y="7008043"/>
                  <a:pt x="3468977" y="7008043"/>
                </a:cubicBezTo>
                <a:cubicBezTo>
                  <a:pt x="3482467" y="7014775"/>
                  <a:pt x="3495956" y="7024873"/>
                  <a:pt x="3509447" y="7031605"/>
                </a:cubicBezTo>
                <a:cubicBezTo>
                  <a:pt x="3526309" y="7038337"/>
                  <a:pt x="3543171" y="7045069"/>
                  <a:pt x="3556661" y="7055168"/>
                </a:cubicBezTo>
                <a:lnTo>
                  <a:pt x="3563406" y="7055168"/>
                </a:lnTo>
                <a:lnTo>
                  <a:pt x="3566642" y="7055168"/>
                </a:lnTo>
                <a:lnTo>
                  <a:pt x="3566347" y="7054956"/>
                </a:lnTo>
                <a:lnTo>
                  <a:pt x="3562981" y="7054956"/>
                </a:lnTo>
                <a:cubicBezTo>
                  <a:pt x="3566347" y="7051592"/>
                  <a:pt x="3569715" y="7048229"/>
                  <a:pt x="3569715" y="7044864"/>
                </a:cubicBezTo>
                <a:cubicBezTo>
                  <a:pt x="3596648" y="7014589"/>
                  <a:pt x="3620216" y="6984313"/>
                  <a:pt x="3647151" y="6954035"/>
                </a:cubicBezTo>
                <a:cubicBezTo>
                  <a:pt x="3657250" y="6943944"/>
                  <a:pt x="3667350" y="6930487"/>
                  <a:pt x="3677452" y="6917032"/>
                </a:cubicBezTo>
                <a:cubicBezTo>
                  <a:pt x="3684184" y="6910303"/>
                  <a:pt x="3680818" y="6900211"/>
                  <a:pt x="3687551" y="6896848"/>
                </a:cubicBezTo>
                <a:cubicBezTo>
                  <a:pt x="3694285" y="6893484"/>
                  <a:pt x="3701019" y="6906940"/>
                  <a:pt x="3704385" y="6900211"/>
                </a:cubicBezTo>
                <a:cubicBezTo>
                  <a:pt x="3711119" y="6893484"/>
                  <a:pt x="3701019" y="6893484"/>
                  <a:pt x="3704385" y="6886755"/>
                </a:cubicBezTo>
                <a:cubicBezTo>
                  <a:pt x="3707753" y="6876663"/>
                  <a:pt x="3714485" y="6869935"/>
                  <a:pt x="3717853" y="6863208"/>
                </a:cubicBezTo>
                <a:cubicBezTo>
                  <a:pt x="3734686" y="6832931"/>
                  <a:pt x="3748154" y="6802655"/>
                  <a:pt x="3764987" y="6769015"/>
                </a:cubicBezTo>
                <a:lnTo>
                  <a:pt x="3768353" y="6769015"/>
                </a:lnTo>
                <a:cubicBezTo>
                  <a:pt x="3771721" y="6769015"/>
                  <a:pt x="3775087" y="6769015"/>
                  <a:pt x="3778455" y="6772379"/>
                </a:cubicBezTo>
                <a:cubicBezTo>
                  <a:pt x="3781821" y="6779107"/>
                  <a:pt x="3775087" y="6782471"/>
                  <a:pt x="3775087" y="6785836"/>
                </a:cubicBezTo>
                <a:lnTo>
                  <a:pt x="3775273" y="6785887"/>
                </a:lnTo>
                <a:lnTo>
                  <a:pt x="3785339" y="6789524"/>
                </a:lnTo>
                <a:cubicBezTo>
                  <a:pt x="3789634" y="6790396"/>
                  <a:pt x="3793613" y="6790883"/>
                  <a:pt x="3793605" y="6790881"/>
                </a:cubicBezTo>
                <a:lnTo>
                  <a:pt x="3775273" y="6785887"/>
                </a:lnTo>
                <a:cubicBezTo>
                  <a:pt x="3775242" y="6785876"/>
                  <a:pt x="3775211" y="6785864"/>
                  <a:pt x="3775180" y="6785853"/>
                </a:cubicBezTo>
                <a:cubicBezTo>
                  <a:pt x="3775180" y="6782487"/>
                  <a:pt x="3781918" y="6779119"/>
                  <a:pt x="3778549" y="6772385"/>
                </a:cubicBezTo>
                <a:cubicBezTo>
                  <a:pt x="3775180" y="6769019"/>
                  <a:pt x="3771811" y="6769019"/>
                  <a:pt x="3768442" y="6769019"/>
                </a:cubicBezTo>
                <a:cubicBezTo>
                  <a:pt x="3785288" y="6735352"/>
                  <a:pt x="3802135" y="6705051"/>
                  <a:pt x="3818982" y="6671382"/>
                </a:cubicBezTo>
                <a:cubicBezTo>
                  <a:pt x="3822351" y="6664649"/>
                  <a:pt x="3822351" y="6661283"/>
                  <a:pt x="3822351" y="6651181"/>
                </a:cubicBezTo>
                <a:cubicBezTo>
                  <a:pt x="3822351" y="6644448"/>
                  <a:pt x="3845937" y="6624248"/>
                  <a:pt x="3835829" y="6617514"/>
                </a:cubicBezTo>
                <a:cubicBezTo>
                  <a:pt x="3829091" y="6614146"/>
                  <a:pt x="3839199" y="6583845"/>
                  <a:pt x="3842568" y="6573746"/>
                </a:cubicBezTo>
                <a:cubicBezTo>
                  <a:pt x="3845937" y="6556912"/>
                  <a:pt x="3849306" y="6556912"/>
                  <a:pt x="3832460" y="6550178"/>
                </a:cubicBezTo>
                <a:lnTo>
                  <a:pt x="3741486" y="6519877"/>
                </a:lnTo>
                <a:cubicBezTo>
                  <a:pt x="3721271" y="6516511"/>
                  <a:pt x="3701054" y="6509777"/>
                  <a:pt x="3677469" y="6509777"/>
                </a:cubicBezTo>
                <a:cubicBezTo>
                  <a:pt x="3637037" y="6509777"/>
                  <a:pt x="3599973" y="6506410"/>
                  <a:pt x="3559541" y="6506410"/>
                </a:cubicBezTo>
                <a:lnTo>
                  <a:pt x="3471936" y="6506410"/>
                </a:lnTo>
                <a:cubicBezTo>
                  <a:pt x="3468567" y="6506410"/>
                  <a:pt x="3465198" y="6476109"/>
                  <a:pt x="3465198" y="6472743"/>
                </a:cubicBezTo>
                <a:cubicBezTo>
                  <a:pt x="3434873" y="6311136"/>
                  <a:pt x="3407919" y="6149531"/>
                  <a:pt x="3377594" y="5987925"/>
                </a:cubicBezTo>
                <a:cubicBezTo>
                  <a:pt x="3404548" y="6004760"/>
                  <a:pt x="3431504" y="6018226"/>
                  <a:pt x="3458459" y="6031693"/>
                </a:cubicBezTo>
                <a:lnTo>
                  <a:pt x="3508999" y="6061994"/>
                </a:lnTo>
                <a:cubicBezTo>
                  <a:pt x="3508999" y="6061994"/>
                  <a:pt x="3525847" y="6068728"/>
                  <a:pt x="3529216" y="6072094"/>
                </a:cubicBezTo>
                <a:cubicBezTo>
                  <a:pt x="3539324" y="6136064"/>
                  <a:pt x="3549432" y="6200032"/>
                  <a:pt x="3562910" y="6267368"/>
                </a:cubicBezTo>
                <a:cubicBezTo>
                  <a:pt x="3569649" y="6301036"/>
                  <a:pt x="3573018" y="6334703"/>
                  <a:pt x="3579756" y="6371738"/>
                </a:cubicBezTo>
                <a:cubicBezTo>
                  <a:pt x="3583126" y="6378472"/>
                  <a:pt x="3583126" y="6385206"/>
                  <a:pt x="3583126" y="6391939"/>
                </a:cubicBezTo>
                <a:lnTo>
                  <a:pt x="3616820" y="6385206"/>
                </a:lnTo>
                <a:cubicBezTo>
                  <a:pt x="3637037" y="6381840"/>
                  <a:pt x="3653883" y="6381840"/>
                  <a:pt x="3670729" y="6378472"/>
                </a:cubicBezTo>
                <a:cubicBezTo>
                  <a:pt x="3680838" y="6375106"/>
                  <a:pt x="3677469" y="6375106"/>
                  <a:pt x="3674100" y="6365004"/>
                </a:cubicBezTo>
                <a:cubicBezTo>
                  <a:pt x="3670729" y="6331337"/>
                  <a:pt x="3663991" y="6294303"/>
                  <a:pt x="3660621" y="6260634"/>
                </a:cubicBezTo>
                <a:cubicBezTo>
                  <a:pt x="3653883" y="6216867"/>
                  <a:pt x="3647144" y="6173098"/>
                  <a:pt x="3640406" y="6125964"/>
                </a:cubicBezTo>
                <a:cubicBezTo>
                  <a:pt x="3663991" y="6139430"/>
                  <a:pt x="3687577" y="6149531"/>
                  <a:pt x="3711161" y="6159631"/>
                </a:cubicBezTo>
                <a:cubicBezTo>
                  <a:pt x="3731378" y="6166365"/>
                  <a:pt x="3724640" y="6193300"/>
                  <a:pt x="3728009" y="6213499"/>
                </a:cubicBezTo>
                <a:cubicBezTo>
                  <a:pt x="3731378" y="6220233"/>
                  <a:pt x="3788659" y="6213499"/>
                  <a:pt x="3798766" y="6213499"/>
                </a:cubicBezTo>
                <a:cubicBezTo>
                  <a:pt x="3812243" y="6213499"/>
                  <a:pt x="3808874" y="6226967"/>
                  <a:pt x="3812243" y="6243800"/>
                </a:cubicBezTo>
                <a:cubicBezTo>
                  <a:pt x="3825720" y="6301036"/>
                  <a:pt x="3835829" y="6358271"/>
                  <a:pt x="3845937" y="6415507"/>
                </a:cubicBezTo>
                <a:cubicBezTo>
                  <a:pt x="3849306" y="6432340"/>
                  <a:pt x="3866154" y="6432340"/>
                  <a:pt x="3883000" y="6435708"/>
                </a:cubicBezTo>
                <a:cubicBezTo>
                  <a:pt x="3896477" y="6442442"/>
                  <a:pt x="3909956" y="6445808"/>
                  <a:pt x="3923433" y="6452541"/>
                </a:cubicBezTo>
                <a:cubicBezTo>
                  <a:pt x="3930171" y="6455908"/>
                  <a:pt x="3933540" y="6439074"/>
                  <a:pt x="3936910" y="6432340"/>
                </a:cubicBezTo>
                <a:cubicBezTo>
                  <a:pt x="3930171" y="6428974"/>
                  <a:pt x="3893108" y="6418874"/>
                  <a:pt x="3896477" y="6408773"/>
                </a:cubicBezTo>
                <a:cubicBezTo>
                  <a:pt x="3903217" y="6381840"/>
                  <a:pt x="3906586" y="6358271"/>
                  <a:pt x="3913325" y="6334703"/>
                </a:cubicBezTo>
                <a:cubicBezTo>
                  <a:pt x="3916694" y="6314504"/>
                  <a:pt x="3926802" y="6307770"/>
                  <a:pt x="3947019" y="6307770"/>
                </a:cubicBezTo>
                <a:cubicBezTo>
                  <a:pt x="3963865" y="6307770"/>
                  <a:pt x="3960496" y="6311136"/>
                  <a:pt x="3960496" y="6324604"/>
                </a:cubicBezTo>
                <a:cubicBezTo>
                  <a:pt x="3960496" y="6338071"/>
                  <a:pt x="3963865" y="6341437"/>
                  <a:pt x="3973973" y="6348171"/>
                </a:cubicBezTo>
                <a:cubicBezTo>
                  <a:pt x="3977342" y="6341437"/>
                  <a:pt x="3990821" y="6314504"/>
                  <a:pt x="3980713" y="6307770"/>
                </a:cubicBezTo>
                <a:cubicBezTo>
                  <a:pt x="3967234" y="6294303"/>
                  <a:pt x="3947019" y="6297669"/>
                  <a:pt x="3930171" y="6297669"/>
                </a:cubicBezTo>
                <a:cubicBezTo>
                  <a:pt x="3909956" y="6297669"/>
                  <a:pt x="3903217" y="6220233"/>
                  <a:pt x="3899846" y="6206766"/>
                </a:cubicBezTo>
                <a:cubicBezTo>
                  <a:pt x="3923433" y="6210133"/>
                  <a:pt x="3940279" y="6216867"/>
                  <a:pt x="3963865" y="6220233"/>
                </a:cubicBezTo>
                <a:cubicBezTo>
                  <a:pt x="3977342" y="6220233"/>
                  <a:pt x="3980713" y="6220233"/>
                  <a:pt x="3990821" y="6210133"/>
                </a:cubicBezTo>
                <a:cubicBezTo>
                  <a:pt x="4004297" y="6203399"/>
                  <a:pt x="4011036" y="6210133"/>
                  <a:pt x="4024514" y="6213499"/>
                </a:cubicBezTo>
                <a:cubicBezTo>
                  <a:pt x="4037991" y="6216867"/>
                  <a:pt x="4041361" y="6216867"/>
                  <a:pt x="4048099" y="6230333"/>
                </a:cubicBezTo>
                <a:cubicBezTo>
                  <a:pt x="4054838" y="6240434"/>
                  <a:pt x="4071685" y="6220233"/>
                  <a:pt x="4071685" y="6216867"/>
                </a:cubicBezTo>
                <a:cubicBezTo>
                  <a:pt x="4078424" y="6210133"/>
                  <a:pt x="4078424" y="6196666"/>
                  <a:pt x="4071685" y="6189932"/>
                </a:cubicBezTo>
                <a:cubicBezTo>
                  <a:pt x="4058208" y="6183198"/>
                  <a:pt x="4058208" y="6186566"/>
                  <a:pt x="4041361" y="6193300"/>
                </a:cubicBezTo>
                <a:cubicBezTo>
                  <a:pt x="4044730" y="6200032"/>
                  <a:pt x="4048099" y="6203399"/>
                  <a:pt x="4051468" y="6210133"/>
                </a:cubicBezTo>
                <a:cubicBezTo>
                  <a:pt x="3997559" y="6193300"/>
                  <a:pt x="3947019" y="6179832"/>
                  <a:pt x="3893108" y="6162999"/>
                </a:cubicBezTo>
                <a:cubicBezTo>
                  <a:pt x="3903217" y="6152897"/>
                  <a:pt x="3920063" y="6119230"/>
                  <a:pt x="3936910" y="6122596"/>
                </a:cubicBezTo>
                <a:cubicBezTo>
                  <a:pt x="3967234" y="6132698"/>
                  <a:pt x="3997559" y="6142797"/>
                  <a:pt x="4024514" y="6152897"/>
                </a:cubicBezTo>
                <a:cubicBezTo>
                  <a:pt x="4051468" y="6159631"/>
                  <a:pt x="4041361" y="6119230"/>
                  <a:pt x="4041361" y="6102395"/>
                </a:cubicBezTo>
                <a:cubicBezTo>
                  <a:pt x="4041361" y="6095663"/>
                  <a:pt x="4021145" y="6095663"/>
                  <a:pt x="4021145" y="6082195"/>
                </a:cubicBezTo>
                <a:cubicBezTo>
                  <a:pt x="4017776" y="6065362"/>
                  <a:pt x="4024514" y="6055260"/>
                  <a:pt x="4004297" y="6055260"/>
                </a:cubicBezTo>
                <a:cubicBezTo>
                  <a:pt x="4004297" y="6061994"/>
                  <a:pt x="4017776" y="6125964"/>
                  <a:pt x="3997559" y="6119230"/>
                </a:cubicBezTo>
                <a:cubicBezTo>
                  <a:pt x="3984082" y="6115862"/>
                  <a:pt x="3967234" y="6109129"/>
                  <a:pt x="3953757" y="6105763"/>
                </a:cubicBezTo>
                <a:cubicBezTo>
                  <a:pt x="3943650" y="6102395"/>
                  <a:pt x="3926802" y="6095663"/>
                  <a:pt x="3916694" y="6095663"/>
                </a:cubicBezTo>
                <a:cubicBezTo>
                  <a:pt x="3906586" y="6095663"/>
                  <a:pt x="3893108" y="6105763"/>
                  <a:pt x="3883000" y="6109129"/>
                </a:cubicBezTo>
                <a:cubicBezTo>
                  <a:pt x="3869523" y="6115862"/>
                  <a:pt x="3856045" y="6122596"/>
                  <a:pt x="3839199" y="6129330"/>
                </a:cubicBezTo>
                <a:cubicBezTo>
                  <a:pt x="3829091" y="6132698"/>
                  <a:pt x="3832460" y="6112496"/>
                  <a:pt x="3825720" y="6115862"/>
                </a:cubicBezTo>
                <a:lnTo>
                  <a:pt x="3775180" y="6136064"/>
                </a:lnTo>
                <a:cubicBezTo>
                  <a:pt x="3754965" y="6142797"/>
                  <a:pt x="3734748" y="6125964"/>
                  <a:pt x="3714532" y="6115862"/>
                </a:cubicBezTo>
                <a:cubicBezTo>
                  <a:pt x="3687577" y="6102395"/>
                  <a:pt x="3660621" y="6092295"/>
                  <a:pt x="3637037" y="6078828"/>
                </a:cubicBezTo>
                <a:cubicBezTo>
                  <a:pt x="3626927" y="6075462"/>
                  <a:pt x="3626927" y="6014860"/>
                  <a:pt x="3623558" y="6008126"/>
                </a:cubicBezTo>
                <a:cubicBezTo>
                  <a:pt x="3620189" y="5977825"/>
                  <a:pt x="3616820" y="5950890"/>
                  <a:pt x="3613450" y="5923956"/>
                </a:cubicBezTo>
                <a:cubicBezTo>
                  <a:pt x="3650514" y="5934056"/>
                  <a:pt x="3687577" y="5947524"/>
                  <a:pt x="3724640" y="5957624"/>
                </a:cubicBezTo>
                <a:cubicBezTo>
                  <a:pt x="3721271" y="5964357"/>
                  <a:pt x="3711161" y="5977825"/>
                  <a:pt x="3721271" y="5981191"/>
                </a:cubicBezTo>
                <a:cubicBezTo>
                  <a:pt x="3738117" y="5984558"/>
                  <a:pt x="3751595" y="5991292"/>
                  <a:pt x="3768442" y="5994658"/>
                </a:cubicBezTo>
                <a:cubicBezTo>
                  <a:pt x="3785288" y="6001392"/>
                  <a:pt x="3832460" y="6028327"/>
                  <a:pt x="3849306" y="6014860"/>
                </a:cubicBezTo>
                <a:cubicBezTo>
                  <a:pt x="3859414" y="6008126"/>
                  <a:pt x="3859414" y="5987925"/>
                  <a:pt x="3862783" y="5974459"/>
                </a:cubicBezTo>
                <a:cubicBezTo>
                  <a:pt x="3866154" y="5960991"/>
                  <a:pt x="3859414" y="5964357"/>
                  <a:pt x="3849306" y="5960991"/>
                </a:cubicBezTo>
                <a:cubicBezTo>
                  <a:pt x="3818982" y="5947524"/>
                  <a:pt x="3788659" y="5937424"/>
                  <a:pt x="3758334" y="5923956"/>
                </a:cubicBezTo>
                <a:cubicBezTo>
                  <a:pt x="3765072" y="5910489"/>
                  <a:pt x="3768442" y="5907123"/>
                  <a:pt x="3765072" y="5893655"/>
                </a:cubicBezTo>
                <a:lnTo>
                  <a:pt x="3765072" y="5880312"/>
                </a:lnTo>
                <a:cubicBezTo>
                  <a:pt x="3765042" y="5880316"/>
                  <a:pt x="3765014" y="5880317"/>
                  <a:pt x="3764984" y="5880320"/>
                </a:cubicBezTo>
                <a:lnTo>
                  <a:pt x="3764984" y="5849997"/>
                </a:lnTo>
                <a:cubicBezTo>
                  <a:pt x="3731301" y="5849997"/>
                  <a:pt x="3700984" y="5846628"/>
                  <a:pt x="3670669" y="5846628"/>
                </a:cubicBezTo>
                <a:lnTo>
                  <a:pt x="3620143" y="5846628"/>
                </a:lnTo>
                <a:cubicBezTo>
                  <a:pt x="3610039" y="5846628"/>
                  <a:pt x="3610039" y="5846628"/>
                  <a:pt x="3610039" y="5836520"/>
                </a:cubicBezTo>
                <a:cubicBezTo>
                  <a:pt x="3610039" y="5802828"/>
                  <a:pt x="3610039" y="5769136"/>
                  <a:pt x="3613406" y="5735443"/>
                </a:cubicBezTo>
                <a:cubicBezTo>
                  <a:pt x="3620143" y="5742182"/>
                  <a:pt x="3630249" y="5745551"/>
                  <a:pt x="3636985" y="5752289"/>
                </a:cubicBezTo>
                <a:cubicBezTo>
                  <a:pt x="3643721" y="5755659"/>
                  <a:pt x="3640354" y="5772505"/>
                  <a:pt x="3640354" y="5779243"/>
                </a:cubicBezTo>
                <a:cubicBezTo>
                  <a:pt x="3643721" y="5789351"/>
                  <a:pt x="3643721" y="5802828"/>
                  <a:pt x="3647091" y="5816305"/>
                </a:cubicBezTo>
                <a:cubicBezTo>
                  <a:pt x="3647091" y="5819674"/>
                  <a:pt x="3663932" y="5816305"/>
                  <a:pt x="3667301" y="5816305"/>
                </a:cubicBezTo>
                <a:lnTo>
                  <a:pt x="3707721" y="5816305"/>
                </a:lnTo>
                <a:cubicBezTo>
                  <a:pt x="3717827" y="5816305"/>
                  <a:pt x="3714458" y="5802828"/>
                  <a:pt x="3714458" y="5792720"/>
                </a:cubicBezTo>
                <a:cubicBezTo>
                  <a:pt x="3714458" y="5789351"/>
                  <a:pt x="3690880" y="5779243"/>
                  <a:pt x="3687510" y="5779243"/>
                </a:cubicBezTo>
                <a:cubicBezTo>
                  <a:pt x="3680775" y="5775874"/>
                  <a:pt x="3684143" y="5759028"/>
                  <a:pt x="3684143" y="5752289"/>
                </a:cubicBezTo>
                <a:cubicBezTo>
                  <a:pt x="3690880" y="5755659"/>
                  <a:pt x="3697617" y="5755659"/>
                  <a:pt x="3700984" y="5759028"/>
                </a:cubicBezTo>
                <a:cubicBezTo>
                  <a:pt x="3700984" y="5742182"/>
                  <a:pt x="3700984" y="5725336"/>
                  <a:pt x="3697617" y="5708489"/>
                </a:cubicBezTo>
                <a:cubicBezTo>
                  <a:pt x="3697617" y="5698382"/>
                  <a:pt x="3694247" y="5695012"/>
                  <a:pt x="3704354" y="5695012"/>
                </a:cubicBezTo>
                <a:cubicBezTo>
                  <a:pt x="3721195" y="5691643"/>
                  <a:pt x="3707721" y="5688274"/>
                  <a:pt x="3714458" y="5681535"/>
                </a:cubicBezTo>
                <a:cubicBezTo>
                  <a:pt x="3717827" y="5678166"/>
                  <a:pt x="3727932" y="5678166"/>
                  <a:pt x="3734669" y="5678166"/>
                </a:cubicBezTo>
                <a:cubicBezTo>
                  <a:pt x="3741406" y="5671428"/>
                  <a:pt x="3748143" y="5668059"/>
                  <a:pt x="3758247" y="5664689"/>
                </a:cubicBezTo>
                <a:cubicBezTo>
                  <a:pt x="3771721" y="5657951"/>
                  <a:pt x="3788562" y="5651212"/>
                  <a:pt x="3805405" y="5641106"/>
                </a:cubicBezTo>
                <a:cubicBezTo>
                  <a:pt x="3808773" y="5671428"/>
                  <a:pt x="3815510" y="5701751"/>
                  <a:pt x="3818879" y="5728705"/>
                </a:cubicBezTo>
                <a:cubicBezTo>
                  <a:pt x="3822247" y="5745551"/>
                  <a:pt x="3818879" y="5748920"/>
                  <a:pt x="3835721" y="5745551"/>
                </a:cubicBezTo>
                <a:cubicBezTo>
                  <a:pt x="3849194" y="5745551"/>
                  <a:pt x="3862668" y="5752289"/>
                  <a:pt x="3872773" y="5752289"/>
                </a:cubicBezTo>
                <a:cubicBezTo>
                  <a:pt x="3876142" y="5721966"/>
                  <a:pt x="3879510" y="5688274"/>
                  <a:pt x="3882877" y="5657951"/>
                </a:cubicBezTo>
                <a:cubicBezTo>
                  <a:pt x="3886246" y="5634368"/>
                  <a:pt x="3882877" y="5607414"/>
                  <a:pt x="3879510" y="5580460"/>
                </a:cubicBezTo>
                <a:cubicBezTo>
                  <a:pt x="3903088" y="5583829"/>
                  <a:pt x="3916562" y="5590568"/>
                  <a:pt x="3936772" y="5604045"/>
                </a:cubicBezTo>
                <a:cubicBezTo>
                  <a:pt x="3933403" y="5580460"/>
                  <a:pt x="3933403" y="5553506"/>
                  <a:pt x="3930035" y="5529921"/>
                </a:cubicBezTo>
                <a:cubicBezTo>
                  <a:pt x="3926668" y="5513075"/>
                  <a:pt x="3892983" y="5523183"/>
                  <a:pt x="3882877" y="5526552"/>
                </a:cubicBezTo>
                <a:cubicBezTo>
                  <a:pt x="3879510" y="5499598"/>
                  <a:pt x="3872773" y="5476014"/>
                  <a:pt x="3869405" y="5449060"/>
                </a:cubicBezTo>
                <a:cubicBezTo>
                  <a:pt x="3866036" y="5428844"/>
                  <a:pt x="3913194" y="5438952"/>
                  <a:pt x="3913194" y="5418737"/>
                </a:cubicBezTo>
                <a:cubicBezTo>
                  <a:pt x="3909825" y="5408629"/>
                  <a:pt x="3913194" y="5391783"/>
                  <a:pt x="3906457" y="5385044"/>
                </a:cubicBezTo>
                <a:cubicBezTo>
                  <a:pt x="3899720" y="5371567"/>
                  <a:pt x="3899720" y="5371567"/>
                  <a:pt x="3886246" y="5378306"/>
                </a:cubicBezTo>
                <a:cubicBezTo>
                  <a:pt x="3869405" y="5385044"/>
                  <a:pt x="3855931" y="5391783"/>
                  <a:pt x="3842457" y="5398521"/>
                </a:cubicBezTo>
                <a:lnTo>
                  <a:pt x="3812142" y="5388414"/>
                </a:lnTo>
                <a:cubicBezTo>
                  <a:pt x="3825616" y="5381675"/>
                  <a:pt x="3835721" y="5378306"/>
                  <a:pt x="3845825" y="5371567"/>
                </a:cubicBezTo>
                <a:cubicBezTo>
                  <a:pt x="3855931" y="5368198"/>
                  <a:pt x="3862668" y="5381675"/>
                  <a:pt x="3869405" y="5368198"/>
                </a:cubicBezTo>
                <a:cubicBezTo>
                  <a:pt x="3859299" y="5364829"/>
                  <a:pt x="3845825" y="5358090"/>
                  <a:pt x="3835721" y="5354721"/>
                </a:cubicBezTo>
                <a:cubicBezTo>
                  <a:pt x="3832353" y="5351352"/>
                  <a:pt x="3812142" y="5364829"/>
                  <a:pt x="3805405" y="5368198"/>
                </a:cubicBezTo>
                <a:cubicBezTo>
                  <a:pt x="3795299" y="5374937"/>
                  <a:pt x="3791932" y="5378306"/>
                  <a:pt x="3781827" y="5371567"/>
                </a:cubicBezTo>
                <a:lnTo>
                  <a:pt x="3741406" y="5351352"/>
                </a:lnTo>
                <a:cubicBezTo>
                  <a:pt x="3751510" y="5347983"/>
                  <a:pt x="3775090" y="5331137"/>
                  <a:pt x="3785195" y="5337875"/>
                </a:cubicBezTo>
                <a:cubicBezTo>
                  <a:pt x="3785195" y="5337875"/>
                  <a:pt x="3791932" y="5341244"/>
                  <a:pt x="3795299" y="5341244"/>
                </a:cubicBezTo>
                <a:cubicBezTo>
                  <a:pt x="3795299" y="5341244"/>
                  <a:pt x="3798668" y="5334506"/>
                  <a:pt x="3798668" y="5331137"/>
                </a:cubicBezTo>
                <a:cubicBezTo>
                  <a:pt x="3788562" y="5327767"/>
                  <a:pt x="3778458" y="5321029"/>
                  <a:pt x="3768353" y="5314290"/>
                </a:cubicBezTo>
                <a:lnTo>
                  <a:pt x="3721195" y="5337875"/>
                </a:lnTo>
                <a:cubicBezTo>
                  <a:pt x="3714458" y="5341244"/>
                  <a:pt x="3684143" y="5314290"/>
                  <a:pt x="3677406" y="5310921"/>
                </a:cubicBezTo>
                <a:cubicBezTo>
                  <a:pt x="3667301" y="5304183"/>
                  <a:pt x="3653828" y="5334506"/>
                  <a:pt x="3640354" y="5324398"/>
                </a:cubicBezTo>
                <a:cubicBezTo>
                  <a:pt x="3620143" y="5310921"/>
                  <a:pt x="3650458" y="5304183"/>
                  <a:pt x="3663932" y="5297444"/>
                </a:cubicBezTo>
                <a:cubicBezTo>
                  <a:pt x="3674038" y="5294075"/>
                  <a:pt x="3670669" y="5294075"/>
                  <a:pt x="3667301" y="5283967"/>
                </a:cubicBezTo>
                <a:cubicBezTo>
                  <a:pt x="3663932" y="5277229"/>
                  <a:pt x="3663932" y="5263752"/>
                  <a:pt x="3657195" y="5260383"/>
                </a:cubicBezTo>
                <a:cubicBezTo>
                  <a:pt x="3640354" y="5250275"/>
                  <a:pt x="3626880" y="5240167"/>
                  <a:pt x="3610039" y="5230060"/>
                </a:cubicBezTo>
                <a:cubicBezTo>
                  <a:pt x="3603302" y="5243536"/>
                  <a:pt x="3596565" y="5253644"/>
                  <a:pt x="3593196" y="5267121"/>
                </a:cubicBezTo>
                <a:cubicBezTo>
                  <a:pt x="3586460" y="5277229"/>
                  <a:pt x="3579723" y="5277229"/>
                  <a:pt x="3566250" y="5280598"/>
                </a:cubicBezTo>
                <a:cubicBezTo>
                  <a:pt x="3569617" y="5253644"/>
                  <a:pt x="3576354" y="5223323"/>
                  <a:pt x="3579723" y="5193000"/>
                </a:cubicBezTo>
                <a:cubicBezTo>
                  <a:pt x="3572986" y="5193000"/>
                  <a:pt x="3552776" y="5196369"/>
                  <a:pt x="3552776" y="5203107"/>
                </a:cubicBezTo>
                <a:cubicBezTo>
                  <a:pt x="3549407" y="5219953"/>
                  <a:pt x="3546039" y="5233429"/>
                  <a:pt x="3542670" y="5250275"/>
                </a:cubicBezTo>
                <a:cubicBezTo>
                  <a:pt x="3542670" y="5263752"/>
                  <a:pt x="3535934" y="5267121"/>
                  <a:pt x="3532565" y="5277229"/>
                </a:cubicBezTo>
                <a:cubicBezTo>
                  <a:pt x="3529197" y="5297444"/>
                  <a:pt x="3529197" y="5300813"/>
                  <a:pt x="3508987" y="5307552"/>
                </a:cubicBezTo>
                <a:cubicBezTo>
                  <a:pt x="3515724" y="5280598"/>
                  <a:pt x="3519091" y="5253644"/>
                  <a:pt x="3522461" y="5230060"/>
                </a:cubicBezTo>
                <a:cubicBezTo>
                  <a:pt x="3525828" y="5213215"/>
                  <a:pt x="3529197" y="5199738"/>
                  <a:pt x="3532565" y="5186261"/>
                </a:cubicBezTo>
                <a:cubicBezTo>
                  <a:pt x="3535934" y="5169415"/>
                  <a:pt x="3532565" y="5172784"/>
                  <a:pt x="3549407" y="5172784"/>
                </a:cubicBezTo>
                <a:cubicBezTo>
                  <a:pt x="3559513" y="5172784"/>
                  <a:pt x="3569617" y="5166046"/>
                  <a:pt x="3579723" y="5162676"/>
                </a:cubicBezTo>
                <a:cubicBezTo>
                  <a:pt x="3589828" y="5159307"/>
                  <a:pt x="3610039" y="5155938"/>
                  <a:pt x="3616775" y="5145830"/>
                </a:cubicBezTo>
                <a:cubicBezTo>
                  <a:pt x="3626880" y="5139092"/>
                  <a:pt x="3647091" y="5091924"/>
                  <a:pt x="3636985" y="5085184"/>
                </a:cubicBezTo>
                <a:cubicBezTo>
                  <a:pt x="3630249" y="5098661"/>
                  <a:pt x="3623512" y="5118876"/>
                  <a:pt x="3610039" y="5125615"/>
                </a:cubicBezTo>
                <a:lnTo>
                  <a:pt x="3539302" y="5145830"/>
                </a:lnTo>
                <a:cubicBezTo>
                  <a:pt x="3539302" y="5125615"/>
                  <a:pt x="3542670" y="5105399"/>
                  <a:pt x="3542670" y="5081816"/>
                </a:cubicBezTo>
                <a:cubicBezTo>
                  <a:pt x="3542670" y="5075076"/>
                  <a:pt x="3549407" y="5068338"/>
                  <a:pt x="3552776" y="5061599"/>
                </a:cubicBezTo>
                <a:cubicBezTo>
                  <a:pt x="3556143" y="5051492"/>
                  <a:pt x="3556143" y="5051492"/>
                  <a:pt x="3549407" y="5041384"/>
                </a:cubicBezTo>
                <a:cubicBezTo>
                  <a:pt x="3549407" y="5038015"/>
                  <a:pt x="3539302" y="5017799"/>
                  <a:pt x="3535934" y="5017799"/>
                </a:cubicBezTo>
                <a:cubicBezTo>
                  <a:pt x="3529197" y="5021169"/>
                  <a:pt x="3519091" y="5024539"/>
                  <a:pt x="3508987" y="5027907"/>
                </a:cubicBezTo>
                <a:cubicBezTo>
                  <a:pt x="3488776" y="5034645"/>
                  <a:pt x="3471935" y="5034645"/>
                  <a:pt x="3461829" y="5054861"/>
                </a:cubicBezTo>
                <a:cubicBezTo>
                  <a:pt x="3455092" y="5048122"/>
                  <a:pt x="3414672" y="5024539"/>
                  <a:pt x="3421409" y="5014432"/>
                </a:cubicBezTo>
                <a:cubicBezTo>
                  <a:pt x="3434883" y="4997584"/>
                  <a:pt x="3438250" y="4994216"/>
                  <a:pt x="3461829" y="4987476"/>
                </a:cubicBezTo>
                <a:cubicBezTo>
                  <a:pt x="3505618" y="4970630"/>
                  <a:pt x="3552776" y="4950415"/>
                  <a:pt x="3599932" y="4933570"/>
                </a:cubicBezTo>
                <a:cubicBezTo>
                  <a:pt x="3586460" y="4903247"/>
                  <a:pt x="3569617" y="4872924"/>
                  <a:pt x="3556143" y="4842601"/>
                </a:cubicBezTo>
                <a:cubicBezTo>
                  <a:pt x="3542670" y="4812277"/>
                  <a:pt x="3502250" y="4805539"/>
                  <a:pt x="3482039" y="4781954"/>
                </a:cubicBezTo>
                <a:cubicBezTo>
                  <a:pt x="3468565" y="4771847"/>
                  <a:pt x="3458461" y="4758370"/>
                  <a:pt x="3455092" y="4741524"/>
                </a:cubicBezTo>
                <a:cubicBezTo>
                  <a:pt x="3448355" y="4728047"/>
                  <a:pt x="3448355" y="4714570"/>
                  <a:pt x="3441618" y="4701093"/>
                </a:cubicBezTo>
                <a:cubicBezTo>
                  <a:pt x="3431513" y="4687616"/>
                  <a:pt x="3485408" y="4643816"/>
                  <a:pt x="3495513" y="4637077"/>
                </a:cubicBezTo>
                <a:cubicBezTo>
                  <a:pt x="3508987" y="4630340"/>
                  <a:pt x="3519091" y="4626970"/>
                  <a:pt x="3532565" y="4620233"/>
                </a:cubicBezTo>
                <a:cubicBezTo>
                  <a:pt x="3549407" y="4616862"/>
                  <a:pt x="3559513" y="4606754"/>
                  <a:pt x="3576354" y="4603385"/>
                </a:cubicBezTo>
                <a:cubicBezTo>
                  <a:pt x="3606669" y="4596646"/>
                  <a:pt x="3630249" y="4583171"/>
                  <a:pt x="3650458" y="4552848"/>
                </a:cubicBezTo>
                <a:cubicBezTo>
                  <a:pt x="3670669" y="4525892"/>
                  <a:pt x="3687510" y="4498939"/>
                  <a:pt x="3721195" y="4485463"/>
                </a:cubicBezTo>
                <a:lnTo>
                  <a:pt x="3812142" y="4445032"/>
                </a:lnTo>
                <a:cubicBezTo>
                  <a:pt x="3832353" y="4434925"/>
                  <a:pt x="3862668" y="4428185"/>
                  <a:pt x="3876142" y="4401232"/>
                </a:cubicBezTo>
                <a:cubicBezTo>
                  <a:pt x="3886246" y="4370909"/>
                  <a:pt x="3872773" y="4347325"/>
                  <a:pt x="3862668" y="4317001"/>
                </a:cubicBezTo>
                <a:cubicBezTo>
                  <a:pt x="3849194" y="4290048"/>
                  <a:pt x="3845825" y="4249617"/>
                  <a:pt x="3869405" y="4229403"/>
                </a:cubicBezTo>
                <a:cubicBezTo>
                  <a:pt x="3892983" y="4205817"/>
                  <a:pt x="3926668" y="4205817"/>
                  <a:pt x="3956983" y="4209188"/>
                </a:cubicBezTo>
                <a:cubicBezTo>
                  <a:pt x="3973825" y="4212555"/>
                  <a:pt x="3987298" y="4215924"/>
                  <a:pt x="4004140" y="4222663"/>
                </a:cubicBezTo>
                <a:lnTo>
                  <a:pt x="4007509" y="4222663"/>
                </a:lnTo>
                <a:cubicBezTo>
                  <a:pt x="4010877" y="4226032"/>
                  <a:pt x="4014246" y="4226032"/>
                  <a:pt x="4014246" y="4229403"/>
                </a:cubicBezTo>
                <a:cubicBezTo>
                  <a:pt x="4020983" y="4229403"/>
                  <a:pt x="4024350" y="4232771"/>
                  <a:pt x="4031087" y="4232771"/>
                </a:cubicBezTo>
                <a:lnTo>
                  <a:pt x="4032447" y="4233376"/>
                </a:lnTo>
                <a:lnTo>
                  <a:pt x="4032447" y="4232704"/>
                </a:lnTo>
                <a:lnTo>
                  <a:pt x="4031357" y="4232219"/>
                </a:lnTo>
                <a:cubicBezTo>
                  <a:pt x="4024628" y="4232219"/>
                  <a:pt x="4021264" y="4228851"/>
                  <a:pt x="4014533" y="4228851"/>
                </a:cubicBezTo>
                <a:lnTo>
                  <a:pt x="4007804" y="4222114"/>
                </a:lnTo>
                <a:cubicBezTo>
                  <a:pt x="4014533" y="4222114"/>
                  <a:pt x="4001075" y="4205273"/>
                  <a:pt x="3997710" y="4201905"/>
                </a:cubicBezTo>
                <a:cubicBezTo>
                  <a:pt x="3990980" y="4181696"/>
                  <a:pt x="4001075" y="4171591"/>
                  <a:pt x="4001075" y="4154750"/>
                </a:cubicBezTo>
                <a:cubicBezTo>
                  <a:pt x="4004439" y="4137908"/>
                  <a:pt x="4004439" y="4117699"/>
                  <a:pt x="4004439" y="4100858"/>
                </a:cubicBezTo>
                <a:cubicBezTo>
                  <a:pt x="4007804" y="4067176"/>
                  <a:pt x="4014533" y="4030126"/>
                  <a:pt x="4001075" y="3999817"/>
                </a:cubicBezTo>
                <a:cubicBezTo>
                  <a:pt x="3997710" y="3993080"/>
                  <a:pt x="4014533" y="3979607"/>
                  <a:pt x="4001075" y="3972871"/>
                </a:cubicBezTo>
                <a:cubicBezTo>
                  <a:pt x="3994346" y="3966134"/>
                  <a:pt x="3980886" y="3979607"/>
                  <a:pt x="3977522" y="3986345"/>
                </a:cubicBezTo>
                <a:cubicBezTo>
                  <a:pt x="3967428" y="3976238"/>
                  <a:pt x="3967428" y="3949294"/>
                  <a:pt x="3964064" y="3939189"/>
                </a:cubicBezTo>
                <a:cubicBezTo>
                  <a:pt x="3960698" y="3918980"/>
                  <a:pt x="3974157" y="3898769"/>
                  <a:pt x="3974157" y="3881928"/>
                </a:cubicBezTo>
                <a:cubicBezTo>
                  <a:pt x="3974157" y="3861719"/>
                  <a:pt x="3957333" y="3861719"/>
                  <a:pt x="3943875" y="3871824"/>
                </a:cubicBezTo>
                <a:cubicBezTo>
                  <a:pt x="3937146" y="3881928"/>
                  <a:pt x="3930416" y="3908876"/>
                  <a:pt x="3913593" y="3888665"/>
                </a:cubicBezTo>
                <a:cubicBezTo>
                  <a:pt x="3900134" y="3875191"/>
                  <a:pt x="3896769" y="3865087"/>
                  <a:pt x="3903498" y="3851615"/>
                </a:cubicBezTo>
                <a:cubicBezTo>
                  <a:pt x="3913593" y="3831405"/>
                  <a:pt x="3893405" y="3817933"/>
                  <a:pt x="3896769" y="3801090"/>
                </a:cubicBezTo>
                <a:cubicBezTo>
                  <a:pt x="3900134" y="3794355"/>
                  <a:pt x="3910229" y="3790987"/>
                  <a:pt x="3906863" y="3780881"/>
                </a:cubicBezTo>
                <a:cubicBezTo>
                  <a:pt x="3903498" y="3777513"/>
                  <a:pt x="3896769" y="3770776"/>
                  <a:pt x="3893405" y="3764039"/>
                </a:cubicBezTo>
                <a:cubicBezTo>
                  <a:pt x="3879947" y="3747200"/>
                  <a:pt x="3856393" y="3760672"/>
                  <a:pt x="3839569" y="3753935"/>
                </a:cubicBezTo>
                <a:cubicBezTo>
                  <a:pt x="3829476" y="3747200"/>
                  <a:pt x="3849663" y="3723622"/>
                  <a:pt x="3849663" y="3716885"/>
                </a:cubicBezTo>
                <a:cubicBezTo>
                  <a:pt x="3849663" y="3706780"/>
                  <a:pt x="3846298" y="3673099"/>
                  <a:pt x="3856393" y="3669731"/>
                </a:cubicBezTo>
                <a:cubicBezTo>
                  <a:pt x="3866487" y="3666360"/>
                  <a:pt x="3863122" y="3646153"/>
                  <a:pt x="3853029" y="3639416"/>
                </a:cubicBezTo>
                <a:cubicBezTo>
                  <a:pt x="3846298" y="3632679"/>
                  <a:pt x="3846298" y="3609101"/>
                  <a:pt x="3846298" y="3598998"/>
                </a:cubicBezTo>
                <a:cubicBezTo>
                  <a:pt x="3849663" y="3585524"/>
                  <a:pt x="3832840" y="3578787"/>
                  <a:pt x="3832840" y="3568682"/>
                </a:cubicBezTo>
                <a:cubicBezTo>
                  <a:pt x="3829476" y="3561945"/>
                  <a:pt x="3832840" y="3551843"/>
                  <a:pt x="3829476" y="3548473"/>
                </a:cubicBezTo>
                <a:cubicBezTo>
                  <a:pt x="3819381" y="3541736"/>
                  <a:pt x="3812652" y="3545104"/>
                  <a:pt x="3819381" y="3531632"/>
                </a:cubicBezTo>
                <a:cubicBezTo>
                  <a:pt x="3826111" y="3514790"/>
                  <a:pt x="3812652" y="3501318"/>
                  <a:pt x="3812652" y="3484477"/>
                </a:cubicBezTo>
                <a:cubicBezTo>
                  <a:pt x="3809287" y="3474372"/>
                  <a:pt x="3816016" y="3481109"/>
                  <a:pt x="3819381" y="3474372"/>
                </a:cubicBezTo>
                <a:cubicBezTo>
                  <a:pt x="3826111" y="3464268"/>
                  <a:pt x="3809287" y="3464268"/>
                  <a:pt x="3805923" y="3460900"/>
                </a:cubicBezTo>
                <a:cubicBezTo>
                  <a:pt x="3816016" y="3457531"/>
                  <a:pt x="3826111" y="3457531"/>
                  <a:pt x="3812652" y="3450794"/>
                </a:cubicBezTo>
                <a:cubicBezTo>
                  <a:pt x="3809287" y="3447426"/>
                  <a:pt x="3805923" y="3447426"/>
                  <a:pt x="3802558" y="3444057"/>
                </a:cubicBezTo>
                <a:cubicBezTo>
                  <a:pt x="3802583" y="3444008"/>
                  <a:pt x="3802607" y="3443958"/>
                  <a:pt x="3802632" y="3443909"/>
                </a:cubicBezTo>
                <a:lnTo>
                  <a:pt x="3789321" y="3447234"/>
                </a:lnTo>
                <a:cubicBezTo>
                  <a:pt x="3765738" y="3450601"/>
                  <a:pt x="3738787" y="3403465"/>
                  <a:pt x="3728680" y="3383264"/>
                </a:cubicBezTo>
                <a:cubicBezTo>
                  <a:pt x="3725310" y="3379896"/>
                  <a:pt x="3738787" y="3359695"/>
                  <a:pt x="3725310" y="3363063"/>
                </a:cubicBezTo>
                <a:cubicBezTo>
                  <a:pt x="3715204" y="3366429"/>
                  <a:pt x="3705098" y="3363063"/>
                  <a:pt x="3698360" y="3359695"/>
                </a:cubicBezTo>
                <a:lnTo>
                  <a:pt x="3684884" y="3332760"/>
                </a:lnTo>
                <a:cubicBezTo>
                  <a:pt x="3678146" y="3319294"/>
                  <a:pt x="3671409" y="3312557"/>
                  <a:pt x="3668040" y="3302459"/>
                </a:cubicBezTo>
                <a:cubicBezTo>
                  <a:pt x="3664670" y="3295724"/>
                  <a:pt x="3651195" y="3309193"/>
                  <a:pt x="3644457" y="3305825"/>
                </a:cubicBezTo>
                <a:cubicBezTo>
                  <a:pt x="3637720" y="3305825"/>
                  <a:pt x="3614137" y="3312557"/>
                  <a:pt x="3610767" y="3305825"/>
                </a:cubicBezTo>
                <a:cubicBezTo>
                  <a:pt x="3600661" y="3292358"/>
                  <a:pt x="3600661" y="3282258"/>
                  <a:pt x="3593923" y="3265423"/>
                </a:cubicBezTo>
                <a:cubicBezTo>
                  <a:pt x="3587184" y="3248591"/>
                  <a:pt x="3577078" y="3231756"/>
                  <a:pt x="3566972" y="3214924"/>
                </a:cubicBezTo>
                <a:cubicBezTo>
                  <a:pt x="3553495" y="3187988"/>
                  <a:pt x="3556864" y="3147586"/>
                  <a:pt x="3536650" y="3124019"/>
                </a:cubicBezTo>
                <a:cubicBezTo>
                  <a:pt x="3513069" y="3093719"/>
                  <a:pt x="3540020" y="3066788"/>
                  <a:pt x="3553495" y="3036485"/>
                </a:cubicBezTo>
                <a:cubicBezTo>
                  <a:pt x="3560234" y="3026385"/>
                  <a:pt x="3573709" y="3019652"/>
                  <a:pt x="3583817" y="3009550"/>
                </a:cubicBezTo>
                <a:cubicBezTo>
                  <a:pt x="3593923" y="2992717"/>
                  <a:pt x="3600661" y="2975882"/>
                  <a:pt x="3607398" y="2959047"/>
                </a:cubicBezTo>
                <a:cubicBezTo>
                  <a:pt x="3617506" y="2942214"/>
                  <a:pt x="3617506" y="2928745"/>
                  <a:pt x="3617506" y="2908544"/>
                </a:cubicBezTo>
                <a:cubicBezTo>
                  <a:pt x="3617506" y="2888344"/>
                  <a:pt x="3617506" y="2874875"/>
                  <a:pt x="3620875" y="2858042"/>
                </a:cubicBezTo>
                <a:cubicBezTo>
                  <a:pt x="3627612" y="2827740"/>
                  <a:pt x="3604029" y="2790704"/>
                  <a:pt x="3597292" y="2763769"/>
                </a:cubicBezTo>
                <a:cubicBezTo>
                  <a:pt x="3593923" y="2750304"/>
                  <a:pt x="3587184" y="2733469"/>
                  <a:pt x="3580447" y="2720001"/>
                </a:cubicBezTo>
                <a:cubicBezTo>
                  <a:pt x="3573709" y="2699801"/>
                  <a:pt x="3556864" y="2689700"/>
                  <a:pt x="3553495" y="2669498"/>
                </a:cubicBezTo>
                <a:cubicBezTo>
                  <a:pt x="3550127" y="2666133"/>
                  <a:pt x="3536650" y="2645932"/>
                  <a:pt x="3543389" y="2642563"/>
                </a:cubicBezTo>
                <a:cubicBezTo>
                  <a:pt x="3546758" y="2639198"/>
                  <a:pt x="3563603" y="2649298"/>
                  <a:pt x="3566972" y="2652665"/>
                </a:cubicBezTo>
                <a:cubicBezTo>
                  <a:pt x="3577078" y="2659400"/>
                  <a:pt x="3593923" y="2652665"/>
                  <a:pt x="3607398" y="2649298"/>
                </a:cubicBezTo>
                <a:cubicBezTo>
                  <a:pt x="3624243" y="2645932"/>
                  <a:pt x="3627612" y="2632465"/>
                  <a:pt x="3644457" y="2625730"/>
                </a:cubicBezTo>
                <a:cubicBezTo>
                  <a:pt x="3664670" y="2612262"/>
                  <a:pt x="3708466" y="2602162"/>
                  <a:pt x="3701729" y="2568494"/>
                </a:cubicBezTo>
                <a:cubicBezTo>
                  <a:pt x="3698360" y="2555027"/>
                  <a:pt x="3681515" y="2541559"/>
                  <a:pt x="3681515" y="2528092"/>
                </a:cubicBezTo>
                <a:cubicBezTo>
                  <a:pt x="3684884" y="2514624"/>
                  <a:pt x="3701729" y="2507889"/>
                  <a:pt x="3705098" y="2491056"/>
                </a:cubicBezTo>
                <a:cubicBezTo>
                  <a:pt x="3708466" y="2477591"/>
                  <a:pt x="3711835" y="2460756"/>
                  <a:pt x="3718573" y="2447288"/>
                </a:cubicBezTo>
                <a:cubicBezTo>
                  <a:pt x="3721943" y="2433823"/>
                  <a:pt x="3732049" y="2427088"/>
                  <a:pt x="3732049" y="2413618"/>
                </a:cubicBezTo>
                <a:cubicBezTo>
                  <a:pt x="3732049" y="2400153"/>
                  <a:pt x="3721943" y="2386685"/>
                  <a:pt x="3728680" y="2373217"/>
                </a:cubicBezTo>
                <a:cubicBezTo>
                  <a:pt x="3735418" y="2359752"/>
                  <a:pt x="3745524" y="2342919"/>
                  <a:pt x="3759001" y="2332817"/>
                </a:cubicBezTo>
                <a:lnTo>
                  <a:pt x="3762282" y="2313135"/>
                </a:lnTo>
                <a:lnTo>
                  <a:pt x="3761720" y="2312574"/>
                </a:lnTo>
                <a:cubicBezTo>
                  <a:pt x="3761720" y="2309203"/>
                  <a:pt x="3758351" y="2305832"/>
                  <a:pt x="3758351" y="2299093"/>
                </a:cubicBezTo>
                <a:cubicBezTo>
                  <a:pt x="3758351" y="2282240"/>
                  <a:pt x="3765088" y="2262018"/>
                  <a:pt x="3771827" y="2245167"/>
                </a:cubicBezTo>
                <a:cubicBezTo>
                  <a:pt x="3775196" y="2235055"/>
                  <a:pt x="3775196" y="2214832"/>
                  <a:pt x="3785302" y="2208093"/>
                </a:cubicBezTo>
                <a:cubicBezTo>
                  <a:pt x="3795408" y="2201353"/>
                  <a:pt x="3792039" y="2174390"/>
                  <a:pt x="3795408" y="2160908"/>
                </a:cubicBezTo>
                <a:cubicBezTo>
                  <a:pt x="3798777" y="2147426"/>
                  <a:pt x="3798777" y="2137314"/>
                  <a:pt x="3815622" y="2130576"/>
                </a:cubicBezTo>
                <a:cubicBezTo>
                  <a:pt x="3829097" y="2127204"/>
                  <a:pt x="3839203" y="2127204"/>
                  <a:pt x="3839203" y="2110351"/>
                </a:cubicBezTo>
                <a:cubicBezTo>
                  <a:pt x="3842573" y="2100241"/>
                  <a:pt x="3832466" y="2090131"/>
                  <a:pt x="3839203" y="2080019"/>
                </a:cubicBezTo>
                <a:lnTo>
                  <a:pt x="3842573" y="2076649"/>
                </a:lnTo>
                <a:lnTo>
                  <a:pt x="3842778" y="2076649"/>
                </a:lnTo>
                <a:lnTo>
                  <a:pt x="3854893" y="2058279"/>
                </a:lnTo>
                <a:cubicBezTo>
                  <a:pt x="3856999" y="2052387"/>
                  <a:pt x="3856157" y="2046496"/>
                  <a:pt x="3849420" y="2039764"/>
                </a:cubicBezTo>
                <a:cubicBezTo>
                  <a:pt x="3842685" y="2029666"/>
                  <a:pt x="3832578" y="2022933"/>
                  <a:pt x="3822474" y="2029666"/>
                </a:cubicBezTo>
                <a:cubicBezTo>
                  <a:pt x="3815737" y="2036398"/>
                  <a:pt x="3815737" y="2043129"/>
                  <a:pt x="3809000" y="2046496"/>
                </a:cubicBezTo>
                <a:cubicBezTo>
                  <a:pt x="3805631" y="2049862"/>
                  <a:pt x="3798894" y="2049862"/>
                  <a:pt x="3795526" y="2053229"/>
                </a:cubicBezTo>
                <a:cubicBezTo>
                  <a:pt x="3785420" y="2066695"/>
                  <a:pt x="3782053" y="2063327"/>
                  <a:pt x="3765210" y="2066695"/>
                </a:cubicBezTo>
                <a:cubicBezTo>
                  <a:pt x="3744999" y="2070060"/>
                  <a:pt x="3741631" y="2083526"/>
                  <a:pt x="3731525" y="2096989"/>
                </a:cubicBezTo>
                <a:cubicBezTo>
                  <a:pt x="3724788" y="2103722"/>
                  <a:pt x="3718051" y="2117188"/>
                  <a:pt x="3711314" y="2120553"/>
                </a:cubicBezTo>
                <a:cubicBezTo>
                  <a:pt x="3701210" y="2120553"/>
                  <a:pt x="3680999" y="2113822"/>
                  <a:pt x="3687736" y="2100357"/>
                </a:cubicBezTo>
                <a:cubicBezTo>
                  <a:pt x="3691104" y="2086891"/>
                  <a:pt x="3704577" y="2080158"/>
                  <a:pt x="3707947" y="2066695"/>
                </a:cubicBezTo>
                <a:cubicBezTo>
                  <a:pt x="3707947" y="2059962"/>
                  <a:pt x="3704577" y="2056597"/>
                  <a:pt x="3697841" y="2053229"/>
                </a:cubicBezTo>
                <a:cubicBezTo>
                  <a:pt x="3691104" y="2049862"/>
                  <a:pt x="3691104" y="2039764"/>
                  <a:pt x="3687736" y="2033031"/>
                </a:cubicBezTo>
                <a:cubicBezTo>
                  <a:pt x="3680999" y="2006102"/>
                  <a:pt x="3664156" y="1982536"/>
                  <a:pt x="3654052" y="1958970"/>
                </a:cubicBezTo>
                <a:cubicBezTo>
                  <a:pt x="3650682" y="1945507"/>
                  <a:pt x="3657419" y="1938776"/>
                  <a:pt x="3647315" y="1928678"/>
                </a:cubicBezTo>
                <a:cubicBezTo>
                  <a:pt x="3633841" y="1915212"/>
                  <a:pt x="3616999" y="1932043"/>
                  <a:pt x="3603526" y="1928678"/>
                </a:cubicBezTo>
                <a:cubicBezTo>
                  <a:pt x="3590052" y="1925310"/>
                  <a:pt x="3576578" y="1928678"/>
                  <a:pt x="3569841" y="1915212"/>
                </a:cubicBezTo>
                <a:cubicBezTo>
                  <a:pt x="3566472" y="1905111"/>
                  <a:pt x="3552998" y="1895013"/>
                  <a:pt x="3566472" y="1881547"/>
                </a:cubicBezTo>
                <a:cubicBezTo>
                  <a:pt x="3576578" y="1874815"/>
                  <a:pt x="3590052" y="1874815"/>
                  <a:pt x="3603526" y="1871448"/>
                </a:cubicBezTo>
                <a:cubicBezTo>
                  <a:pt x="3620367" y="1868082"/>
                  <a:pt x="3623736" y="1847885"/>
                  <a:pt x="3627104" y="1831053"/>
                </a:cubicBezTo>
                <a:cubicBezTo>
                  <a:pt x="3627104" y="1817589"/>
                  <a:pt x="3647315" y="1820955"/>
                  <a:pt x="3657419" y="1814222"/>
                </a:cubicBezTo>
                <a:cubicBezTo>
                  <a:pt x="3667525" y="1807489"/>
                  <a:pt x="3680999" y="1800758"/>
                  <a:pt x="3691104" y="1790658"/>
                </a:cubicBezTo>
                <a:cubicBezTo>
                  <a:pt x="3704577" y="1783927"/>
                  <a:pt x="3718051" y="1790658"/>
                  <a:pt x="3731525" y="1787292"/>
                </a:cubicBezTo>
                <a:cubicBezTo>
                  <a:pt x="3744999" y="1780558"/>
                  <a:pt x="3761842" y="1763729"/>
                  <a:pt x="3768579" y="1753630"/>
                </a:cubicBezTo>
                <a:cubicBezTo>
                  <a:pt x="3778683" y="1740165"/>
                  <a:pt x="3792157" y="1743530"/>
                  <a:pt x="3805631" y="1743530"/>
                </a:cubicBezTo>
                <a:cubicBezTo>
                  <a:pt x="3822474" y="1746896"/>
                  <a:pt x="3839315" y="1743530"/>
                  <a:pt x="3856157" y="1740165"/>
                </a:cubicBezTo>
                <a:cubicBezTo>
                  <a:pt x="3873000" y="1736798"/>
                  <a:pt x="3883104" y="1746896"/>
                  <a:pt x="3899947" y="1746896"/>
                </a:cubicBezTo>
                <a:cubicBezTo>
                  <a:pt x="3916789" y="1743530"/>
                  <a:pt x="3930263" y="1756996"/>
                  <a:pt x="3947106" y="1756996"/>
                </a:cubicBezTo>
                <a:cubicBezTo>
                  <a:pt x="3957210" y="1760362"/>
                  <a:pt x="3963947" y="1773827"/>
                  <a:pt x="3977421" y="1773827"/>
                </a:cubicBezTo>
                <a:cubicBezTo>
                  <a:pt x="3990895" y="1773827"/>
                  <a:pt x="4001001" y="1767094"/>
                  <a:pt x="4014475" y="1767094"/>
                </a:cubicBezTo>
                <a:cubicBezTo>
                  <a:pt x="4021211" y="1770460"/>
                  <a:pt x="4031316" y="1773827"/>
                  <a:pt x="4038053" y="1770460"/>
                </a:cubicBezTo>
                <a:cubicBezTo>
                  <a:pt x="4044790" y="1770460"/>
                  <a:pt x="4048157" y="1763729"/>
                  <a:pt x="4051527" y="1760362"/>
                </a:cubicBezTo>
                <a:cubicBezTo>
                  <a:pt x="4061631" y="1756996"/>
                  <a:pt x="4075105" y="1743530"/>
                  <a:pt x="4078474" y="1730067"/>
                </a:cubicBezTo>
                <a:cubicBezTo>
                  <a:pt x="4078474" y="1716601"/>
                  <a:pt x="4075105" y="1703135"/>
                  <a:pt x="4075105" y="1689670"/>
                </a:cubicBezTo>
                <a:cubicBezTo>
                  <a:pt x="4078474" y="1672839"/>
                  <a:pt x="4095316" y="1682937"/>
                  <a:pt x="4102053" y="1669473"/>
                </a:cubicBezTo>
                <a:cubicBezTo>
                  <a:pt x="4105422" y="1659373"/>
                  <a:pt x="4098685" y="1642543"/>
                  <a:pt x="4091948" y="1639177"/>
                </a:cubicBezTo>
                <a:cubicBezTo>
                  <a:pt x="4088579" y="1635812"/>
                  <a:pt x="4085211" y="1635812"/>
                  <a:pt x="4081842" y="1635812"/>
                </a:cubicBezTo>
                <a:cubicBezTo>
                  <a:pt x="4085211" y="1632444"/>
                  <a:pt x="4088579" y="1629077"/>
                  <a:pt x="4088579" y="1625711"/>
                </a:cubicBezTo>
                <a:lnTo>
                  <a:pt x="4098797" y="1624009"/>
                </a:lnTo>
                <a:lnTo>
                  <a:pt x="4097550" y="1623168"/>
                </a:lnTo>
                <a:lnTo>
                  <a:pt x="4087926" y="1624772"/>
                </a:lnTo>
                <a:cubicBezTo>
                  <a:pt x="4087926" y="1628141"/>
                  <a:pt x="4084558" y="1631508"/>
                  <a:pt x="4081190" y="1634875"/>
                </a:cubicBezTo>
                <a:cubicBezTo>
                  <a:pt x="4071088" y="1634875"/>
                  <a:pt x="4057618" y="1641612"/>
                  <a:pt x="4050883" y="1644980"/>
                </a:cubicBezTo>
                <a:cubicBezTo>
                  <a:pt x="4044148" y="1648349"/>
                  <a:pt x="4030677" y="1665186"/>
                  <a:pt x="4017208" y="1658451"/>
                </a:cubicBezTo>
                <a:cubicBezTo>
                  <a:pt x="4013840" y="1658451"/>
                  <a:pt x="4010473" y="1651715"/>
                  <a:pt x="4007105" y="1648349"/>
                </a:cubicBezTo>
                <a:cubicBezTo>
                  <a:pt x="4003738" y="1644980"/>
                  <a:pt x="3997002" y="1641612"/>
                  <a:pt x="3990267" y="1638243"/>
                </a:cubicBezTo>
                <a:cubicBezTo>
                  <a:pt x="3976798" y="1628141"/>
                  <a:pt x="3970063" y="1624772"/>
                  <a:pt x="3953224" y="1624772"/>
                </a:cubicBezTo>
                <a:cubicBezTo>
                  <a:pt x="3943123" y="1621406"/>
                  <a:pt x="3916183" y="1618037"/>
                  <a:pt x="3919549" y="1601199"/>
                </a:cubicBezTo>
                <a:cubicBezTo>
                  <a:pt x="3926285" y="1587728"/>
                  <a:pt x="3909448" y="1584359"/>
                  <a:pt x="3899345" y="1577624"/>
                </a:cubicBezTo>
                <a:cubicBezTo>
                  <a:pt x="3895977" y="1570889"/>
                  <a:pt x="3895977" y="1564154"/>
                  <a:pt x="3892610" y="1560785"/>
                </a:cubicBezTo>
                <a:cubicBezTo>
                  <a:pt x="3889242" y="1550681"/>
                  <a:pt x="3882507" y="1554048"/>
                  <a:pt x="3875773" y="1554048"/>
                </a:cubicBezTo>
                <a:cubicBezTo>
                  <a:pt x="3848832" y="1547313"/>
                  <a:pt x="3835363" y="1490062"/>
                  <a:pt x="3808423" y="1490062"/>
                </a:cubicBezTo>
                <a:cubicBezTo>
                  <a:pt x="3805055" y="1490062"/>
                  <a:pt x="3788217" y="1503533"/>
                  <a:pt x="3784849" y="1503533"/>
                </a:cubicBezTo>
                <a:cubicBezTo>
                  <a:pt x="3774746" y="1513635"/>
                  <a:pt x="3771380" y="1520370"/>
                  <a:pt x="3754542" y="1513635"/>
                </a:cubicBezTo>
                <a:cubicBezTo>
                  <a:pt x="3751174" y="1513635"/>
                  <a:pt x="3744439" y="1510266"/>
                  <a:pt x="3744439" y="1506901"/>
                </a:cubicBezTo>
                <a:cubicBezTo>
                  <a:pt x="3737704" y="1506901"/>
                  <a:pt x="3730970" y="1503533"/>
                  <a:pt x="3720867" y="1503533"/>
                </a:cubicBezTo>
                <a:cubicBezTo>
                  <a:pt x="3714132" y="1506901"/>
                  <a:pt x="3710764" y="1510266"/>
                  <a:pt x="3710764" y="1517003"/>
                </a:cubicBezTo>
                <a:cubicBezTo>
                  <a:pt x="3707396" y="1523739"/>
                  <a:pt x="3697295" y="1520370"/>
                  <a:pt x="3690560" y="1520370"/>
                </a:cubicBezTo>
                <a:cubicBezTo>
                  <a:pt x="3680457" y="1520370"/>
                  <a:pt x="3666986" y="1533844"/>
                  <a:pt x="3660252" y="1523739"/>
                </a:cubicBezTo>
                <a:cubicBezTo>
                  <a:pt x="3653517" y="1517003"/>
                  <a:pt x="3640046" y="1523739"/>
                  <a:pt x="3636679" y="1527107"/>
                </a:cubicBezTo>
                <a:cubicBezTo>
                  <a:pt x="3626577" y="1527107"/>
                  <a:pt x="3626577" y="1537211"/>
                  <a:pt x="3619842" y="1540578"/>
                </a:cubicBezTo>
                <a:cubicBezTo>
                  <a:pt x="3609739" y="1550681"/>
                  <a:pt x="3603004" y="1554048"/>
                  <a:pt x="3589535" y="1560785"/>
                </a:cubicBezTo>
                <a:lnTo>
                  <a:pt x="3569329" y="1560785"/>
                </a:lnTo>
                <a:cubicBezTo>
                  <a:pt x="3555860" y="1560785"/>
                  <a:pt x="3559226" y="1560785"/>
                  <a:pt x="3555860" y="1550681"/>
                </a:cubicBezTo>
                <a:cubicBezTo>
                  <a:pt x="3549124" y="1537211"/>
                  <a:pt x="3545757" y="1523739"/>
                  <a:pt x="3542389" y="1510266"/>
                </a:cubicBezTo>
                <a:cubicBezTo>
                  <a:pt x="3539021" y="1506901"/>
                  <a:pt x="3549124" y="1446279"/>
                  <a:pt x="3542389" y="1456384"/>
                </a:cubicBezTo>
                <a:cubicBezTo>
                  <a:pt x="3528918" y="1469855"/>
                  <a:pt x="3508714" y="1466486"/>
                  <a:pt x="3491876" y="1476588"/>
                </a:cubicBezTo>
                <a:cubicBezTo>
                  <a:pt x="3475039" y="1483327"/>
                  <a:pt x="3461568" y="1479958"/>
                  <a:pt x="3458201" y="1459751"/>
                </a:cubicBezTo>
                <a:cubicBezTo>
                  <a:pt x="3471671" y="1456384"/>
                  <a:pt x="3495243" y="1453014"/>
                  <a:pt x="3488508" y="1432808"/>
                </a:cubicBezTo>
                <a:cubicBezTo>
                  <a:pt x="3485140" y="1419336"/>
                  <a:pt x="3458201" y="1405865"/>
                  <a:pt x="3444732" y="1405865"/>
                </a:cubicBezTo>
                <a:cubicBezTo>
                  <a:pt x="3441364" y="1419336"/>
                  <a:pt x="3461568" y="1422704"/>
                  <a:pt x="3468304" y="1422704"/>
                </a:cubicBezTo>
                <a:cubicBezTo>
                  <a:pt x="3475039" y="1426071"/>
                  <a:pt x="3475039" y="1436174"/>
                  <a:pt x="3471671" y="1439543"/>
                </a:cubicBezTo>
                <a:cubicBezTo>
                  <a:pt x="3468304" y="1446279"/>
                  <a:pt x="3458201" y="1446279"/>
                  <a:pt x="3451465" y="1446279"/>
                </a:cubicBezTo>
                <a:lnTo>
                  <a:pt x="3444732" y="1439543"/>
                </a:lnTo>
                <a:cubicBezTo>
                  <a:pt x="3437996" y="1426071"/>
                  <a:pt x="3431261" y="1432808"/>
                  <a:pt x="3421158" y="1429441"/>
                </a:cubicBezTo>
                <a:cubicBezTo>
                  <a:pt x="3411057" y="1429441"/>
                  <a:pt x="3407689" y="1432808"/>
                  <a:pt x="3397586" y="1432808"/>
                </a:cubicBezTo>
                <a:cubicBezTo>
                  <a:pt x="3377382" y="1432808"/>
                  <a:pt x="3357176" y="1429441"/>
                  <a:pt x="3336971" y="1429441"/>
                </a:cubicBezTo>
                <a:cubicBezTo>
                  <a:pt x="3323501" y="1429441"/>
                  <a:pt x="3310030" y="1419336"/>
                  <a:pt x="3296561" y="1429441"/>
                </a:cubicBezTo>
                <a:cubicBezTo>
                  <a:pt x="3293193" y="1429441"/>
                  <a:pt x="3293193" y="1436174"/>
                  <a:pt x="3296561" y="1436174"/>
                </a:cubicBezTo>
                <a:cubicBezTo>
                  <a:pt x="3303296" y="1442912"/>
                  <a:pt x="3293193" y="1446279"/>
                  <a:pt x="3289826" y="1449647"/>
                </a:cubicBezTo>
                <a:cubicBezTo>
                  <a:pt x="3276355" y="1463118"/>
                  <a:pt x="3262886" y="1459751"/>
                  <a:pt x="3256151" y="1439543"/>
                </a:cubicBezTo>
                <a:cubicBezTo>
                  <a:pt x="3252783" y="1426071"/>
                  <a:pt x="3242680" y="1436174"/>
                  <a:pt x="3232579" y="1432808"/>
                </a:cubicBezTo>
                <a:cubicBezTo>
                  <a:pt x="3225843" y="1426071"/>
                  <a:pt x="3225843" y="1412602"/>
                  <a:pt x="3219108" y="1405865"/>
                </a:cubicBezTo>
                <a:cubicBezTo>
                  <a:pt x="3209005" y="1395761"/>
                  <a:pt x="3222476" y="1375555"/>
                  <a:pt x="3219108" y="1362085"/>
                </a:cubicBezTo>
                <a:cubicBezTo>
                  <a:pt x="3215740" y="1351979"/>
                  <a:pt x="3222476" y="1345244"/>
                  <a:pt x="3222476" y="1338509"/>
                </a:cubicBezTo>
                <a:cubicBezTo>
                  <a:pt x="3219108" y="1331774"/>
                  <a:pt x="3209005" y="1331774"/>
                  <a:pt x="3209005" y="1321672"/>
                </a:cubicBezTo>
                <a:cubicBezTo>
                  <a:pt x="3205637" y="1314935"/>
                  <a:pt x="3205637" y="1291360"/>
                  <a:pt x="3192168" y="1287992"/>
                </a:cubicBezTo>
                <a:cubicBezTo>
                  <a:pt x="3171962" y="1287992"/>
                  <a:pt x="3178698" y="1274521"/>
                  <a:pt x="3165227" y="1267786"/>
                </a:cubicBezTo>
                <a:cubicBezTo>
                  <a:pt x="3158493" y="1261051"/>
                  <a:pt x="3131552" y="1277890"/>
                  <a:pt x="3121451" y="1277890"/>
                </a:cubicBezTo>
                <a:cubicBezTo>
                  <a:pt x="3104612" y="1281257"/>
                  <a:pt x="3101245" y="1261051"/>
                  <a:pt x="3087776" y="1264417"/>
                </a:cubicBezTo>
                <a:cubicBezTo>
                  <a:pt x="3097877" y="1277890"/>
                  <a:pt x="3070937" y="1287992"/>
                  <a:pt x="3064202" y="1294729"/>
                </a:cubicBezTo>
                <a:cubicBezTo>
                  <a:pt x="3060834" y="1304831"/>
                  <a:pt x="3050733" y="1294729"/>
                  <a:pt x="3043998" y="1291360"/>
                </a:cubicBezTo>
                <a:cubicBezTo>
                  <a:pt x="3043998" y="1287992"/>
                  <a:pt x="3040630" y="1287992"/>
                  <a:pt x="3037262" y="1287992"/>
                </a:cubicBezTo>
                <a:cubicBezTo>
                  <a:pt x="3027159" y="1284625"/>
                  <a:pt x="3033895" y="1281257"/>
                  <a:pt x="3030527" y="1274521"/>
                </a:cubicBezTo>
                <a:cubicBezTo>
                  <a:pt x="3013690" y="1261051"/>
                  <a:pt x="2993489" y="1274521"/>
                  <a:pt x="2980019" y="1267786"/>
                </a:cubicBezTo>
                <a:cubicBezTo>
                  <a:pt x="2953077" y="1257682"/>
                  <a:pt x="2953077" y="1287992"/>
                  <a:pt x="2929506" y="1287992"/>
                </a:cubicBezTo>
                <a:cubicBezTo>
                  <a:pt x="2909302" y="1284625"/>
                  <a:pt x="2902566" y="1264417"/>
                  <a:pt x="2899198" y="1250947"/>
                </a:cubicBezTo>
                <a:cubicBezTo>
                  <a:pt x="2892464" y="1230739"/>
                  <a:pt x="2882360" y="1200430"/>
                  <a:pt x="2865525" y="1186958"/>
                </a:cubicBezTo>
                <a:cubicBezTo>
                  <a:pt x="2858789" y="1180224"/>
                  <a:pt x="2852052" y="1173487"/>
                  <a:pt x="2841950" y="1173487"/>
                </a:cubicBezTo>
                <a:cubicBezTo>
                  <a:pt x="2835216" y="1170120"/>
                  <a:pt x="2815010" y="1173487"/>
                  <a:pt x="2811643" y="1163385"/>
                </a:cubicBezTo>
                <a:cubicBezTo>
                  <a:pt x="2811643" y="1156650"/>
                  <a:pt x="2804907" y="1149913"/>
                  <a:pt x="2798173" y="1146544"/>
                </a:cubicBezTo>
                <a:cubicBezTo>
                  <a:pt x="2784703" y="1143178"/>
                  <a:pt x="2777967" y="1163385"/>
                  <a:pt x="2771231" y="1149913"/>
                </a:cubicBezTo>
                <a:cubicBezTo>
                  <a:pt x="2764499" y="1136442"/>
                  <a:pt x="2747661" y="1122972"/>
                  <a:pt x="2761131" y="1109499"/>
                </a:cubicBezTo>
                <a:cubicBezTo>
                  <a:pt x="2767866" y="1106131"/>
                  <a:pt x="2771231" y="1106131"/>
                  <a:pt x="2771231" y="1096029"/>
                </a:cubicBezTo>
                <a:cubicBezTo>
                  <a:pt x="2771231" y="1092660"/>
                  <a:pt x="2767866" y="1085925"/>
                  <a:pt x="2774599" y="1082557"/>
                </a:cubicBezTo>
                <a:cubicBezTo>
                  <a:pt x="2794805" y="1072455"/>
                  <a:pt x="2801540" y="1038777"/>
                  <a:pt x="2794805" y="1018569"/>
                </a:cubicBezTo>
                <a:cubicBezTo>
                  <a:pt x="2791437" y="1001730"/>
                  <a:pt x="2804907" y="994995"/>
                  <a:pt x="2801540" y="978156"/>
                </a:cubicBezTo>
                <a:cubicBezTo>
                  <a:pt x="2801540" y="971421"/>
                  <a:pt x="2808275" y="951213"/>
                  <a:pt x="2815010" y="947846"/>
                </a:cubicBezTo>
                <a:cubicBezTo>
                  <a:pt x="2821746" y="944478"/>
                  <a:pt x="2828481" y="957950"/>
                  <a:pt x="2838583" y="954582"/>
                </a:cubicBezTo>
                <a:cubicBezTo>
                  <a:pt x="2841950" y="951213"/>
                  <a:pt x="2848686" y="951213"/>
                  <a:pt x="2852052" y="951213"/>
                </a:cubicBezTo>
                <a:cubicBezTo>
                  <a:pt x="2862157" y="944478"/>
                  <a:pt x="2868890" y="934374"/>
                  <a:pt x="2878992" y="934374"/>
                </a:cubicBezTo>
                <a:cubicBezTo>
                  <a:pt x="2889096" y="931007"/>
                  <a:pt x="2905934" y="934374"/>
                  <a:pt x="2912669" y="917537"/>
                </a:cubicBezTo>
                <a:cubicBezTo>
                  <a:pt x="2916035" y="907431"/>
                  <a:pt x="2905934" y="897329"/>
                  <a:pt x="2899198" y="890594"/>
                </a:cubicBezTo>
                <a:cubicBezTo>
                  <a:pt x="2889096" y="880490"/>
                  <a:pt x="2875624" y="877122"/>
                  <a:pt x="2868890" y="867018"/>
                </a:cubicBezTo>
                <a:cubicBezTo>
                  <a:pt x="2862157" y="850181"/>
                  <a:pt x="2852052" y="836709"/>
                  <a:pt x="2841950" y="823238"/>
                </a:cubicBezTo>
                <a:cubicBezTo>
                  <a:pt x="2835216" y="803031"/>
                  <a:pt x="2852052" y="803031"/>
                  <a:pt x="2852052" y="789560"/>
                </a:cubicBezTo>
                <a:cubicBezTo>
                  <a:pt x="2848686" y="782823"/>
                  <a:pt x="2841950" y="779456"/>
                  <a:pt x="2841950" y="772721"/>
                </a:cubicBezTo>
                <a:cubicBezTo>
                  <a:pt x="2838583" y="765986"/>
                  <a:pt x="2841950" y="759250"/>
                  <a:pt x="2841950" y="752514"/>
                </a:cubicBezTo>
                <a:cubicBezTo>
                  <a:pt x="2841950" y="739043"/>
                  <a:pt x="2848686" y="722204"/>
                  <a:pt x="2848686" y="708733"/>
                </a:cubicBezTo>
                <a:cubicBezTo>
                  <a:pt x="2848686" y="701996"/>
                  <a:pt x="2845318" y="701996"/>
                  <a:pt x="2841950" y="695261"/>
                </a:cubicBezTo>
                <a:cubicBezTo>
                  <a:pt x="2838583" y="685159"/>
                  <a:pt x="2845318" y="681790"/>
                  <a:pt x="2848686" y="671687"/>
                </a:cubicBezTo>
                <a:cubicBezTo>
                  <a:pt x="2855422" y="664950"/>
                  <a:pt x="2841950" y="668320"/>
                  <a:pt x="2841950" y="661583"/>
                </a:cubicBezTo>
                <a:cubicBezTo>
                  <a:pt x="2841950" y="654847"/>
                  <a:pt x="2845318" y="648112"/>
                  <a:pt x="2838583" y="644746"/>
                </a:cubicBezTo>
                <a:cubicBezTo>
                  <a:pt x="2828481" y="631274"/>
                  <a:pt x="2825113" y="631274"/>
                  <a:pt x="2831849" y="617803"/>
                </a:cubicBezTo>
                <a:cubicBezTo>
                  <a:pt x="2838583" y="607699"/>
                  <a:pt x="2835216" y="607699"/>
                  <a:pt x="2848686" y="604331"/>
                </a:cubicBezTo>
                <a:cubicBezTo>
                  <a:pt x="2872258" y="597597"/>
                  <a:pt x="2852052" y="587493"/>
                  <a:pt x="2855422" y="567286"/>
                </a:cubicBezTo>
                <a:cubicBezTo>
                  <a:pt x="2858789" y="550447"/>
                  <a:pt x="2858789" y="540343"/>
                  <a:pt x="2848686" y="523504"/>
                </a:cubicBezTo>
                <a:cubicBezTo>
                  <a:pt x="2841950" y="506667"/>
                  <a:pt x="2855422" y="503296"/>
                  <a:pt x="2862157" y="493194"/>
                </a:cubicBezTo>
                <a:cubicBezTo>
                  <a:pt x="2872258" y="479724"/>
                  <a:pt x="2872258" y="462883"/>
                  <a:pt x="2868890" y="449412"/>
                </a:cubicBezTo>
                <a:cubicBezTo>
                  <a:pt x="2865525" y="442677"/>
                  <a:pt x="2862157" y="439309"/>
                  <a:pt x="2862157" y="432574"/>
                </a:cubicBezTo>
                <a:cubicBezTo>
                  <a:pt x="2858789" y="425840"/>
                  <a:pt x="2868890" y="425840"/>
                  <a:pt x="2868890" y="419103"/>
                </a:cubicBezTo>
                <a:cubicBezTo>
                  <a:pt x="2868890" y="415734"/>
                  <a:pt x="2862157" y="408999"/>
                  <a:pt x="2862157" y="402264"/>
                </a:cubicBezTo>
                <a:cubicBezTo>
                  <a:pt x="2862157" y="395529"/>
                  <a:pt x="2858789" y="388793"/>
                  <a:pt x="2858789" y="382056"/>
                </a:cubicBezTo>
                <a:cubicBezTo>
                  <a:pt x="2855422" y="368586"/>
                  <a:pt x="2865525" y="355115"/>
                  <a:pt x="2852052" y="348380"/>
                </a:cubicBezTo>
                <a:lnTo>
                  <a:pt x="2821746" y="338275"/>
                </a:lnTo>
                <a:lnTo>
                  <a:pt x="2804907" y="338275"/>
                </a:lnTo>
                <a:cubicBezTo>
                  <a:pt x="2801540" y="334908"/>
                  <a:pt x="2804907" y="321437"/>
                  <a:pt x="2798173" y="324804"/>
                </a:cubicBezTo>
                <a:cubicBezTo>
                  <a:pt x="2788071" y="328173"/>
                  <a:pt x="2774599" y="324804"/>
                  <a:pt x="2767866" y="331540"/>
                </a:cubicBezTo>
                <a:cubicBezTo>
                  <a:pt x="2757761" y="341643"/>
                  <a:pt x="2747661" y="345012"/>
                  <a:pt x="2737555" y="345012"/>
                </a:cubicBezTo>
                <a:cubicBezTo>
                  <a:pt x="2730824" y="345012"/>
                  <a:pt x="2730824" y="341643"/>
                  <a:pt x="2727456" y="338275"/>
                </a:cubicBezTo>
                <a:cubicBezTo>
                  <a:pt x="2720720" y="334908"/>
                  <a:pt x="2713984" y="338275"/>
                  <a:pt x="2707250" y="338275"/>
                </a:cubicBezTo>
                <a:cubicBezTo>
                  <a:pt x="2693778" y="338275"/>
                  <a:pt x="2693778" y="318069"/>
                  <a:pt x="2687044" y="307967"/>
                </a:cubicBezTo>
                <a:cubicBezTo>
                  <a:pt x="2676944" y="281024"/>
                  <a:pt x="2670206" y="250713"/>
                  <a:pt x="2646635" y="233874"/>
                </a:cubicBezTo>
                <a:cubicBezTo>
                  <a:pt x="2633165" y="227139"/>
                  <a:pt x="2636531" y="210299"/>
                  <a:pt x="2619693" y="217034"/>
                </a:cubicBezTo>
                <a:cubicBezTo>
                  <a:pt x="2602857" y="220404"/>
                  <a:pt x="2602857" y="223772"/>
                  <a:pt x="2596121" y="213668"/>
                </a:cubicBezTo>
                <a:cubicBezTo>
                  <a:pt x="2599489" y="203564"/>
                  <a:pt x="2609593" y="203564"/>
                  <a:pt x="2616327" y="193461"/>
                </a:cubicBezTo>
                <a:cubicBezTo>
                  <a:pt x="2623061" y="183358"/>
                  <a:pt x="2629797" y="173253"/>
                  <a:pt x="2629797" y="163151"/>
                </a:cubicBezTo>
                <a:cubicBezTo>
                  <a:pt x="2633165" y="153047"/>
                  <a:pt x="2646635" y="146312"/>
                  <a:pt x="2656738" y="142945"/>
                </a:cubicBezTo>
                <a:cubicBezTo>
                  <a:pt x="2670206" y="136208"/>
                  <a:pt x="2656738" y="122737"/>
                  <a:pt x="2673574" y="119371"/>
                </a:cubicBezTo>
                <a:cubicBezTo>
                  <a:pt x="2683676" y="116002"/>
                  <a:pt x="2676944" y="102534"/>
                  <a:pt x="2683676" y="102534"/>
                </a:cubicBezTo>
                <a:cubicBezTo>
                  <a:pt x="2693778" y="99165"/>
                  <a:pt x="2693778" y="99165"/>
                  <a:pt x="2697146" y="105899"/>
                </a:cubicBezTo>
                <a:cubicBezTo>
                  <a:pt x="2700514" y="116002"/>
                  <a:pt x="2707250" y="109267"/>
                  <a:pt x="2710618" y="109267"/>
                </a:cubicBezTo>
                <a:cubicBezTo>
                  <a:pt x="2717352" y="109267"/>
                  <a:pt x="2734190" y="105899"/>
                  <a:pt x="2734190" y="99165"/>
                </a:cubicBezTo>
                <a:cubicBezTo>
                  <a:pt x="2737555" y="82323"/>
                  <a:pt x="2740925" y="85691"/>
                  <a:pt x="2754397" y="89059"/>
                </a:cubicBezTo>
                <a:cubicBezTo>
                  <a:pt x="2764499" y="89059"/>
                  <a:pt x="2781335" y="85691"/>
                  <a:pt x="2788071" y="78956"/>
                </a:cubicBezTo>
                <a:cubicBezTo>
                  <a:pt x="2801540" y="68854"/>
                  <a:pt x="2798173" y="68854"/>
                  <a:pt x="2801540" y="52013"/>
                </a:cubicBezTo>
                <a:cubicBezTo>
                  <a:pt x="2801540" y="45278"/>
                  <a:pt x="2811643" y="38544"/>
                  <a:pt x="2811643" y="31809"/>
                </a:cubicBezTo>
                <a:cubicBezTo>
                  <a:pt x="2811643" y="25072"/>
                  <a:pt x="2798173" y="1498"/>
                  <a:pt x="2808275" y="1498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  <a:ln w="7620" cap="rnd">
            <a:noFill/>
            <a:prstDash val="solid"/>
            <a:round/>
            <a:headEnd/>
            <a:tailEnd/>
          </a:ln>
          <a:effectLst>
            <a:outerShdw blurRad="50800" dist="38100" dir="10800000" algn="r" rotWithShape="0">
              <a:srgbClr val="0070C0">
                <a:alpha val="72000"/>
              </a:srgbClr>
            </a:outerShdw>
          </a:effectLst>
        </p:spPr>
        <p:txBody>
          <a:bodyPr vert="horz" wrap="square" lIns="77423" tIns="38711" rIns="77423" bIns="38711" numCol="1" anchor="t" anchorCtr="0" compatLnSpc="1">
            <a:prstTxWarp prst="textNoShape">
              <a:avLst/>
            </a:prstTxWarp>
            <a:noAutofit/>
          </a:bodyPr>
          <a:lstStyle/>
          <a:p>
            <a:endParaRPr lang="ja-JP" altLang="en-US" sz="1524"/>
          </a:p>
        </p:txBody>
      </p:sp>
      <p:sp>
        <p:nvSpPr>
          <p:cNvPr id="18" name="フリーフォーム: 図形 17">
            <a:extLst>
              <a:ext uri="{FF2B5EF4-FFF2-40B4-BE49-F238E27FC236}">
                <a16:creationId xmlns:a16="http://schemas.microsoft.com/office/drawing/2014/main" id="{47C78E16-85B7-01D8-A741-0A25FFD90D5E}"/>
              </a:ext>
            </a:extLst>
          </p:cNvPr>
          <p:cNvSpPr/>
          <p:nvPr userDrawn="1"/>
        </p:nvSpPr>
        <p:spPr>
          <a:xfrm>
            <a:off x="4738673" y="0"/>
            <a:ext cx="8062927" cy="9601200"/>
          </a:xfrm>
          <a:custGeom>
            <a:avLst/>
            <a:gdLst>
              <a:gd name="connsiteX0" fmla="*/ 6088640 w 9271907"/>
              <a:gd name="connsiteY0" fmla="*/ 0 h 10190164"/>
              <a:gd name="connsiteX1" fmla="*/ 9271907 w 9271907"/>
              <a:gd name="connsiteY1" fmla="*/ 0 h 10190164"/>
              <a:gd name="connsiteX2" fmla="*/ 9271907 w 9271907"/>
              <a:gd name="connsiteY2" fmla="*/ 10190163 h 10190164"/>
              <a:gd name="connsiteX3" fmla="*/ 6088641 w 9271907"/>
              <a:gd name="connsiteY3" fmla="*/ 10190163 h 10190164"/>
              <a:gd name="connsiteX4" fmla="*/ 6088641 w 9271907"/>
              <a:gd name="connsiteY4" fmla="*/ 10190164 h 10190164"/>
              <a:gd name="connsiteX5" fmla="*/ 1452687 w 9271907"/>
              <a:gd name="connsiteY5" fmla="*/ 10190164 h 10190164"/>
              <a:gd name="connsiteX6" fmla="*/ 1452687 w 9271907"/>
              <a:gd name="connsiteY6" fmla="*/ 10190163 h 10190164"/>
              <a:gd name="connsiteX7" fmla="*/ 0 w 9271907"/>
              <a:gd name="connsiteY7" fmla="*/ 10190163 h 10190164"/>
              <a:gd name="connsiteX8" fmla="*/ 0 w 9271907"/>
              <a:gd name="connsiteY8" fmla="*/ 9604376 h 10190164"/>
              <a:gd name="connsiteX9" fmla="*/ 1452687 w 9271907"/>
              <a:gd name="connsiteY9" fmla="*/ 9604376 h 10190164"/>
              <a:gd name="connsiteX10" fmla="*/ 1452687 w 9271907"/>
              <a:gd name="connsiteY10" fmla="*/ 8443233 h 10190164"/>
              <a:gd name="connsiteX11" fmla="*/ 6088640 w 9271907"/>
              <a:gd name="connsiteY11" fmla="*/ 8443233 h 101901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9271907" h="10190164">
                <a:moveTo>
                  <a:pt x="6088640" y="0"/>
                </a:moveTo>
                <a:lnTo>
                  <a:pt x="9271907" y="0"/>
                </a:lnTo>
                <a:lnTo>
                  <a:pt x="9271907" y="10190163"/>
                </a:lnTo>
                <a:lnTo>
                  <a:pt x="6088641" y="10190163"/>
                </a:lnTo>
                <a:lnTo>
                  <a:pt x="6088641" y="10190164"/>
                </a:lnTo>
                <a:lnTo>
                  <a:pt x="1452687" y="10190164"/>
                </a:lnTo>
                <a:lnTo>
                  <a:pt x="1452687" y="10190163"/>
                </a:lnTo>
                <a:lnTo>
                  <a:pt x="0" y="10190163"/>
                </a:lnTo>
                <a:lnTo>
                  <a:pt x="0" y="9604376"/>
                </a:lnTo>
                <a:lnTo>
                  <a:pt x="1452687" y="9604376"/>
                </a:lnTo>
                <a:lnTo>
                  <a:pt x="1452687" y="8443233"/>
                </a:lnTo>
                <a:lnTo>
                  <a:pt x="6088640" y="8443233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 w="7620" cap="rnd">
            <a:noFill/>
            <a:prstDash val="solid"/>
            <a:round/>
            <a:headEnd/>
            <a:tailEnd/>
          </a:ln>
        </p:spPr>
        <p:txBody>
          <a:bodyPr vert="horz" wrap="square" lIns="77423" tIns="38711" rIns="77423" bIns="38711" numCol="1" anchor="t" anchorCtr="0" compatLnSpc="1">
            <a:prstTxWarp prst="textNoShape">
              <a:avLst/>
            </a:prstTxWarp>
            <a:noAutofit/>
          </a:bodyPr>
          <a:lstStyle/>
          <a:p>
            <a:pPr lvl="0"/>
            <a:endParaRPr lang="ja-JP" altLang="en-US" sz="1524">
              <a:solidFill>
                <a:schemeClr val="tx1"/>
              </a:solidFill>
            </a:endParaRPr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4BBFC65A-E74B-EFA3-0A62-5D016690F96D}"/>
              </a:ext>
            </a:extLst>
          </p:cNvPr>
          <p:cNvSpPr/>
          <p:nvPr userDrawn="1"/>
        </p:nvSpPr>
        <p:spPr>
          <a:xfrm>
            <a:off x="212375" y="225240"/>
            <a:ext cx="12376851" cy="9133614"/>
          </a:xfrm>
          <a:prstGeom prst="rect">
            <a:avLst/>
          </a:prstGeom>
          <a:noFill/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524"/>
          </a:p>
        </p:txBody>
      </p:sp>
    </p:spTree>
    <p:extLst>
      <p:ext uri="{BB962C8B-B14F-4D97-AF65-F5344CB8AC3E}">
        <p14:creationId xmlns:p14="http://schemas.microsoft.com/office/powerpoint/2010/main" val="198608992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60120" y="1571309"/>
            <a:ext cx="10881360" cy="3342640"/>
          </a:xfrm>
        </p:spPr>
        <p:txBody>
          <a:bodyPr anchor="b"/>
          <a:lstStyle>
            <a:lvl1pPr algn="ctr">
              <a:defRPr sz="7920"/>
            </a:lvl1pPr>
          </a:lstStyle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0201" y="5042854"/>
            <a:ext cx="9601200" cy="2318067"/>
          </a:xfrm>
        </p:spPr>
        <p:txBody>
          <a:bodyPr/>
          <a:lstStyle>
            <a:lvl1pPr marL="0" indent="0" algn="ctr">
              <a:buNone/>
              <a:defRPr sz="3168"/>
            </a:lvl1pPr>
            <a:lvl2pPr marL="603507" indent="0" algn="ctr">
              <a:buNone/>
              <a:defRPr sz="2640"/>
            </a:lvl2pPr>
            <a:lvl3pPr marL="1207013" indent="0" algn="ctr">
              <a:buNone/>
              <a:defRPr sz="2376"/>
            </a:lvl3pPr>
            <a:lvl4pPr marL="1810519" indent="0" algn="ctr">
              <a:buNone/>
              <a:defRPr sz="2112"/>
            </a:lvl4pPr>
            <a:lvl5pPr marL="2414026" indent="0" algn="ctr">
              <a:buNone/>
              <a:defRPr sz="2112"/>
            </a:lvl5pPr>
            <a:lvl6pPr marL="3017532" indent="0" algn="ctr">
              <a:buNone/>
              <a:defRPr sz="2112"/>
            </a:lvl6pPr>
            <a:lvl7pPr marL="3621039" indent="0" algn="ctr">
              <a:buNone/>
              <a:defRPr sz="2112"/>
            </a:lvl7pPr>
            <a:lvl8pPr marL="4224545" indent="0" algn="ctr">
              <a:buNone/>
              <a:defRPr sz="2112"/>
            </a:lvl8pPr>
            <a:lvl9pPr marL="4828051" indent="0" algn="ctr">
              <a:buNone/>
              <a:defRPr sz="2112"/>
            </a:lvl9pPr>
          </a:lstStyle>
          <a:p>
            <a:r>
              <a:rPr lang="ja-JP" altLang="en-US"/>
              <a:t>マスター サブタイトルの書式設定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578455-4318-45BE-84C8-E36125448F2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193846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1/28/2026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7F6A1B-31F0-400F-8491-025143F21EF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874534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3443" y="2393635"/>
            <a:ext cx="11041380" cy="3993832"/>
          </a:xfrm>
        </p:spPr>
        <p:txBody>
          <a:bodyPr anchor="b"/>
          <a:lstStyle>
            <a:lvl1pPr>
              <a:defRPr sz="8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3443" y="6425250"/>
            <a:ext cx="11041380" cy="2100262"/>
          </a:xfrm>
        </p:spPr>
        <p:txBody>
          <a:bodyPr/>
          <a:lstStyle>
            <a:lvl1pPr marL="0" indent="0">
              <a:buNone/>
              <a:defRPr sz="3360">
                <a:solidFill>
                  <a:schemeClr val="tx1"/>
                </a:solidFill>
              </a:defRPr>
            </a:lvl1pPr>
            <a:lvl2pPr marL="64008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2pPr>
            <a:lvl3pPr marL="1280160" indent="0">
              <a:buNone/>
              <a:defRPr sz="2520">
                <a:solidFill>
                  <a:schemeClr val="tx1">
                    <a:tint val="75000"/>
                  </a:schemeClr>
                </a:solidFill>
              </a:defRPr>
            </a:lvl3pPr>
            <a:lvl4pPr marL="19202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4pPr>
            <a:lvl5pPr marL="256032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5pPr>
            <a:lvl6pPr marL="320040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6pPr>
            <a:lvl7pPr marL="384048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7pPr>
            <a:lvl8pPr marL="448056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8pPr>
            <a:lvl9pPr marL="51206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1/28/2026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7F6A1B-31F0-400F-8491-025143F21EF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47623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80110" y="2555875"/>
            <a:ext cx="5440680" cy="609187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80810" y="2555875"/>
            <a:ext cx="5440680" cy="609187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1/28/2026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7F6A1B-31F0-400F-8491-025143F21EF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857257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7" y="511177"/>
            <a:ext cx="11041380" cy="1855788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1779" y="2353628"/>
            <a:ext cx="5415676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81779" y="3507105"/>
            <a:ext cx="5415676" cy="515842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80811" y="2353628"/>
            <a:ext cx="5442347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80811" y="3507105"/>
            <a:ext cx="5442347" cy="515842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1/28/2026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7F6A1B-31F0-400F-8491-025143F21EF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688160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1/28/2026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7F6A1B-31F0-400F-8491-025143F21EF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271636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1/28/2026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516EA-2B4C-48F7-8E9C-A92F057BD8C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124350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42347" y="1382397"/>
            <a:ext cx="6480810" cy="6823075"/>
          </a:xfrm>
        </p:spPr>
        <p:txBody>
          <a:bodyPr/>
          <a:lstStyle>
            <a:lvl1pPr>
              <a:defRPr sz="4480"/>
            </a:lvl1pPr>
            <a:lvl2pPr>
              <a:defRPr sz="3920"/>
            </a:lvl2pPr>
            <a:lvl3pPr>
              <a:defRPr sz="336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1/28/2026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7F6A1B-31F0-400F-8491-025143F21EF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844757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42347" y="1382397"/>
            <a:ext cx="6480810" cy="6823075"/>
          </a:xfrm>
        </p:spPr>
        <p:txBody>
          <a:bodyPr anchor="t"/>
          <a:lstStyle>
            <a:lvl1pPr marL="0" indent="0">
              <a:buNone/>
              <a:defRPr sz="4480"/>
            </a:lvl1pPr>
            <a:lvl2pPr marL="640080" indent="0">
              <a:buNone/>
              <a:defRPr sz="3920"/>
            </a:lvl2pPr>
            <a:lvl3pPr marL="1280160" indent="0">
              <a:buNone/>
              <a:defRPr sz="3360"/>
            </a:lvl3pPr>
            <a:lvl4pPr marL="1920240" indent="0">
              <a:buNone/>
              <a:defRPr sz="2800"/>
            </a:lvl4pPr>
            <a:lvl5pPr marL="2560320" indent="0">
              <a:buNone/>
              <a:defRPr sz="2800"/>
            </a:lvl5pPr>
            <a:lvl6pPr marL="3200400" indent="0">
              <a:buNone/>
              <a:defRPr sz="2800"/>
            </a:lvl6pPr>
            <a:lvl7pPr marL="3840480" indent="0">
              <a:buNone/>
              <a:defRPr sz="2800"/>
            </a:lvl7pPr>
            <a:lvl8pPr marL="4480560" indent="0">
              <a:buNone/>
              <a:defRPr sz="2800"/>
            </a:lvl8pPr>
            <a:lvl9pPr marL="5120640" indent="0">
              <a:buNone/>
              <a:defRPr sz="28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1/28/2026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7F6A1B-31F0-400F-8491-025143F21EF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828576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7.xml"/><Relationship Id="rId2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5.xml"/><Relationship Id="rId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80110" y="511177"/>
            <a:ext cx="11041380" cy="18557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0110" y="2555875"/>
            <a:ext cx="11041380" cy="60918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8011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smtClean="0"/>
              <a:t>1/28/2026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240530" y="8898892"/>
            <a:ext cx="432054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04113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7F6A1B-31F0-400F-8491-025143F21EF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69446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9" r:id="rId1"/>
    <p:sldLayoutId id="2147483720" r:id="rId2"/>
    <p:sldLayoutId id="2147483721" r:id="rId3"/>
    <p:sldLayoutId id="2147483722" r:id="rId4"/>
    <p:sldLayoutId id="2147483723" r:id="rId5"/>
    <p:sldLayoutId id="2147483724" r:id="rId6"/>
    <p:sldLayoutId id="2147483725" r:id="rId7"/>
    <p:sldLayoutId id="2147483726" r:id="rId8"/>
    <p:sldLayoutId id="2147483727" r:id="rId9"/>
    <p:sldLayoutId id="2147483728" r:id="rId10"/>
    <p:sldLayoutId id="2147483729" r:id="rId11"/>
    <p:sldLayoutId id="2147483717" r:id="rId12"/>
    <p:sldLayoutId id="2147483715" r:id="rId13"/>
    <p:sldLayoutId id="2147483734" r:id="rId14"/>
  </p:sldLayoutIdLst>
  <p:txStyles>
    <p:titleStyle>
      <a:lvl1pPr algn="l" defTabSz="1280160" rtl="0" eaLnBrk="1" latinLnBrk="0" hangingPunct="1">
        <a:lnSpc>
          <a:spcPct val="90000"/>
        </a:lnSpc>
        <a:spcBef>
          <a:spcPct val="0"/>
        </a:spcBef>
        <a:buNone/>
        <a:defRPr kumimoji="1" sz="61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20040" indent="-320040" algn="l" defTabSz="1280160" rtl="0" eaLnBrk="1" latinLnBrk="0" hangingPunct="1">
        <a:lnSpc>
          <a:spcPct val="90000"/>
        </a:lnSpc>
        <a:spcBef>
          <a:spcPts val="1400"/>
        </a:spcBef>
        <a:buFont typeface="Arial" panose="020B0604020202020204" pitchFamily="34" charset="0"/>
        <a:buChar char="•"/>
        <a:defRPr kumimoji="1" sz="3920" kern="1200">
          <a:solidFill>
            <a:schemeClr val="tx1"/>
          </a:solidFill>
          <a:latin typeface="+mn-lt"/>
          <a:ea typeface="+mn-ea"/>
          <a:cs typeface="+mn-cs"/>
        </a:defRPr>
      </a:lvl1pPr>
      <a:lvl2pPr marL="9601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3360" kern="1200">
          <a:solidFill>
            <a:schemeClr val="tx1"/>
          </a:solidFill>
          <a:latin typeface="+mn-lt"/>
          <a:ea typeface="+mn-ea"/>
          <a:cs typeface="+mn-cs"/>
        </a:defRPr>
      </a:lvl2pPr>
      <a:lvl3pPr marL="16002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22402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88036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52044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41605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4406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8016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56032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20040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384048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48056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12064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42" userDrawn="1">
          <p15:clr>
            <a:srgbClr val="F26B43"/>
          </p15:clr>
        </p15:guide>
        <p15:guide id="2" pos="134" userDrawn="1">
          <p15:clr>
            <a:srgbClr val="F26B43"/>
          </p15:clr>
        </p15:guide>
        <p15:guide id="3" pos="7930" userDrawn="1">
          <p15:clr>
            <a:srgbClr val="F26B43"/>
          </p15:clr>
        </p15:guide>
        <p15:guide id="4" orient="horz" pos="5895" userDrawn="1">
          <p15:clr>
            <a:srgbClr val="F26B43"/>
          </p15:clr>
        </p15:guide>
        <p15:guide id="5" pos="4032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番号プレースホルダー 5">
            <a:extLst>
              <a:ext uri="{FF2B5EF4-FFF2-40B4-BE49-F238E27FC236}">
                <a16:creationId xmlns:a16="http://schemas.microsoft.com/office/drawing/2014/main" id="{1F055F3C-51D0-BA7E-B090-A23F26D2197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921106" y="9089421"/>
            <a:ext cx="2880495" cy="51177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1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7F6A1B-31F0-400F-8491-025143F21EF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828562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1" r:id="rId1"/>
    <p:sldLayoutId id="2147483732" r:id="rId2"/>
    <p:sldLayoutId id="2147483733" r:id="rId3"/>
  </p:sldLayoutIdLst>
  <p:hf hdr="0" ftr="0" dt="0"/>
  <p:txStyles>
    <p:titleStyle>
      <a:lvl1pPr algn="l" defTabSz="1207013" rtl="0" eaLnBrk="1" latinLnBrk="0" hangingPunct="1">
        <a:lnSpc>
          <a:spcPct val="90000"/>
        </a:lnSpc>
        <a:spcBef>
          <a:spcPct val="0"/>
        </a:spcBef>
        <a:buNone/>
        <a:defRPr kumimoji="1" sz="580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01753" indent="-301753" algn="l" defTabSz="1207013" rtl="0" eaLnBrk="1" latinLnBrk="0" hangingPunct="1">
        <a:lnSpc>
          <a:spcPct val="90000"/>
        </a:lnSpc>
        <a:spcBef>
          <a:spcPts val="1320"/>
        </a:spcBef>
        <a:buFont typeface="Arial" panose="020B0604020202020204" pitchFamily="34" charset="0"/>
        <a:buChar char="•"/>
        <a:defRPr kumimoji="1" sz="3696" kern="1200">
          <a:solidFill>
            <a:schemeClr val="tx1"/>
          </a:solidFill>
          <a:latin typeface="+mn-lt"/>
          <a:ea typeface="+mn-ea"/>
          <a:cs typeface="+mn-cs"/>
        </a:defRPr>
      </a:lvl1pPr>
      <a:lvl2pPr marL="905259" indent="-301753" algn="l" defTabSz="1207013" rtl="0" eaLnBrk="1" latinLnBrk="0" hangingPunct="1">
        <a:lnSpc>
          <a:spcPct val="90000"/>
        </a:lnSpc>
        <a:spcBef>
          <a:spcPts val="660"/>
        </a:spcBef>
        <a:buFont typeface="Arial" panose="020B0604020202020204" pitchFamily="34" charset="0"/>
        <a:buChar char="•"/>
        <a:defRPr kumimoji="1" sz="3168" kern="1200">
          <a:solidFill>
            <a:schemeClr val="tx1"/>
          </a:solidFill>
          <a:latin typeface="+mn-lt"/>
          <a:ea typeface="+mn-ea"/>
          <a:cs typeface="+mn-cs"/>
        </a:defRPr>
      </a:lvl2pPr>
      <a:lvl3pPr marL="1508766" indent="-301753" algn="l" defTabSz="1207013" rtl="0" eaLnBrk="1" latinLnBrk="0" hangingPunct="1">
        <a:lnSpc>
          <a:spcPct val="90000"/>
        </a:lnSpc>
        <a:spcBef>
          <a:spcPts val="660"/>
        </a:spcBef>
        <a:buFont typeface="Arial" panose="020B0604020202020204" pitchFamily="34" charset="0"/>
        <a:buChar char="•"/>
        <a:defRPr kumimoji="1" sz="2640" kern="1200">
          <a:solidFill>
            <a:schemeClr val="tx1"/>
          </a:solidFill>
          <a:latin typeface="+mn-lt"/>
          <a:ea typeface="+mn-ea"/>
          <a:cs typeface="+mn-cs"/>
        </a:defRPr>
      </a:lvl3pPr>
      <a:lvl4pPr marL="2112273" indent="-301753" algn="l" defTabSz="1207013" rtl="0" eaLnBrk="1" latinLnBrk="0" hangingPunct="1">
        <a:lnSpc>
          <a:spcPct val="90000"/>
        </a:lnSpc>
        <a:spcBef>
          <a:spcPts val="660"/>
        </a:spcBef>
        <a:buFont typeface="Arial" panose="020B0604020202020204" pitchFamily="34" charset="0"/>
        <a:buChar char="•"/>
        <a:defRPr kumimoji="1" sz="2376" kern="1200">
          <a:solidFill>
            <a:schemeClr val="tx1"/>
          </a:solidFill>
          <a:latin typeface="+mn-lt"/>
          <a:ea typeface="+mn-ea"/>
          <a:cs typeface="+mn-cs"/>
        </a:defRPr>
      </a:lvl4pPr>
      <a:lvl5pPr marL="2715779" indent="-301753" algn="l" defTabSz="1207013" rtl="0" eaLnBrk="1" latinLnBrk="0" hangingPunct="1">
        <a:lnSpc>
          <a:spcPct val="90000"/>
        </a:lnSpc>
        <a:spcBef>
          <a:spcPts val="660"/>
        </a:spcBef>
        <a:buFont typeface="Arial" panose="020B0604020202020204" pitchFamily="34" charset="0"/>
        <a:buChar char="•"/>
        <a:defRPr kumimoji="1" sz="2376" kern="1200">
          <a:solidFill>
            <a:schemeClr val="tx1"/>
          </a:solidFill>
          <a:latin typeface="+mn-lt"/>
          <a:ea typeface="+mn-ea"/>
          <a:cs typeface="+mn-cs"/>
        </a:defRPr>
      </a:lvl5pPr>
      <a:lvl6pPr marL="3319285" indent="-301753" algn="l" defTabSz="1207013" rtl="0" eaLnBrk="1" latinLnBrk="0" hangingPunct="1">
        <a:lnSpc>
          <a:spcPct val="90000"/>
        </a:lnSpc>
        <a:spcBef>
          <a:spcPts val="660"/>
        </a:spcBef>
        <a:buFont typeface="Arial" panose="020B0604020202020204" pitchFamily="34" charset="0"/>
        <a:buChar char="•"/>
        <a:defRPr kumimoji="1" sz="2376" kern="1200">
          <a:solidFill>
            <a:schemeClr val="tx1"/>
          </a:solidFill>
          <a:latin typeface="+mn-lt"/>
          <a:ea typeface="+mn-ea"/>
          <a:cs typeface="+mn-cs"/>
        </a:defRPr>
      </a:lvl6pPr>
      <a:lvl7pPr marL="3922792" indent="-301753" algn="l" defTabSz="1207013" rtl="0" eaLnBrk="1" latinLnBrk="0" hangingPunct="1">
        <a:lnSpc>
          <a:spcPct val="90000"/>
        </a:lnSpc>
        <a:spcBef>
          <a:spcPts val="660"/>
        </a:spcBef>
        <a:buFont typeface="Arial" panose="020B0604020202020204" pitchFamily="34" charset="0"/>
        <a:buChar char="•"/>
        <a:defRPr kumimoji="1" sz="2376" kern="1200">
          <a:solidFill>
            <a:schemeClr val="tx1"/>
          </a:solidFill>
          <a:latin typeface="+mn-lt"/>
          <a:ea typeface="+mn-ea"/>
          <a:cs typeface="+mn-cs"/>
        </a:defRPr>
      </a:lvl7pPr>
      <a:lvl8pPr marL="4526298" indent="-301753" algn="l" defTabSz="1207013" rtl="0" eaLnBrk="1" latinLnBrk="0" hangingPunct="1">
        <a:lnSpc>
          <a:spcPct val="90000"/>
        </a:lnSpc>
        <a:spcBef>
          <a:spcPts val="660"/>
        </a:spcBef>
        <a:buFont typeface="Arial" panose="020B0604020202020204" pitchFamily="34" charset="0"/>
        <a:buChar char="•"/>
        <a:defRPr kumimoji="1" sz="2376" kern="1200">
          <a:solidFill>
            <a:schemeClr val="tx1"/>
          </a:solidFill>
          <a:latin typeface="+mn-lt"/>
          <a:ea typeface="+mn-ea"/>
          <a:cs typeface="+mn-cs"/>
        </a:defRPr>
      </a:lvl8pPr>
      <a:lvl9pPr marL="5129805" indent="-301753" algn="l" defTabSz="1207013" rtl="0" eaLnBrk="1" latinLnBrk="0" hangingPunct="1">
        <a:lnSpc>
          <a:spcPct val="90000"/>
        </a:lnSpc>
        <a:spcBef>
          <a:spcPts val="660"/>
        </a:spcBef>
        <a:buFont typeface="Arial" panose="020B0604020202020204" pitchFamily="34" charset="0"/>
        <a:buChar char="•"/>
        <a:defRPr kumimoji="1" sz="237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07013" rtl="0" eaLnBrk="1" latinLnBrk="0" hangingPunct="1">
        <a:defRPr kumimoji="1" sz="2376" kern="1200">
          <a:solidFill>
            <a:schemeClr val="tx1"/>
          </a:solidFill>
          <a:latin typeface="+mn-lt"/>
          <a:ea typeface="+mn-ea"/>
          <a:cs typeface="+mn-cs"/>
        </a:defRPr>
      </a:lvl1pPr>
      <a:lvl2pPr marL="603507" algn="l" defTabSz="1207013" rtl="0" eaLnBrk="1" latinLnBrk="0" hangingPunct="1">
        <a:defRPr kumimoji="1" sz="2376" kern="1200">
          <a:solidFill>
            <a:schemeClr val="tx1"/>
          </a:solidFill>
          <a:latin typeface="+mn-lt"/>
          <a:ea typeface="+mn-ea"/>
          <a:cs typeface="+mn-cs"/>
        </a:defRPr>
      </a:lvl2pPr>
      <a:lvl3pPr marL="1207013" algn="l" defTabSz="1207013" rtl="0" eaLnBrk="1" latinLnBrk="0" hangingPunct="1">
        <a:defRPr kumimoji="1" sz="2376" kern="1200">
          <a:solidFill>
            <a:schemeClr val="tx1"/>
          </a:solidFill>
          <a:latin typeface="+mn-lt"/>
          <a:ea typeface="+mn-ea"/>
          <a:cs typeface="+mn-cs"/>
        </a:defRPr>
      </a:lvl3pPr>
      <a:lvl4pPr marL="1810519" algn="l" defTabSz="1207013" rtl="0" eaLnBrk="1" latinLnBrk="0" hangingPunct="1">
        <a:defRPr kumimoji="1" sz="2376" kern="1200">
          <a:solidFill>
            <a:schemeClr val="tx1"/>
          </a:solidFill>
          <a:latin typeface="+mn-lt"/>
          <a:ea typeface="+mn-ea"/>
          <a:cs typeface="+mn-cs"/>
        </a:defRPr>
      </a:lvl4pPr>
      <a:lvl5pPr marL="2414026" algn="l" defTabSz="1207013" rtl="0" eaLnBrk="1" latinLnBrk="0" hangingPunct="1">
        <a:defRPr kumimoji="1" sz="2376" kern="1200">
          <a:solidFill>
            <a:schemeClr val="tx1"/>
          </a:solidFill>
          <a:latin typeface="+mn-lt"/>
          <a:ea typeface="+mn-ea"/>
          <a:cs typeface="+mn-cs"/>
        </a:defRPr>
      </a:lvl5pPr>
      <a:lvl6pPr marL="3017532" algn="l" defTabSz="1207013" rtl="0" eaLnBrk="1" latinLnBrk="0" hangingPunct="1">
        <a:defRPr kumimoji="1" sz="2376" kern="1200">
          <a:solidFill>
            <a:schemeClr val="tx1"/>
          </a:solidFill>
          <a:latin typeface="+mn-lt"/>
          <a:ea typeface="+mn-ea"/>
          <a:cs typeface="+mn-cs"/>
        </a:defRPr>
      </a:lvl6pPr>
      <a:lvl7pPr marL="3621039" algn="l" defTabSz="1207013" rtl="0" eaLnBrk="1" latinLnBrk="0" hangingPunct="1">
        <a:defRPr kumimoji="1" sz="2376" kern="1200">
          <a:solidFill>
            <a:schemeClr val="tx1"/>
          </a:solidFill>
          <a:latin typeface="+mn-lt"/>
          <a:ea typeface="+mn-ea"/>
          <a:cs typeface="+mn-cs"/>
        </a:defRPr>
      </a:lvl7pPr>
      <a:lvl8pPr marL="4224545" algn="l" defTabSz="1207013" rtl="0" eaLnBrk="1" latinLnBrk="0" hangingPunct="1">
        <a:defRPr kumimoji="1" sz="2376" kern="1200">
          <a:solidFill>
            <a:schemeClr val="tx1"/>
          </a:solidFill>
          <a:latin typeface="+mn-lt"/>
          <a:ea typeface="+mn-ea"/>
          <a:cs typeface="+mn-cs"/>
        </a:defRPr>
      </a:lvl8pPr>
      <a:lvl9pPr marL="4828051" algn="l" defTabSz="1207013" rtl="0" eaLnBrk="1" latinLnBrk="0" hangingPunct="1">
        <a:defRPr kumimoji="1" sz="237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58">
          <p15:clr>
            <a:srgbClr val="F26B43"/>
          </p15:clr>
        </p15:guide>
        <p15:guide id="2" pos="158">
          <p15:clr>
            <a:srgbClr val="F26B43"/>
          </p15:clr>
        </p15:guide>
        <p15:guide id="3" pos="9366">
          <p15:clr>
            <a:srgbClr val="F26B43"/>
          </p15:clr>
        </p15:guide>
        <p15:guide id="4" orient="horz" pos="6565">
          <p15:clr>
            <a:srgbClr val="F26B43"/>
          </p15:clr>
        </p15:guide>
        <p15:guide id="5" pos="4762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4FDBA52-18BC-D8DA-5C8B-F90F4BC7A43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タイトル 1">
            <a:extLst>
              <a:ext uri="{FF2B5EF4-FFF2-40B4-BE49-F238E27FC236}">
                <a16:creationId xmlns:a16="http://schemas.microsoft.com/office/drawing/2014/main" id="{E6CB28D0-18FF-AF22-6691-DBE0349E440C}"/>
              </a:ext>
            </a:extLst>
          </p:cNvPr>
          <p:cNvSpPr txBox="1">
            <a:spLocks/>
          </p:cNvSpPr>
          <p:nvPr/>
        </p:nvSpPr>
        <p:spPr>
          <a:xfrm>
            <a:off x="222634" y="2813749"/>
            <a:ext cx="12116121" cy="2788762"/>
          </a:xfrm>
          <a:prstGeom prst="rect">
            <a:avLst/>
          </a:prstGeom>
          <a:noFill/>
        </p:spPr>
        <p:txBody>
          <a:bodyPr lIns="0" tIns="0" rIns="0" bIns="0" anchor="ctr" anchorCtr="0"/>
          <a:lstStyle>
            <a:lvl1pPr algn="l" defTabSz="755934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3637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154576" algn="ctr">
              <a:lnSpc>
                <a:spcPct val="100000"/>
              </a:lnSpc>
              <a:spcAft>
                <a:spcPts val="1016"/>
              </a:spcAft>
            </a:pPr>
            <a:r>
              <a:rPr lang="ja-JP" altLang="en-US" sz="3200" b="1" dirty="0">
                <a:solidFill>
                  <a:schemeClr val="accent1">
                    <a:lumMod val="50000"/>
                  </a:schemeClr>
                </a:solidFill>
                <a:effectLst>
                  <a:glow rad="127000">
                    <a:schemeClr val="bg1"/>
                  </a:glow>
                </a:effectLst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大阪“みなと”カーボンニュートラルポート（</a:t>
            </a:r>
            <a:r>
              <a:rPr lang="en-US" altLang="ja-JP" sz="3200" b="1" dirty="0">
                <a:solidFill>
                  <a:schemeClr val="accent1">
                    <a:lumMod val="50000"/>
                  </a:schemeClr>
                </a:solidFill>
                <a:effectLst>
                  <a:glow rad="127000">
                    <a:schemeClr val="bg1"/>
                  </a:glow>
                </a:effectLst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CNP</a:t>
            </a:r>
            <a:r>
              <a:rPr lang="ja-JP" altLang="en-US" sz="3200" b="1" dirty="0">
                <a:solidFill>
                  <a:schemeClr val="accent1">
                    <a:lumMod val="50000"/>
                  </a:schemeClr>
                </a:solidFill>
                <a:effectLst>
                  <a:glow rad="127000">
                    <a:schemeClr val="bg1"/>
                  </a:glow>
                </a:effectLst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）形成戦略について</a:t>
            </a:r>
            <a:endParaRPr lang="en-US" altLang="ja-JP" sz="3200" b="1" dirty="0">
              <a:solidFill>
                <a:schemeClr val="accent1">
                  <a:lumMod val="50000"/>
                </a:schemeClr>
              </a:solidFill>
              <a:effectLst>
                <a:glow rad="127000">
                  <a:schemeClr val="bg1"/>
                </a:glow>
              </a:effectLst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marL="154576" algn="ctr">
              <a:lnSpc>
                <a:spcPct val="100000"/>
              </a:lnSpc>
              <a:spcAft>
                <a:spcPts val="1016"/>
              </a:spcAft>
            </a:pPr>
            <a:r>
              <a:rPr lang="ja-JP" altLang="en-US" sz="2800" b="1" dirty="0">
                <a:solidFill>
                  <a:schemeClr val="accent1">
                    <a:lumMod val="50000"/>
                  </a:schemeClr>
                </a:solidFill>
                <a:effectLst>
                  <a:glow rad="127000">
                    <a:schemeClr val="bg1"/>
                  </a:glow>
                </a:effectLst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～</a:t>
            </a:r>
            <a:r>
              <a:rPr lang="en-US" altLang="ja-JP" sz="2800" b="1" dirty="0">
                <a:solidFill>
                  <a:schemeClr val="accent1">
                    <a:lumMod val="50000"/>
                  </a:schemeClr>
                </a:solidFill>
                <a:effectLst>
                  <a:glow rad="127000">
                    <a:schemeClr val="bg1"/>
                  </a:glow>
                </a:effectLst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2030</a:t>
            </a:r>
            <a:r>
              <a:rPr lang="ja-JP" altLang="en-US" sz="2800" b="1" dirty="0">
                <a:solidFill>
                  <a:schemeClr val="accent1">
                    <a:lumMod val="50000"/>
                  </a:schemeClr>
                </a:solidFill>
                <a:effectLst>
                  <a:glow rad="127000">
                    <a:schemeClr val="bg1"/>
                  </a:glow>
                </a:effectLst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年度目標達成に向けて～</a:t>
            </a:r>
            <a:endParaRPr lang="en-US" altLang="ja-JP" sz="2800" b="1" dirty="0">
              <a:solidFill>
                <a:schemeClr val="accent1">
                  <a:lumMod val="50000"/>
                </a:schemeClr>
              </a:solidFill>
              <a:effectLst>
                <a:glow rad="127000">
                  <a:schemeClr val="bg1"/>
                </a:glow>
              </a:effectLst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67" name="タイトル 1">
            <a:extLst>
              <a:ext uri="{FF2B5EF4-FFF2-40B4-BE49-F238E27FC236}">
                <a16:creationId xmlns:a16="http://schemas.microsoft.com/office/drawing/2014/main" id="{5710B83D-41E0-D1A0-DF60-4883D1B67E38}"/>
              </a:ext>
            </a:extLst>
          </p:cNvPr>
          <p:cNvSpPr txBox="1">
            <a:spLocks/>
          </p:cNvSpPr>
          <p:nvPr/>
        </p:nvSpPr>
        <p:spPr>
          <a:xfrm>
            <a:off x="4809021" y="5780903"/>
            <a:ext cx="3183557" cy="826647"/>
          </a:xfrm>
          <a:prstGeom prst="rect">
            <a:avLst/>
          </a:prstGeom>
          <a:noFill/>
        </p:spPr>
        <p:txBody>
          <a:bodyPr lIns="0" tIns="0" rIns="0" bIns="0" anchor="ctr" anchorCtr="0"/>
          <a:lstStyle>
            <a:defPPr>
              <a:defRPr lang="en-US"/>
            </a:defPPr>
            <a:lvl1pPr marL="182563" algn="ctr" defTabSz="755934">
              <a:lnSpc>
                <a:spcPct val="100000"/>
              </a:lnSpc>
              <a:spcBef>
                <a:spcPct val="0"/>
              </a:spcBef>
              <a:buNone/>
              <a:defRPr kumimoji="1" sz="2800" b="1">
                <a:solidFill>
                  <a:schemeClr val="accent1">
                    <a:lumMod val="50000"/>
                  </a:schemeClr>
                </a:solidFill>
                <a:effectLst>
                  <a:glow rad="127000">
                    <a:schemeClr val="bg1"/>
                  </a:glow>
                </a:effectLst>
                <a:latin typeface="BIZ UDPゴシック" panose="020B0400000000000000" pitchFamily="50" charset="-128"/>
                <a:ea typeface="BIZ UDPゴシック" panose="020B0400000000000000" pitchFamily="50" charset="-128"/>
                <a:cs typeface="+mj-cs"/>
              </a:defRPr>
            </a:lvl1pPr>
          </a:lstStyle>
          <a:p>
            <a:r>
              <a:rPr lang="zh-CN" altLang="en-US" sz="2371" dirty="0"/>
              <a:t>令和</a:t>
            </a:r>
            <a:r>
              <a:rPr lang="ja-JP" altLang="en-US" sz="2371" dirty="0"/>
              <a:t>８</a:t>
            </a:r>
            <a:r>
              <a:rPr lang="zh-CN" altLang="en-US" sz="2371" dirty="0"/>
              <a:t>年</a:t>
            </a:r>
            <a:r>
              <a:rPr lang="ja-JP" altLang="en-US" sz="2371" dirty="0"/>
              <a:t>１</a:t>
            </a:r>
            <a:r>
              <a:rPr lang="zh-CN" altLang="en-US" sz="2371" dirty="0"/>
              <a:t>月</a:t>
            </a:r>
            <a:endParaRPr lang="ja-JP" altLang="en-US" sz="2371" dirty="0"/>
          </a:p>
        </p:txBody>
      </p:sp>
      <p:sp>
        <p:nvSpPr>
          <p:cNvPr id="3" name="タイトル 1">
            <a:extLst>
              <a:ext uri="{FF2B5EF4-FFF2-40B4-BE49-F238E27FC236}">
                <a16:creationId xmlns:a16="http://schemas.microsoft.com/office/drawing/2014/main" id="{4460AA6D-4496-2E31-90FC-CC272E15F634}"/>
              </a:ext>
            </a:extLst>
          </p:cNvPr>
          <p:cNvSpPr txBox="1">
            <a:spLocks/>
          </p:cNvSpPr>
          <p:nvPr/>
        </p:nvSpPr>
        <p:spPr>
          <a:xfrm>
            <a:off x="4161666" y="6891496"/>
            <a:ext cx="5365284" cy="1403592"/>
          </a:xfrm>
          <a:prstGeom prst="rect">
            <a:avLst/>
          </a:prstGeom>
          <a:noFill/>
        </p:spPr>
        <p:txBody>
          <a:bodyPr lIns="0" tIns="0" rIns="0" bIns="0" anchor="ctr" anchorCtr="0"/>
          <a:lstStyle>
            <a:defPPr>
              <a:defRPr lang="en-US"/>
            </a:defPPr>
            <a:lvl1pPr marL="182563" algn="ctr" defTabSz="755934">
              <a:lnSpc>
                <a:spcPct val="100000"/>
              </a:lnSpc>
              <a:spcBef>
                <a:spcPct val="0"/>
              </a:spcBef>
              <a:buNone/>
              <a:defRPr kumimoji="1" sz="2800" b="1">
                <a:solidFill>
                  <a:schemeClr val="accent1">
                    <a:lumMod val="50000"/>
                  </a:schemeClr>
                </a:solidFill>
                <a:effectLst>
                  <a:glow rad="127000">
                    <a:schemeClr val="bg1"/>
                  </a:glow>
                </a:effectLst>
                <a:latin typeface="BIZ UDPゴシック" panose="020B0400000000000000" pitchFamily="50" charset="-128"/>
                <a:ea typeface="BIZ UDPゴシック" panose="020B0400000000000000" pitchFamily="50" charset="-128"/>
                <a:cs typeface="+mj-cs"/>
              </a:defRPr>
            </a:lvl1pPr>
          </a:lstStyle>
          <a:p>
            <a:pPr algn="l">
              <a:lnSpc>
                <a:spcPct val="150000"/>
              </a:lnSpc>
            </a:pPr>
            <a:r>
              <a:rPr lang="zh-CN" altLang="en-US" sz="2371" dirty="0"/>
              <a:t>大阪</a:t>
            </a:r>
            <a:r>
              <a:rPr lang="ja-JP" altLang="en-US" sz="2371" dirty="0"/>
              <a:t>市（大阪港港湾管理者）</a:t>
            </a:r>
            <a:endParaRPr lang="en-US" altLang="ja-JP" sz="2371" dirty="0"/>
          </a:p>
          <a:p>
            <a:pPr algn="l">
              <a:lnSpc>
                <a:spcPct val="150000"/>
              </a:lnSpc>
            </a:pPr>
            <a:r>
              <a:rPr lang="ja-JP" altLang="en-US" sz="2371" dirty="0"/>
              <a:t>大阪府（堺泉北港・阪南港港湾管理者）</a:t>
            </a: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267EE48A-1CDC-44B5-9FAC-3BD771D7AB68}"/>
              </a:ext>
            </a:extLst>
          </p:cNvPr>
          <p:cNvSpPr txBox="1"/>
          <p:nvPr/>
        </p:nvSpPr>
        <p:spPr>
          <a:xfrm>
            <a:off x="11493765" y="117443"/>
            <a:ext cx="1029449" cy="40011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kumimoji="1"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資料  </a:t>
            </a:r>
            <a:r>
              <a:rPr kumimoji="1" lang="en-US" altLang="ja-JP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3</a:t>
            </a:r>
            <a:endParaRPr kumimoji="1" lang="ja-JP" altLang="en-US" sz="20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61DBAB94-618C-44CA-890D-8B45BA711703}"/>
              </a:ext>
            </a:extLst>
          </p:cNvPr>
          <p:cNvSpPr txBox="1"/>
          <p:nvPr/>
        </p:nvSpPr>
        <p:spPr>
          <a:xfrm>
            <a:off x="9276885" y="8984117"/>
            <a:ext cx="3472765" cy="461665"/>
          </a:xfrm>
          <a:prstGeom prst="rect">
            <a:avLst/>
          </a:prstGeom>
          <a:noFill/>
          <a:ln>
            <a:solidFill>
              <a:schemeClr val="tx1">
                <a:lumMod val="50000"/>
                <a:lumOff val="50000"/>
              </a:schemeClr>
            </a:solidFill>
            <a:prstDash val="dash"/>
          </a:ln>
        </p:spPr>
        <p:txBody>
          <a:bodyPr wrap="square" rtlCol="0">
            <a:spAutoFit/>
          </a:bodyPr>
          <a:lstStyle/>
          <a:p>
            <a:r>
              <a:rPr kumimoji="1" lang="en-US" altLang="ja-JP" sz="1200" dirty="0"/>
              <a:t>※</a:t>
            </a:r>
            <a:r>
              <a:rPr kumimoji="1" lang="ja-JP" altLang="en-US" sz="1200" dirty="0"/>
              <a:t>本資料は今後の協議会での議論等を経て</a:t>
            </a:r>
            <a:br>
              <a:rPr kumimoji="1" lang="en-US" altLang="ja-JP" sz="1200" dirty="0"/>
            </a:br>
            <a:r>
              <a:rPr kumimoji="1" lang="ja-JP" altLang="en-US" sz="1200" dirty="0"/>
              <a:t>　策定するため、変更が生じる場合があります</a:t>
            </a:r>
          </a:p>
        </p:txBody>
      </p:sp>
    </p:spTree>
    <p:extLst>
      <p:ext uri="{BB962C8B-B14F-4D97-AF65-F5344CB8AC3E}">
        <p14:creationId xmlns:p14="http://schemas.microsoft.com/office/powerpoint/2010/main" val="38701017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04608CD-F3A8-A10A-5967-59306BF07A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フリーフォーム: 図形 10">
            <a:extLst>
              <a:ext uri="{FF2B5EF4-FFF2-40B4-BE49-F238E27FC236}">
                <a16:creationId xmlns:a16="http://schemas.microsoft.com/office/drawing/2014/main" id="{658E432A-F226-2198-D4FE-1CC98CBEA3E3}"/>
              </a:ext>
            </a:extLst>
          </p:cNvPr>
          <p:cNvSpPr/>
          <p:nvPr/>
        </p:nvSpPr>
        <p:spPr>
          <a:xfrm rot="16200000">
            <a:off x="6752647" y="422682"/>
            <a:ext cx="4562731" cy="7387291"/>
          </a:xfrm>
          <a:custGeom>
            <a:avLst/>
            <a:gdLst>
              <a:gd name="connsiteX0" fmla="*/ 2393197 w 2393197"/>
              <a:gd name="connsiteY0" fmla="*/ 1131833 h 3943234"/>
              <a:gd name="connsiteX1" fmla="*/ 2393197 w 2393197"/>
              <a:gd name="connsiteY1" fmla="*/ 3788083 h 3943234"/>
              <a:gd name="connsiteX2" fmla="*/ 2238046 w 2393197"/>
              <a:gd name="connsiteY2" fmla="*/ 3943234 h 3943234"/>
              <a:gd name="connsiteX3" fmla="*/ 155151 w 2393197"/>
              <a:gd name="connsiteY3" fmla="*/ 3943234 h 3943234"/>
              <a:gd name="connsiteX4" fmla="*/ 0 w 2393197"/>
              <a:gd name="connsiteY4" fmla="*/ 3788083 h 3943234"/>
              <a:gd name="connsiteX5" fmla="*/ 0 w 2393197"/>
              <a:gd name="connsiteY5" fmla="*/ 1131833 h 3943234"/>
              <a:gd name="connsiteX6" fmla="*/ 94759 w 2393197"/>
              <a:gd name="connsiteY6" fmla="*/ 988875 h 3943234"/>
              <a:gd name="connsiteX7" fmla="*/ 140429 w 2393197"/>
              <a:gd name="connsiteY7" fmla="*/ 979654 h 3943234"/>
              <a:gd name="connsiteX8" fmla="*/ 248849 w 2393197"/>
              <a:gd name="connsiteY8" fmla="*/ 0 h 3943234"/>
              <a:gd name="connsiteX9" fmla="*/ 356939 w 2393197"/>
              <a:gd name="connsiteY9" fmla="*/ 976682 h 3943234"/>
              <a:gd name="connsiteX10" fmla="*/ 2238046 w 2393197"/>
              <a:gd name="connsiteY10" fmla="*/ 976682 h 3943234"/>
              <a:gd name="connsiteX11" fmla="*/ 2393197 w 2393197"/>
              <a:gd name="connsiteY11" fmla="*/ 1131833 h 3943234"/>
              <a:gd name="connsiteX0" fmla="*/ 2393197 w 2393197"/>
              <a:gd name="connsiteY0" fmla="*/ 558768 h 3370169"/>
              <a:gd name="connsiteX1" fmla="*/ 2393197 w 2393197"/>
              <a:gd name="connsiteY1" fmla="*/ 3215018 h 3370169"/>
              <a:gd name="connsiteX2" fmla="*/ 2238046 w 2393197"/>
              <a:gd name="connsiteY2" fmla="*/ 3370169 h 3370169"/>
              <a:gd name="connsiteX3" fmla="*/ 155151 w 2393197"/>
              <a:gd name="connsiteY3" fmla="*/ 3370169 h 3370169"/>
              <a:gd name="connsiteX4" fmla="*/ 0 w 2393197"/>
              <a:gd name="connsiteY4" fmla="*/ 3215018 h 3370169"/>
              <a:gd name="connsiteX5" fmla="*/ 0 w 2393197"/>
              <a:gd name="connsiteY5" fmla="*/ 558768 h 3370169"/>
              <a:gd name="connsiteX6" fmla="*/ 94759 w 2393197"/>
              <a:gd name="connsiteY6" fmla="*/ 415810 h 3370169"/>
              <a:gd name="connsiteX7" fmla="*/ 140429 w 2393197"/>
              <a:gd name="connsiteY7" fmla="*/ 406589 h 3370169"/>
              <a:gd name="connsiteX8" fmla="*/ 443779 w 2393197"/>
              <a:gd name="connsiteY8" fmla="*/ 0 h 3370169"/>
              <a:gd name="connsiteX9" fmla="*/ 356939 w 2393197"/>
              <a:gd name="connsiteY9" fmla="*/ 403617 h 3370169"/>
              <a:gd name="connsiteX10" fmla="*/ 2238046 w 2393197"/>
              <a:gd name="connsiteY10" fmla="*/ 403617 h 3370169"/>
              <a:gd name="connsiteX11" fmla="*/ 2393197 w 2393197"/>
              <a:gd name="connsiteY11" fmla="*/ 558768 h 3370169"/>
              <a:gd name="connsiteX0" fmla="*/ 2393197 w 2393197"/>
              <a:gd name="connsiteY0" fmla="*/ 558768 h 3370169"/>
              <a:gd name="connsiteX1" fmla="*/ 2393197 w 2393197"/>
              <a:gd name="connsiteY1" fmla="*/ 3215018 h 3370169"/>
              <a:gd name="connsiteX2" fmla="*/ 2238046 w 2393197"/>
              <a:gd name="connsiteY2" fmla="*/ 3370169 h 3370169"/>
              <a:gd name="connsiteX3" fmla="*/ 155151 w 2393197"/>
              <a:gd name="connsiteY3" fmla="*/ 3370169 h 3370169"/>
              <a:gd name="connsiteX4" fmla="*/ 0 w 2393197"/>
              <a:gd name="connsiteY4" fmla="*/ 3215018 h 3370169"/>
              <a:gd name="connsiteX5" fmla="*/ 0 w 2393197"/>
              <a:gd name="connsiteY5" fmla="*/ 558768 h 3370169"/>
              <a:gd name="connsiteX6" fmla="*/ 94759 w 2393197"/>
              <a:gd name="connsiteY6" fmla="*/ 415810 h 3370169"/>
              <a:gd name="connsiteX7" fmla="*/ 140429 w 2393197"/>
              <a:gd name="connsiteY7" fmla="*/ 406589 h 3370169"/>
              <a:gd name="connsiteX8" fmla="*/ 443779 w 2393197"/>
              <a:gd name="connsiteY8" fmla="*/ 0 h 3370169"/>
              <a:gd name="connsiteX9" fmla="*/ 564311 w 2393197"/>
              <a:gd name="connsiteY9" fmla="*/ 407710 h 3370169"/>
              <a:gd name="connsiteX10" fmla="*/ 2238046 w 2393197"/>
              <a:gd name="connsiteY10" fmla="*/ 403617 h 3370169"/>
              <a:gd name="connsiteX11" fmla="*/ 2393197 w 2393197"/>
              <a:gd name="connsiteY11" fmla="*/ 558768 h 3370169"/>
              <a:gd name="connsiteX0" fmla="*/ 2393197 w 2393197"/>
              <a:gd name="connsiteY0" fmla="*/ 558768 h 3370169"/>
              <a:gd name="connsiteX1" fmla="*/ 2393197 w 2393197"/>
              <a:gd name="connsiteY1" fmla="*/ 3215018 h 3370169"/>
              <a:gd name="connsiteX2" fmla="*/ 2238046 w 2393197"/>
              <a:gd name="connsiteY2" fmla="*/ 3370169 h 3370169"/>
              <a:gd name="connsiteX3" fmla="*/ 155151 w 2393197"/>
              <a:gd name="connsiteY3" fmla="*/ 3370169 h 3370169"/>
              <a:gd name="connsiteX4" fmla="*/ 0 w 2393197"/>
              <a:gd name="connsiteY4" fmla="*/ 3215018 h 3370169"/>
              <a:gd name="connsiteX5" fmla="*/ 0 w 2393197"/>
              <a:gd name="connsiteY5" fmla="*/ 558768 h 3370169"/>
              <a:gd name="connsiteX6" fmla="*/ 94759 w 2393197"/>
              <a:gd name="connsiteY6" fmla="*/ 415810 h 3370169"/>
              <a:gd name="connsiteX7" fmla="*/ 331212 w 2393197"/>
              <a:gd name="connsiteY7" fmla="*/ 398403 h 3370169"/>
              <a:gd name="connsiteX8" fmla="*/ 443779 w 2393197"/>
              <a:gd name="connsiteY8" fmla="*/ 0 h 3370169"/>
              <a:gd name="connsiteX9" fmla="*/ 564311 w 2393197"/>
              <a:gd name="connsiteY9" fmla="*/ 407710 h 3370169"/>
              <a:gd name="connsiteX10" fmla="*/ 2238046 w 2393197"/>
              <a:gd name="connsiteY10" fmla="*/ 403617 h 3370169"/>
              <a:gd name="connsiteX11" fmla="*/ 2393197 w 2393197"/>
              <a:gd name="connsiteY11" fmla="*/ 558768 h 3370169"/>
              <a:gd name="connsiteX0" fmla="*/ 2393197 w 2393197"/>
              <a:gd name="connsiteY0" fmla="*/ 558768 h 3370169"/>
              <a:gd name="connsiteX1" fmla="*/ 2393197 w 2393197"/>
              <a:gd name="connsiteY1" fmla="*/ 3215018 h 3370169"/>
              <a:gd name="connsiteX2" fmla="*/ 2238046 w 2393197"/>
              <a:gd name="connsiteY2" fmla="*/ 3370169 h 3370169"/>
              <a:gd name="connsiteX3" fmla="*/ 155151 w 2393197"/>
              <a:gd name="connsiteY3" fmla="*/ 3370169 h 3370169"/>
              <a:gd name="connsiteX4" fmla="*/ 0 w 2393197"/>
              <a:gd name="connsiteY4" fmla="*/ 3215018 h 3370169"/>
              <a:gd name="connsiteX5" fmla="*/ 0 w 2393197"/>
              <a:gd name="connsiteY5" fmla="*/ 558768 h 3370169"/>
              <a:gd name="connsiteX6" fmla="*/ 94759 w 2393197"/>
              <a:gd name="connsiteY6" fmla="*/ 415810 h 3370169"/>
              <a:gd name="connsiteX7" fmla="*/ 339507 w 2393197"/>
              <a:gd name="connsiteY7" fmla="*/ 414777 h 3370169"/>
              <a:gd name="connsiteX8" fmla="*/ 443779 w 2393197"/>
              <a:gd name="connsiteY8" fmla="*/ 0 h 3370169"/>
              <a:gd name="connsiteX9" fmla="*/ 564311 w 2393197"/>
              <a:gd name="connsiteY9" fmla="*/ 407710 h 3370169"/>
              <a:gd name="connsiteX10" fmla="*/ 2238046 w 2393197"/>
              <a:gd name="connsiteY10" fmla="*/ 403617 h 3370169"/>
              <a:gd name="connsiteX11" fmla="*/ 2393197 w 2393197"/>
              <a:gd name="connsiteY11" fmla="*/ 558768 h 3370169"/>
              <a:gd name="connsiteX0" fmla="*/ 2393197 w 2393197"/>
              <a:gd name="connsiteY0" fmla="*/ 689679 h 3501080"/>
              <a:gd name="connsiteX1" fmla="*/ 2393197 w 2393197"/>
              <a:gd name="connsiteY1" fmla="*/ 3345929 h 3501080"/>
              <a:gd name="connsiteX2" fmla="*/ 2238046 w 2393197"/>
              <a:gd name="connsiteY2" fmla="*/ 3501080 h 3501080"/>
              <a:gd name="connsiteX3" fmla="*/ 155151 w 2393197"/>
              <a:gd name="connsiteY3" fmla="*/ 3501080 h 3501080"/>
              <a:gd name="connsiteX4" fmla="*/ 0 w 2393197"/>
              <a:gd name="connsiteY4" fmla="*/ 3345929 h 3501080"/>
              <a:gd name="connsiteX5" fmla="*/ 0 w 2393197"/>
              <a:gd name="connsiteY5" fmla="*/ 689679 h 3501080"/>
              <a:gd name="connsiteX6" fmla="*/ 94759 w 2393197"/>
              <a:gd name="connsiteY6" fmla="*/ 546721 h 3501080"/>
              <a:gd name="connsiteX7" fmla="*/ 339507 w 2393197"/>
              <a:gd name="connsiteY7" fmla="*/ 545688 h 3501080"/>
              <a:gd name="connsiteX8" fmla="*/ 873431 w 2393197"/>
              <a:gd name="connsiteY8" fmla="*/ 0 h 3501080"/>
              <a:gd name="connsiteX9" fmla="*/ 564311 w 2393197"/>
              <a:gd name="connsiteY9" fmla="*/ 538621 h 3501080"/>
              <a:gd name="connsiteX10" fmla="*/ 2238046 w 2393197"/>
              <a:gd name="connsiteY10" fmla="*/ 534528 h 3501080"/>
              <a:gd name="connsiteX11" fmla="*/ 2393197 w 2393197"/>
              <a:gd name="connsiteY11" fmla="*/ 689679 h 3501080"/>
              <a:gd name="connsiteX0" fmla="*/ 2393197 w 2393197"/>
              <a:gd name="connsiteY0" fmla="*/ 689679 h 3501080"/>
              <a:gd name="connsiteX1" fmla="*/ 2393197 w 2393197"/>
              <a:gd name="connsiteY1" fmla="*/ 3345929 h 3501080"/>
              <a:gd name="connsiteX2" fmla="*/ 2238046 w 2393197"/>
              <a:gd name="connsiteY2" fmla="*/ 3501080 h 3501080"/>
              <a:gd name="connsiteX3" fmla="*/ 155151 w 2393197"/>
              <a:gd name="connsiteY3" fmla="*/ 3501080 h 3501080"/>
              <a:gd name="connsiteX4" fmla="*/ 0 w 2393197"/>
              <a:gd name="connsiteY4" fmla="*/ 3345929 h 3501080"/>
              <a:gd name="connsiteX5" fmla="*/ 0 w 2393197"/>
              <a:gd name="connsiteY5" fmla="*/ 689679 h 3501080"/>
              <a:gd name="connsiteX6" fmla="*/ 94759 w 2393197"/>
              <a:gd name="connsiteY6" fmla="*/ 546721 h 3501080"/>
              <a:gd name="connsiteX7" fmla="*/ 339507 w 2393197"/>
              <a:gd name="connsiteY7" fmla="*/ 545688 h 3501080"/>
              <a:gd name="connsiteX8" fmla="*/ 873431 w 2393197"/>
              <a:gd name="connsiteY8" fmla="*/ 0 h 3501080"/>
              <a:gd name="connsiteX9" fmla="*/ 1078895 w 2393197"/>
              <a:gd name="connsiteY9" fmla="*/ 538621 h 3501080"/>
              <a:gd name="connsiteX10" fmla="*/ 2238046 w 2393197"/>
              <a:gd name="connsiteY10" fmla="*/ 534528 h 3501080"/>
              <a:gd name="connsiteX11" fmla="*/ 2393197 w 2393197"/>
              <a:gd name="connsiteY11" fmla="*/ 689679 h 3501080"/>
              <a:gd name="connsiteX0" fmla="*/ 2393197 w 2393197"/>
              <a:gd name="connsiteY0" fmla="*/ 689679 h 3501080"/>
              <a:gd name="connsiteX1" fmla="*/ 2393197 w 2393197"/>
              <a:gd name="connsiteY1" fmla="*/ 3345929 h 3501080"/>
              <a:gd name="connsiteX2" fmla="*/ 2238046 w 2393197"/>
              <a:gd name="connsiteY2" fmla="*/ 3501080 h 3501080"/>
              <a:gd name="connsiteX3" fmla="*/ 155151 w 2393197"/>
              <a:gd name="connsiteY3" fmla="*/ 3501080 h 3501080"/>
              <a:gd name="connsiteX4" fmla="*/ 0 w 2393197"/>
              <a:gd name="connsiteY4" fmla="*/ 3345929 h 3501080"/>
              <a:gd name="connsiteX5" fmla="*/ 0 w 2393197"/>
              <a:gd name="connsiteY5" fmla="*/ 689679 h 3501080"/>
              <a:gd name="connsiteX6" fmla="*/ 94759 w 2393197"/>
              <a:gd name="connsiteY6" fmla="*/ 546721 h 3501080"/>
              <a:gd name="connsiteX7" fmla="*/ 784147 w 2393197"/>
              <a:gd name="connsiteY7" fmla="*/ 545688 h 3501080"/>
              <a:gd name="connsiteX8" fmla="*/ 873431 w 2393197"/>
              <a:gd name="connsiteY8" fmla="*/ 0 h 3501080"/>
              <a:gd name="connsiteX9" fmla="*/ 1078895 w 2393197"/>
              <a:gd name="connsiteY9" fmla="*/ 538621 h 3501080"/>
              <a:gd name="connsiteX10" fmla="*/ 2238046 w 2393197"/>
              <a:gd name="connsiteY10" fmla="*/ 534528 h 3501080"/>
              <a:gd name="connsiteX11" fmla="*/ 2393197 w 2393197"/>
              <a:gd name="connsiteY11" fmla="*/ 689679 h 35010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393197" h="3501080">
                <a:moveTo>
                  <a:pt x="2393197" y="689679"/>
                </a:moveTo>
                <a:lnTo>
                  <a:pt x="2393197" y="3345929"/>
                </a:lnTo>
                <a:cubicBezTo>
                  <a:pt x="2393197" y="3431617"/>
                  <a:pt x="2323734" y="3501080"/>
                  <a:pt x="2238046" y="3501080"/>
                </a:cubicBezTo>
                <a:lnTo>
                  <a:pt x="155151" y="3501080"/>
                </a:lnTo>
                <a:cubicBezTo>
                  <a:pt x="69463" y="3501080"/>
                  <a:pt x="0" y="3431617"/>
                  <a:pt x="0" y="3345929"/>
                </a:cubicBezTo>
                <a:lnTo>
                  <a:pt x="0" y="689679"/>
                </a:lnTo>
                <a:cubicBezTo>
                  <a:pt x="0" y="625413"/>
                  <a:pt x="39073" y="570274"/>
                  <a:pt x="94759" y="546721"/>
                </a:cubicBezTo>
                <a:lnTo>
                  <a:pt x="784147" y="545688"/>
                </a:lnTo>
                <a:lnTo>
                  <a:pt x="873431" y="0"/>
                </a:lnTo>
                <a:lnTo>
                  <a:pt x="1078895" y="538621"/>
                </a:lnTo>
                <a:lnTo>
                  <a:pt x="2238046" y="534528"/>
                </a:lnTo>
                <a:cubicBezTo>
                  <a:pt x="2323734" y="534528"/>
                  <a:pt x="2393197" y="603991"/>
                  <a:pt x="2393197" y="689679"/>
                </a:cubicBezTo>
                <a:close/>
              </a:path>
            </a:pathLst>
          </a:custGeom>
          <a:solidFill>
            <a:srgbClr val="F7F7F7"/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kumimoji="1" lang="ja-JP" altLang="en-US" dirty="0"/>
          </a:p>
        </p:txBody>
      </p:sp>
      <p:graphicFrame>
        <p:nvGraphicFramePr>
          <p:cNvPr id="226" name="表 225">
            <a:extLst>
              <a:ext uri="{FF2B5EF4-FFF2-40B4-BE49-F238E27FC236}">
                <a16:creationId xmlns:a16="http://schemas.microsoft.com/office/drawing/2014/main" id="{4F58D82E-3AFB-D8AF-7481-5CD85E7F5F79}"/>
              </a:ext>
            </a:extLst>
          </p:cNvPr>
          <p:cNvGraphicFramePr>
            <a:graphicFrameLocks noGrp="1"/>
          </p:cNvGraphicFramePr>
          <p:nvPr/>
        </p:nvGraphicFramePr>
        <p:xfrm>
          <a:off x="6835658" y="2103743"/>
          <a:ext cx="4872094" cy="405384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856089">
                  <a:extLst>
                    <a:ext uri="{9D8B030D-6E8A-4147-A177-3AD203B41FA5}">
                      <a16:colId xmlns:a16="http://schemas.microsoft.com/office/drawing/2014/main" val="3388293803"/>
                    </a:ext>
                  </a:extLst>
                </a:gridCol>
                <a:gridCol w="619718">
                  <a:extLst>
                    <a:ext uri="{9D8B030D-6E8A-4147-A177-3AD203B41FA5}">
                      <a16:colId xmlns:a16="http://schemas.microsoft.com/office/drawing/2014/main" val="1394599228"/>
                    </a:ext>
                  </a:extLst>
                </a:gridCol>
                <a:gridCol w="885019">
                  <a:extLst>
                    <a:ext uri="{9D8B030D-6E8A-4147-A177-3AD203B41FA5}">
                      <a16:colId xmlns:a16="http://schemas.microsoft.com/office/drawing/2014/main" val="79800603"/>
                    </a:ext>
                  </a:extLst>
                </a:gridCol>
                <a:gridCol w="625317">
                  <a:extLst>
                    <a:ext uri="{9D8B030D-6E8A-4147-A177-3AD203B41FA5}">
                      <a16:colId xmlns:a16="http://schemas.microsoft.com/office/drawing/2014/main" val="2977764990"/>
                    </a:ext>
                  </a:extLst>
                </a:gridCol>
                <a:gridCol w="625317">
                  <a:extLst>
                    <a:ext uri="{9D8B030D-6E8A-4147-A177-3AD203B41FA5}">
                      <a16:colId xmlns:a16="http://schemas.microsoft.com/office/drawing/2014/main" val="3326198916"/>
                    </a:ext>
                  </a:extLst>
                </a:gridCol>
                <a:gridCol w="625317">
                  <a:extLst>
                    <a:ext uri="{9D8B030D-6E8A-4147-A177-3AD203B41FA5}">
                      <a16:colId xmlns:a16="http://schemas.microsoft.com/office/drawing/2014/main" val="591863038"/>
                    </a:ext>
                  </a:extLst>
                </a:gridCol>
                <a:gridCol w="635317">
                  <a:extLst>
                    <a:ext uri="{9D8B030D-6E8A-4147-A177-3AD203B41FA5}">
                      <a16:colId xmlns:a16="http://schemas.microsoft.com/office/drawing/2014/main" val="1534548908"/>
                    </a:ext>
                  </a:extLst>
                </a:gridCol>
              </a:tblGrid>
              <a:tr h="272847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エリア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区分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項目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5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2013</a:t>
                      </a:r>
                      <a:endParaRPr kumimoji="1" lang="en-US" altLang="ja-JP" sz="1050" b="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800" b="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（基準）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5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2025</a:t>
                      </a:r>
                      <a:endParaRPr kumimoji="1" lang="en-US" altLang="ja-JP" sz="800" b="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b="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（現況）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5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2030</a:t>
                      </a:r>
                    </a:p>
                    <a:p>
                      <a:pPr algn="ctr"/>
                      <a:r>
                        <a:rPr kumimoji="1" lang="ja-JP" altLang="en-US" sz="800" b="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（目標）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削減目標</a:t>
                      </a:r>
                      <a:endParaRPr kumimoji="1" lang="en-US" altLang="ja-JP" sz="1050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1050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との差</a:t>
                      </a:r>
                      <a:endParaRPr kumimoji="1" lang="en-US" altLang="ja-JP" sz="1050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10146143"/>
                  </a:ext>
                </a:extLst>
              </a:tr>
              <a:tr h="183754">
                <a:tc rowSpan="4">
                  <a:txBody>
                    <a:bodyPr/>
                    <a:lstStyle/>
                    <a:p>
                      <a:r>
                        <a:rPr kumimoji="1" lang="ja-JP" altLang="en-US" sz="1050" dirty="0">
                          <a:effectLst>
                            <a:glow rad="127000">
                              <a:schemeClr val="bg1"/>
                            </a:glow>
                          </a:effectLst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ターミナル内</a:t>
                      </a: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r>
                        <a:rPr kumimoji="1" lang="ja-JP" altLang="en-US" sz="1050" dirty="0">
                          <a:effectLst>
                            <a:glow rad="127000">
                              <a:schemeClr val="bg1"/>
                            </a:glow>
                          </a:effectLst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ｺﾝﾃﾅﾀｰﾐﾅﾙ内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>
                          <a:effectLst>
                            <a:glow rad="127000">
                              <a:schemeClr val="bg1"/>
                            </a:glow>
                          </a:effectLst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燃料由来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050" dirty="0">
                          <a:effectLst>
                            <a:glow rad="127000">
                              <a:schemeClr val="bg1"/>
                            </a:glow>
                          </a:effectLst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12</a:t>
                      </a:r>
                      <a:endParaRPr kumimoji="1" lang="ja-JP" altLang="en-US" sz="1050" dirty="0">
                        <a:effectLst>
                          <a:glow rad="127000">
                            <a:schemeClr val="bg1"/>
                          </a:glow>
                        </a:effectLst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050" dirty="0">
                          <a:effectLst>
                            <a:glow rad="127000">
                              <a:schemeClr val="bg1"/>
                            </a:glow>
                          </a:effectLst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050" dirty="0">
                          <a:effectLst>
                            <a:glow rad="127000">
                              <a:schemeClr val="bg1"/>
                            </a:glow>
                          </a:effectLst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</a:t>
                      </a:r>
                      <a:endParaRPr kumimoji="1" lang="ja-JP" altLang="en-US" sz="1050" dirty="0">
                        <a:effectLst>
                          <a:glow rad="127000">
                            <a:schemeClr val="bg1"/>
                          </a:glow>
                        </a:effectLst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b="1" dirty="0">
                          <a:solidFill>
                            <a:srgbClr val="FF0000"/>
                          </a:solidFill>
                          <a:effectLst>
                            <a:glow rad="127000">
                              <a:schemeClr val="bg1"/>
                            </a:glow>
                          </a:effectLst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１</a:t>
                      </a:r>
                    </a:p>
                  </a:txBody>
                  <a:tcPr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08079547"/>
                  </a:ext>
                </a:extLst>
              </a:tr>
              <a:tr h="183754">
                <a:tc vMerge="1">
                  <a:txBody>
                    <a:bodyPr/>
                    <a:lstStyle/>
                    <a:p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>
                          <a:effectLst>
                            <a:glow rad="127000">
                              <a:schemeClr val="bg1"/>
                            </a:glow>
                          </a:effectLst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電気由来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050" dirty="0">
                          <a:effectLst>
                            <a:glow rad="127000">
                              <a:schemeClr val="bg1"/>
                            </a:glow>
                          </a:effectLst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196</a:t>
                      </a:r>
                      <a:endParaRPr kumimoji="1" lang="ja-JP" altLang="en-US" sz="1050" dirty="0">
                        <a:effectLst>
                          <a:glow rad="127000">
                            <a:schemeClr val="bg1"/>
                          </a:glow>
                        </a:effectLst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050" dirty="0">
                          <a:effectLst>
                            <a:glow rad="127000">
                              <a:schemeClr val="bg1"/>
                            </a:glow>
                          </a:effectLst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134</a:t>
                      </a:r>
                      <a:endParaRPr kumimoji="1" lang="ja-JP" altLang="en-US" sz="1050" dirty="0">
                        <a:effectLst>
                          <a:glow rad="127000">
                            <a:schemeClr val="bg1"/>
                          </a:glow>
                        </a:effectLst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050" dirty="0">
                          <a:effectLst>
                            <a:glow rad="127000">
                              <a:schemeClr val="bg1"/>
                            </a:glow>
                          </a:effectLst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106</a:t>
                      </a:r>
                      <a:endParaRPr kumimoji="1" lang="ja-JP" altLang="en-US" sz="1050" dirty="0">
                        <a:effectLst>
                          <a:glow rad="127000">
                            <a:schemeClr val="bg1"/>
                          </a:glow>
                        </a:effectLst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50" b="1" dirty="0">
                          <a:solidFill>
                            <a:srgbClr val="FF0000"/>
                          </a:solidFill>
                          <a:effectLst>
                            <a:glow rad="127000">
                              <a:schemeClr val="bg1"/>
                            </a:glow>
                          </a:effectLst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28</a:t>
                      </a:r>
                      <a:endParaRPr kumimoji="1" lang="ja-JP" altLang="en-US" sz="1050" b="1" dirty="0">
                        <a:solidFill>
                          <a:srgbClr val="FF0000"/>
                        </a:solidFill>
                        <a:effectLst>
                          <a:glow rad="127000">
                            <a:schemeClr val="bg1"/>
                          </a:glow>
                        </a:effectLst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55061363"/>
                  </a:ext>
                </a:extLst>
              </a:tr>
              <a:tr h="300689">
                <a:tc vMerge="1">
                  <a:txBody>
                    <a:bodyPr/>
                    <a:lstStyle/>
                    <a:p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050" dirty="0">
                          <a:effectLst>
                            <a:glow rad="127000">
                              <a:schemeClr val="bg1"/>
                            </a:glow>
                          </a:effectLst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その他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>
                          <a:effectLst>
                            <a:glow rad="127000">
                              <a:schemeClr val="bg1"/>
                            </a:glow>
                          </a:effectLst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燃料・電気</a:t>
                      </a:r>
                      <a:endParaRPr kumimoji="1" lang="en-US" altLang="ja-JP" sz="1050" dirty="0">
                        <a:effectLst>
                          <a:glow rad="127000">
                            <a:schemeClr val="bg1"/>
                          </a:glow>
                        </a:effectLst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ctr"/>
                      <a:r>
                        <a:rPr kumimoji="1" lang="en-US" altLang="ja-JP" sz="800" dirty="0">
                          <a:effectLst>
                            <a:glow rad="127000">
                              <a:schemeClr val="bg1"/>
                            </a:glow>
                          </a:effectLst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(</a:t>
                      </a:r>
                      <a:r>
                        <a:rPr kumimoji="1" lang="ja-JP" altLang="en-US" sz="800" dirty="0">
                          <a:effectLst>
                            <a:glow rad="127000">
                              <a:schemeClr val="bg1"/>
                            </a:glow>
                          </a:effectLst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うち公共上屋</a:t>
                      </a:r>
                      <a:r>
                        <a:rPr kumimoji="1" lang="en-US" altLang="ja-JP" sz="800" dirty="0">
                          <a:effectLst>
                            <a:glow rad="127000">
                              <a:schemeClr val="bg1"/>
                            </a:glow>
                          </a:effectLst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)</a:t>
                      </a:r>
                      <a:endParaRPr kumimoji="1" lang="ja-JP" altLang="en-US" sz="800" dirty="0">
                        <a:effectLst>
                          <a:glow rad="127000">
                            <a:schemeClr val="bg1"/>
                          </a:glow>
                        </a:effectLst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050" dirty="0">
                          <a:effectLst>
                            <a:glow rad="127000">
                              <a:schemeClr val="bg1"/>
                            </a:glow>
                          </a:effectLst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41</a:t>
                      </a:r>
                    </a:p>
                    <a:p>
                      <a:pPr algn="r"/>
                      <a:r>
                        <a:rPr kumimoji="1" lang="en-US" altLang="ja-JP" sz="800" dirty="0">
                          <a:effectLst>
                            <a:glow rad="127000">
                              <a:schemeClr val="bg1"/>
                            </a:glow>
                          </a:effectLst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(6)</a:t>
                      </a:r>
                      <a:endParaRPr kumimoji="1" lang="ja-JP" altLang="en-US" sz="800" dirty="0">
                        <a:effectLst>
                          <a:glow rad="127000">
                            <a:schemeClr val="bg1"/>
                          </a:glow>
                        </a:effectLst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050" dirty="0">
                          <a:effectLst>
                            <a:glow rad="127000">
                              <a:schemeClr val="bg1"/>
                            </a:glow>
                          </a:effectLst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39</a:t>
                      </a:r>
                    </a:p>
                    <a:p>
                      <a:pPr algn="r"/>
                      <a:r>
                        <a:rPr kumimoji="1" lang="en-US" altLang="ja-JP" sz="800" dirty="0">
                          <a:effectLst>
                            <a:glow rad="127000">
                              <a:schemeClr val="bg1"/>
                            </a:glow>
                          </a:effectLst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(5)</a:t>
                      </a:r>
                      <a:endParaRPr kumimoji="1" lang="ja-JP" altLang="en-US" sz="800" dirty="0">
                        <a:effectLst>
                          <a:glow rad="127000">
                            <a:schemeClr val="bg1"/>
                          </a:glow>
                        </a:effectLst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050" dirty="0">
                          <a:effectLst>
                            <a:glow rad="127000">
                              <a:schemeClr val="bg1"/>
                            </a:glow>
                          </a:effectLst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23</a:t>
                      </a:r>
                      <a:endParaRPr kumimoji="1" lang="en-US" altLang="ja-JP" sz="800" dirty="0">
                        <a:effectLst>
                          <a:glow rad="127000">
                            <a:schemeClr val="bg1"/>
                          </a:glow>
                        </a:effectLst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r"/>
                      <a:r>
                        <a:rPr kumimoji="1" lang="en-US" altLang="ja-JP" sz="800" dirty="0">
                          <a:effectLst>
                            <a:glow rad="127000">
                              <a:schemeClr val="bg1"/>
                            </a:glow>
                          </a:effectLst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(4)</a:t>
                      </a:r>
                      <a:endParaRPr kumimoji="1" lang="ja-JP" altLang="en-US" sz="800" dirty="0">
                        <a:effectLst>
                          <a:glow rad="127000">
                            <a:schemeClr val="bg1"/>
                          </a:glow>
                        </a:effectLst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50" b="1" dirty="0">
                          <a:solidFill>
                            <a:srgbClr val="FF0000"/>
                          </a:solidFill>
                          <a:effectLst>
                            <a:glow rad="127000">
                              <a:schemeClr val="bg1"/>
                            </a:glow>
                          </a:effectLst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16</a:t>
                      </a:r>
                    </a:p>
                    <a:p>
                      <a:pPr algn="ctr"/>
                      <a:r>
                        <a:rPr kumimoji="1" lang="en-US" altLang="ja-JP" sz="1050" b="1" dirty="0">
                          <a:solidFill>
                            <a:srgbClr val="FF0000"/>
                          </a:solidFill>
                          <a:effectLst>
                            <a:glow rad="127000">
                              <a:schemeClr val="bg1"/>
                            </a:glow>
                          </a:effectLst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(1)</a:t>
                      </a:r>
                      <a:endParaRPr kumimoji="1" lang="ja-JP" altLang="en-US" sz="1050" b="1" dirty="0">
                        <a:solidFill>
                          <a:srgbClr val="FF0000"/>
                        </a:solidFill>
                        <a:effectLst>
                          <a:glow rad="127000">
                            <a:schemeClr val="bg1"/>
                          </a:glow>
                        </a:effectLst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83583253"/>
                  </a:ext>
                </a:extLst>
              </a:tr>
              <a:tr h="183754">
                <a:tc vMerge="1">
                  <a:txBody>
                    <a:bodyPr/>
                    <a:lstStyle/>
                    <a:p>
                      <a:endParaRPr kumimoji="1" lang="ja-JP" altLang="en-US" sz="1050" dirty="0">
                        <a:effectLst>
                          <a:glow rad="127000">
                            <a:schemeClr val="bg1"/>
                          </a:glow>
                        </a:effectLst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r"/>
                      <a:r>
                        <a:rPr kumimoji="1" lang="ja-JP" altLang="en-US" sz="1050" dirty="0">
                          <a:effectLst>
                            <a:glow rad="127000">
                              <a:schemeClr val="bg1"/>
                            </a:glow>
                          </a:effectLst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小計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800" dirty="0">
                        <a:effectLst>
                          <a:glow rad="127000">
                            <a:schemeClr val="bg1"/>
                          </a:glow>
                        </a:effectLst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050" dirty="0">
                          <a:effectLst>
                            <a:glow rad="127000">
                              <a:schemeClr val="bg1"/>
                            </a:glow>
                          </a:effectLst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249</a:t>
                      </a:r>
                      <a:endParaRPr kumimoji="1" lang="ja-JP" altLang="en-US" sz="1050" dirty="0">
                        <a:effectLst>
                          <a:glow rad="127000">
                            <a:schemeClr val="bg1"/>
                          </a:glow>
                        </a:effectLst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050" dirty="0">
                          <a:effectLst>
                            <a:glow rad="127000">
                              <a:schemeClr val="bg1"/>
                            </a:glow>
                          </a:effectLst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180</a:t>
                      </a:r>
                      <a:endParaRPr kumimoji="1" lang="ja-JP" altLang="en-US" sz="1050" dirty="0">
                        <a:effectLst>
                          <a:glow rad="127000">
                            <a:schemeClr val="bg1"/>
                          </a:glow>
                        </a:effectLst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050" dirty="0">
                          <a:effectLst>
                            <a:glow rad="127000">
                              <a:schemeClr val="bg1"/>
                            </a:glow>
                          </a:effectLst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135</a:t>
                      </a:r>
                      <a:endParaRPr kumimoji="1" lang="ja-JP" altLang="en-US" sz="1050" dirty="0">
                        <a:effectLst>
                          <a:glow rad="127000">
                            <a:schemeClr val="bg1"/>
                          </a:glow>
                        </a:effectLst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50" b="1" dirty="0">
                          <a:solidFill>
                            <a:srgbClr val="FF0000"/>
                          </a:solidFill>
                          <a:effectLst>
                            <a:glow rad="127000">
                              <a:schemeClr val="bg1"/>
                            </a:glow>
                          </a:effectLst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45</a:t>
                      </a:r>
                      <a:endParaRPr kumimoji="1" lang="ja-JP" altLang="en-US" sz="1050" b="1" dirty="0">
                        <a:solidFill>
                          <a:srgbClr val="FF0000"/>
                        </a:solidFill>
                        <a:effectLst>
                          <a:glow rad="127000">
                            <a:schemeClr val="bg1"/>
                          </a:glow>
                        </a:effectLst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E7E7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30594450"/>
                  </a:ext>
                </a:extLst>
              </a:tr>
              <a:tr h="183754">
                <a:tc rowSpan="3">
                  <a:txBody>
                    <a:bodyPr/>
                    <a:lstStyle/>
                    <a:p>
                      <a:r>
                        <a:rPr kumimoji="1" lang="ja-JP" altLang="en-US" sz="1050" dirty="0">
                          <a:effectLst>
                            <a:glow rad="127000">
                              <a:schemeClr val="bg1"/>
                            </a:glow>
                          </a:effectLst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出入船舶・車両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050" dirty="0">
                          <a:effectLst>
                            <a:glow rad="127000">
                              <a:schemeClr val="bg1"/>
                            </a:glow>
                          </a:effectLst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船舶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>
                          <a:effectLst>
                            <a:glow rad="127000">
                              <a:schemeClr val="bg1"/>
                            </a:glow>
                          </a:effectLst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燃料由来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050" dirty="0">
                          <a:effectLst>
                            <a:glow rad="127000">
                              <a:schemeClr val="bg1"/>
                            </a:glow>
                          </a:effectLst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311</a:t>
                      </a:r>
                      <a:endParaRPr kumimoji="1" lang="ja-JP" altLang="en-US" sz="1050" dirty="0">
                        <a:effectLst>
                          <a:glow rad="127000">
                            <a:schemeClr val="bg1"/>
                          </a:glow>
                        </a:effectLst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050" b="0" i="0" u="none" strike="noStrike" dirty="0">
                          <a:solidFill>
                            <a:srgbClr val="000000"/>
                          </a:solidFill>
                          <a:effectLst>
                            <a:glow rad="127000">
                              <a:schemeClr val="bg1"/>
                            </a:glow>
                          </a:effectLst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296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050" dirty="0">
                          <a:effectLst>
                            <a:glow rad="127000">
                              <a:schemeClr val="bg1"/>
                            </a:glow>
                          </a:effectLst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199</a:t>
                      </a:r>
                      <a:endParaRPr kumimoji="1" lang="ja-JP" altLang="en-US" sz="1050" dirty="0">
                        <a:effectLst>
                          <a:glow rad="127000">
                            <a:schemeClr val="bg1"/>
                          </a:glow>
                        </a:effectLst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50" b="1">
                          <a:solidFill>
                            <a:srgbClr val="FF0000"/>
                          </a:solidFill>
                          <a:effectLst>
                            <a:glow rad="127000">
                              <a:schemeClr val="bg1"/>
                            </a:glow>
                          </a:effectLst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97</a:t>
                      </a:r>
                      <a:endParaRPr kumimoji="1" lang="ja-JP" altLang="en-US" sz="1050" b="1" dirty="0">
                        <a:solidFill>
                          <a:srgbClr val="FF0000"/>
                        </a:solidFill>
                        <a:effectLst>
                          <a:glow rad="127000">
                            <a:schemeClr val="bg1"/>
                          </a:glow>
                        </a:effectLst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25488888"/>
                  </a:ext>
                </a:extLst>
              </a:tr>
              <a:tr h="183754">
                <a:tc vMerge="1">
                  <a:txBody>
                    <a:bodyPr/>
                    <a:lstStyle/>
                    <a:p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050" dirty="0">
                          <a:effectLst>
                            <a:glow rad="127000">
                              <a:schemeClr val="bg1"/>
                            </a:glow>
                          </a:effectLst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車両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>
                          <a:effectLst>
                            <a:glow rad="127000">
                              <a:schemeClr val="bg1"/>
                            </a:glow>
                          </a:effectLst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燃料由来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050" dirty="0">
                          <a:effectLst>
                            <a:glow rad="127000">
                              <a:schemeClr val="bg1"/>
                            </a:glow>
                          </a:effectLst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320</a:t>
                      </a:r>
                      <a:endParaRPr kumimoji="1" lang="ja-JP" altLang="en-US" sz="1050" dirty="0">
                        <a:effectLst>
                          <a:glow rad="127000">
                            <a:schemeClr val="bg1"/>
                          </a:glow>
                        </a:effectLst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050" b="0" i="0" u="none" strike="noStrike" dirty="0">
                          <a:solidFill>
                            <a:srgbClr val="000000"/>
                          </a:solidFill>
                          <a:effectLst>
                            <a:glow rad="127000">
                              <a:schemeClr val="bg1"/>
                            </a:glow>
                          </a:effectLst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275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050" dirty="0">
                          <a:effectLst>
                            <a:glow rad="127000">
                              <a:schemeClr val="bg1"/>
                            </a:glow>
                          </a:effectLst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143</a:t>
                      </a:r>
                      <a:endParaRPr kumimoji="1" lang="ja-JP" altLang="en-US" sz="1050" dirty="0">
                        <a:effectLst>
                          <a:glow rad="127000">
                            <a:schemeClr val="bg1"/>
                          </a:glow>
                        </a:effectLst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50" b="1" dirty="0">
                          <a:solidFill>
                            <a:srgbClr val="FF0000"/>
                          </a:solidFill>
                          <a:effectLst>
                            <a:glow rad="127000">
                              <a:schemeClr val="bg1"/>
                            </a:glow>
                          </a:effectLst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132</a:t>
                      </a:r>
                      <a:endParaRPr kumimoji="1" lang="ja-JP" altLang="en-US" sz="1050" b="1" dirty="0">
                        <a:solidFill>
                          <a:srgbClr val="FF0000"/>
                        </a:solidFill>
                        <a:effectLst>
                          <a:glow rad="127000">
                            <a:schemeClr val="bg1"/>
                          </a:glow>
                        </a:effectLst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82032589"/>
                  </a:ext>
                </a:extLst>
              </a:tr>
              <a:tr h="183754">
                <a:tc vMerge="1">
                  <a:txBody>
                    <a:bodyPr/>
                    <a:lstStyle/>
                    <a:p>
                      <a:endParaRPr kumimoji="1" lang="ja-JP" altLang="en-US" sz="1050" dirty="0">
                        <a:effectLst>
                          <a:glow rad="127000">
                            <a:schemeClr val="bg1"/>
                          </a:glow>
                        </a:effectLst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r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50" dirty="0">
                          <a:effectLst>
                            <a:glow rad="127000">
                              <a:schemeClr val="bg1"/>
                            </a:glow>
                          </a:effectLst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小計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1050" dirty="0">
                        <a:effectLst>
                          <a:glow rad="127000">
                            <a:schemeClr val="bg1"/>
                          </a:glow>
                        </a:effectLst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050" dirty="0">
                          <a:effectLst>
                            <a:glow rad="127000">
                              <a:schemeClr val="bg1"/>
                            </a:glow>
                          </a:effectLst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631</a:t>
                      </a:r>
                      <a:endParaRPr kumimoji="1" lang="ja-JP" altLang="en-US" sz="1050" dirty="0">
                        <a:effectLst>
                          <a:glow rad="127000">
                            <a:schemeClr val="bg1"/>
                          </a:glow>
                        </a:effectLst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050" b="0" i="0" u="none" strike="noStrike" dirty="0">
                          <a:solidFill>
                            <a:srgbClr val="000000"/>
                          </a:solidFill>
                          <a:effectLst>
                            <a:glow rad="127000">
                              <a:schemeClr val="bg1"/>
                            </a:glow>
                          </a:effectLst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571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050" dirty="0">
                          <a:effectLst>
                            <a:glow rad="127000">
                              <a:schemeClr val="bg1"/>
                            </a:glow>
                          </a:effectLst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342</a:t>
                      </a:r>
                      <a:endParaRPr kumimoji="1" lang="ja-JP" altLang="en-US" sz="1050" dirty="0">
                        <a:effectLst>
                          <a:glow rad="127000">
                            <a:schemeClr val="bg1"/>
                          </a:glow>
                        </a:effectLst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50" b="1" dirty="0">
                          <a:solidFill>
                            <a:srgbClr val="FF0000"/>
                          </a:solidFill>
                          <a:effectLst>
                            <a:glow rad="127000">
                              <a:schemeClr val="bg1"/>
                            </a:glow>
                          </a:effectLst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229</a:t>
                      </a:r>
                      <a:endParaRPr kumimoji="1" lang="ja-JP" altLang="en-US" sz="1050" b="1" dirty="0">
                        <a:solidFill>
                          <a:srgbClr val="FF0000"/>
                        </a:solidFill>
                        <a:effectLst>
                          <a:glow rad="127000">
                            <a:schemeClr val="bg1"/>
                          </a:glow>
                        </a:effectLst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CBCBC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37885141"/>
                  </a:ext>
                </a:extLst>
              </a:tr>
              <a:tr h="183754">
                <a:tc rowSpan="6">
                  <a:txBody>
                    <a:bodyPr/>
                    <a:lstStyle/>
                    <a:p>
                      <a:r>
                        <a:rPr kumimoji="1" lang="ja-JP" altLang="en-US" sz="1050" dirty="0">
                          <a:effectLst>
                            <a:glow rad="127000">
                              <a:schemeClr val="bg1"/>
                            </a:glow>
                          </a:effectLst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ターミナル外</a:t>
                      </a:r>
                    </a:p>
                  </a:txBody>
                  <a:tcPr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r>
                        <a:rPr kumimoji="1" lang="ja-JP" altLang="en-US" sz="1050" dirty="0">
                          <a:effectLst>
                            <a:glow rad="127000">
                              <a:schemeClr val="bg1"/>
                            </a:glow>
                          </a:effectLst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公共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>
                          <a:effectLst>
                            <a:glow rad="127000">
                              <a:schemeClr val="bg1"/>
                            </a:glow>
                          </a:effectLst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道路照明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050" dirty="0">
                          <a:effectLst>
                            <a:glow rad="127000">
                              <a:schemeClr val="bg1"/>
                            </a:glow>
                          </a:effectLst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</a:t>
                      </a:r>
                      <a:endParaRPr kumimoji="1" lang="ja-JP" altLang="en-US" sz="1050" dirty="0">
                        <a:effectLst>
                          <a:glow rad="127000">
                            <a:schemeClr val="bg1"/>
                          </a:glow>
                        </a:effectLst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050" b="0" i="0" u="none" strike="noStrike" dirty="0">
                          <a:solidFill>
                            <a:srgbClr val="000000"/>
                          </a:solidFill>
                          <a:effectLst>
                            <a:glow rad="127000">
                              <a:schemeClr val="bg1"/>
                            </a:glow>
                          </a:effectLst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050" dirty="0">
                          <a:effectLst>
                            <a:glow rad="127000">
                              <a:schemeClr val="bg1"/>
                            </a:glow>
                          </a:effectLst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</a:t>
                      </a:r>
                      <a:endParaRPr kumimoji="1" lang="ja-JP" altLang="en-US" sz="1050" dirty="0">
                        <a:effectLst>
                          <a:glow rad="127000">
                            <a:schemeClr val="bg1"/>
                          </a:glow>
                        </a:effectLst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50" b="1" dirty="0">
                          <a:solidFill>
                            <a:srgbClr val="FF0000"/>
                          </a:solidFill>
                          <a:effectLst>
                            <a:glow rad="127000">
                              <a:schemeClr val="bg1"/>
                            </a:glow>
                          </a:effectLst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0</a:t>
                      </a:r>
                      <a:endParaRPr kumimoji="1" lang="ja-JP" altLang="en-US" sz="1050" b="1" dirty="0">
                        <a:solidFill>
                          <a:srgbClr val="FF0000"/>
                        </a:solidFill>
                        <a:effectLst>
                          <a:glow rad="127000">
                            <a:schemeClr val="bg1"/>
                          </a:glow>
                        </a:effectLst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62663802"/>
                  </a:ext>
                </a:extLst>
              </a:tr>
              <a:tr h="183754">
                <a:tc vMerge="1">
                  <a:txBody>
                    <a:bodyPr/>
                    <a:lstStyle/>
                    <a:p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>
                          <a:effectLst>
                            <a:glow rad="127000">
                              <a:schemeClr val="bg1"/>
                            </a:glow>
                          </a:effectLst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事務所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050" dirty="0">
                          <a:effectLst>
                            <a:glow rad="127000">
                              <a:schemeClr val="bg1"/>
                            </a:glow>
                          </a:effectLst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37</a:t>
                      </a:r>
                      <a:endParaRPr kumimoji="1" lang="ja-JP" altLang="en-US" sz="1050" dirty="0">
                        <a:effectLst>
                          <a:glow rad="127000">
                            <a:schemeClr val="bg1"/>
                          </a:glow>
                        </a:effectLst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050" b="0" i="0" u="none" strike="noStrike" dirty="0">
                          <a:solidFill>
                            <a:srgbClr val="000000"/>
                          </a:solidFill>
                          <a:effectLst>
                            <a:glow rad="127000">
                              <a:schemeClr val="bg1"/>
                            </a:glow>
                          </a:effectLst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23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050" dirty="0">
                          <a:effectLst>
                            <a:glow rad="127000">
                              <a:schemeClr val="bg1"/>
                            </a:glow>
                          </a:effectLst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</a:t>
                      </a:r>
                      <a:endParaRPr kumimoji="1" lang="ja-JP" altLang="en-US" sz="1050" dirty="0">
                        <a:effectLst>
                          <a:glow rad="127000">
                            <a:schemeClr val="bg1"/>
                          </a:glow>
                        </a:effectLst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50" b="1" dirty="0">
                          <a:solidFill>
                            <a:srgbClr val="FF0000"/>
                          </a:solidFill>
                          <a:effectLst>
                            <a:glow rad="127000">
                              <a:schemeClr val="bg1"/>
                            </a:glow>
                          </a:effectLst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</a:t>
                      </a:r>
                      <a:endParaRPr kumimoji="1" lang="ja-JP" altLang="en-US" sz="1050" b="1" dirty="0">
                        <a:solidFill>
                          <a:srgbClr val="FF0000"/>
                        </a:solidFill>
                        <a:effectLst>
                          <a:glow rad="127000">
                            <a:schemeClr val="bg1"/>
                          </a:glow>
                        </a:effectLst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48262309"/>
                  </a:ext>
                </a:extLst>
              </a:tr>
              <a:tr h="183754">
                <a:tc vMerge="1">
                  <a:txBody>
                    <a:bodyPr/>
                    <a:lstStyle/>
                    <a:p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>
                          <a:effectLst>
                            <a:glow rad="127000">
                              <a:schemeClr val="bg1"/>
                            </a:glow>
                          </a:effectLst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下水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050" dirty="0">
                          <a:effectLst>
                            <a:glow rad="127000">
                              <a:schemeClr val="bg1"/>
                            </a:glow>
                          </a:effectLst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60</a:t>
                      </a:r>
                      <a:endParaRPr kumimoji="1" lang="ja-JP" altLang="en-US" sz="1050" dirty="0">
                        <a:effectLst>
                          <a:glow rad="127000">
                            <a:schemeClr val="bg1"/>
                          </a:glow>
                        </a:effectLst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050" b="0" i="0" u="none" strike="noStrike" dirty="0">
                          <a:solidFill>
                            <a:srgbClr val="000000"/>
                          </a:solidFill>
                          <a:effectLst>
                            <a:glow rad="127000">
                              <a:schemeClr val="bg1"/>
                            </a:glow>
                          </a:effectLst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50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050" dirty="0">
                          <a:effectLst>
                            <a:glow rad="127000">
                              <a:schemeClr val="bg1"/>
                            </a:glow>
                          </a:effectLst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32</a:t>
                      </a:r>
                      <a:endParaRPr kumimoji="1" lang="ja-JP" altLang="en-US" sz="1050" dirty="0">
                        <a:effectLst>
                          <a:glow rad="127000">
                            <a:schemeClr val="bg1"/>
                          </a:glow>
                        </a:effectLst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50" b="1" dirty="0">
                          <a:solidFill>
                            <a:srgbClr val="FF0000"/>
                          </a:solidFill>
                          <a:effectLst>
                            <a:glow rad="127000">
                              <a:schemeClr val="bg1"/>
                            </a:glow>
                          </a:effectLst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18</a:t>
                      </a:r>
                      <a:endParaRPr kumimoji="1" lang="ja-JP" altLang="en-US" sz="1050" b="1" dirty="0">
                        <a:solidFill>
                          <a:srgbClr val="FF0000"/>
                        </a:solidFill>
                        <a:effectLst>
                          <a:glow rad="127000">
                            <a:schemeClr val="bg1"/>
                          </a:glow>
                        </a:effectLst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17971361"/>
                  </a:ext>
                </a:extLst>
              </a:tr>
              <a:tr h="183754">
                <a:tc vMerge="1">
                  <a:txBody>
                    <a:bodyPr/>
                    <a:lstStyle/>
                    <a:p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050" dirty="0">
                          <a:effectLst>
                            <a:glow rad="127000">
                              <a:schemeClr val="bg1"/>
                            </a:glow>
                          </a:effectLst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倉庫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>
                          <a:effectLst>
                            <a:glow rad="127000">
                              <a:schemeClr val="bg1"/>
                            </a:glow>
                          </a:effectLst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燃料・電気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050" dirty="0">
                          <a:effectLst>
                            <a:glow rad="127000">
                              <a:schemeClr val="bg1"/>
                            </a:glow>
                          </a:effectLst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136</a:t>
                      </a:r>
                      <a:endParaRPr kumimoji="1" lang="ja-JP" altLang="en-US" sz="1050" dirty="0">
                        <a:effectLst>
                          <a:glow rad="127000">
                            <a:schemeClr val="bg1"/>
                          </a:glow>
                        </a:effectLst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050" b="0" i="0" u="none" strike="noStrike" dirty="0">
                          <a:solidFill>
                            <a:srgbClr val="000000"/>
                          </a:solidFill>
                          <a:effectLst>
                            <a:glow rad="127000">
                              <a:schemeClr val="bg1"/>
                            </a:glow>
                          </a:effectLst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131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050" dirty="0">
                          <a:effectLst>
                            <a:glow rad="127000">
                              <a:schemeClr val="bg1"/>
                            </a:glow>
                          </a:effectLst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74</a:t>
                      </a:r>
                      <a:endParaRPr kumimoji="1" lang="ja-JP" altLang="en-US" sz="1050" dirty="0">
                        <a:effectLst>
                          <a:glow rad="127000">
                            <a:schemeClr val="bg1"/>
                          </a:glow>
                        </a:effectLst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50" b="1" dirty="0">
                          <a:solidFill>
                            <a:srgbClr val="FF0000"/>
                          </a:solidFill>
                          <a:effectLst>
                            <a:glow rad="127000">
                              <a:schemeClr val="bg1"/>
                            </a:glow>
                          </a:effectLst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57</a:t>
                      </a:r>
                      <a:endParaRPr kumimoji="1" lang="ja-JP" altLang="en-US" sz="1050" b="1" dirty="0">
                        <a:solidFill>
                          <a:srgbClr val="FF0000"/>
                        </a:solidFill>
                        <a:effectLst>
                          <a:glow rad="127000">
                            <a:schemeClr val="bg1"/>
                          </a:glow>
                        </a:effectLst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03250564"/>
                  </a:ext>
                </a:extLst>
              </a:tr>
              <a:tr h="183754">
                <a:tc vMerge="1">
                  <a:txBody>
                    <a:bodyPr/>
                    <a:lstStyle/>
                    <a:p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050" dirty="0">
                          <a:effectLst>
                            <a:glow rad="127000">
                              <a:schemeClr val="bg1"/>
                            </a:glow>
                          </a:effectLst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工場等</a:t>
                      </a:r>
                    </a:p>
                  </a:txBody>
                  <a:tcPr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>
                          <a:effectLst>
                            <a:glow rad="127000">
                              <a:schemeClr val="bg1"/>
                            </a:glow>
                          </a:effectLst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燃料・電気</a:t>
                      </a:r>
                      <a:endParaRPr kumimoji="1" lang="en-US" altLang="ja-JP" sz="1050" dirty="0">
                        <a:effectLst>
                          <a:glow rad="127000">
                            <a:schemeClr val="bg1"/>
                          </a:glow>
                        </a:effectLst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050" dirty="0">
                          <a:effectLst>
                            <a:glow rad="127000">
                              <a:schemeClr val="bg1"/>
                            </a:glow>
                          </a:effectLst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6,873</a:t>
                      </a:r>
                      <a:endParaRPr kumimoji="1" lang="ja-JP" altLang="en-US" sz="1050" dirty="0">
                        <a:effectLst>
                          <a:glow rad="127000">
                            <a:schemeClr val="bg1"/>
                          </a:glow>
                        </a:effectLst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050" b="0" i="0" u="none" strike="noStrike" dirty="0">
                          <a:solidFill>
                            <a:srgbClr val="000000"/>
                          </a:solidFill>
                          <a:effectLst>
                            <a:glow rad="127000">
                              <a:schemeClr val="bg1"/>
                            </a:glow>
                          </a:effectLst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5,029</a:t>
                      </a:r>
                    </a:p>
                  </a:txBody>
                  <a:tcPr marL="0" marR="0" marT="0" marB="0" anchor="ctr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050" dirty="0">
                          <a:effectLst>
                            <a:glow rad="127000">
                              <a:schemeClr val="bg1"/>
                            </a:glow>
                          </a:effectLst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3,711</a:t>
                      </a:r>
                      <a:endParaRPr kumimoji="1" lang="ja-JP" altLang="en-US" sz="1050" dirty="0">
                        <a:effectLst>
                          <a:glow rad="127000">
                            <a:schemeClr val="bg1"/>
                          </a:glow>
                        </a:effectLst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50" b="1" dirty="0">
                          <a:solidFill>
                            <a:srgbClr val="FF0000"/>
                          </a:solidFill>
                          <a:effectLst>
                            <a:glow rad="127000">
                              <a:schemeClr val="bg1"/>
                            </a:glow>
                          </a:effectLst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1,318</a:t>
                      </a:r>
                      <a:endParaRPr kumimoji="1" lang="ja-JP" altLang="en-US" sz="1050" b="1" dirty="0">
                        <a:solidFill>
                          <a:srgbClr val="FF0000"/>
                        </a:solidFill>
                        <a:effectLst>
                          <a:glow rad="127000">
                            <a:schemeClr val="bg1"/>
                          </a:glow>
                        </a:effectLst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64907290"/>
                  </a:ext>
                </a:extLst>
              </a:tr>
              <a:tr h="183754">
                <a:tc vMerge="1">
                  <a:txBody>
                    <a:bodyPr/>
                    <a:lstStyle/>
                    <a:p>
                      <a:endParaRPr kumimoji="1" lang="ja-JP" altLang="en-US" sz="1050" dirty="0">
                        <a:effectLst>
                          <a:glow rad="127000">
                            <a:schemeClr val="bg1"/>
                          </a:glow>
                        </a:effectLst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T w="190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/>
                      <a:r>
                        <a:rPr kumimoji="1" lang="ja-JP" altLang="en-US" sz="1050" dirty="0">
                          <a:effectLst>
                            <a:glow rad="127000">
                              <a:schemeClr val="bg1"/>
                            </a:glow>
                          </a:effectLst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小計</a:t>
                      </a:r>
                    </a:p>
                  </a:txBody>
                  <a:tcP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1050" dirty="0">
                        <a:effectLst>
                          <a:glow rad="127000">
                            <a:schemeClr val="bg1"/>
                          </a:glow>
                        </a:effectLst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050" dirty="0">
                          <a:effectLst>
                            <a:glow rad="127000">
                              <a:schemeClr val="bg1"/>
                            </a:glow>
                          </a:effectLst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7,108</a:t>
                      </a:r>
                      <a:endParaRPr kumimoji="1" lang="ja-JP" altLang="en-US" sz="1050" dirty="0">
                        <a:effectLst>
                          <a:glow rad="127000">
                            <a:schemeClr val="bg1"/>
                          </a:glow>
                        </a:effectLst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050" b="0" i="0" u="none" strike="noStrike" dirty="0">
                          <a:solidFill>
                            <a:srgbClr val="000000"/>
                          </a:solidFill>
                          <a:effectLst>
                            <a:glow rad="127000">
                              <a:schemeClr val="bg1"/>
                            </a:glow>
                          </a:effectLst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5,234</a:t>
                      </a:r>
                    </a:p>
                  </a:txBody>
                  <a:tcPr marL="0" marR="0" marT="0" marB="0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050" dirty="0">
                          <a:effectLst>
                            <a:glow rad="127000">
                              <a:schemeClr val="bg1"/>
                            </a:glow>
                          </a:effectLst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3,838</a:t>
                      </a:r>
                      <a:endParaRPr kumimoji="1" lang="ja-JP" altLang="en-US" sz="1050" dirty="0">
                        <a:effectLst>
                          <a:glow rad="127000">
                            <a:schemeClr val="bg1"/>
                          </a:glow>
                        </a:effectLst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50" b="1" dirty="0">
                          <a:solidFill>
                            <a:srgbClr val="FF0000"/>
                          </a:solidFill>
                          <a:effectLst>
                            <a:glow rad="127000">
                              <a:schemeClr val="bg1"/>
                            </a:glow>
                          </a:effectLst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1,396</a:t>
                      </a:r>
                      <a:endParaRPr kumimoji="1" lang="ja-JP" altLang="en-US" sz="1050" b="1" dirty="0">
                        <a:solidFill>
                          <a:srgbClr val="FF0000"/>
                        </a:solidFill>
                        <a:effectLst>
                          <a:glow rad="127000">
                            <a:schemeClr val="bg1"/>
                          </a:glow>
                        </a:effectLst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CBC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72388596"/>
                  </a:ext>
                </a:extLst>
              </a:tr>
              <a:tr h="183754">
                <a:tc gridSpan="3"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>
                          <a:effectLst>
                            <a:glow rad="127000">
                              <a:schemeClr val="bg1"/>
                            </a:glow>
                          </a:effectLst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合計</a:t>
                      </a:r>
                    </a:p>
                  </a:txBody>
                  <a:tcP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050" dirty="0">
                        <a:effectLst>
                          <a:glow rad="127000">
                            <a:schemeClr val="bg1"/>
                          </a:glow>
                        </a:effectLst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kumimoji="1" lang="en-US" altLang="ja-JP" sz="1050" dirty="0">
                        <a:effectLst>
                          <a:glow rad="127000">
                            <a:schemeClr val="bg1"/>
                          </a:glow>
                        </a:effectLst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050" dirty="0">
                          <a:effectLst>
                            <a:glow rad="127000">
                              <a:schemeClr val="bg1"/>
                            </a:glow>
                          </a:effectLst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7,990</a:t>
                      </a:r>
                      <a:endParaRPr kumimoji="1" lang="ja-JP" altLang="en-US" sz="1050" dirty="0">
                        <a:effectLst>
                          <a:glow rad="127000">
                            <a:schemeClr val="bg1"/>
                          </a:glow>
                        </a:effectLst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050" b="0" i="0" u="none" strike="noStrike" dirty="0">
                          <a:solidFill>
                            <a:srgbClr val="000000"/>
                          </a:solidFill>
                          <a:effectLst>
                            <a:glow rad="127000">
                              <a:schemeClr val="bg1"/>
                            </a:glow>
                          </a:effectLst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5,985</a:t>
                      </a:r>
                    </a:p>
                  </a:txBody>
                  <a:tcPr marL="0" marR="0" marT="0" marB="0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050" dirty="0">
                          <a:effectLst>
                            <a:glow rad="127000">
                              <a:schemeClr val="bg1"/>
                            </a:glow>
                          </a:effectLst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4,315</a:t>
                      </a:r>
                      <a:endParaRPr kumimoji="1" lang="ja-JP" altLang="en-US" sz="1050" dirty="0">
                        <a:effectLst>
                          <a:glow rad="127000">
                            <a:schemeClr val="bg1"/>
                          </a:glow>
                        </a:effectLst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50" b="1" dirty="0">
                          <a:solidFill>
                            <a:srgbClr val="FF0000"/>
                          </a:solidFill>
                          <a:effectLst>
                            <a:glow rad="127000">
                              <a:schemeClr val="bg1"/>
                            </a:glow>
                          </a:effectLst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1,670</a:t>
                      </a:r>
                      <a:endParaRPr kumimoji="1" lang="ja-JP" altLang="en-US" sz="1050" b="1" dirty="0">
                        <a:solidFill>
                          <a:srgbClr val="FF0000"/>
                        </a:solidFill>
                        <a:effectLst>
                          <a:glow rad="127000">
                            <a:schemeClr val="bg1"/>
                          </a:glow>
                        </a:effectLst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20622327"/>
                  </a:ext>
                </a:extLst>
              </a:tr>
            </a:tbl>
          </a:graphicData>
        </a:graphic>
      </p:graphicFrame>
      <p:sp>
        <p:nvSpPr>
          <p:cNvPr id="176" name="タイトル 7">
            <a:extLst>
              <a:ext uri="{FF2B5EF4-FFF2-40B4-BE49-F238E27FC236}">
                <a16:creationId xmlns:a16="http://schemas.microsoft.com/office/drawing/2014/main" id="{BFF449EF-6865-D735-8185-F295AE51B326}"/>
              </a:ext>
            </a:extLst>
          </p:cNvPr>
          <p:cNvSpPr txBox="1">
            <a:spLocks/>
          </p:cNvSpPr>
          <p:nvPr/>
        </p:nvSpPr>
        <p:spPr>
          <a:xfrm>
            <a:off x="262411" y="832015"/>
            <a:ext cx="4536000" cy="369610"/>
          </a:xfrm>
          <a:prstGeom prst="roundRect">
            <a:avLst/>
          </a:prstGeom>
          <a:solidFill>
            <a:srgbClr val="D4E9E2"/>
          </a:solidFill>
        </p:spPr>
        <p:txBody>
          <a:bodyPr wrap="square" tIns="10800">
            <a:spAutoFit/>
          </a:bodyPr>
          <a:lstStyle>
            <a:lvl1pPr algn="l" defTabSz="142555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2000" kern="1200">
                <a:solidFill>
                  <a:schemeClr val="accent6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marL="342900" indent="-342900" defTabSz="1207013">
              <a:buFont typeface="Wingdings" panose="05000000000000000000" pitchFamily="2" charset="2"/>
              <a:buChar char="n"/>
            </a:pPr>
            <a:r>
              <a:rPr lang="ja-JP" altLang="en-US" dirty="0">
                <a:solidFill>
                  <a:srgbClr val="385723"/>
                </a:solidFill>
                <a:effectLst>
                  <a:glow rad="1270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Yu Gothic UI Semibold"/>
                <a:ea typeface="Yu Gothic UI Semibold"/>
              </a:rPr>
              <a:t>大阪“みなと”の</a:t>
            </a:r>
            <a:r>
              <a:rPr lang="ja-JP" altLang="en-US" dirty="0">
                <a:solidFill>
                  <a:srgbClr val="FF0000"/>
                </a:solidFill>
                <a:effectLst>
                  <a:glow rad="1270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Yu Gothic UI Semibold"/>
                <a:ea typeface="Yu Gothic UI Semibold"/>
              </a:rPr>
              <a:t>めざす姿</a:t>
            </a:r>
            <a:r>
              <a:rPr lang="ja-JP" altLang="en-US" dirty="0">
                <a:solidFill>
                  <a:srgbClr val="385723"/>
                </a:solidFill>
                <a:effectLst>
                  <a:glow rad="1270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Yu Gothic UI Semibold"/>
                <a:ea typeface="Yu Gothic UI Semibold"/>
              </a:rPr>
              <a:t>・</a:t>
            </a:r>
            <a:r>
              <a:rPr lang="ja-JP" altLang="en-US" dirty="0">
                <a:solidFill>
                  <a:srgbClr val="FF0000"/>
                </a:solidFill>
                <a:effectLst>
                  <a:glow rad="1270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Yu Gothic UI Semibold"/>
                <a:ea typeface="Yu Gothic UI Semibold"/>
              </a:rPr>
              <a:t>現況</a:t>
            </a:r>
          </a:p>
        </p:txBody>
      </p:sp>
      <p:sp>
        <p:nvSpPr>
          <p:cNvPr id="22" name="タイトル 7">
            <a:extLst>
              <a:ext uri="{FF2B5EF4-FFF2-40B4-BE49-F238E27FC236}">
                <a16:creationId xmlns:a16="http://schemas.microsoft.com/office/drawing/2014/main" id="{458020ED-67EF-0B94-4ADA-B6C92CD5183F}"/>
              </a:ext>
            </a:extLst>
          </p:cNvPr>
          <p:cNvSpPr txBox="1">
            <a:spLocks/>
          </p:cNvSpPr>
          <p:nvPr/>
        </p:nvSpPr>
        <p:spPr>
          <a:xfrm>
            <a:off x="262411" y="1222488"/>
            <a:ext cx="12388873" cy="612475"/>
          </a:xfrm>
          <a:prstGeom prst="rect">
            <a:avLst/>
          </a:prstGeom>
          <a:ln w="12700">
            <a:solidFill>
              <a:schemeClr val="tx1"/>
            </a:solidFill>
            <a:prstDash val="dash"/>
          </a:ln>
        </p:spPr>
        <p:txBody>
          <a:bodyPr wrap="square">
            <a:spAutoFit/>
          </a:bodyPr>
          <a:lstStyle>
            <a:lvl1pPr algn="l" defTabSz="142555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2000" kern="1200">
                <a:solidFill>
                  <a:schemeClr val="accent6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defTabSz="1207013">
              <a:spcAft>
                <a:spcPts val="600"/>
              </a:spcAft>
            </a:pPr>
            <a:r>
              <a:rPr lang="en-US" altLang="ja-JP" sz="1600" dirty="0">
                <a:solidFill>
                  <a:srgbClr val="70AD47">
                    <a:lumMod val="50000"/>
                  </a:srgbClr>
                </a:solidFill>
                <a:effectLst>
                  <a:glow rad="1270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Yu Gothic UI Semibold"/>
                <a:ea typeface="Yu Gothic UI Semibold"/>
              </a:rPr>
              <a:t>【</a:t>
            </a:r>
            <a:r>
              <a:rPr lang="ja-JP" altLang="en-US" sz="1600" dirty="0">
                <a:solidFill>
                  <a:srgbClr val="70AD47">
                    <a:lumMod val="50000"/>
                  </a:srgbClr>
                </a:solidFill>
                <a:effectLst>
                  <a:glow rad="1270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Yu Gothic UI Semibold"/>
                <a:ea typeface="Yu Gothic UI Semibold"/>
              </a:rPr>
              <a:t>めざす姿</a:t>
            </a:r>
            <a:r>
              <a:rPr lang="en-US" altLang="ja-JP" sz="1600" dirty="0">
                <a:solidFill>
                  <a:srgbClr val="70AD47">
                    <a:lumMod val="50000"/>
                  </a:srgbClr>
                </a:solidFill>
                <a:effectLst>
                  <a:glow rad="1270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Yu Gothic UI Semibold"/>
                <a:ea typeface="Yu Gothic UI Semibold"/>
              </a:rPr>
              <a:t>】</a:t>
            </a:r>
          </a:p>
          <a:p>
            <a:pPr defTabSz="1207013">
              <a:spcAft>
                <a:spcPts val="600"/>
              </a:spcAft>
            </a:pPr>
            <a:r>
              <a:rPr lang="ja-JP" altLang="en-US" sz="1600" dirty="0">
                <a:solidFill>
                  <a:srgbClr val="70AD47">
                    <a:lumMod val="50000"/>
                  </a:srgbClr>
                </a:solidFill>
                <a:effectLst>
                  <a:glow rad="1270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Yu Gothic UI Semibold"/>
                <a:ea typeface="Yu Gothic UI Semibold"/>
              </a:rPr>
              <a:t>　大阪“みなと”（大阪港・堺泉北港・阪南港）における</a:t>
            </a:r>
            <a:r>
              <a:rPr lang="en-US" altLang="ja-JP" sz="1600" dirty="0">
                <a:solidFill>
                  <a:srgbClr val="FF0000"/>
                </a:solidFill>
                <a:effectLst>
                  <a:glow rad="1270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Yu Gothic UI Semibold"/>
                <a:ea typeface="Yu Gothic UI Semibold"/>
              </a:rPr>
              <a:t>2050</a:t>
            </a:r>
            <a:r>
              <a:rPr lang="ja-JP" altLang="en-US" sz="1600" dirty="0">
                <a:solidFill>
                  <a:srgbClr val="FF0000"/>
                </a:solidFill>
                <a:effectLst>
                  <a:glow rad="1270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Yu Gothic UI Semibold"/>
                <a:ea typeface="Yu Gothic UI Semibold"/>
              </a:rPr>
              <a:t>年カーボンニュートラル（</a:t>
            </a:r>
            <a:r>
              <a:rPr lang="en-US" altLang="ja-JP" sz="1600" dirty="0">
                <a:solidFill>
                  <a:srgbClr val="FF0000"/>
                </a:solidFill>
                <a:effectLst>
                  <a:glow rad="1270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Yu Gothic UI Semibold"/>
                <a:ea typeface="Yu Gothic UI Semibold"/>
              </a:rPr>
              <a:t>CN</a:t>
            </a:r>
            <a:r>
              <a:rPr lang="ja-JP" altLang="en-US" sz="1600" dirty="0">
                <a:solidFill>
                  <a:srgbClr val="FF0000"/>
                </a:solidFill>
                <a:effectLst>
                  <a:glow rad="1270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Yu Gothic UI Semibold"/>
                <a:ea typeface="Yu Gothic UI Semibold"/>
              </a:rPr>
              <a:t>）</a:t>
            </a:r>
            <a:r>
              <a:rPr lang="ja-JP" altLang="en-US" sz="1600" dirty="0">
                <a:solidFill>
                  <a:srgbClr val="70AD47">
                    <a:lumMod val="50000"/>
                  </a:srgbClr>
                </a:solidFill>
                <a:effectLst>
                  <a:glow rad="1270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Yu Gothic UI Semibold"/>
                <a:ea typeface="Yu Gothic UI Semibold"/>
              </a:rPr>
              <a:t>を</a:t>
            </a:r>
            <a:r>
              <a:rPr lang="ja-JP" altLang="en-US" sz="1600" dirty="0">
                <a:solidFill>
                  <a:srgbClr val="FF0000"/>
                </a:solidFill>
                <a:effectLst>
                  <a:glow rad="1270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Yu Gothic UI Semibold"/>
                <a:ea typeface="Yu Gothic UI Semibold"/>
              </a:rPr>
              <a:t>実現</a:t>
            </a:r>
            <a:r>
              <a:rPr lang="ja-JP" altLang="en-US" sz="1600" dirty="0">
                <a:solidFill>
                  <a:srgbClr val="385723"/>
                </a:solidFill>
                <a:effectLst>
                  <a:glow rad="1270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Yu Gothic UI Semibold"/>
                <a:ea typeface="Yu Gothic UI Semibold"/>
              </a:rPr>
              <a:t>し、荷主・船会社等の利用者から</a:t>
            </a:r>
            <a:r>
              <a:rPr lang="ja-JP" altLang="en-US" sz="1600" dirty="0">
                <a:solidFill>
                  <a:srgbClr val="FF0000"/>
                </a:solidFill>
                <a:effectLst>
                  <a:glow rad="1270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Yu Gothic UI Semibold"/>
                <a:ea typeface="Yu Gothic UI Semibold"/>
              </a:rPr>
              <a:t>“選ばれ続ける港”</a:t>
            </a:r>
          </a:p>
        </p:txBody>
      </p:sp>
      <p:sp>
        <p:nvSpPr>
          <p:cNvPr id="24" name="タイトル 7">
            <a:extLst>
              <a:ext uri="{FF2B5EF4-FFF2-40B4-BE49-F238E27FC236}">
                <a16:creationId xmlns:a16="http://schemas.microsoft.com/office/drawing/2014/main" id="{54BD93AF-721C-F3FF-9C83-8E818DB816B8}"/>
              </a:ext>
            </a:extLst>
          </p:cNvPr>
          <p:cNvSpPr txBox="1">
            <a:spLocks/>
          </p:cNvSpPr>
          <p:nvPr/>
        </p:nvSpPr>
        <p:spPr>
          <a:xfrm>
            <a:off x="209555" y="6177881"/>
            <a:ext cx="2486578" cy="313932"/>
          </a:xfrm>
          <a:prstGeom prst="rect">
            <a:avLst/>
          </a:prstGeom>
        </p:spPr>
        <p:txBody>
          <a:bodyPr wrap="none">
            <a:spAutoFit/>
          </a:bodyPr>
          <a:lstStyle>
            <a:lvl1pPr algn="l" defTabSz="142555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2000" kern="1200">
                <a:solidFill>
                  <a:schemeClr val="accent6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defTabSz="1207013">
              <a:spcAft>
                <a:spcPts val="600"/>
              </a:spcAft>
            </a:pPr>
            <a:r>
              <a:rPr lang="en-US" altLang="ja-JP" sz="1600" dirty="0">
                <a:solidFill>
                  <a:srgbClr val="70AD47">
                    <a:lumMod val="50000"/>
                  </a:srgbClr>
                </a:solidFill>
                <a:effectLst>
                  <a:glow rad="1270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Yu Gothic UI Semibold" panose="020B0700000000000000" pitchFamily="50" charset="-128"/>
                <a:ea typeface="Yu Gothic UI Semibold" panose="020B0700000000000000" pitchFamily="50" charset="-128"/>
              </a:rPr>
              <a:t>【</a:t>
            </a:r>
            <a:r>
              <a:rPr lang="ja-JP" altLang="en-US" sz="1600" b="1" dirty="0">
                <a:solidFill>
                  <a:srgbClr val="70AD47">
                    <a:lumMod val="50000"/>
                  </a:srgbClr>
                </a:solidFill>
                <a:effectLst>
                  <a:glow rad="1270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Yu Gothic UI Semibold" panose="020B0700000000000000" pitchFamily="50" charset="-128"/>
                <a:ea typeface="Yu Gothic UI Semibold" panose="020B0700000000000000" pitchFamily="50" charset="-128"/>
              </a:rPr>
              <a:t>現況（</a:t>
            </a:r>
            <a:r>
              <a:rPr lang="en-US" altLang="ja-JP" sz="1600" b="1" dirty="0">
                <a:solidFill>
                  <a:srgbClr val="70AD47">
                    <a:lumMod val="50000"/>
                  </a:srgbClr>
                </a:solidFill>
                <a:effectLst>
                  <a:glow rad="1270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Yu Gothic UI Semibold" panose="020B0700000000000000" pitchFamily="50" charset="-128"/>
                <a:ea typeface="Yu Gothic UI Semibold" panose="020B0700000000000000" pitchFamily="50" charset="-128"/>
              </a:rPr>
              <a:t>2025</a:t>
            </a:r>
            <a:r>
              <a:rPr lang="ja-JP" altLang="en-US" sz="1600" b="1" dirty="0">
                <a:solidFill>
                  <a:srgbClr val="70AD47">
                    <a:lumMod val="50000"/>
                  </a:srgbClr>
                </a:solidFill>
                <a:effectLst>
                  <a:glow rad="1270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Yu Gothic UI Semibold" panose="020B0700000000000000" pitchFamily="50" charset="-128"/>
                <a:ea typeface="Yu Gothic UI Semibold" panose="020B0700000000000000" pitchFamily="50" charset="-128"/>
              </a:rPr>
              <a:t>年度</a:t>
            </a:r>
            <a:r>
              <a:rPr lang="ja-JP" altLang="en-US" sz="1600" b="1" dirty="0">
                <a:solidFill>
                  <a:srgbClr val="385723"/>
                </a:solidFill>
                <a:effectLst>
                  <a:glow rad="1270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Yu Gothic UI Semibold" panose="020B0700000000000000" pitchFamily="50" charset="-128"/>
                <a:ea typeface="Yu Gothic UI Semibold" panose="020B0700000000000000" pitchFamily="50" charset="-128"/>
              </a:rPr>
              <a:t>時点）</a:t>
            </a:r>
            <a:r>
              <a:rPr lang="en-US" altLang="ja-JP" sz="1600" dirty="0">
                <a:solidFill>
                  <a:srgbClr val="70AD47">
                    <a:lumMod val="50000"/>
                  </a:srgbClr>
                </a:solidFill>
                <a:effectLst>
                  <a:glow rad="1270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Yu Gothic UI Semibold" panose="020B0700000000000000" pitchFamily="50" charset="-128"/>
                <a:ea typeface="Yu Gothic UI Semibold" panose="020B0700000000000000" pitchFamily="50" charset="-128"/>
              </a:rPr>
              <a:t>】</a:t>
            </a:r>
            <a:endParaRPr lang="en-US" altLang="ja-JP" sz="1400" dirty="0">
              <a:solidFill>
                <a:srgbClr val="70AD47">
                  <a:lumMod val="50000"/>
                </a:srgbClr>
              </a:solidFill>
              <a:effectLst>
                <a:glow rad="127000">
                  <a:schemeClr val="bg1"/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Yu Gothic UI Semibold" panose="020B0700000000000000" pitchFamily="50" charset="-128"/>
              <a:ea typeface="Yu Gothic UI Semibold" panose="020B0700000000000000" pitchFamily="50" charset="-128"/>
            </a:endParaRPr>
          </a:p>
        </p:txBody>
      </p:sp>
      <p:sp>
        <p:nvSpPr>
          <p:cNvPr id="17" name="スライド番号プレースホルダー 3">
            <a:extLst>
              <a:ext uri="{FF2B5EF4-FFF2-40B4-BE49-F238E27FC236}">
                <a16:creationId xmlns:a16="http://schemas.microsoft.com/office/drawing/2014/main" id="{1B4BCF42-3EFD-811D-F051-6347E9FD20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2478152" y="9316625"/>
            <a:ext cx="442749" cy="276999"/>
          </a:xfrm>
        </p:spPr>
        <p:txBody>
          <a:bodyPr/>
          <a:lstStyle/>
          <a:p>
            <a:fld id="{BF5D0B73-05CA-492A-B367-7C6A2FE86996}" type="slidenum">
              <a:rPr kumimoji="1" lang="ja-JP" altLang="en-US" sz="1200" smtClean="0">
                <a:solidFill>
                  <a:schemeClr val="tx1"/>
                </a:solidFill>
              </a:rPr>
              <a:t>1</a:t>
            </a:fld>
            <a:endParaRPr kumimoji="1" lang="ja-JP" altLang="en-US" sz="1200">
              <a:solidFill>
                <a:schemeClr val="tx1"/>
              </a:solidFill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2097A413-08EB-109B-976B-EAA8C4FC8D18}"/>
              </a:ext>
            </a:extLst>
          </p:cNvPr>
          <p:cNvSpPr txBox="1"/>
          <p:nvPr/>
        </p:nvSpPr>
        <p:spPr>
          <a:xfrm>
            <a:off x="6874476" y="6186673"/>
            <a:ext cx="2838919" cy="92333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kumimoji="1" lang="en-US" altLang="ja-JP" sz="6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※</a:t>
            </a:r>
            <a:r>
              <a:rPr kumimoji="1" lang="ja-JP" altLang="en-US" sz="6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１：</a:t>
            </a:r>
            <a:r>
              <a:rPr kumimoji="1" lang="en-US" altLang="ja-JP" sz="6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2025</a:t>
            </a:r>
            <a:r>
              <a:rPr kumimoji="1" lang="ja-JP" altLang="en-US" sz="6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年度（現況）については、現在集計・精査中につき、今後変わる場合があります</a:t>
            </a:r>
            <a:endParaRPr kumimoji="1" lang="en-US" altLang="ja-JP" sz="6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graphicFrame>
        <p:nvGraphicFramePr>
          <p:cNvPr id="16" name="表 15">
            <a:extLst>
              <a:ext uri="{FF2B5EF4-FFF2-40B4-BE49-F238E27FC236}">
                <a16:creationId xmlns:a16="http://schemas.microsoft.com/office/drawing/2014/main" id="{A5688C01-3A99-F85D-84CC-BF9AB2BBB240}"/>
              </a:ext>
            </a:extLst>
          </p:cNvPr>
          <p:cNvGraphicFramePr>
            <a:graphicFrameLocks noGrp="1"/>
          </p:cNvGraphicFramePr>
          <p:nvPr/>
        </p:nvGraphicFramePr>
        <p:xfrm>
          <a:off x="262411" y="6576350"/>
          <a:ext cx="7151844" cy="2824480"/>
        </p:xfrm>
        <a:graphic>
          <a:graphicData uri="http://schemas.openxmlformats.org/drawingml/2006/table">
            <a:tbl>
              <a:tblPr firstRow="1" bandRow="1">
                <a:tableStyleId>{1FECB4D8-DB02-4DC6-A0A2-4F2EBAE1DC90}</a:tableStyleId>
              </a:tblPr>
              <a:tblGrid>
                <a:gridCol w="1828791">
                  <a:extLst>
                    <a:ext uri="{9D8B030D-6E8A-4147-A177-3AD203B41FA5}">
                      <a16:colId xmlns:a16="http://schemas.microsoft.com/office/drawing/2014/main" val="3615581452"/>
                    </a:ext>
                  </a:extLst>
                </a:gridCol>
                <a:gridCol w="5323053">
                  <a:extLst>
                    <a:ext uri="{9D8B030D-6E8A-4147-A177-3AD203B41FA5}">
                      <a16:colId xmlns:a16="http://schemas.microsoft.com/office/drawing/2014/main" val="3806799538"/>
                    </a:ext>
                  </a:extLst>
                </a:gridCol>
              </a:tblGrid>
              <a:tr h="24132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/>
                        <a:t>対象エリア・区分</a:t>
                      </a:r>
                    </a:p>
                  </a:txBody>
                  <a:tcPr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/>
                        <a:t>進捗状況</a:t>
                      </a: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047344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z="1400" dirty="0">
                          <a:solidFill>
                            <a:schemeClr val="tx1"/>
                          </a:solidFill>
                        </a:rPr>
                        <a:t>ターミナル内</a:t>
                      </a:r>
                    </a:p>
                  </a:txBody>
                  <a:tcPr anchor="ctr"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300" dirty="0">
                          <a:solidFill>
                            <a:schemeClr val="tx1"/>
                          </a:solidFill>
                        </a:rPr>
                        <a:t>コンテナターミナル内荷役機械のハイブリッド化など、順調に進捗しているものの、</a:t>
                      </a:r>
                      <a:r>
                        <a:rPr kumimoji="1" lang="ja-JP" altLang="en-US" sz="1300" b="1" u="sng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継続的な脱炭素化</a:t>
                      </a:r>
                      <a:r>
                        <a:rPr kumimoji="1" lang="ja-JP" altLang="en-US" sz="1300" dirty="0">
                          <a:solidFill>
                            <a:schemeClr val="tx1"/>
                          </a:solidFill>
                        </a:rPr>
                        <a:t>の取組が必要</a:t>
                      </a:r>
                      <a:endParaRPr kumimoji="1" lang="ja-JP" altLang="en-US" sz="1300" b="0" u="none" dirty="0">
                        <a:solidFill>
                          <a:schemeClr val="tx1"/>
                        </a:solidFill>
                        <a:latin typeface="+mj-ea"/>
                        <a:ea typeface="+mj-ea"/>
                      </a:endParaRP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3862119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z="1400" dirty="0">
                          <a:solidFill>
                            <a:schemeClr val="tx1"/>
                          </a:solidFill>
                        </a:rPr>
                        <a:t>船舶・車両</a:t>
                      </a:r>
                    </a:p>
                  </a:txBody>
                  <a:tcPr anchor="ctr"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300" dirty="0">
                          <a:solidFill>
                            <a:schemeClr val="tx1"/>
                          </a:solidFill>
                        </a:rPr>
                        <a:t>新造船が就航し、性能向上により</a:t>
                      </a:r>
                      <a:r>
                        <a:rPr kumimoji="1" lang="en-US" altLang="ja-JP" sz="1300" dirty="0">
                          <a:solidFill>
                            <a:schemeClr val="tx1"/>
                          </a:solidFill>
                        </a:rPr>
                        <a:t>CO2</a:t>
                      </a:r>
                      <a:r>
                        <a:rPr kumimoji="1" lang="ja-JP" altLang="en-US" sz="1300" dirty="0">
                          <a:solidFill>
                            <a:schemeClr val="tx1"/>
                          </a:solidFill>
                        </a:rPr>
                        <a:t>排出量は低下しているものの、そもそもの船舶の大型化により燃料の使用量が増加しており、</a:t>
                      </a:r>
                      <a:r>
                        <a:rPr kumimoji="1" lang="ja-JP" altLang="en-US" sz="1300" b="1" u="sng" kern="1200" dirty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削減効果としては少量となっている</a:t>
                      </a:r>
                      <a:r>
                        <a:rPr kumimoji="1" lang="ja-JP" altLang="en-US" sz="1300" b="1" u="sng" kern="1200" dirty="0">
                          <a:solidFill>
                            <a:schemeClr val="tx1"/>
                          </a:solidFill>
                          <a:latin typeface="+mj-ea"/>
                          <a:ea typeface="+mn-ea"/>
                          <a:cs typeface="+mn-cs"/>
                        </a:rPr>
                        <a:t>。</a:t>
                      </a:r>
                      <a:r>
                        <a:rPr kumimoji="1" lang="ja-JP" altLang="en-US" sz="1300" u="sng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更なる脱炭素化</a:t>
                      </a:r>
                      <a:r>
                        <a:rPr kumimoji="1" lang="ja-JP" altLang="en-US" sz="1300" dirty="0">
                          <a:solidFill>
                            <a:schemeClr val="tx1"/>
                          </a:solidFill>
                        </a:rPr>
                        <a:t>の取組が必要</a:t>
                      </a:r>
                      <a:endParaRPr kumimoji="1" lang="ja-JP" altLang="en-US" sz="1300" u="sng" dirty="0">
                        <a:solidFill>
                          <a:schemeClr val="tx1"/>
                        </a:solidFill>
                        <a:latin typeface="+mj-ea"/>
                        <a:ea typeface="+mj-ea"/>
                      </a:endParaRP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72343963"/>
                  </a:ext>
                </a:extLst>
              </a:tr>
              <a:tr h="370840">
                <a:tc rowSpan="3">
                  <a:txBody>
                    <a:bodyPr/>
                    <a:lstStyle/>
                    <a:p>
                      <a:r>
                        <a:rPr kumimoji="1" lang="ja-JP" altLang="en-US" sz="1400" dirty="0">
                          <a:solidFill>
                            <a:schemeClr val="tx1"/>
                          </a:solidFill>
                        </a:rPr>
                        <a:t>ターミナル外</a:t>
                      </a:r>
                    </a:p>
                  </a:txBody>
                  <a:tcPr anchor="ctr"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300" dirty="0">
                          <a:solidFill>
                            <a:schemeClr val="tx1"/>
                          </a:solidFill>
                        </a:rPr>
                        <a:t>【</a:t>
                      </a:r>
                      <a:r>
                        <a:rPr kumimoji="1" lang="ja-JP" altLang="en-US" sz="1300" dirty="0">
                          <a:solidFill>
                            <a:schemeClr val="tx1"/>
                          </a:solidFill>
                        </a:rPr>
                        <a:t>公共</a:t>
                      </a:r>
                      <a:r>
                        <a:rPr kumimoji="1" lang="en-US" altLang="ja-JP" sz="1300" dirty="0">
                          <a:solidFill>
                            <a:schemeClr val="tx1"/>
                          </a:solidFill>
                        </a:rPr>
                        <a:t>】</a:t>
                      </a:r>
                      <a:r>
                        <a:rPr kumimoji="1" lang="ja-JP" altLang="en-US" sz="1300" dirty="0">
                          <a:solidFill>
                            <a:schemeClr val="tx1"/>
                          </a:solidFill>
                        </a:rPr>
                        <a:t>道路照明・下水は計画的に進捗</a:t>
                      </a:r>
                      <a:endParaRPr kumimoji="1" lang="en-US" altLang="ja-JP" sz="13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17338461"/>
                  </a:ext>
                </a:extLst>
              </a:tr>
              <a:tr h="25908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en-US" altLang="ja-JP" sz="1300" dirty="0">
                          <a:solidFill>
                            <a:schemeClr val="tx1"/>
                          </a:solidFill>
                        </a:rPr>
                        <a:t>【</a:t>
                      </a:r>
                      <a:r>
                        <a:rPr kumimoji="1" lang="ja-JP" altLang="en-US" sz="1300" dirty="0">
                          <a:solidFill>
                            <a:schemeClr val="tx1"/>
                          </a:solidFill>
                        </a:rPr>
                        <a:t>倉庫</a:t>
                      </a:r>
                      <a:r>
                        <a:rPr kumimoji="1" lang="en-US" altLang="ja-JP" sz="1300" dirty="0">
                          <a:solidFill>
                            <a:schemeClr val="tx1"/>
                          </a:solidFill>
                        </a:rPr>
                        <a:t>】</a:t>
                      </a:r>
                      <a:r>
                        <a:rPr kumimoji="1" lang="ja-JP" altLang="en-US" sz="1300" dirty="0">
                          <a:solidFill>
                            <a:schemeClr val="tx1"/>
                          </a:solidFill>
                        </a:rPr>
                        <a:t>施設の老朽化が進む一方で、建て替えは困難な状況（用地確保・コスト等の課題）、</a:t>
                      </a:r>
                      <a:r>
                        <a:rPr kumimoji="1" lang="ja-JP" altLang="en-US" sz="1300" b="1" u="sng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脱炭素化の早期進捗が望めない</a:t>
                      </a:r>
                      <a:endParaRPr kumimoji="1" lang="ja-JP" altLang="en-US" sz="13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56147305"/>
                  </a:ext>
                </a:extLst>
              </a:tr>
              <a:tr h="259080">
                <a:tc vMerge="1"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en-US" altLang="ja-JP" sz="1300" dirty="0">
                          <a:solidFill>
                            <a:schemeClr val="tx1"/>
                          </a:solidFill>
                        </a:rPr>
                        <a:t>【</a:t>
                      </a:r>
                      <a:r>
                        <a:rPr kumimoji="1" lang="ja-JP" altLang="en-US" sz="1300" dirty="0">
                          <a:solidFill>
                            <a:schemeClr val="tx1"/>
                          </a:solidFill>
                        </a:rPr>
                        <a:t>工場等</a:t>
                      </a:r>
                      <a:r>
                        <a:rPr kumimoji="1" lang="en-US" altLang="ja-JP" sz="1300" dirty="0">
                          <a:solidFill>
                            <a:schemeClr val="tx1"/>
                          </a:solidFill>
                        </a:rPr>
                        <a:t>】</a:t>
                      </a:r>
                      <a:r>
                        <a:rPr kumimoji="1" lang="ja-JP" altLang="en-US" sz="1300" dirty="0">
                          <a:solidFill>
                            <a:schemeClr val="tx1"/>
                          </a:solidFill>
                        </a:rPr>
                        <a:t>工場移転（機能集約）や発電事業者等の取組（再エネ等による発電）による削減が主で、</a:t>
                      </a:r>
                      <a:r>
                        <a:rPr kumimoji="1" lang="ja-JP" altLang="en-US" sz="1300" b="1" u="sng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更なる脱炭素化</a:t>
                      </a:r>
                      <a:r>
                        <a:rPr kumimoji="1" lang="ja-JP" altLang="en-US" sz="1300" dirty="0">
                          <a:solidFill>
                            <a:schemeClr val="tx1"/>
                          </a:solidFill>
                        </a:rPr>
                        <a:t>の取組が必要</a:t>
                      </a:r>
                      <a:endParaRPr kumimoji="1" lang="ja-JP" altLang="en-US" sz="900" u="sng" dirty="0">
                        <a:solidFill>
                          <a:schemeClr val="tx1"/>
                        </a:solidFill>
                        <a:latin typeface="+mj-ea"/>
                        <a:ea typeface="+mj-ea"/>
                      </a:endParaRP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644592357"/>
                  </a:ext>
                </a:extLst>
              </a:tr>
            </a:tbl>
          </a:graphicData>
        </a:graphic>
      </p:graphicFrame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E47D1129-EA98-BE4C-3E11-C4FFB885D8D5}"/>
              </a:ext>
            </a:extLst>
          </p:cNvPr>
          <p:cNvSpPr txBox="1"/>
          <p:nvPr/>
        </p:nvSpPr>
        <p:spPr>
          <a:xfrm>
            <a:off x="6875610" y="6281992"/>
            <a:ext cx="5571714" cy="9233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kumimoji="1" lang="en-US" altLang="ja-JP" sz="6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※</a:t>
            </a:r>
            <a:r>
              <a:rPr kumimoji="1" lang="ja-JP" altLang="en-US" sz="6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２：ターミナル外における排出事業者を対象に環境省の</a:t>
            </a:r>
            <a:r>
              <a:rPr kumimoji="1" lang="en-US" altLang="ja-JP" sz="6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SHK</a:t>
            </a:r>
            <a:r>
              <a:rPr kumimoji="1" lang="ja-JP" altLang="en-US" sz="6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制度の公表値（最新）を削減量として考慮した場合の排出量</a:t>
            </a:r>
            <a:endParaRPr kumimoji="1" lang="en-US" altLang="ja-JP" sz="6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6BA297FD-1EA2-D923-D083-8E48A6C47664}"/>
              </a:ext>
            </a:extLst>
          </p:cNvPr>
          <p:cNvSpPr txBox="1"/>
          <p:nvPr/>
        </p:nvSpPr>
        <p:spPr>
          <a:xfrm>
            <a:off x="11722775" y="1965085"/>
            <a:ext cx="9898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2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港湾行政</a:t>
            </a:r>
            <a:endParaRPr kumimoji="1" lang="en-US" altLang="ja-JP" sz="120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kumimoji="1" lang="ja-JP" altLang="en-US" sz="12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関係性</a:t>
            </a:r>
          </a:p>
        </p:txBody>
      </p:sp>
      <p:sp>
        <p:nvSpPr>
          <p:cNvPr id="25" name="正方形/長方形 24">
            <a:extLst>
              <a:ext uri="{FF2B5EF4-FFF2-40B4-BE49-F238E27FC236}">
                <a16:creationId xmlns:a16="http://schemas.microsoft.com/office/drawing/2014/main" id="{5D7BD728-00A6-9D78-B64A-9FD805149993}"/>
              </a:ext>
            </a:extLst>
          </p:cNvPr>
          <p:cNvSpPr/>
          <p:nvPr/>
        </p:nvSpPr>
        <p:spPr>
          <a:xfrm>
            <a:off x="11735481" y="2491748"/>
            <a:ext cx="971674" cy="216000"/>
          </a:xfrm>
          <a:prstGeom prst="rect">
            <a:avLst/>
          </a:prstGeom>
          <a:solidFill>
            <a:srgbClr val="FF0000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00" kern="0" dirty="0">
                <a:solidFill>
                  <a:prstClr val="white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極めて高い</a:t>
            </a:r>
            <a:endParaRPr kumimoji="1" lang="ja-JP" altLang="en-US" sz="10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7" name="正方形/長方形 26">
            <a:extLst>
              <a:ext uri="{FF2B5EF4-FFF2-40B4-BE49-F238E27FC236}">
                <a16:creationId xmlns:a16="http://schemas.microsoft.com/office/drawing/2014/main" id="{CAFD8019-D69C-6514-BC42-B1A55AF6D28E}"/>
              </a:ext>
            </a:extLst>
          </p:cNvPr>
          <p:cNvSpPr/>
          <p:nvPr/>
        </p:nvSpPr>
        <p:spPr>
          <a:xfrm>
            <a:off x="11735481" y="3061412"/>
            <a:ext cx="720000" cy="216000"/>
          </a:xfrm>
          <a:prstGeom prst="rect">
            <a:avLst/>
          </a:prstGeom>
          <a:solidFill>
            <a:srgbClr val="FF7979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wrap="none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900" kern="0" dirty="0">
                <a:solidFill>
                  <a:prstClr val="white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部分的に高い</a:t>
            </a:r>
            <a:endParaRPr kumimoji="1" lang="ja-JP" altLang="en-US" sz="9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9" name="正方形/長方形 28">
            <a:extLst>
              <a:ext uri="{FF2B5EF4-FFF2-40B4-BE49-F238E27FC236}">
                <a16:creationId xmlns:a16="http://schemas.microsoft.com/office/drawing/2014/main" id="{19E6EA4B-23EA-0C0E-2483-DD40D528C6AD}"/>
              </a:ext>
            </a:extLst>
          </p:cNvPr>
          <p:cNvSpPr/>
          <p:nvPr/>
        </p:nvSpPr>
        <p:spPr>
          <a:xfrm>
            <a:off x="11731868" y="3650445"/>
            <a:ext cx="840210" cy="216000"/>
          </a:xfrm>
          <a:prstGeom prst="rect">
            <a:avLst/>
          </a:prstGeom>
          <a:solidFill>
            <a:srgbClr val="FF5353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</a:rPr>
              <a:t>高い</a:t>
            </a:r>
          </a:p>
        </p:txBody>
      </p:sp>
      <p:sp>
        <p:nvSpPr>
          <p:cNvPr id="32" name="正方形/長方形 31">
            <a:extLst>
              <a:ext uri="{FF2B5EF4-FFF2-40B4-BE49-F238E27FC236}">
                <a16:creationId xmlns:a16="http://schemas.microsoft.com/office/drawing/2014/main" id="{5FE486A9-F886-A2D2-33E5-87FEA544C159}"/>
              </a:ext>
            </a:extLst>
          </p:cNvPr>
          <p:cNvSpPr/>
          <p:nvPr/>
        </p:nvSpPr>
        <p:spPr>
          <a:xfrm>
            <a:off x="11727324" y="5427014"/>
            <a:ext cx="360000" cy="216000"/>
          </a:xfrm>
          <a:prstGeom prst="rect">
            <a:avLst/>
          </a:prstGeom>
          <a:solidFill>
            <a:srgbClr val="FFC5C5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wrap="none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00" kern="0" dirty="0">
                <a:solidFill>
                  <a:prstClr val="white"/>
                </a:solidFill>
                <a:effectLst>
                  <a:glow rad="88900">
                    <a:srgbClr val="FF0000">
                      <a:alpha val="60000"/>
                    </a:srgbClr>
                  </a:glow>
                </a:effectLst>
                <a:latin typeface="Meiryo UI" panose="020B0604030504040204" pitchFamily="50" charset="-128"/>
                <a:ea typeface="Meiryo UI" panose="020B0604030504040204" pitchFamily="50" charset="-128"/>
              </a:rPr>
              <a:t>低い</a:t>
            </a:r>
            <a:endParaRPr kumimoji="1" lang="ja-JP" altLang="en-US" sz="10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glow rad="88900">
                  <a:srgbClr val="FF0000">
                    <a:alpha val="60000"/>
                  </a:srgbClr>
                </a:glow>
              </a:effectLst>
              <a:uLnTx/>
              <a:uFillTx/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" name="タイトル 7">
            <a:extLst>
              <a:ext uri="{FF2B5EF4-FFF2-40B4-BE49-F238E27FC236}">
                <a16:creationId xmlns:a16="http://schemas.microsoft.com/office/drawing/2014/main" id="{3D49F8F7-BE39-8552-2197-EC493B643A04}"/>
              </a:ext>
            </a:extLst>
          </p:cNvPr>
          <p:cNvSpPr txBox="1">
            <a:spLocks/>
          </p:cNvSpPr>
          <p:nvPr/>
        </p:nvSpPr>
        <p:spPr>
          <a:xfrm>
            <a:off x="8495818" y="6828802"/>
            <a:ext cx="3080485" cy="468000"/>
          </a:xfrm>
          <a:prstGeom prst="rect">
            <a:avLst/>
          </a:prstGeom>
          <a:solidFill>
            <a:schemeClr val="bg1">
              <a:alpha val="60000"/>
            </a:schemeClr>
          </a:solidFill>
          <a:ln w="19050" cmpd="sng">
            <a:solidFill>
              <a:schemeClr val="bg1">
                <a:lumMod val="65000"/>
              </a:schemeClr>
            </a:solidFill>
          </a:ln>
        </p:spPr>
        <p:txBody>
          <a:bodyPr wrap="none" anchor="ctr">
            <a:noAutofit/>
          </a:bodyPr>
          <a:lstStyle>
            <a:lvl1pPr algn="l" defTabSz="142555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2000" kern="1200">
                <a:solidFill>
                  <a:schemeClr val="accent6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defTabSz="1207013">
              <a:spcAft>
                <a:spcPts val="600"/>
              </a:spcAft>
            </a:pPr>
            <a:r>
              <a:rPr lang="ja-JP" altLang="en-US" sz="1400" b="1" dirty="0">
                <a:solidFill>
                  <a:schemeClr val="tx1"/>
                </a:solidFill>
                <a:effectLst>
                  <a:glow rad="127000">
                    <a:schemeClr val="bg1"/>
                  </a:glow>
                </a:effectLst>
                <a:latin typeface="+mn-ea"/>
                <a:ea typeface="+mn-ea"/>
              </a:rPr>
              <a:t>大阪“みなと”の</a:t>
            </a:r>
            <a:r>
              <a:rPr lang="ja-JP" altLang="en-US" sz="1400" b="1" u="sng" dirty="0">
                <a:solidFill>
                  <a:srgbClr val="FF0000"/>
                </a:solidFill>
                <a:effectLst>
                  <a:glow rad="1270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  <a:ea typeface="+mn-ea"/>
              </a:rPr>
              <a:t>「めざす姿・現況」</a:t>
            </a:r>
            <a:endParaRPr lang="en-US" altLang="ja-JP" sz="1400" b="1" u="sng" dirty="0">
              <a:solidFill>
                <a:srgbClr val="FF0000"/>
              </a:solidFill>
              <a:effectLst>
                <a:glow rad="127000">
                  <a:schemeClr val="bg1"/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ea"/>
              <a:ea typeface="+mn-ea"/>
            </a:endParaRPr>
          </a:p>
        </p:txBody>
      </p:sp>
      <p:sp>
        <p:nvSpPr>
          <p:cNvPr id="6" name="二等辺三角形 5">
            <a:extLst>
              <a:ext uri="{FF2B5EF4-FFF2-40B4-BE49-F238E27FC236}">
                <a16:creationId xmlns:a16="http://schemas.microsoft.com/office/drawing/2014/main" id="{9DB95072-CE1B-AC22-A0E5-9F9B196A715D}"/>
              </a:ext>
            </a:extLst>
          </p:cNvPr>
          <p:cNvSpPr/>
          <p:nvPr/>
        </p:nvSpPr>
        <p:spPr>
          <a:xfrm rot="10800000">
            <a:off x="9781872" y="8410113"/>
            <a:ext cx="801744" cy="153198"/>
          </a:xfrm>
          <a:prstGeom prst="triangle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タイトル 7">
            <a:extLst>
              <a:ext uri="{FF2B5EF4-FFF2-40B4-BE49-F238E27FC236}">
                <a16:creationId xmlns:a16="http://schemas.microsoft.com/office/drawing/2014/main" id="{C714AD5C-F9C9-9266-249A-A940F256BDD9}"/>
              </a:ext>
            </a:extLst>
          </p:cNvPr>
          <p:cNvSpPr txBox="1">
            <a:spLocks/>
          </p:cNvSpPr>
          <p:nvPr/>
        </p:nvSpPr>
        <p:spPr>
          <a:xfrm>
            <a:off x="8495818" y="7745715"/>
            <a:ext cx="3080485" cy="468000"/>
          </a:xfrm>
          <a:prstGeom prst="rect">
            <a:avLst/>
          </a:prstGeom>
          <a:solidFill>
            <a:schemeClr val="bg1">
              <a:alpha val="60000"/>
            </a:schemeClr>
          </a:solidFill>
          <a:ln w="19050" cmpd="sng">
            <a:solidFill>
              <a:schemeClr val="bg1">
                <a:lumMod val="65000"/>
              </a:schemeClr>
            </a:solidFill>
          </a:ln>
        </p:spPr>
        <p:txBody>
          <a:bodyPr wrap="none" anchor="ctr">
            <a:noAutofit/>
          </a:bodyPr>
          <a:lstStyle>
            <a:lvl1pPr algn="l" defTabSz="142555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2000" kern="1200">
                <a:solidFill>
                  <a:schemeClr val="accent6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defTabSz="1207013">
              <a:spcAft>
                <a:spcPts val="600"/>
              </a:spcAft>
            </a:pPr>
            <a:r>
              <a:rPr lang="ja-JP" altLang="en-US" sz="1400" b="1" dirty="0">
                <a:solidFill>
                  <a:schemeClr val="tx1"/>
                </a:solidFill>
                <a:effectLst>
                  <a:glow rad="127000">
                    <a:schemeClr val="bg1"/>
                  </a:glow>
                </a:effectLst>
                <a:latin typeface="+mn-ea"/>
                <a:ea typeface="+mn-ea"/>
              </a:rPr>
              <a:t>大阪“みなと”の</a:t>
            </a:r>
            <a:r>
              <a:rPr lang="ja-JP" altLang="en-US" sz="1400" b="1" u="sng" dirty="0">
                <a:solidFill>
                  <a:srgbClr val="FF0000"/>
                </a:solidFill>
                <a:effectLst>
                  <a:glow rad="1270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  <a:ea typeface="+mn-ea"/>
              </a:rPr>
              <a:t>「関係者の声」</a:t>
            </a:r>
            <a:endParaRPr lang="en-US" altLang="ja-JP" sz="1400" b="1" u="sng" dirty="0">
              <a:solidFill>
                <a:srgbClr val="FF0000"/>
              </a:solidFill>
              <a:effectLst>
                <a:glow rad="127000">
                  <a:schemeClr val="bg1"/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ea"/>
              <a:ea typeface="+mn-ea"/>
            </a:endParaRPr>
          </a:p>
        </p:txBody>
      </p:sp>
      <p:sp>
        <p:nvSpPr>
          <p:cNvPr id="9" name="タイトル 7">
            <a:extLst>
              <a:ext uri="{FF2B5EF4-FFF2-40B4-BE49-F238E27FC236}">
                <a16:creationId xmlns:a16="http://schemas.microsoft.com/office/drawing/2014/main" id="{5231C8A6-0D6D-7556-BE8A-752B3B24C127}"/>
              </a:ext>
            </a:extLst>
          </p:cNvPr>
          <p:cNvSpPr txBox="1">
            <a:spLocks/>
          </p:cNvSpPr>
          <p:nvPr/>
        </p:nvSpPr>
        <p:spPr>
          <a:xfrm>
            <a:off x="7736810" y="8766710"/>
            <a:ext cx="4799664" cy="468000"/>
          </a:xfrm>
          <a:prstGeom prst="rect">
            <a:avLst/>
          </a:prstGeom>
          <a:solidFill>
            <a:schemeClr val="accent6">
              <a:lumMod val="20000"/>
              <a:lumOff val="80000"/>
              <a:alpha val="60000"/>
            </a:schemeClr>
          </a:solidFill>
          <a:ln w="41275" cmpd="dbl">
            <a:solidFill>
              <a:srgbClr val="70AD47"/>
            </a:solidFill>
          </a:ln>
        </p:spPr>
        <p:txBody>
          <a:bodyPr wrap="none" anchor="ctr">
            <a:noAutofit/>
          </a:bodyPr>
          <a:lstStyle>
            <a:lvl1pPr algn="l" defTabSz="142555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2000" kern="1200">
                <a:solidFill>
                  <a:schemeClr val="accent6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defTabSz="1207013">
              <a:spcAft>
                <a:spcPts val="600"/>
              </a:spcAft>
            </a:pPr>
            <a:r>
              <a:rPr lang="ja-JP" altLang="en-US" sz="1600" b="1" dirty="0">
                <a:solidFill>
                  <a:srgbClr val="385723"/>
                </a:solidFill>
                <a:effectLst>
                  <a:glow rad="127000">
                    <a:schemeClr val="bg1"/>
                  </a:glow>
                </a:effectLst>
                <a:latin typeface="+mj-ea"/>
              </a:rPr>
              <a:t>課題を分析し、脱炭素化に向けた</a:t>
            </a:r>
            <a:r>
              <a:rPr lang="ja-JP" altLang="en-US" sz="1600" b="1" u="sng" dirty="0">
                <a:solidFill>
                  <a:srgbClr val="FF0000"/>
                </a:solidFill>
                <a:effectLst>
                  <a:glow rad="127000">
                    <a:schemeClr val="bg1"/>
                  </a:glow>
                </a:effectLst>
                <a:latin typeface="+mj-ea"/>
              </a:rPr>
              <a:t>戦略（案）</a:t>
            </a:r>
            <a:r>
              <a:rPr lang="ja-JP" altLang="en-US" sz="1600" b="1" dirty="0">
                <a:solidFill>
                  <a:srgbClr val="385723"/>
                </a:solidFill>
                <a:effectLst>
                  <a:glow rad="127000">
                    <a:schemeClr val="bg1"/>
                  </a:glow>
                </a:effectLst>
                <a:latin typeface="+mj-ea"/>
              </a:rPr>
              <a:t>を策定</a:t>
            </a:r>
            <a:endParaRPr lang="en-US" altLang="ja-JP" sz="1600" b="1" dirty="0">
              <a:solidFill>
                <a:srgbClr val="385723"/>
              </a:solidFill>
              <a:effectLst>
                <a:glow rad="127000">
                  <a:schemeClr val="bg1"/>
                </a:glow>
              </a:effectLst>
              <a:latin typeface="+mj-ea"/>
            </a:endParaRPr>
          </a:p>
        </p:txBody>
      </p:sp>
      <p:sp>
        <p:nvSpPr>
          <p:cNvPr id="14" name="タイトル 7">
            <a:extLst>
              <a:ext uri="{FF2B5EF4-FFF2-40B4-BE49-F238E27FC236}">
                <a16:creationId xmlns:a16="http://schemas.microsoft.com/office/drawing/2014/main" id="{92E90BA1-E41A-ECE7-F2B8-D484CFF8849C}"/>
              </a:ext>
            </a:extLst>
          </p:cNvPr>
          <p:cNvSpPr txBox="1">
            <a:spLocks/>
          </p:cNvSpPr>
          <p:nvPr/>
        </p:nvSpPr>
        <p:spPr>
          <a:xfrm>
            <a:off x="9713395" y="7319551"/>
            <a:ext cx="938696" cy="468000"/>
          </a:xfrm>
          <a:prstGeom prst="rect">
            <a:avLst/>
          </a:prstGeom>
          <a:noFill/>
          <a:ln w="19050" cmpd="sng">
            <a:noFill/>
          </a:ln>
        </p:spPr>
        <p:txBody>
          <a:bodyPr wrap="none" anchor="ctr">
            <a:noAutofit/>
          </a:bodyPr>
          <a:lstStyle>
            <a:lvl1pPr algn="l" defTabSz="142555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2000" kern="1200">
                <a:solidFill>
                  <a:schemeClr val="accent6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defTabSz="1207013">
              <a:spcAft>
                <a:spcPts val="600"/>
              </a:spcAft>
            </a:pPr>
            <a:r>
              <a:rPr lang="en-US" altLang="ja-JP" sz="2400" dirty="0">
                <a:solidFill>
                  <a:schemeClr val="tx1"/>
                </a:solidFill>
                <a:effectLst>
                  <a:glow rad="127000">
                    <a:schemeClr val="bg1"/>
                  </a:glow>
                </a:effectLst>
                <a:latin typeface="+mn-ea"/>
                <a:ea typeface="+mn-ea"/>
              </a:rPr>
              <a:t>×</a:t>
            </a:r>
          </a:p>
        </p:txBody>
      </p:sp>
      <p:sp>
        <p:nvSpPr>
          <p:cNvPr id="20" name="正方形/長方形 19">
            <a:extLst>
              <a:ext uri="{FF2B5EF4-FFF2-40B4-BE49-F238E27FC236}">
                <a16:creationId xmlns:a16="http://schemas.microsoft.com/office/drawing/2014/main" id="{0B3A461A-764D-D617-477B-82722C9AD8E2}"/>
              </a:ext>
            </a:extLst>
          </p:cNvPr>
          <p:cNvSpPr/>
          <p:nvPr/>
        </p:nvSpPr>
        <p:spPr>
          <a:xfrm>
            <a:off x="11735481" y="2743560"/>
            <a:ext cx="971674" cy="216000"/>
          </a:xfrm>
          <a:prstGeom prst="rect">
            <a:avLst/>
          </a:prstGeom>
          <a:solidFill>
            <a:srgbClr val="FF0000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00" kern="0" dirty="0">
                <a:solidFill>
                  <a:prstClr val="white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極めて高い</a:t>
            </a:r>
            <a:endParaRPr kumimoji="1" lang="ja-JP" altLang="en-US" sz="10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1" name="正方形/長方形 20">
            <a:extLst>
              <a:ext uri="{FF2B5EF4-FFF2-40B4-BE49-F238E27FC236}">
                <a16:creationId xmlns:a16="http://schemas.microsoft.com/office/drawing/2014/main" id="{A0B6D407-8B60-CB73-1833-B0E40BADB6C0}"/>
              </a:ext>
            </a:extLst>
          </p:cNvPr>
          <p:cNvSpPr/>
          <p:nvPr/>
        </p:nvSpPr>
        <p:spPr>
          <a:xfrm>
            <a:off x="11727324" y="4667026"/>
            <a:ext cx="720000" cy="216000"/>
          </a:xfrm>
          <a:prstGeom prst="rect">
            <a:avLst/>
          </a:prstGeom>
          <a:solidFill>
            <a:srgbClr val="FF7979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wrap="none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900" kern="0" dirty="0">
                <a:solidFill>
                  <a:prstClr val="white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部分的に高い</a:t>
            </a:r>
            <a:endParaRPr kumimoji="1" lang="ja-JP" altLang="en-US" sz="9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8" name="正方形/長方形 27">
            <a:extLst>
              <a:ext uri="{FF2B5EF4-FFF2-40B4-BE49-F238E27FC236}">
                <a16:creationId xmlns:a16="http://schemas.microsoft.com/office/drawing/2014/main" id="{5ACD93C3-0D83-2445-81AA-29B8439B6575}"/>
              </a:ext>
            </a:extLst>
          </p:cNvPr>
          <p:cNvSpPr/>
          <p:nvPr/>
        </p:nvSpPr>
        <p:spPr>
          <a:xfrm>
            <a:off x="11731868" y="3903775"/>
            <a:ext cx="720000" cy="216000"/>
          </a:xfrm>
          <a:prstGeom prst="rect">
            <a:avLst/>
          </a:prstGeom>
          <a:solidFill>
            <a:srgbClr val="FF7979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wrap="none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900" kern="0" dirty="0">
                <a:solidFill>
                  <a:prstClr val="white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部分的に高い</a:t>
            </a:r>
            <a:endParaRPr kumimoji="1" lang="ja-JP" altLang="en-US" sz="9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8" name="正方形/長方形 47">
            <a:extLst>
              <a:ext uri="{FF2B5EF4-FFF2-40B4-BE49-F238E27FC236}">
                <a16:creationId xmlns:a16="http://schemas.microsoft.com/office/drawing/2014/main" id="{E40E047F-1DCA-9D21-B0DC-729A2D2C398F}"/>
              </a:ext>
            </a:extLst>
          </p:cNvPr>
          <p:cNvSpPr/>
          <p:nvPr/>
        </p:nvSpPr>
        <p:spPr>
          <a:xfrm>
            <a:off x="11727324" y="4920356"/>
            <a:ext cx="360000" cy="216000"/>
          </a:xfrm>
          <a:prstGeom prst="rect">
            <a:avLst/>
          </a:prstGeom>
          <a:solidFill>
            <a:srgbClr val="FFC5C5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wrap="none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00" kern="0" dirty="0">
                <a:solidFill>
                  <a:prstClr val="white"/>
                </a:solidFill>
                <a:effectLst>
                  <a:glow rad="88900">
                    <a:srgbClr val="FF0000">
                      <a:alpha val="60000"/>
                    </a:srgbClr>
                  </a:glow>
                </a:effectLst>
                <a:latin typeface="Meiryo UI" panose="020B0604030504040204" pitchFamily="50" charset="-128"/>
                <a:ea typeface="Meiryo UI" panose="020B0604030504040204" pitchFamily="50" charset="-128"/>
              </a:rPr>
              <a:t>低い</a:t>
            </a:r>
            <a:endParaRPr kumimoji="1" lang="ja-JP" altLang="en-US" sz="10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glow rad="88900">
                  <a:srgbClr val="FF0000">
                    <a:alpha val="60000"/>
                  </a:srgbClr>
                </a:glow>
              </a:effectLst>
              <a:uLnTx/>
              <a:uFillTx/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50" name="正方形/長方形 49">
            <a:extLst>
              <a:ext uri="{FF2B5EF4-FFF2-40B4-BE49-F238E27FC236}">
                <a16:creationId xmlns:a16="http://schemas.microsoft.com/office/drawing/2014/main" id="{6E34B8D2-53E4-B853-A5FF-2F00DA083BB5}"/>
              </a:ext>
            </a:extLst>
          </p:cNvPr>
          <p:cNvSpPr/>
          <p:nvPr/>
        </p:nvSpPr>
        <p:spPr>
          <a:xfrm>
            <a:off x="11727324" y="5173686"/>
            <a:ext cx="720000" cy="216000"/>
          </a:xfrm>
          <a:prstGeom prst="rect">
            <a:avLst/>
          </a:prstGeom>
          <a:solidFill>
            <a:srgbClr val="FF7979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wrap="none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900" kern="0" dirty="0">
                <a:solidFill>
                  <a:prstClr val="white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部分的に高い</a:t>
            </a:r>
            <a:endParaRPr kumimoji="1" lang="ja-JP" altLang="en-US" sz="9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51" name="正方形/長方形 50">
            <a:extLst>
              <a:ext uri="{FF2B5EF4-FFF2-40B4-BE49-F238E27FC236}">
                <a16:creationId xmlns:a16="http://schemas.microsoft.com/office/drawing/2014/main" id="{B85213F2-1A82-66A4-406F-97A1C431E074}"/>
              </a:ext>
            </a:extLst>
          </p:cNvPr>
          <p:cNvSpPr/>
          <p:nvPr/>
        </p:nvSpPr>
        <p:spPr>
          <a:xfrm>
            <a:off x="11727324" y="4413696"/>
            <a:ext cx="971674" cy="216000"/>
          </a:xfrm>
          <a:prstGeom prst="rect">
            <a:avLst/>
          </a:prstGeom>
          <a:solidFill>
            <a:srgbClr val="FF0000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00" kern="0" dirty="0">
                <a:solidFill>
                  <a:prstClr val="white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極めて高い</a:t>
            </a:r>
            <a:endParaRPr kumimoji="1" lang="ja-JP" altLang="en-US" sz="10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0" name="テキスト ボックス 29">
            <a:extLst>
              <a:ext uri="{FF2B5EF4-FFF2-40B4-BE49-F238E27FC236}">
                <a16:creationId xmlns:a16="http://schemas.microsoft.com/office/drawing/2014/main" id="{67A03ABE-1D4D-A8D9-E45E-9EAFC74165AF}"/>
              </a:ext>
            </a:extLst>
          </p:cNvPr>
          <p:cNvSpPr txBox="1"/>
          <p:nvPr/>
        </p:nvSpPr>
        <p:spPr>
          <a:xfrm>
            <a:off x="10250778" y="2049190"/>
            <a:ext cx="218007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kumimoji="1" lang="en-US" altLang="ja-JP" sz="800" dirty="0">
                <a:effectLst>
                  <a:glow rad="127000">
                    <a:schemeClr val="bg1"/>
                  </a:glow>
                </a:effectLst>
                <a:latin typeface="Meiryo UI" panose="020B0604030504040204" pitchFamily="50" charset="-128"/>
                <a:ea typeface="Meiryo UI" panose="020B0604030504040204" pitchFamily="50" charset="-128"/>
              </a:rPr>
              <a:t>※</a:t>
            </a:r>
            <a:r>
              <a:rPr kumimoji="1" lang="ja-JP" altLang="en-US" sz="800" dirty="0">
                <a:effectLst>
                  <a:glow rad="127000">
                    <a:schemeClr val="bg1"/>
                  </a:glow>
                </a:effectLst>
                <a:latin typeface="Meiryo UI" panose="020B0604030504040204" pitchFamily="50" charset="-128"/>
                <a:ea typeface="Meiryo UI" panose="020B0604030504040204" pitchFamily="50" charset="-128"/>
              </a:rPr>
              <a:t>１</a:t>
            </a:r>
            <a:endParaRPr kumimoji="1" lang="en-US" altLang="ja-JP" sz="800" dirty="0">
              <a:effectLst>
                <a:glow rad="127000">
                  <a:schemeClr val="bg1"/>
                </a:glow>
              </a:effectLst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9F6D4C82-B8C8-7482-86A7-D7FAA3C6230B}"/>
              </a:ext>
            </a:extLst>
          </p:cNvPr>
          <p:cNvSpPr txBox="1"/>
          <p:nvPr/>
        </p:nvSpPr>
        <p:spPr>
          <a:xfrm>
            <a:off x="9880850" y="5389089"/>
            <a:ext cx="218007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kumimoji="1" lang="en-US" altLang="ja-JP" sz="800" dirty="0">
                <a:effectLst>
                  <a:glow rad="127000">
                    <a:schemeClr val="bg1"/>
                  </a:glow>
                </a:effectLst>
                <a:latin typeface="Meiryo UI" panose="020B0604030504040204" pitchFamily="50" charset="-128"/>
                <a:ea typeface="Meiryo UI" panose="020B0604030504040204" pitchFamily="50" charset="-128"/>
              </a:rPr>
              <a:t>※</a:t>
            </a:r>
            <a:r>
              <a:rPr kumimoji="1" lang="ja-JP" altLang="en-US" sz="800" dirty="0">
                <a:effectLst>
                  <a:glow rad="127000">
                    <a:schemeClr val="bg1"/>
                  </a:glow>
                </a:effectLst>
                <a:latin typeface="Meiryo UI" panose="020B0604030504040204" pitchFamily="50" charset="-128"/>
                <a:ea typeface="Meiryo UI" panose="020B0604030504040204" pitchFamily="50" charset="-128"/>
              </a:rPr>
              <a:t>２</a:t>
            </a:r>
            <a:endParaRPr kumimoji="1" lang="en-US" altLang="ja-JP" sz="800" dirty="0">
              <a:effectLst>
                <a:glow rad="127000">
                  <a:schemeClr val="bg1"/>
                </a:glow>
              </a:effectLst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27" name="テキスト ボックス 226">
            <a:extLst>
              <a:ext uri="{FF2B5EF4-FFF2-40B4-BE49-F238E27FC236}">
                <a16:creationId xmlns:a16="http://schemas.microsoft.com/office/drawing/2014/main" id="{3209B1B1-279E-D5FD-980D-43A9CFAD40F2}"/>
              </a:ext>
            </a:extLst>
          </p:cNvPr>
          <p:cNvSpPr txBox="1"/>
          <p:nvPr/>
        </p:nvSpPr>
        <p:spPr>
          <a:xfrm>
            <a:off x="7899587" y="1872823"/>
            <a:ext cx="3173946" cy="184666"/>
          </a:xfrm>
          <a:prstGeom prst="rect">
            <a:avLst/>
          </a:prstGeom>
          <a:noFill/>
          <a:ln w="38100" cmpd="dbl">
            <a:noFill/>
          </a:ln>
        </p:spPr>
        <p:txBody>
          <a:bodyPr wrap="none" lIns="0" tIns="0" rIns="0" bIns="0" rtlCol="0">
            <a:spAutoFit/>
          </a:bodyPr>
          <a:lstStyle/>
          <a:p>
            <a:pPr algn="ctr"/>
            <a:r>
              <a:rPr kumimoji="1" lang="ja-JP" altLang="en-US" sz="1200" b="1" u="sng" dirty="0">
                <a:effectLst>
                  <a:glow rad="1270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</a:rPr>
              <a:t>排出特性別 </a:t>
            </a:r>
            <a:r>
              <a:rPr kumimoji="1" lang="en-US" altLang="ja-JP" sz="1200" b="1" u="sng" dirty="0">
                <a:effectLst>
                  <a:glow rad="1270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</a:rPr>
              <a:t>CO2</a:t>
            </a:r>
            <a:r>
              <a:rPr kumimoji="1" lang="ja-JP" altLang="en-US" sz="1200" b="1" u="sng" dirty="0">
                <a:effectLst>
                  <a:glow rad="1270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</a:rPr>
              <a:t>排出量　■大阪</a:t>
            </a:r>
            <a:r>
              <a:rPr kumimoji="1" lang="en-US" altLang="ja-JP" sz="1200" b="1" u="sng" dirty="0">
                <a:effectLst>
                  <a:glow rad="1270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</a:rPr>
              <a:t>”</a:t>
            </a:r>
            <a:r>
              <a:rPr kumimoji="1" lang="ja-JP" altLang="en-US" sz="1200" b="1" u="sng" dirty="0">
                <a:effectLst>
                  <a:glow rad="1270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</a:rPr>
              <a:t>みなと“の場合</a:t>
            </a:r>
          </a:p>
        </p:txBody>
      </p:sp>
      <p:sp>
        <p:nvSpPr>
          <p:cNvPr id="228" name="テキスト ボックス 227">
            <a:extLst>
              <a:ext uri="{FF2B5EF4-FFF2-40B4-BE49-F238E27FC236}">
                <a16:creationId xmlns:a16="http://schemas.microsoft.com/office/drawing/2014/main" id="{17A0E983-8642-4113-91AC-4C19E05F7E12}"/>
              </a:ext>
            </a:extLst>
          </p:cNvPr>
          <p:cNvSpPr txBox="1"/>
          <p:nvPr/>
        </p:nvSpPr>
        <p:spPr>
          <a:xfrm>
            <a:off x="11052785" y="1906085"/>
            <a:ext cx="288541" cy="153888"/>
          </a:xfrm>
          <a:prstGeom prst="rect">
            <a:avLst/>
          </a:prstGeom>
          <a:noFill/>
          <a:ln w="38100" cmpd="dbl">
            <a:noFill/>
          </a:ln>
        </p:spPr>
        <p:txBody>
          <a:bodyPr wrap="none" lIns="0" tIns="0" rIns="0" bIns="0" rtlCol="0">
            <a:spAutoFit/>
          </a:bodyPr>
          <a:lstStyle/>
          <a:p>
            <a:pPr algn="ctr"/>
            <a:r>
              <a:rPr kumimoji="1" lang="en-US" altLang="ja-JP" sz="1000" dirty="0">
                <a:effectLst>
                  <a:glow rad="127000">
                    <a:schemeClr val="bg1"/>
                  </a:glow>
                </a:effectLst>
                <a:latin typeface="Meiryo UI" panose="020B0604030504040204" pitchFamily="50" charset="-128"/>
                <a:ea typeface="Meiryo UI" panose="020B0604030504040204" pitchFamily="50" charset="-128"/>
              </a:rPr>
              <a:t>[</a:t>
            </a:r>
            <a:r>
              <a:rPr kumimoji="1" lang="ja-JP" altLang="en-US" sz="1000" dirty="0">
                <a:effectLst>
                  <a:glow rad="127000">
                    <a:schemeClr val="bg1"/>
                  </a:glow>
                </a:effectLst>
                <a:latin typeface="Meiryo UI" panose="020B0604030504040204" pitchFamily="50" charset="-128"/>
                <a:ea typeface="Meiryo UI" panose="020B0604030504040204" pitchFamily="50" charset="-128"/>
              </a:rPr>
              <a:t>千</a:t>
            </a:r>
            <a:r>
              <a:rPr kumimoji="1" lang="en-US" altLang="ja-JP" sz="1000" dirty="0">
                <a:effectLst>
                  <a:glow rad="127000">
                    <a:schemeClr val="bg1"/>
                  </a:glow>
                </a:effectLst>
                <a:latin typeface="Meiryo UI" panose="020B0604030504040204" pitchFamily="50" charset="-128"/>
                <a:ea typeface="Meiryo UI" panose="020B0604030504040204" pitchFamily="50" charset="-128"/>
              </a:rPr>
              <a:t>t]</a:t>
            </a:r>
            <a:endParaRPr kumimoji="1" lang="ja-JP" altLang="en-US" sz="1000" dirty="0">
              <a:effectLst>
                <a:glow rad="127000">
                  <a:schemeClr val="bg1"/>
                </a:glow>
              </a:effectLst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E03003F7-BC97-95C5-09F7-B38B05CCEE99}"/>
              </a:ext>
            </a:extLst>
          </p:cNvPr>
          <p:cNvSpPr txBox="1"/>
          <p:nvPr/>
        </p:nvSpPr>
        <p:spPr>
          <a:xfrm>
            <a:off x="3935670" y="5440831"/>
            <a:ext cx="218007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kumimoji="1" lang="en-US" altLang="ja-JP" sz="800" dirty="0">
                <a:effectLst>
                  <a:glow rad="127000">
                    <a:schemeClr val="bg1"/>
                  </a:glow>
                </a:effectLst>
                <a:latin typeface="Meiryo UI" panose="020B0604030504040204" pitchFamily="50" charset="-128"/>
                <a:ea typeface="Meiryo UI" panose="020B0604030504040204" pitchFamily="50" charset="-128"/>
              </a:rPr>
              <a:t>※</a:t>
            </a:r>
            <a:r>
              <a:rPr kumimoji="1" lang="ja-JP" altLang="en-US" sz="800" dirty="0">
                <a:effectLst>
                  <a:glow rad="127000">
                    <a:schemeClr val="bg1"/>
                  </a:glow>
                </a:effectLst>
                <a:latin typeface="Meiryo UI" panose="020B0604030504040204" pitchFamily="50" charset="-128"/>
                <a:ea typeface="Meiryo UI" panose="020B0604030504040204" pitchFamily="50" charset="-128"/>
              </a:rPr>
              <a:t>１</a:t>
            </a:r>
            <a:endParaRPr kumimoji="1" lang="en-US" altLang="ja-JP" sz="800" dirty="0">
              <a:effectLst>
                <a:glow rad="127000">
                  <a:schemeClr val="bg1"/>
                </a:glow>
              </a:effectLst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D0D7F334-BCB7-D522-A454-C8598507101B}"/>
              </a:ext>
            </a:extLst>
          </p:cNvPr>
          <p:cNvSpPr txBox="1"/>
          <p:nvPr/>
        </p:nvSpPr>
        <p:spPr>
          <a:xfrm>
            <a:off x="3923588" y="5863712"/>
            <a:ext cx="1962076" cy="18466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kumimoji="1" lang="en-US" altLang="ja-JP" sz="6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※</a:t>
            </a:r>
            <a:r>
              <a:rPr kumimoji="1" lang="ja-JP" altLang="en-US" sz="6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１：</a:t>
            </a:r>
            <a:r>
              <a:rPr kumimoji="1" lang="en-US" altLang="ja-JP" sz="6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2025</a:t>
            </a:r>
            <a:r>
              <a:rPr kumimoji="1" lang="ja-JP" altLang="en-US" sz="6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年度（現況）については、現在集計・精査中につき、</a:t>
            </a:r>
            <a:endParaRPr kumimoji="1" lang="en-US" altLang="ja-JP" sz="6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r>
              <a:rPr kumimoji="1" lang="ja-JP" altLang="en-US" sz="6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　　今後変わる場合があります</a:t>
            </a:r>
            <a:endParaRPr kumimoji="1" lang="en-US" altLang="ja-JP" sz="6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grpSp>
        <p:nvGrpSpPr>
          <p:cNvPr id="19" name="グループ化 18">
            <a:extLst>
              <a:ext uri="{FF2B5EF4-FFF2-40B4-BE49-F238E27FC236}">
                <a16:creationId xmlns:a16="http://schemas.microsoft.com/office/drawing/2014/main" id="{535B667E-FDC4-79DF-BE95-A9BCBF22C6E3}"/>
              </a:ext>
            </a:extLst>
          </p:cNvPr>
          <p:cNvGrpSpPr/>
          <p:nvPr/>
        </p:nvGrpSpPr>
        <p:grpSpPr>
          <a:xfrm>
            <a:off x="663811" y="1834963"/>
            <a:ext cx="6047921" cy="3965404"/>
            <a:chOff x="135009" y="1903518"/>
            <a:chExt cx="6047921" cy="3965404"/>
          </a:xfrm>
        </p:grpSpPr>
        <p:cxnSp>
          <p:nvCxnSpPr>
            <p:cNvPr id="26" name="直線コネクタ 25">
              <a:extLst>
                <a:ext uri="{FF2B5EF4-FFF2-40B4-BE49-F238E27FC236}">
                  <a16:creationId xmlns:a16="http://schemas.microsoft.com/office/drawing/2014/main" id="{71F0029E-6F42-6957-90B8-F94B1062B289}"/>
                </a:ext>
              </a:extLst>
            </p:cNvPr>
            <p:cNvCxnSpPr>
              <a:cxnSpLocks/>
            </p:cNvCxnSpPr>
            <p:nvPr/>
          </p:nvCxnSpPr>
          <p:spPr>
            <a:xfrm>
              <a:off x="711694" y="4030970"/>
              <a:ext cx="4176000" cy="0"/>
            </a:xfrm>
            <a:prstGeom prst="line">
              <a:avLst/>
            </a:prstGeom>
            <a:ln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直線コネクタ 30">
              <a:extLst>
                <a:ext uri="{FF2B5EF4-FFF2-40B4-BE49-F238E27FC236}">
                  <a16:creationId xmlns:a16="http://schemas.microsoft.com/office/drawing/2014/main" id="{16869002-5FA0-3C16-7A5F-BA77F993E75E}"/>
                </a:ext>
              </a:extLst>
            </p:cNvPr>
            <p:cNvCxnSpPr>
              <a:cxnSpLocks/>
            </p:cNvCxnSpPr>
            <p:nvPr/>
          </p:nvCxnSpPr>
          <p:spPr>
            <a:xfrm>
              <a:off x="713557" y="2578196"/>
              <a:ext cx="4176000" cy="0"/>
            </a:xfrm>
            <a:prstGeom prst="line">
              <a:avLst/>
            </a:prstGeom>
            <a:ln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5" name="直線コネクタ 224">
              <a:extLst>
                <a:ext uri="{FF2B5EF4-FFF2-40B4-BE49-F238E27FC236}">
                  <a16:creationId xmlns:a16="http://schemas.microsoft.com/office/drawing/2014/main" id="{F91962EE-036E-5599-1A85-44E844B5695E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11694" y="2432293"/>
              <a:ext cx="0" cy="3060000"/>
            </a:xfrm>
            <a:prstGeom prst="line">
              <a:avLst/>
            </a:prstGeom>
            <a:ln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29" name="テキスト ボックス 228">
              <a:extLst>
                <a:ext uri="{FF2B5EF4-FFF2-40B4-BE49-F238E27FC236}">
                  <a16:creationId xmlns:a16="http://schemas.microsoft.com/office/drawing/2014/main" id="{78698DB0-9A76-2270-76E1-9F98E5D8C2D9}"/>
                </a:ext>
              </a:extLst>
            </p:cNvPr>
            <p:cNvSpPr txBox="1"/>
            <p:nvPr/>
          </p:nvSpPr>
          <p:spPr>
            <a:xfrm>
              <a:off x="142897" y="1903518"/>
              <a:ext cx="1271502" cy="492443"/>
            </a:xfrm>
            <a:prstGeom prst="rect">
              <a:avLst/>
            </a:prstGeom>
            <a:noFill/>
            <a:ln w="38100" cmpd="dbl">
              <a:noFill/>
            </a:ln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en-US" altLang="ja-JP" sz="14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【CO2</a:t>
              </a:r>
              <a:r>
                <a:rPr kumimoji="1" lang="ja-JP" altLang="en-US" sz="14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排出量</a:t>
              </a:r>
              <a:r>
                <a:rPr kumimoji="1" lang="en-US" altLang="ja-JP" sz="14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】</a:t>
              </a:r>
              <a:endPara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pPr algn="ctr"/>
              <a:r>
                <a:rPr kumimoji="1" lang="en-US" altLang="ja-JP" sz="12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[</a:t>
              </a:r>
              <a:r>
                <a:rPr kumimoji="1" lang="ja-JP" altLang="en-US" sz="12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千</a:t>
              </a:r>
              <a:r>
                <a:rPr kumimoji="1" lang="en-US" altLang="ja-JP" sz="12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t/</a:t>
              </a:r>
              <a:r>
                <a:rPr kumimoji="1" lang="ja-JP" altLang="en-US" sz="12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年</a:t>
              </a:r>
              <a:r>
                <a:rPr kumimoji="1" lang="en-US" altLang="ja-JP" sz="12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]</a:t>
              </a:r>
              <a:endPara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230" name="テキスト ボックス 229">
              <a:extLst>
                <a:ext uri="{FF2B5EF4-FFF2-40B4-BE49-F238E27FC236}">
                  <a16:creationId xmlns:a16="http://schemas.microsoft.com/office/drawing/2014/main" id="{5952AB12-72DB-A143-701B-584D43DCD01F}"/>
                </a:ext>
              </a:extLst>
            </p:cNvPr>
            <p:cNvSpPr txBox="1"/>
            <p:nvPr/>
          </p:nvSpPr>
          <p:spPr>
            <a:xfrm>
              <a:off x="1293440" y="5492729"/>
              <a:ext cx="615553" cy="369332"/>
            </a:xfrm>
            <a:prstGeom prst="rect">
              <a:avLst/>
            </a:prstGeom>
            <a:noFill/>
            <a:ln w="38100" cmpd="dbl">
              <a:noFill/>
            </a:ln>
          </p:spPr>
          <p:txBody>
            <a:bodyPr wrap="none" lIns="0" tIns="0" rIns="0" bIns="0" rtlCol="0">
              <a:spAutoFit/>
            </a:bodyPr>
            <a:lstStyle/>
            <a:p>
              <a:pPr algn="ctr"/>
              <a:r>
                <a:rPr kumimoji="1" lang="en-US" altLang="ja-JP" sz="12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2013</a:t>
              </a:r>
            </a:p>
            <a:p>
              <a:pPr algn="ctr"/>
              <a:r>
                <a:rPr kumimoji="1" lang="ja-JP" altLang="en-US" sz="12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（基準）</a:t>
              </a:r>
            </a:p>
          </p:txBody>
        </p:sp>
        <p:sp>
          <p:nvSpPr>
            <p:cNvPr id="231" name="テキスト ボックス 230">
              <a:extLst>
                <a:ext uri="{FF2B5EF4-FFF2-40B4-BE49-F238E27FC236}">
                  <a16:creationId xmlns:a16="http://schemas.microsoft.com/office/drawing/2014/main" id="{186F462D-C946-021B-5D58-4EDCDB024A5F}"/>
                </a:ext>
              </a:extLst>
            </p:cNvPr>
            <p:cNvSpPr txBox="1"/>
            <p:nvPr/>
          </p:nvSpPr>
          <p:spPr>
            <a:xfrm>
              <a:off x="2202378" y="5489773"/>
              <a:ext cx="769441" cy="369332"/>
            </a:xfrm>
            <a:prstGeom prst="rect">
              <a:avLst/>
            </a:prstGeom>
            <a:noFill/>
            <a:ln w="38100" cmpd="dbl">
              <a:noFill/>
            </a:ln>
          </p:spPr>
          <p:txBody>
            <a:bodyPr wrap="none" lIns="0" tIns="0" rIns="0" bIns="0" rtlCol="0">
              <a:spAutoFit/>
            </a:bodyPr>
            <a:lstStyle/>
            <a:p>
              <a:pPr algn="ctr"/>
              <a:r>
                <a:rPr kumimoji="1" lang="en-US" altLang="ja-JP" sz="12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2021</a:t>
              </a:r>
            </a:p>
            <a:p>
              <a:pPr algn="ctr"/>
              <a:r>
                <a:rPr kumimoji="1" lang="ja-JP" altLang="en-US" sz="12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（策定時）</a:t>
              </a:r>
            </a:p>
          </p:txBody>
        </p:sp>
        <p:sp>
          <p:nvSpPr>
            <p:cNvPr id="232" name="テキスト ボックス 231">
              <a:extLst>
                <a:ext uri="{FF2B5EF4-FFF2-40B4-BE49-F238E27FC236}">
                  <a16:creationId xmlns:a16="http://schemas.microsoft.com/office/drawing/2014/main" id="{5B9F1EF6-FF23-53E3-4B15-70D866FEB605}"/>
                </a:ext>
              </a:extLst>
            </p:cNvPr>
            <p:cNvSpPr txBox="1"/>
            <p:nvPr/>
          </p:nvSpPr>
          <p:spPr>
            <a:xfrm>
              <a:off x="3880007" y="5499590"/>
              <a:ext cx="615553" cy="369332"/>
            </a:xfrm>
            <a:prstGeom prst="rect">
              <a:avLst/>
            </a:prstGeom>
            <a:noFill/>
            <a:ln w="38100" cmpd="dbl">
              <a:noFill/>
            </a:ln>
          </p:spPr>
          <p:txBody>
            <a:bodyPr wrap="none" lIns="0" tIns="0" rIns="0" bIns="0" rtlCol="0">
              <a:spAutoFit/>
            </a:bodyPr>
            <a:lstStyle/>
            <a:p>
              <a:pPr algn="ctr"/>
              <a:r>
                <a:rPr kumimoji="1" lang="en-US" altLang="ja-JP" sz="12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2030</a:t>
              </a:r>
            </a:p>
            <a:p>
              <a:pPr algn="ctr"/>
              <a:r>
                <a:rPr kumimoji="1" lang="ja-JP" altLang="en-US" sz="12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（目標）</a:t>
              </a:r>
            </a:p>
          </p:txBody>
        </p:sp>
        <p:sp>
          <p:nvSpPr>
            <p:cNvPr id="233" name="テキスト ボックス 232">
              <a:extLst>
                <a:ext uri="{FF2B5EF4-FFF2-40B4-BE49-F238E27FC236}">
                  <a16:creationId xmlns:a16="http://schemas.microsoft.com/office/drawing/2014/main" id="{02310C93-C74C-CE09-19BC-AA69B4D59C70}"/>
                </a:ext>
              </a:extLst>
            </p:cNvPr>
            <p:cNvSpPr txBox="1"/>
            <p:nvPr/>
          </p:nvSpPr>
          <p:spPr>
            <a:xfrm>
              <a:off x="4416432" y="5488565"/>
              <a:ext cx="723275" cy="307777"/>
            </a:xfrm>
            <a:prstGeom prst="rect">
              <a:avLst/>
            </a:prstGeom>
            <a:noFill/>
            <a:ln w="38100" cmpd="dbl">
              <a:noFill/>
            </a:ln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en-US" altLang="ja-JP" sz="14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【</a:t>
              </a:r>
              <a:r>
                <a:rPr kumimoji="1" lang="ja-JP" altLang="en-US" sz="14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年度</a:t>
              </a:r>
              <a:r>
                <a:rPr kumimoji="1" lang="en-US" altLang="ja-JP" sz="14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】</a:t>
              </a:r>
              <a:endParaRPr kumimoji="1"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234" name="テキスト ボックス 233">
              <a:extLst>
                <a:ext uri="{FF2B5EF4-FFF2-40B4-BE49-F238E27FC236}">
                  <a16:creationId xmlns:a16="http://schemas.microsoft.com/office/drawing/2014/main" id="{D2664EA2-DBB3-754B-2D04-46899F03C265}"/>
                </a:ext>
              </a:extLst>
            </p:cNvPr>
            <p:cNvSpPr txBox="1"/>
            <p:nvPr/>
          </p:nvSpPr>
          <p:spPr>
            <a:xfrm>
              <a:off x="135009" y="2441452"/>
              <a:ext cx="623889" cy="276999"/>
            </a:xfrm>
            <a:prstGeom prst="rect">
              <a:avLst/>
            </a:prstGeom>
            <a:noFill/>
            <a:ln w="38100" cmpd="dbl">
              <a:noFill/>
            </a:ln>
          </p:spPr>
          <p:txBody>
            <a:bodyPr wrap="none" rtlCol="0">
              <a:spAutoFit/>
            </a:bodyPr>
            <a:lstStyle/>
            <a:p>
              <a:pPr algn="r"/>
              <a:r>
                <a:rPr kumimoji="1" lang="en-US" altLang="ja-JP" sz="1200">
                  <a:latin typeface="Meiryo UI" panose="020B0604030504040204" pitchFamily="50" charset="-128"/>
                  <a:ea typeface="Meiryo UI" panose="020B0604030504040204" pitchFamily="50" charset="-128"/>
                </a:rPr>
                <a:t>8,000</a:t>
              </a:r>
              <a:endParaRPr kumimoji="1" lang="ja-JP" altLang="en-US" sz="120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235" name="正方形/長方形 234">
              <a:extLst>
                <a:ext uri="{FF2B5EF4-FFF2-40B4-BE49-F238E27FC236}">
                  <a16:creationId xmlns:a16="http://schemas.microsoft.com/office/drawing/2014/main" id="{A4B4B5F9-604C-583B-F9BC-460A7529C9D1}"/>
                </a:ext>
              </a:extLst>
            </p:cNvPr>
            <p:cNvSpPr/>
            <p:nvPr/>
          </p:nvSpPr>
          <p:spPr>
            <a:xfrm>
              <a:off x="1435791" y="2607343"/>
              <a:ext cx="320866" cy="2876400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36" name="正方形/長方形 235">
              <a:extLst>
                <a:ext uri="{FF2B5EF4-FFF2-40B4-BE49-F238E27FC236}">
                  <a16:creationId xmlns:a16="http://schemas.microsoft.com/office/drawing/2014/main" id="{5E7ACC68-8876-6CF6-0686-364935130ED4}"/>
                </a:ext>
              </a:extLst>
            </p:cNvPr>
            <p:cNvSpPr/>
            <p:nvPr/>
          </p:nvSpPr>
          <p:spPr>
            <a:xfrm>
              <a:off x="2419687" y="2794543"/>
              <a:ext cx="320866" cy="2689200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37" name="正方形/長方形 236">
              <a:extLst>
                <a:ext uri="{FF2B5EF4-FFF2-40B4-BE49-F238E27FC236}">
                  <a16:creationId xmlns:a16="http://schemas.microsoft.com/office/drawing/2014/main" id="{7874AFAA-AE49-F59F-9E99-C2DF16A94E86}"/>
                </a:ext>
              </a:extLst>
            </p:cNvPr>
            <p:cNvSpPr/>
            <p:nvPr/>
          </p:nvSpPr>
          <p:spPr>
            <a:xfrm>
              <a:off x="4027351" y="3929714"/>
              <a:ext cx="320866" cy="1555200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cxnSp>
          <p:nvCxnSpPr>
            <p:cNvPr id="238" name="直線コネクタ 237">
              <a:extLst>
                <a:ext uri="{FF2B5EF4-FFF2-40B4-BE49-F238E27FC236}">
                  <a16:creationId xmlns:a16="http://schemas.microsoft.com/office/drawing/2014/main" id="{76BF3BFC-B971-5E09-BDF8-F4AC6A1C3619}"/>
                </a:ext>
              </a:extLst>
            </p:cNvPr>
            <p:cNvCxnSpPr>
              <a:cxnSpLocks/>
            </p:cNvCxnSpPr>
            <p:nvPr/>
          </p:nvCxnSpPr>
          <p:spPr>
            <a:xfrm>
              <a:off x="1763212" y="2609635"/>
              <a:ext cx="656475" cy="188508"/>
            </a:xfrm>
            <a:prstGeom prst="line">
              <a:avLst/>
            </a:prstGeom>
            <a:ln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39" name="テキスト ボックス 238">
              <a:extLst>
                <a:ext uri="{FF2B5EF4-FFF2-40B4-BE49-F238E27FC236}">
                  <a16:creationId xmlns:a16="http://schemas.microsoft.com/office/drawing/2014/main" id="{35EE99E0-A288-B447-DDB4-F978810AB4D5}"/>
                </a:ext>
              </a:extLst>
            </p:cNvPr>
            <p:cNvSpPr txBox="1"/>
            <p:nvPr/>
          </p:nvSpPr>
          <p:spPr>
            <a:xfrm>
              <a:off x="1311035" y="2365189"/>
              <a:ext cx="549831" cy="215444"/>
            </a:xfrm>
            <a:prstGeom prst="rect">
              <a:avLst/>
            </a:prstGeom>
            <a:noFill/>
            <a:ln w="38100" cmpd="dbl">
              <a:noFill/>
            </a:ln>
          </p:spPr>
          <p:txBody>
            <a:bodyPr wrap="none" lIns="0" tIns="0" rIns="0" bIns="0" rtlCol="0">
              <a:spAutoFit/>
            </a:bodyPr>
            <a:lstStyle/>
            <a:p>
              <a:r>
                <a:rPr kumimoji="1" lang="en-US" altLang="ja-JP" sz="1400" b="1" dirty="0">
                  <a:effectLst>
                    <a:glow rad="127000">
                      <a:schemeClr val="bg1"/>
                    </a:glow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Meiryo UI" panose="020B0604030504040204" pitchFamily="50" charset="-128"/>
                  <a:ea typeface="Meiryo UI" panose="020B0604030504040204" pitchFamily="50" charset="-128"/>
                </a:rPr>
                <a:t>7,990</a:t>
              </a:r>
              <a:endParaRPr kumimoji="1" lang="ja-JP" altLang="en-US" sz="1400" b="1" dirty="0">
                <a:effectLst>
                  <a:glow rad="1270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240" name="テキスト ボックス 239">
              <a:extLst>
                <a:ext uri="{FF2B5EF4-FFF2-40B4-BE49-F238E27FC236}">
                  <a16:creationId xmlns:a16="http://schemas.microsoft.com/office/drawing/2014/main" id="{AFC07D9C-E8A3-6B93-096E-3EC8E302B1A9}"/>
                </a:ext>
              </a:extLst>
            </p:cNvPr>
            <p:cNvSpPr txBox="1"/>
            <p:nvPr/>
          </p:nvSpPr>
          <p:spPr>
            <a:xfrm>
              <a:off x="2305205" y="2538923"/>
              <a:ext cx="549831" cy="215444"/>
            </a:xfrm>
            <a:prstGeom prst="rect">
              <a:avLst/>
            </a:prstGeom>
            <a:noFill/>
            <a:ln w="38100" cmpd="dbl">
              <a:noFill/>
            </a:ln>
          </p:spPr>
          <p:txBody>
            <a:bodyPr wrap="none" lIns="0" tIns="0" rIns="0" bIns="0" rtlCol="0">
              <a:spAutoFit/>
            </a:bodyPr>
            <a:lstStyle/>
            <a:p>
              <a:r>
                <a:rPr kumimoji="1" lang="en-US" altLang="ja-JP" sz="1400" b="1" dirty="0">
                  <a:effectLst>
                    <a:glow rad="127000">
                      <a:schemeClr val="bg1"/>
                    </a:glow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Meiryo UI" panose="020B0604030504040204" pitchFamily="50" charset="-128"/>
                  <a:ea typeface="Meiryo UI" panose="020B0604030504040204" pitchFamily="50" charset="-128"/>
                </a:rPr>
                <a:t>7,465</a:t>
              </a:r>
              <a:endParaRPr kumimoji="1" lang="ja-JP" altLang="en-US" sz="1400" b="1" dirty="0">
                <a:effectLst>
                  <a:glow rad="1270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241" name="テキスト ボックス 240">
              <a:extLst>
                <a:ext uri="{FF2B5EF4-FFF2-40B4-BE49-F238E27FC236}">
                  <a16:creationId xmlns:a16="http://schemas.microsoft.com/office/drawing/2014/main" id="{ECB9A81D-15DF-0D0F-7B23-D998593558D0}"/>
                </a:ext>
              </a:extLst>
            </p:cNvPr>
            <p:cNvSpPr txBox="1"/>
            <p:nvPr/>
          </p:nvSpPr>
          <p:spPr>
            <a:xfrm>
              <a:off x="135009" y="3870386"/>
              <a:ext cx="623889" cy="276999"/>
            </a:xfrm>
            <a:prstGeom prst="rect">
              <a:avLst/>
            </a:prstGeom>
            <a:noFill/>
            <a:ln w="38100" cmpd="dbl">
              <a:noFill/>
            </a:ln>
          </p:spPr>
          <p:txBody>
            <a:bodyPr wrap="none" rtlCol="0">
              <a:spAutoFit/>
            </a:bodyPr>
            <a:lstStyle/>
            <a:p>
              <a:pPr algn="r"/>
              <a:r>
                <a:rPr kumimoji="1" lang="en-US" altLang="ja-JP" sz="12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4,000</a:t>
              </a:r>
              <a:endPara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242" name="テキスト ボックス 241">
              <a:extLst>
                <a:ext uri="{FF2B5EF4-FFF2-40B4-BE49-F238E27FC236}">
                  <a16:creationId xmlns:a16="http://schemas.microsoft.com/office/drawing/2014/main" id="{6864ED15-0304-4B61-E762-91F9AD2E8A24}"/>
                </a:ext>
              </a:extLst>
            </p:cNvPr>
            <p:cNvSpPr txBox="1"/>
            <p:nvPr/>
          </p:nvSpPr>
          <p:spPr>
            <a:xfrm>
              <a:off x="496057" y="5322279"/>
              <a:ext cx="280846" cy="276999"/>
            </a:xfrm>
            <a:prstGeom prst="rect">
              <a:avLst/>
            </a:prstGeom>
            <a:noFill/>
            <a:ln w="38100" cmpd="dbl">
              <a:noFill/>
            </a:ln>
          </p:spPr>
          <p:txBody>
            <a:bodyPr wrap="none" rtlCol="0">
              <a:spAutoFit/>
            </a:bodyPr>
            <a:lstStyle/>
            <a:p>
              <a:pPr algn="r"/>
              <a:r>
                <a:rPr kumimoji="1" lang="en-US" altLang="ja-JP" sz="1200">
                  <a:latin typeface="Meiryo UI" panose="020B0604030504040204" pitchFamily="50" charset="-128"/>
                  <a:ea typeface="Meiryo UI" panose="020B0604030504040204" pitchFamily="50" charset="-128"/>
                </a:rPr>
                <a:t>0</a:t>
              </a:r>
              <a:endParaRPr kumimoji="1" lang="ja-JP" altLang="en-US" sz="120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243" name="正方形/長方形 242">
              <a:extLst>
                <a:ext uri="{FF2B5EF4-FFF2-40B4-BE49-F238E27FC236}">
                  <a16:creationId xmlns:a16="http://schemas.microsoft.com/office/drawing/2014/main" id="{7382A284-972F-E22C-CD54-2F5717480D5B}"/>
                </a:ext>
              </a:extLst>
            </p:cNvPr>
            <p:cNvSpPr/>
            <p:nvPr/>
          </p:nvSpPr>
          <p:spPr>
            <a:xfrm>
              <a:off x="3083543" y="3458421"/>
              <a:ext cx="320866" cy="2025321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244" name="正方形/長方形 243">
              <a:extLst>
                <a:ext uri="{FF2B5EF4-FFF2-40B4-BE49-F238E27FC236}">
                  <a16:creationId xmlns:a16="http://schemas.microsoft.com/office/drawing/2014/main" id="{49506105-B9DD-9382-EA6C-E019EA396DC5}"/>
                </a:ext>
              </a:extLst>
            </p:cNvPr>
            <p:cNvSpPr/>
            <p:nvPr/>
          </p:nvSpPr>
          <p:spPr>
            <a:xfrm>
              <a:off x="1435791" y="4745743"/>
              <a:ext cx="320866" cy="738000"/>
            </a:xfrm>
            <a:prstGeom prst="rect">
              <a:avLst/>
            </a:prstGeom>
            <a:pattFill prst="smCheck">
              <a:fgClr>
                <a:schemeClr val="tx1">
                  <a:lumMod val="65000"/>
                  <a:lumOff val="35000"/>
                </a:schemeClr>
              </a:fgClr>
              <a:bgClr>
                <a:schemeClr val="bg1"/>
              </a:bgClr>
            </a:patt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45" name="正方形/長方形 244">
              <a:extLst>
                <a:ext uri="{FF2B5EF4-FFF2-40B4-BE49-F238E27FC236}">
                  <a16:creationId xmlns:a16="http://schemas.microsoft.com/office/drawing/2014/main" id="{36DDA8F3-6206-4D56-8AFC-F9F3F6E07019}"/>
                </a:ext>
              </a:extLst>
            </p:cNvPr>
            <p:cNvSpPr/>
            <p:nvPr/>
          </p:nvSpPr>
          <p:spPr>
            <a:xfrm>
              <a:off x="2419687" y="4788943"/>
              <a:ext cx="320866" cy="694800"/>
            </a:xfrm>
            <a:prstGeom prst="rect">
              <a:avLst/>
            </a:prstGeom>
            <a:pattFill prst="smCheck">
              <a:fgClr>
                <a:schemeClr val="tx1">
                  <a:lumMod val="65000"/>
                  <a:lumOff val="35000"/>
                </a:schemeClr>
              </a:fgClr>
              <a:bgClr>
                <a:schemeClr val="bg1"/>
              </a:bgClr>
            </a:patt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46" name="テキスト ボックス 245">
              <a:extLst>
                <a:ext uri="{FF2B5EF4-FFF2-40B4-BE49-F238E27FC236}">
                  <a16:creationId xmlns:a16="http://schemas.microsoft.com/office/drawing/2014/main" id="{0A6FFDBE-0116-D493-9D4A-00E322F2E218}"/>
                </a:ext>
              </a:extLst>
            </p:cNvPr>
            <p:cNvSpPr txBox="1"/>
            <p:nvPr/>
          </p:nvSpPr>
          <p:spPr>
            <a:xfrm>
              <a:off x="2352258" y="4563400"/>
              <a:ext cx="469680" cy="184666"/>
            </a:xfrm>
            <a:prstGeom prst="rect">
              <a:avLst/>
            </a:prstGeom>
            <a:noFill/>
            <a:ln w="38100" cmpd="dbl">
              <a:noFill/>
            </a:ln>
          </p:spPr>
          <p:txBody>
            <a:bodyPr wrap="none" lIns="0" tIns="0" rIns="0" bIns="0" rtlCol="0">
              <a:spAutoFit/>
            </a:bodyPr>
            <a:lstStyle/>
            <a:p>
              <a:r>
                <a:rPr kumimoji="1" lang="en-US" altLang="ja-JP" sz="1200" b="1" dirty="0">
                  <a:effectLst>
                    <a:glow rad="127000">
                      <a:schemeClr val="bg1"/>
                    </a:glow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Meiryo UI" panose="020B0604030504040204" pitchFamily="50" charset="-128"/>
                  <a:ea typeface="Meiryo UI" panose="020B0604030504040204" pitchFamily="50" charset="-128"/>
                </a:rPr>
                <a:t>1,933</a:t>
              </a:r>
              <a:endParaRPr kumimoji="1" lang="ja-JP" altLang="en-US" sz="1200" b="1" dirty="0">
                <a:effectLst>
                  <a:glow rad="1270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cxnSp>
          <p:nvCxnSpPr>
            <p:cNvPr id="247" name="直線コネクタ 246">
              <a:extLst>
                <a:ext uri="{FF2B5EF4-FFF2-40B4-BE49-F238E27FC236}">
                  <a16:creationId xmlns:a16="http://schemas.microsoft.com/office/drawing/2014/main" id="{DF65C524-287E-6865-52A4-932BC0634B7A}"/>
                </a:ext>
              </a:extLst>
            </p:cNvPr>
            <p:cNvCxnSpPr>
              <a:cxnSpLocks/>
            </p:cNvCxnSpPr>
            <p:nvPr/>
          </p:nvCxnSpPr>
          <p:spPr>
            <a:xfrm>
              <a:off x="1763212" y="4744573"/>
              <a:ext cx="656475" cy="44369"/>
            </a:xfrm>
            <a:prstGeom prst="line">
              <a:avLst/>
            </a:prstGeom>
            <a:ln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8" name="直線コネクタ 247">
              <a:extLst>
                <a:ext uri="{FF2B5EF4-FFF2-40B4-BE49-F238E27FC236}">
                  <a16:creationId xmlns:a16="http://schemas.microsoft.com/office/drawing/2014/main" id="{1E60865F-CE84-3C62-131C-0B0DAB47D65E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711694" y="5483743"/>
              <a:ext cx="4176000" cy="0"/>
            </a:xfrm>
            <a:prstGeom prst="line">
              <a:avLst/>
            </a:prstGeom>
            <a:ln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49" name="正方形/長方形 248">
              <a:extLst>
                <a:ext uri="{FF2B5EF4-FFF2-40B4-BE49-F238E27FC236}">
                  <a16:creationId xmlns:a16="http://schemas.microsoft.com/office/drawing/2014/main" id="{2DBC0E82-0000-DD69-75B5-5BDBCA1197DF}"/>
                </a:ext>
              </a:extLst>
            </p:cNvPr>
            <p:cNvSpPr/>
            <p:nvPr/>
          </p:nvSpPr>
          <p:spPr>
            <a:xfrm>
              <a:off x="3083543" y="4997743"/>
              <a:ext cx="320866" cy="486000"/>
            </a:xfrm>
            <a:prstGeom prst="rect">
              <a:avLst/>
            </a:prstGeom>
            <a:pattFill prst="smCheck">
              <a:fgClr>
                <a:schemeClr val="tx1">
                  <a:lumMod val="65000"/>
                  <a:lumOff val="35000"/>
                </a:schemeClr>
              </a:fgClr>
              <a:bgClr>
                <a:schemeClr val="bg1"/>
              </a:bgClr>
            </a:patt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cxnSp>
          <p:nvCxnSpPr>
            <p:cNvPr id="250" name="直線コネクタ 249">
              <a:extLst>
                <a:ext uri="{FF2B5EF4-FFF2-40B4-BE49-F238E27FC236}">
                  <a16:creationId xmlns:a16="http://schemas.microsoft.com/office/drawing/2014/main" id="{343620C1-4650-30F3-A154-DE57EC607F82}"/>
                </a:ext>
              </a:extLst>
            </p:cNvPr>
            <p:cNvCxnSpPr>
              <a:cxnSpLocks/>
            </p:cNvCxnSpPr>
            <p:nvPr/>
          </p:nvCxnSpPr>
          <p:spPr>
            <a:xfrm>
              <a:off x="2742596" y="4786452"/>
              <a:ext cx="340518" cy="214312"/>
            </a:xfrm>
            <a:prstGeom prst="line">
              <a:avLst/>
            </a:prstGeom>
            <a:ln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51" name="テキスト ボックス 250">
              <a:extLst>
                <a:ext uri="{FF2B5EF4-FFF2-40B4-BE49-F238E27FC236}">
                  <a16:creationId xmlns:a16="http://schemas.microsoft.com/office/drawing/2014/main" id="{939B3A37-B4C0-7EA0-CDDC-87CCB40C1884}"/>
                </a:ext>
              </a:extLst>
            </p:cNvPr>
            <p:cNvSpPr txBox="1"/>
            <p:nvPr/>
          </p:nvSpPr>
          <p:spPr>
            <a:xfrm>
              <a:off x="3011800" y="4780333"/>
              <a:ext cx="469680" cy="184666"/>
            </a:xfrm>
            <a:prstGeom prst="rect">
              <a:avLst/>
            </a:prstGeom>
            <a:noFill/>
            <a:ln w="38100" cmpd="dbl">
              <a:noFill/>
            </a:ln>
          </p:spPr>
          <p:txBody>
            <a:bodyPr wrap="none" lIns="0" tIns="0" rIns="0" bIns="0" rtlCol="0">
              <a:spAutoFit/>
            </a:bodyPr>
            <a:lstStyle/>
            <a:p>
              <a:r>
                <a:rPr kumimoji="1" lang="en-US" altLang="ja-JP" sz="1200" b="1" dirty="0">
                  <a:effectLst>
                    <a:glow rad="127000">
                      <a:schemeClr val="bg1"/>
                    </a:glow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Meiryo UI" panose="020B0604030504040204" pitchFamily="50" charset="-128"/>
                  <a:ea typeface="Meiryo UI" panose="020B0604030504040204" pitchFamily="50" charset="-128"/>
                </a:rPr>
                <a:t>1,347</a:t>
              </a:r>
              <a:endParaRPr kumimoji="1" lang="ja-JP" altLang="en-US" sz="1200" b="1" dirty="0">
                <a:effectLst>
                  <a:glow rad="1270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cxnSp>
          <p:nvCxnSpPr>
            <p:cNvPr id="253" name="直線コネクタ 252">
              <a:extLst>
                <a:ext uri="{FF2B5EF4-FFF2-40B4-BE49-F238E27FC236}">
                  <a16:creationId xmlns:a16="http://schemas.microsoft.com/office/drawing/2014/main" id="{B0BD2373-C829-5C31-D9F6-E0E53D730DB6}"/>
                </a:ext>
              </a:extLst>
            </p:cNvPr>
            <p:cNvCxnSpPr>
              <a:cxnSpLocks/>
            </p:cNvCxnSpPr>
            <p:nvPr/>
          </p:nvCxnSpPr>
          <p:spPr>
            <a:xfrm>
              <a:off x="2747108" y="2791204"/>
              <a:ext cx="336006" cy="666047"/>
            </a:xfrm>
            <a:prstGeom prst="line">
              <a:avLst/>
            </a:prstGeom>
            <a:ln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54" name="テキスト ボックス 253">
              <a:extLst>
                <a:ext uri="{FF2B5EF4-FFF2-40B4-BE49-F238E27FC236}">
                  <a16:creationId xmlns:a16="http://schemas.microsoft.com/office/drawing/2014/main" id="{B2EC5509-9AD3-401C-7C31-59862DD9BA9B}"/>
                </a:ext>
              </a:extLst>
            </p:cNvPr>
            <p:cNvSpPr txBox="1"/>
            <p:nvPr/>
          </p:nvSpPr>
          <p:spPr>
            <a:xfrm>
              <a:off x="2936198" y="5494347"/>
              <a:ext cx="615553" cy="369332"/>
            </a:xfrm>
            <a:prstGeom prst="rect">
              <a:avLst/>
            </a:prstGeom>
            <a:noFill/>
            <a:ln w="38100" cmpd="dbl">
              <a:noFill/>
            </a:ln>
          </p:spPr>
          <p:txBody>
            <a:bodyPr wrap="none" lIns="0" tIns="0" rIns="0" bIns="0" rtlCol="0">
              <a:spAutoFit/>
            </a:bodyPr>
            <a:lstStyle/>
            <a:p>
              <a:pPr algn="ctr"/>
              <a:r>
                <a:rPr kumimoji="1" lang="en-US" altLang="ja-JP" sz="12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2025</a:t>
              </a:r>
            </a:p>
            <a:p>
              <a:pPr algn="ctr"/>
              <a:r>
                <a:rPr kumimoji="1" lang="ja-JP" altLang="en-US" sz="12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（現況）</a:t>
              </a:r>
            </a:p>
          </p:txBody>
        </p:sp>
        <p:sp>
          <p:nvSpPr>
            <p:cNvPr id="255" name="正方形/長方形 254">
              <a:extLst>
                <a:ext uri="{FF2B5EF4-FFF2-40B4-BE49-F238E27FC236}">
                  <a16:creationId xmlns:a16="http://schemas.microsoft.com/office/drawing/2014/main" id="{DD90D342-4089-1055-0994-609E6FBF9BD0}"/>
                </a:ext>
              </a:extLst>
            </p:cNvPr>
            <p:cNvSpPr/>
            <p:nvPr/>
          </p:nvSpPr>
          <p:spPr>
            <a:xfrm>
              <a:off x="4027351" y="5088914"/>
              <a:ext cx="320866" cy="396000"/>
            </a:xfrm>
            <a:prstGeom prst="rect">
              <a:avLst/>
            </a:prstGeom>
            <a:pattFill prst="smCheck">
              <a:fgClr>
                <a:schemeClr val="tx1">
                  <a:lumMod val="65000"/>
                  <a:lumOff val="35000"/>
                </a:schemeClr>
              </a:fgClr>
              <a:bgClr>
                <a:schemeClr val="bg1"/>
              </a:bgClr>
            </a:patt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3" name="テキスト ボックス 32">
              <a:extLst>
                <a:ext uri="{FF2B5EF4-FFF2-40B4-BE49-F238E27FC236}">
                  <a16:creationId xmlns:a16="http://schemas.microsoft.com/office/drawing/2014/main" id="{A5B1C20D-FF49-03D2-7D23-4B4E942D9381}"/>
                </a:ext>
              </a:extLst>
            </p:cNvPr>
            <p:cNvSpPr txBox="1"/>
            <p:nvPr/>
          </p:nvSpPr>
          <p:spPr>
            <a:xfrm rot="16200000">
              <a:off x="785543" y="5014065"/>
              <a:ext cx="461665" cy="184666"/>
            </a:xfrm>
            <a:prstGeom prst="rect">
              <a:avLst/>
            </a:prstGeom>
            <a:noFill/>
            <a:ln w="38100" cmpd="dbl">
              <a:noFill/>
            </a:ln>
          </p:spPr>
          <p:txBody>
            <a:bodyPr wrap="none" lIns="0" tIns="0" rIns="0" bIns="0" rtlCol="0">
              <a:spAutoFit/>
            </a:bodyPr>
            <a:lstStyle/>
            <a:p>
              <a:pPr algn="ctr"/>
              <a:r>
                <a:rPr kumimoji="1" lang="ja-JP" altLang="en-US" sz="1200" b="1" dirty="0">
                  <a:effectLst>
                    <a:glow rad="127000">
                      <a:schemeClr val="bg1"/>
                    </a:glow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Meiryo UI" panose="020B0604030504040204" pitchFamily="50" charset="-128"/>
                  <a:ea typeface="Meiryo UI" panose="020B0604030504040204" pitchFamily="50" charset="-128"/>
                </a:rPr>
                <a:t>大阪港</a:t>
              </a:r>
            </a:p>
          </p:txBody>
        </p:sp>
        <p:sp>
          <p:nvSpPr>
            <p:cNvPr id="34" name="左中かっこ 33">
              <a:extLst>
                <a:ext uri="{FF2B5EF4-FFF2-40B4-BE49-F238E27FC236}">
                  <a16:creationId xmlns:a16="http://schemas.microsoft.com/office/drawing/2014/main" id="{4964B07D-1D8D-6138-DCB4-22EB5ABC90B7}"/>
                </a:ext>
              </a:extLst>
            </p:cNvPr>
            <p:cNvSpPr/>
            <p:nvPr/>
          </p:nvSpPr>
          <p:spPr>
            <a:xfrm>
              <a:off x="1123842" y="4781459"/>
              <a:ext cx="151111" cy="680536"/>
            </a:xfrm>
            <a:prstGeom prst="leftBrace">
              <a:avLst>
                <a:gd name="adj1" fmla="val 38135"/>
                <a:gd name="adj2" fmla="val 50000"/>
              </a:avLst>
            </a:prstGeom>
            <a:ln w="12700">
              <a:solidFill>
                <a:schemeClr val="tx1">
                  <a:lumMod val="65000"/>
                  <a:lumOff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5" name="テキスト ボックス 34">
              <a:extLst>
                <a:ext uri="{FF2B5EF4-FFF2-40B4-BE49-F238E27FC236}">
                  <a16:creationId xmlns:a16="http://schemas.microsoft.com/office/drawing/2014/main" id="{790CBF3A-F89C-211E-251F-52077E55EBF9}"/>
                </a:ext>
              </a:extLst>
            </p:cNvPr>
            <p:cNvSpPr txBox="1"/>
            <p:nvPr/>
          </p:nvSpPr>
          <p:spPr>
            <a:xfrm rot="16200000">
              <a:off x="685193" y="3589354"/>
              <a:ext cx="615553" cy="184666"/>
            </a:xfrm>
            <a:prstGeom prst="rect">
              <a:avLst/>
            </a:prstGeom>
            <a:noFill/>
            <a:ln w="38100" cmpd="dbl">
              <a:noFill/>
            </a:ln>
          </p:spPr>
          <p:txBody>
            <a:bodyPr wrap="none" lIns="0" tIns="0" rIns="0" bIns="0" rtlCol="0">
              <a:spAutoFit/>
            </a:bodyPr>
            <a:lstStyle/>
            <a:p>
              <a:pPr algn="ctr"/>
              <a:r>
                <a:rPr kumimoji="1" lang="ja-JP" altLang="en-US" sz="1200" b="1" dirty="0">
                  <a:effectLst>
                    <a:glow rad="127000">
                      <a:schemeClr val="bg1"/>
                    </a:glow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Meiryo UI" panose="020B0604030504040204" pitchFamily="50" charset="-128"/>
                  <a:ea typeface="Meiryo UI" panose="020B0604030504040204" pitchFamily="50" charset="-128"/>
                </a:rPr>
                <a:t>府営港湾</a:t>
              </a:r>
            </a:p>
          </p:txBody>
        </p:sp>
        <p:sp>
          <p:nvSpPr>
            <p:cNvPr id="36" name="左中かっこ 35">
              <a:extLst>
                <a:ext uri="{FF2B5EF4-FFF2-40B4-BE49-F238E27FC236}">
                  <a16:creationId xmlns:a16="http://schemas.microsoft.com/office/drawing/2014/main" id="{A8FA5A9D-D820-9840-3D34-870864E8D8B7}"/>
                </a:ext>
              </a:extLst>
            </p:cNvPr>
            <p:cNvSpPr/>
            <p:nvPr/>
          </p:nvSpPr>
          <p:spPr>
            <a:xfrm>
              <a:off x="1109944" y="2648751"/>
              <a:ext cx="190884" cy="2076572"/>
            </a:xfrm>
            <a:prstGeom prst="leftBrace">
              <a:avLst>
                <a:gd name="adj1" fmla="val 38135"/>
                <a:gd name="adj2" fmla="val 50000"/>
              </a:avLst>
            </a:prstGeom>
            <a:ln w="12700">
              <a:solidFill>
                <a:schemeClr val="tx1">
                  <a:lumMod val="65000"/>
                  <a:lumOff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7" name="テキスト ボックス 36">
              <a:extLst>
                <a:ext uri="{FF2B5EF4-FFF2-40B4-BE49-F238E27FC236}">
                  <a16:creationId xmlns:a16="http://schemas.microsoft.com/office/drawing/2014/main" id="{8AD3E3BD-C7C7-1A60-D9E2-5F4E3AB68ED9}"/>
                </a:ext>
              </a:extLst>
            </p:cNvPr>
            <p:cNvSpPr txBox="1"/>
            <p:nvPr/>
          </p:nvSpPr>
          <p:spPr>
            <a:xfrm>
              <a:off x="1371851" y="4519274"/>
              <a:ext cx="469680" cy="184666"/>
            </a:xfrm>
            <a:prstGeom prst="rect">
              <a:avLst/>
            </a:prstGeom>
            <a:noFill/>
            <a:ln w="38100" cmpd="dbl">
              <a:noFill/>
            </a:ln>
          </p:spPr>
          <p:txBody>
            <a:bodyPr wrap="none" lIns="0" tIns="0" rIns="0" bIns="0" rtlCol="0">
              <a:spAutoFit/>
            </a:bodyPr>
            <a:lstStyle/>
            <a:p>
              <a:r>
                <a:rPr kumimoji="1" lang="en-US" altLang="ja-JP" sz="1200" b="1" dirty="0">
                  <a:effectLst>
                    <a:glow rad="127000">
                      <a:schemeClr val="bg1"/>
                    </a:glow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Meiryo UI" panose="020B0604030504040204" pitchFamily="50" charset="-128"/>
                  <a:ea typeface="Meiryo UI" panose="020B0604030504040204" pitchFamily="50" charset="-128"/>
                </a:rPr>
                <a:t>2,045</a:t>
              </a:r>
              <a:endParaRPr kumimoji="1" lang="ja-JP" altLang="en-US" sz="1200" b="1" dirty="0">
                <a:effectLst>
                  <a:glow rad="1270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cxnSp>
          <p:nvCxnSpPr>
            <p:cNvPr id="38" name="直線コネクタ 37">
              <a:extLst>
                <a:ext uri="{FF2B5EF4-FFF2-40B4-BE49-F238E27FC236}">
                  <a16:creationId xmlns:a16="http://schemas.microsoft.com/office/drawing/2014/main" id="{A487FE31-FA1F-357F-798F-A3F8F737D1AC}"/>
                </a:ext>
              </a:extLst>
            </p:cNvPr>
            <p:cNvCxnSpPr>
              <a:cxnSpLocks/>
            </p:cNvCxnSpPr>
            <p:nvPr/>
          </p:nvCxnSpPr>
          <p:spPr>
            <a:xfrm>
              <a:off x="3421824" y="3457251"/>
              <a:ext cx="1584000" cy="0"/>
            </a:xfrm>
            <a:prstGeom prst="line">
              <a:avLst/>
            </a:prstGeom>
            <a:ln w="19050">
              <a:solidFill>
                <a:schemeClr val="tx1">
                  <a:lumMod val="75000"/>
                  <a:lumOff val="25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直線コネクタ 38">
              <a:extLst>
                <a:ext uri="{FF2B5EF4-FFF2-40B4-BE49-F238E27FC236}">
                  <a16:creationId xmlns:a16="http://schemas.microsoft.com/office/drawing/2014/main" id="{E7F02467-82D6-9EF3-0193-21ED8844852F}"/>
                </a:ext>
              </a:extLst>
            </p:cNvPr>
            <p:cNvCxnSpPr>
              <a:cxnSpLocks/>
            </p:cNvCxnSpPr>
            <p:nvPr/>
          </p:nvCxnSpPr>
          <p:spPr>
            <a:xfrm>
              <a:off x="4338473" y="3929714"/>
              <a:ext cx="667351" cy="0"/>
            </a:xfrm>
            <a:prstGeom prst="line">
              <a:avLst/>
            </a:prstGeom>
            <a:ln w="19050">
              <a:solidFill>
                <a:srgbClr val="FF0000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0" name="矢印: 下 39">
              <a:extLst>
                <a:ext uri="{FF2B5EF4-FFF2-40B4-BE49-F238E27FC236}">
                  <a16:creationId xmlns:a16="http://schemas.microsoft.com/office/drawing/2014/main" id="{98268E5F-D958-39B7-AD68-FAA251448505}"/>
                </a:ext>
              </a:extLst>
            </p:cNvPr>
            <p:cNvSpPr/>
            <p:nvPr/>
          </p:nvSpPr>
          <p:spPr>
            <a:xfrm>
              <a:off x="4582170" y="3477374"/>
              <a:ext cx="357460" cy="452340"/>
            </a:xfrm>
            <a:prstGeom prst="downArrow">
              <a:avLst>
                <a:gd name="adj1" fmla="val 50000"/>
                <a:gd name="adj2" fmla="val 38713"/>
              </a:avLst>
            </a:prstGeom>
            <a:solidFill>
              <a:srgbClr val="FF6565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41" name="テキスト ボックス 40">
              <a:extLst>
                <a:ext uri="{FF2B5EF4-FFF2-40B4-BE49-F238E27FC236}">
                  <a16:creationId xmlns:a16="http://schemas.microsoft.com/office/drawing/2014/main" id="{CA9428FB-6D95-2C97-8513-2CE5601F4114}"/>
                </a:ext>
              </a:extLst>
            </p:cNvPr>
            <p:cNvSpPr txBox="1"/>
            <p:nvPr/>
          </p:nvSpPr>
          <p:spPr>
            <a:xfrm>
              <a:off x="4964648" y="3092046"/>
              <a:ext cx="1218282" cy="400110"/>
            </a:xfrm>
            <a:prstGeom prst="wedgeRectCallout">
              <a:avLst>
                <a:gd name="adj1" fmla="val -39128"/>
                <a:gd name="adj2" fmla="val 84958"/>
              </a:avLst>
            </a:prstGeom>
            <a:solidFill>
              <a:schemeClr val="bg1"/>
            </a:solidFill>
            <a:ln w="25400" cmpd="sng">
              <a:solidFill>
                <a:srgbClr val="FF0000"/>
              </a:solidFill>
            </a:ln>
          </p:spPr>
          <p:txBody>
            <a:bodyPr wrap="none" lIns="0" tIns="0" rIns="0" bIns="0" rtlCol="0">
              <a:spAutoFit/>
            </a:bodyPr>
            <a:lstStyle/>
            <a:p>
              <a:pPr algn="ctr"/>
              <a:r>
                <a:rPr kumimoji="1" lang="ja-JP" altLang="en-US" sz="1200" b="1" dirty="0">
                  <a:effectLst>
                    <a:glow rad="127000">
                      <a:schemeClr val="bg1"/>
                    </a:glow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Meiryo UI" panose="020B0604030504040204" pitchFamily="50" charset="-128"/>
                  <a:ea typeface="Meiryo UI" panose="020B0604030504040204" pitchFamily="50" charset="-128"/>
                </a:rPr>
                <a:t>大阪“みなと全体の</a:t>
              </a:r>
              <a:endParaRPr kumimoji="1" lang="en-US" altLang="ja-JP" sz="1200" b="1" dirty="0">
                <a:effectLst>
                  <a:glow rad="1270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pPr algn="ctr"/>
              <a:r>
                <a:rPr kumimoji="1" lang="ja-JP" altLang="en-US" sz="1400" b="1" dirty="0">
                  <a:solidFill>
                    <a:srgbClr val="FF0000"/>
                  </a:solidFill>
                  <a:effectLst>
                    <a:glow rad="127000">
                      <a:schemeClr val="bg1"/>
                    </a:glow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Meiryo UI" panose="020B0604030504040204" pitchFamily="50" charset="-128"/>
                  <a:ea typeface="Meiryo UI" panose="020B0604030504040204" pitchFamily="50" charset="-128"/>
                </a:rPr>
                <a:t>削減目標との差</a:t>
              </a:r>
            </a:p>
          </p:txBody>
        </p:sp>
        <p:sp>
          <p:nvSpPr>
            <p:cNvPr id="42" name="テキスト ボックス 41">
              <a:extLst>
                <a:ext uri="{FF2B5EF4-FFF2-40B4-BE49-F238E27FC236}">
                  <a16:creationId xmlns:a16="http://schemas.microsoft.com/office/drawing/2014/main" id="{C564ABCF-170B-F72C-76F7-41B4FE49E401}"/>
                </a:ext>
              </a:extLst>
            </p:cNvPr>
            <p:cNvSpPr txBox="1"/>
            <p:nvPr/>
          </p:nvSpPr>
          <p:spPr>
            <a:xfrm>
              <a:off x="4497362" y="3531390"/>
              <a:ext cx="549831" cy="215444"/>
            </a:xfrm>
            <a:prstGeom prst="rect">
              <a:avLst/>
            </a:prstGeom>
            <a:noFill/>
            <a:ln w="38100" cmpd="dbl">
              <a:noFill/>
            </a:ln>
          </p:spPr>
          <p:txBody>
            <a:bodyPr wrap="none" lIns="0" tIns="0" rIns="0" bIns="0" rtlCol="0">
              <a:spAutoFit/>
            </a:bodyPr>
            <a:lstStyle/>
            <a:p>
              <a:pPr algn="ctr"/>
              <a:r>
                <a:rPr kumimoji="1" lang="en-US" altLang="ja-JP" sz="1400" b="1" dirty="0">
                  <a:solidFill>
                    <a:srgbClr val="FF0000"/>
                  </a:solidFill>
                  <a:effectLst>
                    <a:glow rad="127000">
                      <a:schemeClr val="bg1"/>
                    </a:glow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Meiryo UI" panose="020B0604030504040204" pitchFamily="50" charset="-128"/>
                  <a:ea typeface="Meiryo UI" panose="020B0604030504040204" pitchFamily="50" charset="-128"/>
                </a:rPr>
                <a:t>1,670</a:t>
              </a:r>
              <a:endParaRPr kumimoji="1" lang="ja-JP" altLang="en-US" sz="1400" b="1" dirty="0">
                <a:solidFill>
                  <a:srgbClr val="FF0000"/>
                </a:solidFill>
                <a:effectLst>
                  <a:glow rad="1270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43" name="テキスト ボックス 42">
              <a:extLst>
                <a:ext uri="{FF2B5EF4-FFF2-40B4-BE49-F238E27FC236}">
                  <a16:creationId xmlns:a16="http://schemas.microsoft.com/office/drawing/2014/main" id="{B1F2158D-DF59-6B5C-D379-FC5C3A24367A}"/>
                </a:ext>
              </a:extLst>
            </p:cNvPr>
            <p:cNvSpPr txBox="1"/>
            <p:nvPr/>
          </p:nvSpPr>
          <p:spPr>
            <a:xfrm>
              <a:off x="5097958" y="3835343"/>
              <a:ext cx="615553" cy="184666"/>
            </a:xfrm>
            <a:prstGeom prst="rect">
              <a:avLst/>
            </a:prstGeom>
            <a:noFill/>
            <a:ln w="38100" cmpd="dbl">
              <a:noFill/>
            </a:ln>
          </p:spPr>
          <p:txBody>
            <a:bodyPr wrap="none" lIns="0" tIns="0" rIns="0" bIns="0" rtlCol="0">
              <a:spAutoFit/>
            </a:bodyPr>
            <a:lstStyle/>
            <a:p>
              <a:pPr algn="ctr"/>
              <a:r>
                <a:rPr kumimoji="1" lang="ja-JP" altLang="en-US" sz="1200" b="1" dirty="0">
                  <a:solidFill>
                    <a:srgbClr val="FF0000"/>
                  </a:solidFill>
                  <a:effectLst>
                    <a:glow rad="127000">
                      <a:schemeClr val="bg1"/>
                    </a:glow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Meiryo UI" panose="020B0604030504040204" pitchFamily="50" charset="-128"/>
                  <a:ea typeface="Meiryo UI" panose="020B0604030504040204" pitchFamily="50" charset="-128"/>
                </a:rPr>
                <a:t>削減目標</a:t>
              </a:r>
              <a:endParaRPr kumimoji="1" lang="en-US" altLang="ja-JP" sz="1200" b="1" dirty="0">
                <a:solidFill>
                  <a:srgbClr val="FF0000"/>
                </a:solidFill>
                <a:effectLst>
                  <a:glow rad="1270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44" name="テキスト ボックス 43">
              <a:extLst>
                <a:ext uri="{FF2B5EF4-FFF2-40B4-BE49-F238E27FC236}">
                  <a16:creationId xmlns:a16="http://schemas.microsoft.com/office/drawing/2014/main" id="{BABE13C2-1167-7352-59BD-70D06AB332F5}"/>
                </a:ext>
              </a:extLst>
            </p:cNvPr>
            <p:cNvSpPr txBox="1"/>
            <p:nvPr/>
          </p:nvSpPr>
          <p:spPr>
            <a:xfrm>
              <a:off x="3807080" y="3652639"/>
              <a:ext cx="734496" cy="307777"/>
            </a:xfrm>
            <a:prstGeom prst="rect">
              <a:avLst/>
            </a:prstGeom>
            <a:noFill/>
            <a:ln w="38100" cmpd="dbl">
              <a:noFill/>
            </a:ln>
          </p:spPr>
          <p:txBody>
            <a:bodyPr wrap="none" rtlCol="0">
              <a:spAutoFit/>
            </a:bodyPr>
            <a:lstStyle/>
            <a:p>
              <a:r>
                <a:rPr kumimoji="1" lang="en-US" altLang="ja-JP" sz="1400" b="1" dirty="0">
                  <a:effectLst>
                    <a:glow rad="127000">
                      <a:schemeClr val="bg1"/>
                    </a:glow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Meiryo UI" panose="020B0604030504040204" pitchFamily="50" charset="-128"/>
                  <a:ea typeface="Meiryo UI" panose="020B0604030504040204" pitchFamily="50" charset="-128"/>
                </a:rPr>
                <a:t>4,315</a:t>
              </a:r>
              <a:endParaRPr kumimoji="1" lang="ja-JP" altLang="en-US" sz="1400" b="1" dirty="0">
                <a:effectLst>
                  <a:glow rad="1270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45" name="テキスト ボックス 44">
              <a:extLst>
                <a:ext uri="{FF2B5EF4-FFF2-40B4-BE49-F238E27FC236}">
                  <a16:creationId xmlns:a16="http://schemas.microsoft.com/office/drawing/2014/main" id="{73B62BBE-87EF-0193-1637-9432E25724A3}"/>
                </a:ext>
              </a:extLst>
            </p:cNvPr>
            <p:cNvSpPr txBox="1"/>
            <p:nvPr/>
          </p:nvSpPr>
          <p:spPr>
            <a:xfrm>
              <a:off x="3949845" y="4889127"/>
              <a:ext cx="469680" cy="184666"/>
            </a:xfrm>
            <a:prstGeom prst="rect">
              <a:avLst/>
            </a:prstGeom>
            <a:noFill/>
            <a:ln w="38100" cmpd="dbl">
              <a:noFill/>
            </a:ln>
          </p:spPr>
          <p:txBody>
            <a:bodyPr wrap="square" lIns="0" tIns="0" rIns="0" bIns="0" rtlCol="0">
              <a:spAutoFit/>
            </a:bodyPr>
            <a:lstStyle/>
            <a:p>
              <a:r>
                <a:rPr kumimoji="1" lang="en-US" altLang="ja-JP" sz="1200" b="1" dirty="0">
                  <a:effectLst>
                    <a:glow rad="127000">
                      <a:schemeClr val="bg1"/>
                    </a:glow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Meiryo UI" panose="020B0604030504040204" pitchFamily="50" charset="-128"/>
                  <a:ea typeface="Meiryo UI" panose="020B0604030504040204" pitchFamily="50" charset="-128"/>
                </a:rPr>
                <a:t>1,104</a:t>
              </a:r>
              <a:endParaRPr kumimoji="1" lang="ja-JP" altLang="en-US" sz="1200" b="1" dirty="0">
                <a:effectLst>
                  <a:glow rad="1270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46" name="フリーフォーム: 図形 45">
              <a:extLst>
                <a:ext uri="{FF2B5EF4-FFF2-40B4-BE49-F238E27FC236}">
                  <a16:creationId xmlns:a16="http://schemas.microsoft.com/office/drawing/2014/main" id="{E3189B6B-E2CA-E658-83DD-ED993A12D446}"/>
                </a:ext>
              </a:extLst>
            </p:cNvPr>
            <p:cNvSpPr/>
            <p:nvPr/>
          </p:nvSpPr>
          <p:spPr>
            <a:xfrm rot="5400000">
              <a:off x="3548815" y="3007150"/>
              <a:ext cx="360000" cy="108000"/>
            </a:xfrm>
            <a:custGeom>
              <a:avLst/>
              <a:gdLst>
                <a:gd name="connsiteX0" fmla="*/ 0 w 1455420"/>
                <a:gd name="connsiteY0" fmla="*/ 693433 h 1424956"/>
                <a:gd name="connsiteX1" fmla="*/ 373380 w 1455420"/>
                <a:gd name="connsiteY1" fmla="*/ 13 h 1424956"/>
                <a:gd name="connsiteX2" fmla="*/ 723900 w 1455420"/>
                <a:gd name="connsiteY2" fmla="*/ 708673 h 1424956"/>
                <a:gd name="connsiteX3" fmla="*/ 1066800 w 1455420"/>
                <a:gd name="connsiteY3" fmla="*/ 1424953 h 1424956"/>
                <a:gd name="connsiteX4" fmla="*/ 1455420 w 1455420"/>
                <a:gd name="connsiteY4" fmla="*/ 716293 h 1424956"/>
                <a:gd name="connsiteX0" fmla="*/ 0 w 1455420"/>
                <a:gd name="connsiteY0" fmla="*/ 713207 h 1444730"/>
                <a:gd name="connsiteX1" fmla="*/ 373380 w 1455420"/>
                <a:gd name="connsiteY1" fmla="*/ 19787 h 1444730"/>
                <a:gd name="connsiteX2" fmla="*/ 1066800 w 1455420"/>
                <a:gd name="connsiteY2" fmla="*/ 1444727 h 1444730"/>
                <a:gd name="connsiteX3" fmla="*/ 1455420 w 1455420"/>
                <a:gd name="connsiteY3" fmla="*/ 736067 h 1444730"/>
                <a:gd name="connsiteX0" fmla="*/ 0 w 1455420"/>
                <a:gd name="connsiteY0" fmla="*/ 693499 h 1425022"/>
                <a:gd name="connsiteX1" fmla="*/ 373380 w 1455420"/>
                <a:gd name="connsiteY1" fmla="*/ 79 h 1425022"/>
                <a:gd name="connsiteX2" fmla="*/ 1066800 w 1455420"/>
                <a:gd name="connsiteY2" fmla="*/ 1425019 h 1425022"/>
                <a:gd name="connsiteX3" fmla="*/ 1455420 w 1455420"/>
                <a:gd name="connsiteY3" fmla="*/ 716359 h 1425022"/>
                <a:gd name="connsiteX0" fmla="*/ 0 w 1455420"/>
                <a:gd name="connsiteY0" fmla="*/ 693499 h 1425022"/>
                <a:gd name="connsiteX1" fmla="*/ 373380 w 1455420"/>
                <a:gd name="connsiteY1" fmla="*/ 79 h 1425022"/>
                <a:gd name="connsiteX2" fmla="*/ 1066800 w 1455420"/>
                <a:gd name="connsiteY2" fmla="*/ 1425019 h 1425022"/>
                <a:gd name="connsiteX3" fmla="*/ 1455420 w 1455420"/>
                <a:gd name="connsiteY3" fmla="*/ 716359 h 1425022"/>
                <a:gd name="connsiteX0" fmla="*/ 0 w 1455420"/>
                <a:gd name="connsiteY0" fmla="*/ 693499 h 1425140"/>
                <a:gd name="connsiteX1" fmla="*/ 373380 w 1455420"/>
                <a:gd name="connsiteY1" fmla="*/ 79 h 1425140"/>
                <a:gd name="connsiteX2" fmla="*/ 1066800 w 1455420"/>
                <a:gd name="connsiteY2" fmla="*/ 1425019 h 1425140"/>
                <a:gd name="connsiteX3" fmla="*/ 1455420 w 1455420"/>
                <a:gd name="connsiteY3" fmla="*/ 716359 h 14251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455420" h="1425140">
                  <a:moveTo>
                    <a:pt x="0" y="693499"/>
                  </a:moveTo>
                  <a:cubicBezTo>
                    <a:pt x="126365" y="345519"/>
                    <a:pt x="190817" y="-6026"/>
                    <a:pt x="373380" y="79"/>
                  </a:cubicBezTo>
                  <a:cubicBezTo>
                    <a:pt x="555943" y="6184"/>
                    <a:pt x="911542" y="1440291"/>
                    <a:pt x="1066800" y="1425019"/>
                  </a:cubicBezTo>
                  <a:cubicBezTo>
                    <a:pt x="1222058" y="1409747"/>
                    <a:pt x="1322070" y="1071324"/>
                    <a:pt x="1455420" y="716359"/>
                  </a:cubicBezTo>
                </a:path>
              </a:pathLst>
            </a:custGeom>
            <a:noFill/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47" name="フリーフォーム: 図形 46">
              <a:extLst>
                <a:ext uri="{FF2B5EF4-FFF2-40B4-BE49-F238E27FC236}">
                  <a16:creationId xmlns:a16="http://schemas.microsoft.com/office/drawing/2014/main" id="{058B74B4-FB24-D5BF-B81E-B93888A72CBE}"/>
                </a:ext>
              </a:extLst>
            </p:cNvPr>
            <p:cNvSpPr/>
            <p:nvPr/>
          </p:nvSpPr>
          <p:spPr>
            <a:xfrm rot="5400000">
              <a:off x="3548815" y="3368120"/>
              <a:ext cx="360000" cy="108000"/>
            </a:xfrm>
            <a:custGeom>
              <a:avLst/>
              <a:gdLst>
                <a:gd name="connsiteX0" fmla="*/ 0 w 1455420"/>
                <a:gd name="connsiteY0" fmla="*/ 693433 h 1424956"/>
                <a:gd name="connsiteX1" fmla="*/ 373380 w 1455420"/>
                <a:gd name="connsiteY1" fmla="*/ 13 h 1424956"/>
                <a:gd name="connsiteX2" fmla="*/ 723900 w 1455420"/>
                <a:gd name="connsiteY2" fmla="*/ 708673 h 1424956"/>
                <a:gd name="connsiteX3" fmla="*/ 1066800 w 1455420"/>
                <a:gd name="connsiteY3" fmla="*/ 1424953 h 1424956"/>
                <a:gd name="connsiteX4" fmla="*/ 1455420 w 1455420"/>
                <a:gd name="connsiteY4" fmla="*/ 716293 h 1424956"/>
                <a:gd name="connsiteX0" fmla="*/ 0 w 1455420"/>
                <a:gd name="connsiteY0" fmla="*/ 713207 h 1444730"/>
                <a:gd name="connsiteX1" fmla="*/ 373380 w 1455420"/>
                <a:gd name="connsiteY1" fmla="*/ 19787 h 1444730"/>
                <a:gd name="connsiteX2" fmla="*/ 1066800 w 1455420"/>
                <a:gd name="connsiteY2" fmla="*/ 1444727 h 1444730"/>
                <a:gd name="connsiteX3" fmla="*/ 1455420 w 1455420"/>
                <a:gd name="connsiteY3" fmla="*/ 736067 h 1444730"/>
                <a:gd name="connsiteX0" fmla="*/ 0 w 1455420"/>
                <a:gd name="connsiteY0" fmla="*/ 693499 h 1425022"/>
                <a:gd name="connsiteX1" fmla="*/ 373380 w 1455420"/>
                <a:gd name="connsiteY1" fmla="*/ 79 h 1425022"/>
                <a:gd name="connsiteX2" fmla="*/ 1066800 w 1455420"/>
                <a:gd name="connsiteY2" fmla="*/ 1425019 h 1425022"/>
                <a:gd name="connsiteX3" fmla="*/ 1455420 w 1455420"/>
                <a:gd name="connsiteY3" fmla="*/ 716359 h 1425022"/>
                <a:gd name="connsiteX0" fmla="*/ 0 w 1455420"/>
                <a:gd name="connsiteY0" fmla="*/ 693499 h 1425022"/>
                <a:gd name="connsiteX1" fmla="*/ 373380 w 1455420"/>
                <a:gd name="connsiteY1" fmla="*/ 79 h 1425022"/>
                <a:gd name="connsiteX2" fmla="*/ 1066800 w 1455420"/>
                <a:gd name="connsiteY2" fmla="*/ 1425019 h 1425022"/>
                <a:gd name="connsiteX3" fmla="*/ 1455420 w 1455420"/>
                <a:gd name="connsiteY3" fmla="*/ 716359 h 1425022"/>
                <a:gd name="connsiteX0" fmla="*/ 0 w 1455420"/>
                <a:gd name="connsiteY0" fmla="*/ 693499 h 1425140"/>
                <a:gd name="connsiteX1" fmla="*/ 373380 w 1455420"/>
                <a:gd name="connsiteY1" fmla="*/ 79 h 1425140"/>
                <a:gd name="connsiteX2" fmla="*/ 1066800 w 1455420"/>
                <a:gd name="connsiteY2" fmla="*/ 1425019 h 1425140"/>
                <a:gd name="connsiteX3" fmla="*/ 1455420 w 1455420"/>
                <a:gd name="connsiteY3" fmla="*/ 716359 h 14251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455420" h="1425140">
                  <a:moveTo>
                    <a:pt x="0" y="693499"/>
                  </a:moveTo>
                  <a:cubicBezTo>
                    <a:pt x="126365" y="345519"/>
                    <a:pt x="190817" y="-6026"/>
                    <a:pt x="373380" y="79"/>
                  </a:cubicBezTo>
                  <a:cubicBezTo>
                    <a:pt x="555943" y="6184"/>
                    <a:pt x="911542" y="1440291"/>
                    <a:pt x="1066800" y="1425019"/>
                  </a:cubicBezTo>
                  <a:cubicBezTo>
                    <a:pt x="1222058" y="1409747"/>
                    <a:pt x="1322070" y="1071324"/>
                    <a:pt x="1455420" y="716359"/>
                  </a:cubicBezTo>
                </a:path>
              </a:pathLst>
            </a:custGeom>
            <a:noFill/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49" name="フリーフォーム: 図形 48">
              <a:extLst>
                <a:ext uri="{FF2B5EF4-FFF2-40B4-BE49-F238E27FC236}">
                  <a16:creationId xmlns:a16="http://schemas.microsoft.com/office/drawing/2014/main" id="{1A0EE118-05C4-FFAF-4C8B-C2170EF3CF81}"/>
                </a:ext>
              </a:extLst>
            </p:cNvPr>
            <p:cNvSpPr/>
            <p:nvPr/>
          </p:nvSpPr>
          <p:spPr>
            <a:xfrm rot="5400000">
              <a:off x="3548815" y="3729090"/>
              <a:ext cx="360000" cy="108000"/>
            </a:xfrm>
            <a:custGeom>
              <a:avLst/>
              <a:gdLst>
                <a:gd name="connsiteX0" fmla="*/ 0 w 1455420"/>
                <a:gd name="connsiteY0" fmla="*/ 693433 h 1424956"/>
                <a:gd name="connsiteX1" fmla="*/ 373380 w 1455420"/>
                <a:gd name="connsiteY1" fmla="*/ 13 h 1424956"/>
                <a:gd name="connsiteX2" fmla="*/ 723900 w 1455420"/>
                <a:gd name="connsiteY2" fmla="*/ 708673 h 1424956"/>
                <a:gd name="connsiteX3" fmla="*/ 1066800 w 1455420"/>
                <a:gd name="connsiteY3" fmla="*/ 1424953 h 1424956"/>
                <a:gd name="connsiteX4" fmla="*/ 1455420 w 1455420"/>
                <a:gd name="connsiteY4" fmla="*/ 716293 h 1424956"/>
                <a:gd name="connsiteX0" fmla="*/ 0 w 1455420"/>
                <a:gd name="connsiteY0" fmla="*/ 713207 h 1444730"/>
                <a:gd name="connsiteX1" fmla="*/ 373380 w 1455420"/>
                <a:gd name="connsiteY1" fmla="*/ 19787 h 1444730"/>
                <a:gd name="connsiteX2" fmla="*/ 1066800 w 1455420"/>
                <a:gd name="connsiteY2" fmla="*/ 1444727 h 1444730"/>
                <a:gd name="connsiteX3" fmla="*/ 1455420 w 1455420"/>
                <a:gd name="connsiteY3" fmla="*/ 736067 h 1444730"/>
                <a:gd name="connsiteX0" fmla="*/ 0 w 1455420"/>
                <a:gd name="connsiteY0" fmla="*/ 693499 h 1425022"/>
                <a:gd name="connsiteX1" fmla="*/ 373380 w 1455420"/>
                <a:gd name="connsiteY1" fmla="*/ 79 h 1425022"/>
                <a:gd name="connsiteX2" fmla="*/ 1066800 w 1455420"/>
                <a:gd name="connsiteY2" fmla="*/ 1425019 h 1425022"/>
                <a:gd name="connsiteX3" fmla="*/ 1455420 w 1455420"/>
                <a:gd name="connsiteY3" fmla="*/ 716359 h 1425022"/>
                <a:gd name="connsiteX0" fmla="*/ 0 w 1455420"/>
                <a:gd name="connsiteY0" fmla="*/ 693499 h 1425022"/>
                <a:gd name="connsiteX1" fmla="*/ 373380 w 1455420"/>
                <a:gd name="connsiteY1" fmla="*/ 79 h 1425022"/>
                <a:gd name="connsiteX2" fmla="*/ 1066800 w 1455420"/>
                <a:gd name="connsiteY2" fmla="*/ 1425019 h 1425022"/>
                <a:gd name="connsiteX3" fmla="*/ 1455420 w 1455420"/>
                <a:gd name="connsiteY3" fmla="*/ 716359 h 1425022"/>
                <a:gd name="connsiteX0" fmla="*/ 0 w 1455420"/>
                <a:gd name="connsiteY0" fmla="*/ 693499 h 1425140"/>
                <a:gd name="connsiteX1" fmla="*/ 373380 w 1455420"/>
                <a:gd name="connsiteY1" fmla="*/ 79 h 1425140"/>
                <a:gd name="connsiteX2" fmla="*/ 1066800 w 1455420"/>
                <a:gd name="connsiteY2" fmla="*/ 1425019 h 1425140"/>
                <a:gd name="connsiteX3" fmla="*/ 1455420 w 1455420"/>
                <a:gd name="connsiteY3" fmla="*/ 716359 h 14251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455420" h="1425140">
                  <a:moveTo>
                    <a:pt x="0" y="693499"/>
                  </a:moveTo>
                  <a:cubicBezTo>
                    <a:pt x="126365" y="345519"/>
                    <a:pt x="190817" y="-6026"/>
                    <a:pt x="373380" y="79"/>
                  </a:cubicBezTo>
                  <a:cubicBezTo>
                    <a:pt x="555943" y="6184"/>
                    <a:pt x="911542" y="1440291"/>
                    <a:pt x="1066800" y="1425019"/>
                  </a:cubicBezTo>
                  <a:cubicBezTo>
                    <a:pt x="1222058" y="1409747"/>
                    <a:pt x="1322070" y="1071324"/>
                    <a:pt x="1455420" y="716359"/>
                  </a:cubicBezTo>
                </a:path>
              </a:pathLst>
            </a:custGeom>
            <a:noFill/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56" name="フリーフォーム: 図形 55">
              <a:extLst>
                <a:ext uri="{FF2B5EF4-FFF2-40B4-BE49-F238E27FC236}">
                  <a16:creationId xmlns:a16="http://schemas.microsoft.com/office/drawing/2014/main" id="{E9E7EB27-08EA-B6E5-F4EE-A95779DE033C}"/>
                </a:ext>
              </a:extLst>
            </p:cNvPr>
            <p:cNvSpPr/>
            <p:nvPr/>
          </p:nvSpPr>
          <p:spPr>
            <a:xfrm rot="5400000">
              <a:off x="3548815" y="4090060"/>
              <a:ext cx="360000" cy="108000"/>
            </a:xfrm>
            <a:custGeom>
              <a:avLst/>
              <a:gdLst>
                <a:gd name="connsiteX0" fmla="*/ 0 w 1455420"/>
                <a:gd name="connsiteY0" fmla="*/ 693433 h 1424956"/>
                <a:gd name="connsiteX1" fmla="*/ 373380 w 1455420"/>
                <a:gd name="connsiteY1" fmla="*/ 13 h 1424956"/>
                <a:gd name="connsiteX2" fmla="*/ 723900 w 1455420"/>
                <a:gd name="connsiteY2" fmla="*/ 708673 h 1424956"/>
                <a:gd name="connsiteX3" fmla="*/ 1066800 w 1455420"/>
                <a:gd name="connsiteY3" fmla="*/ 1424953 h 1424956"/>
                <a:gd name="connsiteX4" fmla="*/ 1455420 w 1455420"/>
                <a:gd name="connsiteY4" fmla="*/ 716293 h 1424956"/>
                <a:gd name="connsiteX0" fmla="*/ 0 w 1455420"/>
                <a:gd name="connsiteY0" fmla="*/ 713207 h 1444730"/>
                <a:gd name="connsiteX1" fmla="*/ 373380 w 1455420"/>
                <a:gd name="connsiteY1" fmla="*/ 19787 h 1444730"/>
                <a:gd name="connsiteX2" fmla="*/ 1066800 w 1455420"/>
                <a:gd name="connsiteY2" fmla="*/ 1444727 h 1444730"/>
                <a:gd name="connsiteX3" fmla="*/ 1455420 w 1455420"/>
                <a:gd name="connsiteY3" fmla="*/ 736067 h 1444730"/>
                <a:gd name="connsiteX0" fmla="*/ 0 w 1455420"/>
                <a:gd name="connsiteY0" fmla="*/ 693499 h 1425022"/>
                <a:gd name="connsiteX1" fmla="*/ 373380 w 1455420"/>
                <a:gd name="connsiteY1" fmla="*/ 79 h 1425022"/>
                <a:gd name="connsiteX2" fmla="*/ 1066800 w 1455420"/>
                <a:gd name="connsiteY2" fmla="*/ 1425019 h 1425022"/>
                <a:gd name="connsiteX3" fmla="*/ 1455420 w 1455420"/>
                <a:gd name="connsiteY3" fmla="*/ 716359 h 1425022"/>
                <a:gd name="connsiteX0" fmla="*/ 0 w 1455420"/>
                <a:gd name="connsiteY0" fmla="*/ 693499 h 1425022"/>
                <a:gd name="connsiteX1" fmla="*/ 373380 w 1455420"/>
                <a:gd name="connsiteY1" fmla="*/ 79 h 1425022"/>
                <a:gd name="connsiteX2" fmla="*/ 1066800 w 1455420"/>
                <a:gd name="connsiteY2" fmla="*/ 1425019 h 1425022"/>
                <a:gd name="connsiteX3" fmla="*/ 1455420 w 1455420"/>
                <a:gd name="connsiteY3" fmla="*/ 716359 h 1425022"/>
                <a:gd name="connsiteX0" fmla="*/ 0 w 1455420"/>
                <a:gd name="connsiteY0" fmla="*/ 693499 h 1425140"/>
                <a:gd name="connsiteX1" fmla="*/ 373380 w 1455420"/>
                <a:gd name="connsiteY1" fmla="*/ 79 h 1425140"/>
                <a:gd name="connsiteX2" fmla="*/ 1066800 w 1455420"/>
                <a:gd name="connsiteY2" fmla="*/ 1425019 h 1425140"/>
                <a:gd name="connsiteX3" fmla="*/ 1455420 w 1455420"/>
                <a:gd name="connsiteY3" fmla="*/ 716359 h 14251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455420" h="1425140">
                  <a:moveTo>
                    <a:pt x="0" y="693499"/>
                  </a:moveTo>
                  <a:cubicBezTo>
                    <a:pt x="126365" y="345519"/>
                    <a:pt x="190817" y="-6026"/>
                    <a:pt x="373380" y="79"/>
                  </a:cubicBezTo>
                  <a:cubicBezTo>
                    <a:pt x="555943" y="6184"/>
                    <a:pt x="911542" y="1440291"/>
                    <a:pt x="1066800" y="1425019"/>
                  </a:cubicBezTo>
                  <a:cubicBezTo>
                    <a:pt x="1222058" y="1409747"/>
                    <a:pt x="1322070" y="1071324"/>
                    <a:pt x="1455420" y="716359"/>
                  </a:cubicBezTo>
                </a:path>
              </a:pathLst>
            </a:custGeom>
            <a:noFill/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57" name="フリーフォーム: 図形 56">
              <a:extLst>
                <a:ext uri="{FF2B5EF4-FFF2-40B4-BE49-F238E27FC236}">
                  <a16:creationId xmlns:a16="http://schemas.microsoft.com/office/drawing/2014/main" id="{954E5FF6-CE13-A01B-6670-D0D08BEED3AB}"/>
                </a:ext>
              </a:extLst>
            </p:cNvPr>
            <p:cNvSpPr/>
            <p:nvPr/>
          </p:nvSpPr>
          <p:spPr>
            <a:xfrm rot="5400000">
              <a:off x="3548815" y="4451030"/>
              <a:ext cx="360000" cy="108000"/>
            </a:xfrm>
            <a:custGeom>
              <a:avLst/>
              <a:gdLst>
                <a:gd name="connsiteX0" fmla="*/ 0 w 1455420"/>
                <a:gd name="connsiteY0" fmla="*/ 693433 h 1424956"/>
                <a:gd name="connsiteX1" fmla="*/ 373380 w 1455420"/>
                <a:gd name="connsiteY1" fmla="*/ 13 h 1424956"/>
                <a:gd name="connsiteX2" fmla="*/ 723900 w 1455420"/>
                <a:gd name="connsiteY2" fmla="*/ 708673 h 1424956"/>
                <a:gd name="connsiteX3" fmla="*/ 1066800 w 1455420"/>
                <a:gd name="connsiteY3" fmla="*/ 1424953 h 1424956"/>
                <a:gd name="connsiteX4" fmla="*/ 1455420 w 1455420"/>
                <a:gd name="connsiteY4" fmla="*/ 716293 h 1424956"/>
                <a:gd name="connsiteX0" fmla="*/ 0 w 1455420"/>
                <a:gd name="connsiteY0" fmla="*/ 713207 h 1444730"/>
                <a:gd name="connsiteX1" fmla="*/ 373380 w 1455420"/>
                <a:gd name="connsiteY1" fmla="*/ 19787 h 1444730"/>
                <a:gd name="connsiteX2" fmla="*/ 1066800 w 1455420"/>
                <a:gd name="connsiteY2" fmla="*/ 1444727 h 1444730"/>
                <a:gd name="connsiteX3" fmla="*/ 1455420 w 1455420"/>
                <a:gd name="connsiteY3" fmla="*/ 736067 h 1444730"/>
                <a:gd name="connsiteX0" fmla="*/ 0 w 1455420"/>
                <a:gd name="connsiteY0" fmla="*/ 693499 h 1425022"/>
                <a:gd name="connsiteX1" fmla="*/ 373380 w 1455420"/>
                <a:gd name="connsiteY1" fmla="*/ 79 h 1425022"/>
                <a:gd name="connsiteX2" fmla="*/ 1066800 w 1455420"/>
                <a:gd name="connsiteY2" fmla="*/ 1425019 h 1425022"/>
                <a:gd name="connsiteX3" fmla="*/ 1455420 w 1455420"/>
                <a:gd name="connsiteY3" fmla="*/ 716359 h 1425022"/>
                <a:gd name="connsiteX0" fmla="*/ 0 w 1455420"/>
                <a:gd name="connsiteY0" fmla="*/ 693499 h 1425022"/>
                <a:gd name="connsiteX1" fmla="*/ 373380 w 1455420"/>
                <a:gd name="connsiteY1" fmla="*/ 79 h 1425022"/>
                <a:gd name="connsiteX2" fmla="*/ 1066800 w 1455420"/>
                <a:gd name="connsiteY2" fmla="*/ 1425019 h 1425022"/>
                <a:gd name="connsiteX3" fmla="*/ 1455420 w 1455420"/>
                <a:gd name="connsiteY3" fmla="*/ 716359 h 1425022"/>
                <a:gd name="connsiteX0" fmla="*/ 0 w 1455420"/>
                <a:gd name="connsiteY0" fmla="*/ 693499 h 1425140"/>
                <a:gd name="connsiteX1" fmla="*/ 373380 w 1455420"/>
                <a:gd name="connsiteY1" fmla="*/ 79 h 1425140"/>
                <a:gd name="connsiteX2" fmla="*/ 1066800 w 1455420"/>
                <a:gd name="connsiteY2" fmla="*/ 1425019 h 1425140"/>
                <a:gd name="connsiteX3" fmla="*/ 1455420 w 1455420"/>
                <a:gd name="connsiteY3" fmla="*/ 716359 h 14251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455420" h="1425140">
                  <a:moveTo>
                    <a:pt x="0" y="693499"/>
                  </a:moveTo>
                  <a:cubicBezTo>
                    <a:pt x="126365" y="345519"/>
                    <a:pt x="190817" y="-6026"/>
                    <a:pt x="373380" y="79"/>
                  </a:cubicBezTo>
                  <a:cubicBezTo>
                    <a:pt x="555943" y="6184"/>
                    <a:pt x="911542" y="1440291"/>
                    <a:pt x="1066800" y="1425019"/>
                  </a:cubicBezTo>
                  <a:cubicBezTo>
                    <a:pt x="1222058" y="1409747"/>
                    <a:pt x="1322070" y="1071324"/>
                    <a:pt x="1455420" y="716359"/>
                  </a:cubicBezTo>
                </a:path>
              </a:pathLst>
            </a:custGeom>
            <a:noFill/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58" name="フリーフォーム: 図形 57">
              <a:extLst>
                <a:ext uri="{FF2B5EF4-FFF2-40B4-BE49-F238E27FC236}">
                  <a16:creationId xmlns:a16="http://schemas.microsoft.com/office/drawing/2014/main" id="{70BEAFEC-8546-1D98-8109-A512A42A88AE}"/>
                </a:ext>
              </a:extLst>
            </p:cNvPr>
            <p:cNvSpPr/>
            <p:nvPr/>
          </p:nvSpPr>
          <p:spPr>
            <a:xfrm rot="5400000">
              <a:off x="3548815" y="4812000"/>
              <a:ext cx="360000" cy="108000"/>
            </a:xfrm>
            <a:custGeom>
              <a:avLst/>
              <a:gdLst>
                <a:gd name="connsiteX0" fmla="*/ 0 w 1455420"/>
                <a:gd name="connsiteY0" fmla="*/ 693433 h 1424956"/>
                <a:gd name="connsiteX1" fmla="*/ 373380 w 1455420"/>
                <a:gd name="connsiteY1" fmla="*/ 13 h 1424956"/>
                <a:gd name="connsiteX2" fmla="*/ 723900 w 1455420"/>
                <a:gd name="connsiteY2" fmla="*/ 708673 h 1424956"/>
                <a:gd name="connsiteX3" fmla="*/ 1066800 w 1455420"/>
                <a:gd name="connsiteY3" fmla="*/ 1424953 h 1424956"/>
                <a:gd name="connsiteX4" fmla="*/ 1455420 w 1455420"/>
                <a:gd name="connsiteY4" fmla="*/ 716293 h 1424956"/>
                <a:gd name="connsiteX0" fmla="*/ 0 w 1455420"/>
                <a:gd name="connsiteY0" fmla="*/ 713207 h 1444730"/>
                <a:gd name="connsiteX1" fmla="*/ 373380 w 1455420"/>
                <a:gd name="connsiteY1" fmla="*/ 19787 h 1444730"/>
                <a:gd name="connsiteX2" fmla="*/ 1066800 w 1455420"/>
                <a:gd name="connsiteY2" fmla="*/ 1444727 h 1444730"/>
                <a:gd name="connsiteX3" fmla="*/ 1455420 w 1455420"/>
                <a:gd name="connsiteY3" fmla="*/ 736067 h 1444730"/>
                <a:gd name="connsiteX0" fmla="*/ 0 w 1455420"/>
                <a:gd name="connsiteY0" fmla="*/ 693499 h 1425022"/>
                <a:gd name="connsiteX1" fmla="*/ 373380 w 1455420"/>
                <a:gd name="connsiteY1" fmla="*/ 79 h 1425022"/>
                <a:gd name="connsiteX2" fmla="*/ 1066800 w 1455420"/>
                <a:gd name="connsiteY2" fmla="*/ 1425019 h 1425022"/>
                <a:gd name="connsiteX3" fmla="*/ 1455420 w 1455420"/>
                <a:gd name="connsiteY3" fmla="*/ 716359 h 1425022"/>
                <a:gd name="connsiteX0" fmla="*/ 0 w 1455420"/>
                <a:gd name="connsiteY0" fmla="*/ 693499 h 1425022"/>
                <a:gd name="connsiteX1" fmla="*/ 373380 w 1455420"/>
                <a:gd name="connsiteY1" fmla="*/ 79 h 1425022"/>
                <a:gd name="connsiteX2" fmla="*/ 1066800 w 1455420"/>
                <a:gd name="connsiteY2" fmla="*/ 1425019 h 1425022"/>
                <a:gd name="connsiteX3" fmla="*/ 1455420 w 1455420"/>
                <a:gd name="connsiteY3" fmla="*/ 716359 h 1425022"/>
                <a:gd name="connsiteX0" fmla="*/ 0 w 1455420"/>
                <a:gd name="connsiteY0" fmla="*/ 693499 h 1425140"/>
                <a:gd name="connsiteX1" fmla="*/ 373380 w 1455420"/>
                <a:gd name="connsiteY1" fmla="*/ 79 h 1425140"/>
                <a:gd name="connsiteX2" fmla="*/ 1066800 w 1455420"/>
                <a:gd name="connsiteY2" fmla="*/ 1425019 h 1425140"/>
                <a:gd name="connsiteX3" fmla="*/ 1455420 w 1455420"/>
                <a:gd name="connsiteY3" fmla="*/ 716359 h 14251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455420" h="1425140">
                  <a:moveTo>
                    <a:pt x="0" y="693499"/>
                  </a:moveTo>
                  <a:cubicBezTo>
                    <a:pt x="126365" y="345519"/>
                    <a:pt x="190817" y="-6026"/>
                    <a:pt x="373380" y="79"/>
                  </a:cubicBezTo>
                  <a:cubicBezTo>
                    <a:pt x="555943" y="6184"/>
                    <a:pt x="911542" y="1440291"/>
                    <a:pt x="1066800" y="1425019"/>
                  </a:cubicBezTo>
                  <a:cubicBezTo>
                    <a:pt x="1222058" y="1409747"/>
                    <a:pt x="1322070" y="1071324"/>
                    <a:pt x="1455420" y="716359"/>
                  </a:cubicBezTo>
                </a:path>
              </a:pathLst>
            </a:custGeom>
            <a:noFill/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59" name="フリーフォーム: 図形 58">
              <a:extLst>
                <a:ext uri="{FF2B5EF4-FFF2-40B4-BE49-F238E27FC236}">
                  <a16:creationId xmlns:a16="http://schemas.microsoft.com/office/drawing/2014/main" id="{1E5BEF05-37CC-4B0B-9AA7-2EB87D695E8E}"/>
                </a:ext>
              </a:extLst>
            </p:cNvPr>
            <p:cNvSpPr/>
            <p:nvPr/>
          </p:nvSpPr>
          <p:spPr>
            <a:xfrm rot="5400000">
              <a:off x="3548815" y="5172970"/>
              <a:ext cx="360000" cy="108000"/>
            </a:xfrm>
            <a:custGeom>
              <a:avLst/>
              <a:gdLst>
                <a:gd name="connsiteX0" fmla="*/ 0 w 1455420"/>
                <a:gd name="connsiteY0" fmla="*/ 693433 h 1424956"/>
                <a:gd name="connsiteX1" fmla="*/ 373380 w 1455420"/>
                <a:gd name="connsiteY1" fmla="*/ 13 h 1424956"/>
                <a:gd name="connsiteX2" fmla="*/ 723900 w 1455420"/>
                <a:gd name="connsiteY2" fmla="*/ 708673 h 1424956"/>
                <a:gd name="connsiteX3" fmla="*/ 1066800 w 1455420"/>
                <a:gd name="connsiteY3" fmla="*/ 1424953 h 1424956"/>
                <a:gd name="connsiteX4" fmla="*/ 1455420 w 1455420"/>
                <a:gd name="connsiteY4" fmla="*/ 716293 h 1424956"/>
                <a:gd name="connsiteX0" fmla="*/ 0 w 1455420"/>
                <a:gd name="connsiteY0" fmla="*/ 713207 h 1444730"/>
                <a:gd name="connsiteX1" fmla="*/ 373380 w 1455420"/>
                <a:gd name="connsiteY1" fmla="*/ 19787 h 1444730"/>
                <a:gd name="connsiteX2" fmla="*/ 1066800 w 1455420"/>
                <a:gd name="connsiteY2" fmla="*/ 1444727 h 1444730"/>
                <a:gd name="connsiteX3" fmla="*/ 1455420 w 1455420"/>
                <a:gd name="connsiteY3" fmla="*/ 736067 h 1444730"/>
                <a:gd name="connsiteX0" fmla="*/ 0 w 1455420"/>
                <a:gd name="connsiteY0" fmla="*/ 693499 h 1425022"/>
                <a:gd name="connsiteX1" fmla="*/ 373380 w 1455420"/>
                <a:gd name="connsiteY1" fmla="*/ 79 h 1425022"/>
                <a:gd name="connsiteX2" fmla="*/ 1066800 w 1455420"/>
                <a:gd name="connsiteY2" fmla="*/ 1425019 h 1425022"/>
                <a:gd name="connsiteX3" fmla="*/ 1455420 w 1455420"/>
                <a:gd name="connsiteY3" fmla="*/ 716359 h 1425022"/>
                <a:gd name="connsiteX0" fmla="*/ 0 w 1455420"/>
                <a:gd name="connsiteY0" fmla="*/ 693499 h 1425022"/>
                <a:gd name="connsiteX1" fmla="*/ 373380 w 1455420"/>
                <a:gd name="connsiteY1" fmla="*/ 79 h 1425022"/>
                <a:gd name="connsiteX2" fmla="*/ 1066800 w 1455420"/>
                <a:gd name="connsiteY2" fmla="*/ 1425019 h 1425022"/>
                <a:gd name="connsiteX3" fmla="*/ 1455420 w 1455420"/>
                <a:gd name="connsiteY3" fmla="*/ 716359 h 1425022"/>
                <a:gd name="connsiteX0" fmla="*/ 0 w 1455420"/>
                <a:gd name="connsiteY0" fmla="*/ 693499 h 1425140"/>
                <a:gd name="connsiteX1" fmla="*/ 373380 w 1455420"/>
                <a:gd name="connsiteY1" fmla="*/ 79 h 1425140"/>
                <a:gd name="connsiteX2" fmla="*/ 1066800 w 1455420"/>
                <a:gd name="connsiteY2" fmla="*/ 1425019 h 1425140"/>
                <a:gd name="connsiteX3" fmla="*/ 1455420 w 1455420"/>
                <a:gd name="connsiteY3" fmla="*/ 716359 h 14251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455420" h="1425140">
                  <a:moveTo>
                    <a:pt x="0" y="693499"/>
                  </a:moveTo>
                  <a:cubicBezTo>
                    <a:pt x="126365" y="345519"/>
                    <a:pt x="190817" y="-6026"/>
                    <a:pt x="373380" y="79"/>
                  </a:cubicBezTo>
                  <a:cubicBezTo>
                    <a:pt x="555943" y="6184"/>
                    <a:pt x="911542" y="1440291"/>
                    <a:pt x="1066800" y="1425019"/>
                  </a:cubicBezTo>
                  <a:cubicBezTo>
                    <a:pt x="1222058" y="1409747"/>
                    <a:pt x="1322070" y="1071324"/>
                    <a:pt x="1455420" y="716359"/>
                  </a:cubicBezTo>
                </a:path>
              </a:pathLst>
            </a:custGeom>
            <a:noFill/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60" name="フリーフォーム: 図形 59">
              <a:extLst>
                <a:ext uri="{FF2B5EF4-FFF2-40B4-BE49-F238E27FC236}">
                  <a16:creationId xmlns:a16="http://schemas.microsoft.com/office/drawing/2014/main" id="{A2F474F4-8EA3-5F06-3512-A99ACC3AB54D}"/>
                </a:ext>
              </a:extLst>
            </p:cNvPr>
            <p:cNvSpPr/>
            <p:nvPr/>
          </p:nvSpPr>
          <p:spPr>
            <a:xfrm rot="5400000">
              <a:off x="3548815" y="5533943"/>
              <a:ext cx="360000" cy="108000"/>
            </a:xfrm>
            <a:custGeom>
              <a:avLst/>
              <a:gdLst>
                <a:gd name="connsiteX0" fmla="*/ 0 w 1455420"/>
                <a:gd name="connsiteY0" fmla="*/ 693433 h 1424956"/>
                <a:gd name="connsiteX1" fmla="*/ 373380 w 1455420"/>
                <a:gd name="connsiteY1" fmla="*/ 13 h 1424956"/>
                <a:gd name="connsiteX2" fmla="*/ 723900 w 1455420"/>
                <a:gd name="connsiteY2" fmla="*/ 708673 h 1424956"/>
                <a:gd name="connsiteX3" fmla="*/ 1066800 w 1455420"/>
                <a:gd name="connsiteY3" fmla="*/ 1424953 h 1424956"/>
                <a:gd name="connsiteX4" fmla="*/ 1455420 w 1455420"/>
                <a:gd name="connsiteY4" fmla="*/ 716293 h 1424956"/>
                <a:gd name="connsiteX0" fmla="*/ 0 w 1455420"/>
                <a:gd name="connsiteY0" fmla="*/ 713207 h 1444730"/>
                <a:gd name="connsiteX1" fmla="*/ 373380 w 1455420"/>
                <a:gd name="connsiteY1" fmla="*/ 19787 h 1444730"/>
                <a:gd name="connsiteX2" fmla="*/ 1066800 w 1455420"/>
                <a:gd name="connsiteY2" fmla="*/ 1444727 h 1444730"/>
                <a:gd name="connsiteX3" fmla="*/ 1455420 w 1455420"/>
                <a:gd name="connsiteY3" fmla="*/ 736067 h 1444730"/>
                <a:gd name="connsiteX0" fmla="*/ 0 w 1455420"/>
                <a:gd name="connsiteY0" fmla="*/ 693499 h 1425022"/>
                <a:gd name="connsiteX1" fmla="*/ 373380 w 1455420"/>
                <a:gd name="connsiteY1" fmla="*/ 79 h 1425022"/>
                <a:gd name="connsiteX2" fmla="*/ 1066800 w 1455420"/>
                <a:gd name="connsiteY2" fmla="*/ 1425019 h 1425022"/>
                <a:gd name="connsiteX3" fmla="*/ 1455420 w 1455420"/>
                <a:gd name="connsiteY3" fmla="*/ 716359 h 1425022"/>
                <a:gd name="connsiteX0" fmla="*/ 0 w 1455420"/>
                <a:gd name="connsiteY0" fmla="*/ 693499 h 1425022"/>
                <a:gd name="connsiteX1" fmla="*/ 373380 w 1455420"/>
                <a:gd name="connsiteY1" fmla="*/ 79 h 1425022"/>
                <a:gd name="connsiteX2" fmla="*/ 1066800 w 1455420"/>
                <a:gd name="connsiteY2" fmla="*/ 1425019 h 1425022"/>
                <a:gd name="connsiteX3" fmla="*/ 1455420 w 1455420"/>
                <a:gd name="connsiteY3" fmla="*/ 716359 h 1425022"/>
                <a:gd name="connsiteX0" fmla="*/ 0 w 1455420"/>
                <a:gd name="connsiteY0" fmla="*/ 693499 h 1425140"/>
                <a:gd name="connsiteX1" fmla="*/ 373380 w 1455420"/>
                <a:gd name="connsiteY1" fmla="*/ 79 h 1425140"/>
                <a:gd name="connsiteX2" fmla="*/ 1066800 w 1455420"/>
                <a:gd name="connsiteY2" fmla="*/ 1425019 h 1425140"/>
                <a:gd name="connsiteX3" fmla="*/ 1455420 w 1455420"/>
                <a:gd name="connsiteY3" fmla="*/ 716359 h 14251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455420" h="1425140">
                  <a:moveTo>
                    <a:pt x="0" y="693499"/>
                  </a:moveTo>
                  <a:cubicBezTo>
                    <a:pt x="126365" y="345519"/>
                    <a:pt x="190817" y="-6026"/>
                    <a:pt x="373380" y="79"/>
                  </a:cubicBezTo>
                  <a:cubicBezTo>
                    <a:pt x="555943" y="6184"/>
                    <a:pt x="911542" y="1440291"/>
                    <a:pt x="1066800" y="1425019"/>
                  </a:cubicBezTo>
                  <a:cubicBezTo>
                    <a:pt x="1222058" y="1409747"/>
                    <a:pt x="1322070" y="1071324"/>
                    <a:pt x="1455420" y="716359"/>
                  </a:cubicBezTo>
                </a:path>
              </a:pathLst>
            </a:custGeom>
            <a:noFill/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52" name="テキスト ボックス 251">
              <a:extLst>
                <a:ext uri="{FF2B5EF4-FFF2-40B4-BE49-F238E27FC236}">
                  <a16:creationId xmlns:a16="http://schemas.microsoft.com/office/drawing/2014/main" id="{7D24463E-4033-C7B3-6033-BBBEE3FE9554}"/>
                </a:ext>
              </a:extLst>
            </p:cNvPr>
            <p:cNvSpPr txBox="1"/>
            <p:nvPr/>
          </p:nvSpPr>
          <p:spPr>
            <a:xfrm>
              <a:off x="2970167" y="3211721"/>
              <a:ext cx="549831" cy="215444"/>
            </a:xfrm>
            <a:prstGeom prst="rect">
              <a:avLst/>
            </a:prstGeom>
            <a:noFill/>
            <a:ln w="38100" cmpd="dbl">
              <a:noFill/>
            </a:ln>
          </p:spPr>
          <p:txBody>
            <a:bodyPr wrap="none" lIns="0" tIns="0" rIns="0" bIns="0" rtlCol="0">
              <a:spAutoFit/>
            </a:bodyPr>
            <a:lstStyle/>
            <a:p>
              <a:r>
                <a:rPr kumimoji="1" lang="en-US" altLang="ja-JP" sz="1400" b="1" dirty="0">
                  <a:effectLst>
                    <a:glow rad="127000">
                      <a:schemeClr val="bg1"/>
                    </a:glow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Meiryo UI" panose="020B0604030504040204" pitchFamily="50" charset="-128"/>
                  <a:ea typeface="Meiryo UI" panose="020B0604030504040204" pitchFamily="50" charset="-128"/>
                </a:rPr>
                <a:t>5,985</a:t>
              </a:r>
              <a:endParaRPr kumimoji="1" lang="ja-JP" altLang="en-US" sz="1400" b="1" dirty="0">
                <a:effectLst>
                  <a:glow rad="1270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</p:grpSp>
      <p:sp>
        <p:nvSpPr>
          <p:cNvPr id="61" name="テキスト ボックス 60">
            <a:extLst>
              <a:ext uri="{FF2B5EF4-FFF2-40B4-BE49-F238E27FC236}">
                <a16:creationId xmlns:a16="http://schemas.microsoft.com/office/drawing/2014/main" id="{910835E0-14BD-F4C2-A4F7-E2E4292BC346}"/>
              </a:ext>
            </a:extLst>
          </p:cNvPr>
          <p:cNvSpPr txBox="1"/>
          <p:nvPr/>
        </p:nvSpPr>
        <p:spPr>
          <a:xfrm>
            <a:off x="1896987" y="2598847"/>
            <a:ext cx="469680" cy="184666"/>
          </a:xfrm>
          <a:prstGeom prst="rect">
            <a:avLst/>
          </a:prstGeom>
          <a:noFill/>
          <a:ln w="38100" cmpd="dbl">
            <a:noFill/>
          </a:ln>
        </p:spPr>
        <p:txBody>
          <a:bodyPr wrap="none" lIns="0" tIns="0" rIns="0" bIns="0" rtlCol="0">
            <a:spAutoFit/>
          </a:bodyPr>
          <a:lstStyle/>
          <a:p>
            <a:r>
              <a:rPr kumimoji="1" lang="en-US" altLang="ja-JP" sz="1200" b="1" dirty="0">
                <a:effectLst>
                  <a:glow rad="1270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</a:rPr>
              <a:t>5,945</a:t>
            </a:r>
            <a:endParaRPr kumimoji="1" lang="ja-JP" altLang="en-US" sz="1200" b="1" dirty="0">
              <a:effectLst>
                <a:glow rad="127000">
                  <a:schemeClr val="bg1"/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2" name="テキスト ボックス 61">
            <a:extLst>
              <a:ext uri="{FF2B5EF4-FFF2-40B4-BE49-F238E27FC236}">
                <a16:creationId xmlns:a16="http://schemas.microsoft.com/office/drawing/2014/main" id="{875D2EE0-4D85-B363-B23D-B22568B55F47}"/>
              </a:ext>
            </a:extLst>
          </p:cNvPr>
          <p:cNvSpPr txBox="1"/>
          <p:nvPr/>
        </p:nvSpPr>
        <p:spPr>
          <a:xfrm>
            <a:off x="2859505" y="2762805"/>
            <a:ext cx="469680" cy="184666"/>
          </a:xfrm>
          <a:prstGeom prst="rect">
            <a:avLst/>
          </a:prstGeom>
          <a:noFill/>
          <a:ln w="38100" cmpd="dbl">
            <a:noFill/>
          </a:ln>
        </p:spPr>
        <p:txBody>
          <a:bodyPr wrap="none" lIns="0" tIns="0" rIns="0" bIns="0" rtlCol="0">
            <a:spAutoFit/>
          </a:bodyPr>
          <a:lstStyle/>
          <a:p>
            <a:r>
              <a:rPr kumimoji="1" lang="en-US" altLang="ja-JP" sz="1200" b="1" dirty="0">
                <a:effectLst>
                  <a:glow rad="1270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</a:rPr>
              <a:t>5,532</a:t>
            </a:r>
            <a:endParaRPr kumimoji="1" lang="ja-JP" altLang="en-US" sz="1200" b="1" dirty="0">
              <a:effectLst>
                <a:glow rad="127000">
                  <a:schemeClr val="bg1"/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3" name="テキスト ボックス 62">
            <a:extLst>
              <a:ext uri="{FF2B5EF4-FFF2-40B4-BE49-F238E27FC236}">
                <a16:creationId xmlns:a16="http://schemas.microsoft.com/office/drawing/2014/main" id="{68C48C79-2E95-3292-7CFF-EF5FC9ACA55E}"/>
              </a:ext>
            </a:extLst>
          </p:cNvPr>
          <p:cNvSpPr txBox="1"/>
          <p:nvPr/>
        </p:nvSpPr>
        <p:spPr>
          <a:xfrm>
            <a:off x="3539045" y="3430236"/>
            <a:ext cx="469680" cy="184666"/>
          </a:xfrm>
          <a:prstGeom prst="rect">
            <a:avLst/>
          </a:prstGeom>
          <a:noFill/>
          <a:ln w="38100" cmpd="dbl">
            <a:noFill/>
          </a:ln>
        </p:spPr>
        <p:txBody>
          <a:bodyPr wrap="none" lIns="0" tIns="0" rIns="0" bIns="0" rtlCol="0">
            <a:spAutoFit/>
          </a:bodyPr>
          <a:lstStyle/>
          <a:p>
            <a:r>
              <a:rPr kumimoji="1" lang="en-US" altLang="ja-JP" sz="1200" b="1" dirty="0">
                <a:effectLst>
                  <a:glow rad="1270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</a:rPr>
              <a:t>4,637</a:t>
            </a:r>
            <a:endParaRPr kumimoji="1" lang="ja-JP" altLang="en-US" sz="1200" b="1" dirty="0">
              <a:effectLst>
                <a:glow rad="127000">
                  <a:schemeClr val="bg1"/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60" name="テキスト ボックス 159">
            <a:extLst>
              <a:ext uri="{FF2B5EF4-FFF2-40B4-BE49-F238E27FC236}">
                <a16:creationId xmlns:a16="http://schemas.microsoft.com/office/drawing/2014/main" id="{9D0FAF13-40A6-29B7-1D73-5BAA3E1293F2}"/>
              </a:ext>
            </a:extLst>
          </p:cNvPr>
          <p:cNvSpPr txBox="1"/>
          <p:nvPr/>
        </p:nvSpPr>
        <p:spPr>
          <a:xfrm>
            <a:off x="4495673" y="3892280"/>
            <a:ext cx="469680" cy="184666"/>
          </a:xfrm>
          <a:prstGeom prst="rect">
            <a:avLst/>
          </a:prstGeom>
          <a:noFill/>
          <a:ln w="38100" cmpd="dbl">
            <a:noFill/>
          </a:ln>
        </p:spPr>
        <p:txBody>
          <a:bodyPr wrap="square" lIns="0" tIns="0" rIns="0" bIns="0" rtlCol="0">
            <a:spAutoFit/>
          </a:bodyPr>
          <a:lstStyle/>
          <a:p>
            <a:r>
              <a:rPr kumimoji="1" lang="en-US" altLang="ja-JP" sz="1200" b="1" dirty="0">
                <a:effectLst>
                  <a:glow rad="1270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</a:rPr>
              <a:t>3,211</a:t>
            </a:r>
            <a:endParaRPr kumimoji="1" lang="ja-JP" altLang="en-US" sz="1200" b="1" dirty="0">
              <a:effectLst>
                <a:glow rad="127000">
                  <a:schemeClr val="bg1"/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98" name="タイトル 7">
            <a:extLst>
              <a:ext uri="{FF2B5EF4-FFF2-40B4-BE49-F238E27FC236}">
                <a16:creationId xmlns:a16="http://schemas.microsoft.com/office/drawing/2014/main" id="{3535C630-21DE-4673-B469-35BE3CAE9CA1}"/>
              </a:ext>
            </a:extLst>
          </p:cNvPr>
          <p:cNvSpPr txBox="1">
            <a:spLocks/>
          </p:cNvSpPr>
          <p:nvPr/>
        </p:nvSpPr>
        <p:spPr>
          <a:xfrm>
            <a:off x="244296" y="263374"/>
            <a:ext cx="6236603" cy="355606"/>
          </a:xfrm>
          <a:prstGeom prst="rect">
            <a:avLst/>
          </a:prstGeom>
        </p:spPr>
        <p:txBody>
          <a:bodyPr/>
          <a:lstStyle>
            <a:lvl1pPr algn="l" defTabSz="1207013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1693" kern="1200">
                <a:solidFill>
                  <a:schemeClr val="accent6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1207013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70AD47">
                    <a:lumMod val="50000"/>
                  </a:srgbClr>
                </a:solidFill>
                <a:effectLst>
                  <a:glow rad="127000">
                    <a:sysClr val="window" lastClr="FFFFFF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Yu Gothic UI Semibold"/>
                <a:ea typeface="Yu Gothic UI Semibold"/>
                <a:cs typeface="+mj-cs"/>
              </a:rPr>
              <a:t>大阪“みなと”</a:t>
            </a:r>
            <a:r>
              <a:rPr kumimoji="1" lang="en-US" altLang="ja-JP" sz="2000" b="1" i="0" u="none" strike="noStrike" kern="1200" cap="none" spc="0" normalizeH="0" baseline="0" noProof="0" dirty="0">
                <a:ln>
                  <a:noFill/>
                </a:ln>
                <a:solidFill>
                  <a:srgbClr val="70AD47">
                    <a:lumMod val="50000"/>
                  </a:srgbClr>
                </a:solidFill>
                <a:effectLst>
                  <a:glow rad="127000">
                    <a:sysClr val="window" lastClr="FFFFFF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Yu Gothic UI Semibold"/>
                <a:ea typeface="Yu Gothic UI Semibold"/>
                <a:cs typeface="+mj-cs"/>
              </a:rPr>
              <a:t>CNP</a:t>
            </a:r>
            <a:r>
              <a:rPr kumimoji="1" lang="ja-JP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70AD47">
                    <a:lumMod val="50000"/>
                  </a:srgbClr>
                </a:solidFill>
                <a:effectLst>
                  <a:glow rad="127000">
                    <a:sysClr val="window" lastClr="FFFFFF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Yu Gothic UI Semibold"/>
                <a:ea typeface="Yu Gothic UI Semibold"/>
                <a:cs typeface="+mj-cs"/>
              </a:rPr>
              <a:t>形成に向けた戦略　全体像（１／３）</a:t>
            </a:r>
          </a:p>
        </p:txBody>
      </p:sp>
      <p:sp>
        <p:nvSpPr>
          <p:cNvPr id="5" name="吹き出し: 四角形 4">
            <a:extLst>
              <a:ext uri="{FF2B5EF4-FFF2-40B4-BE49-F238E27FC236}">
                <a16:creationId xmlns:a16="http://schemas.microsoft.com/office/drawing/2014/main" id="{D47359D9-FF6B-13AE-B244-0C31C2C60DAC}"/>
              </a:ext>
            </a:extLst>
          </p:cNvPr>
          <p:cNvSpPr/>
          <p:nvPr/>
        </p:nvSpPr>
        <p:spPr>
          <a:xfrm>
            <a:off x="4413829" y="2642191"/>
            <a:ext cx="1674184" cy="317369"/>
          </a:xfrm>
          <a:prstGeom prst="wedgeRectCallout">
            <a:avLst>
              <a:gd name="adj1" fmla="val -32181"/>
              <a:gd name="adj2" fmla="val 248182"/>
            </a:avLst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sz="1200" b="1" u="sng" dirty="0">
                <a:solidFill>
                  <a:schemeClr val="tx1"/>
                </a:solidFill>
              </a:rPr>
              <a:t>2013</a:t>
            </a:r>
            <a:r>
              <a:rPr kumimoji="1" lang="ja-JP" altLang="en-US" sz="1200" b="1" u="sng" dirty="0">
                <a:solidFill>
                  <a:schemeClr val="tx1"/>
                </a:solidFill>
              </a:rPr>
              <a:t>年度比　</a:t>
            </a:r>
            <a:r>
              <a:rPr kumimoji="1" lang="en-US" altLang="ja-JP" sz="1200" b="1" u="sng" dirty="0">
                <a:solidFill>
                  <a:schemeClr val="tx1"/>
                </a:solidFill>
              </a:rPr>
              <a:t>46%</a:t>
            </a:r>
            <a:r>
              <a:rPr kumimoji="1" lang="ja-JP" altLang="en-US" sz="1200" b="1" u="sng" dirty="0">
                <a:solidFill>
                  <a:schemeClr val="tx1"/>
                </a:solidFill>
              </a:rPr>
              <a:t>減</a:t>
            </a:r>
          </a:p>
        </p:txBody>
      </p:sp>
    </p:spTree>
    <p:extLst>
      <p:ext uri="{BB962C8B-B14F-4D97-AF65-F5344CB8AC3E}">
        <p14:creationId xmlns:p14="http://schemas.microsoft.com/office/powerpoint/2010/main" val="15016623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D91984C-4F44-37DD-CA82-FA8A104739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タイトル 7">
            <a:extLst>
              <a:ext uri="{FF2B5EF4-FFF2-40B4-BE49-F238E27FC236}">
                <a16:creationId xmlns:a16="http://schemas.microsoft.com/office/drawing/2014/main" id="{D6AC35E2-2227-7194-153D-FC3D2F53F44E}"/>
              </a:ext>
            </a:extLst>
          </p:cNvPr>
          <p:cNvSpPr txBox="1">
            <a:spLocks/>
          </p:cNvSpPr>
          <p:nvPr/>
        </p:nvSpPr>
        <p:spPr>
          <a:xfrm>
            <a:off x="165466" y="705676"/>
            <a:ext cx="5402441" cy="369610"/>
          </a:xfrm>
          <a:prstGeom prst="roundRect">
            <a:avLst/>
          </a:prstGeom>
          <a:solidFill>
            <a:srgbClr val="D4E9E2"/>
          </a:solidFill>
        </p:spPr>
        <p:txBody>
          <a:bodyPr wrap="none" tIns="10800">
            <a:spAutoFit/>
          </a:bodyPr>
          <a:lstStyle>
            <a:lvl1pPr algn="l" defTabSz="142555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2000" kern="1200">
                <a:solidFill>
                  <a:schemeClr val="accent6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marL="342900" indent="-342900" defTabSz="1207013">
              <a:buFont typeface="Wingdings" panose="05000000000000000000" pitchFamily="2" charset="2"/>
              <a:buChar char="n"/>
            </a:pPr>
            <a:r>
              <a:rPr lang="ja-JP" altLang="en-US" dirty="0">
                <a:solidFill>
                  <a:srgbClr val="385723"/>
                </a:solidFill>
                <a:effectLst>
                  <a:glow rad="1270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Yu Gothic UI Semibold"/>
                <a:ea typeface="Yu Gothic UI Semibold"/>
              </a:rPr>
              <a:t>関係者の声等から見えた</a:t>
            </a:r>
            <a:r>
              <a:rPr lang="ja-JP" altLang="en-US" dirty="0">
                <a:solidFill>
                  <a:srgbClr val="FF0000"/>
                </a:solidFill>
                <a:effectLst>
                  <a:glow rad="1270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Yu Gothic UI Semibold"/>
                <a:ea typeface="Yu Gothic UI Semibold"/>
              </a:rPr>
              <a:t>課題</a:t>
            </a:r>
            <a:r>
              <a:rPr lang="ja-JP" altLang="en-US" dirty="0">
                <a:effectLst>
                  <a:glow rad="1270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Yu Gothic UI Semibold"/>
                <a:ea typeface="Yu Gothic UI Semibold"/>
              </a:rPr>
              <a:t>と</a:t>
            </a:r>
            <a:r>
              <a:rPr lang="ja-JP" altLang="en-US" dirty="0">
                <a:solidFill>
                  <a:srgbClr val="FF0000"/>
                </a:solidFill>
                <a:effectLst>
                  <a:glow rad="1270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Yu Gothic UI Semibold"/>
                <a:ea typeface="Yu Gothic UI Semibold"/>
              </a:rPr>
              <a:t>対応の方向性</a:t>
            </a:r>
          </a:p>
        </p:txBody>
      </p:sp>
      <p:sp>
        <p:nvSpPr>
          <p:cNvPr id="230" name="タイトル 7">
            <a:extLst>
              <a:ext uri="{FF2B5EF4-FFF2-40B4-BE49-F238E27FC236}">
                <a16:creationId xmlns:a16="http://schemas.microsoft.com/office/drawing/2014/main" id="{5F9B2A7E-1BE4-A4BD-D749-A9955EE601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4296" y="263374"/>
            <a:ext cx="6236603" cy="355606"/>
          </a:xfrm>
        </p:spPr>
        <p:txBody>
          <a:bodyPr/>
          <a:lstStyle/>
          <a:p>
            <a:r>
              <a:rPr lang="ja-JP" altLang="en-US" sz="2000" b="1" dirty="0">
                <a:effectLst>
                  <a:glow rad="1270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</a:rPr>
              <a:t>大阪“みなと”</a:t>
            </a:r>
            <a:r>
              <a:rPr lang="en-US" altLang="ja-JP" sz="2000" b="1" dirty="0">
                <a:effectLst>
                  <a:glow rad="1270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</a:rPr>
              <a:t>CNP</a:t>
            </a:r>
            <a:r>
              <a:rPr lang="ja-JP" altLang="en-US" sz="2000" b="1" dirty="0">
                <a:effectLst>
                  <a:glow rad="1270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</a:rPr>
              <a:t>形成に向けた戦略　</a:t>
            </a:r>
            <a:r>
              <a:rPr lang="ja-JP" altLang="en-US" sz="2000" b="1" dirty="0">
                <a:effectLst>
                  <a:glow rad="1270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全体像（２／３）</a:t>
            </a:r>
            <a:endParaRPr kumimoji="1" lang="ja-JP" altLang="en-US" sz="2000" b="1" dirty="0">
              <a:effectLst>
                <a:glow rad="127000">
                  <a:schemeClr val="bg1"/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スライド番号プレースホルダー 3">
            <a:extLst>
              <a:ext uri="{FF2B5EF4-FFF2-40B4-BE49-F238E27FC236}">
                <a16:creationId xmlns:a16="http://schemas.microsoft.com/office/drawing/2014/main" id="{44EA60CA-AE8D-CE61-C247-DDE3BE1048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2491311" y="9357382"/>
            <a:ext cx="442749" cy="276999"/>
          </a:xfrm>
        </p:spPr>
        <p:txBody>
          <a:bodyPr/>
          <a:lstStyle/>
          <a:p>
            <a:fld id="{BF5D0B73-05CA-492A-B367-7C6A2FE86996}" type="slidenum">
              <a:rPr kumimoji="1" lang="ja-JP" altLang="en-US" sz="1200" smtClean="0">
                <a:solidFill>
                  <a:schemeClr val="tx1"/>
                </a:solidFill>
              </a:rPr>
              <a:t>2</a:t>
            </a:fld>
            <a:endParaRPr kumimoji="1" lang="ja-JP" altLang="en-US" sz="1200" dirty="0">
              <a:solidFill>
                <a:schemeClr val="tx1"/>
              </a:solidFill>
            </a:endParaRPr>
          </a:p>
        </p:txBody>
      </p:sp>
      <p:graphicFrame>
        <p:nvGraphicFramePr>
          <p:cNvPr id="28" name="表 28">
            <a:extLst>
              <a:ext uri="{FF2B5EF4-FFF2-40B4-BE49-F238E27FC236}">
                <a16:creationId xmlns:a16="http://schemas.microsoft.com/office/drawing/2014/main" id="{5116396F-75F4-4272-ABEC-70942057496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11564617"/>
              </p:ext>
            </p:extLst>
          </p:nvPr>
        </p:nvGraphicFramePr>
        <p:xfrm>
          <a:off x="130059" y="1161981"/>
          <a:ext cx="12506075" cy="83579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732137">
                  <a:extLst>
                    <a:ext uri="{9D8B030D-6E8A-4147-A177-3AD203B41FA5}">
                      <a16:colId xmlns:a16="http://schemas.microsoft.com/office/drawing/2014/main" val="4263978063"/>
                    </a:ext>
                  </a:extLst>
                </a:gridCol>
                <a:gridCol w="1754581">
                  <a:extLst>
                    <a:ext uri="{9D8B030D-6E8A-4147-A177-3AD203B41FA5}">
                      <a16:colId xmlns:a16="http://schemas.microsoft.com/office/drawing/2014/main" val="80325898"/>
                    </a:ext>
                  </a:extLst>
                </a:gridCol>
                <a:gridCol w="6019357">
                  <a:extLst>
                    <a:ext uri="{9D8B030D-6E8A-4147-A177-3AD203B41FA5}">
                      <a16:colId xmlns:a16="http://schemas.microsoft.com/office/drawing/2014/main" val="988163944"/>
                    </a:ext>
                  </a:extLst>
                </a:gridCol>
              </a:tblGrid>
              <a:tr h="386926">
                <a:tc>
                  <a:txBody>
                    <a:bodyPr/>
                    <a:lstStyle/>
                    <a:p>
                      <a:pPr marL="0" marR="0" lvl="0" indent="0" algn="ctr" defTabSz="120701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ja-JP" altLang="en-US" sz="16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>
                            <a:glow rad="127000">
                              <a:schemeClr val="bg1"/>
                            </a:glow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</a:rPr>
                        <a:t>関係者の声等</a:t>
                      </a:r>
                      <a:endParaRPr kumimoji="1" lang="ja-JP" altLang="en-US" sz="1600" b="1" dirty="0">
                        <a:solidFill>
                          <a:schemeClr val="accent6">
                            <a:lumMod val="75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1207013">
                        <a:spcAft>
                          <a:spcPts val="600"/>
                        </a:spcAft>
                      </a:pPr>
                      <a:r>
                        <a:rPr lang="ja-JP" altLang="en-US" sz="16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>
                            <a:glow rad="127000">
                              <a:schemeClr val="bg1"/>
                            </a:glow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</a:rPr>
                        <a:t>見えた課題</a:t>
                      </a:r>
                      <a:endParaRPr lang="en-US" altLang="ja-JP" sz="1600" b="1" dirty="0">
                        <a:solidFill>
                          <a:schemeClr val="accent6">
                            <a:lumMod val="50000"/>
                          </a:schemeClr>
                        </a:solidFill>
                        <a:effectLst>
                          <a:glow rad="127000">
                            <a:schemeClr val="bg1"/>
                          </a:glow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+mn-ea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0701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accent6">
                              <a:lumMod val="50000"/>
                            </a:schemeClr>
                          </a:solidFill>
                          <a:effectLst>
                            <a:glow rad="127000">
                              <a:prstClr val="white"/>
                            </a:glow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対応の方向性</a:t>
                      </a:r>
                      <a:endParaRPr kumimoji="1" lang="en-US" altLang="ja-JP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accent6">
                            <a:lumMod val="50000"/>
                          </a:schemeClr>
                        </a:solidFill>
                        <a:effectLst>
                          <a:glow rad="127000">
                            <a:prstClr val="white"/>
                          </a:glow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94949857"/>
                  </a:ext>
                </a:extLst>
              </a:tr>
              <a:tr h="2038739">
                <a:tc>
                  <a:txBody>
                    <a:bodyPr/>
                    <a:lstStyle/>
                    <a:p>
                      <a:pPr marL="0" marR="0" lvl="0" indent="0" algn="l" defTabSz="120701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0" lang="ja-JP" altLang="en-US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2">
                              <a:lumMod val="75000"/>
                            </a:schemeClr>
                          </a:solidFill>
                          <a:effectLst>
                            <a:glow rad="127000">
                              <a:prstClr val="white"/>
                            </a:glow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ヒアリングより</a:t>
                      </a:r>
                      <a:endParaRPr kumimoji="0" lang="en-US" altLang="ja-JP" sz="14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2">
                            <a:lumMod val="75000"/>
                          </a:schemeClr>
                        </a:solidFill>
                        <a:effectLst>
                          <a:glow rad="127000">
                            <a:prstClr val="white"/>
                          </a:glow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marR="0" lvl="0" indent="-285750" algn="l" defTabSz="120701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ja-JP" alt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2">
                              <a:lumMod val="75000"/>
                            </a:schemeClr>
                          </a:solidFill>
                          <a:effectLst>
                            <a:glow rad="127000">
                              <a:prstClr val="white"/>
                            </a:glow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荷役機械の</a:t>
                      </a:r>
                      <a:r>
                        <a:rPr kumimoji="0" lang="en-US" altLang="ja-JP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2">
                              <a:lumMod val="75000"/>
                            </a:schemeClr>
                          </a:solidFill>
                          <a:effectLst>
                            <a:glow rad="127000">
                              <a:prstClr val="white"/>
                            </a:glow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CN</a:t>
                      </a:r>
                      <a:r>
                        <a:rPr kumimoji="0" lang="ja-JP" alt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2">
                              <a:lumMod val="75000"/>
                            </a:schemeClr>
                          </a:solidFill>
                          <a:effectLst>
                            <a:glow rad="127000">
                              <a:prstClr val="white"/>
                            </a:glow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化及び導入には、稼働に不可欠な</a:t>
                      </a:r>
                      <a:r>
                        <a:rPr kumimoji="0" lang="ja-JP" altLang="en-US" sz="1400" b="0" i="0" u="sng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2">
                              <a:lumMod val="75000"/>
                            </a:schemeClr>
                          </a:solidFill>
                          <a:effectLst>
                            <a:glow rad="127000">
                              <a:prstClr val="white"/>
                            </a:glow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周辺環境</a:t>
                      </a:r>
                      <a:r>
                        <a:rPr kumimoji="0" lang="ja-JP" alt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2">
                              <a:lumMod val="75000"/>
                            </a:schemeClr>
                          </a:solidFill>
                          <a:effectLst>
                            <a:glow rad="127000">
                              <a:prstClr val="white"/>
                            </a:glow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（メーカーによるメンテナンス体制など）</a:t>
                      </a:r>
                      <a:r>
                        <a:rPr kumimoji="0" lang="ja-JP" altLang="en-US" sz="1400" b="0" i="0" u="sng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2">
                              <a:lumMod val="75000"/>
                            </a:schemeClr>
                          </a:solidFill>
                          <a:effectLst>
                            <a:glow rad="127000">
                              <a:prstClr val="white"/>
                            </a:glow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整備</a:t>
                      </a:r>
                      <a:r>
                        <a:rPr kumimoji="0" lang="ja-JP" alt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2">
                              <a:lumMod val="75000"/>
                            </a:schemeClr>
                          </a:solidFill>
                          <a:effectLst>
                            <a:glow rad="127000">
                              <a:prstClr val="white"/>
                            </a:glow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が必要</a:t>
                      </a:r>
                    </a:p>
                    <a:p>
                      <a:pPr marL="285750" marR="0" lvl="0" indent="-285750" algn="l" defTabSz="120701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ja-JP" alt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2">
                              <a:lumMod val="75000"/>
                            </a:schemeClr>
                          </a:solidFill>
                          <a:effectLst>
                            <a:glow rad="127000">
                              <a:prstClr val="white"/>
                            </a:glow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設備更新は計画的に行われるため、</a:t>
                      </a:r>
                      <a:r>
                        <a:rPr kumimoji="0" lang="ja-JP" altLang="en-US" sz="1400" b="0" i="0" u="sng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2">
                              <a:lumMod val="75000"/>
                            </a:schemeClr>
                          </a:solidFill>
                          <a:effectLst>
                            <a:glow rad="127000">
                              <a:prstClr val="white"/>
                            </a:glow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タイミングが合うか</a:t>
                      </a:r>
                      <a:r>
                        <a:rPr kumimoji="0" lang="ja-JP" alt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2">
                              <a:lumMod val="75000"/>
                            </a:schemeClr>
                          </a:solidFill>
                          <a:effectLst>
                            <a:glow rad="127000">
                              <a:prstClr val="white"/>
                            </a:glow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、前倒ししてでもメリットがあるか、判断が必要（新技術・次世代エネルギーの導入等）</a:t>
                      </a:r>
                      <a:endParaRPr kumimoji="0" lang="en-US" altLang="ja-JP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2">
                            <a:lumMod val="75000"/>
                          </a:schemeClr>
                        </a:solidFill>
                        <a:effectLst>
                          <a:glow rad="127000">
                            <a:prstClr val="white"/>
                          </a:glow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marR="0" lvl="0" indent="-285750" algn="l" defTabSz="120701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1" lang="ja-JP" alt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2">
                              <a:lumMod val="75000"/>
                            </a:schemeClr>
                          </a:solidFill>
                          <a:effectLst>
                            <a:glow rad="127000">
                              <a:prstClr val="white"/>
                            </a:glow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水素利用に関する法制度（高圧ガス保安法など）の</a:t>
                      </a:r>
                      <a:r>
                        <a:rPr kumimoji="1" lang="ja-JP" altLang="en-US" sz="1400" b="0" i="0" u="sng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2">
                              <a:lumMod val="75000"/>
                            </a:schemeClr>
                          </a:solidFill>
                          <a:effectLst>
                            <a:glow rad="127000">
                              <a:prstClr val="white"/>
                            </a:glow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規制緩和</a:t>
                      </a:r>
                      <a:r>
                        <a:rPr kumimoji="1" lang="ja-JP" alt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2">
                              <a:lumMod val="75000"/>
                            </a:schemeClr>
                          </a:solidFill>
                          <a:effectLst>
                            <a:glow rad="127000">
                              <a:prstClr val="white"/>
                            </a:glow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が必要</a:t>
                      </a:r>
                      <a:endParaRPr kumimoji="1" lang="ja-JP" altLang="en-US" sz="1400" u="none" dirty="0">
                        <a:solidFill>
                          <a:schemeClr val="tx2">
                            <a:lumMod val="75000"/>
                          </a:schemeClr>
                        </a:solidFill>
                        <a:latin typeface="+mn-lt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1207013">
                        <a:spcAft>
                          <a:spcPts val="600"/>
                        </a:spcAft>
                      </a:pPr>
                      <a:r>
                        <a:rPr lang="ja-JP" altLang="en-US" sz="1600" b="1" u="sng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>
                            <a:glow rad="127000">
                              <a:schemeClr val="bg1"/>
                            </a:glow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</a:rPr>
                        <a:t>課題①</a:t>
                      </a:r>
                      <a:endParaRPr lang="en-US" altLang="ja-JP" sz="1600" b="1" u="sng" dirty="0">
                        <a:solidFill>
                          <a:schemeClr val="accent6">
                            <a:lumMod val="50000"/>
                          </a:schemeClr>
                        </a:solidFill>
                        <a:effectLst>
                          <a:glow rad="127000">
                            <a:schemeClr val="bg1"/>
                          </a:glow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+mn-ea"/>
                      </a:endParaRPr>
                    </a:p>
                    <a:p>
                      <a:pPr algn="l" defTabSz="1207013">
                        <a:spcAft>
                          <a:spcPts val="600"/>
                        </a:spcAft>
                      </a:pPr>
                      <a:r>
                        <a:rPr lang="ja-JP" altLang="en-US" sz="16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>
                            <a:glow rad="127000">
                              <a:schemeClr val="bg1"/>
                            </a:glow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</a:rPr>
                        <a:t>技術開発やルール化が見えない</a:t>
                      </a:r>
                      <a:endParaRPr lang="en-US" altLang="ja-JP" sz="1600" b="1" dirty="0">
                        <a:solidFill>
                          <a:schemeClr val="accent6">
                            <a:lumMod val="50000"/>
                          </a:schemeClr>
                        </a:solidFill>
                        <a:effectLst>
                          <a:glow rad="127000">
                            <a:schemeClr val="bg1"/>
                          </a:glow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+mn-ea"/>
                      </a:endParaRPr>
                    </a:p>
                    <a:p>
                      <a:pPr algn="l" defTabSz="1207013">
                        <a:spcAft>
                          <a:spcPts val="600"/>
                        </a:spcAft>
                      </a:pPr>
                      <a:r>
                        <a:rPr lang="ja-JP" altLang="en-US" sz="16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>
                            <a:glow rad="127000">
                              <a:schemeClr val="bg1"/>
                            </a:glow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</a:rPr>
                        <a:t>（新技術や次世代エネルギーなど）</a:t>
                      </a:r>
                      <a:endParaRPr lang="en-US" altLang="ja-JP" sz="1600" b="1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+mn-lt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0701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ja-JP" altLang="en-US" sz="16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accent6">
                              <a:lumMod val="50000"/>
                            </a:schemeClr>
                          </a:solidFill>
                          <a:effectLst>
                            <a:glow rad="127000">
                              <a:prstClr val="white"/>
                            </a:glow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新技術の普及拡大、導入環境の整備促進や</a:t>
                      </a:r>
                      <a:r>
                        <a:rPr lang="ja-JP" altLang="en-US" sz="16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>
                            <a:glow rad="127000">
                              <a:schemeClr val="bg1"/>
                            </a:glow>
                          </a:effectLst>
                          <a:latin typeface="+mj-ea"/>
                        </a:rPr>
                        <a:t>エネルギー転換の障壁となる法規制の緩和</a:t>
                      </a:r>
                      <a:r>
                        <a:rPr lang="ja-JP" altLang="en-US" sz="1600" b="1" u="none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>
                            <a:glow rad="127000">
                              <a:schemeClr val="bg1"/>
                            </a:glow>
                          </a:effectLst>
                          <a:latin typeface="+mj-ea"/>
                        </a:rPr>
                        <a:t>が必要</a:t>
                      </a:r>
                    </a:p>
                    <a:p>
                      <a:pPr marL="889257" lvl="1" indent="-285750" defTabSz="1207013">
                        <a:spcAft>
                          <a:spcPts val="6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ja-JP" altLang="en-US" sz="1400" b="0" dirty="0">
                          <a:solidFill>
                            <a:schemeClr val="tx1"/>
                          </a:solidFill>
                          <a:effectLst>
                            <a:glow rad="127000">
                              <a:schemeClr val="bg1"/>
                            </a:glow>
                          </a:effectLst>
                          <a:latin typeface="+mj-ea"/>
                        </a:rPr>
                        <a:t>新技術・次世代エネルギー導入等に関する国や自治体の関与</a:t>
                      </a:r>
                      <a:endParaRPr lang="en-US" altLang="ja-JP" sz="1400" b="0" dirty="0">
                        <a:solidFill>
                          <a:schemeClr val="tx1"/>
                        </a:solidFill>
                        <a:effectLst>
                          <a:glow rad="127000">
                            <a:schemeClr val="bg1"/>
                          </a:glow>
                        </a:effectLst>
                        <a:latin typeface="+mj-ea"/>
                      </a:endParaRPr>
                    </a:p>
                    <a:p>
                      <a:pPr marL="889257" lvl="1" indent="-285750" defTabSz="1207013">
                        <a:spcAft>
                          <a:spcPts val="6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ja-JP" altLang="en-US" sz="1400" b="0" dirty="0">
                          <a:solidFill>
                            <a:schemeClr val="tx1"/>
                          </a:solidFill>
                          <a:effectLst>
                            <a:glow rad="127000">
                              <a:schemeClr val="bg1"/>
                            </a:glow>
                          </a:effectLst>
                          <a:latin typeface="+mj-ea"/>
                        </a:rPr>
                        <a:t>新技術・次世代エネルギーに係る国への規制緩和要望</a:t>
                      </a:r>
                      <a:endParaRPr lang="en-US" altLang="ja-JP" sz="1400" b="0" dirty="0">
                        <a:solidFill>
                          <a:schemeClr val="tx1"/>
                        </a:solidFill>
                        <a:effectLst>
                          <a:glow rad="127000">
                            <a:schemeClr val="bg1"/>
                          </a:glow>
                        </a:effectLst>
                        <a:latin typeface="+mj-ea"/>
                      </a:endParaRPr>
                    </a:p>
                    <a:p>
                      <a:pPr marL="889257" lvl="1" indent="-285750" defTabSz="1207013">
                        <a:spcAft>
                          <a:spcPts val="6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ja-JP" altLang="en-US" sz="1400" b="0" dirty="0">
                          <a:solidFill>
                            <a:schemeClr val="tx1"/>
                          </a:solidFill>
                          <a:effectLst>
                            <a:glow rad="127000">
                              <a:schemeClr val="bg1"/>
                            </a:glow>
                          </a:effectLst>
                          <a:latin typeface="+mj-ea"/>
                        </a:rPr>
                        <a:t>産業・環境部局の取組との連携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24302024"/>
                  </a:ext>
                </a:extLst>
              </a:tr>
              <a:tr h="1318282">
                <a:tc>
                  <a:txBody>
                    <a:bodyPr/>
                    <a:lstStyle/>
                    <a:p>
                      <a:pPr marL="0" marR="0" lvl="0" indent="0" algn="l" defTabSz="120701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0" lang="ja-JP" altLang="en-US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2">
                              <a:lumMod val="75000"/>
                            </a:schemeClr>
                          </a:solidFill>
                          <a:effectLst>
                            <a:glow rad="127000">
                              <a:prstClr val="white"/>
                            </a:glow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ヒアリングより</a:t>
                      </a:r>
                      <a:endParaRPr kumimoji="0" lang="en-US" altLang="ja-JP" sz="14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2">
                            <a:lumMod val="75000"/>
                          </a:schemeClr>
                        </a:solidFill>
                        <a:effectLst>
                          <a:glow rad="127000">
                            <a:prstClr val="white"/>
                          </a:glow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marR="0" lvl="0" indent="-285750" algn="l" defTabSz="120701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1" lang="ja-JP" altLang="en-US" sz="1400" b="0" i="0" u="sng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2">
                              <a:lumMod val="75000"/>
                            </a:schemeClr>
                          </a:solidFill>
                          <a:effectLst>
                            <a:glow rad="127000">
                              <a:prstClr val="white"/>
                            </a:glow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従来型と比べて高額</a:t>
                      </a:r>
                      <a:r>
                        <a:rPr kumimoji="1" lang="ja-JP" alt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2">
                              <a:lumMod val="75000"/>
                            </a:schemeClr>
                          </a:solidFill>
                          <a:effectLst>
                            <a:glow rad="127000">
                              <a:prstClr val="white"/>
                            </a:glow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な</a:t>
                      </a:r>
                      <a:r>
                        <a:rPr kumimoji="1" lang="en-US" altLang="ja-JP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2">
                              <a:lumMod val="75000"/>
                            </a:schemeClr>
                          </a:solidFill>
                          <a:effectLst>
                            <a:glow rad="127000">
                              <a:prstClr val="white"/>
                            </a:glow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CN</a:t>
                      </a:r>
                      <a:r>
                        <a:rPr kumimoji="1" lang="ja-JP" alt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2">
                              <a:lumMod val="75000"/>
                            </a:schemeClr>
                          </a:solidFill>
                          <a:effectLst>
                            <a:glow rad="127000">
                              <a:prstClr val="white"/>
                            </a:glow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関連設備等の導入による経済的負担（ユーザーへの価格転嫁は困難）</a:t>
                      </a:r>
                    </a:p>
                    <a:p>
                      <a:pPr marL="285750" marR="0" lvl="0" indent="-285750" algn="l" defTabSz="120701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1" lang="ja-JP" alt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2">
                              <a:lumMod val="75000"/>
                            </a:schemeClr>
                          </a:solidFill>
                          <a:effectLst>
                            <a:glow rad="127000">
                              <a:prstClr val="white"/>
                            </a:glow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既存の補助金や支援メニューがあるが、</a:t>
                      </a:r>
                      <a:r>
                        <a:rPr kumimoji="1" lang="ja-JP" altLang="en-US" sz="1400" b="0" i="0" u="sng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2">
                              <a:lumMod val="75000"/>
                            </a:schemeClr>
                          </a:solidFill>
                          <a:effectLst>
                            <a:glow rad="127000">
                              <a:prstClr val="white"/>
                            </a:glow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利用要件</a:t>
                      </a:r>
                      <a:r>
                        <a:rPr kumimoji="1" lang="ja-JP" alt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2">
                              <a:lumMod val="75000"/>
                            </a:schemeClr>
                          </a:solidFill>
                          <a:effectLst>
                            <a:glow rad="127000">
                              <a:prstClr val="white"/>
                            </a:glow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（完了期限など）</a:t>
                      </a:r>
                      <a:r>
                        <a:rPr kumimoji="1" lang="ja-JP" altLang="en-US" sz="1400" b="0" i="0" u="sng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2">
                              <a:lumMod val="75000"/>
                            </a:schemeClr>
                          </a:solidFill>
                          <a:effectLst>
                            <a:glow rad="127000">
                              <a:prstClr val="white"/>
                            </a:glow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が厳しく</a:t>
                      </a:r>
                      <a:r>
                        <a:rPr kumimoji="1" lang="ja-JP" alt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2">
                              <a:lumMod val="75000"/>
                            </a:schemeClr>
                          </a:solidFill>
                          <a:effectLst>
                            <a:glow rad="127000">
                              <a:prstClr val="white"/>
                            </a:glow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活用が困難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1207013">
                        <a:spcAft>
                          <a:spcPts val="600"/>
                        </a:spcAft>
                      </a:pPr>
                      <a:r>
                        <a:rPr lang="ja-JP" altLang="en-US" sz="1600" b="1" u="sng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>
                            <a:glow rad="127000">
                              <a:schemeClr val="bg1"/>
                            </a:glow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</a:rPr>
                        <a:t>課題②</a:t>
                      </a:r>
                      <a:endParaRPr lang="en-US" altLang="ja-JP" sz="1600" b="1" u="sng" dirty="0">
                        <a:solidFill>
                          <a:schemeClr val="accent6">
                            <a:lumMod val="50000"/>
                          </a:schemeClr>
                        </a:solidFill>
                        <a:effectLst>
                          <a:glow rad="127000">
                            <a:schemeClr val="bg1"/>
                          </a:glow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+mn-ea"/>
                      </a:endParaRPr>
                    </a:p>
                    <a:p>
                      <a:pPr algn="l" defTabSz="1207013">
                        <a:spcAft>
                          <a:spcPts val="600"/>
                        </a:spcAft>
                      </a:pPr>
                      <a:r>
                        <a:rPr kumimoji="1" lang="ja-JP" altLang="en-US" sz="16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>
                            <a:glow rad="127000">
                              <a:schemeClr val="bg1"/>
                            </a:glow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</a:rPr>
                        <a:t>経済的負担</a:t>
                      </a:r>
                      <a:endParaRPr kumimoji="1" lang="ja-JP" altLang="en-US" sz="1600" b="1" dirty="0">
                        <a:solidFill>
                          <a:schemeClr val="accent6">
                            <a:lumMod val="50000"/>
                          </a:schemeClr>
                        </a:solidFill>
                        <a:effectLst>
                          <a:glow rad="127000">
                            <a:schemeClr val="bg1"/>
                          </a:glow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1207013">
                        <a:spcAft>
                          <a:spcPts val="600"/>
                        </a:spcAft>
                      </a:pPr>
                      <a:r>
                        <a:rPr lang="ja-JP" altLang="en-US" sz="16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>
                            <a:glow rad="127000">
                              <a:schemeClr val="bg1"/>
                            </a:glow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</a:rPr>
                        <a:t>事業者の脱炭素化への設備投資等の経済的負担の軽減</a:t>
                      </a:r>
                      <a:endParaRPr lang="en-US" altLang="ja-JP" sz="1600" b="1" dirty="0">
                        <a:solidFill>
                          <a:schemeClr val="accent6">
                            <a:lumMod val="50000"/>
                          </a:schemeClr>
                        </a:solidFill>
                        <a:effectLst>
                          <a:glow rad="127000">
                            <a:schemeClr val="bg1"/>
                          </a:glow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+mn-ea"/>
                      </a:endParaRPr>
                    </a:p>
                    <a:p>
                      <a:pPr marL="889257" lvl="1" indent="-285750" defTabSz="1207013">
                        <a:spcAft>
                          <a:spcPts val="6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altLang="ja-JP" sz="1400" dirty="0">
                          <a:solidFill>
                            <a:schemeClr val="tx1"/>
                          </a:solidFill>
                          <a:effectLst>
                            <a:glow rad="127000">
                              <a:schemeClr val="bg1"/>
                            </a:glow>
                          </a:effectLst>
                          <a:latin typeface="+mj-ea"/>
                        </a:rPr>
                        <a:t>CNP</a:t>
                      </a:r>
                      <a:r>
                        <a:rPr lang="ja-JP" altLang="en-US" sz="1400" dirty="0">
                          <a:solidFill>
                            <a:schemeClr val="tx1"/>
                          </a:solidFill>
                          <a:effectLst>
                            <a:glow rad="127000">
                              <a:schemeClr val="bg1"/>
                            </a:glow>
                          </a:effectLst>
                          <a:latin typeface="+mj-ea"/>
                        </a:rPr>
                        <a:t>関連費用に対する補助や国等への要望</a:t>
                      </a:r>
                      <a:endParaRPr lang="en-US" altLang="ja-JP" sz="1400" dirty="0">
                        <a:solidFill>
                          <a:schemeClr val="tx1"/>
                        </a:solidFill>
                        <a:effectLst>
                          <a:glow rad="127000">
                            <a:schemeClr val="bg1"/>
                          </a:glow>
                        </a:effectLst>
                        <a:latin typeface="+mj-ea"/>
                      </a:endParaRPr>
                    </a:p>
                    <a:p>
                      <a:pPr marL="889257" lvl="1" indent="-285750" defTabSz="1207013">
                        <a:spcAft>
                          <a:spcPts val="6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ja-JP" altLang="en-US" sz="1400" dirty="0">
                          <a:solidFill>
                            <a:schemeClr val="tx1"/>
                          </a:solidFill>
                          <a:effectLst>
                            <a:glow rad="127000">
                              <a:schemeClr val="bg1"/>
                            </a:glow>
                          </a:effectLst>
                          <a:latin typeface="+mj-ea"/>
                        </a:rPr>
                        <a:t>民間事業者への</a:t>
                      </a:r>
                      <a:r>
                        <a:rPr lang="en-US" altLang="ja-JP" sz="1400" dirty="0">
                          <a:solidFill>
                            <a:schemeClr val="tx1"/>
                          </a:solidFill>
                          <a:effectLst>
                            <a:glow rad="127000">
                              <a:schemeClr val="bg1"/>
                            </a:glow>
                          </a:effectLst>
                          <a:latin typeface="+mj-ea"/>
                        </a:rPr>
                        <a:t>CNP</a:t>
                      </a:r>
                      <a:r>
                        <a:rPr lang="ja-JP" altLang="en-US" sz="1400" dirty="0">
                          <a:solidFill>
                            <a:schemeClr val="tx1"/>
                          </a:solidFill>
                          <a:effectLst>
                            <a:glow rad="127000">
                              <a:schemeClr val="bg1"/>
                            </a:glow>
                          </a:effectLst>
                          <a:latin typeface="+mj-ea"/>
                        </a:rPr>
                        <a:t>関連費用に対する支援（サステナブル・ファイナンス・フレームワーク）</a:t>
                      </a:r>
                      <a:endParaRPr lang="en-US" altLang="ja-JP" sz="1400" dirty="0">
                        <a:solidFill>
                          <a:schemeClr val="tx1"/>
                        </a:solidFill>
                        <a:effectLst>
                          <a:glow rad="127000">
                            <a:schemeClr val="bg1"/>
                          </a:glow>
                        </a:effectLst>
                        <a:latin typeface="+mj-ea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47280536"/>
                  </a:ext>
                </a:extLst>
              </a:tr>
              <a:tr h="2544592">
                <a:tc>
                  <a:txBody>
                    <a:bodyPr/>
                    <a:lstStyle/>
                    <a:p>
                      <a:pPr marL="0" marR="0" lvl="0" indent="0" algn="l" defTabSz="120701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0" lang="ja-JP" altLang="en-US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2">
                              <a:lumMod val="75000"/>
                            </a:schemeClr>
                          </a:solidFill>
                          <a:effectLst>
                            <a:glow rad="127000">
                              <a:prstClr val="white"/>
                            </a:glow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ヒアリングより</a:t>
                      </a:r>
                      <a:endParaRPr kumimoji="0" lang="en-US" altLang="ja-JP" sz="14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2">
                            <a:lumMod val="75000"/>
                          </a:schemeClr>
                        </a:solidFill>
                        <a:effectLst>
                          <a:glow rad="127000">
                            <a:prstClr val="white"/>
                          </a:glow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marR="0" lvl="0" indent="-285750" algn="l" defTabSz="120701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1" lang="en-US" altLang="ja-JP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2">
                              <a:lumMod val="75000"/>
                            </a:schemeClr>
                          </a:solidFill>
                          <a:effectLst>
                            <a:glow rad="127000">
                              <a:prstClr val="white"/>
                            </a:glow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CN</a:t>
                      </a:r>
                      <a:r>
                        <a:rPr kumimoji="1" lang="ja-JP" alt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2">
                              <a:lumMod val="75000"/>
                            </a:schemeClr>
                          </a:solidFill>
                          <a:effectLst>
                            <a:glow rad="127000">
                              <a:prstClr val="white"/>
                            </a:glow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実現に向けたアイデアはあるが、</a:t>
                      </a:r>
                      <a:r>
                        <a:rPr kumimoji="1" lang="ja-JP" altLang="en-US" sz="1400" b="0" i="0" u="sng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2">
                              <a:lumMod val="75000"/>
                            </a:schemeClr>
                          </a:solidFill>
                          <a:effectLst>
                            <a:glow rad="127000">
                              <a:prstClr val="white"/>
                            </a:glow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１社単独では困難</a:t>
                      </a:r>
                      <a:r>
                        <a:rPr kumimoji="1" lang="ja-JP" alt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2">
                              <a:lumMod val="75000"/>
                            </a:schemeClr>
                          </a:solidFill>
                          <a:effectLst>
                            <a:glow rad="127000">
                              <a:prstClr val="white"/>
                            </a:glow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であり、国などによる支援や企業間の連携が必要</a:t>
                      </a:r>
                    </a:p>
                    <a:p>
                      <a:pPr marL="285750" marR="0" lvl="0" indent="-285750" algn="l" defTabSz="120701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1" lang="ja-JP" alt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2">
                              <a:lumMod val="75000"/>
                            </a:schemeClr>
                          </a:solidFill>
                          <a:effectLst>
                            <a:glow rad="127000">
                              <a:prstClr val="white"/>
                            </a:glow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企業における専門部署、人材の不足により</a:t>
                      </a:r>
                      <a:r>
                        <a:rPr kumimoji="1" lang="en-US" altLang="ja-JP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2">
                              <a:lumMod val="75000"/>
                            </a:schemeClr>
                          </a:solidFill>
                          <a:effectLst>
                            <a:glow rad="127000">
                              <a:prstClr val="white"/>
                            </a:glow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CN</a:t>
                      </a:r>
                      <a:r>
                        <a:rPr kumimoji="1" lang="ja-JP" alt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2">
                              <a:lumMod val="75000"/>
                            </a:schemeClr>
                          </a:solidFill>
                          <a:effectLst>
                            <a:glow rad="127000">
                              <a:prstClr val="white"/>
                            </a:glow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の施策の検討自体困難</a:t>
                      </a:r>
                      <a:endParaRPr kumimoji="1" lang="en-US" altLang="ja-JP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2">
                            <a:lumMod val="75000"/>
                          </a:schemeClr>
                        </a:solidFill>
                        <a:effectLst>
                          <a:glow rad="127000">
                            <a:prstClr val="white"/>
                          </a:glow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marR="0" lvl="0" indent="-285750" algn="l" defTabSz="120701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1" lang="ja-JP" alt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2">
                              <a:lumMod val="75000"/>
                            </a:schemeClr>
                          </a:solidFill>
                          <a:effectLst>
                            <a:glow rad="127000">
                              <a:prstClr val="white"/>
                            </a:glow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水素の供給者・需要者それぞれがいないと成り立たないので</a:t>
                      </a:r>
                      <a:r>
                        <a:rPr kumimoji="1" lang="ja-JP" altLang="en-US" sz="1400" b="0" i="0" u="sng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2">
                              <a:lumMod val="75000"/>
                            </a:schemeClr>
                          </a:solidFill>
                          <a:effectLst>
                            <a:glow rad="127000">
                              <a:prstClr val="white"/>
                            </a:glow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他事業者の情報</a:t>
                      </a:r>
                      <a:r>
                        <a:rPr kumimoji="1" lang="ja-JP" alt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2">
                              <a:lumMod val="75000"/>
                            </a:schemeClr>
                          </a:solidFill>
                          <a:effectLst>
                            <a:glow rad="127000">
                              <a:prstClr val="white"/>
                            </a:glow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が知りたい。（企業のビジネスマッチング）</a:t>
                      </a:r>
                    </a:p>
                    <a:p>
                      <a:pPr marL="285750" marR="0" lvl="0" indent="-285750" algn="l" defTabSz="120701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1" lang="ja-JP" altLang="en-US" sz="1400" b="0" i="0" u="sng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2">
                              <a:lumMod val="75000"/>
                            </a:schemeClr>
                          </a:solidFill>
                          <a:effectLst>
                            <a:glow rad="127000">
                              <a:prstClr val="white"/>
                            </a:glow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国・府・市の補助制度や新技術</a:t>
                      </a:r>
                      <a:r>
                        <a:rPr kumimoji="1" lang="ja-JP" alt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2">
                              <a:lumMod val="75000"/>
                            </a:schemeClr>
                          </a:solidFill>
                          <a:effectLst>
                            <a:glow rad="127000">
                              <a:prstClr val="white"/>
                            </a:glow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など、</a:t>
                      </a:r>
                      <a:r>
                        <a:rPr kumimoji="1" lang="en-US" altLang="ja-JP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2">
                              <a:lumMod val="75000"/>
                            </a:schemeClr>
                          </a:solidFill>
                          <a:effectLst>
                            <a:glow rad="127000">
                              <a:prstClr val="white"/>
                            </a:glow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CNP</a:t>
                      </a:r>
                      <a:r>
                        <a:rPr kumimoji="1" lang="ja-JP" alt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2">
                              <a:lumMod val="75000"/>
                            </a:schemeClr>
                          </a:solidFill>
                          <a:effectLst>
                            <a:glow rad="127000">
                              <a:prstClr val="white"/>
                            </a:glow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に関する情報が不足</a:t>
                      </a:r>
                      <a:endParaRPr kumimoji="1" lang="ja-JP" altLang="en-US" sz="1400" u="none" dirty="0">
                        <a:solidFill>
                          <a:schemeClr val="tx2">
                            <a:lumMod val="75000"/>
                          </a:schemeClr>
                        </a:solidFill>
                        <a:latin typeface="+mn-lt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1207013">
                        <a:spcAft>
                          <a:spcPts val="600"/>
                        </a:spcAft>
                      </a:pPr>
                      <a:r>
                        <a:rPr lang="ja-JP" altLang="en-US" sz="1600" b="1" u="sng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>
                            <a:glow rad="127000">
                              <a:schemeClr val="bg1"/>
                            </a:glow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</a:rPr>
                        <a:t>課題③</a:t>
                      </a:r>
                      <a:endParaRPr lang="en-US" altLang="ja-JP" sz="1600" b="1" u="sng" dirty="0">
                        <a:solidFill>
                          <a:schemeClr val="accent6">
                            <a:lumMod val="50000"/>
                          </a:schemeClr>
                        </a:solidFill>
                        <a:effectLst>
                          <a:glow rad="127000">
                            <a:schemeClr val="bg1"/>
                          </a:glow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+mn-ea"/>
                      </a:endParaRPr>
                    </a:p>
                    <a:p>
                      <a:pPr algn="l" defTabSz="1207013">
                        <a:spcAft>
                          <a:spcPts val="600"/>
                        </a:spcAft>
                      </a:pPr>
                      <a:r>
                        <a:rPr kumimoji="1" lang="ja-JP" altLang="en-US" sz="16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>
                            <a:glow rad="127000">
                              <a:schemeClr val="bg1"/>
                            </a:glow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</a:rPr>
                        <a:t>人材や情報不足・連携体制の構築の難しさ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0701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ja-JP" altLang="en-US" sz="16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accent6">
                              <a:lumMod val="50000"/>
                            </a:schemeClr>
                          </a:solidFill>
                          <a:effectLst>
                            <a:glow rad="127000">
                              <a:prstClr val="white"/>
                            </a:glow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官民・民民連携で取組を推進できる環境や</a:t>
                      </a:r>
                      <a:r>
                        <a:rPr kumimoji="0" lang="en-US" altLang="ja-JP" sz="16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accent6">
                              <a:lumMod val="50000"/>
                            </a:schemeClr>
                          </a:solidFill>
                          <a:effectLst>
                            <a:glow rad="127000">
                              <a:prstClr val="white"/>
                            </a:glow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CNP</a:t>
                      </a:r>
                      <a:r>
                        <a:rPr kumimoji="0" lang="ja-JP" altLang="en-US" sz="16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accent6">
                              <a:lumMod val="50000"/>
                            </a:schemeClr>
                          </a:solidFill>
                          <a:effectLst>
                            <a:glow rad="127000">
                              <a:prstClr val="white"/>
                            </a:glow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関連情報が取得し易い環境の整備が必要</a:t>
                      </a:r>
                      <a:r>
                        <a:rPr kumimoji="1" lang="ja-JP" altLang="en-US" sz="16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accent6">
                              <a:lumMod val="50000"/>
                            </a:schemeClr>
                          </a:solidFill>
                          <a:effectLst>
                            <a:glow rad="127000">
                              <a:prstClr val="white"/>
                            </a:glow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　</a:t>
                      </a:r>
                      <a:r>
                        <a:rPr kumimoji="1" lang="ja-JP" altLang="en-US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accent6">
                              <a:lumMod val="50000"/>
                            </a:schemeClr>
                          </a:solidFill>
                          <a:effectLst>
                            <a:glow rad="127000">
                              <a:prstClr val="white"/>
                            </a:glow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　</a:t>
                      </a:r>
                      <a:endParaRPr kumimoji="1" lang="en-US" altLang="ja-JP" sz="14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accent6">
                            <a:lumMod val="50000"/>
                          </a:schemeClr>
                        </a:solidFill>
                        <a:effectLst>
                          <a:glow rad="127000">
                            <a:prstClr val="white"/>
                          </a:glow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889257" marR="0" lvl="1" indent="-285750" algn="l" defTabSz="120701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ja-JP" altLang="en-US" sz="1400" dirty="0">
                          <a:solidFill>
                            <a:schemeClr val="tx1"/>
                          </a:solidFill>
                          <a:effectLst>
                            <a:glow rad="127000">
                              <a:schemeClr val="bg1"/>
                            </a:glow>
                          </a:effectLst>
                          <a:latin typeface="+mj-ea"/>
                        </a:rPr>
                        <a:t>官民連携・民民連携で取組を推進できるような環境づくり </a:t>
                      </a:r>
                      <a:endParaRPr lang="en-US" altLang="ja-JP" sz="1400" dirty="0">
                        <a:solidFill>
                          <a:schemeClr val="tx1"/>
                        </a:solidFill>
                        <a:effectLst>
                          <a:glow rad="127000">
                            <a:schemeClr val="bg1"/>
                          </a:glow>
                        </a:effectLst>
                        <a:latin typeface="+mj-ea"/>
                      </a:endParaRPr>
                    </a:p>
                    <a:p>
                      <a:pPr marL="889257" lvl="1" indent="-285750" defTabSz="1207013">
                        <a:spcAft>
                          <a:spcPts val="6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ja-JP" altLang="en-US" sz="1400" dirty="0">
                          <a:solidFill>
                            <a:schemeClr val="tx1"/>
                          </a:solidFill>
                          <a:effectLst>
                            <a:glow rad="127000">
                              <a:schemeClr val="bg1"/>
                            </a:glow>
                          </a:effectLst>
                          <a:latin typeface="+mj-ea"/>
                        </a:rPr>
                        <a:t>民間事業者に対する</a:t>
                      </a:r>
                      <a:r>
                        <a:rPr lang="en-US" altLang="ja-JP" sz="1400" dirty="0">
                          <a:solidFill>
                            <a:schemeClr val="tx1"/>
                          </a:solidFill>
                          <a:effectLst>
                            <a:glow rad="127000">
                              <a:schemeClr val="bg1"/>
                            </a:glow>
                          </a:effectLst>
                          <a:latin typeface="+mj-ea"/>
                        </a:rPr>
                        <a:t>CNP</a:t>
                      </a:r>
                      <a:r>
                        <a:rPr lang="ja-JP" altLang="en-US" sz="1400" dirty="0">
                          <a:solidFill>
                            <a:schemeClr val="tx1"/>
                          </a:solidFill>
                          <a:effectLst>
                            <a:glow rad="127000">
                              <a:schemeClr val="bg1"/>
                            </a:glow>
                          </a:effectLst>
                          <a:latin typeface="+mj-ea"/>
                        </a:rPr>
                        <a:t>関連の情報提供・共有</a:t>
                      </a:r>
                      <a:endParaRPr lang="en-US" altLang="ja-JP" sz="1400" dirty="0">
                        <a:solidFill>
                          <a:schemeClr val="tx1"/>
                        </a:solidFill>
                        <a:effectLst>
                          <a:glow rad="127000">
                            <a:schemeClr val="bg1"/>
                          </a:glow>
                        </a:effectLst>
                        <a:latin typeface="+mj-ea"/>
                      </a:endParaRPr>
                    </a:p>
                    <a:p>
                      <a:pPr marL="603507" lvl="1" indent="0" defTabSz="1207013">
                        <a:spcAft>
                          <a:spcPts val="60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ja-JP" altLang="en-US" sz="1400" dirty="0">
                          <a:solidFill>
                            <a:schemeClr val="tx1"/>
                          </a:solidFill>
                          <a:effectLst>
                            <a:glow rad="127000">
                              <a:schemeClr val="bg1"/>
                            </a:glow>
                          </a:effectLst>
                          <a:latin typeface="+mj-ea"/>
                        </a:rPr>
                        <a:t>　　（情報の普及による機運醸成、意識付け）</a:t>
                      </a:r>
                      <a:r>
                        <a:rPr kumimoji="1" lang="ja-JP" altLang="en-US" sz="14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+mn-lt"/>
                        </a:rPr>
                        <a:t>　</a:t>
                      </a:r>
                      <a:endParaRPr kumimoji="1" lang="en-US" altLang="ja-JP" sz="1400" b="1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+mn-lt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90018886"/>
                  </a:ext>
                </a:extLst>
              </a:tr>
              <a:tr h="2069397">
                <a:tc>
                  <a:txBody>
                    <a:bodyPr/>
                    <a:lstStyle/>
                    <a:p>
                      <a:pPr marL="0" marR="0" lvl="0" indent="0" algn="l" defTabSz="120701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1" lang="ja-JP" altLang="en-US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2">
                              <a:lumMod val="75000"/>
                            </a:schemeClr>
                          </a:solidFill>
                          <a:effectLst>
                            <a:glow rad="127000">
                              <a:prstClr val="white"/>
                            </a:glow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「めざす姿・現況」より</a:t>
                      </a:r>
                      <a:endParaRPr kumimoji="1" lang="en-US" altLang="ja-JP" sz="14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2">
                            <a:lumMod val="75000"/>
                          </a:schemeClr>
                        </a:solidFill>
                        <a:effectLst>
                          <a:glow rad="127000">
                            <a:prstClr val="white"/>
                          </a:glow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marR="0" lvl="0" indent="-285750" algn="l" defTabSz="120701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1" lang="ja-JP" altLang="en-US" sz="1400" b="0" i="0" u="sng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2">
                              <a:lumMod val="75000"/>
                            </a:schemeClr>
                          </a:solidFill>
                          <a:effectLst>
                            <a:glow rad="127000">
                              <a:prstClr val="white"/>
                            </a:glow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“選ばれ続ける港”に必要なコンテナターミナル内の脱炭素化は、港湾管理者の関与が大きい（港湾管理者が自ら手を入れやすい）</a:t>
                      </a:r>
                      <a:endParaRPr kumimoji="1" lang="en-US" altLang="ja-JP" sz="1400" b="0" i="0" u="sng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2">
                            <a:lumMod val="75000"/>
                          </a:schemeClr>
                        </a:solidFill>
                        <a:effectLst>
                          <a:glow rad="127000">
                            <a:prstClr val="white"/>
                          </a:glow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marR="0" lvl="0" indent="-285750" algn="l" defTabSz="120701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1" lang="ja-JP" altLang="en-US" sz="1400" b="0" i="0" u="sng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2">
                              <a:lumMod val="75000"/>
                            </a:schemeClr>
                          </a:solidFill>
                          <a:effectLst>
                            <a:glow rad="127000">
                              <a:prstClr val="white"/>
                            </a:glow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一方、全体の排出量に占めるコンテナターミナルの割合は低い。</a:t>
                      </a:r>
                      <a:endParaRPr kumimoji="1" lang="en-US" altLang="ja-JP" sz="1400" b="0" i="0" u="sng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2">
                            <a:lumMod val="75000"/>
                          </a:schemeClr>
                        </a:solidFill>
                        <a:effectLst>
                          <a:glow rad="127000">
                            <a:prstClr val="white"/>
                          </a:glow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marR="0" lvl="0" indent="-285750" algn="l" defTabSz="120701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1" lang="ja-JP" altLang="en-US" sz="1400" b="0" i="0" u="sng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2">
                              <a:lumMod val="75000"/>
                            </a:schemeClr>
                          </a:solidFill>
                          <a:effectLst>
                            <a:glow rad="127000">
                              <a:prstClr val="white"/>
                            </a:glow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工場等</a:t>
                      </a:r>
                      <a:r>
                        <a:rPr kumimoji="1" lang="ja-JP" alt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2">
                              <a:lumMod val="75000"/>
                            </a:schemeClr>
                          </a:solidFill>
                          <a:effectLst>
                            <a:glow rad="127000">
                              <a:prstClr val="white"/>
                            </a:glow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は全体の排出量に占める割合は</a:t>
                      </a:r>
                      <a:r>
                        <a:rPr kumimoji="1" lang="ja-JP" altLang="en-US" sz="1400" b="0" i="0" u="sng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2">
                              <a:lumMod val="75000"/>
                            </a:schemeClr>
                          </a:solidFill>
                          <a:effectLst>
                            <a:glow rad="127000">
                              <a:prstClr val="white"/>
                            </a:glow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約</a:t>
                      </a:r>
                      <a:r>
                        <a:rPr kumimoji="1" lang="en-US" altLang="ja-JP" sz="1400" b="0" i="0" u="sng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2">
                              <a:lumMod val="75000"/>
                            </a:schemeClr>
                          </a:solidFill>
                          <a:effectLst>
                            <a:glow rad="127000">
                              <a:prstClr val="white"/>
                            </a:glow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9</a:t>
                      </a:r>
                      <a:r>
                        <a:rPr kumimoji="1" lang="ja-JP" altLang="en-US" sz="1400" b="0" i="0" u="sng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2">
                              <a:lumMod val="75000"/>
                            </a:schemeClr>
                          </a:solidFill>
                          <a:effectLst>
                            <a:glow rad="127000">
                              <a:prstClr val="white"/>
                            </a:glow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割</a:t>
                      </a:r>
                      <a:r>
                        <a:rPr kumimoji="1" lang="ja-JP" alt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2">
                              <a:lumMod val="75000"/>
                            </a:schemeClr>
                          </a:solidFill>
                          <a:effectLst>
                            <a:glow rad="127000">
                              <a:prstClr val="white"/>
                            </a:glow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と非常に大きな割合を占めるが、</a:t>
                      </a:r>
                      <a:r>
                        <a:rPr kumimoji="1" lang="ja-JP" altLang="en-US" sz="1400" b="0" i="0" u="sng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2">
                              <a:lumMod val="75000"/>
                            </a:schemeClr>
                          </a:solidFill>
                          <a:effectLst>
                            <a:glow rad="127000">
                              <a:prstClr val="white"/>
                            </a:glow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港湾行政との関係性が低い</a:t>
                      </a:r>
                      <a:r>
                        <a:rPr kumimoji="1" lang="ja-JP" alt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2">
                              <a:lumMod val="75000"/>
                            </a:schemeClr>
                          </a:solidFill>
                          <a:effectLst>
                            <a:glow rad="127000">
                              <a:prstClr val="white"/>
                            </a:glow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（港湾管理者が手を出しにくい）。</a:t>
                      </a:r>
                      <a:endParaRPr kumimoji="1" lang="ja-JP" altLang="en-US" sz="14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2">
                            <a:lumMod val="75000"/>
                          </a:schemeClr>
                        </a:solidFill>
                        <a:effectLst>
                          <a:glow rad="127000">
                            <a:prstClr val="white"/>
                          </a:glow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1207013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ja-JP" altLang="en-US" sz="1600" b="1" u="sng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>
                            <a:glow rad="127000">
                              <a:schemeClr val="bg1"/>
                            </a:glow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</a:rPr>
                        <a:t>課題④</a:t>
                      </a:r>
                      <a:endParaRPr lang="en-US" altLang="ja-JP" sz="1600" b="1" u="sng" dirty="0">
                        <a:solidFill>
                          <a:schemeClr val="accent6">
                            <a:lumMod val="50000"/>
                          </a:schemeClr>
                        </a:solidFill>
                        <a:effectLst>
                          <a:glow rad="127000">
                            <a:schemeClr val="bg1"/>
                          </a:glow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+mn-ea"/>
                      </a:endParaRPr>
                    </a:p>
                    <a:p>
                      <a:pPr algn="l" defTabSz="1207013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ja-JP" altLang="en-US" sz="16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>
                            <a:glow rad="127000">
                              <a:schemeClr val="bg1"/>
                            </a:glow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</a:rPr>
                        <a:t>産業・環境分野全体での推進</a:t>
                      </a:r>
                      <a:endParaRPr lang="en-US" altLang="ja-JP" sz="1600" b="1" dirty="0">
                        <a:solidFill>
                          <a:schemeClr val="accent6">
                            <a:lumMod val="50000"/>
                          </a:schemeClr>
                        </a:solidFill>
                        <a:effectLst>
                          <a:glow rad="127000">
                            <a:schemeClr val="bg1"/>
                          </a:glow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+mn-ea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defTabSz="1207013">
                        <a:spcAft>
                          <a:spcPts val="600"/>
                        </a:spcAft>
                      </a:pPr>
                      <a:r>
                        <a:rPr kumimoji="1" lang="ja-JP" altLang="en-US" sz="16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accent6">
                              <a:lumMod val="50000"/>
                            </a:schemeClr>
                          </a:solidFill>
                          <a:effectLst>
                            <a:glow rad="127000">
                              <a:prstClr val="white"/>
                            </a:glow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産業・環境分野全体での取組や支援が必要</a:t>
                      </a:r>
                    </a:p>
                    <a:p>
                      <a:pPr marL="889257" marR="0" lvl="1" indent="-285750" algn="l" defTabSz="120701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ja-JP" altLang="en-US" sz="1400" dirty="0">
                          <a:solidFill>
                            <a:schemeClr val="tx1"/>
                          </a:solidFill>
                          <a:effectLst>
                            <a:glow rad="127000">
                              <a:schemeClr val="bg1"/>
                            </a:glow>
                          </a:effectLst>
                          <a:latin typeface="+mj-ea"/>
                        </a:rPr>
                        <a:t>国及び産業・環境部局の取組との連携</a:t>
                      </a:r>
                      <a:endParaRPr lang="en-US" altLang="ja-JP" sz="1400" dirty="0">
                        <a:solidFill>
                          <a:schemeClr val="tx1"/>
                        </a:solidFill>
                        <a:effectLst>
                          <a:glow rad="127000">
                            <a:schemeClr val="bg1"/>
                          </a:glow>
                        </a:effectLst>
                        <a:latin typeface="+mj-ea"/>
                      </a:endParaRPr>
                    </a:p>
                    <a:p>
                      <a:pPr marL="889257" marR="0" lvl="1" indent="-285750" algn="l" defTabSz="120701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ja-JP" altLang="en-US" sz="1400" b="0" dirty="0">
                          <a:solidFill>
                            <a:schemeClr val="tx1"/>
                          </a:solidFill>
                          <a:effectLst>
                            <a:glow rad="127000">
                              <a:schemeClr val="bg1"/>
                            </a:glow>
                          </a:effectLst>
                          <a:latin typeface="+mj-ea"/>
                        </a:rPr>
                        <a:t>民間事業者自らが脱炭素化に向けた取組の実行 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215244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353282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D91984C-4F44-37DD-CA82-FA8A104739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四角形: 角を丸くする 60">
            <a:extLst>
              <a:ext uri="{FF2B5EF4-FFF2-40B4-BE49-F238E27FC236}">
                <a16:creationId xmlns:a16="http://schemas.microsoft.com/office/drawing/2014/main" id="{04735834-09C7-4AA5-9E7D-08EEE221EB7A}"/>
              </a:ext>
            </a:extLst>
          </p:cNvPr>
          <p:cNvSpPr/>
          <p:nvPr/>
        </p:nvSpPr>
        <p:spPr>
          <a:xfrm>
            <a:off x="52327" y="2061587"/>
            <a:ext cx="12688693" cy="7219836"/>
          </a:xfrm>
          <a:prstGeom prst="roundRect">
            <a:avLst>
              <a:gd name="adj" fmla="val 5585"/>
            </a:avLst>
          </a:prstGeom>
          <a:solidFill>
            <a:schemeClr val="accent6">
              <a:lumMod val="20000"/>
              <a:lumOff val="80000"/>
            </a:schemeClr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D531D287-0A41-F7F3-4556-7B6081C6866C}"/>
              </a:ext>
            </a:extLst>
          </p:cNvPr>
          <p:cNvSpPr txBox="1"/>
          <p:nvPr/>
        </p:nvSpPr>
        <p:spPr>
          <a:xfrm>
            <a:off x="4347749" y="3390370"/>
            <a:ext cx="4050000" cy="4104145"/>
          </a:xfrm>
          <a:prstGeom prst="roundRect">
            <a:avLst>
              <a:gd name="adj" fmla="val 9491"/>
            </a:avLst>
          </a:prstGeom>
          <a:solidFill>
            <a:srgbClr val="ECF5E7"/>
          </a:solidFill>
          <a:ln w="19050">
            <a:solidFill>
              <a:srgbClr val="41719C"/>
            </a:solidFill>
          </a:ln>
        </p:spPr>
        <p:txBody>
          <a:bodyPr wrap="none" rtlCol="0" anchor="ctr">
            <a:noAutofit/>
          </a:bodyPr>
          <a:lstStyle/>
          <a:p>
            <a:pPr algn="ctr" defTabSz="542072">
              <a:spcAft>
                <a:spcPts val="1200"/>
              </a:spcAft>
            </a:pPr>
            <a:endParaRPr kumimoji="1" lang="en-US" altLang="ja-JP" sz="1600" b="1" dirty="0">
              <a:solidFill>
                <a:srgbClr val="016242"/>
              </a:solidFill>
              <a:effectLst>
                <a:glow rad="88900">
                  <a:schemeClr val="bg1"/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26" name="タイトル 7">
            <a:extLst>
              <a:ext uri="{FF2B5EF4-FFF2-40B4-BE49-F238E27FC236}">
                <a16:creationId xmlns:a16="http://schemas.microsoft.com/office/drawing/2014/main" id="{33749587-D0DE-EB0F-CAF2-AF73BB9D3D7F}"/>
              </a:ext>
            </a:extLst>
          </p:cNvPr>
          <p:cNvSpPr txBox="1">
            <a:spLocks/>
          </p:cNvSpPr>
          <p:nvPr/>
        </p:nvSpPr>
        <p:spPr>
          <a:xfrm>
            <a:off x="4334833" y="4336974"/>
            <a:ext cx="4062916" cy="1089529"/>
          </a:xfrm>
          <a:prstGeom prst="rect">
            <a:avLst/>
          </a:prstGeom>
        </p:spPr>
        <p:txBody>
          <a:bodyPr wrap="square">
            <a:spAutoFit/>
          </a:bodyPr>
          <a:lstStyle>
            <a:lvl1pPr algn="l" defTabSz="142555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2000" kern="1200">
                <a:solidFill>
                  <a:schemeClr val="accent6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marL="285750" indent="-285750" defTabSz="1207013">
              <a:spcAft>
                <a:spcPts val="600"/>
              </a:spcAft>
              <a:buFont typeface="Wingdings" panose="05000000000000000000" pitchFamily="2" charset="2"/>
              <a:buChar char="n"/>
            </a:pPr>
            <a:r>
              <a:rPr lang="ja-JP" altLang="en-US" sz="1800" dirty="0">
                <a:solidFill>
                  <a:srgbClr val="FF0000"/>
                </a:solidFill>
                <a:effectLst>
                  <a:glow rad="1270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Yu Gothic UI Semibold"/>
                <a:ea typeface="Yu Gothic UI Semibold"/>
              </a:rPr>
              <a:t>産業・環境分野全体</a:t>
            </a:r>
            <a:r>
              <a:rPr lang="ja-JP" altLang="en-US" sz="1800" dirty="0">
                <a:solidFill>
                  <a:srgbClr val="385723"/>
                </a:solidFill>
                <a:effectLst>
                  <a:glow rad="1270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Yu Gothic UI Semibold"/>
                <a:ea typeface="Yu Gothic UI Semibold"/>
              </a:rPr>
              <a:t>で民間事業者の</a:t>
            </a:r>
            <a:r>
              <a:rPr lang="ja-JP" altLang="en-US" sz="1800" dirty="0">
                <a:solidFill>
                  <a:srgbClr val="385723"/>
                </a:solidFill>
                <a:effectLst>
                  <a:glow rad="127000">
                    <a:schemeClr val="bg1"/>
                  </a:glow>
                </a:effectLst>
                <a:latin typeface="Yu Gothic UI Semibold"/>
                <a:ea typeface="Yu Gothic UI Semibold"/>
              </a:rPr>
              <a:t>取組を支えるため、既存の支援制度を活用しつつ、新たな枠組みを導入し、脱炭素化を促進</a:t>
            </a:r>
            <a:endParaRPr lang="en-US" altLang="ja-JP" sz="1800" dirty="0">
              <a:solidFill>
                <a:srgbClr val="385723"/>
              </a:solidFill>
              <a:effectLst>
                <a:glow rad="127000">
                  <a:schemeClr val="bg1"/>
                </a:glow>
              </a:effectLst>
              <a:latin typeface="Yu Gothic UI Semibold"/>
              <a:ea typeface="Yu Gothic UI Semibold"/>
            </a:endParaRPr>
          </a:p>
        </p:txBody>
      </p:sp>
      <p:sp>
        <p:nvSpPr>
          <p:cNvPr id="229" name="タイトル 7">
            <a:extLst>
              <a:ext uri="{FF2B5EF4-FFF2-40B4-BE49-F238E27FC236}">
                <a16:creationId xmlns:a16="http://schemas.microsoft.com/office/drawing/2014/main" id="{C60952F4-B7A4-ED10-000A-A239395386CE}"/>
              </a:ext>
            </a:extLst>
          </p:cNvPr>
          <p:cNvSpPr txBox="1">
            <a:spLocks/>
          </p:cNvSpPr>
          <p:nvPr/>
        </p:nvSpPr>
        <p:spPr>
          <a:xfrm>
            <a:off x="4368169" y="5355720"/>
            <a:ext cx="4029510" cy="1508105"/>
          </a:xfrm>
          <a:prstGeom prst="rect">
            <a:avLst/>
          </a:prstGeom>
        </p:spPr>
        <p:txBody>
          <a:bodyPr wrap="square">
            <a:spAutoFit/>
          </a:bodyPr>
          <a:lstStyle>
            <a:lvl1pPr algn="l" defTabSz="142555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2000" kern="1200">
                <a:solidFill>
                  <a:schemeClr val="accent6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defTabSz="1207013">
              <a:spcAft>
                <a:spcPts val="600"/>
              </a:spcAft>
            </a:pPr>
            <a:r>
              <a:rPr lang="en-US" altLang="ja-JP" sz="1600" dirty="0">
                <a:solidFill>
                  <a:srgbClr val="70AD47">
                    <a:lumMod val="50000"/>
                  </a:srgbClr>
                </a:solidFill>
                <a:effectLst>
                  <a:glow rad="127000">
                    <a:schemeClr val="bg1"/>
                  </a:glow>
                </a:effectLst>
                <a:latin typeface="+mn-ea"/>
                <a:ea typeface="+mn-ea"/>
              </a:rPr>
              <a:t>【</a:t>
            </a:r>
            <a:r>
              <a:rPr lang="ja-JP" altLang="en-US" sz="1600" dirty="0">
                <a:solidFill>
                  <a:srgbClr val="70AD47">
                    <a:lumMod val="50000"/>
                  </a:srgbClr>
                </a:solidFill>
                <a:effectLst>
                  <a:glow rad="127000">
                    <a:schemeClr val="bg1"/>
                  </a:glow>
                </a:effectLst>
                <a:latin typeface="+mn-ea"/>
                <a:ea typeface="+mn-ea"/>
              </a:rPr>
              <a:t>主な施策（案）</a:t>
            </a:r>
            <a:r>
              <a:rPr lang="en-US" altLang="ja-JP" sz="1600" dirty="0">
                <a:solidFill>
                  <a:srgbClr val="70AD47">
                    <a:lumMod val="50000"/>
                  </a:srgbClr>
                </a:solidFill>
                <a:effectLst>
                  <a:glow rad="127000">
                    <a:schemeClr val="bg1"/>
                  </a:glow>
                </a:effectLst>
                <a:latin typeface="+mn-ea"/>
                <a:ea typeface="+mn-ea"/>
              </a:rPr>
              <a:t>】</a:t>
            </a:r>
          </a:p>
          <a:p>
            <a:pPr marL="171450" indent="-171450" defTabSz="1207013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ja-JP" altLang="en-US" sz="1600" dirty="0">
                <a:solidFill>
                  <a:srgbClr val="70AD47">
                    <a:lumMod val="50000"/>
                  </a:srgbClr>
                </a:solidFill>
                <a:effectLst>
                  <a:glow rad="127000">
                    <a:schemeClr val="bg1"/>
                  </a:glow>
                </a:effectLst>
                <a:latin typeface="+mn-ea"/>
                <a:ea typeface="+mn-ea"/>
              </a:rPr>
              <a:t>［新規］サステナブル・ファイナンス・フレーム</a:t>
            </a:r>
            <a:endParaRPr lang="en-US" altLang="ja-JP" sz="1600" dirty="0">
              <a:solidFill>
                <a:srgbClr val="70AD47">
                  <a:lumMod val="50000"/>
                </a:srgbClr>
              </a:solidFill>
              <a:effectLst>
                <a:glow rad="127000">
                  <a:schemeClr val="bg1"/>
                </a:glow>
              </a:effectLst>
              <a:latin typeface="+mn-ea"/>
              <a:ea typeface="+mn-ea"/>
            </a:endParaRPr>
          </a:p>
          <a:p>
            <a:pPr defTabSz="1207013">
              <a:spcAft>
                <a:spcPts val="600"/>
              </a:spcAft>
            </a:pPr>
            <a:r>
              <a:rPr lang="ja-JP" altLang="en-US" sz="1600" dirty="0">
                <a:solidFill>
                  <a:srgbClr val="70AD47">
                    <a:lumMod val="50000"/>
                  </a:srgbClr>
                </a:solidFill>
                <a:effectLst>
                  <a:glow rad="127000">
                    <a:schemeClr val="bg1"/>
                  </a:glow>
                </a:effectLst>
                <a:latin typeface="+mn-ea"/>
                <a:ea typeface="+mn-ea"/>
              </a:rPr>
              <a:t>　　　　　ワーク</a:t>
            </a:r>
            <a:endParaRPr lang="en-US" altLang="ja-JP" sz="1600" dirty="0">
              <a:solidFill>
                <a:srgbClr val="70AD47">
                  <a:lumMod val="50000"/>
                </a:srgbClr>
              </a:solidFill>
              <a:effectLst>
                <a:glow rad="127000">
                  <a:schemeClr val="bg1"/>
                </a:glow>
              </a:effectLst>
              <a:latin typeface="+mn-ea"/>
              <a:ea typeface="+mn-ea"/>
            </a:endParaRPr>
          </a:p>
          <a:p>
            <a:pPr marL="171450" indent="-171450" defTabSz="1207013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ja-JP" altLang="en-US" sz="1600" dirty="0">
                <a:solidFill>
                  <a:srgbClr val="385723"/>
                </a:solidFill>
                <a:effectLst>
                  <a:glow rad="127000">
                    <a:schemeClr val="bg1"/>
                  </a:glow>
                </a:effectLst>
                <a:latin typeface="+mn-ea"/>
                <a:ea typeface="+mn-ea"/>
              </a:rPr>
              <a:t>［継続］産業・環境部局と連携した次世</a:t>
            </a:r>
            <a:endParaRPr lang="en-US" altLang="ja-JP" sz="1600" dirty="0">
              <a:solidFill>
                <a:srgbClr val="385723"/>
              </a:solidFill>
              <a:effectLst>
                <a:glow rad="127000">
                  <a:schemeClr val="bg1"/>
                </a:glow>
              </a:effectLst>
              <a:latin typeface="+mn-ea"/>
              <a:ea typeface="+mn-ea"/>
            </a:endParaRPr>
          </a:p>
          <a:p>
            <a:pPr defTabSz="1207013">
              <a:spcAft>
                <a:spcPts val="600"/>
              </a:spcAft>
            </a:pPr>
            <a:r>
              <a:rPr lang="ja-JP" altLang="en-US" sz="1600" dirty="0">
                <a:solidFill>
                  <a:srgbClr val="385723"/>
                </a:solidFill>
                <a:effectLst>
                  <a:glow rad="127000">
                    <a:schemeClr val="bg1"/>
                  </a:glow>
                </a:effectLst>
                <a:latin typeface="+mn-ea"/>
                <a:ea typeface="+mn-ea"/>
              </a:rPr>
              <a:t>　　　　　代エネルギー関連事業者への支援</a:t>
            </a:r>
            <a:endParaRPr lang="en-US" altLang="ja-JP" sz="1600" dirty="0">
              <a:solidFill>
                <a:srgbClr val="385723"/>
              </a:solidFill>
              <a:effectLst>
                <a:glow rad="127000">
                  <a:schemeClr val="bg1"/>
                </a:glow>
              </a:effectLst>
              <a:latin typeface="+mn-ea"/>
              <a:ea typeface="+mn-ea"/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0CE35FCB-67DE-A150-20B4-91A0C9F489C0}"/>
              </a:ext>
            </a:extLst>
          </p:cNvPr>
          <p:cNvSpPr txBox="1"/>
          <p:nvPr/>
        </p:nvSpPr>
        <p:spPr>
          <a:xfrm>
            <a:off x="4333013" y="2278225"/>
            <a:ext cx="4052341" cy="1906905"/>
          </a:xfrm>
          <a:prstGeom prst="roundRect">
            <a:avLst/>
          </a:prstGeom>
          <a:gradFill flip="none" rotWithShape="1">
            <a:gsLst>
              <a:gs pos="23000">
                <a:srgbClr val="70AD47"/>
              </a:gs>
              <a:gs pos="81000">
                <a:srgbClr val="B2D69A"/>
              </a:gs>
              <a:gs pos="53000">
                <a:schemeClr val="accent6">
                  <a:lumMod val="20000"/>
                  <a:lumOff val="80000"/>
                </a:schemeClr>
              </a:gs>
            </a:gsLst>
            <a:lin ang="0" scaled="1"/>
            <a:tileRect/>
          </a:gradFill>
          <a:ln w="19050">
            <a:solidFill>
              <a:srgbClr val="41719C"/>
            </a:solidFill>
          </a:ln>
        </p:spPr>
        <p:txBody>
          <a:bodyPr wrap="square" lIns="216000" rtlCol="0" anchor="ctr">
            <a:spAutoFit/>
          </a:bodyPr>
          <a:lstStyle/>
          <a:p>
            <a:pPr algn="ctr" defTabSz="542072">
              <a:spcAft>
                <a:spcPts val="1200"/>
              </a:spcAft>
            </a:pPr>
            <a:r>
              <a:rPr kumimoji="1" lang="ja-JP" altLang="en-US" sz="2400" b="1" u="sng" dirty="0">
                <a:solidFill>
                  <a:srgbClr val="016242"/>
                </a:solidFill>
                <a:effectLst>
                  <a:glow rad="889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Yu Gothic UI"/>
                <a:ea typeface="Yu Gothic UI"/>
              </a:rPr>
              <a:t>戦略の柱２</a:t>
            </a:r>
            <a:endParaRPr kumimoji="1" lang="en-US" altLang="ja-JP" sz="2400" b="1" u="sng" dirty="0">
              <a:solidFill>
                <a:srgbClr val="016242"/>
              </a:solidFill>
              <a:effectLst>
                <a:glow rad="88900">
                  <a:schemeClr val="bg1"/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Yu Gothic UI"/>
              <a:ea typeface="Yu Gothic UI"/>
            </a:endParaRPr>
          </a:p>
          <a:p>
            <a:pPr algn="ctr" defTabSz="542072">
              <a:spcAft>
                <a:spcPts val="1200"/>
              </a:spcAft>
            </a:pPr>
            <a:r>
              <a:rPr kumimoji="1" lang="en-US" altLang="ja-JP" b="1" dirty="0">
                <a:solidFill>
                  <a:srgbClr val="FF0000"/>
                </a:solidFill>
                <a:effectLst>
                  <a:glow rad="889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Yu Gothic UI"/>
                <a:ea typeface="Yu Gothic UI"/>
              </a:rPr>
              <a:t>S</a:t>
            </a:r>
            <a:r>
              <a:rPr kumimoji="1" lang="en-US" altLang="ja-JP" b="1" dirty="0">
                <a:solidFill>
                  <a:srgbClr val="016242"/>
                </a:solidFill>
                <a:effectLst>
                  <a:glow rad="889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Yu Gothic UI"/>
                <a:ea typeface="Yu Gothic UI"/>
              </a:rPr>
              <a:t>upport for Empowering</a:t>
            </a:r>
            <a:endParaRPr kumimoji="1" lang="en-US" altLang="ja-JP" b="1" dirty="0">
              <a:solidFill>
                <a:srgbClr val="FF0000"/>
              </a:solidFill>
              <a:effectLst>
                <a:glow rad="88900">
                  <a:schemeClr val="bg1"/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 defTabSz="542072">
              <a:spcAft>
                <a:spcPts val="1200"/>
              </a:spcAft>
            </a:pPr>
            <a:r>
              <a:rPr kumimoji="1" lang="en-US" altLang="ja-JP" sz="1600" b="1" dirty="0">
                <a:solidFill>
                  <a:srgbClr val="016242"/>
                </a:solidFill>
                <a:effectLst>
                  <a:glow rad="889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― </a:t>
            </a:r>
            <a:r>
              <a:rPr kumimoji="1" lang="ja-JP" altLang="en-US" sz="1600" b="1" dirty="0">
                <a:solidFill>
                  <a:srgbClr val="016242"/>
                </a:solidFill>
                <a:effectLst>
                  <a:glow rad="889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産業・環境分野と協働した</a:t>
            </a:r>
            <a:r>
              <a:rPr kumimoji="1" lang="ja-JP" altLang="en-US" sz="1600" b="1" dirty="0">
                <a:solidFill>
                  <a:srgbClr val="FF0000"/>
                </a:solidFill>
                <a:effectLst>
                  <a:glow rad="889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削減促進 </a:t>
            </a:r>
            <a:r>
              <a:rPr kumimoji="1" lang="en-US" altLang="ja-JP" sz="1600" b="1" dirty="0">
                <a:solidFill>
                  <a:srgbClr val="016242"/>
                </a:solidFill>
                <a:effectLst>
                  <a:glow rad="889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―</a:t>
            </a:r>
          </a:p>
          <a:p>
            <a:pPr algn="ctr" defTabSz="542072">
              <a:spcAft>
                <a:spcPts val="1200"/>
              </a:spcAft>
            </a:pPr>
            <a:r>
              <a:rPr kumimoji="1" lang="ja-JP" altLang="en-US" b="1" dirty="0">
                <a:solidFill>
                  <a:srgbClr val="016242"/>
                </a:solidFill>
                <a:effectLst>
                  <a:glow rad="889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課題①②③④</a:t>
            </a:r>
            <a:endParaRPr kumimoji="1" lang="en-US" altLang="ja-JP" b="1" dirty="0">
              <a:solidFill>
                <a:srgbClr val="016242"/>
              </a:solidFill>
              <a:effectLst>
                <a:glow rad="88900">
                  <a:schemeClr val="bg1"/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828CA01F-58E0-9CB7-096C-F50234907C63}"/>
              </a:ext>
            </a:extLst>
          </p:cNvPr>
          <p:cNvSpPr txBox="1"/>
          <p:nvPr/>
        </p:nvSpPr>
        <p:spPr>
          <a:xfrm>
            <a:off x="210331" y="3468884"/>
            <a:ext cx="4050000" cy="4025630"/>
          </a:xfrm>
          <a:prstGeom prst="roundRect">
            <a:avLst>
              <a:gd name="adj" fmla="val 9491"/>
            </a:avLst>
          </a:prstGeom>
          <a:solidFill>
            <a:srgbClr val="ECF5E7"/>
          </a:solidFill>
          <a:ln w="19050">
            <a:solidFill>
              <a:srgbClr val="41719C"/>
            </a:solidFill>
          </a:ln>
        </p:spPr>
        <p:txBody>
          <a:bodyPr wrap="none" rtlCol="0" anchor="ctr">
            <a:noAutofit/>
          </a:bodyPr>
          <a:lstStyle/>
          <a:p>
            <a:pPr algn="ctr" defTabSz="542072">
              <a:spcAft>
                <a:spcPts val="1200"/>
              </a:spcAft>
            </a:pPr>
            <a:endParaRPr kumimoji="1" lang="en-US" altLang="ja-JP" sz="1600" b="1" dirty="0">
              <a:solidFill>
                <a:srgbClr val="016242"/>
              </a:solidFill>
              <a:effectLst>
                <a:glow rad="88900">
                  <a:schemeClr val="bg1"/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0E5D2FEF-9D6F-EBD3-E792-6FF0C36703B2}"/>
              </a:ext>
            </a:extLst>
          </p:cNvPr>
          <p:cNvSpPr txBox="1"/>
          <p:nvPr/>
        </p:nvSpPr>
        <p:spPr>
          <a:xfrm>
            <a:off x="8505657" y="3415573"/>
            <a:ext cx="4050000" cy="4078941"/>
          </a:xfrm>
          <a:prstGeom prst="roundRect">
            <a:avLst>
              <a:gd name="adj" fmla="val 9491"/>
            </a:avLst>
          </a:prstGeom>
          <a:solidFill>
            <a:srgbClr val="ECF5E7"/>
          </a:solidFill>
          <a:ln w="19050">
            <a:solidFill>
              <a:srgbClr val="41719C"/>
            </a:solidFill>
          </a:ln>
        </p:spPr>
        <p:txBody>
          <a:bodyPr wrap="none" rtlCol="0" anchor="ctr">
            <a:noAutofit/>
          </a:bodyPr>
          <a:lstStyle/>
          <a:p>
            <a:pPr algn="ctr" defTabSz="542072">
              <a:spcAft>
                <a:spcPts val="1200"/>
              </a:spcAft>
            </a:pPr>
            <a:endParaRPr kumimoji="1" lang="en-US" altLang="ja-JP" sz="1600" b="1" dirty="0">
              <a:solidFill>
                <a:srgbClr val="016242"/>
              </a:solidFill>
              <a:effectLst>
                <a:glow rad="88900">
                  <a:schemeClr val="bg1"/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57" name="タイトル 7">
            <a:extLst>
              <a:ext uri="{FF2B5EF4-FFF2-40B4-BE49-F238E27FC236}">
                <a16:creationId xmlns:a16="http://schemas.microsoft.com/office/drawing/2014/main" id="{DAF66E07-4328-5485-EFAF-B2AA4EB8CAC6}"/>
              </a:ext>
            </a:extLst>
          </p:cNvPr>
          <p:cNvSpPr txBox="1">
            <a:spLocks/>
          </p:cNvSpPr>
          <p:nvPr/>
        </p:nvSpPr>
        <p:spPr>
          <a:xfrm>
            <a:off x="193958" y="4324372"/>
            <a:ext cx="3998525" cy="1338828"/>
          </a:xfrm>
          <a:prstGeom prst="rect">
            <a:avLst/>
          </a:prstGeom>
        </p:spPr>
        <p:txBody>
          <a:bodyPr wrap="square">
            <a:spAutoFit/>
          </a:bodyPr>
          <a:lstStyle>
            <a:lvl1pPr algn="l" defTabSz="142555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2000" kern="1200">
                <a:solidFill>
                  <a:schemeClr val="accent6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marL="285750" indent="-285750" defTabSz="1207013">
              <a:spcAft>
                <a:spcPts val="600"/>
              </a:spcAft>
              <a:buFont typeface="Wingdings" panose="05000000000000000000" pitchFamily="2" charset="2"/>
              <a:buChar char="n"/>
            </a:pPr>
            <a:r>
              <a:rPr lang="ja-JP" altLang="en-US" sz="1800" dirty="0">
                <a:solidFill>
                  <a:srgbClr val="70AD47">
                    <a:lumMod val="50000"/>
                  </a:srgbClr>
                </a:solidFill>
                <a:effectLst>
                  <a:glow rad="127000">
                    <a:schemeClr val="bg1"/>
                  </a:glow>
                </a:effectLst>
                <a:latin typeface="Yu Gothic UI Semibold"/>
                <a:ea typeface="Yu Gothic UI Semibold"/>
              </a:rPr>
              <a:t>世界の企業が</a:t>
            </a:r>
            <a:r>
              <a:rPr lang="ja-JP" altLang="en-US" sz="1800" dirty="0">
                <a:solidFill>
                  <a:srgbClr val="FF0000"/>
                </a:solidFill>
                <a:effectLst>
                  <a:glow rad="1270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Yu Gothic UI Semibold"/>
                <a:ea typeface="Yu Gothic UI Semibold"/>
              </a:rPr>
              <a:t>サプライチェーンの脱炭素化</a:t>
            </a:r>
            <a:r>
              <a:rPr lang="ja-JP" altLang="en-US" sz="1800" dirty="0">
                <a:solidFill>
                  <a:srgbClr val="70AD47">
                    <a:lumMod val="50000"/>
                  </a:srgbClr>
                </a:solidFill>
                <a:effectLst>
                  <a:glow rad="127000">
                    <a:schemeClr val="bg1"/>
                  </a:glow>
                </a:effectLst>
                <a:latin typeface="Yu Gothic UI Semibold"/>
                <a:ea typeface="Yu Gothic UI Semibold"/>
              </a:rPr>
              <a:t>に取り組む中、</a:t>
            </a:r>
            <a:r>
              <a:rPr lang="ja-JP" altLang="en-US" sz="1800" dirty="0">
                <a:solidFill>
                  <a:srgbClr val="FF0000"/>
                </a:solidFill>
                <a:effectLst>
                  <a:glow rad="1270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Yu Gothic UI Semibold"/>
                <a:ea typeface="Yu Gothic UI Semibold"/>
              </a:rPr>
              <a:t>港湾（ターミナル内等）</a:t>
            </a:r>
            <a:r>
              <a:rPr lang="ja-JP" altLang="en-US" sz="1800" dirty="0">
                <a:solidFill>
                  <a:srgbClr val="70AD47">
                    <a:lumMod val="50000"/>
                  </a:srgbClr>
                </a:solidFill>
                <a:effectLst>
                  <a:glow rad="127000">
                    <a:schemeClr val="bg1"/>
                  </a:glow>
                </a:effectLst>
                <a:latin typeface="Yu Gothic UI Semibold"/>
                <a:ea typeface="Yu Gothic UI Semibold"/>
              </a:rPr>
              <a:t>における</a:t>
            </a:r>
            <a:r>
              <a:rPr lang="ja-JP" altLang="en-US" sz="1800" dirty="0">
                <a:solidFill>
                  <a:srgbClr val="FF0000"/>
                </a:solidFill>
                <a:effectLst>
                  <a:glow rad="1270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Yu Gothic UI Semibold"/>
                <a:ea typeface="Yu Gothic UI Semibold"/>
              </a:rPr>
              <a:t>脱炭素化を促進</a:t>
            </a:r>
            <a:r>
              <a:rPr lang="ja-JP" altLang="en-US" sz="1800" dirty="0">
                <a:solidFill>
                  <a:srgbClr val="70AD47">
                    <a:lumMod val="50000"/>
                  </a:srgbClr>
                </a:solidFill>
                <a:effectLst>
                  <a:glow rad="127000">
                    <a:schemeClr val="bg1"/>
                  </a:glow>
                </a:effectLst>
                <a:latin typeface="Yu Gothic UI Semibold"/>
                <a:ea typeface="Yu Gothic UI Semibold"/>
              </a:rPr>
              <a:t>するとともに、港湾管理者自らの脱炭素化を推進</a:t>
            </a:r>
            <a:endParaRPr lang="en-US" altLang="ja-JP" sz="1800" dirty="0">
              <a:solidFill>
                <a:srgbClr val="70AD47">
                  <a:lumMod val="50000"/>
                </a:srgbClr>
              </a:solidFill>
              <a:effectLst>
                <a:glow rad="127000">
                  <a:schemeClr val="bg1"/>
                </a:glow>
              </a:effectLst>
              <a:latin typeface="Yu Gothic UI Semibold"/>
              <a:ea typeface="Yu Gothic UI Semibold"/>
            </a:endParaRPr>
          </a:p>
        </p:txBody>
      </p:sp>
      <p:sp>
        <p:nvSpPr>
          <p:cNvPr id="8" name="タイトル 7">
            <a:extLst>
              <a:ext uri="{FF2B5EF4-FFF2-40B4-BE49-F238E27FC236}">
                <a16:creationId xmlns:a16="http://schemas.microsoft.com/office/drawing/2014/main" id="{4C515B4A-80F2-4AF2-1078-A432933BD713}"/>
              </a:ext>
            </a:extLst>
          </p:cNvPr>
          <p:cNvSpPr txBox="1">
            <a:spLocks/>
          </p:cNvSpPr>
          <p:nvPr/>
        </p:nvSpPr>
        <p:spPr>
          <a:xfrm>
            <a:off x="228262" y="5705368"/>
            <a:ext cx="4039470" cy="1209562"/>
          </a:xfrm>
          <a:prstGeom prst="rect">
            <a:avLst/>
          </a:prstGeom>
        </p:spPr>
        <p:txBody>
          <a:bodyPr wrap="square">
            <a:spAutoFit/>
          </a:bodyPr>
          <a:lstStyle>
            <a:lvl1pPr algn="l" defTabSz="142555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2000" kern="1200">
                <a:solidFill>
                  <a:schemeClr val="accent6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defTabSz="1207013">
              <a:spcAft>
                <a:spcPts val="600"/>
              </a:spcAft>
            </a:pPr>
            <a:r>
              <a:rPr lang="en-US" altLang="ja-JP" sz="1600" dirty="0">
                <a:solidFill>
                  <a:srgbClr val="70AD47">
                    <a:lumMod val="50000"/>
                  </a:srgbClr>
                </a:solidFill>
                <a:effectLst>
                  <a:glow rad="127000">
                    <a:schemeClr val="bg1"/>
                  </a:glow>
                </a:effectLst>
                <a:latin typeface="+mn-ea"/>
                <a:ea typeface="+mn-ea"/>
              </a:rPr>
              <a:t>【</a:t>
            </a:r>
            <a:r>
              <a:rPr lang="ja-JP" altLang="en-US" sz="1600" dirty="0">
                <a:solidFill>
                  <a:srgbClr val="70AD47">
                    <a:lumMod val="50000"/>
                  </a:srgbClr>
                </a:solidFill>
                <a:effectLst>
                  <a:glow rad="127000">
                    <a:schemeClr val="bg1"/>
                  </a:glow>
                </a:effectLst>
                <a:latin typeface="+mn-ea"/>
                <a:ea typeface="+mn-ea"/>
              </a:rPr>
              <a:t>主な施策（案）</a:t>
            </a:r>
            <a:r>
              <a:rPr lang="en-US" altLang="ja-JP" sz="1600" dirty="0">
                <a:solidFill>
                  <a:srgbClr val="70AD47">
                    <a:lumMod val="50000"/>
                  </a:srgbClr>
                </a:solidFill>
                <a:effectLst>
                  <a:glow rad="127000">
                    <a:schemeClr val="bg1"/>
                  </a:glow>
                </a:effectLst>
                <a:latin typeface="+mn-ea"/>
                <a:ea typeface="+mn-ea"/>
              </a:rPr>
              <a:t>】</a:t>
            </a:r>
          </a:p>
          <a:p>
            <a:pPr marL="171450" indent="-171450" defTabSz="1207013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ja-JP" altLang="en-US" sz="1600" dirty="0">
                <a:solidFill>
                  <a:srgbClr val="70AD47">
                    <a:lumMod val="50000"/>
                  </a:srgbClr>
                </a:solidFill>
                <a:effectLst>
                  <a:glow rad="127000">
                    <a:schemeClr val="bg1"/>
                  </a:glow>
                </a:effectLst>
                <a:latin typeface="+mn-ea"/>
                <a:ea typeface="+mn-ea"/>
              </a:rPr>
              <a:t>［拡充］荷役機械の脱炭素化促進事業</a:t>
            </a:r>
            <a:endParaRPr lang="en-US" altLang="ja-JP" sz="1600" dirty="0">
              <a:solidFill>
                <a:srgbClr val="70AD47">
                  <a:lumMod val="50000"/>
                </a:srgbClr>
              </a:solidFill>
              <a:effectLst>
                <a:glow rad="127000">
                  <a:schemeClr val="bg1"/>
                </a:glow>
              </a:effectLst>
              <a:latin typeface="+mn-ea"/>
              <a:ea typeface="+mn-ea"/>
            </a:endParaRPr>
          </a:p>
          <a:p>
            <a:pPr marL="171450" indent="-171450" defTabSz="1207013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ja-JP" altLang="en-US" sz="1600" dirty="0">
                <a:solidFill>
                  <a:srgbClr val="70AD47">
                    <a:lumMod val="50000"/>
                  </a:srgbClr>
                </a:solidFill>
                <a:effectLst>
                  <a:glow rad="127000">
                    <a:schemeClr val="bg1"/>
                  </a:glow>
                </a:effectLst>
                <a:latin typeface="+mn-ea"/>
                <a:ea typeface="+mn-ea"/>
              </a:rPr>
              <a:t>［継続］港湾管理者自らの削減事業</a:t>
            </a:r>
            <a:endParaRPr lang="en-US" altLang="ja-JP" sz="1600" dirty="0">
              <a:solidFill>
                <a:srgbClr val="70AD47">
                  <a:lumMod val="50000"/>
                </a:srgbClr>
              </a:solidFill>
              <a:effectLst>
                <a:glow rad="127000">
                  <a:schemeClr val="bg1"/>
                </a:glow>
              </a:effectLst>
              <a:latin typeface="+mn-ea"/>
              <a:ea typeface="+mn-ea"/>
            </a:endParaRPr>
          </a:p>
          <a:p>
            <a:pPr defTabSz="1207013">
              <a:spcAft>
                <a:spcPts val="600"/>
              </a:spcAft>
            </a:pPr>
            <a:r>
              <a:rPr lang="ja-JP" altLang="en-US" sz="1600" dirty="0">
                <a:solidFill>
                  <a:srgbClr val="70AD47">
                    <a:lumMod val="50000"/>
                  </a:srgbClr>
                </a:solidFill>
                <a:effectLst>
                  <a:glow rad="127000">
                    <a:schemeClr val="bg1"/>
                  </a:glow>
                </a:effectLst>
                <a:latin typeface="+mn-ea"/>
                <a:ea typeface="+mn-ea"/>
              </a:rPr>
              <a:t>　　　　　（照明の</a:t>
            </a:r>
            <a:r>
              <a:rPr lang="en-US" altLang="ja-JP" sz="1600" dirty="0">
                <a:solidFill>
                  <a:srgbClr val="70AD47">
                    <a:lumMod val="50000"/>
                  </a:srgbClr>
                </a:solidFill>
                <a:effectLst>
                  <a:glow rad="127000">
                    <a:schemeClr val="bg1"/>
                  </a:glow>
                </a:effectLst>
                <a:latin typeface="+mn-ea"/>
                <a:ea typeface="+mn-ea"/>
              </a:rPr>
              <a:t>LED</a:t>
            </a:r>
            <a:r>
              <a:rPr lang="ja-JP" altLang="en-US" sz="1600" dirty="0">
                <a:solidFill>
                  <a:srgbClr val="70AD47">
                    <a:lumMod val="50000"/>
                  </a:srgbClr>
                </a:solidFill>
                <a:effectLst>
                  <a:glow rad="127000">
                    <a:schemeClr val="bg1"/>
                  </a:glow>
                </a:effectLst>
                <a:latin typeface="+mn-ea"/>
                <a:ea typeface="+mn-ea"/>
              </a:rPr>
              <a:t>化等）</a:t>
            </a:r>
            <a:endParaRPr lang="en-US" altLang="ja-JP" sz="1600" dirty="0">
              <a:solidFill>
                <a:srgbClr val="70AD47">
                  <a:lumMod val="50000"/>
                </a:srgbClr>
              </a:solidFill>
              <a:effectLst>
                <a:glow rad="127000">
                  <a:schemeClr val="bg1"/>
                </a:glow>
              </a:effectLst>
              <a:latin typeface="+mn-ea"/>
              <a:ea typeface="+mn-ea"/>
            </a:endParaRPr>
          </a:p>
        </p:txBody>
      </p:sp>
      <p:sp>
        <p:nvSpPr>
          <p:cNvPr id="230" name="タイトル 7">
            <a:extLst>
              <a:ext uri="{FF2B5EF4-FFF2-40B4-BE49-F238E27FC236}">
                <a16:creationId xmlns:a16="http://schemas.microsoft.com/office/drawing/2014/main" id="{5F9B2A7E-1BE4-A4BD-D749-A9955EE601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4296" y="263374"/>
            <a:ext cx="6236603" cy="355606"/>
          </a:xfrm>
        </p:spPr>
        <p:txBody>
          <a:bodyPr/>
          <a:lstStyle/>
          <a:p>
            <a:r>
              <a:rPr lang="ja-JP" altLang="en-US" sz="2000" b="1" dirty="0">
                <a:effectLst>
                  <a:glow rad="1270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</a:rPr>
              <a:t>大阪“みなと”</a:t>
            </a:r>
            <a:r>
              <a:rPr lang="en-US" altLang="ja-JP" sz="2000" b="1" dirty="0">
                <a:effectLst>
                  <a:glow rad="1270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</a:rPr>
              <a:t>CNP</a:t>
            </a:r>
            <a:r>
              <a:rPr lang="ja-JP" altLang="en-US" sz="2000" b="1" dirty="0">
                <a:effectLst>
                  <a:glow rad="1270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</a:rPr>
              <a:t>形成に向けた戦略　</a:t>
            </a:r>
            <a:r>
              <a:rPr lang="ja-JP" altLang="en-US" sz="2000" b="1" dirty="0">
                <a:effectLst>
                  <a:glow rad="1270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全体像（３／３）</a:t>
            </a:r>
            <a:endParaRPr kumimoji="1" lang="ja-JP" altLang="en-US" sz="2000" b="1" dirty="0">
              <a:effectLst>
                <a:glow rad="127000">
                  <a:schemeClr val="bg1"/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31" name="タイトル 7">
            <a:extLst>
              <a:ext uri="{FF2B5EF4-FFF2-40B4-BE49-F238E27FC236}">
                <a16:creationId xmlns:a16="http://schemas.microsoft.com/office/drawing/2014/main" id="{447D5E75-FCCA-D91C-6D2A-5C912A67945F}"/>
              </a:ext>
            </a:extLst>
          </p:cNvPr>
          <p:cNvSpPr txBox="1">
            <a:spLocks/>
          </p:cNvSpPr>
          <p:nvPr/>
        </p:nvSpPr>
        <p:spPr>
          <a:xfrm>
            <a:off x="8520753" y="4323209"/>
            <a:ext cx="4120813" cy="1089529"/>
          </a:xfrm>
          <a:prstGeom prst="rect">
            <a:avLst/>
          </a:prstGeom>
        </p:spPr>
        <p:txBody>
          <a:bodyPr wrap="square">
            <a:spAutoFit/>
          </a:bodyPr>
          <a:lstStyle>
            <a:lvl1pPr algn="l" defTabSz="142555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2000" kern="1200">
                <a:solidFill>
                  <a:schemeClr val="accent6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marL="285750" indent="-285750" defTabSz="1207013">
              <a:spcAft>
                <a:spcPts val="600"/>
              </a:spcAft>
              <a:buFont typeface="Wingdings" panose="05000000000000000000" pitchFamily="2" charset="2"/>
              <a:buChar char="n"/>
            </a:pPr>
            <a:r>
              <a:rPr lang="ja-JP" altLang="en-US" sz="1800" dirty="0">
                <a:solidFill>
                  <a:srgbClr val="70AD47">
                    <a:lumMod val="50000"/>
                  </a:srgbClr>
                </a:solidFill>
                <a:effectLst>
                  <a:glow rad="127000">
                    <a:schemeClr val="bg1"/>
                  </a:glow>
                </a:effectLst>
                <a:latin typeface="Yu Gothic UI Semibold"/>
                <a:ea typeface="Yu Gothic UI Semibold"/>
              </a:rPr>
              <a:t>港湾の地理的特性を最大限に活かし、</a:t>
            </a:r>
            <a:br>
              <a:rPr lang="en-US" altLang="ja-JP" sz="1800" dirty="0">
                <a:solidFill>
                  <a:srgbClr val="70AD47">
                    <a:lumMod val="50000"/>
                  </a:srgbClr>
                </a:solidFill>
                <a:effectLst>
                  <a:glow rad="127000">
                    <a:schemeClr val="bg1"/>
                  </a:glow>
                </a:effectLst>
                <a:latin typeface="Yu Gothic UI Semibold"/>
                <a:ea typeface="Yu Gothic UI Semibold"/>
              </a:rPr>
            </a:br>
            <a:r>
              <a:rPr lang="ja-JP" altLang="en-US" sz="1800" dirty="0">
                <a:solidFill>
                  <a:srgbClr val="70AD47">
                    <a:lumMod val="50000"/>
                  </a:srgbClr>
                </a:solidFill>
                <a:effectLst>
                  <a:glow rad="127000">
                    <a:schemeClr val="bg1"/>
                  </a:glow>
                </a:effectLst>
                <a:latin typeface="Yu Gothic UI Semibold"/>
                <a:ea typeface="Yu Gothic UI Semibold"/>
              </a:rPr>
              <a:t>ブルーカーボン（</a:t>
            </a:r>
            <a:r>
              <a:rPr lang="ja-JP" altLang="en-US" sz="1800" dirty="0">
                <a:solidFill>
                  <a:srgbClr val="FF0000"/>
                </a:solidFill>
                <a:effectLst>
                  <a:glow rad="1270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Yu Gothic UI Semibold"/>
                <a:ea typeface="Yu Gothic UI Semibold"/>
              </a:rPr>
              <a:t>吸収源</a:t>
            </a:r>
            <a:r>
              <a:rPr lang="ja-JP" altLang="en-US" sz="1800" dirty="0">
                <a:solidFill>
                  <a:srgbClr val="70AD47">
                    <a:lumMod val="50000"/>
                  </a:srgbClr>
                </a:solidFill>
                <a:effectLst>
                  <a:glow rad="127000">
                    <a:schemeClr val="bg1"/>
                  </a:glow>
                </a:effectLst>
                <a:latin typeface="Yu Gothic UI Semibold"/>
                <a:ea typeface="Yu Gothic UI Semibold"/>
              </a:rPr>
              <a:t>）の</a:t>
            </a:r>
            <a:r>
              <a:rPr lang="ja-JP" altLang="en-US" sz="1800" dirty="0">
                <a:solidFill>
                  <a:srgbClr val="FF0000"/>
                </a:solidFill>
                <a:effectLst>
                  <a:glow rad="1270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Yu Gothic UI Semibold"/>
                <a:ea typeface="Yu Gothic UI Semibold"/>
              </a:rPr>
              <a:t>創出</a:t>
            </a:r>
            <a:r>
              <a:rPr lang="ja-JP" altLang="en-US" sz="1800" dirty="0">
                <a:solidFill>
                  <a:srgbClr val="70AD47">
                    <a:lumMod val="50000"/>
                  </a:srgbClr>
                </a:solidFill>
                <a:effectLst>
                  <a:glow rad="127000">
                    <a:schemeClr val="bg1"/>
                  </a:glow>
                </a:effectLst>
                <a:latin typeface="Yu Gothic UI Semibold"/>
                <a:ea typeface="Yu Gothic UI Semibold"/>
              </a:rPr>
              <a:t>や </a:t>
            </a:r>
            <a:r>
              <a:rPr lang="en-US" altLang="ja-JP" sz="1800" dirty="0">
                <a:solidFill>
                  <a:srgbClr val="70AD47">
                    <a:lumMod val="50000"/>
                  </a:srgbClr>
                </a:solidFill>
                <a:effectLst>
                  <a:glow rad="127000">
                    <a:schemeClr val="bg1"/>
                  </a:glow>
                </a:effectLst>
                <a:latin typeface="Yu Gothic UI Semibold"/>
                <a:ea typeface="Yu Gothic UI Semibold"/>
              </a:rPr>
              <a:t>CO2</a:t>
            </a:r>
            <a:r>
              <a:rPr lang="ja-JP" altLang="en-US" sz="1800" dirty="0">
                <a:solidFill>
                  <a:srgbClr val="70AD47">
                    <a:lumMod val="50000"/>
                  </a:srgbClr>
                </a:solidFill>
                <a:effectLst>
                  <a:glow rad="127000">
                    <a:schemeClr val="bg1"/>
                  </a:glow>
                </a:effectLst>
                <a:latin typeface="Yu Gothic UI Semibold"/>
                <a:ea typeface="Yu Gothic UI Semibold"/>
              </a:rPr>
              <a:t>貯留（</a:t>
            </a:r>
            <a:r>
              <a:rPr lang="en-US" altLang="ja-JP" sz="1800" dirty="0">
                <a:solidFill>
                  <a:srgbClr val="70AD47">
                    <a:lumMod val="50000"/>
                  </a:srgbClr>
                </a:solidFill>
                <a:effectLst>
                  <a:glow rad="127000">
                    <a:schemeClr val="bg1"/>
                  </a:glow>
                </a:effectLst>
                <a:latin typeface="Yu Gothic UI Semibold"/>
                <a:ea typeface="Yu Gothic UI Semibold"/>
              </a:rPr>
              <a:t>CCS </a:t>
            </a:r>
            <a:r>
              <a:rPr lang="ja-JP" altLang="en-US" sz="1800" dirty="0">
                <a:solidFill>
                  <a:srgbClr val="70AD47">
                    <a:lumMod val="50000"/>
                  </a:srgbClr>
                </a:solidFill>
                <a:effectLst>
                  <a:glow rad="127000">
                    <a:schemeClr val="bg1"/>
                  </a:glow>
                </a:effectLst>
                <a:latin typeface="Yu Gothic UI Semibold"/>
                <a:ea typeface="Yu Gothic UI Semibold"/>
              </a:rPr>
              <a:t>等）を後押しし、脱炭素化に貢献</a:t>
            </a:r>
            <a:endParaRPr lang="en-US" altLang="ja-JP" sz="1800" dirty="0">
              <a:solidFill>
                <a:srgbClr val="70AD47">
                  <a:lumMod val="50000"/>
                </a:srgbClr>
              </a:solidFill>
              <a:effectLst>
                <a:glow rad="127000">
                  <a:schemeClr val="bg1"/>
                </a:glow>
              </a:effectLst>
              <a:latin typeface="Yu Gothic UI Semibold"/>
              <a:ea typeface="Yu Gothic UI Semibold"/>
            </a:endParaRPr>
          </a:p>
        </p:txBody>
      </p:sp>
      <p:sp>
        <p:nvSpPr>
          <p:cNvPr id="232" name="タイトル 7">
            <a:extLst>
              <a:ext uri="{FF2B5EF4-FFF2-40B4-BE49-F238E27FC236}">
                <a16:creationId xmlns:a16="http://schemas.microsoft.com/office/drawing/2014/main" id="{09146F89-2895-3514-6348-402D588417F2}"/>
              </a:ext>
            </a:extLst>
          </p:cNvPr>
          <p:cNvSpPr txBox="1">
            <a:spLocks/>
          </p:cNvSpPr>
          <p:nvPr/>
        </p:nvSpPr>
        <p:spPr>
          <a:xfrm>
            <a:off x="8482741" y="5601795"/>
            <a:ext cx="4020931" cy="612475"/>
          </a:xfrm>
          <a:prstGeom prst="rect">
            <a:avLst/>
          </a:prstGeom>
        </p:spPr>
        <p:txBody>
          <a:bodyPr wrap="square">
            <a:spAutoFit/>
          </a:bodyPr>
          <a:lstStyle>
            <a:lvl1pPr algn="l" defTabSz="142555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2000" kern="1200">
                <a:solidFill>
                  <a:schemeClr val="accent6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defTabSz="1207013">
              <a:spcAft>
                <a:spcPts val="600"/>
              </a:spcAft>
            </a:pPr>
            <a:r>
              <a:rPr lang="en-US" altLang="ja-JP" sz="1600" dirty="0">
                <a:solidFill>
                  <a:srgbClr val="70AD47">
                    <a:lumMod val="50000"/>
                  </a:srgbClr>
                </a:solidFill>
                <a:effectLst>
                  <a:glow rad="127000">
                    <a:schemeClr val="bg1"/>
                  </a:glow>
                </a:effectLst>
                <a:latin typeface="+mn-ea"/>
                <a:ea typeface="+mn-ea"/>
              </a:rPr>
              <a:t>【</a:t>
            </a:r>
            <a:r>
              <a:rPr lang="ja-JP" altLang="en-US" sz="1600" dirty="0">
                <a:solidFill>
                  <a:srgbClr val="70AD47">
                    <a:lumMod val="50000"/>
                  </a:srgbClr>
                </a:solidFill>
                <a:effectLst>
                  <a:glow rad="127000">
                    <a:schemeClr val="bg1"/>
                  </a:glow>
                </a:effectLst>
                <a:latin typeface="+mn-ea"/>
                <a:ea typeface="+mn-ea"/>
              </a:rPr>
              <a:t>主な施策（案）</a:t>
            </a:r>
            <a:r>
              <a:rPr lang="en-US" altLang="ja-JP" sz="1600" dirty="0">
                <a:solidFill>
                  <a:srgbClr val="70AD47">
                    <a:lumMod val="50000"/>
                  </a:srgbClr>
                </a:solidFill>
                <a:effectLst>
                  <a:glow rad="127000">
                    <a:schemeClr val="bg1"/>
                  </a:glow>
                </a:effectLst>
                <a:latin typeface="+mn-ea"/>
                <a:ea typeface="+mn-ea"/>
              </a:rPr>
              <a:t>】</a:t>
            </a:r>
          </a:p>
          <a:p>
            <a:pPr marL="171450" indent="-171450" defTabSz="1207013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ja-JP" altLang="en-US" sz="1600" dirty="0">
                <a:solidFill>
                  <a:srgbClr val="70AD47">
                    <a:lumMod val="50000"/>
                  </a:srgbClr>
                </a:solidFill>
                <a:effectLst>
                  <a:glow rad="127000">
                    <a:schemeClr val="bg1"/>
                  </a:glow>
                </a:effectLst>
                <a:latin typeface="+mn-ea"/>
                <a:ea typeface="+mn-ea"/>
              </a:rPr>
              <a:t>［継続］ブルーカーボン生態系の創出</a:t>
            </a:r>
            <a:endParaRPr lang="en-US" altLang="ja-JP" sz="1600" dirty="0">
              <a:solidFill>
                <a:srgbClr val="70AD47">
                  <a:lumMod val="50000"/>
                </a:srgbClr>
              </a:solidFill>
              <a:effectLst>
                <a:glow rad="127000">
                  <a:schemeClr val="bg1"/>
                </a:glow>
              </a:effectLst>
              <a:latin typeface="+mn-ea"/>
              <a:ea typeface="+mn-ea"/>
            </a:endParaRPr>
          </a:p>
        </p:txBody>
      </p:sp>
      <p:sp>
        <p:nvSpPr>
          <p:cNvPr id="5" name="スライド番号プレースホルダー 3">
            <a:extLst>
              <a:ext uri="{FF2B5EF4-FFF2-40B4-BE49-F238E27FC236}">
                <a16:creationId xmlns:a16="http://schemas.microsoft.com/office/drawing/2014/main" id="{44EA60CA-AE8D-CE61-C247-DDE3BE1048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2298271" y="9281422"/>
            <a:ext cx="442749" cy="276999"/>
          </a:xfrm>
        </p:spPr>
        <p:txBody>
          <a:bodyPr/>
          <a:lstStyle/>
          <a:p>
            <a:fld id="{BF5D0B73-05CA-492A-B367-7C6A2FE86996}" type="slidenum">
              <a:rPr kumimoji="1" lang="ja-JP" altLang="en-US" sz="1200" smtClean="0">
                <a:solidFill>
                  <a:schemeClr val="tx1"/>
                </a:solidFill>
              </a:rPr>
              <a:t>3</a:t>
            </a:fld>
            <a:endParaRPr kumimoji="1" lang="ja-JP" altLang="en-US" sz="1200">
              <a:solidFill>
                <a:schemeClr val="tx1"/>
              </a:solidFill>
            </a:endParaRP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8D600B7C-9A22-0503-7612-F192120F755A}"/>
              </a:ext>
            </a:extLst>
          </p:cNvPr>
          <p:cNvSpPr txBox="1"/>
          <p:nvPr/>
        </p:nvSpPr>
        <p:spPr>
          <a:xfrm>
            <a:off x="8505657" y="2261200"/>
            <a:ext cx="4062918" cy="1940957"/>
          </a:xfrm>
          <a:prstGeom prst="roundRect">
            <a:avLst/>
          </a:prstGeom>
          <a:gradFill flip="none" rotWithShape="1">
            <a:gsLst>
              <a:gs pos="23000">
                <a:srgbClr val="70AD47"/>
              </a:gs>
              <a:gs pos="81000">
                <a:srgbClr val="B2D69A"/>
              </a:gs>
              <a:gs pos="53000">
                <a:schemeClr val="accent6">
                  <a:lumMod val="20000"/>
                  <a:lumOff val="80000"/>
                </a:schemeClr>
              </a:gs>
            </a:gsLst>
            <a:lin ang="0" scaled="1"/>
            <a:tileRect/>
          </a:gradFill>
          <a:ln w="19050">
            <a:solidFill>
              <a:srgbClr val="41719C"/>
            </a:solidFill>
          </a:ln>
        </p:spPr>
        <p:txBody>
          <a:bodyPr wrap="square" lIns="216000" rtlCol="0" anchor="ctr">
            <a:spAutoFit/>
          </a:bodyPr>
          <a:lstStyle/>
          <a:p>
            <a:pPr algn="ctr" defTabSz="542072">
              <a:spcAft>
                <a:spcPts val="1200"/>
              </a:spcAft>
            </a:pPr>
            <a:r>
              <a:rPr kumimoji="1" lang="ja-JP" altLang="en-US" sz="2400" b="1" u="sng" dirty="0">
                <a:solidFill>
                  <a:srgbClr val="016242"/>
                </a:solidFill>
                <a:effectLst>
                  <a:glow rad="889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Yu Gothic UI"/>
                <a:ea typeface="Yu Gothic UI"/>
              </a:rPr>
              <a:t>戦略の柱３</a:t>
            </a:r>
            <a:endParaRPr kumimoji="1" lang="en-US" altLang="ja-JP" sz="2400" b="1" u="sng" dirty="0">
              <a:solidFill>
                <a:srgbClr val="016242"/>
              </a:solidFill>
              <a:effectLst>
                <a:glow rad="88900">
                  <a:schemeClr val="bg1"/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Yu Gothic UI"/>
              <a:ea typeface="Yu Gothic UI"/>
            </a:endParaRPr>
          </a:p>
          <a:p>
            <a:pPr algn="ctr" defTabSz="542072">
              <a:spcAft>
                <a:spcPts val="1200"/>
              </a:spcAft>
            </a:pPr>
            <a:r>
              <a:rPr kumimoji="1" lang="en-US" altLang="ja-JP" b="1" dirty="0" err="1">
                <a:solidFill>
                  <a:srgbClr val="FF0000"/>
                </a:solidFill>
                <a:effectLst>
                  <a:glow rad="889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Yu Gothic UI"/>
                <a:ea typeface="Yu Gothic UI"/>
              </a:rPr>
              <a:t>S</a:t>
            </a:r>
            <a:r>
              <a:rPr kumimoji="1" lang="en-US" altLang="ja-JP" b="1" dirty="0" err="1">
                <a:solidFill>
                  <a:srgbClr val="016242"/>
                </a:solidFill>
                <a:effectLst>
                  <a:glow rad="889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Yu Gothic UI"/>
                <a:ea typeface="Yu Gothic UI"/>
              </a:rPr>
              <a:t>tock&amp;</a:t>
            </a:r>
            <a:r>
              <a:rPr kumimoji="1" lang="en-US" altLang="ja-JP" b="1" dirty="0" err="1">
                <a:solidFill>
                  <a:srgbClr val="FF0000"/>
                </a:solidFill>
                <a:effectLst>
                  <a:glow rad="889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Yu Gothic UI"/>
                <a:ea typeface="Yu Gothic UI"/>
              </a:rPr>
              <a:t>S</a:t>
            </a:r>
            <a:r>
              <a:rPr kumimoji="1" lang="en-US" altLang="ja-JP" b="1" dirty="0" err="1">
                <a:solidFill>
                  <a:srgbClr val="016242"/>
                </a:solidFill>
                <a:effectLst>
                  <a:glow rad="889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Yu Gothic UI"/>
                <a:ea typeface="Yu Gothic UI"/>
              </a:rPr>
              <a:t>torage</a:t>
            </a:r>
            <a:endParaRPr kumimoji="1" lang="en-US" altLang="ja-JP" b="1" dirty="0">
              <a:solidFill>
                <a:srgbClr val="016242"/>
              </a:solidFill>
              <a:effectLst>
                <a:glow rad="88900">
                  <a:schemeClr val="bg1"/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Yu Gothic UI"/>
              <a:ea typeface="Yu Gothic UI"/>
            </a:endParaRPr>
          </a:p>
          <a:p>
            <a:pPr algn="ctr" defTabSz="542072">
              <a:spcAft>
                <a:spcPts val="1200"/>
              </a:spcAft>
            </a:pPr>
            <a:r>
              <a:rPr kumimoji="1" lang="en-US" altLang="ja-JP" sz="1600" b="1" dirty="0">
                <a:solidFill>
                  <a:srgbClr val="016242"/>
                </a:solidFill>
                <a:effectLst>
                  <a:glow rad="889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―</a:t>
            </a:r>
            <a:r>
              <a:rPr kumimoji="1" lang="ja-JP" altLang="en-US" sz="1600" b="1" dirty="0">
                <a:solidFill>
                  <a:srgbClr val="016242"/>
                </a:solidFill>
                <a:effectLst>
                  <a:glow rad="889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港の特性を活かした</a:t>
            </a:r>
            <a:r>
              <a:rPr kumimoji="1" lang="ja-JP" altLang="en-US" sz="1600" b="1" dirty="0">
                <a:solidFill>
                  <a:srgbClr val="FF0000"/>
                </a:solidFill>
                <a:effectLst>
                  <a:glow rad="889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吸収・貯留 </a:t>
            </a:r>
            <a:r>
              <a:rPr kumimoji="1" lang="en-US" altLang="ja-JP" sz="1600" b="1" dirty="0">
                <a:solidFill>
                  <a:srgbClr val="016242"/>
                </a:solidFill>
                <a:effectLst>
                  <a:glow rad="889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―</a:t>
            </a:r>
          </a:p>
          <a:p>
            <a:pPr algn="ctr" defTabSz="542072">
              <a:spcAft>
                <a:spcPts val="1200"/>
              </a:spcAft>
            </a:pPr>
            <a:r>
              <a:rPr kumimoji="1" lang="ja-JP" altLang="en-US" b="1" dirty="0">
                <a:solidFill>
                  <a:srgbClr val="016242"/>
                </a:solidFill>
                <a:effectLst>
                  <a:glow rad="889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課題②④</a:t>
            </a:r>
            <a:endParaRPr kumimoji="1" lang="en-US" altLang="ja-JP" b="1" dirty="0">
              <a:solidFill>
                <a:srgbClr val="016242"/>
              </a:solidFill>
              <a:effectLst>
                <a:glow rad="88900">
                  <a:schemeClr val="bg1"/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33" name="テキスト ボックス 232">
            <a:extLst>
              <a:ext uri="{FF2B5EF4-FFF2-40B4-BE49-F238E27FC236}">
                <a16:creationId xmlns:a16="http://schemas.microsoft.com/office/drawing/2014/main" id="{43D60265-2182-D588-3DA6-C39E3E459A90}"/>
              </a:ext>
            </a:extLst>
          </p:cNvPr>
          <p:cNvSpPr txBox="1"/>
          <p:nvPr/>
        </p:nvSpPr>
        <p:spPr>
          <a:xfrm>
            <a:off x="210331" y="2271136"/>
            <a:ext cx="4047659" cy="1906905"/>
          </a:xfrm>
          <a:prstGeom prst="roundRect">
            <a:avLst/>
          </a:prstGeom>
          <a:gradFill flip="none" rotWithShape="1">
            <a:gsLst>
              <a:gs pos="23000">
                <a:srgbClr val="70AD47"/>
              </a:gs>
              <a:gs pos="81000">
                <a:srgbClr val="B2D69A"/>
              </a:gs>
              <a:gs pos="53000">
                <a:schemeClr val="accent6">
                  <a:lumMod val="20000"/>
                  <a:lumOff val="80000"/>
                </a:schemeClr>
              </a:gs>
            </a:gsLst>
            <a:lin ang="0" scaled="1"/>
            <a:tileRect/>
          </a:gradFill>
          <a:ln w="19050">
            <a:solidFill>
              <a:srgbClr val="41719C"/>
            </a:solidFill>
          </a:ln>
        </p:spPr>
        <p:txBody>
          <a:bodyPr wrap="square" rtlCol="0" anchor="ctr">
            <a:spAutoFit/>
          </a:bodyPr>
          <a:lstStyle/>
          <a:p>
            <a:pPr algn="ctr" defTabSz="542072">
              <a:spcAft>
                <a:spcPts val="1200"/>
              </a:spcAft>
            </a:pPr>
            <a:r>
              <a:rPr kumimoji="1" lang="ja-JP" altLang="en-US" sz="2400" b="1" u="sng" dirty="0">
                <a:solidFill>
                  <a:srgbClr val="016242"/>
                </a:solidFill>
                <a:effectLst>
                  <a:glow rad="889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Yu Gothic UI"/>
                <a:ea typeface="Yu Gothic UI"/>
              </a:rPr>
              <a:t>戦略の柱１</a:t>
            </a:r>
            <a:endParaRPr kumimoji="1" lang="en-US" altLang="ja-JP" sz="2400" b="1" u="sng" dirty="0">
              <a:solidFill>
                <a:srgbClr val="016242"/>
              </a:solidFill>
              <a:effectLst>
                <a:glow rad="88900">
                  <a:schemeClr val="bg1"/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Yu Gothic UI"/>
              <a:ea typeface="Yu Gothic UI"/>
            </a:endParaRPr>
          </a:p>
          <a:p>
            <a:pPr algn="ctr" defTabSz="542072">
              <a:spcAft>
                <a:spcPts val="1200"/>
              </a:spcAft>
            </a:pPr>
            <a:r>
              <a:rPr kumimoji="1" lang="en-US" altLang="ja-JP" b="1" dirty="0">
                <a:solidFill>
                  <a:srgbClr val="FF0000"/>
                </a:solidFill>
                <a:effectLst>
                  <a:glow rad="889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Yu Gothic UI"/>
                <a:ea typeface="Yu Gothic UI"/>
              </a:rPr>
              <a:t>S</a:t>
            </a:r>
            <a:r>
              <a:rPr kumimoji="1" lang="en-US" altLang="ja-JP" b="1" dirty="0">
                <a:solidFill>
                  <a:srgbClr val="016242"/>
                </a:solidFill>
                <a:effectLst>
                  <a:glow rad="889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Yu Gothic UI"/>
                <a:ea typeface="Yu Gothic UI"/>
              </a:rPr>
              <a:t>trategic Reduction</a:t>
            </a:r>
          </a:p>
          <a:p>
            <a:pPr algn="ctr" defTabSz="542072">
              <a:spcAft>
                <a:spcPts val="1200"/>
              </a:spcAft>
            </a:pPr>
            <a:r>
              <a:rPr kumimoji="1" lang="en-US" altLang="ja-JP" sz="1600" b="1" dirty="0">
                <a:solidFill>
                  <a:srgbClr val="016242"/>
                </a:solidFill>
                <a:effectLst>
                  <a:glow rad="889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―</a:t>
            </a:r>
            <a:r>
              <a:rPr kumimoji="1" lang="ja-JP" altLang="en-US" sz="1600" b="1" dirty="0">
                <a:solidFill>
                  <a:srgbClr val="016242"/>
                </a:solidFill>
                <a:effectLst>
                  <a:glow rad="889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港湾における</a:t>
            </a:r>
            <a:r>
              <a:rPr kumimoji="1" lang="ja-JP" altLang="en-US" sz="1600" b="1" dirty="0">
                <a:solidFill>
                  <a:srgbClr val="FF0000"/>
                </a:solidFill>
                <a:effectLst>
                  <a:glow rad="889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戦略的削減</a:t>
            </a:r>
            <a:r>
              <a:rPr kumimoji="1" lang="ja-JP" altLang="en-US" sz="1600" b="1" dirty="0">
                <a:solidFill>
                  <a:srgbClr val="016242"/>
                </a:solidFill>
                <a:effectLst>
                  <a:glow rad="889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kumimoji="1" lang="en-US" altLang="ja-JP" sz="1600" b="1" dirty="0">
                <a:solidFill>
                  <a:srgbClr val="016242"/>
                </a:solidFill>
                <a:effectLst>
                  <a:glow rad="889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―</a:t>
            </a:r>
          </a:p>
          <a:p>
            <a:pPr algn="ctr" defTabSz="542072">
              <a:spcAft>
                <a:spcPts val="1200"/>
              </a:spcAft>
            </a:pPr>
            <a:r>
              <a:rPr kumimoji="1" lang="ja-JP" altLang="en-US" b="1" dirty="0">
                <a:solidFill>
                  <a:srgbClr val="016242"/>
                </a:solidFill>
                <a:effectLst>
                  <a:glow rad="889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課題①②③</a:t>
            </a:r>
            <a:endParaRPr kumimoji="1" lang="en-US" altLang="ja-JP" b="1" dirty="0">
              <a:solidFill>
                <a:srgbClr val="016242"/>
              </a:solidFill>
              <a:effectLst>
                <a:glow rad="88900">
                  <a:schemeClr val="bg1"/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44" name="タイトル 7">
            <a:extLst>
              <a:ext uri="{FF2B5EF4-FFF2-40B4-BE49-F238E27FC236}">
                <a16:creationId xmlns:a16="http://schemas.microsoft.com/office/drawing/2014/main" id="{93B7EEE5-1334-5C95-027B-DB26D3D4A989}"/>
              </a:ext>
            </a:extLst>
          </p:cNvPr>
          <p:cNvSpPr txBox="1">
            <a:spLocks/>
          </p:cNvSpPr>
          <p:nvPr/>
        </p:nvSpPr>
        <p:spPr>
          <a:xfrm>
            <a:off x="163630" y="929717"/>
            <a:ext cx="5125546" cy="410454"/>
          </a:xfrm>
          <a:prstGeom prst="roundRect">
            <a:avLst/>
          </a:prstGeom>
          <a:solidFill>
            <a:srgbClr val="D4E9E2"/>
          </a:solidFill>
        </p:spPr>
        <p:txBody>
          <a:bodyPr tIns="10800"/>
          <a:lstStyle>
            <a:lvl1pPr algn="l" defTabSz="142555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2000" kern="1200">
                <a:solidFill>
                  <a:schemeClr val="accent6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marL="342900" indent="-342900" defTabSz="1207013">
              <a:buFont typeface="Wingdings" panose="05000000000000000000" pitchFamily="2" charset="2"/>
              <a:buChar char="n"/>
            </a:pPr>
            <a:r>
              <a:rPr lang="ja-JP" altLang="en-US" dirty="0">
                <a:solidFill>
                  <a:srgbClr val="385723"/>
                </a:solidFill>
                <a:effectLst>
                  <a:glow rad="1270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Yu Gothic UI Semibold"/>
                <a:ea typeface="Yu Gothic UI Semibold"/>
              </a:rPr>
              <a:t> </a:t>
            </a:r>
            <a:r>
              <a:rPr lang="ja-JP" altLang="en-US" dirty="0">
                <a:solidFill>
                  <a:srgbClr val="FF0000"/>
                </a:solidFill>
                <a:effectLst>
                  <a:glow rad="1270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Yu Gothic UI Semibold"/>
                <a:ea typeface="Yu Gothic UI Semibold"/>
              </a:rPr>
              <a:t>戦略の柱・土台</a:t>
            </a:r>
            <a:r>
              <a:rPr lang="ja-JP" altLang="en-US" sz="1400" dirty="0">
                <a:solidFill>
                  <a:srgbClr val="FF0000"/>
                </a:solidFill>
                <a:effectLst>
                  <a:glow rad="1270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Yu Gothic UI Semibold"/>
                <a:ea typeface="Yu Gothic UI Semibold"/>
              </a:rPr>
              <a:t>（</a:t>
            </a:r>
            <a:r>
              <a:rPr lang="en-US" altLang="ja-JP" sz="1400" dirty="0">
                <a:solidFill>
                  <a:srgbClr val="FF0000"/>
                </a:solidFill>
                <a:effectLst>
                  <a:glow rad="1270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Yu Gothic UI Semibold"/>
                <a:ea typeface="Yu Gothic UI Semibold"/>
              </a:rPr>
              <a:t>2030</a:t>
            </a:r>
            <a:r>
              <a:rPr lang="ja-JP" altLang="en-US" sz="1400" dirty="0">
                <a:solidFill>
                  <a:srgbClr val="FF0000"/>
                </a:solidFill>
                <a:effectLst>
                  <a:glow rad="1270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Yu Gothic UI Semibold"/>
                <a:ea typeface="Yu Gothic UI Semibold"/>
              </a:rPr>
              <a:t>年度中期目標達成に向けて）</a:t>
            </a:r>
            <a:endParaRPr lang="en-US" altLang="ja-JP" dirty="0">
              <a:solidFill>
                <a:srgbClr val="FF0000"/>
              </a:solidFill>
              <a:effectLst>
                <a:glow rad="127000">
                  <a:schemeClr val="bg1"/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4" name="タイトル 7">
            <a:extLst>
              <a:ext uri="{FF2B5EF4-FFF2-40B4-BE49-F238E27FC236}">
                <a16:creationId xmlns:a16="http://schemas.microsoft.com/office/drawing/2014/main" id="{E80AB047-F93B-88D5-B76D-2BF5D84F3771}"/>
              </a:ext>
            </a:extLst>
          </p:cNvPr>
          <p:cNvSpPr txBox="1">
            <a:spLocks/>
          </p:cNvSpPr>
          <p:nvPr/>
        </p:nvSpPr>
        <p:spPr>
          <a:xfrm>
            <a:off x="8657877" y="6247487"/>
            <a:ext cx="3745557" cy="592503"/>
          </a:xfrm>
          <a:prstGeom prst="bracketPair">
            <a:avLst/>
          </a:prstGeom>
          <a:ln>
            <a:solidFill>
              <a:srgbClr val="016242"/>
            </a:solidFill>
          </a:ln>
        </p:spPr>
        <p:txBody>
          <a:bodyPr wrap="square">
            <a:spAutoFit/>
          </a:bodyPr>
          <a:lstStyle>
            <a:lvl1pPr algn="l" defTabSz="142555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2000" kern="1200">
                <a:solidFill>
                  <a:schemeClr val="accent6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defTabSz="1207013">
              <a:spcAft>
                <a:spcPts val="600"/>
              </a:spcAft>
            </a:pPr>
            <a:r>
              <a:rPr lang="en-US" altLang="ja-JP" sz="1600" dirty="0">
                <a:solidFill>
                  <a:srgbClr val="70AD47">
                    <a:lumMod val="50000"/>
                  </a:srgbClr>
                </a:solidFill>
                <a:effectLst>
                  <a:glow rad="127000">
                    <a:schemeClr val="bg1"/>
                  </a:glow>
                </a:effectLst>
                <a:latin typeface="+mn-ea"/>
                <a:ea typeface="+mn-ea"/>
              </a:rPr>
              <a:t>(</a:t>
            </a:r>
            <a:r>
              <a:rPr lang="ja-JP" altLang="en-US" sz="1600" dirty="0">
                <a:solidFill>
                  <a:srgbClr val="70AD47">
                    <a:lumMod val="50000"/>
                  </a:srgbClr>
                </a:solidFill>
                <a:effectLst>
                  <a:glow rad="127000">
                    <a:schemeClr val="bg1"/>
                  </a:glow>
                </a:effectLst>
                <a:latin typeface="+mn-ea"/>
                <a:ea typeface="+mn-ea"/>
              </a:rPr>
              <a:t>企業による</a:t>
            </a:r>
            <a:r>
              <a:rPr lang="en-US" altLang="ja-JP" sz="1600" dirty="0">
                <a:solidFill>
                  <a:srgbClr val="70AD47">
                    <a:lumMod val="50000"/>
                  </a:srgbClr>
                </a:solidFill>
                <a:effectLst>
                  <a:glow rad="127000">
                    <a:schemeClr val="bg1"/>
                  </a:glow>
                </a:effectLst>
                <a:latin typeface="+mn-ea"/>
                <a:ea typeface="+mn-ea"/>
              </a:rPr>
              <a:t>)CCS</a:t>
            </a:r>
            <a:r>
              <a:rPr lang="en-US" altLang="ja-JP" sz="1050" baseline="30000" dirty="0">
                <a:solidFill>
                  <a:srgbClr val="70AD47">
                    <a:lumMod val="50000"/>
                  </a:srgbClr>
                </a:solidFill>
                <a:effectLst>
                  <a:glow rad="127000">
                    <a:schemeClr val="bg1"/>
                  </a:glow>
                </a:effectLst>
                <a:latin typeface="+mn-ea"/>
                <a:ea typeface="+mn-ea"/>
              </a:rPr>
              <a:t> ※</a:t>
            </a:r>
            <a:r>
              <a:rPr lang="ja-JP" altLang="en-US" sz="1600" dirty="0">
                <a:solidFill>
                  <a:srgbClr val="70AD47">
                    <a:lumMod val="50000"/>
                  </a:srgbClr>
                </a:solidFill>
                <a:effectLst>
                  <a:glow rad="127000">
                    <a:schemeClr val="bg1"/>
                  </a:glow>
                </a:effectLst>
                <a:latin typeface="+mn-ea"/>
                <a:ea typeface="+mn-ea"/>
              </a:rPr>
              <a:t>バリューチェーン構築に向けた検討　</a:t>
            </a:r>
            <a:endParaRPr lang="en-US" altLang="ja-JP" sz="1600" dirty="0">
              <a:solidFill>
                <a:srgbClr val="70AD47">
                  <a:lumMod val="50000"/>
                </a:srgbClr>
              </a:solidFill>
              <a:effectLst>
                <a:glow rad="127000">
                  <a:schemeClr val="bg1"/>
                </a:glow>
              </a:effectLst>
              <a:latin typeface="+mn-ea"/>
              <a:ea typeface="+mn-ea"/>
            </a:endParaRP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400F914E-B91E-56ED-2A1B-D1FB6084913C}"/>
              </a:ext>
            </a:extLst>
          </p:cNvPr>
          <p:cNvSpPr txBox="1"/>
          <p:nvPr/>
        </p:nvSpPr>
        <p:spPr>
          <a:xfrm>
            <a:off x="1230086" y="7578063"/>
            <a:ext cx="10080171" cy="510778"/>
          </a:xfrm>
          <a:prstGeom prst="roundRect">
            <a:avLst/>
          </a:prstGeom>
          <a:gradFill flip="none" rotWithShape="1">
            <a:gsLst>
              <a:gs pos="23000">
                <a:srgbClr val="70AD47"/>
              </a:gs>
              <a:gs pos="81000">
                <a:srgbClr val="B2D69A"/>
              </a:gs>
              <a:gs pos="53000">
                <a:schemeClr val="accent6">
                  <a:lumMod val="20000"/>
                  <a:lumOff val="80000"/>
                </a:schemeClr>
              </a:gs>
            </a:gsLst>
            <a:lin ang="0" scaled="1"/>
            <a:tileRect/>
          </a:gradFill>
          <a:ln w="19050">
            <a:solidFill>
              <a:schemeClr val="accent1">
                <a:shade val="50000"/>
              </a:schemeClr>
            </a:solidFill>
          </a:ln>
        </p:spPr>
        <p:txBody>
          <a:bodyPr wrap="square" lIns="216000" rtlCol="0" anchor="ctr">
            <a:spAutoFit/>
          </a:bodyPr>
          <a:lstStyle/>
          <a:p>
            <a:pPr algn="ctr" defTabSz="542072"/>
            <a:r>
              <a:rPr kumimoji="1" lang="ja-JP" altLang="en-US" sz="2400" b="1" u="sng" dirty="0">
                <a:solidFill>
                  <a:srgbClr val="016242"/>
                </a:solidFill>
                <a:effectLst>
                  <a:glow rad="889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Yu Gothic UI"/>
                <a:ea typeface="Yu Gothic UI"/>
              </a:rPr>
              <a:t>戦略の土台</a:t>
            </a:r>
            <a:r>
              <a:rPr kumimoji="1" lang="ja-JP" altLang="en-US" sz="2400" b="1" dirty="0">
                <a:solidFill>
                  <a:srgbClr val="016242"/>
                </a:solidFill>
                <a:effectLst>
                  <a:glow rad="889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Yu Gothic UI"/>
                <a:ea typeface="Yu Gothic UI"/>
              </a:rPr>
              <a:t>｜</a:t>
            </a:r>
            <a:r>
              <a:rPr kumimoji="1" lang="en-US" altLang="ja-JP" sz="2400" b="1" dirty="0">
                <a:solidFill>
                  <a:srgbClr val="FF0000"/>
                </a:solidFill>
                <a:effectLst>
                  <a:glow rad="889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Yu Gothic UI"/>
                <a:ea typeface="Yu Gothic UI"/>
              </a:rPr>
              <a:t>S</a:t>
            </a:r>
            <a:r>
              <a:rPr kumimoji="1" lang="en-US" altLang="ja-JP" sz="2400" b="1" dirty="0">
                <a:solidFill>
                  <a:srgbClr val="016242"/>
                </a:solidFill>
                <a:effectLst>
                  <a:glow rad="889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Yu Gothic UI"/>
                <a:ea typeface="Yu Gothic UI"/>
              </a:rPr>
              <a:t>ynergy Platform </a:t>
            </a:r>
            <a:r>
              <a:rPr kumimoji="1" lang="en-US" altLang="ja-JP" sz="2400" b="1" dirty="0">
                <a:solidFill>
                  <a:srgbClr val="016242"/>
                </a:solidFill>
                <a:effectLst>
                  <a:glow rad="889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― </a:t>
            </a:r>
            <a:r>
              <a:rPr kumimoji="1" lang="ja-JP" altLang="en-US" sz="2400" b="1" dirty="0">
                <a:solidFill>
                  <a:srgbClr val="016242"/>
                </a:solidFill>
                <a:effectLst>
                  <a:glow rad="889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関係者が</a:t>
            </a:r>
            <a:r>
              <a:rPr kumimoji="1" lang="ja-JP" altLang="en-US" sz="2400" b="1" dirty="0">
                <a:solidFill>
                  <a:srgbClr val="FF0000"/>
                </a:solidFill>
                <a:effectLst>
                  <a:glow rad="889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連携</a:t>
            </a:r>
            <a:r>
              <a:rPr kumimoji="1" lang="ja-JP" altLang="en-US" sz="2400" b="1" dirty="0">
                <a:solidFill>
                  <a:srgbClr val="016242"/>
                </a:solidFill>
                <a:effectLst>
                  <a:glow rad="889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できる場の創出</a:t>
            </a:r>
            <a:r>
              <a:rPr kumimoji="1" lang="en-US" altLang="ja-JP" sz="2400" b="1" dirty="0">
                <a:solidFill>
                  <a:srgbClr val="016242"/>
                </a:solidFill>
                <a:effectLst>
                  <a:glow rad="889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―</a:t>
            </a:r>
          </a:p>
        </p:txBody>
      </p:sp>
      <p:sp>
        <p:nvSpPr>
          <p:cNvPr id="20" name="タイトル 7">
            <a:extLst>
              <a:ext uri="{FF2B5EF4-FFF2-40B4-BE49-F238E27FC236}">
                <a16:creationId xmlns:a16="http://schemas.microsoft.com/office/drawing/2014/main" id="{22DBCBA7-2F70-679C-9168-28EED5268E35}"/>
              </a:ext>
            </a:extLst>
          </p:cNvPr>
          <p:cNvSpPr txBox="1">
            <a:spLocks/>
          </p:cNvSpPr>
          <p:nvPr/>
        </p:nvSpPr>
        <p:spPr>
          <a:xfrm>
            <a:off x="959805" y="8172388"/>
            <a:ext cx="10846239" cy="341632"/>
          </a:xfrm>
          <a:prstGeom prst="rect">
            <a:avLst/>
          </a:prstGeom>
        </p:spPr>
        <p:txBody>
          <a:bodyPr wrap="none">
            <a:spAutoFit/>
          </a:bodyPr>
          <a:lstStyle>
            <a:lvl1pPr algn="l" defTabSz="142555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2000" kern="1200">
                <a:solidFill>
                  <a:schemeClr val="accent6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marL="285750" indent="-285750" defTabSz="1207013">
              <a:spcAft>
                <a:spcPts val="600"/>
              </a:spcAft>
              <a:buFont typeface="Wingdings" panose="05000000000000000000" pitchFamily="2" charset="2"/>
              <a:buChar char="n"/>
            </a:pPr>
            <a:r>
              <a:rPr lang="ja-JP" altLang="en-US" sz="1800" dirty="0">
                <a:solidFill>
                  <a:srgbClr val="385723"/>
                </a:solidFill>
                <a:effectLst>
                  <a:glow rad="1270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Yu Gothic UI Semibold"/>
                <a:ea typeface="Yu Gothic UI Semibold"/>
              </a:rPr>
              <a:t>大阪“みなと”全体で脱炭素化を加速させるため、官民連携の場を強化するとともに、民民連携を促す環境を整備</a:t>
            </a:r>
            <a:endParaRPr lang="en-US" altLang="ja-JP" sz="1800" dirty="0">
              <a:solidFill>
                <a:srgbClr val="385723"/>
              </a:solidFill>
              <a:effectLst>
                <a:glow rad="127000">
                  <a:schemeClr val="bg1"/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Yu Gothic UI Semibold"/>
              <a:ea typeface="Yu Gothic UI Semibold"/>
            </a:endParaRPr>
          </a:p>
        </p:txBody>
      </p:sp>
      <p:sp>
        <p:nvSpPr>
          <p:cNvPr id="24" name="テキスト ボックス 23">
            <a:extLst>
              <a:ext uri="{FF2B5EF4-FFF2-40B4-BE49-F238E27FC236}">
                <a16:creationId xmlns:a16="http://schemas.microsoft.com/office/drawing/2014/main" id="{1A4BE7C1-7A9B-3EB7-D59B-6AFC45AB7E84}"/>
              </a:ext>
            </a:extLst>
          </p:cNvPr>
          <p:cNvSpPr txBox="1"/>
          <p:nvPr/>
        </p:nvSpPr>
        <p:spPr>
          <a:xfrm>
            <a:off x="2905397" y="8586497"/>
            <a:ext cx="7412607" cy="6617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spcAft>
                <a:spcPts val="600"/>
              </a:spcAft>
            </a:pPr>
            <a:r>
              <a:rPr lang="en-US" altLang="ja-JP" sz="1600" dirty="0">
                <a:solidFill>
                  <a:srgbClr val="385723"/>
                </a:solidFill>
                <a:effectLst>
                  <a:glow rad="127000">
                    <a:schemeClr val="bg1"/>
                  </a:glow>
                </a:effectLst>
                <a:latin typeface="Yu Gothic UI" panose="020B0500000000000000" pitchFamily="50" charset="-128"/>
                <a:ea typeface="Yu Gothic UI" panose="020B0500000000000000" pitchFamily="50" charset="-128"/>
              </a:rPr>
              <a:t>【</a:t>
            </a:r>
            <a:r>
              <a:rPr lang="ja-JP" altLang="en-US" sz="1600" dirty="0">
                <a:solidFill>
                  <a:srgbClr val="385723"/>
                </a:solidFill>
                <a:effectLst>
                  <a:glow rad="127000">
                    <a:schemeClr val="bg1"/>
                  </a:glow>
                </a:effectLst>
                <a:latin typeface="Yu Gothic UI" panose="020B0500000000000000" pitchFamily="50" charset="-128"/>
                <a:ea typeface="Yu Gothic UI" panose="020B0500000000000000" pitchFamily="50" charset="-128"/>
              </a:rPr>
              <a:t>主な施策（案）</a:t>
            </a:r>
            <a:r>
              <a:rPr lang="en-US" altLang="ja-JP" sz="1600" dirty="0">
                <a:solidFill>
                  <a:srgbClr val="385723"/>
                </a:solidFill>
                <a:effectLst>
                  <a:glow rad="127000">
                    <a:schemeClr val="bg1"/>
                  </a:glow>
                </a:effectLst>
                <a:latin typeface="Yu Gothic UI" panose="020B0500000000000000" pitchFamily="50" charset="-128"/>
                <a:ea typeface="Yu Gothic UI" panose="020B0500000000000000" pitchFamily="50" charset="-128"/>
              </a:rPr>
              <a:t>】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ja-JP" altLang="en-US" sz="1600" dirty="0">
                <a:solidFill>
                  <a:srgbClr val="385723"/>
                </a:solidFill>
                <a:effectLst>
                  <a:glow rad="127000">
                    <a:schemeClr val="bg1"/>
                  </a:glow>
                </a:effectLst>
                <a:latin typeface="Yu Gothic UI" panose="020B0500000000000000" pitchFamily="50" charset="-128"/>
                <a:ea typeface="Yu Gothic UI" panose="020B0500000000000000" pitchFamily="50" charset="-128"/>
              </a:rPr>
              <a:t>［拡充］</a:t>
            </a:r>
            <a:r>
              <a:rPr lang="en-US" altLang="ja-JP" sz="1600" dirty="0">
                <a:solidFill>
                  <a:srgbClr val="385723"/>
                </a:solidFill>
                <a:effectLst>
                  <a:glow rad="127000">
                    <a:schemeClr val="bg1"/>
                  </a:glow>
                </a:effectLst>
                <a:latin typeface="Yu Gothic UI" panose="020B0500000000000000" pitchFamily="50" charset="-128"/>
                <a:ea typeface="Yu Gothic UI" panose="020B0500000000000000" pitchFamily="50" charset="-128"/>
              </a:rPr>
              <a:t>CNP</a:t>
            </a:r>
            <a:r>
              <a:rPr lang="ja-JP" altLang="en-US" sz="1600" dirty="0">
                <a:solidFill>
                  <a:srgbClr val="385723"/>
                </a:solidFill>
                <a:effectLst>
                  <a:glow rad="127000">
                    <a:schemeClr val="bg1"/>
                  </a:glow>
                </a:effectLst>
                <a:latin typeface="Yu Gothic UI" panose="020B0500000000000000" pitchFamily="50" charset="-128"/>
                <a:ea typeface="Yu Gothic UI" panose="020B0500000000000000" pitchFamily="50" charset="-128"/>
              </a:rPr>
              <a:t>関係者間の連携強化・情報発信（デジタルプラットフォームの整備等）</a:t>
            </a:r>
            <a:endParaRPr lang="en-US" altLang="ja-JP" sz="1600" dirty="0">
              <a:solidFill>
                <a:srgbClr val="385723"/>
              </a:solidFill>
              <a:effectLst>
                <a:glow rad="127000">
                  <a:schemeClr val="bg1"/>
                </a:glow>
              </a:effectLst>
              <a:latin typeface="Yu Gothic UI" panose="020B0500000000000000" pitchFamily="50" charset="-128"/>
              <a:ea typeface="Yu Gothic UI" panose="020B0500000000000000" pitchFamily="50" charset="-128"/>
            </a:endParaRPr>
          </a:p>
        </p:txBody>
      </p:sp>
      <p:sp>
        <p:nvSpPr>
          <p:cNvPr id="60" name="テキスト ボックス 59">
            <a:extLst>
              <a:ext uri="{FF2B5EF4-FFF2-40B4-BE49-F238E27FC236}">
                <a16:creationId xmlns:a16="http://schemas.microsoft.com/office/drawing/2014/main" id="{FA2C52D6-4BED-4C8B-BFCD-2AEB496FBCEF}"/>
              </a:ext>
            </a:extLst>
          </p:cNvPr>
          <p:cNvSpPr txBox="1"/>
          <p:nvPr/>
        </p:nvSpPr>
        <p:spPr>
          <a:xfrm>
            <a:off x="9066937" y="6901426"/>
            <a:ext cx="32868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900" dirty="0">
                <a:latin typeface="Meiryo UI" panose="020B0604030504040204" pitchFamily="50" charset="-128"/>
                <a:ea typeface="Meiryo UI" panose="020B0604030504040204" pitchFamily="50" charset="-128"/>
              </a:rPr>
              <a:t>※CCS(Carbon dioxide Capture and Storage) :</a:t>
            </a:r>
            <a:r>
              <a:rPr kumimoji="1" lang="ja-JP" altLang="en-US" sz="900" dirty="0">
                <a:latin typeface="Meiryo UI" panose="020B0604030504040204" pitchFamily="50" charset="-128"/>
                <a:ea typeface="Meiryo UI" panose="020B0604030504040204" pitchFamily="50" charset="-128"/>
              </a:rPr>
              <a:t>工場等から排出される</a:t>
            </a:r>
            <a:r>
              <a:rPr kumimoji="1" lang="en-US" altLang="ja-JP" sz="900" dirty="0">
                <a:latin typeface="Meiryo UI" panose="020B0604030504040204" pitchFamily="50" charset="-128"/>
                <a:ea typeface="Meiryo UI" panose="020B0604030504040204" pitchFamily="50" charset="-128"/>
              </a:rPr>
              <a:t>CO2</a:t>
            </a:r>
            <a:r>
              <a:rPr kumimoji="1" lang="ja-JP" altLang="en-US" sz="900" dirty="0">
                <a:latin typeface="Meiryo UI" panose="020B0604030504040204" pitchFamily="50" charset="-128"/>
                <a:ea typeface="Meiryo UI" panose="020B0604030504040204" pitchFamily="50" charset="-128"/>
              </a:rPr>
              <a:t>を回収し地中等へ貯留する技術</a:t>
            </a:r>
          </a:p>
        </p:txBody>
      </p:sp>
      <p:sp>
        <p:nvSpPr>
          <p:cNvPr id="67" name="テキスト ボックス 66">
            <a:extLst>
              <a:ext uri="{FF2B5EF4-FFF2-40B4-BE49-F238E27FC236}">
                <a16:creationId xmlns:a16="http://schemas.microsoft.com/office/drawing/2014/main" id="{BD28100B-F610-4958-A2BE-074FF2C57813}"/>
              </a:ext>
            </a:extLst>
          </p:cNvPr>
          <p:cNvSpPr txBox="1"/>
          <p:nvPr/>
        </p:nvSpPr>
        <p:spPr>
          <a:xfrm>
            <a:off x="163630" y="1345445"/>
            <a:ext cx="10687541" cy="646331"/>
          </a:xfrm>
          <a:prstGeom prst="rect">
            <a:avLst/>
          </a:prstGeom>
          <a:noFill/>
          <a:ln w="38100" cmpd="dbl">
            <a:noFill/>
          </a:ln>
        </p:spPr>
        <p:txBody>
          <a:bodyPr wrap="none" rtlCol="0">
            <a:spAutoFit/>
          </a:bodyPr>
          <a:lstStyle/>
          <a:p>
            <a:pPr marL="171450" indent="-171450">
              <a:buFont typeface="Wingdings" panose="05000000000000000000" pitchFamily="2" charset="2"/>
              <a:buChar char="Ø"/>
            </a:pPr>
            <a:r>
              <a:rPr kumimoji="1" lang="ja-JP" altLang="en-US" dirty="0">
                <a:latin typeface="+mn-ea"/>
              </a:rPr>
              <a:t>前述の課題等を踏まえ、</a:t>
            </a:r>
            <a:r>
              <a:rPr kumimoji="1" lang="en-US" altLang="ja-JP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</a:rPr>
              <a:t>CNP</a:t>
            </a:r>
            <a:r>
              <a:rPr kumimoji="1" lang="ja-JP" altLang="en-US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</a:rPr>
              <a:t>形成戦略</a:t>
            </a:r>
            <a:r>
              <a:rPr kumimoji="1" lang="ja-JP" altLang="en-US" dirty="0">
                <a:latin typeface="+mn-ea"/>
              </a:rPr>
              <a:t>を策定。</a:t>
            </a:r>
            <a:endParaRPr kumimoji="1" lang="en-US" altLang="ja-JP" dirty="0">
              <a:latin typeface="+mn-ea"/>
            </a:endParaRPr>
          </a:p>
          <a:p>
            <a:pPr marL="171450" indent="-171450">
              <a:buFont typeface="Wingdings" panose="05000000000000000000" pitchFamily="2" charset="2"/>
              <a:buChar char="Ø"/>
            </a:pPr>
            <a:r>
              <a:rPr kumimoji="1" lang="ja-JP" altLang="en-US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</a:rPr>
              <a:t>戦略の柱・土台にかかる施策を推進</a:t>
            </a:r>
            <a:r>
              <a:rPr kumimoji="1" lang="ja-JP" altLang="en-US" dirty="0">
                <a:latin typeface="+mn-ea"/>
              </a:rPr>
              <a:t>し、中期目標達成のために必要となる</a:t>
            </a:r>
            <a:r>
              <a:rPr kumimoji="1" lang="en-US" altLang="ja-JP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</a:rPr>
              <a:t>167</a:t>
            </a:r>
            <a:r>
              <a:rPr kumimoji="1" lang="ja-JP" altLang="en-US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</a:rPr>
              <a:t>万トンの</a:t>
            </a:r>
            <a:r>
              <a:rPr kumimoji="1" lang="en-US" altLang="ja-JP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</a:rPr>
              <a:t>CO2</a:t>
            </a:r>
            <a:r>
              <a:rPr kumimoji="1" lang="ja-JP" altLang="en-US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</a:rPr>
              <a:t>排出量削減</a:t>
            </a:r>
            <a:r>
              <a:rPr kumimoji="1" lang="ja-JP" altLang="en-US" dirty="0">
                <a:latin typeface="+mn-ea"/>
              </a:rPr>
              <a:t>をめざす。</a:t>
            </a:r>
          </a:p>
        </p:txBody>
      </p:sp>
      <p:sp>
        <p:nvSpPr>
          <p:cNvPr id="25" name="タイトル 7">
            <a:extLst>
              <a:ext uri="{FF2B5EF4-FFF2-40B4-BE49-F238E27FC236}">
                <a16:creationId xmlns:a16="http://schemas.microsoft.com/office/drawing/2014/main" id="{9E0B5063-FA99-43DC-A953-04CE0616FABD}"/>
              </a:ext>
            </a:extLst>
          </p:cNvPr>
          <p:cNvSpPr txBox="1">
            <a:spLocks/>
          </p:cNvSpPr>
          <p:nvPr/>
        </p:nvSpPr>
        <p:spPr>
          <a:xfrm>
            <a:off x="4564154" y="6787970"/>
            <a:ext cx="3696096" cy="592503"/>
          </a:xfrm>
          <a:prstGeom prst="bracketPair">
            <a:avLst/>
          </a:prstGeom>
          <a:ln>
            <a:solidFill>
              <a:srgbClr val="016242"/>
            </a:solidFill>
          </a:ln>
        </p:spPr>
        <p:txBody>
          <a:bodyPr wrap="square">
            <a:spAutoFit/>
          </a:bodyPr>
          <a:lstStyle>
            <a:lvl1pPr algn="l" defTabSz="142555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2000" kern="1200">
                <a:solidFill>
                  <a:schemeClr val="accent6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defTabSz="1207013">
              <a:spcAft>
                <a:spcPts val="600"/>
              </a:spcAft>
            </a:pPr>
            <a:r>
              <a:rPr lang="ja-JP" altLang="en-US" sz="1600" dirty="0">
                <a:solidFill>
                  <a:srgbClr val="385723"/>
                </a:solidFill>
                <a:effectLst>
                  <a:glow rad="127000">
                    <a:schemeClr val="bg1"/>
                  </a:glow>
                </a:effectLst>
                <a:latin typeface="+mn-ea"/>
                <a:ea typeface="+mn-ea"/>
              </a:rPr>
              <a:t>（産業・環境部局による）既存補助事業</a:t>
            </a:r>
            <a:br>
              <a:rPr lang="en-US" altLang="ja-JP" sz="1600" dirty="0">
                <a:solidFill>
                  <a:srgbClr val="385723"/>
                </a:solidFill>
                <a:effectLst>
                  <a:glow rad="127000">
                    <a:schemeClr val="bg1"/>
                  </a:glow>
                </a:effectLst>
                <a:latin typeface="+mn-ea"/>
                <a:ea typeface="+mn-ea"/>
              </a:rPr>
            </a:br>
            <a:r>
              <a:rPr lang="ja-JP" altLang="en-US" sz="1600" dirty="0">
                <a:solidFill>
                  <a:srgbClr val="385723"/>
                </a:solidFill>
                <a:effectLst>
                  <a:glow rad="127000">
                    <a:schemeClr val="bg1"/>
                  </a:glow>
                </a:effectLst>
                <a:latin typeface="+mn-ea"/>
                <a:ea typeface="+mn-ea"/>
              </a:rPr>
              <a:t>（</a:t>
            </a:r>
            <a:r>
              <a:rPr lang="en-US" altLang="ja-JP" sz="1600" dirty="0">
                <a:solidFill>
                  <a:srgbClr val="385723"/>
                </a:solidFill>
                <a:effectLst>
                  <a:glow rad="127000">
                    <a:schemeClr val="bg1"/>
                  </a:glow>
                </a:effectLst>
                <a:latin typeface="+mn-ea"/>
                <a:ea typeface="+mn-ea"/>
              </a:rPr>
              <a:t>SHIFT</a:t>
            </a:r>
            <a:r>
              <a:rPr lang="ja-JP" altLang="en-US" sz="1600" dirty="0">
                <a:solidFill>
                  <a:srgbClr val="385723"/>
                </a:solidFill>
                <a:effectLst>
                  <a:glow rad="127000">
                    <a:schemeClr val="bg1"/>
                  </a:glow>
                </a:effectLst>
                <a:latin typeface="+mn-ea"/>
                <a:ea typeface="+mn-ea"/>
              </a:rPr>
              <a:t>事業等）による支援</a:t>
            </a:r>
            <a:r>
              <a:rPr lang="ja-JP" altLang="en-US" sz="1600" dirty="0">
                <a:solidFill>
                  <a:srgbClr val="70AD47">
                    <a:lumMod val="50000"/>
                  </a:srgbClr>
                </a:solidFill>
                <a:effectLst>
                  <a:glow rad="127000">
                    <a:schemeClr val="bg1"/>
                  </a:glow>
                </a:effectLst>
                <a:latin typeface="+mn-ea"/>
                <a:ea typeface="+mn-ea"/>
              </a:rPr>
              <a:t>　</a:t>
            </a:r>
            <a:endParaRPr lang="en-US" altLang="ja-JP" sz="1600" dirty="0">
              <a:solidFill>
                <a:srgbClr val="70AD47">
                  <a:lumMod val="50000"/>
                </a:srgbClr>
              </a:solidFill>
              <a:effectLst>
                <a:glow rad="127000">
                  <a:schemeClr val="bg1"/>
                </a:glow>
              </a:effectLst>
              <a:latin typeface="+mn-ea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422802546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2013 - 2022 テーマ">
  <a:themeElements>
    <a:clrScheme name="Office 2013 - 2022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2022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ユーザー定義 11">
      <a:majorFont>
        <a:latin typeface="Yu Gothic UI Semibold"/>
        <a:ea typeface="Yu Gothic UI Semibold"/>
        <a:cs typeface=""/>
      </a:majorFont>
      <a:minorFont>
        <a:latin typeface="Yu Gothic UI"/>
        <a:ea typeface="Yu Gothic UI"/>
        <a:cs typeface="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Metadata/LabelInfo.xml><?xml version="1.0" encoding="utf-8"?>
<clbl:labelList xmlns:clbl="http://schemas.microsoft.com/office/2020/mipLabelMetadata">
  <clbl:label id="{1436d589-92e5-4e3b-a67a-1e65a9b1ba02}" enabled="0" method="" siteId="{1436d589-92e5-4e3b-a67a-1e65a9b1ba02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1712</Words>
  <Application>Microsoft Office PowerPoint</Application>
  <PresentationFormat>A3 297x420 mm</PresentationFormat>
  <Paragraphs>264</Paragraphs>
  <Slides>4</Slides>
  <Notes>4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11</vt:i4>
      </vt:variant>
      <vt:variant>
        <vt:lpstr>テーマ</vt:lpstr>
      </vt:variant>
      <vt:variant>
        <vt:i4>2</vt:i4>
      </vt:variant>
      <vt:variant>
        <vt:lpstr>スライド タイトル</vt:lpstr>
      </vt:variant>
      <vt:variant>
        <vt:i4>4</vt:i4>
      </vt:variant>
    </vt:vector>
  </HeadingPairs>
  <TitlesOfParts>
    <vt:vector size="17" baseType="lpstr">
      <vt:lpstr>BIZ UDPゴシック</vt:lpstr>
      <vt:lpstr>Meiryo UI</vt:lpstr>
      <vt:lpstr>ＭＳ Ｐゴシック</vt:lpstr>
      <vt:lpstr>Yu Gothic UI</vt:lpstr>
      <vt:lpstr>Yu Gothic UI Semibold</vt:lpstr>
      <vt:lpstr>游ゴシック</vt:lpstr>
      <vt:lpstr>游ゴシック Light</vt:lpstr>
      <vt:lpstr>Arial</vt:lpstr>
      <vt:lpstr>Calibri</vt:lpstr>
      <vt:lpstr>Calibri Light</vt:lpstr>
      <vt:lpstr>Wingdings</vt:lpstr>
      <vt:lpstr>Office 2013 - 2022 テーマ</vt:lpstr>
      <vt:lpstr>Office テーマ</vt:lpstr>
      <vt:lpstr>PowerPoint プレゼンテーション</vt:lpstr>
      <vt:lpstr>PowerPoint プレゼンテーション</vt:lpstr>
      <vt:lpstr>大阪“みなと”CNP形成に向けた戦略　全体像（２／３）</vt:lpstr>
      <vt:lpstr>大阪“みなと”CNP形成に向けた戦略　全体像（３／３）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cp:lastModifiedBy/>
  <cp:revision>1</cp:revision>
  <dcterms:modified xsi:type="dcterms:W3CDTF">2026-01-28T05:27:34Z</dcterms:modified>
</cp:coreProperties>
</file>