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7"/>
  </p:notesMasterIdLst>
  <p:sldIdLst>
    <p:sldId id="256" r:id="rId3"/>
    <p:sldId id="259" r:id="rId4"/>
    <p:sldId id="261" r:id="rId5"/>
    <p:sldId id="260" r:id="rId6"/>
  </p:sldIdLst>
  <p:sldSz cx="12192000" cy="6858000"/>
  <p:notesSz cx="6646863" cy="97774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99FF"/>
    <a:srgbClr val="99FFCC"/>
    <a:srgbClr val="FFCCFF"/>
    <a:srgbClr val="FF00FF"/>
    <a:srgbClr val="99CCFF"/>
    <a:srgbClr val="FFCC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07" d="100"/>
          <a:sy n="107" d="100"/>
        </p:scale>
        <p:origin x="672"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1.xml"/><Relationship Id="rId7" Type="http://schemas.openxmlformats.org/officeDocument/2006/relationships/notesMaster" Target="notesMasters/notesMaster1.xml"/><Relationship Id="rId12" Type="http://schemas.microsoft.com/office/2016/11/relationships/changesInfo" Target="changesInfos/changesInfo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tableStyles" Target="tableStyles.xml"/><Relationship Id="rId5" Type="http://schemas.openxmlformats.org/officeDocument/2006/relationships/slide" Target="slides/slide3.xml"/><Relationship Id="rId10"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塩屋　泰一" userId="b2020511-6ed3-454a-a0f3-70f93d04ee92" providerId="ADAL" clId="{DB4A53C3-7A9F-40DC-B1BD-D2AD54DDC074}"/>
    <pc:docChg chg="undo redo custSel modSld">
      <pc:chgData name="塩屋　泰一" userId="b2020511-6ed3-454a-a0f3-70f93d04ee92" providerId="ADAL" clId="{DB4A53C3-7A9F-40DC-B1BD-D2AD54DDC074}" dt="2026-05-11T04:29:59.434" v="76" actId="208"/>
      <pc:docMkLst>
        <pc:docMk/>
      </pc:docMkLst>
      <pc:sldChg chg="addSp delSp modSp mod">
        <pc:chgData name="塩屋　泰一" userId="b2020511-6ed3-454a-a0f3-70f93d04ee92" providerId="ADAL" clId="{DB4A53C3-7A9F-40DC-B1BD-D2AD54DDC074}" dt="2026-05-11T04:29:59.434" v="76" actId="208"/>
        <pc:sldMkLst>
          <pc:docMk/>
          <pc:sldMk cId="4266223344" sldId="259"/>
        </pc:sldMkLst>
        <pc:spChg chg="mod">
          <ac:chgData name="塩屋　泰一" userId="b2020511-6ed3-454a-a0f3-70f93d04ee92" providerId="ADAL" clId="{DB4A53C3-7A9F-40DC-B1BD-D2AD54DDC074}" dt="2026-05-11T04:27:02.709" v="22" actId="1076"/>
          <ac:spMkLst>
            <pc:docMk/>
            <pc:sldMk cId="4266223344" sldId="259"/>
            <ac:spMk id="2" creationId="{87348C53-E0B6-480A-8C2E-5C4AC198DA8D}"/>
          </ac:spMkLst>
        </pc:spChg>
        <pc:spChg chg="mod">
          <ac:chgData name="塩屋　泰一" userId="b2020511-6ed3-454a-a0f3-70f93d04ee92" providerId="ADAL" clId="{DB4A53C3-7A9F-40DC-B1BD-D2AD54DDC074}" dt="2026-05-11T04:19:45.785" v="3" actId="1076"/>
          <ac:spMkLst>
            <pc:docMk/>
            <pc:sldMk cId="4266223344" sldId="259"/>
            <ac:spMk id="3" creationId="{126BEE28-37BD-4BDC-AE85-B21C4B82B386}"/>
          </ac:spMkLst>
        </pc:spChg>
        <pc:spChg chg="mod">
          <ac:chgData name="塩屋　泰一" userId="b2020511-6ed3-454a-a0f3-70f93d04ee92" providerId="ADAL" clId="{DB4A53C3-7A9F-40DC-B1BD-D2AD54DDC074}" dt="2026-05-11T04:27:23.626" v="29" actId="1076"/>
          <ac:spMkLst>
            <pc:docMk/>
            <pc:sldMk cId="4266223344" sldId="259"/>
            <ac:spMk id="23" creationId="{B122A90C-9240-4593-9763-5E847A580152}"/>
          </ac:spMkLst>
        </pc:spChg>
        <pc:spChg chg="mod">
          <ac:chgData name="塩屋　泰一" userId="b2020511-6ed3-454a-a0f3-70f93d04ee92" providerId="ADAL" clId="{DB4A53C3-7A9F-40DC-B1BD-D2AD54DDC074}" dt="2026-05-11T04:22:16.548" v="14" actId="20577"/>
          <ac:spMkLst>
            <pc:docMk/>
            <pc:sldMk cId="4266223344" sldId="259"/>
            <ac:spMk id="44" creationId="{6B45B7E0-28F4-45A9-8619-AA9228B6EC7F}"/>
          </ac:spMkLst>
        </pc:spChg>
        <pc:spChg chg="ord">
          <ac:chgData name="塩屋　泰一" userId="b2020511-6ed3-454a-a0f3-70f93d04ee92" providerId="ADAL" clId="{DB4A53C3-7A9F-40DC-B1BD-D2AD54DDC074}" dt="2026-05-11T04:28:08.268" v="73" actId="166"/>
          <ac:spMkLst>
            <pc:docMk/>
            <pc:sldMk cId="4266223344" sldId="259"/>
            <ac:spMk id="47" creationId="{FD9EDF53-897B-4876-823E-2AAB57B973FB}"/>
          </ac:spMkLst>
        </pc:spChg>
        <pc:spChg chg="mod ord">
          <ac:chgData name="塩屋　泰一" userId="b2020511-6ed3-454a-a0f3-70f93d04ee92" providerId="ADAL" clId="{DB4A53C3-7A9F-40DC-B1BD-D2AD54DDC074}" dt="2026-05-11T04:28:08.268" v="73" actId="166"/>
          <ac:spMkLst>
            <pc:docMk/>
            <pc:sldMk cId="4266223344" sldId="259"/>
            <ac:spMk id="48" creationId="{CBA714CC-250A-47D2-AA06-53E16590A947}"/>
          </ac:spMkLst>
        </pc:spChg>
        <pc:spChg chg="mod ord">
          <ac:chgData name="塩屋　泰一" userId="b2020511-6ed3-454a-a0f3-70f93d04ee92" providerId="ADAL" clId="{DB4A53C3-7A9F-40DC-B1BD-D2AD54DDC074}" dt="2026-05-11T04:28:08.268" v="73" actId="166"/>
          <ac:spMkLst>
            <pc:docMk/>
            <pc:sldMk cId="4266223344" sldId="259"/>
            <ac:spMk id="49" creationId="{648932F7-4619-4FAD-839B-D98479D54B3A}"/>
          </ac:spMkLst>
        </pc:spChg>
        <pc:spChg chg="mod">
          <ac:chgData name="塩屋　泰一" userId="b2020511-6ed3-454a-a0f3-70f93d04ee92" providerId="ADAL" clId="{DB4A53C3-7A9F-40DC-B1BD-D2AD54DDC074}" dt="2026-05-11T04:29:59.434" v="76" actId="208"/>
          <ac:spMkLst>
            <pc:docMk/>
            <pc:sldMk cId="4266223344" sldId="259"/>
            <ac:spMk id="57" creationId="{21F8708F-1568-4528-88B3-AD47864195D0}"/>
          </ac:spMkLst>
        </pc:spChg>
        <pc:spChg chg="mod">
          <ac:chgData name="塩屋　泰一" userId="b2020511-6ed3-454a-a0f3-70f93d04ee92" providerId="ADAL" clId="{DB4A53C3-7A9F-40DC-B1BD-D2AD54DDC074}" dt="2026-05-11T04:20:01.375" v="11" actId="1076"/>
          <ac:spMkLst>
            <pc:docMk/>
            <pc:sldMk cId="4266223344" sldId="259"/>
            <ac:spMk id="60" creationId="{0947712D-A8DE-47E1-96C2-F3002E75DB3E}"/>
          </ac:spMkLst>
        </pc:spChg>
        <pc:spChg chg="ord">
          <ac:chgData name="塩屋　泰一" userId="b2020511-6ed3-454a-a0f3-70f93d04ee92" providerId="ADAL" clId="{DB4A53C3-7A9F-40DC-B1BD-D2AD54DDC074}" dt="2026-05-11T04:28:08.268" v="73" actId="166"/>
          <ac:spMkLst>
            <pc:docMk/>
            <pc:sldMk cId="4266223344" sldId="259"/>
            <ac:spMk id="61" creationId="{E3118EC9-4F5C-4353-BA71-BC1F7B2AE2CE}"/>
          </ac:spMkLst>
        </pc:spChg>
        <pc:spChg chg="mod">
          <ac:chgData name="塩屋　泰一" userId="b2020511-6ed3-454a-a0f3-70f93d04ee92" providerId="ADAL" clId="{DB4A53C3-7A9F-40DC-B1BD-D2AD54DDC074}" dt="2026-05-11T04:19:37.036" v="1" actId="14100"/>
          <ac:spMkLst>
            <pc:docMk/>
            <pc:sldMk cId="4266223344" sldId="259"/>
            <ac:spMk id="62" creationId="{740EC45E-6CCC-4926-AADA-C66EC6147671}"/>
          </ac:spMkLst>
        </pc:spChg>
        <pc:spChg chg="mod">
          <ac:chgData name="塩屋　泰一" userId="b2020511-6ed3-454a-a0f3-70f93d04ee92" providerId="ADAL" clId="{DB4A53C3-7A9F-40DC-B1BD-D2AD54DDC074}" dt="2026-05-11T04:29:52.953" v="75" actId="208"/>
          <ac:spMkLst>
            <pc:docMk/>
            <pc:sldMk cId="4266223344" sldId="259"/>
            <ac:spMk id="75" creationId="{5EDD12EF-9FFB-4A98-B1CC-2B26BD7E5215}"/>
          </ac:spMkLst>
        </pc:spChg>
        <pc:spChg chg="add mod">
          <ac:chgData name="塩屋　泰一" userId="b2020511-6ed3-454a-a0f3-70f93d04ee92" providerId="ADAL" clId="{DB4A53C3-7A9F-40DC-B1BD-D2AD54DDC074}" dt="2026-05-11T04:23:14.708" v="17" actId="571"/>
          <ac:spMkLst>
            <pc:docMk/>
            <pc:sldMk cId="4266223344" sldId="259"/>
            <ac:spMk id="86" creationId="{140D3111-1FB8-4A97-941F-1D03F2D45AF1}"/>
          </ac:spMkLst>
        </pc:spChg>
        <pc:spChg chg="add del mod">
          <ac:chgData name="塩屋　泰一" userId="b2020511-6ed3-454a-a0f3-70f93d04ee92" providerId="ADAL" clId="{DB4A53C3-7A9F-40DC-B1BD-D2AD54DDC074}" dt="2026-05-11T04:27:13.164" v="24"/>
          <ac:spMkLst>
            <pc:docMk/>
            <pc:sldMk cId="4266223344" sldId="259"/>
            <ac:spMk id="87" creationId="{4299542D-4995-45A0-8CC0-87BE783B99DF}"/>
          </ac:spMkLst>
        </pc:spChg>
        <pc:spChg chg="add mod">
          <ac:chgData name="塩屋　泰一" userId="b2020511-6ed3-454a-a0f3-70f93d04ee92" providerId="ADAL" clId="{DB4A53C3-7A9F-40DC-B1BD-D2AD54DDC074}" dt="2026-05-11T04:27:34.402" v="32" actId="14100"/>
          <ac:spMkLst>
            <pc:docMk/>
            <pc:sldMk cId="4266223344" sldId="259"/>
            <ac:spMk id="88" creationId="{A590EE37-C0E3-4A3A-8CFC-3CBAA22E3028}"/>
          </ac:spMkLst>
        </pc:spChg>
        <pc:spChg chg="add mod">
          <ac:chgData name="塩屋　泰一" userId="b2020511-6ed3-454a-a0f3-70f93d04ee92" providerId="ADAL" clId="{DB4A53C3-7A9F-40DC-B1BD-D2AD54DDC074}" dt="2026-05-11T04:28:25.994" v="74" actId="1076"/>
          <ac:spMkLst>
            <pc:docMk/>
            <pc:sldMk cId="4266223344" sldId="259"/>
            <ac:spMk id="89" creationId="{1D9BD21C-20AF-4AE5-8EF2-8C7D1055540B}"/>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0"/>
            <a:ext cx="2880307" cy="490569"/>
          </a:xfrm>
          <a:prstGeom prst="rect">
            <a:avLst/>
          </a:prstGeom>
        </p:spPr>
        <p:txBody>
          <a:bodyPr vert="horz" lIns="89794" tIns="44897" rIns="89794" bIns="44897" rtlCol="0"/>
          <a:lstStyle>
            <a:lvl1pPr algn="l">
              <a:defRPr sz="1200"/>
            </a:lvl1pPr>
          </a:lstStyle>
          <a:p>
            <a:endParaRPr kumimoji="1" lang="ja-JP" altLang="en-US"/>
          </a:p>
        </p:txBody>
      </p:sp>
      <p:sp>
        <p:nvSpPr>
          <p:cNvPr id="3" name="日付プレースホルダー 2"/>
          <p:cNvSpPr>
            <a:spLocks noGrp="1"/>
          </p:cNvSpPr>
          <p:nvPr>
            <p:ph type="dt" idx="1"/>
          </p:nvPr>
        </p:nvSpPr>
        <p:spPr>
          <a:xfrm>
            <a:off x="3765018" y="0"/>
            <a:ext cx="2880307" cy="490569"/>
          </a:xfrm>
          <a:prstGeom prst="rect">
            <a:avLst/>
          </a:prstGeom>
        </p:spPr>
        <p:txBody>
          <a:bodyPr vert="horz" lIns="89794" tIns="44897" rIns="89794" bIns="44897" rtlCol="0"/>
          <a:lstStyle>
            <a:lvl1pPr algn="r">
              <a:defRPr sz="1200"/>
            </a:lvl1pPr>
          </a:lstStyle>
          <a:p>
            <a:fld id="{C2109402-AA5C-4AB8-9B89-101C5B10B06D}" type="datetimeFigureOut">
              <a:rPr kumimoji="1" lang="ja-JP" altLang="en-US" smtClean="0"/>
              <a:t>2026/9/8</a:t>
            </a:fld>
            <a:endParaRPr kumimoji="1" lang="ja-JP" altLang="en-US"/>
          </a:p>
        </p:txBody>
      </p:sp>
      <p:sp>
        <p:nvSpPr>
          <p:cNvPr id="4" name="スライド イメージ プレースホルダー 3"/>
          <p:cNvSpPr>
            <a:spLocks noGrp="1" noRot="1" noChangeAspect="1"/>
          </p:cNvSpPr>
          <p:nvPr>
            <p:ph type="sldImg" idx="2"/>
          </p:nvPr>
        </p:nvSpPr>
        <p:spPr>
          <a:xfrm>
            <a:off x="390525" y="1222375"/>
            <a:ext cx="5865813" cy="3300413"/>
          </a:xfrm>
          <a:prstGeom prst="rect">
            <a:avLst/>
          </a:prstGeom>
          <a:noFill/>
          <a:ln w="12700">
            <a:solidFill>
              <a:prstClr val="black"/>
            </a:solidFill>
          </a:ln>
        </p:spPr>
        <p:txBody>
          <a:bodyPr vert="horz" lIns="89794" tIns="44897" rIns="89794" bIns="44897" rtlCol="0" anchor="ctr"/>
          <a:lstStyle/>
          <a:p>
            <a:endParaRPr lang="ja-JP" altLang="en-US"/>
          </a:p>
        </p:txBody>
      </p:sp>
      <p:sp>
        <p:nvSpPr>
          <p:cNvPr id="5" name="ノート プレースホルダー 4"/>
          <p:cNvSpPr>
            <a:spLocks noGrp="1"/>
          </p:cNvSpPr>
          <p:nvPr>
            <p:ph type="body" sz="quarter" idx="3"/>
          </p:nvPr>
        </p:nvSpPr>
        <p:spPr>
          <a:xfrm>
            <a:off x="664687" y="4705379"/>
            <a:ext cx="5317490" cy="3849857"/>
          </a:xfrm>
          <a:prstGeom prst="rect">
            <a:avLst/>
          </a:prstGeom>
        </p:spPr>
        <p:txBody>
          <a:bodyPr vert="horz" lIns="89794" tIns="44897" rIns="89794" bIns="44897"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1" y="9286847"/>
            <a:ext cx="2880307" cy="490568"/>
          </a:xfrm>
          <a:prstGeom prst="rect">
            <a:avLst/>
          </a:prstGeom>
        </p:spPr>
        <p:txBody>
          <a:bodyPr vert="horz" lIns="89794" tIns="44897" rIns="89794" bIns="44897"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765018" y="9286847"/>
            <a:ext cx="2880307" cy="490568"/>
          </a:xfrm>
          <a:prstGeom prst="rect">
            <a:avLst/>
          </a:prstGeom>
        </p:spPr>
        <p:txBody>
          <a:bodyPr vert="horz" lIns="89794" tIns="44897" rIns="89794" bIns="44897" rtlCol="0" anchor="b"/>
          <a:lstStyle>
            <a:lvl1pPr algn="r">
              <a:defRPr sz="1200"/>
            </a:lvl1pPr>
          </a:lstStyle>
          <a:p>
            <a:fld id="{DA84E370-7DD4-4396-9058-6A55BE11912A}" type="slidenum">
              <a:rPr kumimoji="1" lang="ja-JP" altLang="en-US" smtClean="0"/>
              <a:t>‹#›</a:t>
            </a:fld>
            <a:endParaRPr kumimoji="1" lang="ja-JP" altLang="en-US"/>
          </a:p>
        </p:txBody>
      </p:sp>
    </p:spTree>
    <p:extLst>
      <p:ext uri="{BB962C8B-B14F-4D97-AF65-F5344CB8AC3E}">
        <p14:creationId xmlns:p14="http://schemas.microsoft.com/office/powerpoint/2010/main" val="2807317143"/>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5335CFA-634E-4F80-994F-F7D7653E5C4C}"/>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3353C174-1687-4C1B-A224-789C829EB5C2}"/>
              </a:ext>
            </a:extLst>
          </p:cNvPr>
          <p:cNvSpPr>
            <a:spLocks noGrp="1"/>
          </p:cNvSpPr>
          <p:nvPr>
            <p:ph type="subTitle" idx="1"/>
          </p:nvPr>
        </p:nvSpPr>
        <p:spPr>
          <a:xfrm>
            <a:off x="1524000" y="3602038"/>
            <a:ext cx="9144000" cy="1655762"/>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390525A4-BD7D-4244-84CE-3CDB7E4D2BF3}"/>
              </a:ext>
            </a:extLst>
          </p:cNvPr>
          <p:cNvSpPr>
            <a:spLocks noGrp="1"/>
          </p:cNvSpPr>
          <p:nvPr>
            <p:ph type="dt" sz="half" idx="10"/>
          </p:nvPr>
        </p:nvSpPr>
        <p:spPr/>
        <p:txBody>
          <a:bodyPr/>
          <a:lstStyle/>
          <a:p>
            <a:fld id="{1467CBBF-8BD8-4FCF-A42A-1B156AF25EFD}" type="datetime1">
              <a:rPr kumimoji="1" lang="ja-JP" altLang="en-US" smtClean="0"/>
              <a:t>2026/9/8</a:t>
            </a:fld>
            <a:endParaRPr kumimoji="1" lang="ja-JP" altLang="en-US"/>
          </a:p>
        </p:txBody>
      </p:sp>
      <p:sp>
        <p:nvSpPr>
          <p:cNvPr id="5" name="フッター プレースホルダー 4">
            <a:extLst>
              <a:ext uri="{FF2B5EF4-FFF2-40B4-BE49-F238E27FC236}">
                <a16:creationId xmlns:a16="http://schemas.microsoft.com/office/drawing/2014/main" id="{9CE4FCFD-AE5E-4417-AF56-D118CDA17F7D}"/>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5434DF64-969B-41E1-A23E-7F028818752A}"/>
              </a:ext>
            </a:extLst>
          </p:cNvPr>
          <p:cNvSpPr>
            <a:spLocks noGrp="1"/>
          </p:cNvSpPr>
          <p:nvPr>
            <p:ph type="sldNum" sz="quarter" idx="12"/>
          </p:nvPr>
        </p:nvSpPr>
        <p:spPr/>
        <p:txBody>
          <a:bodyPr/>
          <a:lstStyle/>
          <a:p>
            <a:fld id="{E3C8E36E-0CDB-4C5D-AEB6-BD8FDFF20FAB}" type="slidenum">
              <a:rPr kumimoji="1" lang="ja-JP" altLang="en-US" smtClean="0"/>
              <a:t>‹#›</a:t>
            </a:fld>
            <a:endParaRPr kumimoji="1" lang="ja-JP" altLang="en-US"/>
          </a:p>
        </p:txBody>
      </p:sp>
    </p:spTree>
    <p:extLst>
      <p:ext uri="{BB962C8B-B14F-4D97-AF65-F5344CB8AC3E}">
        <p14:creationId xmlns:p14="http://schemas.microsoft.com/office/powerpoint/2010/main" val="21939545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0AFA4BC-D154-49AF-A84E-56A2835645CA}"/>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2215F1D5-EE71-4E4D-B792-6FA6ED5D143D}"/>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971C7778-CCC3-44A0-94F9-FA1C352B9747}"/>
              </a:ext>
            </a:extLst>
          </p:cNvPr>
          <p:cNvSpPr>
            <a:spLocks noGrp="1"/>
          </p:cNvSpPr>
          <p:nvPr>
            <p:ph type="dt" sz="half" idx="10"/>
          </p:nvPr>
        </p:nvSpPr>
        <p:spPr/>
        <p:txBody>
          <a:bodyPr/>
          <a:lstStyle/>
          <a:p>
            <a:fld id="{678D8292-3E1D-4559-B155-3449EB4CF241}" type="datetime1">
              <a:rPr kumimoji="1" lang="ja-JP" altLang="en-US" smtClean="0"/>
              <a:t>2026/9/8</a:t>
            </a:fld>
            <a:endParaRPr kumimoji="1" lang="ja-JP" altLang="en-US"/>
          </a:p>
        </p:txBody>
      </p:sp>
      <p:sp>
        <p:nvSpPr>
          <p:cNvPr id="5" name="フッター プレースホルダー 4">
            <a:extLst>
              <a:ext uri="{FF2B5EF4-FFF2-40B4-BE49-F238E27FC236}">
                <a16:creationId xmlns:a16="http://schemas.microsoft.com/office/drawing/2014/main" id="{D9F873C2-BE37-4C85-A170-CC741EB633ED}"/>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EBE34C7B-922A-4564-93EC-11A9604EA9CB}"/>
              </a:ext>
            </a:extLst>
          </p:cNvPr>
          <p:cNvSpPr>
            <a:spLocks noGrp="1"/>
          </p:cNvSpPr>
          <p:nvPr>
            <p:ph type="sldNum" sz="quarter" idx="12"/>
          </p:nvPr>
        </p:nvSpPr>
        <p:spPr/>
        <p:txBody>
          <a:bodyPr/>
          <a:lstStyle/>
          <a:p>
            <a:fld id="{E3C8E36E-0CDB-4C5D-AEB6-BD8FDFF20FAB}" type="slidenum">
              <a:rPr kumimoji="1" lang="ja-JP" altLang="en-US" smtClean="0"/>
              <a:t>‹#›</a:t>
            </a:fld>
            <a:endParaRPr kumimoji="1" lang="ja-JP" altLang="en-US"/>
          </a:p>
        </p:txBody>
      </p:sp>
    </p:spTree>
    <p:extLst>
      <p:ext uri="{BB962C8B-B14F-4D97-AF65-F5344CB8AC3E}">
        <p14:creationId xmlns:p14="http://schemas.microsoft.com/office/powerpoint/2010/main" val="11725604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A7CB87C-A4A7-4854-9A91-1D55879C2713}"/>
              </a:ext>
            </a:extLst>
          </p:cNvPr>
          <p:cNvSpPr>
            <a:spLocks noGrp="1"/>
          </p:cNvSpPr>
          <p:nvPr>
            <p:ph type="title"/>
          </p:nvPr>
        </p:nvSpPr>
        <p:spPr>
          <a:xfrm>
            <a:off x="831851" y="1709740"/>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68F59F79-4192-447E-B7DD-0D0641C134C8}"/>
              </a:ext>
            </a:extLst>
          </p:cNvPr>
          <p:cNvSpPr>
            <a:spLocks noGrp="1"/>
          </p:cNvSpPr>
          <p:nvPr>
            <p:ph type="body" idx="1"/>
          </p:nvPr>
        </p:nvSpPr>
        <p:spPr>
          <a:xfrm>
            <a:off x="831851" y="4589465"/>
            <a:ext cx="10515600" cy="1500187"/>
          </a:xfr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18CD0F4A-F6E7-4802-A01B-86915D84B898}"/>
              </a:ext>
            </a:extLst>
          </p:cNvPr>
          <p:cNvSpPr>
            <a:spLocks noGrp="1"/>
          </p:cNvSpPr>
          <p:nvPr>
            <p:ph type="dt" sz="half" idx="10"/>
          </p:nvPr>
        </p:nvSpPr>
        <p:spPr/>
        <p:txBody>
          <a:bodyPr/>
          <a:lstStyle/>
          <a:p>
            <a:fld id="{DD3F1F6B-A0FD-4D23-A340-493FB6857EDF}" type="datetime1">
              <a:rPr kumimoji="1" lang="ja-JP" altLang="en-US" smtClean="0"/>
              <a:t>2026/9/8</a:t>
            </a:fld>
            <a:endParaRPr kumimoji="1" lang="ja-JP" altLang="en-US"/>
          </a:p>
        </p:txBody>
      </p:sp>
      <p:sp>
        <p:nvSpPr>
          <p:cNvPr id="5" name="フッター プレースホルダー 4">
            <a:extLst>
              <a:ext uri="{FF2B5EF4-FFF2-40B4-BE49-F238E27FC236}">
                <a16:creationId xmlns:a16="http://schemas.microsoft.com/office/drawing/2014/main" id="{727CD72F-A8D5-4B2A-BB27-99D340ED6D5A}"/>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88669F71-2F33-4894-B328-82667D4BD670}"/>
              </a:ext>
            </a:extLst>
          </p:cNvPr>
          <p:cNvSpPr>
            <a:spLocks noGrp="1"/>
          </p:cNvSpPr>
          <p:nvPr>
            <p:ph type="sldNum" sz="quarter" idx="12"/>
          </p:nvPr>
        </p:nvSpPr>
        <p:spPr/>
        <p:txBody>
          <a:bodyPr/>
          <a:lstStyle/>
          <a:p>
            <a:fld id="{E3C8E36E-0CDB-4C5D-AEB6-BD8FDFF20FAB}" type="slidenum">
              <a:rPr kumimoji="1" lang="ja-JP" altLang="en-US" smtClean="0"/>
              <a:t>‹#›</a:t>
            </a:fld>
            <a:endParaRPr kumimoji="1" lang="ja-JP" altLang="en-US"/>
          </a:p>
        </p:txBody>
      </p:sp>
    </p:spTree>
    <p:extLst>
      <p:ext uri="{BB962C8B-B14F-4D97-AF65-F5344CB8AC3E}">
        <p14:creationId xmlns:p14="http://schemas.microsoft.com/office/powerpoint/2010/main" val="22205354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4F49D06-3556-4238-BED1-341331F155AC}"/>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51797670-DAB7-4335-88CE-9DB392BAA647}"/>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6527559A-F338-49E2-A042-1A3BCE56105B}"/>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6FC21B83-FD1B-47FC-9AC6-A20E82CD8D40}"/>
              </a:ext>
            </a:extLst>
          </p:cNvPr>
          <p:cNvSpPr>
            <a:spLocks noGrp="1"/>
          </p:cNvSpPr>
          <p:nvPr>
            <p:ph type="dt" sz="half" idx="10"/>
          </p:nvPr>
        </p:nvSpPr>
        <p:spPr/>
        <p:txBody>
          <a:bodyPr/>
          <a:lstStyle/>
          <a:p>
            <a:fld id="{7B6B612F-5796-4E4C-971B-8E4748BD1441}" type="datetime1">
              <a:rPr kumimoji="1" lang="ja-JP" altLang="en-US" smtClean="0"/>
              <a:t>2026/9/8</a:t>
            </a:fld>
            <a:endParaRPr kumimoji="1" lang="ja-JP" altLang="en-US"/>
          </a:p>
        </p:txBody>
      </p:sp>
      <p:sp>
        <p:nvSpPr>
          <p:cNvPr id="6" name="フッター プレースホルダー 5">
            <a:extLst>
              <a:ext uri="{FF2B5EF4-FFF2-40B4-BE49-F238E27FC236}">
                <a16:creationId xmlns:a16="http://schemas.microsoft.com/office/drawing/2014/main" id="{F4CFDB13-E228-403D-A778-DDAC30E79542}"/>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29D75B14-319E-4824-A830-6F36A27C844B}"/>
              </a:ext>
            </a:extLst>
          </p:cNvPr>
          <p:cNvSpPr>
            <a:spLocks noGrp="1"/>
          </p:cNvSpPr>
          <p:nvPr>
            <p:ph type="sldNum" sz="quarter" idx="12"/>
          </p:nvPr>
        </p:nvSpPr>
        <p:spPr/>
        <p:txBody>
          <a:bodyPr/>
          <a:lstStyle/>
          <a:p>
            <a:fld id="{E3C8E36E-0CDB-4C5D-AEB6-BD8FDFF20FAB}" type="slidenum">
              <a:rPr kumimoji="1" lang="ja-JP" altLang="en-US" smtClean="0"/>
              <a:t>‹#›</a:t>
            </a:fld>
            <a:endParaRPr kumimoji="1" lang="ja-JP" altLang="en-US"/>
          </a:p>
        </p:txBody>
      </p:sp>
    </p:spTree>
    <p:extLst>
      <p:ext uri="{BB962C8B-B14F-4D97-AF65-F5344CB8AC3E}">
        <p14:creationId xmlns:p14="http://schemas.microsoft.com/office/powerpoint/2010/main" val="13856129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6D33DB7-05A3-441A-BF44-072FE4A9CFE7}"/>
              </a:ext>
            </a:extLst>
          </p:cNvPr>
          <p:cNvSpPr>
            <a:spLocks noGrp="1"/>
          </p:cNvSpPr>
          <p:nvPr>
            <p:ph type="title"/>
          </p:nvPr>
        </p:nvSpPr>
        <p:spPr>
          <a:xfrm>
            <a:off x="839788" y="365127"/>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540D3518-99E5-47DD-97E8-E209BC17EB48}"/>
              </a:ext>
            </a:extLst>
          </p:cNvPr>
          <p:cNvSpPr>
            <a:spLocks noGrp="1"/>
          </p:cNvSpPr>
          <p:nvPr>
            <p:ph type="body" idx="1"/>
          </p:nvPr>
        </p:nvSpPr>
        <p:spPr>
          <a:xfrm>
            <a:off x="839789" y="1681163"/>
            <a:ext cx="5157787"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6DA5179D-1EBD-42D3-8288-EF408B4897C9}"/>
              </a:ext>
            </a:extLst>
          </p:cNvPr>
          <p:cNvSpPr>
            <a:spLocks noGrp="1"/>
          </p:cNvSpPr>
          <p:nvPr>
            <p:ph sz="half" idx="2"/>
          </p:nvPr>
        </p:nvSpPr>
        <p:spPr>
          <a:xfrm>
            <a:off x="839789"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AFC62B35-1484-46D3-8D26-91944E701D7D}"/>
              </a:ext>
            </a:extLst>
          </p:cNvPr>
          <p:cNvSpPr>
            <a:spLocks noGrp="1"/>
          </p:cNvSpPr>
          <p:nvPr>
            <p:ph type="body" sz="quarter" idx="3"/>
          </p:nvPr>
        </p:nvSpPr>
        <p:spPr>
          <a:xfrm>
            <a:off x="6172201" y="1681163"/>
            <a:ext cx="5183188"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265971C6-B5EA-4FF1-90AC-934CDE9C37C9}"/>
              </a:ext>
            </a:extLst>
          </p:cNvPr>
          <p:cNvSpPr>
            <a:spLocks noGrp="1"/>
          </p:cNvSpPr>
          <p:nvPr>
            <p:ph sz="quarter" idx="4"/>
          </p:nvPr>
        </p:nvSpPr>
        <p:spPr>
          <a:xfrm>
            <a:off x="6172201"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82169B7D-F6F1-4B67-BCA1-6F9ABF564D68}"/>
              </a:ext>
            </a:extLst>
          </p:cNvPr>
          <p:cNvSpPr>
            <a:spLocks noGrp="1"/>
          </p:cNvSpPr>
          <p:nvPr>
            <p:ph type="dt" sz="half" idx="10"/>
          </p:nvPr>
        </p:nvSpPr>
        <p:spPr/>
        <p:txBody>
          <a:bodyPr/>
          <a:lstStyle/>
          <a:p>
            <a:fld id="{87A2F7E0-AEBD-46EB-839E-CC01EBC6CD4F}" type="datetime1">
              <a:rPr kumimoji="1" lang="ja-JP" altLang="en-US" smtClean="0"/>
              <a:t>2026/9/8</a:t>
            </a:fld>
            <a:endParaRPr kumimoji="1" lang="ja-JP" altLang="en-US"/>
          </a:p>
        </p:txBody>
      </p:sp>
      <p:sp>
        <p:nvSpPr>
          <p:cNvPr id="8" name="フッター プレースホルダー 7">
            <a:extLst>
              <a:ext uri="{FF2B5EF4-FFF2-40B4-BE49-F238E27FC236}">
                <a16:creationId xmlns:a16="http://schemas.microsoft.com/office/drawing/2014/main" id="{94CE1403-3141-47E4-9CC7-09155E8CAFE5}"/>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436833F8-444F-4981-B535-E579CAB4079C}"/>
              </a:ext>
            </a:extLst>
          </p:cNvPr>
          <p:cNvSpPr>
            <a:spLocks noGrp="1"/>
          </p:cNvSpPr>
          <p:nvPr>
            <p:ph type="sldNum" sz="quarter" idx="12"/>
          </p:nvPr>
        </p:nvSpPr>
        <p:spPr/>
        <p:txBody>
          <a:bodyPr/>
          <a:lstStyle/>
          <a:p>
            <a:fld id="{E3C8E36E-0CDB-4C5D-AEB6-BD8FDFF20FAB}" type="slidenum">
              <a:rPr kumimoji="1" lang="ja-JP" altLang="en-US" smtClean="0"/>
              <a:t>‹#›</a:t>
            </a:fld>
            <a:endParaRPr kumimoji="1" lang="ja-JP" altLang="en-US"/>
          </a:p>
        </p:txBody>
      </p:sp>
    </p:spTree>
    <p:extLst>
      <p:ext uri="{BB962C8B-B14F-4D97-AF65-F5344CB8AC3E}">
        <p14:creationId xmlns:p14="http://schemas.microsoft.com/office/powerpoint/2010/main" val="6153814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4D77718-3773-4A1F-BDA7-57862E4F8091}"/>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281155B3-3EB1-48B1-AAF7-A3D13C06D1BF}"/>
              </a:ext>
            </a:extLst>
          </p:cNvPr>
          <p:cNvSpPr>
            <a:spLocks noGrp="1"/>
          </p:cNvSpPr>
          <p:nvPr>
            <p:ph type="dt" sz="half" idx="10"/>
          </p:nvPr>
        </p:nvSpPr>
        <p:spPr/>
        <p:txBody>
          <a:bodyPr/>
          <a:lstStyle/>
          <a:p>
            <a:fld id="{A7A67326-B8F8-476B-9DD9-D032CC2859B3}" type="datetime1">
              <a:rPr kumimoji="1" lang="ja-JP" altLang="en-US" smtClean="0"/>
              <a:t>2026/9/8</a:t>
            </a:fld>
            <a:endParaRPr kumimoji="1" lang="ja-JP" altLang="en-US"/>
          </a:p>
        </p:txBody>
      </p:sp>
      <p:sp>
        <p:nvSpPr>
          <p:cNvPr id="4" name="フッター プレースホルダー 3">
            <a:extLst>
              <a:ext uri="{FF2B5EF4-FFF2-40B4-BE49-F238E27FC236}">
                <a16:creationId xmlns:a16="http://schemas.microsoft.com/office/drawing/2014/main" id="{6EC0DECD-5541-4B29-BD54-9C288230BE09}"/>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184966C8-33BA-4882-9674-6E6CABB01B68}"/>
              </a:ext>
            </a:extLst>
          </p:cNvPr>
          <p:cNvSpPr>
            <a:spLocks noGrp="1"/>
          </p:cNvSpPr>
          <p:nvPr>
            <p:ph type="sldNum" sz="quarter" idx="12"/>
          </p:nvPr>
        </p:nvSpPr>
        <p:spPr/>
        <p:txBody>
          <a:bodyPr/>
          <a:lstStyle/>
          <a:p>
            <a:fld id="{E3C8E36E-0CDB-4C5D-AEB6-BD8FDFF20FAB}" type="slidenum">
              <a:rPr kumimoji="1" lang="ja-JP" altLang="en-US" smtClean="0"/>
              <a:t>‹#›</a:t>
            </a:fld>
            <a:endParaRPr kumimoji="1" lang="ja-JP" altLang="en-US"/>
          </a:p>
        </p:txBody>
      </p:sp>
    </p:spTree>
    <p:extLst>
      <p:ext uri="{BB962C8B-B14F-4D97-AF65-F5344CB8AC3E}">
        <p14:creationId xmlns:p14="http://schemas.microsoft.com/office/powerpoint/2010/main" val="28603324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921E2DE8-3D99-4E2A-9519-91A3DDF21AD1}"/>
              </a:ext>
            </a:extLst>
          </p:cNvPr>
          <p:cNvSpPr>
            <a:spLocks noGrp="1"/>
          </p:cNvSpPr>
          <p:nvPr>
            <p:ph type="dt" sz="half" idx="10"/>
          </p:nvPr>
        </p:nvSpPr>
        <p:spPr/>
        <p:txBody>
          <a:bodyPr/>
          <a:lstStyle/>
          <a:p>
            <a:fld id="{9B282796-84C5-4B41-9A76-FC42B10B0BE9}" type="datetime1">
              <a:rPr kumimoji="1" lang="ja-JP" altLang="en-US" smtClean="0"/>
              <a:t>2026/9/8</a:t>
            </a:fld>
            <a:endParaRPr kumimoji="1" lang="ja-JP" altLang="en-US"/>
          </a:p>
        </p:txBody>
      </p:sp>
      <p:sp>
        <p:nvSpPr>
          <p:cNvPr id="3" name="フッター プレースホルダー 2">
            <a:extLst>
              <a:ext uri="{FF2B5EF4-FFF2-40B4-BE49-F238E27FC236}">
                <a16:creationId xmlns:a16="http://schemas.microsoft.com/office/drawing/2014/main" id="{872751C0-6BE5-4AD7-8F4F-0BDCE84E8ADA}"/>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B1CC2961-6968-4A26-AB7C-8909DEFEF7B7}"/>
              </a:ext>
            </a:extLst>
          </p:cNvPr>
          <p:cNvSpPr>
            <a:spLocks noGrp="1"/>
          </p:cNvSpPr>
          <p:nvPr>
            <p:ph type="sldNum" sz="quarter" idx="12"/>
          </p:nvPr>
        </p:nvSpPr>
        <p:spPr/>
        <p:txBody>
          <a:bodyPr/>
          <a:lstStyle/>
          <a:p>
            <a:fld id="{E3C8E36E-0CDB-4C5D-AEB6-BD8FDFF20FAB}" type="slidenum">
              <a:rPr kumimoji="1" lang="ja-JP" altLang="en-US" smtClean="0"/>
              <a:t>‹#›</a:t>
            </a:fld>
            <a:endParaRPr kumimoji="1" lang="ja-JP" altLang="en-US"/>
          </a:p>
        </p:txBody>
      </p:sp>
    </p:spTree>
    <p:extLst>
      <p:ext uri="{BB962C8B-B14F-4D97-AF65-F5344CB8AC3E}">
        <p14:creationId xmlns:p14="http://schemas.microsoft.com/office/powerpoint/2010/main" val="13272065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96BDAD8-D270-4461-9E5F-5819EF44FC65}"/>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42390495-FC68-46F6-B2B6-FE4CDB5E94E3}"/>
              </a:ext>
            </a:extLst>
          </p:cNvPr>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53783E41-DB0B-4392-B86C-E8C5FF408F50}"/>
              </a:ext>
            </a:extLst>
          </p:cNvPr>
          <p:cNvSpPr>
            <a:spLocks noGrp="1"/>
          </p:cNvSpPr>
          <p:nvPr>
            <p:ph type="body" sz="half" idx="2"/>
          </p:nvPr>
        </p:nvSpPr>
        <p:spPr>
          <a:xfrm>
            <a:off x="839788" y="2057400"/>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89EE99BF-C5E4-4792-9DC7-823B31F7571D}"/>
              </a:ext>
            </a:extLst>
          </p:cNvPr>
          <p:cNvSpPr>
            <a:spLocks noGrp="1"/>
          </p:cNvSpPr>
          <p:nvPr>
            <p:ph type="dt" sz="half" idx="10"/>
          </p:nvPr>
        </p:nvSpPr>
        <p:spPr/>
        <p:txBody>
          <a:bodyPr/>
          <a:lstStyle/>
          <a:p>
            <a:fld id="{7BB46B1A-5262-4B9A-AAC2-BF8928A30E3D}" type="datetime1">
              <a:rPr kumimoji="1" lang="ja-JP" altLang="en-US" smtClean="0"/>
              <a:t>2026/9/8</a:t>
            </a:fld>
            <a:endParaRPr kumimoji="1" lang="ja-JP" altLang="en-US"/>
          </a:p>
        </p:txBody>
      </p:sp>
      <p:sp>
        <p:nvSpPr>
          <p:cNvPr id="6" name="フッター プレースホルダー 5">
            <a:extLst>
              <a:ext uri="{FF2B5EF4-FFF2-40B4-BE49-F238E27FC236}">
                <a16:creationId xmlns:a16="http://schemas.microsoft.com/office/drawing/2014/main" id="{193BD09B-2AD9-4BBE-AA52-27EAFEE79A17}"/>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AEAB2052-B7FB-4168-8A91-F1EBC49495BE}"/>
              </a:ext>
            </a:extLst>
          </p:cNvPr>
          <p:cNvSpPr>
            <a:spLocks noGrp="1"/>
          </p:cNvSpPr>
          <p:nvPr>
            <p:ph type="sldNum" sz="quarter" idx="12"/>
          </p:nvPr>
        </p:nvSpPr>
        <p:spPr/>
        <p:txBody>
          <a:bodyPr/>
          <a:lstStyle/>
          <a:p>
            <a:fld id="{E3C8E36E-0CDB-4C5D-AEB6-BD8FDFF20FAB}" type="slidenum">
              <a:rPr kumimoji="1" lang="ja-JP" altLang="en-US" smtClean="0"/>
              <a:t>‹#›</a:t>
            </a:fld>
            <a:endParaRPr kumimoji="1" lang="ja-JP" altLang="en-US"/>
          </a:p>
        </p:txBody>
      </p:sp>
    </p:spTree>
    <p:extLst>
      <p:ext uri="{BB962C8B-B14F-4D97-AF65-F5344CB8AC3E}">
        <p14:creationId xmlns:p14="http://schemas.microsoft.com/office/powerpoint/2010/main" val="9016633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456D685-67B2-42A2-A6AA-FE7BD073BD91}"/>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A9A6D12B-33F6-4144-9A7E-7D642E9A7BDD}"/>
              </a:ext>
            </a:extLst>
          </p:cNvPr>
          <p:cNvSpPr>
            <a:spLocks noGrp="1"/>
          </p:cNvSpPr>
          <p:nvPr>
            <p:ph type="pic" idx="1"/>
          </p:nvPr>
        </p:nvSpPr>
        <p:spPr>
          <a:xfrm>
            <a:off x="5183188" y="987427"/>
            <a:ext cx="6172200" cy="4873625"/>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3E3804F7-5E93-4832-8A16-9AC6493BCA95}"/>
              </a:ext>
            </a:extLst>
          </p:cNvPr>
          <p:cNvSpPr>
            <a:spLocks noGrp="1"/>
          </p:cNvSpPr>
          <p:nvPr>
            <p:ph type="body" sz="half" idx="2"/>
          </p:nvPr>
        </p:nvSpPr>
        <p:spPr>
          <a:xfrm>
            <a:off x="839788" y="2057400"/>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F3D1046F-9D3C-4C6C-B84E-195EA2A6AD55}"/>
              </a:ext>
            </a:extLst>
          </p:cNvPr>
          <p:cNvSpPr>
            <a:spLocks noGrp="1"/>
          </p:cNvSpPr>
          <p:nvPr>
            <p:ph type="dt" sz="half" idx="10"/>
          </p:nvPr>
        </p:nvSpPr>
        <p:spPr/>
        <p:txBody>
          <a:bodyPr/>
          <a:lstStyle/>
          <a:p>
            <a:fld id="{1E3FB7BA-F41A-4C3A-BBF6-58F3FA81417B}" type="datetime1">
              <a:rPr kumimoji="1" lang="ja-JP" altLang="en-US" smtClean="0"/>
              <a:t>2026/9/8</a:t>
            </a:fld>
            <a:endParaRPr kumimoji="1" lang="ja-JP" altLang="en-US"/>
          </a:p>
        </p:txBody>
      </p:sp>
      <p:sp>
        <p:nvSpPr>
          <p:cNvPr id="6" name="フッター プレースホルダー 5">
            <a:extLst>
              <a:ext uri="{FF2B5EF4-FFF2-40B4-BE49-F238E27FC236}">
                <a16:creationId xmlns:a16="http://schemas.microsoft.com/office/drawing/2014/main" id="{920E86C8-9D81-4441-B9DB-7233A4B5B8B1}"/>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04B05440-2D18-40E9-9F20-4FE2842C4268}"/>
              </a:ext>
            </a:extLst>
          </p:cNvPr>
          <p:cNvSpPr>
            <a:spLocks noGrp="1"/>
          </p:cNvSpPr>
          <p:nvPr>
            <p:ph type="sldNum" sz="quarter" idx="12"/>
          </p:nvPr>
        </p:nvSpPr>
        <p:spPr/>
        <p:txBody>
          <a:bodyPr/>
          <a:lstStyle/>
          <a:p>
            <a:fld id="{E3C8E36E-0CDB-4C5D-AEB6-BD8FDFF20FAB}" type="slidenum">
              <a:rPr kumimoji="1" lang="ja-JP" altLang="en-US" smtClean="0"/>
              <a:t>‹#›</a:t>
            </a:fld>
            <a:endParaRPr kumimoji="1" lang="ja-JP" altLang="en-US"/>
          </a:p>
        </p:txBody>
      </p:sp>
    </p:spTree>
    <p:extLst>
      <p:ext uri="{BB962C8B-B14F-4D97-AF65-F5344CB8AC3E}">
        <p14:creationId xmlns:p14="http://schemas.microsoft.com/office/powerpoint/2010/main" val="444429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92F05D3-C52E-42D4-8471-9132C5F4515C}"/>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70C30D47-E2D1-43C5-8844-AF5B7E8086AD}"/>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882F3EF6-636C-4F44-882E-A0B103EA59ED}"/>
              </a:ext>
            </a:extLst>
          </p:cNvPr>
          <p:cNvSpPr>
            <a:spLocks noGrp="1"/>
          </p:cNvSpPr>
          <p:nvPr>
            <p:ph type="dt" sz="half" idx="10"/>
          </p:nvPr>
        </p:nvSpPr>
        <p:spPr/>
        <p:txBody>
          <a:bodyPr/>
          <a:lstStyle/>
          <a:p>
            <a:fld id="{5E8A36C8-19E1-4CBB-BF9B-B46F667B621D}" type="datetime1">
              <a:rPr kumimoji="1" lang="ja-JP" altLang="en-US" smtClean="0"/>
              <a:t>2026/9/8</a:t>
            </a:fld>
            <a:endParaRPr kumimoji="1" lang="ja-JP" altLang="en-US"/>
          </a:p>
        </p:txBody>
      </p:sp>
      <p:sp>
        <p:nvSpPr>
          <p:cNvPr id="5" name="フッター プレースホルダー 4">
            <a:extLst>
              <a:ext uri="{FF2B5EF4-FFF2-40B4-BE49-F238E27FC236}">
                <a16:creationId xmlns:a16="http://schemas.microsoft.com/office/drawing/2014/main" id="{59633F4C-6AD3-442F-837A-B749CEC357C9}"/>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B440C12F-2FA1-495F-83F2-F20083A43F94}"/>
              </a:ext>
            </a:extLst>
          </p:cNvPr>
          <p:cNvSpPr>
            <a:spLocks noGrp="1"/>
          </p:cNvSpPr>
          <p:nvPr>
            <p:ph type="sldNum" sz="quarter" idx="12"/>
          </p:nvPr>
        </p:nvSpPr>
        <p:spPr/>
        <p:txBody>
          <a:bodyPr/>
          <a:lstStyle/>
          <a:p>
            <a:fld id="{E3C8E36E-0CDB-4C5D-AEB6-BD8FDFF20FAB}" type="slidenum">
              <a:rPr kumimoji="1" lang="ja-JP" altLang="en-US" smtClean="0"/>
              <a:t>‹#›</a:t>
            </a:fld>
            <a:endParaRPr kumimoji="1" lang="ja-JP" altLang="en-US"/>
          </a:p>
        </p:txBody>
      </p:sp>
    </p:spTree>
    <p:extLst>
      <p:ext uri="{BB962C8B-B14F-4D97-AF65-F5344CB8AC3E}">
        <p14:creationId xmlns:p14="http://schemas.microsoft.com/office/powerpoint/2010/main" val="12880178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F7E0BAFA-48EC-411B-82B7-B78B7985CA31}"/>
              </a:ext>
            </a:extLst>
          </p:cNvPr>
          <p:cNvSpPr>
            <a:spLocks noGrp="1"/>
          </p:cNvSpPr>
          <p:nvPr>
            <p:ph type="title" orient="vert"/>
          </p:nvPr>
        </p:nvSpPr>
        <p:spPr>
          <a:xfrm>
            <a:off x="8724901"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A52CFAA6-7EE5-4951-A9A8-7EA2E5755C3B}"/>
              </a:ext>
            </a:extLst>
          </p:cNvPr>
          <p:cNvSpPr>
            <a:spLocks noGrp="1"/>
          </p:cNvSpPr>
          <p:nvPr>
            <p:ph type="body" orient="vert" idx="1"/>
          </p:nvPr>
        </p:nvSpPr>
        <p:spPr>
          <a:xfrm>
            <a:off x="838201"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D8FCE661-CA8E-4CCD-83D9-2BBD0A2BC56F}"/>
              </a:ext>
            </a:extLst>
          </p:cNvPr>
          <p:cNvSpPr>
            <a:spLocks noGrp="1"/>
          </p:cNvSpPr>
          <p:nvPr>
            <p:ph type="dt" sz="half" idx="10"/>
          </p:nvPr>
        </p:nvSpPr>
        <p:spPr/>
        <p:txBody>
          <a:bodyPr/>
          <a:lstStyle/>
          <a:p>
            <a:fld id="{0E4AF597-E3F7-41AA-AF76-65E1120554B7}" type="datetime1">
              <a:rPr kumimoji="1" lang="ja-JP" altLang="en-US" smtClean="0"/>
              <a:t>2026/9/8</a:t>
            </a:fld>
            <a:endParaRPr kumimoji="1" lang="ja-JP" altLang="en-US"/>
          </a:p>
        </p:txBody>
      </p:sp>
      <p:sp>
        <p:nvSpPr>
          <p:cNvPr id="5" name="フッター プレースホルダー 4">
            <a:extLst>
              <a:ext uri="{FF2B5EF4-FFF2-40B4-BE49-F238E27FC236}">
                <a16:creationId xmlns:a16="http://schemas.microsoft.com/office/drawing/2014/main" id="{3BB399DD-415A-4DD7-ACF5-1D13A6DD4FFA}"/>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ADC319CC-97FF-49DE-92A3-0DDF6A112215}"/>
              </a:ext>
            </a:extLst>
          </p:cNvPr>
          <p:cNvSpPr>
            <a:spLocks noGrp="1"/>
          </p:cNvSpPr>
          <p:nvPr>
            <p:ph type="sldNum" sz="quarter" idx="12"/>
          </p:nvPr>
        </p:nvSpPr>
        <p:spPr/>
        <p:txBody>
          <a:bodyPr/>
          <a:lstStyle/>
          <a:p>
            <a:fld id="{E3C8E36E-0CDB-4C5D-AEB6-BD8FDFF20FAB}" type="slidenum">
              <a:rPr kumimoji="1" lang="ja-JP" altLang="en-US" smtClean="0"/>
              <a:t>‹#›</a:t>
            </a:fld>
            <a:endParaRPr kumimoji="1" lang="ja-JP" altLang="en-US"/>
          </a:p>
        </p:txBody>
      </p:sp>
    </p:spTree>
    <p:extLst>
      <p:ext uri="{BB962C8B-B14F-4D97-AF65-F5344CB8AC3E}">
        <p14:creationId xmlns:p14="http://schemas.microsoft.com/office/powerpoint/2010/main" val="33226371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ja-JP" altLang="en-US"/>
          </a:p>
        </p:txBody>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ja-JP" altLang="en-US"/>
          </a:p>
        </p:txBody>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ja-JP" altLang="en-US"/>
              <a:t>マスター タイトルの書式設定</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FF096A76-9E16-4CB6-84A2-E2AB5F73D2A3}" type="datetime1">
              <a:rPr kumimoji="1" lang="ja-JP" altLang="en-US" smtClean="0"/>
              <a:t>2026/9/8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6678B24-D225-48CB-84C5-697AA65AEC0C}" type="slidenum">
              <a:rPr kumimoji="1" lang="ja-JP" altLang="en-US" smtClean="0"/>
              <a:t>‹#›</a:t>
            </a:fld>
            <a:endParaRPr kumimoji="1" lang="ja-JP" alt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546020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99CE5A66-434B-4352-B0D7-85DDA1655112}" type="datetime1">
              <a:rPr kumimoji="1" lang="ja-JP" altLang="en-US" smtClean="0"/>
              <a:t>2026/9/8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6678B24-D225-48CB-84C5-697AA65AEC0C}" type="slidenum">
              <a:rPr kumimoji="1" lang="ja-JP" altLang="en-US" smtClean="0"/>
              <a:t>‹#›</a:t>
            </a:fld>
            <a:endParaRPr kumimoji="1" lang="ja-JP" altLang="en-US"/>
          </a:p>
        </p:txBody>
      </p:sp>
    </p:spTree>
    <p:extLst>
      <p:ext uri="{BB962C8B-B14F-4D97-AF65-F5344CB8AC3E}">
        <p14:creationId xmlns:p14="http://schemas.microsoft.com/office/powerpoint/2010/main" val="239264067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セクション見出し">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ja-JP" altLang="en-US"/>
              <a:t>マスター タイトルの書式設定</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7978C52D-DFA3-45AF-8C2E-37BA6FDC54E7}" type="datetime1">
              <a:rPr kumimoji="1" lang="ja-JP" altLang="en-US" smtClean="0"/>
              <a:t>2026/9/8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6678B24-D225-48CB-84C5-697AA65AEC0C}" type="slidenum">
              <a:rPr kumimoji="1" lang="ja-JP" altLang="en-US" smtClean="0"/>
              <a:t>‹#›</a:t>
            </a:fld>
            <a:endParaRPr kumimoji="1" lang="ja-JP" alt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9385911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1097278" y="1845734"/>
            <a:ext cx="4937760" cy="402336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7DC0C382-7CE9-42DC-A16B-2535C6F3B280}" type="datetime1">
              <a:rPr kumimoji="1" lang="ja-JP" altLang="en-US" smtClean="0"/>
              <a:t>2026/9/8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C6678B24-D225-48CB-84C5-697AA65AEC0C}" type="slidenum">
              <a:rPr kumimoji="1" lang="ja-JP" altLang="en-US" smtClean="0"/>
              <a:t>‹#›</a:t>
            </a:fld>
            <a:endParaRPr kumimoji="1" lang="ja-JP" altLang="en-US"/>
          </a:p>
        </p:txBody>
      </p:sp>
    </p:spTree>
    <p:extLst>
      <p:ext uri="{BB962C8B-B14F-4D97-AF65-F5344CB8AC3E}">
        <p14:creationId xmlns:p14="http://schemas.microsoft.com/office/powerpoint/2010/main" val="11398808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1097280" y="2582334"/>
            <a:ext cx="4937760" cy="337820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6217920" y="2582334"/>
            <a:ext cx="4937760" cy="337820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BF193D9F-A58E-4AC4-BC03-D37B57FF67BA}" type="datetime1">
              <a:rPr kumimoji="1" lang="ja-JP" altLang="en-US" smtClean="0"/>
              <a:t>2026/9/8</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C6678B24-D225-48CB-84C5-697AA65AEC0C}" type="slidenum">
              <a:rPr kumimoji="1" lang="ja-JP" altLang="en-US" smtClean="0"/>
              <a:t>‹#›</a:t>
            </a:fld>
            <a:endParaRPr kumimoji="1" lang="ja-JP" altLang="en-US"/>
          </a:p>
        </p:txBody>
      </p:sp>
    </p:spTree>
    <p:extLst>
      <p:ext uri="{BB962C8B-B14F-4D97-AF65-F5344CB8AC3E}">
        <p14:creationId xmlns:p14="http://schemas.microsoft.com/office/powerpoint/2010/main" val="71445088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2B238CD8-788B-442B-812C-C274C3A030CE}" type="datetime1">
              <a:rPr kumimoji="1" lang="ja-JP" altLang="en-US" smtClean="0"/>
              <a:t>2026/9/8</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C6678B24-D225-48CB-84C5-697AA65AEC0C}" type="slidenum">
              <a:rPr kumimoji="1" lang="ja-JP" altLang="en-US" smtClean="0"/>
              <a:t>‹#›</a:t>
            </a:fld>
            <a:endParaRPr kumimoji="1" lang="ja-JP" altLang="en-US"/>
          </a:p>
        </p:txBody>
      </p:sp>
    </p:spTree>
    <p:extLst>
      <p:ext uri="{BB962C8B-B14F-4D97-AF65-F5344CB8AC3E}">
        <p14:creationId xmlns:p14="http://schemas.microsoft.com/office/powerpoint/2010/main" val="14746550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白紙">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9DFE3C8B-06C1-4A5D-8CE9-7619B9AF4224}" type="datetime1">
              <a:rPr kumimoji="1" lang="ja-JP" altLang="en-US" smtClean="0"/>
              <a:t>2026/9/8</a:t>
            </a:fld>
            <a:endParaRPr kumimoji="1" lang="ja-JP" alt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kumimoji="1" lang="ja-JP" altLang="en-US"/>
          </a:p>
        </p:txBody>
      </p:sp>
      <p:sp>
        <p:nvSpPr>
          <p:cNvPr id="9" name="Slide Number Placeholder 8"/>
          <p:cNvSpPr>
            <a:spLocks noGrp="1"/>
          </p:cNvSpPr>
          <p:nvPr>
            <p:ph type="sldNum" sz="quarter" idx="12"/>
          </p:nvPr>
        </p:nvSpPr>
        <p:spPr/>
        <p:txBody>
          <a:bodyPr/>
          <a:lstStyle/>
          <a:p>
            <a:fld id="{C6678B24-D225-48CB-84C5-697AA65AEC0C}" type="slidenum">
              <a:rPr kumimoji="1" lang="ja-JP" altLang="en-US" smtClean="0"/>
              <a:t>‹#›</a:t>
            </a:fld>
            <a:endParaRPr kumimoji="1" lang="ja-JP" altLang="en-US"/>
          </a:p>
        </p:txBody>
      </p:sp>
    </p:spTree>
    <p:extLst>
      <p:ext uri="{BB962C8B-B14F-4D97-AF65-F5344CB8AC3E}">
        <p14:creationId xmlns:p14="http://schemas.microsoft.com/office/powerpoint/2010/main" val="123496281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タイトル付きのコンテンツ">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ja-JP" altLang="en-US"/>
              <a:t>マスター タイトルの書式設定</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E1222F46-9393-4789-887F-7242147294BB}" type="datetime1">
              <a:rPr kumimoji="1" lang="ja-JP" altLang="en-US" smtClean="0"/>
              <a:t>2026/9/8</a:t>
            </a:fld>
            <a:endParaRPr kumimoji="1" lang="ja-JP" alt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kumimoji="1" lang="ja-JP" alt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C6678B24-D225-48CB-84C5-697AA65AEC0C}" type="slidenum">
              <a:rPr kumimoji="1" lang="ja-JP" altLang="en-US" smtClean="0"/>
              <a:t>‹#›</a:t>
            </a:fld>
            <a:endParaRPr kumimoji="1" lang="ja-JP" altLang="en-US"/>
          </a:p>
        </p:txBody>
      </p:sp>
    </p:spTree>
    <p:extLst>
      <p:ext uri="{BB962C8B-B14F-4D97-AF65-F5344CB8AC3E}">
        <p14:creationId xmlns:p14="http://schemas.microsoft.com/office/powerpoint/2010/main" val="418127116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タイトル付きの図">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EBC49BC8-5EC4-454B-AA3A-FCA855D741D6}" type="datetime1">
              <a:rPr kumimoji="1" lang="ja-JP" altLang="en-US" smtClean="0"/>
              <a:t>2026/9/8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C6678B24-D225-48CB-84C5-697AA65AEC0C}" type="slidenum">
              <a:rPr kumimoji="1" lang="ja-JP" altLang="en-US" smtClean="0"/>
              <a:t>‹#›</a:t>
            </a:fld>
            <a:endParaRPr kumimoji="1" lang="ja-JP" altLang="en-US"/>
          </a:p>
        </p:txBody>
      </p:sp>
    </p:spTree>
    <p:extLst>
      <p:ext uri="{BB962C8B-B14F-4D97-AF65-F5344CB8AC3E}">
        <p14:creationId xmlns:p14="http://schemas.microsoft.com/office/powerpoint/2010/main" val="11250346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2009AB1D-FDF0-4D50-9974-527CD8AF93E4}" type="datetime1">
              <a:rPr kumimoji="1" lang="ja-JP" altLang="en-US" smtClean="0"/>
              <a:t>2026/9/8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6678B24-D225-48CB-84C5-697AA65AEC0C}" type="slidenum">
              <a:rPr kumimoji="1" lang="ja-JP" altLang="en-US" smtClean="0"/>
              <a:t>‹#›</a:t>
            </a:fld>
            <a:endParaRPr kumimoji="1" lang="ja-JP" altLang="en-US"/>
          </a:p>
        </p:txBody>
      </p:sp>
    </p:spTree>
    <p:extLst>
      <p:ext uri="{BB962C8B-B14F-4D97-AF65-F5344CB8AC3E}">
        <p14:creationId xmlns:p14="http://schemas.microsoft.com/office/powerpoint/2010/main" val="376625882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縦書きタイトルと&#10;縦書きテキスト">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415856E2-F5C0-445C-885A-26F0C9CBB143}" type="datetime1">
              <a:rPr kumimoji="1" lang="ja-JP" altLang="en-US" smtClean="0"/>
              <a:t>2026/9/8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6678B24-D225-48CB-84C5-697AA65AEC0C}" type="slidenum">
              <a:rPr kumimoji="1" lang="ja-JP" altLang="en-US" smtClean="0"/>
              <a:t>‹#›</a:t>
            </a:fld>
            <a:endParaRPr kumimoji="1" lang="ja-JP" altLang="en-US"/>
          </a:p>
        </p:txBody>
      </p:sp>
    </p:spTree>
    <p:extLst>
      <p:ext uri="{BB962C8B-B14F-4D97-AF65-F5344CB8AC3E}">
        <p14:creationId xmlns:p14="http://schemas.microsoft.com/office/powerpoint/2010/main" val="7369466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14714533-E61A-475E-B2D1-CA88EC964D18}"/>
              </a:ext>
            </a:extLst>
          </p:cNvPr>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1E3A0333-DCDC-4436-86ED-408458765DC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6B94D77D-0E05-4DE0-BC66-B20CCB459D5E}"/>
              </a:ext>
            </a:extLst>
          </p:cNvPr>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269F9E8-4DAC-4C43-B229-78165FFDAF65}" type="datetime1">
              <a:rPr kumimoji="1" lang="ja-JP" altLang="en-US" smtClean="0"/>
              <a:t>2026/9/8</a:t>
            </a:fld>
            <a:endParaRPr kumimoji="1" lang="ja-JP" altLang="en-US"/>
          </a:p>
        </p:txBody>
      </p:sp>
      <p:sp>
        <p:nvSpPr>
          <p:cNvPr id="5" name="フッター プレースホルダー 4">
            <a:extLst>
              <a:ext uri="{FF2B5EF4-FFF2-40B4-BE49-F238E27FC236}">
                <a16:creationId xmlns:a16="http://schemas.microsoft.com/office/drawing/2014/main" id="{478C08F3-A94A-41A2-BA41-A47DA939B8E9}"/>
              </a:ext>
            </a:extLst>
          </p:cNvPr>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C2751CCC-45D0-474B-8135-2B7C1FBA2A16}"/>
              </a:ext>
            </a:extLst>
          </p:cNvPr>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3C8E36E-0CDB-4C5D-AEB6-BD8FDFF20FAB}" type="slidenum">
              <a:rPr kumimoji="1" lang="ja-JP" altLang="en-US" smtClean="0"/>
              <a:t>‹#›</a:t>
            </a:fld>
            <a:endParaRPr kumimoji="1" lang="ja-JP" altLang="en-US"/>
          </a:p>
        </p:txBody>
      </p:sp>
    </p:spTree>
    <p:extLst>
      <p:ext uri="{BB962C8B-B14F-4D97-AF65-F5344CB8AC3E}">
        <p14:creationId xmlns:p14="http://schemas.microsoft.com/office/powerpoint/2010/main" val="23177098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377"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377" rtl="0" eaLnBrk="1" latinLnBrk="0" hangingPunct="1">
        <a:defRPr kumimoji="1" sz="1800" kern="1200">
          <a:solidFill>
            <a:schemeClr val="tx1"/>
          </a:solidFill>
          <a:latin typeface="+mn-lt"/>
          <a:ea typeface="+mn-ea"/>
          <a:cs typeface="+mn-cs"/>
        </a:defRPr>
      </a:lvl1pPr>
      <a:lvl2pPr marL="457189" algn="l" defTabSz="914377" rtl="0" eaLnBrk="1" latinLnBrk="0" hangingPunct="1">
        <a:defRPr kumimoji="1" sz="1800" kern="1200">
          <a:solidFill>
            <a:schemeClr val="tx1"/>
          </a:solidFill>
          <a:latin typeface="+mn-lt"/>
          <a:ea typeface="+mn-ea"/>
          <a:cs typeface="+mn-cs"/>
        </a:defRPr>
      </a:lvl2pPr>
      <a:lvl3pPr marL="914377" algn="l" defTabSz="914377" rtl="0" eaLnBrk="1" latinLnBrk="0" hangingPunct="1">
        <a:defRPr kumimoji="1" sz="1800" kern="1200">
          <a:solidFill>
            <a:schemeClr val="tx1"/>
          </a:solidFill>
          <a:latin typeface="+mn-lt"/>
          <a:ea typeface="+mn-ea"/>
          <a:cs typeface="+mn-cs"/>
        </a:defRPr>
      </a:lvl3pPr>
      <a:lvl4pPr marL="1371566" algn="l" defTabSz="914377" rtl="0" eaLnBrk="1" latinLnBrk="0" hangingPunct="1">
        <a:defRPr kumimoji="1" sz="1800" kern="1200">
          <a:solidFill>
            <a:schemeClr val="tx1"/>
          </a:solidFill>
          <a:latin typeface="+mn-lt"/>
          <a:ea typeface="+mn-ea"/>
          <a:cs typeface="+mn-cs"/>
        </a:defRPr>
      </a:lvl4pPr>
      <a:lvl5pPr marL="1828754" algn="l" defTabSz="914377" rtl="0" eaLnBrk="1" latinLnBrk="0" hangingPunct="1">
        <a:defRPr kumimoji="1" sz="1800" kern="1200">
          <a:solidFill>
            <a:schemeClr val="tx1"/>
          </a:solidFill>
          <a:latin typeface="+mn-lt"/>
          <a:ea typeface="+mn-ea"/>
          <a:cs typeface="+mn-cs"/>
        </a:defRPr>
      </a:lvl5pPr>
      <a:lvl6pPr marL="2285943" algn="l" defTabSz="914377" rtl="0" eaLnBrk="1" latinLnBrk="0" hangingPunct="1">
        <a:defRPr kumimoji="1" sz="1800" kern="1200">
          <a:solidFill>
            <a:schemeClr val="tx1"/>
          </a:solidFill>
          <a:latin typeface="+mn-lt"/>
          <a:ea typeface="+mn-ea"/>
          <a:cs typeface="+mn-cs"/>
        </a:defRPr>
      </a:lvl6pPr>
      <a:lvl7pPr marL="2743131" algn="l" defTabSz="914377" rtl="0" eaLnBrk="1" latinLnBrk="0" hangingPunct="1">
        <a:defRPr kumimoji="1" sz="1800" kern="1200">
          <a:solidFill>
            <a:schemeClr val="tx1"/>
          </a:solidFill>
          <a:latin typeface="+mn-lt"/>
          <a:ea typeface="+mn-ea"/>
          <a:cs typeface="+mn-cs"/>
        </a:defRPr>
      </a:lvl7pPr>
      <a:lvl8pPr marL="3200320" algn="l" defTabSz="914377" rtl="0" eaLnBrk="1" latinLnBrk="0" hangingPunct="1">
        <a:defRPr kumimoji="1" sz="1800" kern="1200">
          <a:solidFill>
            <a:schemeClr val="tx1"/>
          </a:solidFill>
          <a:latin typeface="+mn-lt"/>
          <a:ea typeface="+mn-ea"/>
          <a:cs typeface="+mn-cs"/>
        </a:defRPr>
      </a:lvl8pPr>
      <a:lvl9pPr marL="3657509" algn="l" defTabSz="914377" rtl="0" eaLnBrk="1" latinLnBrk="0" hangingPunct="1">
        <a:defRPr kumimoji="1"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ja-JP" altLang="en-US"/>
          </a:p>
        </p:txBody>
      </p:sp>
      <p:sp>
        <p:nvSpPr>
          <p:cNvPr id="9" name="Rectangle 8"/>
          <p:cNvSpPr/>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ja-JP" altLang="en-US"/>
          </a:p>
        </p:txBody>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51B38B15-391D-49E1-B1D0-879297A18624}" type="datetime1">
              <a:rPr kumimoji="1" lang="ja-JP" altLang="en-US" smtClean="0"/>
              <a:t>2026/9/8</a:t>
            </a:fld>
            <a:endParaRPr kumimoji="1" lang="ja-JP" alt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kumimoji="1" lang="ja-JP" altLang="en-US"/>
          </a:p>
        </p:txBody>
      </p:sp>
      <p:sp>
        <p:nvSpPr>
          <p:cNvPr id="6" name="Slide Number Placeholder 5"/>
          <p:cNvSpPr>
            <a:spLocks noGrp="1"/>
          </p:cNvSpPr>
          <p:nvPr>
            <p:ph type="sldNum" sz="quarter" idx="4"/>
          </p:nvPr>
        </p:nvSpPr>
        <p:spPr>
          <a:xfrm>
            <a:off x="10635748" y="6516347"/>
            <a:ext cx="1312025" cy="365125"/>
          </a:xfrm>
          <a:prstGeom prst="rect">
            <a:avLst/>
          </a:prstGeom>
        </p:spPr>
        <p:txBody>
          <a:bodyPr vert="horz" lIns="91440" tIns="45720" rIns="91440" bIns="45720" rtlCol="0" anchor="ctr"/>
          <a:lstStyle>
            <a:lvl1pPr algn="r">
              <a:defRPr sz="2400">
                <a:solidFill>
                  <a:schemeClr val="tx1"/>
                </a:solidFill>
              </a:defRPr>
            </a:lvl1pPr>
          </a:lstStyle>
          <a:p>
            <a:fld id="{C6678B24-D225-48CB-84C5-697AA65AEC0C}" type="slidenum">
              <a:rPr kumimoji="1" lang="ja-JP" altLang="en-US" smtClean="0"/>
              <a:pPr/>
              <a:t>‹#›</a:t>
            </a:fld>
            <a:endParaRPr kumimoji="1" lang="ja-JP" alt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4907515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85000"/>
        </a:lnSpc>
        <a:spcBef>
          <a:spcPct val="0"/>
        </a:spcBef>
        <a:buNone/>
        <a:defRPr kumimoji="1"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kumimoji="1"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54AF938-F346-4729-8D37-D0605F8F65EC}"/>
              </a:ext>
            </a:extLst>
          </p:cNvPr>
          <p:cNvSpPr>
            <a:spLocks noGrp="1"/>
          </p:cNvSpPr>
          <p:nvPr>
            <p:ph type="ctrTitle"/>
          </p:nvPr>
        </p:nvSpPr>
        <p:spPr/>
        <p:txBody>
          <a:bodyPr>
            <a:normAutofit/>
          </a:bodyPr>
          <a:lstStyle/>
          <a:p>
            <a:pPr algn="ctr"/>
            <a:r>
              <a:rPr kumimoji="1" lang="ja-JP" altLang="en-US" sz="4800" dirty="0"/>
              <a:t>おおさか農政アクションプラン</a:t>
            </a:r>
            <a:br>
              <a:rPr kumimoji="1" lang="en-US" altLang="ja-JP" sz="4800" dirty="0"/>
            </a:br>
            <a:r>
              <a:rPr kumimoji="1" lang="ja-JP" altLang="en-US" sz="4800" dirty="0"/>
              <a:t>第３回</a:t>
            </a:r>
            <a:r>
              <a:rPr lang="ja-JP" altLang="en-US" sz="4800" dirty="0"/>
              <a:t>検討</a:t>
            </a:r>
            <a:r>
              <a:rPr kumimoji="1" lang="ja-JP" altLang="en-US" sz="4800" dirty="0"/>
              <a:t>部会</a:t>
            </a:r>
          </a:p>
        </p:txBody>
      </p:sp>
      <p:sp>
        <p:nvSpPr>
          <p:cNvPr id="3" name="字幕 2">
            <a:extLst>
              <a:ext uri="{FF2B5EF4-FFF2-40B4-BE49-F238E27FC236}">
                <a16:creationId xmlns:a16="http://schemas.microsoft.com/office/drawing/2014/main" id="{BBE86D83-0F4D-4843-9779-98E495FB7CA4}"/>
              </a:ext>
            </a:extLst>
          </p:cNvPr>
          <p:cNvSpPr>
            <a:spLocks noGrp="1"/>
          </p:cNvSpPr>
          <p:nvPr>
            <p:ph type="subTitle" idx="1"/>
          </p:nvPr>
        </p:nvSpPr>
        <p:spPr/>
        <p:txBody>
          <a:bodyPr>
            <a:normAutofit/>
          </a:bodyPr>
          <a:lstStyle/>
          <a:p>
            <a:pPr algn="ctr"/>
            <a:r>
              <a:rPr lang="ja-JP" altLang="en-US" sz="2800" dirty="0"/>
              <a:t>前回のご意見に対する対応について</a:t>
            </a:r>
            <a:endParaRPr kumimoji="1" lang="ja-JP" altLang="en-US" sz="2800" dirty="0"/>
          </a:p>
        </p:txBody>
      </p:sp>
      <p:sp>
        <p:nvSpPr>
          <p:cNvPr id="4" name="テキスト ボックス 3"/>
          <p:cNvSpPr txBox="1"/>
          <p:nvPr/>
        </p:nvSpPr>
        <p:spPr>
          <a:xfrm>
            <a:off x="10555941" y="416859"/>
            <a:ext cx="1102659" cy="369332"/>
          </a:xfrm>
          <a:prstGeom prst="rect">
            <a:avLst/>
          </a:prstGeom>
          <a:noFill/>
          <a:ln>
            <a:solidFill>
              <a:schemeClr val="tx1"/>
            </a:solid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rPr>
              <a:t>資料１</a:t>
            </a:r>
          </a:p>
        </p:txBody>
      </p:sp>
      <p:sp>
        <p:nvSpPr>
          <p:cNvPr id="6" name="スライド番号プレースホルダー 5">
            <a:extLst>
              <a:ext uri="{FF2B5EF4-FFF2-40B4-BE49-F238E27FC236}">
                <a16:creationId xmlns:a16="http://schemas.microsoft.com/office/drawing/2014/main" id="{905B984A-E3E2-4CCE-B241-62158DA54AFE}"/>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lang="en-US" altLang="ja-JP" dirty="0">
                <a:solidFill>
                  <a:prstClr val="black"/>
                </a:solidFill>
                <a:latin typeface="Calibri" panose="020F0502020204030204"/>
                <a:ea typeface="ＭＳ Ｐゴシック" panose="020B0600070205080204" pitchFamily="50" charset="-128"/>
              </a:rPr>
              <a:t>1</a:t>
            </a:r>
            <a:r>
              <a:rPr kumimoji="1" lang="en-US" altLang="ja-JP" sz="24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rPr>
              <a:t>-</a:t>
            </a:r>
            <a:fld id="{C6678B24-D225-48CB-84C5-697AA65AEC0C}" type="slidenum">
              <a:rPr kumimoji="1" lang="ja-JP" altLang="en-US" sz="2400" b="0" i="0" u="none" strike="noStrike" kern="1200" cap="none" spc="0" normalizeH="0" baseline="0" noProof="0" smtClean="0">
                <a:ln>
                  <a:noFill/>
                </a:ln>
                <a:solidFill>
                  <a:prstClr val="black"/>
                </a:solidFill>
                <a:effectLst/>
                <a:uLnTx/>
                <a:uFillTx/>
                <a:latin typeface="Calibri" panose="020F0502020204030204"/>
                <a:ea typeface="ＭＳ Ｐゴシック" panose="020B0600070205080204"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1" lang="ja-JP" altLang="en-US" sz="24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endParaRPr>
          </a:p>
        </p:txBody>
      </p:sp>
    </p:spTree>
    <p:extLst>
      <p:ext uri="{BB962C8B-B14F-4D97-AF65-F5344CB8AC3E}">
        <p14:creationId xmlns:p14="http://schemas.microsoft.com/office/powerpoint/2010/main" val="39121376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1">
            <a:extLst>
              <a:ext uri="{FF2B5EF4-FFF2-40B4-BE49-F238E27FC236}">
                <a16:creationId xmlns:a16="http://schemas.microsoft.com/office/drawing/2014/main" id="{E6889453-F497-4421-B8C0-7798C3169323}"/>
              </a:ext>
            </a:extLst>
          </p:cNvPr>
          <p:cNvSpPr txBox="1">
            <a:spLocks/>
          </p:cNvSpPr>
          <p:nvPr/>
        </p:nvSpPr>
        <p:spPr>
          <a:xfrm>
            <a:off x="0" y="1429"/>
            <a:ext cx="12192000" cy="540438"/>
          </a:xfrm>
          <a:prstGeom prst="rect">
            <a:avLst/>
          </a:prstGeom>
          <a:solidFill>
            <a:schemeClr val="accent6">
              <a:lumMod val="20000"/>
              <a:lumOff val="80000"/>
            </a:schemeClr>
          </a:solidFill>
        </p:spPr>
        <p:txBody>
          <a:bodyPr vert="horz" lIns="65315" tIns="32657" rIns="65315" bIns="32657" rtlCol="0" anchor="ctr">
            <a:noAutofit/>
          </a:bodyPr>
          <a:lstStyle>
            <a:lvl1pPr algn="l" defTabSz="1280160" rtl="0" eaLnBrk="1" latinLnBrk="0" hangingPunct="1">
              <a:lnSpc>
                <a:spcPct val="90000"/>
              </a:lnSpc>
              <a:spcBef>
                <a:spcPct val="0"/>
              </a:spcBef>
              <a:buNone/>
              <a:defRPr kumimoji="1" sz="6160" kern="1200">
                <a:solidFill>
                  <a:schemeClr val="tx1"/>
                </a:solidFill>
                <a:latin typeface="+mj-lt"/>
                <a:ea typeface="+mj-ea"/>
                <a:cs typeface="+mj-cs"/>
              </a:defRPr>
            </a:lvl1pPr>
          </a:lstStyle>
          <a:p>
            <a:pPr algn="ctr"/>
            <a:r>
              <a:rPr lang="ja-JP" altLang="en-US" sz="2400" b="1" dirty="0">
                <a:latin typeface="BIZ UDPゴシック" panose="020B0400000000000000" pitchFamily="50" charset="-128"/>
                <a:ea typeface="BIZ UDPゴシック" panose="020B0400000000000000" pitchFamily="50" charset="-128"/>
              </a:rPr>
              <a:t>前回のご意見に対する対応　１</a:t>
            </a:r>
            <a:r>
              <a:rPr lang="en-US" altLang="ja-JP" sz="2400" b="1" dirty="0">
                <a:latin typeface="BIZ UDPゴシック" panose="020B0400000000000000" pitchFamily="50" charset="-128"/>
                <a:ea typeface="BIZ UDPゴシック" panose="020B0400000000000000" pitchFamily="50" charset="-128"/>
              </a:rPr>
              <a:t>/</a:t>
            </a:r>
            <a:r>
              <a:rPr lang="ja-JP" altLang="en-US" sz="2400" b="1" dirty="0">
                <a:latin typeface="BIZ UDPゴシック" panose="020B0400000000000000" pitchFamily="50" charset="-128"/>
                <a:ea typeface="BIZ UDPゴシック" panose="020B0400000000000000" pitchFamily="50" charset="-128"/>
              </a:rPr>
              <a:t>２</a:t>
            </a:r>
          </a:p>
        </p:txBody>
      </p:sp>
      <p:sp>
        <p:nvSpPr>
          <p:cNvPr id="11" name="テキスト ボックス 10">
            <a:extLst>
              <a:ext uri="{FF2B5EF4-FFF2-40B4-BE49-F238E27FC236}">
                <a16:creationId xmlns:a16="http://schemas.microsoft.com/office/drawing/2014/main" id="{EAA5E25C-64E8-4678-7B38-38A383B50562}"/>
              </a:ext>
            </a:extLst>
          </p:cNvPr>
          <p:cNvSpPr txBox="1"/>
          <p:nvPr/>
        </p:nvSpPr>
        <p:spPr>
          <a:xfrm>
            <a:off x="133283" y="732766"/>
            <a:ext cx="11825635" cy="1815882"/>
          </a:xfrm>
          <a:prstGeom prst="rect">
            <a:avLst/>
          </a:prstGeom>
          <a:noFill/>
        </p:spPr>
        <p:txBody>
          <a:bodyPr wrap="square" rtlCol="0">
            <a:spAutoFit/>
          </a:bodyPr>
          <a:lstStyle/>
          <a:p>
            <a:r>
              <a:rPr lang="ja-JP" altLang="en-US" sz="1600" b="1" u="sng" dirty="0">
                <a:latin typeface="BIZ UDPゴシック" panose="020B0400000000000000" pitchFamily="50" charset="-128"/>
                <a:ea typeface="BIZ UDPゴシック" panose="020B0400000000000000" pitchFamily="50" charset="-128"/>
              </a:rPr>
              <a:t>①「成長」の目標設定において、農業者の手取りや働く環境も含めた視点も入れていく必要があるのではないか</a:t>
            </a:r>
            <a:endParaRPr lang="en-US" altLang="ja-JP" sz="1600" b="1" u="sng" dirty="0">
              <a:latin typeface="BIZ UDPゴシック" panose="020B0400000000000000" pitchFamily="50" charset="-128"/>
              <a:ea typeface="BIZ UDPゴシック" panose="020B0400000000000000" pitchFamily="50" charset="-128"/>
            </a:endParaRPr>
          </a:p>
          <a:p>
            <a:r>
              <a:rPr lang="ja-JP" altLang="en-US" sz="1600" dirty="0">
                <a:solidFill>
                  <a:srgbClr val="FF0000"/>
                </a:solidFill>
                <a:latin typeface="BIZ UDPゴシック" panose="020B0400000000000000" pitchFamily="50" charset="-128"/>
                <a:ea typeface="BIZ UDPゴシック" panose="020B0400000000000000" pitchFamily="50" charset="-128"/>
              </a:rPr>
              <a:t>⇒農業者の所得向上については、コンサル派遣を実施している数十名でのみ把握可能であり、ほかの個々の農業者においては</a:t>
            </a:r>
            <a:endParaRPr lang="en-US" altLang="ja-JP" sz="1600" dirty="0">
              <a:solidFill>
                <a:srgbClr val="FF0000"/>
              </a:solidFill>
              <a:latin typeface="BIZ UDPゴシック" panose="020B0400000000000000" pitchFamily="50" charset="-128"/>
              <a:ea typeface="BIZ UDPゴシック" panose="020B0400000000000000" pitchFamily="50" charset="-128"/>
            </a:endParaRPr>
          </a:p>
          <a:p>
            <a:r>
              <a:rPr lang="ja-JP" altLang="en-US" sz="1600" dirty="0">
                <a:solidFill>
                  <a:srgbClr val="FF0000"/>
                </a:solidFill>
                <a:latin typeface="BIZ UDPゴシック" panose="020B0400000000000000" pitchFamily="50" charset="-128"/>
                <a:ea typeface="BIZ UDPゴシック" panose="020B0400000000000000" pitchFamily="50" charset="-128"/>
              </a:rPr>
              <a:t>　経費のとらえ方が多様で把握が困難なため、目標として設定することは考えておりません。</a:t>
            </a:r>
            <a:endParaRPr lang="en-US" altLang="ja-JP" sz="1600" dirty="0">
              <a:solidFill>
                <a:srgbClr val="FF0000"/>
              </a:solidFill>
              <a:latin typeface="BIZ UDPゴシック" panose="020B0400000000000000" pitchFamily="50" charset="-128"/>
              <a:ea typeface="BIZ UDPゴシック" panose="020B0400000000000000" pitchFamily="50" charset="-128"/>
            </a:endParaRPr>
          </a:p>
          <a:p>
            <a:r>
              <a:rPr lang="ja-JP" altLang="en-US" sz="1600" dirty="0">
                <a:solidFill>
                  <a:srgbClr val="FF0000"/>
                </a:solidFill>
                <a:latin typeface="BIZ UDPゴシック" panose="020B0400000000000000" pitchFamily="50" charset="-128"/>
                <a:ea typeface="BIZ UDPゴシック" panose="020B0400000000000000" pitchFamily="50" charset="-128"/>
              </a:rPr>
              <a:t>　そのため、現</a:t>
            </a:r>
            <a:r>
              <a:rPr lang="en-US" altLang="ja-JP" sz="1600" dirty="0">
                <a:solidFill>
                  <a:srgbClr val="FF0000"/>
                </a:solidFill>
                <a:latin typeface="BIZ UDPゴシック" panose="020B0400000000000000" pitchFamily="50" charset="-128"/>
                <a:ea typeface="BIZ UDPゴシック" panose="020B0400000000000000" pitchFamily="50" charset="-128"/>
              </a:rPr>
              <a:t>AP</a:t>
            </a:r>
            <a:r>
              <a:rPr lang="ja-JP" altLang="en-US" sz="1600" dirty="0">
                <a:solidFill>
                  <a:srgbClr val="FF0000"/>
                </a:solidFill>
                <a:latin typeface="BIZ UDPゴシック" panose="020B0400000000000000" pitchFamily="50" charset="-128"/>
                <a:ea typeface="BIZ UDPゴシック" panose="020B0400000000000000" pitchFamily="50" charset="-128"/>
              </a:rPr>
              <a:t>においても販売額を１つの指標として設定しています。</a:t>
            </a:r>
          </a:p>
          <a:p>
            <a:r>
              <a:rPr lang="ja-JP" altLang="en-US" sz="1600" dirty="0">
                <a:solidFill>
                  <a:srgbClr val="FF0000"/>
                </a:solidFill>
                <a:latin typeface="BIZ UDPゴシック" panose="020B0400000000000000" pitchFamily="50" charset="-128"/>
                <a:ea typeface="BIZ UDPゴシック" panose="020B0400000000000000" pitchFamily="50" charset="-128"/>
              </a:rPr>
              <a:t>　　しかし、物価高騰等により農業者の経営状況は厳しくなっていることから、販売額だけでなく所得の向上にも着目した</a:t>
            </a:r>
            <a:endParaRPr lang="en-US" altLang="ja-JP" sz="1600" dirty="0">
              <a:solidFill>
                <a:srgbClr val="FF0000"/>
              </a:solidFill>
              <a:latin typeface="BIZ UDPゴシック" panose="020B0400000000000000" pitchFamily="50" charset="-128"/>
              <a:ea typeface="BIZ UDPゴシック" panose="020B0400000000000000" pitchFamily="50" charset="-128"/>
            </a:endParaRPr>
          </a:p>
          <a:p>
            <a:r>
              <a:rPr lang="ja-JP" altLang="en-US" sz="1600" dirty="0">
                <a:solidFill>
                  <a:srgbClr val="FF0000"/>
                </a:solidFill>
                <a:latin typeface="BIZ UDPゴシック" panose="020B0400000000000000" pitchFamily="50" charset="-128"/>
                <a:ea typeface="BIZ UDPゴシック" panose="020B0400000000000000" pitchFamily="50" charset="-128"/>
              </a:rPr>
              <a:t>　経営指導が必要となっています。数値目標としている販売額の向上だけでなく、個々の農業者に応じた経営管理の指導等により、</a:t>
            </a:r>
            <a:endParaRPr lang="en-US" altLang="ja-JP" sz="1600" dirty="0">
              <a:solidFill>
                <a:srgbClr val="FF0000"/>
              </a:solidFill>
              <a:latin typeface="BIZ UDPゴシック" panose="020B0400000000000000" pitchFamily="50" charset="-128"/>
              <a:ea typeface="BIZ UDPゴシック" panose="020B0400000000000000" pitchFamily="50" charset="-128"/>
            </a:endParaRPr>
          </a:p>
          <a:p>
            <a:r>
              <a:rPr lang="ja-JP" altLang="en-US" sz="1600" dirty="0">
                <a:solidFill>
                  <a:srgbClr val="FF0000"/>
                </a:solidFill>
                <a:latin typeface="BIZ UDPゴシック" panose="020B0400000000000000" pitchFamily="50" charset="-128"/>
                <a:ea typeface="BIZ UDPゴシック" panose="020B0400000000000000" pitchFamily="50" charset="-128"/>
              </a:rPr>
              <a:t>　経営向上をめざしていきます。</a:t>
            </a:r>
          </a:p>
        </p:txBody>
      </p:sp>
      <p:sp>
        <p:nvSpPr>
          <p:cNvPr id="13" name="テキスト ボックス 12">
            <a:extLst>
              <a:ext uri="{FF2B5EF4-FFF2-40B4-BE49-F238E27FC236}">
                <a16:creationId xmlns:a16="http://schemas.microsoft.com/office/drawing/2014/main" id="{595A9B12-A8E0-3CBD-A949-0B307186645A}"/>
              </a:ext>
            </a:extLst>
          </p:cNvPr>
          <p:cNvSpPr txBox="1"/>
          <p:nvPr/>
        </p:nvSpPr>
        <p:spPr>
          <a:xfrm>
            <a:off x="133282" y="2597954"/>
            <a:ext cx="11825635" cy="830997"/>
          </a:xfrm>
          <a:prstGeom prst="rect">
            <a:avLst/>
          </a:prstGeom>
          <a:noFill/>
        </p:spPr>
        <p:txBody>
          <a:bodyPr wrap="square" rtlCol="0">
            <a:spAutoFit/>
          </a:bodyPr>
          <a:lstStyle/>
          <a:p>
            <a:r>
              <a:rPr lang="ja-JP" altLang="en-US" sz="1600" b="1" u="sng" dirty="0">
                <a:latin typeface="BIZ UDPゴシック" panose="020B0400000000000000" pitchFamily="50" charset="-128"/>
                <a:ea typeface="BIZ UDPゴシック" panose="020B0400000000000000" pitchFamily="50" charset="-128"/>
              </a:rPr>
              <a:t>②既存農業者もどう課題解決を図り、成長させていくのか</a:t>
            </a:r>
            <a:endParaRPr lang="en-US" altLang="ja-JP" sz="1600" b="1" u="sng" dirty="0">
              <a:latin typeface="BIZ UDPゴシック" panose="020B0400000000000000" pitchFamily="50" charset="-128"/>
              <a:ea typeface="BIZ UDPゴシック" panose="020B0400000000000000" pitchFamily="50" charset="-128"/>
            </a:endParaRPr>
          </a:p>
          <a:p>
            <a:r>
              <a:rPr lang="ja-JP" altLang="en-US" sz="1600" dirty="0">
                <a:solidFill>
                  <a:srgbClr val="FF0000"/>
                </a:solidFill>
                <a:latin typeface="BIZ UDPゴシック" panose="020B0400000000000000" pitchFamily="50" charset="-128"/>
                <a:ea typeface="BIZ UDPゴシック" panose="020B0400000000000000" pitchFamily="50" charset="-128"/>
              </a:rPr>
              <a:t>⇒栽培技術向上や雇用推進、販路拡大等、多岐に渡る農業者の課題の解決にあたり、普及指導に加えて、経営強化のための</a:t>
            </a:r>
            <a:endParaRPr lang="en-US" altLang="ja-JP" sz="1600" dirty="0">
              <a:solidFill>
                <a:srgbClr val="FF0000"/>
              </a:solidFill>
              <a:latin typeface="BIZ UDPゴシック" panose="020B0400000000000000" pitchFamily="50" charset="-128"/>
              <a:ea typeface="BIZ UDPゴシック" panose="020B0400000000000000" pitchFamily="50" charset="-128"/>
            </a:endParaRPr>
          </a:p>
          <a:p>
            <a:r>
              <a:rPr lang="ja-JP" altLang="en-US" sz="1600" dirty="0">
                <a:solidFill>
                  <a:srgbClr val="FF0000"/>
                </a:solidFill>
                <a:latin typeface="BIZ UDPゴシック" panose="020B0400000000000000" pitchFamily="50" charset="-128"/>
                <a:ea typeface="BIZ UDPゴシック" panose="020B0400000000000000" pitchFamily="50" charset="-128"/>
              </a:rPr>
              <a:t>　農業ビジネススクール、専門家派遣を通じた個別課題解決支援を実施します。</a:t>
            </a:r>
          </a:p>
        </p:txBody>
      </p:sp>
      <p:sp>
        <p:nvSpPr>
          <p:cNvPr id="15" name="テキスト ボックス 14">
            <a:extLst>
              <a:ext uri="{FF2B5EF4-FFF2-40B4-BE49-F238E27FC236}">
                <a16:creationId xmlns:a16="http://schemas.microsoft.com/office/drawing/2014/main" id="{767BD301-EA5C-802D-DBA1-0335678442E3}"/>
              </a:ext>
            </a:extLst>
          </p:cNvPr>
          <p:cNvSpPr txBox="1"/>
          <p:nvPr/>
        </p:nvSpPr>
        <p:spPr>
          <a:xfrm>
            <a:off x="133282" y="3549974"/>
            <a:ext cx="11825635" cy="1323439"/>
          </a:xfrm>
          <a:prstGeom prst="rect">
            <a:avLst/>
          </a:prstGeom>
          <a:noFill/>
        </p:spPr>
        <p:txBody>
          <a:bodyPr wrap="square" rtlCol="0">
            <a:spAutoFit/>
          </a:bodyPr>
          <a:lstStyle/>
          <a:p>
            <a:r>
              <a:rPr lang="ja-JP" altLang="en-US" sz="1600" b="1" u="sng" dirty="0">
                <a:latin typeface="BIZ UDPゴシック" panose="020B0400000000000000" pitchFamily="50" charset="-128"/>
                <a:ea typeface="BIZ UDPゴシック" panose="020B0400000000000000" pitchFamily="50" charset="-128"/>
              </a:rPr>
              <a:t>③</a:t>
            </a:r>
            <a:r>
              <a:rPr lang="en-US" altLang="ja-JP" sz="1600" b="1" u="sng" dirty="0">
                <a:latin typeface="BIZ UDPゴシック" panose="020B0400000000000000" pitchFamily="50" charset="-128"/>
                <a:ea typeface="BIZ UDPゴシック" panose="020B0400000000000000" pitchFamily="50" charset="-128"/>
              </a:rPr>
              <a:t>1,800ha</a:t>
            </a:r>
            <a:r>
              <a:rPr lang="ja-JP" altLang="en-US" sz="1600" b="1" u="sng" dirty="0">
                <a:latin typeface="BIZ UDPゴシック" panose="020B0400000000000000" pitchFamily="50" charset="-128"/>
                <a:ea typeface="BIZ UDPゴシック" panose="020B0400000000000000" pitchFamily="50" charset="-128"/>
              </a:rPr>
              <a:t>をどの品目でどのように活用していくのか、また</a:t>
            </a:r>
            <a:r>
              <a:rPr lang="en-US" altLang="ja-JP" sz="1600" b="1" u="sng" dirty="0">
                <a:latin typeface="BIZ UDPゴシック" panose="020B0400000000000000" pitchFamily="50" charset="-128"/>
                <a:ea typeface="BIZ UDPゴシック" panose="020B0400000000000000" pitchFamily="50" charset="-128"/>
              </a:rPr>
              <a:t>10</a:t>
            </a:r>
            <a:r>
              <a:rPr lang="ja-JP" altLang="en-US" sz="1600" b="1" u="sng" dirty="0">
                <a:latin typeface="BIZ UDPゴシック" panose="020B0400000000000000" pitchFamily="50" charset="-128"/>
                <a:ea typeface="BIZ UDPゴシック" panose="020B0400000000000000" pitchFamily="50" charset="-128"/>
              </a:rPr>
              <a:t>年後のみでなく中長期的な視点も必要ではないか</a:t>
            </a:r>
            <a:endParaRPr lang="en-US" altLang="ja-JP" sz="1600" b="1" u="sng" dirty="0">
              <a:latin typeface="BIZ UDPゴシック" panose="020B0400000000000000" pitchFamily="50" charset="-128"/>
              <a:ea typeface="BIZ UDPゴシック" panose="020B0400000000000000" pitchFamily="50" charset="-128"/>
            </a:endParaRPr>
          </a:p>
          <a:p>
            <a:r>
              <a:rPr lang="ja-JP" altLang="en-US" sz="1600" dirty="0">
                <a:solidFill>
                  <a:srgbClr val="FF0000"/>
                </a:solidFill>
                <a:latin typeface="BIZ UDPゴシック" panose="020B0400000000000000" pitchFamily="50" charset="-128"/>
                <a:ea typeface="BIZ UDPゴシック" panose="020B0400000000000000" pitchFamily="50" charset="-128"/>
              </a:rPr>
              <a:t>⇒後継者が不在となる農地を農業振興地域農用地の有無や区画整理済かどうかで分類し、地域ごとに活用方針を定めて</a:t>
            </a:r>
            <a:endParaRPr lang="en-US" altLang="ja-JP" sz="1600" dirty="0">
              <a:solidFill>
                <a:srgbClr val="FF0000"/>
              </a:solidFill>
              <a:latin typeface="BIZ UDPゴシック" panose="020B0400000000000000" pitchFamily="50" charset="-128"/>
              <a:ea typeface="BIZ UDPゴシック" panose="020B0400000000000000" pitchFamily="50" charset="-128"/>
            </a:endParaRPr>
          </a:p>
          <a:p>
            <a:r>
              <a:rPr lang="ja-JP" altLang="en-US" sz="1600" dirty="0">
                <a:solidFill>
                  <a:srgbClr val="FF0000"/>
                </a:solidFill>
                <a:latin typeface="BIZ UDPゴシック" panose="020B0400000000000000" pitchFamily="50" charset="-128"/>
                <a:ea typeface="BIZ UDPゴシック" panose="020B0400000000000000" pitchFamily="50" charset="-128"/>
              </a:rPr>
              <a:t>　５年間でどれだけ活用が図られるか検討を進めています。　（資料３参照）</a:t>
            </a:r>
          </a:p>
          <a:p>
            <a:r>
              <a:rPr lang="ja-JP" altLang="en-US" sz="1600" dirty="0">
                <a:solidFill>
                  <a:srgbClr val="FF0000"/>
                </a:solidFill>
                <a:latin typeface="BIZ UDPゴシック" panose="020B0400000000000000" pitchFamily="50" charset="-128"/>
                <a:ea typeface="BIZ UDPゴシック" panose="020B0400000000000000" pitchFamily="50" charset="-128"/>
              </a:rPr>
              <a:t>　 本</a:t>
            </a:r>
            <a:r>
              <a:rPr lang="en-US" altLang="ja-JP" sz="1600" dirty="0">
                <a:solidFill>
                  <a:srgbClr val="FF0000"/>
                </a:solidFill>
                <a:latin typeface="BIZ UDPゴシック" panose="020B0400000000000000" pitchFamily="50" charset="-128"/>
                <a:ea typeface="BIZ UDPゴシック" panose="020B0400000000000000" pitchFamily="50" charset="-128"/>
              </a:rPr>
              <a:t>AP</a:t>
            </a:r>
            <a:r>
              <a:rPr lang="ja-JP" altLang="en-US" sz="1600" dirty="0">
                <a:solidFill>
                  <a:srgbClr val="FF0000"/>
                </a:solidFill>
                <a:latin typeface="BIZ UDPゴシック" panose="020B0400000000000000" pitchFamily="50" charset="-128"/>
                <a:ea typeface="BIZ UDPゴシック" panose="020B0400000000000000" pitchFamily="50" charset="-128"/>
              </a:rPr>
              <a:t>につきましては、将来のめざすべき姿（</a:t>
            </a:r>
            <a:r>
              <a:rPr lang="en-US" altLang="ja-JP" sz="1600" dirty="0">
                <a:solidFill>
                  <a:srgbClr val="FF0000"/>
                </a:solidFill>
                <a:latin typeface="BIZ UDPゴシック" panose="020B0400000000000000" pitchFamily="50" charset="-128"/>
                <a:ea typeface="BIZ UDPゴシック" panose="020B0400000000000000" pitchFamily="50" charset="-128"/>
              </a:rPr>
              <a:t>20</a:t>
            </a:r>
            <a:r>
              <a:rPr lang="ja-JP" altLang="en-US" sz="1600" dirty="0">
                <a:solidFill>
                  <a:srgbClr val="FF0000"/>
                </a:solidFill>
                <a:latin typeface="BIZ UDPゴシック" panose="020B0400000000000000" pitchFamily="50" charset="-128"/>
                <a:ea typeface="BIZ UDPゴシック" panose="020B0400000000000000" pitchFamily="50" charset="-128"/>
              </a:rPr>
              <a:t>年後程度）から今後５年間で取り組む目標を設定しているものですので、</a:t>
            </a:r>
            <a:endParaRPr lang="en-US" altLang="ja-JP" sz="1600" dirty="0">
              <a:solidFill>
                <a:srgbClr val="FF0000"/>
              </a:solidFill>
              <a:latin typeface="BIZ UDPゴシック" panose="020B0400000000000000" pitchFamily="50" charset="-128"/>
              <a:ea typeface="BIZ UDPゴシック" panose="020B0400000000000000" pitchFamily="50" charset="-128"/>
            </a:endParaRPr>
          </a:p>
          <a:p>
            <a:r>
              <a:rPr lang="en-US" altLang="ja-JP" sz="1600" dirty="0">
                <a:solidFill>
                  <a:srgbClr val="FF0000"/>
                </a:solidFill>
                <a:latin typeface="BIZ UDPゴシック" panose="020B0400000000000000" pitchFamily="50" charset="-128"/>
                <a:ea typeface="BIZ UDPゴシック" panose="020B0400000000000000" pitchFamily="50" charset="-128"/>
              </a:rPr>
              <a:t>  </a:t>
            </a:r>
            <a:r>
              <a:rPr lang="ja-JP" altLang="en-US" sz="1600" dirty="0">
                <a:solidFill>
                  <a:srgbClr val="FF0000"/>
                </a:solidFill>
                <a:latin typeface="BIZ UDPゴシック" panose="020B0400000000000000" pitchFamily="50" charset="-128"/>
                <a:ea typeface="BIZ UDPゴシック" panose="020B0400000000000000" pitchFamily="50" charset="-128"/>
              </a:rPr>
              <a:t>中長期的な推移等は別途注視しながら今後の取組等を検討していきます。</a:t>
            </a:r>
          </a:p>
        </p:txBody>
      </p:sp>
      <p:sp>
        <p:nvSpPr>
          <p:cNvPr id="18" name="テキスト ボックス 17">
            <a:extLst>
              <a:ext uri="{FF2B5EF4-FFF2-40B4-BE49-F238E27FC236}">
                <a16:creationId xmlns:a16="http://schemas.microsoft.com/office/drawing/2014/main" id="{179DE24E-A3AB-087C-03A2-9CFB7BA803FF}"/>
              </a:ext>
            </a:extLst>
          </p:cNvPr>
          <p:cNvSpPr txBox="1"/>
          <p:nvPr/>
        </p:nvSpPr>
        <p:spPr>
          <a:xfrm>
            <a:off x="133282" y="4994436"/>
            <a:ext cx="11825635" cy="1323439"/>
          </a:xfrm>
          <a:prstGeom prst="rect">
            <a:avLst/>
          </a:prstGeom>
          <a:noFill/>
        </p:spPr>
        <p:txBody>
          <a:bodyPr wrap="square" rtlCol="0">
            <a:spAutoFit/>
          </a:bodyPr>
          <a:lstStyle/>
          <a:p>
            <a:r>
              <a:rPr lang="ja-JP" altLang="en-US" sz="1600" b="1" u="sng" dirty="0">
                <a:latin typeface="BIZ UDPゴシック" panose="020B0400000000000000" pitchFamily="50" charset="-128"/>
                <a:ea typeface="BIZ UDPゴシック" panose="020B0400000000000000" pitchFamily="50" charset="-128"/>
              </a:rPr>
              <a:t>④ブランド力向上は消費者向けだけでなく販売額増加に向けた取組のため「成長」の文脈に入るべきではないか</a:t>
            </a:r>
            <a:endParaRPr lang="en-US" altLang="ja-JP" sz="1600" b="1" u="sng" dirty="0">
              <a:latin typeface="BIZ UDPゴシック" panose="020B0400000000000000" pitchFamily="50" charset="-128"/>
              <a:ea typeface="BIZ UDPゴシック" panose="020B0400000000000000" pitchFamily="50" charset="-128"/>
            </a:endParaRPr>
          </a:p>
          <a:p>
            <a:r>
              <a:rPr lang="ja-JP" altLang="en-US" sz="1600" dirty="0">
                <a:solidFill>
                  <a:srgbClr val="FF0000"/>
                </a:solidFill>
                <a:latin typeface="BIZ UDPゴシック" panose="020B0400000000000000" pitchFamily="50" charset="-128"/>
                <a:ea typeface="BIZ UDPゴシック" panose="020B0400000000000000" pitchFamily="50" charset="-128"/>
              </a:rPr>
              <a:t>⇒農産物ブランド力向上の取組は、販売単価向上や販路拡大による販売額増加につながることから、農業産出額全国</a:t>
            </a:r>
            <a:r>
              <a:rPr lang="en-US" altLang="ja-JP" sz="1600" dirty="0">
                <a:solidFill>
                  <a:srgbClr val="FF0000"/>
                </a:solidFill>
                <a:latin typeface="BIZ UDPゴシック" panose="020B0400000000000000" pitchFamily="50" charset="-128"/>
                <a:ea typeface="BIZ UDPゴシック" panose="020B0400000000000000" pitchFamily="50" charset="-128"/>
              </a:rPr>
              <a:t>1</a:t>
            </a:r>
            <a:r>
              <a:rPr lang="ja-JP" altLang="en-US" sz="1600" dirty="0">
                <a:solidFill>
                  <a:srgbClr val="FF0000"/>
                </a:solidFill>
                <a:latin typeface="BIZ UDPゴシック" panose="020B0400000000000000" pitchFamily="50" charset="-128"/>
                <a:ea typeface="BIZ UDPゴシック" panose="020B0400000000000000" pitchFamily="50" charset="-128"/>
              </a:rPr>
              <a:t>位をめざす</a:t>
            </a:r>
            <a:endParaRPr lang="en-US" altLang="ja-JP" sz="1600" dirty="0">
              <a:solidFill>
                <a:srgbClr val="FF0000"/>
              </a:solidFill>
              <a:latin typeface="BIZ UDPゴシック" panose="020B0400000000000000" pitchFamily="50" charset="-128"/>
              <a:ea typeface="BIZ UDPゴシック" panose="020B0400000000000000" pitchFamily="50" charset="-128"/>
            </a:endParaRPr>
          </a:p>
          <a:p>
            <a:r>
              <a:rPr lang="ja-JP" altLang="en-US" sz="1600" dirty="0">
                <a:solidFill>
                  <a:srgbClr val="FF0000"/>
                </a:solidFill>
                <a:latin typeface="BIZ UDPゴシック" panose="020B0400000000000000" pitchFamily="50" charset="-128"/>
                <a:ea typeface="BIZ UDPゴシック" panose="020B0400000000000000" pitchFamily="50" charset="-128"/>
              </a:rPr>
              <a:t>　取組みの一つとして、「成長」分野に位置づけることとします。</a:t>
            </a:r>
          </a:p>
          <a:p>
            <a:r>
              <a:rPr lang="ja-JP" altLang="en-US" sz="1600" dirty="0">
                <a:solidFill>
                  <a:srgbClr val="FF0000"/>
                </a:solidFill>
                <a:latin typeface="BIZ UDPゴシック" panose="020B0400000000000000" pitchFamily="50" charset="-128"/>
                <a:ea typeface="BIZ UDPゴシック" panose="020B0400000000000000" pitchFamily="50" charset="-128"/>
              </a:rPr>
              <a:t>　 農産物のブランド力が向上すれば、その地域や農業者自体のブランド化にもつながり、さらなる成長に寄与するものと</a:t>
            </a:r>
            <a:endParaRPr lang="en-US" altLang="ja-JP" sz="1600" dirty="0">
              <a:solidFill>
                <a:srgbClr val="FF0000"/>
              </a:solidFill>
              <a:latin typeface="BIZ UDPゴシック" panose="020B0400000000000000" pitchFamily="50" charset="-128"/>
              <a:ea typeface="BIZ UDPゴシック" panose="020B0400000000000000" pitchFamily="50" charset="-128"/>
            </a:endParaRPr>
          </a:p>
          <a:p>
            <a:r>
              <a:rPr lang="en-US" altLang="ja-JP" sz="1600" dirty="0">
                <a:solidFill>
                  <a:srgbClr val="FF0000"/>
                </a:solidFill>
                <a:latin typeface="BIZ UDPゴシック" panose="020B0400000000000000" pitchFamily="50" charset="-128"/>
                <a:ea typeface="BIZ UDPゴシック" panose="020B0400000000000000" pitchFamily="50" charset="-128"/>
              </a:rPr>
              <a:t>  </a:t>
            </a:r>
            <a:r>
              <a:rPr lang="ja-JP" altLang="en-US" sz="1600" dirty="0">
                <a:solidFill>
                  <a:srgbClr val="FF0000"/>
                </a:solidFill>
                <a:latin typeface="BIZ UDPゴシック" panose="020B0400000000000000" pitchFamily="50" charset="-128"/>
                <a:ea typeface="BIZ UDPゴシック" panose="020B0400000000000000" pitchFamily="50" charset="-128"/>
              </a:rPr>
              <a:t>考えております。</a:t>
            </a:r>
          </a:p>
        </p:txBody>
      </p:sp>
      <p:sp>
        <p:nvSpPr>
          <p:cNvPr id="20" name="スライド番号プレースホルダー 5">
            <a:extLst>
              <a:ext uri="{FF2B5EF4-FFF2-40B4-BE49-F238E27FC236}">
                <a16:creationId xmlns:a16="http://schemas.microsoft.com/office/drawing/2014/main" id="{4C749EA6-46D3-F323-8D19-7AA29A2AFEFB}"/>
              </a:ext>
            </a:extLst>
          </p:cNvPr>
          <p:cNvSpPr>
            <a:spLocks noGrp="1"/>
          </p:cNvSpPr>
          <p:nvPr>
            <p:ph type="sldNum" sz="quarter" idx="12"/>
          </p:nvPr>
        </p:nvSpPr>
        <p:spPr>
          <a:xfrm>
            <a:off x="10635748" y="6516347"/>
            <a:ext cx="1312025"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1" lang="en-US" altLang="ja-JP" sz="24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rPr>
              <a:t>1-</a:t>
            </a:r>
            <a:fld id="{C6678B24-D225-48CB-84C5-697AA65AEC0C}" type="slidenum">
              <a:rPr kumimoji="1" lang="ja-JP" altLang="en-US" sz="2400" b="0" i="0" u="none" strike="noStrike" kern="1200" cap="none" spc="0" normalizeH="0" baseline="0" noProof="0" smtClean="0">
                <a:ln>
                  <a:noFill/>
                </a:ln>
                <a:solidFill>
                  <a:prstClr val="black"/>
                </a:solidFill>
                <a:effectLst/>
                <a:uLnTx/>
                <a:uFillTx/>
                <a:latin typeface="Calibri" panose="020F0502020204030204"/>
                <a:ea typeface="ＭＳ Ｐゴシック" panose="020B0600070205080204"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1" lang="ja-JP" altLang="en-US" sz="24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endParaRPr>
          </a:p>
        </p:txBody>
      </p:sp>
    </p:spTree>
    <p:extLst>
      <p:ext uri="{BB962C8B-B14F-4D97-AF65-F5344CB8AC3E}">
        <p14:creationId xmlns:p14="http://schemas.microsoft.com/office/powerpoint/2010/main" val="42662233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5A2CB7-563D-D000-D90A-99C741930536}"/>
            </a:ext>
          </a:extLst>
        </p:cNvPr>
        <p:cNvGrpSpPr/>
        <p:nvPr/>
      </p:nvGrpSpPr>
      <p:grpSpPr>
        <a:xfrm>
          <a:off x="0" y="0"/>
          <a:ext cx="0" cy="0"/>
          <a:chOff x="0" y="0"/>
          <a:chExt cx="0" cy="0"/>
        </a:xfrm>
      </p:grpSpPr>
      <p:sp>
        <p:nvSpPr>
          <p:cNvPr id="4" name="タイトル 1">
            <a:extLst>
              <a:ext uri="{FF2B5EF4-FFF2-40B4-BE49-F238E27FC236}">
                <a16:creationId xmlns:a16="http://schemas.microsoft.com/office/drawing/2014/main" id="{A914F135-A669-1DC4-C2A2-1C1E848FF751}"/>
              </a:ext>
            </a:extLst>
          </p:cNvPr>
          <p:cNvSpPr txBox="1">
            <a:spLocks/>
          </p:cNvSpPr>
          <p:nvPr/>
        </p:nvSpPr>
        <p:spPr>
          <a:xfrm>
            <a:off x="0" y="1429"/>
            <a:ext cx="12192000" cy="540438"/>
          </a:xfrm>
          <a:prstGeom prst="rect">
            <a:avLst/>
          </a:prstGeom>
          <a:solidFill>
            <a:schemeClr val="accent6">
              <a:lumMod val="20000"/>
              <a:lumOff val="80000"/>
            </a:schemeClr>
          </a:solidFill>
        </p:spPr>
        <p:txBody>
          <a:bodyPr vert="horz" lIns="65315" tIns="32657" rIns="65315" bIns="32657" rtlCol="0" anchor="ctr">
            <a:noAutofit/>
          </a:bodyPr>
          <a:lstStyle>
            <a:lvl1pPr algn="l" defTabSz="1280160" rtl="0" eaLnBrk="1" latinLnBrk="0" hangingPunct="1">
              <a:lnSpc>
                <a:spcPct val="90000"/>
              </a:lnSpc>
              <a:spcBef>
                <a:spcPct val="0"/>
              </a:spcBef>
              <a:buNone/>
              <a:defRPr kumimoji="1" sz="6160" kern="1200">
                <a:solidFill>
                  <a:schemeClr val="tx1"/>
                </a:solidFill>
                <a:latin typeface="+mj-lt"/>
                <a:ea typeface="+mj-ea"/>
                <a:cs typeface="+mj-cs"/>
              </a:defRPr>
            </a:lvl1pPr>
          </a:lstStyle>
          <a:p>
            <a:pPr algn="ctr"/>
            <a:r>
              <a:rPr lang="ja-JP" altLang="en-US" sz="2400" b="1" dirty="0">
                <a:latin typeface="BIZ UDPゴシック" panose="020B0400000000000000" pitchFamily="50" charset="-128"/>
                <a:ea typeface="BIZ UDPゴシック" panose="020B0400000000000000" pitchFamily="50" charset="-128"/>
              </a:rPr>
              <a:t>前回のご意見に対する対応　</a:t>
            </a:r>
            <a:r>
              <a:rPr lang="en-US" altLang="ja-JP" sz="2400" b="1" dirty="0">
                <a:latin typeface="BIZ UDPゴシック" panose="020B0400000000000000" pitchFamily="50" charset="-128"/>
                <a:ea typeface="BIZ UDPゴシック" panose="020B0400000000000000" pitchFamily="50" charset="-128"/>
              </a:rPr>
              <a:t>2/2</a:t>
            </a:r>
            <a:endParaRPr lang="ja-JP" altLang="en-US" sz="2400" b="1" dirty="0">
              <a:latin typeface="BIZ UDPゴシック" panose="020B0400000000000000" pitchFamily="50" charset="-128"/>
              <a:ea typeface="BIZ UDPゴシック" panose="020B0400000000000000" pitchFamily="50" charset="-128"/>
            </a:endParaRPr>
          </a:p>
        </p:txBody>
      </p:sp>
      <p:sp>
        <p:nvSpPr>
          <p:cNvPr id="11" name="テキスト ボックス 10">
            <a:extLst>
              <a:ext uri="{FF2B5EF4-FFF2-40B4-BE49-F238E27FC236}">
                <a16:creationId xmlns:a16="http://schemas.microsoft.com/office/drawing/2014/main" id="{B2B13657-9315-E159-D882-C1FC37294058}"/>
              </a:ext>
            </a:extLst>
          </p:cNvPr>
          <p:cNvSpPr txBox="1"/>
          <p:nvPr/>
        </p:nvSpPr>
        <p:spPr>
          <a:xfrm>
            <a:off x="133283" y="732766"/>
            <a:ext cx="11825635" cy="830997"/>
          </a:xfrm>
          <a:prstGeom prst="rect">
            <a:avLst/>
          </a:prstGeom>
          <a:noFill/>
        </p:spPr>
        <p:txBody>
          <a:bodyPr wrap="square" rtlCol="0">
            <a:spAutoFit/>
          </a:bodyPr>
          <a:lstStyle/>
          <a:p>
            <a:r>
              <a:rPr lang="ja-JP" altLang="en-US" sz="1600" b="1" u="sng" dirty="0">
                <a:latin typeface="BIZ UDPゴシック" panose="020B0400000000000000" pitchFamily="50" charset="-128"/>
                <a:ea typeface="BIZ UDPゴシック" panose="020B0400000000000000" pitchFamily="50" charset="-128"/>
              </a:rPr>
              <a:t>⑤参考となる農業経営体などがあるのであれば、事例を共有していくことが必要ではないか</a:t>
            </a:r>
            <a:endParaRPr lang="en-US" altLang="ja-JP" sz="1600" b="1" u="sng" dirty="0">
              <a:latin typeface="BIZ UDPゴシック" panose="020B0400000000000000" pitchFamily="50" charset="-128"/>
              <a:ea typeface="BIZ UDPゴシック" panose="020B0400000000000000" pitchFamily="50" charset="-128"/>
            </a:endParaRPr>
          </a:p>
          <a:p>
            <a:r>
              <a:rPr lang="ja-JP" altLang="en-US" sz="1600" dirty="0">
                <a:solidFill>
                  <a:srgbClr val="FF0000"/>
                </a:solidFill>
                <a:latin typeface="BIZ UDPゴシック" panose="020B0400000000000000" pitchFamily="50" charset="-128"/>
                <a:ea typeface="BIZ UDPゴシック" panose="020B0400000000000000" pitchFamily="50" charset="-128"/>
              </a:rPr>
              <a:t>⇒販売額</a:t>
            </a:r>
            <a:r>
              <a:rPr lang="en-US" altLang="ja-JP" sz="1600" dirty="0">
                <a:solidFill>
                  <a:srgbClr val="FF0000"/>
                </a:solidFill>
                <a:latin typeface="BIZ UDPゴシック" panose="020B0400000000000000" pitchFamily="50" charset="-128"/>
                <a:ea typeface="BIZ UDPゴシック" panose="020B0400000000000000" pitchFamily="50" charset="-128"/>
              </a:rPr>
              <a:t>3,000</a:t>
            </a:r>
            <a:r>
              <a:rPr lang="ja-JP" altLang="en-US" sz="1600" dirty="0">
                <a:solidFill>
                  <a:srgbClr val="FF0000"/>
                </a:solidFill>
                <a:latin typeface="BIZ UDPゴシック" panose="020B0400000000000000" pitchFamily="50" charset="-128"/>
                <a:ea typeface="BIZ UDPゴシック" panose="020B0400000000000000" pitchFamily="50" charset="-128"/>
              </a:rPr>
              <a:t>万円を達成するために、モデルとなる経営体の事例を調査し、意欲ある担い手等の指針となるよう</a:t>
            </a:r>
            <a:endParaRPr lang="en-US" altLang="ja-JP" sz="1600" dirty="0">
              <a:solidFill>
                <a:srgbClr val="FF0000"/>
              </a:solidFill>
              <a:latin typeface="BIZ UDPゴシック" panose="020B0400000000000000" pitchFamily="50" charset="-128"/>
              <a:ea typeface="BIZ UDPゴシック" panose="020B0400000000000000" pitchFamily="50" charset="-128"/>
            </a:endParaRPr>
          </a:p>
          <a:p>
            <a:r>
              <a:rPr lang="ja-JP" altLang="en-US" sz="1600" dirty="0">
                <a:solidFill>
                  <a:srgbClr val="FF0000"/>
                </a:solidFill>
                <a:latin typeface="BIZ UDPゴシック" panose="020B0400000000000000" pitchFamily="50" charset="-128"/>
                <a:ea typeface="BIZ UDPゴシック" panose="020B0400000000000000" pitchFamily="50" charset="-128"/>
              </a:rPr>
              <a:t>　経営指導への活用を図ります。</a:t>
            </a:r>
            <a:endParaRPr lang="ja-JP" altLang="en-US" sz="1600" dirty="0">
              <a:solidFill>
                <a:srgbClr val="FF0000"/>
              </a:solidFill>
              <a:highlight>
                <a:srgbClr val="FFFF00"/>
              </a:highlight>
              <a:latin typeface="BIZ UDPゴシック" panose="020B0400000000000000" pitchFamily="50" charset="-128"/>
              <a:ea typeface="BIZ UDPゴシック" panose="020B0400000000000000" pitchFamily="50" charset="-128"/>
            </a:endParaRPr>
          </a:p>
        </p:txBody>
      </p:sp>
      <p:sp>
        <p:nvSpPr>
          <p:cNvPr id="13" name="テキスト ボックス 12">
            <a:extLst>
              <a:ext uri="{FF2B5EF4-FFF2-40B4-BE49-F238E27FC236}">
                <a16:creationId xmlns:a16="http://schemas.microsoft.com/office/drawing/2014/main" id="{215C6396-916D-CE81-6A23-AAA996EB0C20}"/>
              </a:ext>
            </a:extLst>
          </p:cNvPr>
          <p:cNvSpPr txBox="1"/>
          <p:nvPr/>
        </p:nvSpPr>
        <p:spPr>
          <a:xfrm>
            <a:off x="133281" y="1754662"/>
            <a:ext cx="11825635" cy="1077218"/>
          </a:xfrm>
          <a:prstGeom prst="rect">
            <a:avLst/>
          </a:prstGeom>
          <a:noFill/>
        </p:spPr>
        <p:txBody>
          <a:bodyPr wrap="square" rtlCol="0">
            <a:spAutoFit/>
          </a:bodyPr>
          <a:lstStyle/>
          <a:p>
            <a:r>
              <a:rPr lang="ja-JP" altLang="en-US" sz="1600" b="1" u="sng" dirty="0">
                <a:latin typeface="BIZ UDPゴシック" panose="020B0400000000000000" pitchFamily="50" charset="-128"/>
                <a:ea typeface="BIZ UDPゴシック" panose="020B0400000000000000" pitchFamily="50" charset="-128"/>
              </a:rPr>
              <a:t>⑥企業側が求めていることとの間にギャップがある可能性があるため、その点を踏まえた整理や対応が必要ではないか</a:t>
            </a:r>
            <a:endParaRPr lang="en-US" altLang="ja-JP" sz="1600" b="1" u="sng" dirty="0">
              <a:latin typeface="BIZ UDPゴシック" panose="020B0400000000000000" pitchFamily="50" charset="-128"/>
              <a:ea typeface="BIZ UDPゴシック" panose="020B0400000000000000" pitchFamily="50" charset="-128"/>
            </a:endParaRPr>
          </a:p>
          <a:p>
            <a:r>
              <a:rPr lang="ja-JP" altLang="en-US" sz="1600" dirty="0">
                <a:solidFill>
                  <a:srgbClr val="FF0000"/>
                </a:solidFill>
                <a:latin typeface="BIZ UDPゴシック" panose="020B0400000000000000" pitchFamily="50" charset="-128"/>
                <a:ea typeface="BIZ UDPゴシック" panose="020B0400000000000000" pitchFamily="50" charset="-128"/>
              </a:rPr>
              <a:t>⇒昨年度に、これまでに農業参入した企業</a:t>
            </a:r>
            <a:r>
              <a:rPr lang="en-US" altLang="ja-JP" sz="1600" dirty="0">
                <a:solidFill>
                  <a:srgbClr val="FF0000"/>
                </a:solidFill>
                <a:latin typeface="BIZ UDPゴシック" panose="020B0400000000000000" pitchFamily="50" charset="-128"/>
                <a:ea typeface="BIZ UDPゴシック" panose="020B0400000000000000" pitchFamily="50" charset="-128"/>
              </a:rPr>
              <a:t>25</a:t>
            </a:r>
            <a:r>
              <a:rPr lang="ja-JP" altLang="en-US" sz="1600" dirty="0">
                <a:solidFill>
                  <a:srgbClr val="FF0000"/>
                </a:solidFill>
                <a:latin typeface="BIZ UDPゴシック" panose="020B0400000000000000" pitchFamily="50" charset="-128"/>
                <a:ea typeface="BIZ UDPゴシック" panose="020B0400000000000000" pitchFamily="50" charset="-128"/>
              </a:rPr>
              <a:t>社をヒアリングした結果、「計画どおりに収益を確保できない」、</a:t>
            </a:r>
            <a:endParaRPr lang="en-US" altLang="ja-JP" sz="1600" dirty="0">
              <a:solidFill>
                <a:srgbClr val="FF0000"/>
              </a:solidFill>
              <a:latin typeface="BIZ UDPゴシック" panose="020B0400000000000000" pitchFamily="50" charset="-128"/>
              <a:ea typeface="BIZ UDPゴシック" panose="020B0400000000000000" pitchFamily="50" charset="-128"/>
            </a:endParaRPr>
          </a:p>
          <a:p>
            <a:r>
              <a:rPr lang="ja-JP" altLang="en-US" sz="1600" dirty="0">
                <a:solidFill>
                  <a:srgbClr val="FF0000"/>
                </a:solidFill>
                <a:latin typeface="BIZ UDPゴシック" panose="020B0400000000000000" pitchFamily="50" charset="-128"/>
                <a:ea typeface="BIZ UDPゴシック" panose="020B0400000000000000" pitchFamily="50" charset="-128"/>
              </a:rPr>
              <a:t>　「収量や品質が安定しない」等の課題が挙げられました。引き続き、ヒアリングを行うとともに、優良経営企業を招いた</a:t>
            </a:r>
            <a:endParaRPr lang="en-US" altLang="ja-JP" sz="1600" dirty="0">
              <a:solidFill>
                <a:srgbClr val="FF0000"/>
              </a:solidFill>
              <a:latin typeface="BIZ UDPゴシック" panose="020B0400000000000000" pitchFamily="50" charset="-128"/>
              <a:ea typeface="BIZ UDPゴシック" panose="020B0400000000000000" pitchFamily="50" charset="-128"/>
            </a:endParaRPr>
          </a:p>
          <a:p>
            <a:r>
              <a:rPr lang="ja-JP" altLang="en-US" sz="1600" dirty="0">
                <a:solidFill>
                  <a:srgbClr val="FF0000"/>
                </a:solidFill>
                <a:latin typeface="BIZ UDPゴシック" panose="020B0400000000000000" pitchFamily="50" charset="-128"/>
                <a:ea typeface="BIZ UDPゴシック" panose="020B0400000000000000" pitchFamily="50" charset="-128"/>
              </a:rPr>
              <a:t>　講演会や企業間交流による情報交換の実施などにより、課題解決に向けた支援を行います。</a:t>
            </a:r>
          </a:p>
        </p:txBody>
      </p:sp>
      <p:sp>
        <p:nvSpPr>
          <p:cNvPr id="15" name="テキスト ボックス 14">
            <a:extLst>
              <a:ext uri="{FF2B5EF4-FFF2-40B4-BE49-F238E27FC236}">
                <a16:creationId xmlns:a16="http://schemas.microsoft.com/office/drawing/2014/main" id="{B745D920-1D81-FCCD-0703-A253F9258C13}"/>
              </a:ext>
            </a:extLst>
          </p:cNvPr>
          <p:cNvSpPr txBox="1"/>
          <p:nvPr/>
        </p:nvSpPr>
        <p:spPr>
          <a:xfrm>
            <a:off x="133280" y="3064599"/>
            <a:ext cx="11825635" cy="1077218"/>
          </a:xfrm>
          <a:prstGeom prst="rect">
            <a:avLst/>
          </a:prstGeom>
          <a:noFill/>
        </p:spPr>
        <p:txBody>
          <a:bodyPr wrap="square" rtlCol="0">
            <a:spAutoFit/>
          </a:bodyPr>
          <a:lstStyle/>
          <a:p>
            <a:r>
              <a:rPr lang="ja-JP" altLang="en-US" sz="1600" b="1" u="sng" dirty="0">
                <a:latin typeface="BIZ UDPゴシック" panose="020B0400000000000000" pitchFamily="50" charset="-128"/>
                <a:ea typeface="BIZ UDPゴシック" panose="020B0400000000000000" pitchFamily="50" charset="-128"/>
              </a:rPr>
              <a:t>⑦大阪には人が集まるため、事業者とのコラボなど都市の強みを活かした取組ができないか</a:t>
            </a:r>
            <a:endParaRPr lang="en-US" altLang="ja-JP" sz="1600" b="1" u="sng" dirty="0">
              <a:latin typeface="BIZ UDPゴシック" panose="020B0400000000000000" pitchFamily="50" charset="-128"/>
              <a:ea typeface="BIZ UDPゴシック" panose="020B0400000000000000" pitchFamily="50" charset="-128"/>
            </a:endParaRPr>
          </a:p>
          <a:p>
            <a:r>
              <a:rPr lang="ja-JP" altLang="en-US" sz="1600" dirty="0">
                <a:solidFill>
                  <a:srgbClr val="FF0000"/>
                </a:solidFill>
                <a:latin typeface="BIZ UDPゴシック" panose="020B0400000000000000" pitchFamily="50" charset="-128"/>
                <a:ea typeface="BIZ UDPゴシック" panose="020B0400000000000000" pitchFamily="50" charset="-128"/>
              </a:rPr>
              <a:t>⇒農産物に付加価値をつけるため、これまで取り組んできた生産者と事業者との連携による加工品開発支援の他、</a:t>
            </a:r>
            <a:endParaRPr lang="en-US" altLang="ja-JP" sz="1600" dirty="0">
              <a:solidFill>
                <a:srgbClr val="FF0000"/>
              </a:solidFill>
              <a:latin typeface="BIZ UDPゴシック" panose="020B0400000000000000" pitchFamily="50" charset="-128"/>
              <a:ea typeface="BIZ UDPゴシック" panose="020B0400000000000000" pitchFamily="50" charset="-128"/>
            </a:endParaRPr>
          </a:p>
          <a:p>
            <a:r>
              <a:rPr lang="ja-JP" altLang="en-US" sz="1600" dirty="0">
                <a:solidFill>
                  <a:srgbClr val="FF0000"/>
                </a:solidFill>
                <a:latin typeface="BIZ UDPゴシック" panose="020B0400000000000000" pitchFamily="50" charset="-128"/>
                <a:ea typeface="BIZ UDPゴシック" panose="020B0400000000000000" pitchFamily="50" charset="-128"/>
              </a:rPr>
              <a:t>　地域資源を活用し、観光事業者や飲食店等、民間事業者や地元自治体等とのコラボによる「観光農業」など、</a:t>
            </a:r>
            <a:endParaRPr lang="en-US" altLang="ja-JP" sz="1600" dirty="0">
              <a:solidFill>
                <a:srgbClr val="FF0000"/>
              </a:solidFill>
              <a:latin typeface="BIZ UDPゴシック" panose="020B0400000000000000" pitchFamily="50" charset="-128"/>
              <a:ea typeface="BIZ UDPゴシック" panose="020B0400000000000000" pitchFamily="50" charset="-128"/>
            </a:endParaRPr>
          </a:p>
          <a:p>
            <a:r>
              <a:rPr lang="ja-JP" altLang="en-US" sz="1600" dirty="0">
                <a:solidFill>
                  <a:srgbClr val="FF0000"/>
                </a:solidFill>
                <a:latin typeface="BIZ UDPゴシック" panose="020B0400000000000000" pitchFamily="50" charset="-128"/>
                <a:ea typeface="BIZ UDPゴシック" panose="020B0400000000000000" pitchFamily="50" charset="-128"/>
              </a:rPr>
              <a:t>　新たな価値を生み出す取組を進めます。</a:t>
            </a:r>
          </a:p>
        </p:txBody>
      </p:sp>
      <p:sp>
        <p:nvSpPr>
          <p:cNvPr id="3" name="スライド番号プレースホルダー 5">
            <a:extLst>
              <a:ext uri="{FF2B5EF4-FFF2-40B4-BE49-F238E27FC236}">
                <a16:creationId xmlns:a16="http://schemas.microsoft.com/office/drawing/2014/main" id="{8BE7CF31-8FC9-CB4D-2838-8C69CF7F9FD6}"/>
              </a:ext>
            </a:extLst>
          </p:cNvPr>
          <p:cNvSpPr txBox="1">
            <a:spLocks/>
          </p:cNvSpPr>
          <p:nvPr/>
        </p:nvSpPr>
        <p:spPr>
          <a:xfrm>
            <a:off x="10635748" y="6516347"/>
            <a:ext cx="1312025" cy="365125"/>
          </a:xfrm>
          <a:prstGeom prst="rect">
            <a:avLst/>
          </a:prstGeom>
        </p:spPr>
        <p:txBody>
          <a:bodyPr vert="horz" lIns="91440" tIns="45720" rIns="91440" bIns="45720" rtlCol="0" anchor="ctr"/>
          <a:lstStyle>
            <a:defPPr>
              <a:defRPr lang="ja-JP"/>
            </a:defPPr>
            <a:lvl1pPr marL="0" algn="r" defTabSz="914400" rtl="0" eaLnBrk="1" latinLnBrk="0" hangingPunct="1">
              <a:defRPr kumimoji="1" sz="1200" kern="1200">
                <a:solidFill>
                  <a:schemeClr val="tx1">
                    <a:tint val="75000"/>
                  </a:schemeClr>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defTabSz="457200"/>
            <a:r>
              <a:rPr lang="en-US" altLang="ja-JP" sz="2400" dirty="0">
                <a:solidFill>
                  <a:prstClr val="black"/>
                </a:solidFill>
                <a:latin typeface="Calibri" panose="020F0502020204030204"/>
                <a:ea typeface="ＭＳ Ｐゴシック" panose="020B0600070205080204" pitchFamily="50" charset="-128"/>
              </a:rPr>
              <a:t>1-</a:t>
            </a:r>
            <a:fld id="{C6678B24-D225-48CB-84C5-697AA65AEC0C}" type="slidenum">
              <a:rPr lang="ja-JP" altLang="en-US" sz="2400" smtClean="0">
                <a:solidFill>
                  <a:prstClr val="black"/>
                </a:solidFill>
                <a:latin typeface="Calibri" panose="020F0502020204030204"/>
                <a:ea typeface="ＭＳ Ｐゴシック" panose="020B0600070205080204" pitchFamily="50" charset="-128"/>
              </a:rPr>
              <a:pPr defTabSz="457200"/>
              <a:t>3</a:t>
            </a:fld>
            <a:endParaRPr lang="ja-JP" altLang="en-US" sz="2400" dirty="0">
              <a:solidFill>
                <a:prstClr val="black"/>
              </a:solidFill>
              <a:latin typeface="Calibri" panose="020F0502020204030204"/>
              <a:ea typeface="ＭＳ Ｐゴシック" panose="020B0600070205080204" pitchFamily="50" charset="-128"/>
            </a:endParaRPr>
          </a:p>
        </p:txBody>
      </p:sp>
    </p:spTree>
    <p:extLst>
      <p:ext uri="{BB962C8B-B14F-4D97-AF65-F5344CB8AC3E}">
        <p14:creationId xmlns:p14="http://schemas.microsoft.com/office/powerpoint/2010/main" val="23770339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6CE237-096E-EF4F-4BB1-EDA725EEAEC8}"/>
            </a:ext>
          </a:extLst>
        </p:cNvPr>
        <p:cNvGrpSpPr/>
        <p:nvPr/>
      </p:nvGrpSpPr>
      <p:grpSpPr>
        <a:xfrm>
          <a:off x="0" y="0"/>
          <a:ext cx="0" cy="0"/>
          <a:chOff x="0" y="0"/>
          <a:chExt cx="0" cy="0"/>
        </a:xfrm>
      </p:grpSpPr>
      <p:sp>
        <p:nvSpPr>
          <p:cNvPr id="2" name="四角形: 角を丸くする 1">
            <a:extLst>
              <a:ext uri="{FF2B5EF4-FFF2-40B4-BE49-F238E27FC236}">
                <a16:creationId xmlns:a16="http://schemas.microsoft.com/office/drawing/2014/main" id="{ED6FBB04-1F8E-7FB0-96BA-A7948D74B33E}"/>
              </a:ext>
            </a:extLst>
          </p:cNvPr>
          <p:cNvSpPr/>
          <p:nvPr/>
        </p:nvSpPr>
        <p:spPr>
          <a:xfrm>
            <a:off x="2432484" y="964776"/>
            <a:ext cx="9543874" cy="2898552"/>
          </a:xfrm>
          <a:prstGeom prst="roundRect">
            <a:avLst>
              <a:gd name="adj" fmla="val 9656"/>
            </a:avLst>
          </a:prstGeom>
          <a:solidFill>
            <a:schemeClr val="accent5">
              <a:lumMod val="20000"/>
              <a:lumOff val="80000"/>
              <a:alpha val="30000"/>
            </a:schemeClr>
          </a:solidFill>
          <a:ln>
            <a:solidFill>
              <a:schemeClr val="tx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64" name="四角形: 角を丸くする 63">
            <a:extLst>
              <a:ext uri="{FF2B5EF4-FFF2-40B4-BE49-F238E27FC236}">
                <a16:creationId xmlns:a16="http://schemas.microsoft.com/office/drawing/2014/main" id="{9C6EEBB4-987C-39A3-0FD3-E3899D0BC71F}"/>
              </a:ext>
            </a:extLst>
          </p:cNvPr>
          <p:cNvSpPr/>
          <p:nvPr/>
        </p:nvSpPr>
        <p:spPr>
          <a:xfrm>
            <a:off x="2420496" y="5694515"/>
            <a:ext cx="9605248" cy="1076007"/>
          </a:xfrm>
          <a:prstGeom prst="roundRect">
            <a:avLst/>
          </a:prstGeom>
          <a:solidFill>
            <a:schemeClr val="accent6">
              <a:lumMod val="20000"/>
              <a:lumOff val="80000"/>
              <a:alpha val="30000"/>
            </a:schemeClr>
          </a:solidFill>
          <a:ln>
            <a:solidFill>
              <a:schemeClr val="tx1"/>
            </a:solidFill>
            <a:prstDash val="solid"/>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dirty="0"/>
          </a:p>
        </p:txBody>
      </p:sp>
      <p:sp>
        <p:nvSpPr>
          <p:cNvPr id="31" name="正方形/長方形 30">
            <a:extLst>
              <a:ext uri="{FF2B5EF4-FFF2-40B4-BE49-F238E27FC236}">
                <a16:creationId xmlns:a16="http://schemas.microsoft.com/office/drawing/2014/main" id="{269B92F4-2552-6B88-9C84-D5892CB8F731}"/>
              </a:ext>
            </a:extLst>
          </p:cNvPr>
          <p:cNvSpPr/>
          <p:nvPr/>
        </p:nvSpPr>
        <p:spPr>
          <a:xfrm>
            <a:off x="10903279" y="636700"/>
            <a:ext cx="1082348" cy="6159943"/>
          </a:xfrm>
          <a:prstGeom prst="rect">
            <a:avLst/>
          </a:prstGeom>
          <a:solidFill>
            <a:schemeClr val="lt1">
              <a:alpha val="30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0" name="正方形/長方形 29">
            <a:extLst>
              <a:ext uri="{FF2B5EF4-FFF2-40B4-BE49-F238E27FC236}">
                <a16:creationId xmlns:a16="http://schemas.microsoft.com/office/drawing/2014/main" id="{BD2B2F6D-CD77-F06C-AE7C-1DFB5B29D6EC}"/>
              </a:ext>
            </a:extLst>
          </p:cNvPr>
          <p:cNvSpPr/>
          <p:nvPr/>
        </p:nvSpPr>
        <p:spPr>
          <a:xfrm>
            <a:off x="6823051" y="636701"/>
            <a:ext cx="2809762" cy="6159942"/>
          </a:xfrm>
          <a:prstGeom prst="rect">
            <a:avLst/>
          </a:prstGeom>
          <a:solidFill>
            <a:schemeClr val="lt1">
              <a:alpha val="30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 name="正方形/長方形 2">
            <a:extLst>
              <a:ext uri="{FF2B5EF4-FFF2-40B4-BE49-F238E27FC236}">
                <a16:creationId xmlns:a16="http://schemas.microsoft.com/office/drawing/2014/main" id="{4E6501A6-C0A6-83F0-71B8-34BD933D1C4F}"/>
              </a:ext>
            </a:extLst>
          </p:cNvPr>
          <p:cNvSpPr/>
          <p:nvPr/>
        </p:nvSpPr>
        <p:spPr>
          <a:xfrm>
            <a:off x="4472245" y="636700"/>
            <a:ext cx="2287268" cy="6159943"/>
          </a:xfrm>
          <a:prstGeom prst="rect">
            <a:avLst/>
          </a:prstGeom>
          <a:solidFill>
            <a:schemeClr val="lt1">
              <a:alpha val="30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dirty="0"/>
          </a:p>
        </p:txBody>
      </p:sp>
      <p:sp>
        <p:nvSpPr>
          <p:cNvPr id="78" name="正方形/長方形 77">
            <a:extLst>
              <a:ext uri="{FF2B5EF4-FFF2-40B4-BE49-F238E27FC236}">
                <a16:creationId xmlns:a16="http://schemas.microsoft.com/office/drawing/2014/main" id="{F044FA93-5463-2AEC-E674-7A5887D16174}"/>
              </a:ext>
            </a:extLst>
          </p:cNvPr>
          <p:cNvSpPr/>
          <p:nvPr/>
        </p:nvSpPr>
        <p:spPr>
          <a:xfrm>
            <a:off x="9720031" y="636701"/>
            <a:ext cx="1096030" cy="6159942"/>
          </a:xfrm>
          <a:prstGeom prst="rect">
            <a:avLst/>
          </a:prstGeom>
          <a:solidFill>
            <a:schemeClr val="lt1">
              <a:alpha val="30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3" name="四角形: 角を丸くする 22">
            <a:extLst>
              <a:ext uri="{FF2B5EF4-FFF2-40B4-BE49-F238E27FC236}">
                <a16:creationId xmlns:a16="http://schemas.microsoft.com/office/drawing/2014/main" id="{251937C1-DB95-7718-8B5B-17ED5745C5E0}"/>
              </a:ext>
            </a:extLst>
          </p:cNvPr>
          <p:cNvSpPr/>
          <p:nvPr/>
        </p:nvSpPr>
        <p:spPr>
          <a:xfrm>
            <a:off x="2432483" y="3908704"/>
            <a:ext cx="9593261" cy="1725122"/>
          </a:xfrm>
          <a:prstGeom prst="roundRect">
            <a:avLst>
              <a:gd name="adj" fmla="val 14987"/>
            </a:avLst>
          </a:prstGeom>
          <a:solidFill>
            <a:schemeClr val="accent2">
              <a:lumMod val="20000"/>
              <a:lumOff val="80000"/>
              <a:alpha val="30000"/>
            </a:schemeClr>
          </a:solidFill>
          <a:ln>
            <a:solidFill>
              <a:schemeClr val="tx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dirty="0"/>
          </a:p>
        </p:txBody>
      </p:sp>
      <p:sp>
        <p:nvSpPr>
          <p:cNvPr id="4" name="タイトル 1">
            <a:extLst>
              <a:ext uri="{FF2B5EF4-FFF2-40B4-BE49-F238E27FC236}">
                <a16:creationId xmlns:a16="http://schemas.microsoft.com/office/drawing/2014/main" id="{44DC3831-B158-38D7-544F-0BE477D80D57}"/>
              </a:ext>
            </a:extLst>
          </p:cNvPr>
          <p:cNvSpPr txBox="1">
            <a:spLocks/>
          </p:cNvSpPr>
          <p:nvPr/>
        </p:nvSpPr>
        <p:spPr>
          <a:xfrm>
            <a:off x="0" y="1429"/>
            <a:ext cx="12192000" cy="540438"/>
          </a:xfrm>
          <a:prstGeom prst="rect">
            <a:avLst/>
          </a:prstGeom>
          <a:solidFill>
            <a:schemeClr val="accent6">
              <a:lumMod val="20000"/>
              <a:lumOff val="80000"/>
            </a:schemeClr>
          </a:solidFill>
        </p:spPr>
        <p:txBody>
          <a:bodyPr vert="horz" lIns="65315" tIns="32657" rIns="65315" bIns="32657" rtlCol="0" anchor="ctr">
            <a:noAutofit/>
          </a:bodyPr>
          <a:lstStyle>
            <a:lvl1pPr algn="l" defTabSz="1280160" rtl="0" eaLnBrk="1" latinLnBrk="0" hangingPunct="1">
              <a:lnSpc>
                <a:spcPct val="90000"/>
              </a:lnSpc>
              <a:spcBef>
                <a:spcPct val="0"/>
              </a:spcBef>
              <a:buNone/>
              <a:defRPr kumimoji="1" sz="6160" kern="1200">
                <a:solidFill>
                  <a:schemeClr val="tx1"/>
                </a:solidFill>
                <a:latin typeface="+mj-lt"/>
                <a:ea typeface="+mj-ea"/>
                <a:cs typeface="+mj-cs"/>
              </a:defRPr>
            </a:lvl1pPr>
          </a:lstStyle>
          <a:p>
            <a:pPr algn="ctr"/>
            <a:r>
              <a:rPr lang="ja-JP" altLang="en-US" sz="2400" b="1" dirty="0">
                <a:latin typeface="BIZ UDPゴシック" panose="020B0400000000000000" pitchFamily="50" charset="-128"/>
                <a:ea typeface="BIZ UDPゴシック" panose="020B0400000000000000" pitchFamily="50" charset="-128"/>
              </a:rPr>
              <a:t>新たなアクションプランの枠組み検討に向けた整理</a:t>
            </a:r>
          </a:p>
        </p:txBody>
      </p:sp>
      <p:sp>
        <p:nvSpPr>
          <p:cNvPr id="8" name="テキスト ボックス 7">
            <a:extLst>
              <a:ext uri="{FF2B5EF4-FFF2-40B4-BE49-F238E27FC236}">
                <a16:creationId xmlns:a16="http://schemas.microsoft.com/office/drawing/2014/main" id="{BF398029-F9C0-0DD6-F440-1AA6D85C578B}"/>
              </a:ext>
            </a:extLst>
          </p:cNvPr>
          <p:cNvSpPr txBox="1"/>
          <p:nvPr/>
        </p:nvSpPr>
        <p:spPr>
          <a:xfrm>
            <a:off x="2432483" y="983089"/>
            <a:ext cx="2185289" cy="400110"/>
          </a:xfrm>
          <a:prstGeom prst="rect">
            <a:avLst/>
          </a:prstGeom>
          <a:noFill/>
        </p:spPr>
        <p:txBody>
          <a:bodyPr wrap="square" rtlCol="0">
            <a:spAutoFit/>
          </a:bodyPr>
          <a:lstStyle/>
          <a:p>
            <a:pPr algn="ctr"/>
            <a:r>
              <a:rPr lang="ja-JP" altLang="en-US" sz="2000" b="1" dirty="0">
                <a:latin typeface="BIZ UDPゴシック" panose="020B0400000000000000" pitchFamily="50" charset="-128"/>
                <a:ea typeface="BIZ UDPゴシック" panose="020B0400000000000000" pitchFamily="50" charset="-128"/>
              </a:rPr>
              <a:t>成長　（しごと）</a:t>
            </a:r>
            <a:endParaRPr lang="en-US" altLang="ja-JP" sz="2000" b="1" dirty="0">
              <a:latin typeface="BIZ UDPゴシック" panose="020B0400000000000000" pitchFamily="50" charset="-128"/>
              <a:ea typeface="BIZ UDPゴシック" panose="020B0400000000000000" pitchFamily="50" charset="-128"/>
            </a:endParaRPr>
          </a:p>
        </p:txBody>
      </p:sp>
      <p:sp>
        <p:nvSpPr>
          <p:cNvPr id="17" name="テキスト ボックス 16">
            <a:extLst>
              <a:ext uri="{FF2B5EF4-FFF2-40B4-BE49-F238E27FC236}">
                <a16:creationId xmlns:a16="http://schemas.microsoft.com/office/drawing/2014/main" id="{F22DB98E-BD6A-1FA1-76D0-E17A621AB63A}"/>
              </a:ext>
            </a:extLst>
          </p:cNvPr>
          <p:cNvSpPr txBox="1"/>
          <p:nvPr/>
        </p:nvSpPr>
        <p:spPr>
          <a:xfrm>
            <a:off x="2471593" y="1452348"/>
            <a:ext cx="1981691" cy="1323439"/>
          </a:xfrm>
          <a:prstGeom prst="rect">
            <a:avLst/>
          </a:prstGeom>
          <a:solidFill>
            <a:schemeClr val="accent6">
              <a:lumMod val="40000"/>
              <a:lumOff val="60000"/>
            </a:schemeClr>
          </a:solidFill>
          <a:ln>
            <a:solidFill>
              <a:schemeClr val="tx1"/>
            </a:solidFill>
          </a:ln>
        </p:spPr>
        <p:txBody>
          <a:bodyPr wrap="square" rtlCol="0">
            <a:spAutoFit/>
          </a:bodyPr>
          <a:lstStyle/>
          <a:p>
            <a:r>
              <a:rPr lang="ja-JP" altLang="en-US" sz="1600" dirty="0">
                <a:latin typeface="BIZ UDPゴシック" panose="020B0400000000000000" pitchFamily="50" charset="-128"/>
                <a:ea typeface="BIZ UDPゴシック" panose="020B0400000000000000" pitchFamily="50" charset="-128"/>
              </a:rPr>
              <a:t>最終目標</a:t>
            </a:r>
            <a:endParaRPr lang="en-US" altLang="ja-JP" sz="1600" dirty="0">
              <a:latin typeface="BIZ UDPゴシック" panose="020B0400000000000000" pitchFamily="50" charset="-128"/>
              <a:ea typeface="BIZ UDPゴシック" panose="020B0400000000000000" pitchFamily="50" charset="-128"/>
            </a:endParaRPr>
          </a:p>
          <a:p>
            <a:r>
              <a:rPr kumimoji="1" lang="ja-JP" altLang="en-US" sz="1600" dirty="0">
                <a:latin typeface="BIZ UDPゴシック" panose="020B0400000000000000" pitchFamily="50" charset="-128"/>
                <a:ea typeface="BIZ UDPゴシック" panose="020B0400000000000000" pitchFamily="50" charset="-128"/>
              </a:rPr>
              <a:t>▷単位面積当たりの農業産出額</a:t>
            </a:r>
            <a:r>
              <a:rPr kumimoji="1" lang="en-US" altLang="ja-JP" sz="1600" baseline="30000" dirty="0">
                <a:latin typeface="BIZ UDPゴシック" panose="020B0400000000000000" pitchFamily="50" charset="-128"/>
                <a:ea typeface="BIZ UDPゴシック" panose="020B0400000000000000" pitchFamily="50" charset="-128"/>
              </a:rPr>
              <a:t>※</a:t>
            </a:r>
          </a:p>
          <a:p>
            <a:r>
              <a:rPr kumimoji="1" lang="ja-JP" altLang="en-US" sz="1600" dirty="0">
                <a:latin typeface="BIZ UDPゴシック" panose="020B0400000000000000" pitchFamily="50" charset="-128"/>
                <a:ea typeface="BIZ UDPゴシック" panose="020B0400000000000000" pitchFamily="50" charset="-128"/>
              </a:rPr>
              <a:t>全国１位</a:t>
            </a:r>
            <a:r>
              <a:rPr kumimoji="1" lang="ja-JP" altLang="en-US" sz="1600" dirty="0">
                <a:solidFill>
                  <a:srgbClr val="FF0000"/>
                </a:solidFill>
                <a:latin typeface="BIZ UDPゴシック" panose="020B0400000000000000" pitchFamily="50" charset="-128"/>
                <a:ea typeface="BIZ UDPゴシック" panose="020B0400000000000000" pitchFamily="50" charset="-128"/>
              </a:rPr>
              <a:t>の水準到達</a:t>
            </a:r>
            <a:endParaRPr lang="en-US" altLang="ja-JP" sz="1600" dirty="0">
              <a:solidFill>
                <a:srgbClr val="FF0000"/>
              </a:solidFill>
              <a:latin typeface="BIZ UDPゴシック" panose="020B0400000000000000" pitchFamily="50" charset="-128"/>
              <a:ea typeface="BIZ UDPゴシック" panose="020B0400000000000000" pitchFamily="50" charset="-128"/>
            </a:endParaRPr>
          </a:p>
          <a:p>
            <a:r>
              <a:rPr lang="ja-JP" altLang="en-US" sz="1600" dirty="0">
                <a:latin typeface="BIZ UDPゴシック" panose="020B0400000000000000" pitchFamily="50" charset="-128"/>
                <a:ea typeface="BIZ UDPゴシック" panose="020B0400000000000000" pitchFamily="50" charset="-128"/>
              </a:rPr>
              <a:t>（</a:t>
            </a:r>
            <a:r>
              <a:rPr lang="en-US" altLang="ja-JP" sz="1600" dirty="0">
                <a:latin typeface="BIZ UDPゴシック" panose="020B0400000000000000" pitchFamily="50" charset="-128"/>
                <a:ea typeface="BIZ UDPゴシック" panose="020B0400000000000000" pitchFamily="50" charset="-128"/>
              </a:rPr>
              <a:t>1,050</a:t>
            </a:r>
            <a:r>
              <a:rPr lang="ja-JP" altLang="en-US" sz="1600" dirty="0">
                <a:latin typeface="BIZ UDPゴシック" panose="020B0400000000000000" pitchFamily="50" charset="-128"/>
                <a:ea typeface="BIZ UDPゴシック" panose="020B0400000000000000" pitchFamily="50" charset="-128"/>
              </a:rPr>
              <a:t>万円</a:t>
            </a:r>
            <a:r>
              <a:rPr lang="en-US" altLang="ja-JP" sz="1600" dirty="0">
                <a:latin typeface="BIZ UDPゴシック" panose="020B0400000000000000" pitchFamily="50" charset="-128"/>
                <a:ea typeface="BIZ UDPゴシック" panose="020B0400000000000000" pitchFamily="50" charset="-128"/>
              </a:rPr>
              <a:t>/ha</a:t>
            </a:r>
            <a:r>
              <a:rPr lang="ja-JP" altLang="en-US" sz="1600" dirty="0">
                <a:latin typeface="BIZ UDPゴシック" panose="020B0400000000000000" pitchFamily="50" charset="-128"/>
                <a:ea typeface="BIZ UDPゴシック" panose="020B0400000000000000" pitchFamily="50" charset="-128"/>
              </a:rPr>
              <a:t>）</a:t>
            </a:r>
            <a:endParaRPr kumimoji="1" lang="en-US" altLang="ja-JP" sz="1600" dirty="0">
              <a:latin typeface="BIZ UDPゴシック" panose="020B0400000000000000" pitchFamily="50" charset="-128"/>
              <a:ea typeface="BIZ UDPゴシック" panose="020B0400000000000000" pitchFamily="50" charset="-128"/>
            </a:endParaRPr>
          </a:p>
        </p:txBody>
      </p:sp>
      <p:sp>
        <p:nvSpPr>
          <p:cNvPr id="25" name="テキスト ボックス 24">
            <a:extLst>
              <a:ext uri="{FF2B5EF4-FFF2-40B4-BE49-F238E27FC236}">
                <a16:creationId xmlns:a16="http://schemas.microsoft.com/office/drawing/2014/main" id="{581ECDB4-3553-7AAE-937F-9F94B6FAC73B}"/>
              </a:ext>
            </a:extLst>
          </p:cNvPr>
          <p:cNvSpPr txBox="1"/>
          <p:nvPr/>
        </p:nvSpPr>
        <p:spPr>
          <a:xfrm>
            <a:off x="2420496" y="3902222"/>
            <a:ext cx="1979082" cy="400110"/>
          </a:xfrm>
          <a:prstGeom prst="rect">
            <a:avLst/>
          </a:prstGeom>
          <a:noFill/>
        </p:spPr>
        <p:txBody>
          <a:bodyPr wrap="square" rtlCol="0">
            <a:spAutoFit/>
          </a:bodyPr>
          <a:lstStyle/>
          <a:p>
            <a:pPr algn="ctr"/>
            <a:r>
              <a:rPr lang="ja-JP" altLang="en-US" sz="2000" b="1" dirty="0">
                <a:latin typeface="BIZ UDPゴシック" panose="020B0400000000000000" pitchFamily="50" charset="-128"/>
                <a:ea typeface="BIZ UDPゴシック" panose="020B0400000000000000" pitchFamily="50" charset="-128"/>
              </a:rPr>
              <a:t>持続　（地域）</a:t>
            </a:r>
            <a:endParaRPr lang="en-US" altLang="ja-JP" sz="2000" b="1" dirty="0">
              <a:latin typeface="BIZ UDPゴシック" panose="020B0400000000000000" pitchFamily="50" charset="-128"/>
              <a:ea typeface="BIZ UDPゴシック" panose="020B0400000000000000" pitchFamily="50" charset="-128"/>
            </a:endParaRPr>
          </a:p>
        </p:txBody>
      </p:sp>
      <p:sp>
        <p:nvSpPr>
          <p:cNvPr id="28" name="テキスト ボックス 27">
            <a:extLst>
              <a:ext uri="{FF2B5EF4-FFF2-40B4-BE49-F238E27FC236}">
                <a16:creationId xmlns:a16="http://schemas.microsoft.com/office/drawing/2014/main" id="{81B0C54F-17EC-84B4-741C-F4BF1B87F7EB}"/>
              </a:ext>
            </a:extLst>
          </p:cNvPr>
          <p:cNvSpPr txBox="1"/>
          <p:nvPr/>
        </p:nvSpPr>
        <p:spPr>
          <a:xfrm>
            <a:off x="2498377" y="4336306"/>
            <a:ext cx="1955294" cy="1077218"/>
          </a:xfrm>
          <a:prstGeom prst="rect">
            <a:avLst/>
          </a:prstGeom>
          <a:solidFill>
            <a:schemeClr val="accent6">
              <a:lumMod val="40000"/>
              <a:lumOff val="60000"/>
            </a:schemeClr>
          </a:solidFill>
          <a:ln>
            <a:solidFill>
              <a:schemeClr val="tx1"/>
            </a:solidFill>
          </a:ln>
        </p:spPr>
        <p:txBody>
          <a:bodyPr wrap="square" rtlCol="0">
            <a:spAutoFit/>
          </a:bodyPr>
          <a:lstStyle/>
          <a:p>
            <a:r>
              <a:rPr lang="ja-JP" altLang="en-US" sz="1600" dirty="0">
                <a:latin typeface="BIZ UDPゴシック" panose="020B0400000000000000" pitchFamily="50" charset="-128"/>
                <a:ea typeface="BIZ UDPゴシック" panose="020B0400000000000000" pitchFamily="50" charset="-128"/>
              </a:rPr>
              <a:t>最終目標</a:t>
            </a:r>
            <a:endParaRPr lang="en-US" altLang="ja-JP" sz="1600" dirty="0">
              <a:latin typeface="BIZ UDPゴシック" panose="020B0400000000000000" pitchFamily="50" charset="-128"/>
              <a:ea typeface="BIZ UDPゴシック" panose="020B0400000000000000" pitchFamily="50" charset="-128"/>
            </a:endParaRPr>
          </a:p>
          <a:p>
            <a:r>
              <a:rPr kumimoji="1" lang="ja-JP" altLang="en-US" sz="1600" dirty="0">
                <a:latin typeface="BIZ UDPゴシック" panose="020B0400000000000000" pitchFamily="50" charset="-128"/>
                <a:ea typeface="BIZ UDPゴシック" panose="020B0400000000000000" pitchFamily="50" charset="-128"/>
              </a:rPr>
              <a:t>▷</a:t>
            </a:r>
            <a:r>
              <a:rPr kumimoji="1" lang="en-US" altLang="ja-JP" sz="1600" dirty="0">
                <a:latin typeface="BIZ UDPゴシック" panose="020B0400000000000000" pitchFamily="50" charset="-128"/>
                <a:ea typeface="BIZ UDPゴシック" panose="020B0400000000000000" pitchFamily="50" charset="-128"/>
              </a:rPr>
              <a:t>10</a:t>
            </a:r>
            <a:r>
              <a:rPr kumimoji="1" lang="ja-JP" altLang="en-US" sz="1600" dirty="0">
                <a:latin typeface="BIZ UDPゴシック" panose="020B0400000000000000" pitchFamily="50" charset="-128"/>
                <a:ea typeface="BIZ UDPゴシック" panose="020B0400000000000000" pitchFamily="50" charset="-128"/>
              </a:rPr>
              <a:t>年後の担い手</a:t>
            </a:r>
            <a:endParaRPr kumimoji="1" lang="en-US" altLang="ja-JP" sz="1600" dirty="0">
              <a:latin typeface="BIZ UDPゴシック" panose="020B0400000000000000" pitchFamily="50" charset="-128"/>
              <a:ea typeface="BIZ UDPゴシック" panose="020B0400000000000000" pitchFamily="50" charset="-128"/>
            </a:endParaRPr>
          </a:p>
          <a:p>
            <a:r>
              <a:rPr kumimoji="1" lang="ja-JP" altLang="en-US" sz="1600" dirty="0">
                <a:latin typeface="BIZ UDPゴシック" panose="020B0400000000000000" pitchFamily="50" charset="-128"/>
                <a:ea typeface="BIZ UDPゴシック" panose="020B0400000000000000" pitchFamily="50" charset="-128"/>
              </a:rPr>
              <a:t>　不在農地の</a:t>
            </a:r>
            <a:r>
              <a:rPr lang="ja-JP" altLang="en-US" sz="1600" dirty="0">
                <a:solidFill>
                  <a:srgbClr val="FF0000"/>
                </a:solidFill>
                <a:latin typeface="BIZ UDPゴシック" panose="020B0400000000000000" pitchFamily="50" charset="-128"/>
                <a:ea typeface="BIZ UDPゴシック" panose="020B0400000000000000" pitchFamily="50" charset="-128"/>
              </a:rPr>
              <a:t>活用促進</a:t>
            </a:r>
            <a:r>
              <a:rPr kumimoji="1" lang="ja-JP" altLang="en-US" sz="1600" dirty="0">
                <a:latin typeface="BIZ UDPゴシック" panose="020B0400000000000000" pitchFamily="50" charset="-128"/>
                <a:ea typeface="BIZ UDPゴシック" panose="020B0400000000000000" pitchFamily="50" charset="-128"/>
              </a:rPr>
              <a:t>（約</a:t>
            </a:r>
            <a:r>
              <a:rPr kumimoji="1" lang="en-US" altLang="ja-JP" sz="1600" dirty="0">
                <a:latin typeface="BIZ UDPゴシック" panose="020B0400000000000000" pitchFamily="50" charset="-128"/>
                <a:ea typeface="BIZ UDPゴシック" panose="020B0400000000000000" pitchFamily="50" charset="-128"/>
              </a:rPr>
              <a:t>1,800ha</a:t>
            </a:r>
            <a:r>
              <a:rPr kumimoji="1" lang="ja-JP" altLang="en-US" sz="1600" dirty="0">
                <a:latin typeface="BIZ UDPゴシック" panose="020B0400000000000000" pitchFamily="50" charset="-128"/>
                <a:ea typeface="BIZ UDPゴシック" panose="020B0400000000000000" pitchFamily="50" charset="-128"/>
              </a:rPr>
              <a:t>）</a:t>
            </a:r>
            <a:endParaRPr kumimoji="1" lang="en-US" altLang="ja-JP" sz="1600" dirty="0">
              <a:latin typeface="BIZ UDPゴシック" panose="020B0400000000000000" pitchFamily="50" charset="-128"/>
              <a:ea typeface="BIZ UDPゴシック" panose="020B0400000000000000" pitchFamily="50" charset="-128"/>
            </a:endParaRPr>
          </a:p>
        </p:txBody>
      </p:sp>
      <p:sp>
        <p:nvSpPr>
          <p:cNvPr id="34" name="テキスト ボックス 33">
            <a:extLst>
              <a:ext uri="{FF2B5EF4-FFF2-40B4-BE49-F238E27FC236}">
                <a16:creationId xmlns:a16="http://schemas.microsoft.com/office/drawing/2014/main" id="{AC438CB9-7483-7275-524D-2B955A7532B9}"/>
              </a:ext>
            </a:extLst>
          </p:cNvPr>
          <p:cNvSpPr txBox="1"/>
          <p:nvPr/>
        </p:nvSpPr>
        <p:spPr>
          <a:xfrm>
            <a:off x="9762525" y="1074780"/>
            <a:ext cx="996070" cy="738664"/>
          </a:xfrm>
          <a:prstGeom prst="rect">
            <a:avLst/>
          </a:prstGeom>
          <a:solidFill>
            <a:schemeClr val="bg1"/>
          </a:solidFill>
          <a:ln>
            <a:solidFill>
              <a:schemeClr val="tx1"/>
            </a:solidFill>
          </a:ln>
        </p:spPr>
        <p:txBody>
          <a:bodyPr wrap="square" rtlCol="0">
            <a:spAutoFit/>
          </a:bodyPr>
          <a:lstStyle/>
          <a:p>
            <a:r>
              <a:rPr lang="ja-JP" altLang="en-US" sz="1050" dirty="0">
                <a:latin typeface="BIZ UDPゴシック" panose="020B0400000000000000" pitchFamily="50" charset="-128"/>
                <a:ea typeface="BIZ UDPゴシック" panose="020B0400000000000000" pitchFamily="50" charset="-128"/>
              </a:rPr>
              <a:t>・高収益作物栽培に資する基盤整備の</a:t>
            </a:r>
            <a:endParaRPr lang="en-US" altLang="ja-JP" sz="1050" dirty="0">
              <a:latin typeface="BIZ UDPゴシック" panose="020B0400000000000000" pitchFamily="50" charset="-128"/>
              <a:ea typeface="BIZ UDPゴシック" panose="020B0400000000000000" pitchFamily="50" charset="-128"/>
            </a:endParaRPr>
          </a:p>
          <a:p>
            <a:r>
              <a:rPr lang="ja-JP" altLang="en-US" sz="1050" dirty="0">
                <a:latin typeface="BIZ UDPゴシック" panose="020B0400000000000000" pitchFamily="50" charset="-128"/>
                <a:ea typeface="BIZ UDPゴシック" panose="020B0400000000000000" pitchFamily="50" charset="-128"/>
              </a:rPr>
              <a:t>推進</a:t>
            </a:r>
            <a:endParaRPr lang="en-US" altLang="ja-JP" sz="1050" dirty="0">
              <a:latin typeface="BIZ UDPゴシック" panose="020B0400000000000000" pitchFamily="50" charset="-128"/>
              <a:ea typeface="BIZ UDPゴシック" panose="020B0400000000000000" pitchFamily="50" charset="-128"/>
            </a:endParaRPr>
          </a:p>
        </p:txBody>
      </p:sp>
      <p:sp>
        <p:nvSpPr>
          <p:cNvPr id="44" name="テキスト ボックス 43">
            <a:extLst>
              <a:ext uri="{FF2B5EF4-FFF2-40B4-BE49-F238E27FC236}">
                <a16:creationId xmlns:a16="http://schemas.microsoft.com/office/drawing/2014/main" id="{480FFC62-8BF2-F571-6D14-C119B2D1092B}"/>
              </a:ext>
            </a:extLst>
          </p:cNvPr>
          <p:cNvSpPr txBox="1"/>
          <p:nvPr/>
        </p:nvSpPr>
        <p:spPr>
          <a:xfrm>
            <a:off x="10931023" y="3481429"/>
            <a:ext cx="1006547" cy="738664"/>
          </a:xfrm>
          <a:prstGeom prst="rect">
            <a:avLst/>
          </a:prstGeom>
          <a:solidFill>
            <a:schemeClr val="bg1"/>
          </a:solidFill>
          <a:ln>
            <a:solidFill>
              <a:schemeClr val="tx1"/>
            </a:solidFill>
          </a:ln>
        </p:spPr>
        <p:txBody>
          <a:bodyPr wrap="square" rtlCol="0">
            <a:spAutoFit/>
          </a:bodyPr>
          <a:lstStyle/>
          <a:p>
            <a:r>
              <a:rPr lang="ja-JP" altLang="en-US" sz="1050" dirty="0">
                <a:latin typeface="BIZ UDPゴシック" panose="020B0400000000000000" pitchFamily="50" charset="-128"/>
                <a:ea typeface="BIZ UDPゴシック" panose="020B0400000000000000" pitchFamily="50" charset="-128"/>
              </a:rPr>
              <a:t>・農業用施設の最適化、</a:t>
            </a:r>
            <a:endParaRPr lang="en-US" altLang="ja-JP" sz="1050" dirty="0">
              <a:latin typeface="BIZ UDPゴシック" panose="020B0400000000000000" pitchFamily="50" charset="-128"/>
              <a:ea typeface="BIZ UDPゴシック" panose="020B0400000000000000" pitchFamily="50" charset="-128"/>
            </a:endParaRPr>
          </a:p>
          <a:p>
            <a:r>
              <a:rPr lang="ja-JP" altLang="en-US" sz="1050" dirty="0">
                <a:latin typeface="BIZ UDPゴシック" panose="020B0400000000000000" pitchFamily="50" charset="-128"/>
                <a:ea typeface="BIZ UDPゴシック" panose="020B0400000000000000" pitchFamily="50" charset="-128"/>
              </a:rPr>
              <a:t>維持管理の</a:t>
            </a:r>
            <a:endParaRPr lang="en-US" altLang="ja-JP" sz="1050" dirty="0">
              <a:latin typeface="BIZ UDPゴシック" panose="020B0400000000000000" pitchFamily="50" charset="-128"/>
              <a:ea typeface="BIZ UDPゴシック" panose="020B0400000000000000" pitchFamily="50" charset="-128"/>
            </a:endParaRPr>
          </a:p>
          <a:p>
            <a:r>
              <a:rPr lang="ja-JP" altLang="en-US" sz="1050" dirty="0">
                <a:latin typeface="BIZ UDPゴシック" panose="020B0400000000000000" pitchFamily="50" charset="-128"/>
                <a:ea typeface="BIZ UDPゴシック" panose="020B0400000000000000" pitchFamily="50" charset="-128"/>
              </a:rPr>
              <a:t>省力化</a:t>
            </a:r>
            <a:endParaRPr lang="en-US" altLang="ja-JP" sz="1050" dirty="0">
              <a:latin typeface="BIZ UDPゴシック" panose="020B0400000000000000" pitchFamily="50" charset="-128"/>
              <a:ea typeface="BIZ UDPゴシック" panose="020B0400000000000000" pitchFamily="50" charset="-128"/>
            </a:endParaRPr>
          </a:p>
        </p:txBody>
      </p:sp>
      <p:sp>
        <p:nvSpPr>
          <p:cNvPr id="45" name="テキスト ボックス 44">
            <a:extLst>
              <a:ext uri="{FF2B5EF4-FFF2-40B4-BE49-F238E27FC236}">
                <a16:creationId xmlns:a16="http://schemas.microsoft.com/office/drawing/2014/main" id="{0A5AC0A8-8B3D-8B76-F1E5-C10C11444C0E}"/>
              </a:ext>
            </a:extLst>
          </p:cNvPr>
          <p:cNvSpPr txBox="1"/>
          <p:nvPr/>
        </p:nvSpPr>
        <p:spPr>
          <a:xfrm>
            <a:off x="4575089" y="1824927"/>
            <a:ext cx="1729213" cy="253916"/>
          </a:xfrm>
          <a:prstGeom prst="rect">
            <a:avLst/>
          </a:prstGeom>
          <a:solidFill>
            <a:schemeClr val="bg1"/>
          </a:solidFill>
          <a:ln>
            <a:solidFill>
              <a:schemeClr val="tx1"/>
            </a:solidFill>
          </a:ln>
        </p:spPr>
        <p:txBody>
          <a:bodyPr wrap="square" rtlCol="0">
            <a:spAutoFit/>
          </a:bodyPr>
          <a:lstStyle/>
          <a:p>
            <a:r>
              <a:rPr lang="ja-JP" altLang="en-US" sz="1050" dirty="0">
                <a:latin typeface="BIZ UDPゴシック" panose="020B0400000000000000" pitchFamily="50" charset="-128"/>
                <a:ea typeface="BIZ UDPゴシック" panose="020B0400000000000000" pitchFamily="50" charset="-128"/>
              </a:rPr>
              <a:t>・就農者の定着支援</a:t>
            </a:r>
            <a:endParaRPr lang="en-US" altLang="ja-JP" sz="1050" dirty="0">
              <a:latin typeface="BIZ UDPゴシック" panose="020B0400000000000000" pitchFamily="50" charset="-128"/>
              <a:ea typeface="BIZ UDPゴシック" panose="020B0400000000000000" pitchFamily="50" charset="-128"/>
            </a:endParaRPr>
          </a:p>
        </p:txBody>
      </p:sp>
      <p:sp>
        <p:nvSpPr>
          <p:cNvPr id="46" name="テキスト ボックス 45">
            <a:extLst>
              <a:ext uri="{FF2B5EF4-FFF2-40B4-BE49-F238E27FC236}">
                <a16:creationId xmlns:a16="http://schemas.microsoft.com/office/drawing/2014/main" id="{08BF6D1E-8F39-126C-B946-A6F745383F43}"/>
              </a:ext>
            </a:extLst>
          </p:cNvPr>
          <p:cNvSpPr txBox="1"/>
          <p:nvPr/>
        </p:nvSpPr>
        <p:spPr>
          <a:xfrm>
            <a:off x="4580073" y="1037695"/>
            <a:ext cx="1396572" cy="253916"/>
          </a:xfrm>
          <a:prstGeom prst="rect">
            <a:avLst/>
          </a:prstGeom>
          <a:solidFill>
            <a:schemeClr val="bg1"/>
          </a:solidFill>
          <a:ln>
            <a:solidFill>
              <a:schemeClr val="tx1"/>
            </a:solidFill>
          </a:ln>
        </p:spPr>
        <p:txBody>
          <a:bodyPr wrap="square" rtlCol="0">
            <a:spAutoFit/>
          </a:bodyPr>
          <a:lstStyle/>
          <a:p>
            <a:r>
              <a:rPr lang="ja-JP" altLang="en-US" sz="1050" dirty="0">
                <a:latin typeface="BIZ UDPゴシック" panose="020B0400000000000000" pitchFamily="50" charset="-128"/>
                <a:ea typeface="BIZ UDPゴシック" panose="020B0400000000000000" pitchFamily="50" charset="-128"/>
              </a:rPr>
              <a:t>・担い手の経営拡大</a:t>
            </a:r>
            <a:endParaRPr lang="en-US" altLang="ja-JP" sz="1050" dirty="0">
              <a:latin typeface="BIZ UDPゴシック" panose="020B0400000000000000" pitchFamily="50" charset="-128"/>
              <a:ea typeface="BIZ UDPゴシック" panose="020B0400000000000000" pitchFamily="50" charset="-128"/>
            </a:endParaRPr>
          </a:p>
        </p:txBody>
      </p:sp>
      <p:sp>
        <p:nvSpPr>
          <p:cNvPr id="51" name="テキスト ボックス 50">
            <a:extLst>
              <a:ext uri="{FF2B5EF4-FFF2-40B4-BE49-F238E27FC236}">
                <a16:creationId xmlns:a16="http://schemas.microsoft.com/office/drawing/2014/main" id="{267C69C7-35FA-DFF1-32C4-CA2102ED6868}"/>
              </a:ext>
            </a:extLst>
          </p:cNvPr>
          <p:cNvSpPr txBox="1"/>
          <p:nvPr/>
        </p:nvSpPr>
        <p:spPr>
          <a:xfrm>
            <a:off x="6906650" y="3644794"/>
            <a:ext cx="1123329" cy="415498"/>
          </a:xfrm>
          <a:prstGeom prst="rect">
            <a:avLst/>
          </a:prstGeom>
          <a:solidFill>
            <a:schemeClr val="bg1"/>
          </a:solidFill>
          <a:ln>
            <a:solidFill>
              <a:schemeClr val="tx1"/>
            </a:solidFill>
          </a:ln>
        </p:spPr>
        <p:txBody>
          <a:bodyPr wrap="square" rtlCol="0">
            <a:spAutoFit/>
          </a:bodyPr>
          <a:lstStyle/>
          <a:p>
            <a:r>
              <a:rPr lang="ja-JP" altLang="en-US" sz="1050" dirty="0">
                <a:latin typeface="BIZ UDPゴシック" panose="020B0400000000000000" pitchFamily="50" charset="-128"/>
                <a:ea typeface="BIZ UDPゴシック" panose="020B0400000000000000" pitchFamily="50" charset="-128"/>
              </a:rPr>
              <a:t>・農業用施設、機械の導入支援</a:t>
            </a:r>
            <a:endParaRPr lang="en-US" altLang="ja-JP" sz="1050" dirty="0">
              <a:latin typeface="BIZ UDPゴシック" panose="020B0400000000000000" pitchFamily="50" charset="-128"/>
              <a:ea typeface="BIZ UDPゴシック" panose="020B0400000000000000" pitchFamily="50" charset="-128"/>
            </a:endParaRPr>
          </a:p>
        </p:txBody>
      </p:sp>
      <p:sp>
        <p:nvSpPr>
          <p:cNvPr id="52" name="テキスト ボックス 51">
            <a:extLst>
              <a:ext uri="{FF2B5EF4-FFF2-40B4-BE49-F238E27FC236}">
                <a16:creationId xmlns:a16="http://schemas.microsoft.com/office/drawing/2014/main" id="{EBD15EB0-0A9C-4361-B995-2D00128A9B5A}"/>
              </a:ext>
            </a:extLst>
          </p:cNvPr>
          <p:cNvSpPr txBox="1"/>
          <p:nvPr/>
        </p:nvSpPr>
        <p:spPr>
          <a:xfrm>
            <a:off x="6912938" y="4164222"/>
            <a:ext cx="1381327" cy="253916"/>
          </a:xfrm>
          <a:prstGeom prst="rect">
            <a:avLst/>
          </a:prstGeom>
          <a:solidFill>
            <a:schemeClr val="bg1"/>
          </a:solidFill>
          <a:ln>
            <a:solidFill>
              <a:schemeClr val="tx1"/>
            </a:solidFill>
          </a:ln>
        </p:spPr>
        <p:txBody>
          <a:bodyPr wrap="square" rtlCol="0">
            <a:spAutoFit/>
          </a:bodyPr>
          <a:lstStyle/>
          <a:p>
            <a:r>
              <a:rPr lang="ja-JP" altLang="en-US" sz="1050" dirty="0">
                <a:latin typeface="BIZ UDPゴシック" panose="020B0400000000000000" pitchFamily="50" charset="-128"/>
                <a:ea typeface="BIZ UDPゴシック" panose="020B0400000000000000" pitchFamily="50" charset="-128"/>
              </a:rPr>
              <a:t>・鳥獣被害対策</a:t>
            </a:r>
            <a:endParaRPr lang="en-US" altLang="ja-JP" sz="1050" dirty="0">
              <a:latin typeface="BIZ UDPゴシック" panose="020B0400000000000000" pitchFamily="50" charset="-128"/>
              <a:ea typeface="BIZ UDPゴシック" panose="020B0400000000000000" pitchFamily="50" charset="-128"/>
            </a:endParaRPr>
          </a:p>
        </p:txBody>
      </p:sp>
      <p:sp>
        <p:nvSpPr>
          <p:cNvPr id="53" name="テキスト ボックス 52">
            <a:extLst>
              <a:ext uri="{FF2B5EF4-FFF2-40B4-BE49-F238E27FC236}">
                <a16:creationId xmlns:a16="http://schemas.microsoft.com/office/drawing/2014/main" id="{194C28FB-88C9-014F-DCDC-18DA92D858ED}"/>
              </a:ext>
            </a:extLst>
          </p:cNvPr>
          <p:cNvSpPr txBox="1"/>
          <p:nvPr/>
        </p:nvSpPr>
        <p:spPr>
          <a:xfrm>
            <a:off x="8497295" y="4261554"/>
            <a:ext cx="1001112" cy="415498"/>
          </a:xfrm>
          <a:prstGeom prst="rect">
            <a:avLst/>
          </a:prstGeom>
          <a:solidFill>
            <a:schemeClr val="bg1"/>
          </a:solidFill>
          <a:ln>
            <a:solidFill>
              <a:schemeClr val="tx1"/>
            </a:solidFill>
          </a:ln>
        </p:spPr>
        <p:txBody>
          <a:bodyPr wrap="square" rtlCol="0">
            <a:spAutoFit/>
          </a:bodyPr>
          <a:lstStyle/>
          <a:p>
            <a:r>
              <a:rPr lang="ja-JP" altLang="en-US" sz="1050" dirty="0">
                <a:latin typeface="BIZ UDPゴシック" panose="020B0400000000000000" pitchFamily="50" charset="-128"/>
                <a:ea typeface="BIZ UDPゴシック" panose="020B0400000000000000" pitchFamily="50" charset="-128"/>
              </a:rPr>
              <a:t>・有機農業の推進（エコ）</a:t>
            </a:r>
            <a:endParaRPr lang="en-US" altLang="ja-JP" sz="1050" dirty="0">
              <a:latin typeface="BIZ UDPゴシック" panose="020B0400000000000000" pitchFamily="50" charset="-128"/>
              <a:ea typeface="BIZ UDPゴシック" panose="020B0400000000000000" pitchFamily="50" charset="-128"/>
            </a:endParaRPr>
          </a:p>
        </p:txBody>
      </p:sp>
      <p:sp>
        <p:nvSpPr>
          <p:cNvPr id="57" name="テキスト ボックス 56">
            <a:extLst>
              <a:ext uri="{FF2B5EF4-FFF2-40B4-BE49-F238E27FC236}">
                <a16:creationId xmlns:a16="http://schemas.microsoft.com/office/drawing/2014/main" id="{DD87C565-906E-E242-C0A0-3D4D02F47831}"/>
              </a:ext>
            </a:extLst>
          </p:cNvPr>
          <p:cNvSpPr txBox="1"/>
          <p:nvPr/>
        </p:nvSpPr>
        <p:spPr>
          <a:xfrm>
            <a:off x="10935941" y="1064426"/>
            <a:ext cx="1006547" cy="1061829"/>
          </a:xfrm>
          <a:prstGeom prst="rect">
            <a:avLst/>
          </a:prstGeom>
          <a:solidFill>
            <a:schemeClr val="bg1"/>
          </a:solidFill>
          <a:ln>
            <a:solidFill>
              <a:schemeClr val="tx1"/>
            </a:solidFill>
          </a:ln>
        </p:spPr>
        <p:txBody>
          <a:bodyPr wrap="square" rtlCol="0">
            <a:spAutoFit/>
          </a:bodyPr>
          <a:lstStyle/>
          <a:p>
            <a:r>
              <a:rPr lang="ja-JP" altLang="en-US" sz="1050" dirty="0">
                <a:latin typeface="BIZ UDPゴシック" panose="020B0400000000000000" pitchFamily="50" charset="-128"/>
                <a:ea typeface="BIZ UDPゴシック" panose="020B0400000000000000" pitchFamily="50" charset="-128"/>
              </a:rPr>
              <a:t>・地域資源を活かした農業コンテンツの創出</a:t>
            </a:r>
            <a:endParaRPr lang="en-US" altLang="ja-JP" sz="1050" dirty="0">
              <a:latin typeface="BIZ UDPゴシック" panose="020B0400000000000000" pitchFamily="50" charset="-128"/>
              <a:ea typeface="BIZ UDPゴシック" panose="020B0400000000000000" pitchFamily="50" charset="-128"/>
            </a:endParaRPr>
          </a:p>
          <a:p>
            <a:r>
              <a:rPr lang="ja-JP" altLang="en-US" sz="1050" dirty="0">
                <a:latin typeface="BIZ UDPゴシック" panose="020B0400000000000000" pitchFamily="50" charset="-128"/>
                <a:ea typeface="BIZ UDPゴシック" panose="020B0400000000000000" pitchFamily="50" charset="-128"/>
              </a:rPr>
              <a:t>・交流型農業の推進</a:t>
            </a:r>
            <a:endParaRPr lang="en-US" altLang="ja-JP" sz="1050" dirty="0">
              <a:latin typeface="BIZ UDPゴシック" panose="020B0400000000000000" pitchFamily="50" charset="-128"/>
              <a:ea typeface="BIZ UDPゴシック" panose="020B0400000000000000" pitchFamily="50" charset="-128"/>
            </a:endParaRPr>
          </a:p>
        </p:txBody>
      </p:sp>
      <p:sp>
        <p:nvSpPr>
          <p:cNvPr id="59" name="テキスト ボックス 58">
            <a:extLst>
              <a:ext uri="{FF2B5EF4-FFF2-40B4-BE49-F238E27FC236}">
                <a16:creationId xmlns:a16="http://schemas.microsoft.com/office/drawing/2014/main" id="{94EB02F9-47C0-01FF-7E04-48DDBB0098F3}"/>
              </a:ext>
            </a:extLst>
          </p:cNvPr>
          <p:cNvSpPr txBox="1"/>
          <p:nvPr/>
        </p:nvSpPr>
        <p:spPr>
          <a:xfrm>
            <a:off x="8500542" y="3784379"/>
            <a:ext cx="1006564" cy="415498"/>
          </a:xfrm>
          <a:prstGeom prst="rect">
            <a:avLst/>
          </a:prstGeom>
          <a:solidFill>
            <a:schemeClr val="bg1"/>
          </a:solidFill>
          <a:ln>
            <a:solidFill>
              <a:schemeClr val="tx1"/>
            </a:solidFill>
          </a:ln>
        </p:spPr>
        <p:txBody>
          <a:bodyPr wrap="square" rtlCol="0">
            <a:spAutoFit/>
          </a:bodyPr>
          <a:lstStyle/>
          <a:p>
            <a:r>
              <a:rPr lang="ja-JP" altLang="en-US" sz="1050" dirty="0">
                <a:latin typeface="BIZ UDPゴシック" panose="020B0400000000000000" pitchFamily="50" charset="-128"/>
                <a:ea typeface="BIZ UDPゴシック" panose="020B0400000000000000" pitchFamily="50" charset="-128"/>
              </a:rPr>
              <a:t>・環境負荷軽減技術の普及</a:t>
            </a:r>
            <a:endParaRPr lang="en-US" altLang="ja-JP" sz="1050" dirty="0">
              <a:latin typeface="BIZ UDPゴシック" panose="020B0400000000000000" pitchFamily="50" charset="-128"/>
              <a:ea typeface="BIZ UDPゴシック" panose="020B0400000000000000" pitchFamily="50" charset="-128"/>
            </a:endParaRPr>
          </a:p>
        </p:txBody>
      </p:sp>
      <p:sp>
        <p:nvSpPr>
          <p:cNvPr id="62" name="テキスト ボックス 61">
            <a:extLst>
              <a:ext uri="{FF2B5EF4-FFF2-40B4-BE49-F238E27FC236}">
                <a16:creationId xmlns:a16="http://schemas.microsoft.com/office/drawing/2014/main" id="{D7C462F6-F7F9-02D5-6E43-71B5C4861374}"/>
              </a:ext>
            </a:extLst>
          </p:cNvPr>
          <p:cNvSpPr txBox="1"/>
          <p:nvPr/>
        </p:nvSpPr>
        <p:spPr>
          <a:xfrm>
            <a:off x="9782045" y="3676759"/>
            <a:ext cx="987730" cy="415498"/>
          </a:xfrm>
          <a:prstGeom prst="rect">
            <a:avLst/>
          </a:prstGeom>
          <a:solidFill>
            <a:schemeClr val="bg1"/>
          </a:solidFill>
          <a:ln>
            <a:solidFill>
              <a:schemeClr val="tx1"/>
            </a:solidFill>
          </a:ln>
        </p:spPr>
        <p:txBody>
          <a:bodyPr wrap="square" rtlCol="0">
            <a:spAutoFit/>
          </a:bodyPr>
          <a:lstStyle/>
          <a:p>
            <a:r>
              <a:rPr lang="ja-JP" altLang="en-US" sz="1050" dirty="0">
                <a:latin typeface="BIZ UDPゴシック" panose="020B0400000000000000" pitchFamily="50" charset="-128"/>
                <a:ea typeface="BIZ UDPゴシック" panose="020B0400000000000000" pitchFamily="50" charset="-128"/>
              </a:rPr>
              <a:t>・土地利用型農業の展開</a:t>
            </a:r>
            <a:endParaRPr lang="en-US" altLang="ja-JP" sz="1050" dirty="0">
              <a:latin typeface="BIZ UDPゴシック" panose="020B0400000000000000" pitchFamily="50" charset="-128"/>
              <a:ea typeface="BIZ UDPゴシック" panose="020B0400000000000000" pitchFamily="50" charset="-128"/>
            </a:endParaRPr>
          </a:p>
        </p:txBody>
      </p:sp>
      <p:sp>
        <p:nvSpPr>
          <p:cNvPr id="63" name="テキスト ボックス 62">
            <a:extLst>
              <a:ext uri="{FF2B5EF4-FFF2-40B4-BE49-F238E27FC236}">
                <a16:creationId xmlns:a16="http://schemas.microsoft.com/office/drawing/2014/main" id="{4914C8B6-8620-EAF0-BE7D-38EC6F0A5583}"/>
              </a:ext>
            </a:extLst>
          </p:cNvPr>
          <p:cNvSpPr txBox="1"/>
          <p:nvPr/>
        </p:nvSpPr>
        <p:spPr>
          <a:xfrm>
            <a:off x="3649593" y="2758349"/>
            <a:ext cx="1485682" cy="253916"/>
          </a:xfrm>
          <a:prstGeom prst="rect">
            <a:avLst/>
          </a:prstGeom>
          <a:noFill/>
          <a:ln>
            <a:noFill/>
          </a:ln>
        </p:spPr>
        <p:txBody>
          <a:bodyPr wrap="square" rtlCol="0">
            <a:spAutoFit/>
          </a:bodyPr>
          <a:lstStyle/>
          <a:p>
            <a:r>
              <a:rPr lang="en-US" altLang="ja-JP" sz="1050" dirty="0">
                <a:latin typeface="BIZ UDPゴシック" panose="020B0400000000000000" pitchFamily="50" charset="-128"/>
                <a:ea typeface="BIZ UDPゴシック" panose="020B0400000000000000" pitchFamily="50" charset="-128"/>
              </a:rPr>
              <a:t>※</a:t>
            </a:r>
            <a:r>
              <a:rPr lang="ja-JP" altLang="en-US" sz="1050" dirty="0">
                <a:latin typeface="BIZ UDPゴシック" panose="020B0400000000000000" pitchFamily="50" charset="-128"/>
                <a:ea typeface="BIZ UDPゴシック" panose="020B0400000000000000" pitchFamily="50" charset="-128"/>
              </a:rPr>
              <a:t>畜産除く</a:t>
            </a:r>
            <a:endParaRPr lang="en-US" altLang="ja-JP" sz="1050" dirty="0">
              <a:latin typeface="BIZ UDPゴシック" panose="020B0400000000000000" pitchFamily="50" charset="-128"/>
              <a:ea typeface="BIZ UDPゴシック" panose="020B0400000000000000" pitchFamily="50" charset="-128"/>
            </a:endParaRPr>
          </a:p>
        </p:txBody>
      </p:sp>
      <p:sp>
        <p:nvSpPr>
          <p:cNvPr id="66" name="テキスト ボックス 65">
            <a:extLst>
              <a:ext uri="{FF2B5EF4-FFF2-40B4-BE49-F238E27FC236}">
                <a16:creationId xmlns:a16="http://schemas.microsoft.com/office/drawing/2014/main" id="{F1BC809B-563D-CB42-DFEE-368DB6F00D17}"/>
              </a:ext>
            </a:extLst>
          </p:cNvPr>
          <p:cNvSpPr txBox="1"/>
          <p:nvPr/>
        </p:nvSpPr>
        <p:spPr>
          <a:xfrm>
            <a:off x="10034628" y="6125250"/>
            <a:ext cx="786325" cy="577081"/>
          </a:xfrm>
          <a:prstGeom prst="rect">
            <a:avLst/>
          </a:prstGeom>
          <a:solidFill>
            <a:schemeClr val="bg1"/>
          </a:solidFill>
          <a:ln>
            <a:solidFill>
              <a:schemeClr val="tx1"/>
            </a:solidFill>
          </a:ln>
        </p:spPr>
        <p:txBody>
          <a:bodyPr wrap="square" rtlCol="0">
            <a:spAutoFit/>
          </a:bodyPr>
          <a:lstStyle/>
          <a:p>
            <a:r>
              <a:rPr lang="ja-JP" altLang="en-US" sz="1050" dirty="0">
                <a:latin typeface="BIZ UDPゴシック" panose="020B0400000000000000" pitchFamily="50" charset="-128"/>
                <a:ea typeface="BIZ UDPゴシック" panose="020B0400000000000000" pitchFamily="50" charset="-128"/>
              </a:rPr>
              <a:t>・ため池の</a:t>
            </a:r>
            <a:endParaRPr lang="en-US" altLang="ja-JP" sz="1050" dirty="0">
              <a:latin typeface="BIZ UDPゴシック" panose="020B0400000000000000" pitchFamily="50" charset="-128"/>
              <a:ea typeface="BIZ UDPゴシック" panose="020B0400000000000000" pitchFamily="50" charset="-128"/>
            </a:endParaRPr>
          </a:p>
          <a:p>
            <a:r>
              <a:rPr lang="ja-JP" altLang="en-US" sz="1050" dirty="0">
                <a:latin typeface="BIZ UDPゴシック" panose="020B0400000000000000" pitchFamily="50" charset="-128"/>
                <a:ea typeface="BIZ UDPゴシック" panose="020B0400000000000000" pitchFamily="50" charset="-128"/>
              </a:rPr>
              <a:t>防災減災対策</a:t>
            </a:r>
            <a:endParaRPr lang="en-US" altLang="ja-JP" sz="1050" dirty="0">
              <a:latin typeface="BIZ UDPゴシック" panose="020B0400000000000000" pitchFamily="50" charset="-128"/>
              <a:ea typeface="BIZ UDPゴシック" panose="020B0400000000000000" pitchFamily="50" charset="-128"/>
            </a:endParaRPr>
          </a:p>
        </p:txBody>
      </p:sp>
      <p:sp>
        <p:nvSpPr>
          <p:cNvPr id="75" name="テキスト ボックス 74">
            <a:extLst>
              <a:ext uri="{FF2B5EF4-FFF2-40B4-BE49-F238E27FC236}">
                <a16:creationId xmlns:a16="http://schemas.microsoft.com/office/drawing/2014/main" id="{A60D303F-5766-35C2-79BD-51A0527B5466}"/>
              </a:ext>
            </a:extLst>
          </p:cNvPr>
          <p:cNvSpPr txBox="1"/>
          <p:nvPr/>
        </p:nvSpPr>
        <p:spPr>
          <a:xfrm>
            <a:off x="4575089" y="1348762"/>
            <a:ext cx="1728129" cy="415498"/>
          </a:xfrm>
          <a:prstGeom prst="rect">
            <a:avLst/>
          </a:prstGeom>
          <a:solidFill>
            <a:schemeClr val="bg1"/>
          </a:solidFill>
          <a:ln>
            <a:solidFill>
              <a:schemeClr val="tx1"/>
            </a:solidFill>
          </a:ln>
        </p:spPr>
        <p:txBody>
          <a:bodyPr wrap="square" rtlCol="0">
            <a:spAutoFit/>
          </a:bodyPr>
          <a:lstStyle/>
          <a:p>
            <a:r>
              <a:rPr lang="ja-JP" altLang="en-US" sz="1050" dirty="0">
                <a:latin typeface="BIZ UDPゴシック" panose="020B0400000000000000" pitchFamily="50" charset="-128"/>
                <a:ea typeface="BIZ UDPゴシック" panose="020B0400000000000000" pitchFamily="50" charset="-128"/>
              </a:rPr>
              <a:t>・新規就農者、参入企業の確保育成</a:t>
            </a:r>
            <a:endParaRPr lang="en-US" altLang="ja-JP" sz="1050" dirty="0">
              <a:latin typeface="BIZ UDPゴシック" panose="020B0400000000000000" pitchFamily="50" charset="-128"/>
              <a:ea typeface="BIZ UDPゴシック" panose="020B0400000000000000" pitchFamily="50" charset="-128"/>
            </a:endParaRPr>
          </a:p>
        </p:txBody>
      </p:sp>
      <p:sp>
        <p:nvSpPr>
          <p:cNvPr id="74" name="正方形/長方形 73">
            <a:extLst>
              <a:ext uri="{FF2B5EF4-FFF2-40B4-BE49-F238E27FC236}">
                <a16:creationId xmlns:a16="http://schemas.microsoft.com/office/drawing/2014/main" id="{64E0D688-3EC1-57E4-1ADF-5BB9C1314114}"/>
              </a:ext>
            </a:extLst>
          </p:cNvPr>
          <p:cNvSpPr/>
          <p:nvPr/>
        </p:nvSpPr>
        <p:spPr>
          <a:xfrm>
            <a:off x="8486512" y="2775787"/>
            <a:ext cx="1081812" cy="3235153"/>
          </a:xfrm>
          <a:prstGeom prst="rect">
            <a:avLst/>
          </a:prstGeom>
          <a:no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rgbClr val="FF0000"/>
              </a:solidFill>
            </a:endParaRPr>
          </a:p>
        </p:txBody>
      </p:sp>
      <p:sp>
        <p:nvSpPr>
          <p:cNvPr id="76" name="正方形/長方形 75">
            <a:extLst>
              <a:ext uri="{FF2B5EF4-FFF2-40B4-BE49-F238E27FC236}">
                <a16:creationId xmlns:a16="http://schemas.microsoft.com/office/drawing/2014/main" id="{EF993582-2150-C758-8F01-B1AA15FCFC58}"/>
              </a:ext>
            </a:extLst>
          </p:cNvPr>
          <p:cNvSpPr/>
          <p:nvPr/>
        </p:nvSpPr>
        <p:spPr>
          <a:xfrm>
            <a:off x="6448552" y="1520755"/>
            <a:ext cx="976377" cy="1624782"/>
          </a:xfrm>
          <a:prstGeom prst="rect">
            <a:avLst/>
          </a:prstGeom>
          <a:no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0" name="テキスト ボックス 9">
            <a:extLst>
              <a:ext uri="{FF2B5EF4-FFF2-40B4-BE49-F238E27FC236}">
                <a16:creationId xmlns:a16="http://schemas.microsoft.com/office/drawing/2014/main" id="{D4C45003-6107-02C2-FC6B-1949C1D0648C}"/>
              </a:ext>
            </a:extLst>
          </p:cNvPr>
          <p:cNvSpPr txBox="1"/>
          <p:nvPr/>
        </p:nvSpPr>
        <p:spPr>
          <a:xfrm>
            <a:off x="5220681" y="663882"/>
            <a:ext cx="902811" cy="307777"/>
          </a:xfrm>
          <a:prstGeom prst="rect">
            <a:avLst/>
          </a:prstGeom>
          <a:noFill/>
        </p:spPr>
        <p:txBody>
          <a:bodyPr wrap="none" rtlCol="0">
            <a:spAutoFit/>
          </a:bodyPr>
          <a:lstStyle/>
          <a:p>
            <a:r>
              <a:rPr lang="ja-JP" altLang="en-US" sz="1400" dirty="0"/>
              <a:t>人づくり</a:t>
            </a:r>
            <a:endParaRPr kumimoji="1" lang="ja-JP" altLang="en-US" sz="1400" dirty="0"/>
          </a:p>
        </p:txBody>
      </p:sp>
      <p:sp>
        <p:nvSpPr>
          <p:cNvPr id="79" name="テキスト ボックス 78">
            <a:extLst>
              <a:ext uri="{FF2B5EF4-FFF2-40B4-BE49-F238E27FC236}">
                <a16:creationId xmlns:a16="http://schemas.microsoft.com/office/drawing/2014/main" id="{E2EFE338-44AD-3331-F4BF-CF5834ED5B13}"/>
              </a:ext>
            </a:extLst>
          </p:cNvPr>
          <p:cNvSpPr txBox="1"/>
          <p:nvPr/>
        </p:nvSpPr>
        <p:spPr>
          <a:xfrm>
            <a:off x="7686758" y="656999"/>
            <a:ext cx="1082348" cy="307777"/>
          </a:xfrm>
          <a:prstGeom prst="rect">
            <a:avLst/>
          </a:prstGeom>
          <a:noFill/>
        </p:spPr>
        <p:txBody>
          <a:bodyPr wrap="none" rtlCol="0">
            <a:spAutoFit/>
          </a:bodyPr>
          <a:lstStyle/>
          <a:p>
            <a:r>
              <a:rPr lang="ja-JP" altLang="en-US" sz="1400" dirty="0"/>
              <a:t>モノづくり</a:t>
            </a:r>
            <a:endParaRPr kumimoji="1" lang="ja-JP" altLang="en-US" sz="1400" dirty="0"/>
          </a:p>
        </p:txBody>
      </p:sp>
      <p:sp>
        <p:nvSpPr>
          <p:cNvPr id="80" name="テキスト ボックス 79">
            <a:extLst>
              <a:ext uri="{FF2B5EF4-FFF2-40B4-BE49-F238E27FC236}">
                <a16:creationId xmlns:a16="http://schemas.microsoft.com/office/drawing/2014/main" id="{5A661DA5-AA65-2A44-5599-E7574977A0CC}"/>
              </a:ext>
            </a:extLst>
          </p:cNvPr>
          <p:cNvSpPr txBox="1"/>
          <p:nvPr/>
        </p:nvSpPr>
        <p:spPr>
          <a:xfrm>
            <a:off x="10913064" y="681515"/>
            <a:ext cx="1082348" cy="307777"/>
          </a:xfrm>
          <a:prstGeom prst="rect">
            <a:avLst/>
          </a:prstGeom>
          <a:noFill/>
        </p:spPr>
        <p:txBody>
          <a:bodyPr wrap="none" rtlCol="0">
            <a:spAutoFit/>
          </a:bodyPr>
          <a:lstStyle/>
          <a:p>
            <a:r>
              <a:rPr lang="ja-JP" altLang="en-US" sz="1400" dirty="0"/>
              <a:t>コトづくり</a:t>
            </a:r>
            <a:endParaRPr kumimoji="1" lang="ja-JP" altLang="en-US" sz="1400" dirty="0"/>
          </a:p>
        </p:txBody>
      </p:sp>
      <p:sp>
        <p:nvSpPr>
          <p:cNvPr id="81" name="テキスト ボックス 80">
            <a:extLst>
              <a:ext uri="{FF2B5EF4-FFF2-40B4-BE49-F238E27FC236}">
                <a16:creationId xmlns:a16="http://schemas.microsoft.com/office/drawing/2014/main" id="{13D1A6CF-F099-3F4B-C5EF-6DB6F266ED3A}"/>
              </a:ext>
            </a:extLst>
          </p:cNvPr>
          <p:cNvSpPr txBox="1"/>
          <p:nvPr/>
        </p:nvSpPr>
        <p:spPr>
          <a:xfrm>
            <a:off x="9726872" y="684117"/>
            <a:ext cx="1082348" cy="307777"/>
          </a:xfrm>
          <a:prstGeom prst="rect">
            <a:avLst/>
          </a:prstGeom>
          <a:noFill/>
        </p:spPr>
        <p:txBody>
          <a:bodyPr wrap="none" rtlCol="0">
            <a:spAutoFit/>
          </a:bodyPr>
          <a:lstStyle/>
          <a:p>
            <a:r>
              <a:rPr lang="ja-JP" altLang="en-US" sz="1400" dirty="0"/>
              <a:t>空間づくり</a:t>
            </a:r>
            <a:endParaRPr kumimoji="1" lang="ja-JP" altLang="en-US" sz="1400" dirty="0"/>
          </a:p>
        </p:txBody>
      </p:sp>
      <p:sp>
        <p:nvSpPr>
          <p:cNvPr id="37" name="テキスト ボックス 36">
            <a:extLst>
              <a:ext uri="{FF2B5EF4-FFF2-40B4-BE49-F238E27FC236}">
                <a16:creationId xmlns:a16="http://schemas.microsoft.com/office/drawing/2014/main" id="{4F8CF52A-D9D5-AFC6-E866-13D96DE153E1}"/>
              </a:ext>
            </a:extLst>
          </p:cNvPr>
          <p:cNvSpPr txBox="1"/>
          <p:nvPr/>
        </p:nvSpPr>
        <p:spPr>
          <a:xfrm>
            <a:off x="4575088" y="2466879"/>
            <a:ext cx="2123031" cy="415498"/>
          </a:xfrm>
          <a:prstGeom prst="rect">
            <a:avLst/>
          </a:prstGeom>
          <a:solidFill>
            <a:schemeClr val="bg1"/>
          </a:solidFill>
          <a:ln>
            <a:solidFill>
              <a:schemeClr val="tx1"/>
            </a:solidFill>
          </a:ln>
        </p:spPr>
        <p:txBody>
          <a:bodyPr wrap="square" rtlCol="0">
            <a:spAutoFit/>
          </a:bodyPr>
          <a:lstStyle/>
          <a:p>
            <a:r>
              <a:rPr lang="ja-JP" altLang="en-US" sz="1050" dirty="0">
                <a:latin typeface="BIZ UDPゴシック" panose="020B0400000000000000" pitchFamily="50" charset="-128"/>
                <a:ea typeface="BIZ UDPゴシック" panose="020B0400000000000000" pitchFamily="50" charset="-128"/>
              </a:rPr>
              <a:t>・熟練技の継承</a:t>
            </a:r>
            <a:endParaRPr lang="en-US" altLang="ja-JP" sz="1050" dirty="0">
              <a:latin typeface="BIZ UDPゴシック" panose="020B0400000000000000" pitchFamily="50" charset="-128"/>
              <a:ea typeface="BIZ UDPゴシック" panose="020B0400000000000000" pitchFamily="50" charset="-128"/>
            </a:endParaRPr>
          </a:p>
          <a:p>
            <a:r>
              <a:rPr lang="ja-JP" altLang="en-US" sz="1050" dirty="0">
                <a:latin typeface="BIZ UDPゴシック" panose="020B0400000000000000" pitchFamily="50" charset="-128"/>
                <a:ea typeface="BIZ UDPゴシック" panose="020B0400000000000000" pitchFamily="50" charset="-128"/>
              </a:rPr>
              <a:t>・経営全般の</a:t>
            </a:r>
            <a:r>
              <a:rPr lang="en-US" altLang="ja-JP" sz="1050" dirty="0">
                <a:latin typeface="BIZ UDPゴシック" panose="020B0400000000000000" pitchFamily="50" charset="-128"/>
                <a:ea typeface="BIZ UDPゴシック" panose="020B0400000000000000" pitchFamily="50" charset="-128"/>
              </a:rPr>
              <a:t>DX</a:t>
            </a:r>
            <a:r>
              <a:rPr lang="ja-JP" altLang="en-US" sz="1050" dirty="0">
                <a:latin typeface="BIZ UDPゴシック" panose="020B0400000000000000" pitchFamily="50" charset="-128"/>
                <a:ea typeface="BIZ UDPゴシック" panose="020B0400000000000000" pitchFamily="50" charset="-128"/>
              </a:rPr>
              <a:t>化</a:t>
            </a:r>
            <a:endParaRPr lang="en-US" altLang="ja-JP" sz="1050" dirty="0">
              <a:latin typeface="BIZ UDPゴシック" panose="020B0400000000000000" pitchFamily="50" charset="-128"/>
              <a:ea typeface="BIZ UDPゴシック" panose="020B0400000000000000" pitchFamily="50" charset="-128"/>
            </a:endParaRPr>
          </a:p>
        </p:txBody>
      </p:sp>
      <p:sp>
        <p:nvSpPr>
          <p:cNvPr id="83" name="テキスト ボックス 82">
            <a:extLst>
              <a:ext uri="{FF2B5EF4-FFF2-40B4-BE49-F238E27FC236}">
                <a16:creationId xmlns:a16="http://schemas.microsoft.com/office/drawing/2014/main" id="{D1D0711F-07CF-1DBD-0438-3AC13F40DB94}"/>
              </a:ext>
            </a:extLst>
          </p:cNvPr>
          <p:cNvSpPr txBox="1"/>
          <p:nvPr/>
        </p:nvSpPr>
        <p:spPr>
          <a:xfrm>
            <a:off x="6765600" y="1302640"/>
            <a:ext cx="663964" cy="261610"/>
          </a:xfrm>
          <a:prstGeom prst="rect">
            <a:avLst/>
          </a:prstGeom>
          <a:noFill/>
        </p:spPr>
        <p:txBody>
          <a:bodyPr wrap="none" rtlCol="0">
            <a:spAutoFit/>
          </a:bodyPr>
          <a:lstStyle/>
          <a:p>
            <a:r>
              <a:rPr kumimoji="1" lang="ja-JP" altLang="en-US" sz="1100" dirty="0"/>
              <a:t>農業</a:t>
            </a:r>
            <a:r>
              <a:rPr kumimoji="1" lang="en-US" altLang="ja-JP" sz="1100" dirty="0"/>
              <a:t>DX</a:t>
            </a:r>
            <a:endParaRPr kumimoji="1" lang="ja-JP" altLang="en-US" sz="1100" dirty="0"/>
          </a:p>
        </p:txBody>
      </p:sp>
      <p:sp>
        <p:nvSpPr>
          <p:cNvPr id="84" name="テキスト ボックス 83">
            <a:extLst>
              <a:ext uri="{FF2B5EF4-FFF2-40B4-BE49-F238E27FC236}">
                <a16:creationId xmlns:a16="http://schemas.microsoft.com/office/drawing/2014/main" id="{31A95ED9-C548-1CAE-A929-A730055E293A}"/>
              </a:ext>
            </a:extLst>
          </p:cNvPr>
          <p:cNvSpPr txBox="1"/>
          <p:nvPr/>
        </p:nvSpPr>
        <p:spPr>
          <a:xfrm>
            <a:off x="8675120" y="2545627"/>
            <a:ext cx="660758" cy="261610"/>
          </a:xfrm>
          <a:prstGeom prst="rect">
            <a:avLst/>
          </a:prstGeom>
          <a:noFill/>
        </p:spPr>
        <p:txBody>
          <a:bodyPr wrap="none" rtlCol="0">
            <a:spAutoFit/>
          </a:bodyPr>
          <a:lstStyle/>
          <a:p>
            <a:r>
              <a:rPr kumimoji="1" lang="ja-JP" altLang="en-US" sz="1100" dirty="0"/>
              <a:t>農業</a:t>
            </a:r>
            <a:r>
              <a:rPr kumimoji="1" lang="en-US" altLang="ja-JP" sz="1100" dirty="0"/>
              <a:t>GX</a:t>
            </a:r>
            <a:endParaRPr kumimoji="1" lang="ja-JP" altLang="en-US" sz="1100" dirty="0"/>
          </a:p>
        </p:txBody>
      </p:sp>
      <p:sp>
        <p:nvSpPr>
          <p:cNvPr id="72" name="テキスト ボックス 71">
            <a:extLst>
              <a:ext uri="{FF2B5EF4-FFF2-40B4-BE49-F238E27FC236}">
                <a16:creationId xmlns:a16="http://schemas.microsoft.com/office/drawing/2014/main" id="{D5B2B123-7E1D-805A-994E-3458B454F957}"/>
              </a:ext>
            </a:extLst>
          </p:cNvPr>
          <p:cNvSpPr txBox="1"/>
          <p:nvPr/>
        </p:nvSpPr>
        <p:spPr>
          <a:xfrm>
            <a:off x="8683488" y="6056829"/>
            <a:ext cx="1304780" cy="253916"/>
          </a:xfrm>
          <a:prstGeom prst="rect">
            <a:avLst/>
          </a:prstGeom>
          <a:solidFill>
            <a:schemeClr val="bg1"/>
          </a:solidFill>
          <a:ln>
            <a:solidFill>
              <a:schemeClr val="tx1"/>
            </a:solidFill>
          </a:ln>
        </p:spPr>
        <p:txBody>
          <a:bodyPr wrap="square" rtlCol="0">
            <a:spAutoFit/>
          </a:bodyPr>
          <a:lstStyle/>
          <a:p>
            <a:r>
              <a:rPr lang="ja-JP" altLang="en-US" sz="1050" dirty="0">
                <a:latin typeface="BIZ UDPゴシック" panose="020B0400000000000000" pitchFamily="50" charset="-128"/>
                <a:ea typeface="BIZ UDPゴシック" panose="020B0400000000000000" pitchFamily="50" charset="-128"/>
              </a:rPr>
              <a:t>・購入拠点の充実</a:t>
            </a:r>
            <a:endParaRPr lang="en-US" altLang="ja-JP" sz="1050" dirty="0">
              <a:latin typeface="BIZ UDPゴシック" panose="020B0400000000000000" pitchFamily="50" charset="-128"/>
              <a:ea typeface="BIZ UDPゴシック" panose="020B0400000000000000" pitchFamily="50" charset="-128"/>
            </a:endParaRPr>
          </a:p>
        </p:txBody>
      </p:sp>
      <p:sp>
        <p:nvSpPr>
          <p:cNvPr id="85" name="テキスト ボックス 84">
            <a:extLst>
              <a:ext uri="{FF2B5EF4-FFF2-40B4-BE49-F238E27FC236}">
                <a16:creationId xmlns:a16="http://schemas.microsoft.com/office/drawing/2014/main" id="{BF1BDD63-D83A-7EEC-8C97-BCE31E4D7B2E}"/>
              </a:ext>
            </a:extLst>
          </p:cNvPr>
          <p:cNvSpPr txBox="1"/>
          <p:nvPr/>
        </p:nvSpPr>
        <p:spPr>
          <a:xfrm>
            <a:off x="6876295" y="6331453"/>
            <a:ext cx="3111973" cy="415498"/>
          </a:xfrm>
          <a:prstGeom prst="rect">
            <a:avLst/>
          </a:prstGeom>
          <a:solidFill>
            <a:schemeClr val="bg1"/>
          </a:solidFill>
          <a:ln>
            <a:solidFill>
              <a:schemeClr val="tx1"/>
            </a:solidFill>
          </a:ln>
        </p:spPr>
        <p:txBody>
          <a:bodyPr wrap="square" rtlCol="0">
            <a:spAutoFit/>
          </a:bodyPr>
          <a:lstStyle/>
          <a:p>
            <a:r>
              <a:rPr lang="ja-JP" altLang="en-US" sz="1050" dirty="0">
                <a:latin typeface="BIZ UDPゴシック" panose="020B0400000000000000" pitchFamily="50" charset="-128"/>
                <a:ea typeface="BIZ UDPゴシック" panose="020B0400000000000000" pitchFamily="50" charset="-128"/>
              </a:rPr>
              <a:t>・府有施設の活用による農に触れ合う機会の提供</a:t>
            </a:r>
            <a:endParaRPr lang="en-US" altLang="ja-JP" sz="1050" dirty="0">
              <a:latin typeface="BIZ UDPゴシック" panose="020B0400000000000000" pitchFamily="50" charset="-128"/>
              <a:ea typeface="BIZ UDPゴシック" panose="020B0400000000000000" pitchFamily="50" charset="-128"/>
            </a:endParaRPr>
          </a:p>
          <a:p>
            <a:r>
              <a:rPr lang="ja-JP" altLang="en-US" sz="1050" dirty="0">
                <a:latin typeface="BIZ UDPゴシック" panose="020B0400000000000000" pitchFamily="50" charset="-128"/>
                <a:ea typeface="BIZ UDPゴシック" panose="020B0400000000000000" pitchFamily="50" charset="-128"/>
              </a:rPr>
              <a:t>（花の文化園・いぶきヴィレッジ）</a:t>
            </a:r>
            <a:endParaRPr lang="en-US" altLang="ja-JP" sz="1050" dirty="0">
              <a:latin typeface="BIZ UDPゴシック" panose="020B0400000000000000" pitchFamily="50" charset="-128"/>
              <a:ea typeface="BIZ UDPゴシック" panose="020B0400000000000000" pitchFamily="50" charset="-128"/>
            </a:endParaRPr>
          </a:p>
        </p:txBody>
      </p:sp>
      <p:sp>
        <p:nvSpPr>
          <p:cNvPr id="88" name="正方形/長方形 87">
            <a:extLst>
              <a:ext uri="{FF2B5EF4-FFF2-40B4-BE49-F238E27FC236}">
                <a16:creationId xmlns:a16="http://schemas.microsoft.com/office/drawing/2014/main" id="{11ADEE6A-565C-1B84-90D1-159892103A11}"/>
              </a:ext>
            </a:extLst>
          </p:cNvPr>
          <p:cNvSpPr/>
          <p:nvPr/>
        </p:nvSpPr>
        <p:spPr>
          <a:xfrm>
            <a:off x="5334716" y="4737689"/>
            <a:ext cx="6151890" cy="594432"/>
          </a:xfrm>
          <a:prstGeom prst="rect">
            <a:avLst/>
          </a:prstGeom>
          <a:no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89" name="テキスト ボックス 88">
            <a:extLst>
              <a:ext uri="{FF2B5EF4-FFF2-40B4-BE49-F238E27FC236}">
                <a16:creationId xmlns:a16="http://schemas.microsoft.com/office/drawing/2014/main" id="{31444C2C-C5CA-C05A-1712-FD8C226F8841}"/>
              </a:ext>
            </a:extLst>
          </p:cNvPr>
          <p:cNvSpPr txBox="1"/>
          <p:nvPr/>
        </p:nvSpPr>
        <p:spPr>
          <a:xfrm>
            <a:off x="5427759" y="4516597"/>
            <a:ext cx="1313180" cy="261610"/>
          </a:xfrm>
          <a:prstGeom prst="rect">
            <a:avLst/>
          </a:prstGeom>
          <a:noFill/>
        </p:spPr>
        <p:txBody>
          <a:bodyPr wrap="none" rtlCol="0">
            <a:spAutoFit/>
          </a:bodyPr>
          <a:lstStyle/>
          <a:p>
            <a:r>
              <a:rPr kumimoji="1" lang="ja-JP" altLang="en-US" sz="1100" dirty="0"/>
              <a:t>条件不利地の対策</a:t>
            </a:r>
          </a:p>
        </p:txBody>
      </p:sp>
      <p:sp>
        <p:nvSpPr>
          <p:cNvPr id="48" name="テキスト ボックス 47">
            <a:extLst>
              <a:ext uri="{FF2B5EF4-FFF2-40B4-BE49-F238E27FC236}">
                <a16:creationId xmlns:a16="http://schemas.microsoft.com/office/drawing/2014/main" id="{D22D82AC-E27D-0A6F-70D0-1188FC337FFB}"/>
              </a:ext>
            </a:extLst>
          </p:cNvPr>
          <p:cNvSpPr txBox="1"/>
          <p:nvPr/>
        </p:nvSpPr>
        <p:spPr>
          <a:xfrm>
            <a:off x="10931023" y="4782208"/>
            <a:ext cx="1046430" cy="415498"/>
          </a:xfrm>
          <a:prstGeom prst="rect">
            <a:avLst/>
          </a:prstGeom>
          <a:solidFill>
            <a:schemeClr val="bg1"/>
          </a:solidFill>
          <a:ln>
            <a:solidFill>
              <a:schemeClr val="tx1"/>
            </a:solidFill>
          </a:ln>
        </p:spPr>
        <p:txBody>
          <a:bodyPr wrap="square" rtlCol="0">
            <a:spAutoFit/>
          </a:bodyPr>
          <a:lstStyle/>
          <a:p>
            <a:r>
              <a:rPr lang="ja-JP" altLang="en-US" sz="1050" dirty="0">
                <a:latin typeface="BIZ UDPゴシック" panose="020B0400000000000000" pitchFamily="50" charset="-128"/>
                <a:ea typeface="BIZ UDPゴシック" panose="020B0400000000000000" pitchFamily="50" charset="-128"/>
              </a:rPr>
              <a:t>・農空間づくりの推進</a:t>
            </a:r>
            <a:endParaRPr lang="en-US" altLang="ja-JP" sz="1050" dirty="0">
              <a:latin typeface="BIZ UDPゴシック" panose="020B0400000000000000" pitchFamily="50" charset="-128"/>
              <a:ea typeface="BIZ UDPゴシック" panose="020B0400000000000000" pitchFamily="50" charset="-128"/>
            </a:endParaRPr>
          </a:p>
        </p:txBody>
      </p:sp>
      <p:sp>
        <p:nvSpPr>
          <p:cNvPr id="49" name="テキスト ボックス 48">
            <a:extLst>
              <a:ext uri="{FF2B5EF4-FFF2-40B4-BE49-F238E27FC236}">
                <a16:creationId xmlns:a16="http://schemas.microsoft.com/office/drawing/2014/main" id="{9930D653-05A8-D0E5-B334-4D94391D211A}"/>
              </a:ext>
            </a:extLst>
          </p:cNvPr>
          <p:cNvSpPr txBox="1"/>
          <p:nvPr/>
        </p:nvSpPr>
        <p:spPr>
          <a:xfrm>
            <a:off x="4662051" y="5244605"/>
            <a:ext cx="2039660" cy="504000"/>
          </a:xfrm>
          <a:prstGeom prst="rect">
            <a:avLst/>
          </a:prstGeom>
          <a:solidFill>
            <a:schemeClr val="bg1"/>
          </a:solidFill>
          <a:ln>
            <a:solidFill>
              <a:schemeClr val="tx1"/>
            </a:solidFill>
          </a:ln>
        </p:spPr>
        <p:txBody>
          <a:bodyPr wrap="square" rtlCol="0" anchor="ctr" anchorCtr="0">
            <a:spAutoFit/>
          </a:bodyPr>
          <a:lstStyle/>
          <a:p>
            <a:r>
              <a:rPr lang="ja-JP" altLang="en-US" sz="1050" dirty="0">
                <a:latin typeface="BIZ UDPゴシック" panose="020B0400000000000000" pitchFamily="50" charset="-128"/>
                <a:ea typeface="BIZ UDPゴシック" panose="020B0400000000000000" pitchFamily="50" charset="-128"/>
              </a:rPr>
              <a:t>・多様な担い手の確保</a:t>
            </a:r>
            <a:endParaRPr lang="en-US" altLang="ja-JP" sz="1050" dirty="0">
              <a:latin typeface="BIZ UDPゴシック" panose="020B0400000000000000" pitchFamily="50" charset="-128"/>
              <a:ea typeface="BIZ UDPゴシック" panose="020B0400000000000000" pitchFamily="50" charset="-128"/>
            </a:endParaRPr>
          </a:p>
          <a:p>
            <a:r>
              <a:rPr lang="ja-JP" altLang="en-US" sz="1050" dirty="0">
                <a:latin typeface="BIZ UDPゴシック" panose="020B0400000000000000" pitchFamily="50" charset="-128"/>
                <a:ea typeface="BIZ UDPゴシック" panose="020B0400000000000000" pitchFamily="50" charset="-128"/>
              </a:rPr>
              <a:t>（府民、農業サービス事業体等）</a:t>
            </a:r>
            <a:endParaRPr lang="en-US" altLang="ja-JP" sz="1050" dirty="0">
              <a:latin typeface="BIZ UDPゴシック" panose="020B0400000000000000" pitchFamily="50" charset="-128"/>
              <a:ea typeface="BIZ UDPゴシック" panose="020B0400000000000000" pitchFamily="50" charset="-128"/>
            </a:endParaRPr>
          </a:p>
        </p:txBody>
      </p:sp>
      <p:sp>
        <p:nvSpPr>
          <p:cNvPr id="61" name="テキスト ボックス 60">
            <a:extLst>
              <a:ext uri="{FF2B5EF4-FFF2-40B4-BE49-F238E27FC236}">
                <a16:creationId xmlns:a16="http://schemas.microsoft.com/office/drawing/2014/main" id="{FA43A96F-AE65-7EF8-4AC0-F0BABC2F163A}"/>
              </a:ext>
            </a:extLst>
          </p:cNvPr>
          <p:cNvSpPr txBox="1"/>
          <p:nvPr/>
        </p:nvSpPr>
        <p:spPr>
          <a:xfrm>
            <a:off x="9756348" y="5239921"/>
            <a:ext cx="2143400" cy="612000"/>
          </a:xfrm>
          <a:prstGeom prst="rect">
            <a:avLst/>
          </a:prstGeom>
          <a:solidFill>
            <a:schemeClr val="bg1"/>
          </a:solidFill>
          <a:ln>
            <a:solidFill>
              <a:schemeClr val="tx1"/>
            </a:solidFill>
          </a:ln>
        </p:spPr>
        <p:txBody>
          <a:bodyPr wrap="square" rtlCol="0" anchor="ctr">
            <a:spAutoFit/>
          </a:bodyPr>
          <a:lstStyle/>
          <a:p>
            <a:r>
              <a:rPr lang="ja-JP" altLang="en-US" sz="1050" dirty="0">
                <a:latin typeface="BIZ UDPゴシック" panose="020B0400000000000000" pitchFamily="50" charset="-128"/>
                <a:ea typeface="BIZ UDPゴシック" panose="020B0400000000000000" pitchFamily="50" charset="-128"/>
              </a:rPr>
              <a:t>・府民と農業者の交流機会の充実</a:t>
            </a:r>
            <a:endParaRPr lang="en-US" altLang="ja-JP" sz="1050" dirty="0">
              <a:latin typeface="BIZ UDPゴシック" panose="020B0400000000000000" pitchFamily="50" charset="-128"/>
              <a:ea typeface="BIZ UDPゴシック" panose="020B0400000000000000" pitchFamily="50" charset="-128"/>
            </a:endParaRPr>
          </a:p>
        </p:txBody>
      </p:sp>
      <p:sp>
        <p:nvSpPr>
          <p:cNvPr id="67" name="テキスト ボックス 66">
            <a:extLst>
              <a:ext uri="{FF2B5EF4-FFF2-40B4-BE49-F238E27FC236}">
                <a16:creationId xmlns:a16="http://schemas.microsoft.com/office/drawing/2014/main" id="{298FAC77-A17C-BF86-8598-7BDF36727F78}"/>
              </a:ext>
            </a:extLst>
          </p:cNvPr>
          <p:cNvSpPr txBox="1"/>
          <p:nvPr/>
        </p:nvSpPr>
        <p:spPr>
          <a:xfrm>
            <a:off x="4575089" y="3630273"/>
            <a:ext cx="987730" cy="415498"/>
          </a:xfrm>
          <a:prstGeom prst="rect">
            <a:avLst/>
          </a:prstGeom>
          <a:solidFill>
            <a:schemeClr val="bg1"/>
          </a:solidFill>
          <a:ln>
            <a:solidFill>
              <a:schemeClr val="tx1"/>
            </a:solidFill>
          </a:ln>
        </p:spPr>
        <p:txBody>
          <a:bodyPr wrap="square" rtlCol="0">
            <a:spAutoFit/>
          </a:bodyPr>
          <a:lstStyle/>
          <a:p>
            <a:r>
              <a:rPr lang="ja-JP" altLang="en-US" sz="1050" dirty="0">
                <a:latin typeface="BIZ UDPゴシック" panose="020B0400000000000000" pitchFamily="50" charset="-128"/>
                <a:ea typeface="BIZ UDPゴシック" panose="020B0400000000000000" pitchFamily="50" charset="-128"/>
              </a:rPr>
              <a:t>・土地利用型農業の展開</a:t>
            </a:r>
            <a:endParaRPr lang="en-US" altLang="ja-JP" sz="1050" dirty="0">
              <a:latin typeface="BIZ UDPゴシック" panose="020B0400000000000000" pitchFamily="50" charset="-128"/>
              <a:ea typeface="BIZ UDPゴシック" panose="020B0400000000000000" pitchFamily="50" charset="-128"/>
            </a:endParaRPr>
          </a:p>
        </p:txBody>
      </p:sp>
      <p:sp>
        <p:nvSpPr>
          <p:cNvPr id="69" name="テキスト ボックス 68">
            <a:extLst>
              <a:ext uri="{FF2B5EF4-FFF2-40B4-BE49-F238E27FC236}">
                <a16:creationId xmlns:a16="http://schemas.microsoft.com/office/drawing/2014/main" id="{056A0C4F-42D8-E301-C4CE-881204D87DD0}"/>
              </a:ext>
            </a:extLst>
          </p:cNvPr>
          <p:cNvSpPr txBox="1"/>
          <p:nvPr/>
        </p:nvSpPr>
        <p:spPr>
          <a:xfrm>
            <a:off x="2221880" y="5676398"/>
            <a:ext cx="2460550" cy="400110"/>
          </a:xfrm>
          <a:prstGeom prst="rect">
            <a:avLst/>
          </a:prstGeom>
          <a:noFill/>
        </p:spPr>
        <p:txBody>
          <a:bodyPr wrap="square" rtlCol="0">
            <a:spAutoFit/>
          </a:bodyPr>
          <a:lstStyle/>
          <a:p>
            <a:pPr algn="ctr"/>
            <a:r>
              <a:rPr lang="ja-JP" altLang="en-US" sz="2000" b="1" dirty="0">
                <a:solidFill>
                  <a:srgbClr val="FF0000"/>
                </a:solidFill>
                <a:latin typeface="BIZ UDPゴシック" panose="020B0400000000000000" pitchFamily="50" charset="-128"/>
                <a:ea typeface="BIZ UDPゴシック" panose="020B0400000000000000" pitchFamily="50" charset="-128"/>
              </a:rPr>
              <a:t>共創</a:t>
            </a:r>
            <a:r>
              <a:rPr lang="ja-JP" altLang="en-US" sz="2000" b="1" dirty="0">
                <a:latin typeface="BIZ UDPゴシック" panose="020B0400000000000000" pitchFamily="50" charset="-128"/>
                <a:ea typeface="BIZ UDPゴシック" panose="020B0400000000000000" pitchFamily="50" charset="-128"/>
              </a:rPr>
              <a:t>　（くらし）</a:t>
            </a:r>
            <a:endParaRPr lang="en-US" altLang="ja-JP" sz="2000" b="1" dirty="0">
              <a:latin typeface="BIZ UDPゴシック" panose="020B0400000000000000" pitchFamily="50" charset="-128"/>
              <a:ea typeface="BIZ UDPゴシック" panose="020B0400000000000000" pitchFamily="50" charset="-128"/>
            </a:endParaRPr>
          </a:p>
        </p:txBody>
      </p:sp>
      <p:sp>
        <p:nvSpPr>
          <p:cNvPr id="82" name="テキスト ボックス 81">
            <a:extLst>
              <a:ext uri="{FF2B5EF4-FFF2-40B4-BE49-F238E27FC236}">
                <a16:creationId xmlns:a16="http://schemas.microsoft.com/office/drawing/2014/main" id="{973DA062-F616-4752-0CA8-9ED0086E845A}"/>
              </a:ext>
            </a:extLst>
          </p:cNvPr>
          <p:cNvSpPr txBox="1"/>
          <p:nvPr/>
        </p:nvSpPr>
        <p:spPr>
          <a:xfrm>
            <a:off x="2555013" y="6099517"/>
            <a:ext cx="1853694" cy="584775"/>
          </a:xfrm>
          <a:prstGeom prst="rect">
            <a:avLst/>
          </a:prstGeom>
          <a:solidFill>
            <a:schemeClr val="accent6">
              <a:lumMod val="40000"/>
              <a:lumOff val="60000"/>
            </a:schemeClr>
          </a:solidFill>
          <a:ln>
            <a:solidFill>
              <a:schemeClr val="tx1"/>
            </a:solidFill>
          </a:ln>
        </p:spPr>
        <p:txBody>
          <a:bodyPr wrap="square" rtlCol="0">
            <a:spAutoFit/>
          </a:bodyPr>
          <a:lstStyle/>
          <a:p>
            <a:r>
              <a:rPr lang="ja-JP" altLang="en-US" sz="1600" dirty="0">
                <a:latin typeface="BIZ UDPゴシック" panose="020B0400000000000000" pitchFamily="50" charset="-128"/>
                <a:ea typeface="BIZ UDPゴシック" panose="020B0400000000000000" pitchFamily="50" charset="-128"/>
              </a:rPr>
              <a:t>最終目標</a:t>
            </a:r>
            <a:endParaRPr lang="en-US" altLang="ja-JP" sz="1600" dirty="0">
              <a:latin typeface="BIZ UDPゴシック" panose="020B0400000000000000" pitchFamily="50" charset="-128"/>
              <a:ea typeface="BIZ UDPゴシック" panose="020B0400000000000000" pitchFamily="50" charset="-128"/>
            </a:endParaRPr>
          </a:p>
          <a:p>
            <a:r>
              <a:rPr kumimoji="1" lang="ja-JP" altLang="en-US" sz="1600" dirty="0">
                <a:latin typeface="BIZ UDPゴシック" panose="020B0400000000000000" pitchFamily="50" charset="-128"/>
                <a:ea typeface="BIZ UDPゴシック" panose="020B0400000000000000" pitchFamily="50" charset="-128"/>
              </a:rPr>
              <a:t>▷関係人口の増加</a:t>
            </a:r>
            <a:endParaRPr kumimoji="1" lang="en-US" altLang="ja-JP" sz="1600" dirty="0">
              <a:latin typeface="BIZ UDPゴシック" panose="020B0400000000000000" pitchFamily="50" charset="-128"/>
              <a:ea typeface="BIZ UDPゴシック" panose="020B0400000000000000" pitchFamily="50" charset="-128"/>
            </a:endParaRPr>
          </a:p>
        </p:txBody>
      </p:sp>
      <p:sp>
        <p:nvSpPr>
          <p:cNvPr id="65" name="正方形/長方形 64">
            <a:extLst>
              <a:ext uri="{FF2B5EF4-FFF2-40B4-BE49-F238E27FC236}">
                <a16:creationId xmlns:a16="http://schemas.microsoft.com/office/drawing/2014/main" id="{8793531C-E820-8353-3CC2-E10371CD5F3A}"/>
              </a:ext>
            </a:extLst>
          </p:cNvPr>
          <p:cNvSpPr/>
          <p:nvPr/>
        </p:nvSpPr>
        <p:spPr>
          <a:xfrm>
            <a:off x="7514766" y="1525879"/>
            <a:ext cx="898376" cy="2044049"/>
          </a:xfrm>
          <a:prstGeom prst="rect">
            <a:avLst/>
          </a:prstGeom>
          <a:no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86" name="テキスト ボックス 85">
            <a:extLst>
              <a:ext uri="{FF2B5EF4-FFF2-40B4-BE49-F238E27FC236}">
                <a16:creationId xmlns:a16="http://schemas.microsoft.com/office/drawing/2014/main" id="{5C21A786-3520-A159-CF63-4680786A5ED3}"/>
              </a:ext>
            </a:extLst>
          </p:cNvPr>
          <p:cNvSpPr txBox="1"/>
          <p:nvPr/>
        </p:nvSpPr>
        <p:spPr>
          <a:xfrm>
            <a:off x="7466244" y="1156393"/>
            <a:ext cx="1031051" cy="430887"/>
          </a:xfrm>
          <a:prstGeom prst="rect">
            <a:avLst/>
          </a:prstGeom>
          <a:noFill/>
        </p:spPr>
        <p:txBody>
          <a:bodyPr wrap="none" rtlCol="0">
            <a:spAutoFit/>
          </a:bodyPr>
          <a:lstStyle/>
          <a:p>
            <a:pPr algn="ctr"/>
            <a:r>
              <a:rPr lang="ja-JP" altLang="en-US" sz="1100" dirty="0"/>
              <a:t>重点品目の</a:t>
            </a:r>
            <a:endParaRPr lang="en-US" altLang="ja-JP" sz="1100" dirty="0"/>
          </a:p>
          <a:p>
            <a:pPr algn="ctr"/>
            <a:r>
              <a:rPr lang="ja-JP" altLang="en-US" sz="1100" dirty="0"/>
              <a:t>グローアップ</a:t>
            </a:r>
            <a:endParaRPr kumimoji="1" lang="ja-JP" altLang="en-US" sz="1100" dirty="0"/>
          </a:p>
        </p:txBody>
      </p:sp>
      <p:sp>
        <p:nvSpPr>
          <p:cNvPr id="36" name="テキスト ボックス 35">
            <a:extLst>
              <a:ext uri="{FF2B5EF4-FFF2-40B4-BE49-F238E27FC236}">
                <a16:creationId xmlns:a16="http://schemas.microsoft.com/office/drawing/2014/main" id="{6B56AB4D-5E0B-28A9-BAF5-557B5E16C82C}"/>
              </a:ext>
            </a:extLst>
          </p:cNvPr>
          <p:cNvSpPr txBox="1"/>
          <p:nvPr/>
        </p:nvSpPr>
        <p:spPr>
          <a:xfrm>
            <a:off x="6922746" y="1938766"/>
            <a:ext cx="1448839" cy="415498"/>
          </a:xfrm>
          <a:prstGeom prst="rect">
            <a:avLst/>
          </a:prstGeom>
          <a:solidFill>
            <a:schemeClr val="bg1"/>
          </a:solidFill>
          <a:ln>
            <a:solidFill>
              <a:schemeClr val="tx1"/>
            </a:solidFill>
          </a:ln>
        </p:spPr>
        <p:txBody>
          <a:bodyPr wrap="square" rtlCol="0">
            <a:spAutoFit/>
          </a:bodyPr>
          <a:lstStyle/>
          <a:p>
            <a:r>
              <a:rPr lang="ja-JP" altLang="en-US" sz="1050" dirty="0">
                <a:latin typeface="BIZ UDPゴシック" panose="020B0400000000000000" pitchFamily="50" charset="-128"/>
                <a:ea typeface="BIZ UDPゴシック" panose="020B0400000000000000" pitchFamily="50" charset="-128"/>
              </a:rPr>
              <a:t>・施設園芸の生産性向上（環境制御等）</a:t>
            </a:r>
            <a:endParaRPr lang="en-US" altLang="ja-JP" sz="1050" dirty="0">
              <a:latin typeface="BIZ UDPゴシック" panose="020B0400000000000000" pitchFamily="50" charset="-128"/>
              <a:ea typeface="BIZ UDPゴシック" panose="020B0400000000000000" pitchFamily="50" charset="-128"/>
            </a:endParaRPr>
          </a:p>
        </p:txBody>
      </p:sp>
      <p:sp>
        <p:nvSpPr>
          <p:cNvPr id="77" name="テキスト ボックス 76">
            <a:extLst>
              <a:ext uri="{FF2B5EF4-FFF2-40B4-BE49-F238E27FC236}">
                <a16:creationId xmlns:a16="http://schemas.microsoft.com/office/drawing/2014/main" id="{4104FFC9-1AEA-421F-89D7-2C8B5F32AC69}"/>
              </a:ext>
            </a:extLst>
          </p:cNvPr>
          <p:cNvSpPr txBox="1"/>
          <p:nvPr/>
        </p:nvSpPr>
        <p:spPr>
          <a:xfrm>
            <a:off x="6922409" y="2399201"/>
            <a:ext cx="1448839" cy="415498"/>
          </a:xfrm>
          <a:prstGeom prst="rect">
            <a:avLst/>
          </a:prstGeom>
          <a:solidFill>
            <a:schemeClr val="bg1"/>
          </a:solidFill>
          <a:ln>
            <a:solidFill>
              <a:schemeClr val="tx1"/>
            </a:solidFill>
          </a:ln>
        </p:spPr>
        <p:txBody>
          <a:bodyPr wrap="square" rtlCol="0">
            <a:spAutoFit/>
          </a:bodyPr>
          <a:lstStyle/>
          <a:p>
            <a:r>
              <a:rPr lang="ja-JP" altLang="en-US" sz="1050" dirty="0">
                <a:latin typeface="BIZ UDPゴシック" panose="020B0400000000000000" pitchFamily="50" charset="-128"/>
                <a:ea typeface="BIZ UDPゴシック" panose="020B0400000000000000" pitchFamily="50" charset="-128"/>
              </a:rPr>
              <a:t>・露地野菜の生産性向上（機械化等）</a:t>
            </a:r>
            <a:endParaRPr lang="en-US" altLang="ja-JP" sz="1050" dirty="0">
              <a:latin typeface="BIZ UDPゴシック" panose="020B0400000000000000" pitchFamily="50" charset="-128"/>
              <a:ea typeface="BIZ UDPゴシック" panose="020B0400000000000000" pitchFamily="50" charset="-128"/>
            </a:endParaRPr>
          </a:p>
        </p:txBody>
      </p:sp>
      <p:sp>
        <p:nvSpPr>
          <p:cNvPr id="38" name="テキスト ボックス 37">
            <a:extLst>
              <a:ext uri="{FF2B5EF4-FFF2-40B4-BE49-F238E27FC236}">
                <a16:creationId xmlns:a16="http://schemas.microsoft.com/office/drawing/2014/main" id="{2FD8F6BD-D1E5-1B35-5400-3AE0B34C98D4}"/>
              </a:ext>
            </a:extLst>
          </p:cNvPr>
          <p:cNvSpPr txBox="1"/>
          <p:nvPr/>
        </p:nvSpPr>
        <p:spPr>
          <a:xfrm>
            <a:off x="6922409" y="2876739"/>
            <a:ext cx="2611045" cy="415498"/>
          </a:xfrm>
          <a:prstGeom prst="rect">
            <a:avLst/>
          </a:prstGeom>
          <a:solidFill>
            <a:schemeClr val="bg1"/>
          </a:solidFill>
          <a:ln>
            <a:solidFill>
              <a:schemeClr val="tx1"/>
            </a:solidFill>
          </a:ln>
        </p:spPr>
        <p:txBody>
          <a:bodyPr wrap="square" rtlCol="0">
            <a:spAutoFit/>
          </a:bodyPr>
          <a:lstStyle/>
          <a:p>
            <a:r>
              <a:rPr lang="ja-JP" altLang="en-US" sz="1050" dirty="0">
                <a:latin typeface="BIZ UDPゴシック" panose="020B0400000000000000" pitchFamily="50" charset="-128"/>
                <a:ea typeface="BIZ UDPゴシック" panose="020B0400000000000000" pitchFamily="50" charset="-128"/>
              </a:rPr>
              <a:t>・新たな品目の振興</a:t>
            </a:r>
            <a:endParaRPr lang="en-US" altLang="ja-JP" sz="1050" dirty="0">
              <a:latin typeface="BIZ UDPゴシック" panose="020B0400000000000000" pitchFamily="50" charset="-128"/>
              <a:ea typeface="BIZ UDPゴシック" panose="020B0400000000000000" pitchFamily="50" charset="-128"/>
            </a:endParaRPr>
          </a:p>
          <a:p>
            <a:r>
              <a:rPr lang="ja-JP" altLang="en-US" sz="1050" dirty="0">
                <a:latin typeface="BIZ UDPゴシック" panose="020B0400000000000000" pitchFamily="50" charset="-128"/>
                <a:ea typeface="BIZ UDPゴシック" panose="020B0400000000000000" pitchFamily="50" charset="-128"/>
              </a:rPr>
              <a:t>（次世代フルーツ産地の創出）</a:t>
            </a:r>
            <a:endParaRPr lang="en-US" altLang="ja-JP" sz="1050" dirty="0">
              <a:latin typeface="BIZ UDPゴシック" panose="020B0400000000000000" pitchFamily="50" charset="-128"/>
              <a:ea typeface="BIZ UDPゴシック" panose="020B0400000000000000" pitchFamily="50" charset="-128"/>
            </a:endParaRPr>
          </a:p>
        </p:txBody>
      </p:sp>
      <p:sp>
        <p:nvSpPr>
          <p:cNvPr id="70" name="テキスト ボックス 69">
            <a:extLst>
              <a:ext uri="{FF2B5EF4-FFF2-40B4-BE49-F238E27FC236}">
                <a16:creationId xmlns:a16="http://schemas.microsoft.com/office/drawing/2014/main" id="{40E52752-5A34-A97A-9D72-E93BDF5C87DA}"/>
              </a:ext>
            </a:extLst>
          </p:cNvPr>
          <p:cNvSpPr txBox="1"/>
          <p:nvPr/>
        </p:nvSpPr>
        <p:spPr>
          <a:xfrm>
            <a:off x="8083594" y="3334626"/>
            <a:ext cx="1437245" cy="415498"/>
          </a:xfrm>
          <a:prstGeom prst="rect">
            <a:avLst/>
          </a:prstGeom>
          <a:solidFill>
            <a:schemeClr val="bg1"/>
          </a:solidFill>
          <a:ln>
            <a:solidFill>
              <a:schemeClr val="tx1"/>
            </a:solidFill>
          </a:ln>
        </p:spPr>
        <p:txBody>
          <a:bodyPr wrap="square" rtlCol="0">
            <a:spAutoFit/>
          </a:bodyPr>
          <a:lstStyle/>
          <a:p>
            <a:r>
              <a:rPr lang="ja-JP" altLang="en-US" sz="1050" dirty="0">
                <a:latin typeface="BIZ UDPゴシック" panose="020B0400000000000000" pitchFamily="50" charset="-128"/>
                <a:ea typeface="BIZ UDPゴシック" panose="020B0400000000000000" pitchFamily="50" charset="-128"/>
              </a:rPr>
              <a:t>・気候変動に対応する生産技術開発</a:t>
            </a:r>
            <a:endParaRPr lang="en-US" altLang="ja-JP" sz="1050" dirty="0">
              <a:latin typeface="BIZ UDPゴシック" panose="020B0400000000000000" pitchFamily="50" charset="-128"/>
              <a:ea typeface="BIZ UDPゴシック" panose="020B0400000000000000" pitchFamily="50" charset="-128"/>
            </a:endParaRPr>
          </a:p>
        </p:txBody>
      </p:sp>
      <p:sp>
        <p:nvSpPr>
          <p:cNvPr id="5" name="二等辺三角形 4">
            <a:extLst>
              <a:ext uri="{FF2B5EF4-FFF2-40B4-BE49-F238E27FC236}">
                <a16:creationId xmlns:a16="http://schemas.microsoft.com/office/drawing/2014/main" id="{76DB8B4D-50B9-4783-AD64-F3A891497460}"/>
              </a:ext>
            </a:extLst>
          </p:cNvPr>
          <p:cNvSpPr/>
          <p:nvPr/>
        </p:nvSpPr>
        <p:spPr>
          <a:xfrm rot="5400000">
            <a:off x="214229" y="3635218"/>
            <a:ext cx="4046700" cy="347296"/>
          </a:xfrm>
          <a:prstGeom prst="triangle">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0" name="テキスト ボックス 39">
            <a:extLst>
              <a:ext uri="{FF2B5EF4-FFF2-40B4-BE49-F238E27FC236}">
                <a16:creationId xmlns:a16="http://schemas.microsoft.com/office/drawing/2014/main" id="{468FB2D1-CC15-BADD-E087-CA7D82CEB067}"/>
              </a:ext>
            </a:extLst>
          </p:cNvPr>
          <p:cNvSpPr txBox="1"/>
          <p:nvPr/>
        </p:nvSpPr>
        <p:spPr>
          <a:xfrm>
            <a:off x="1955252" y="2693028"/>
            <a:ext cx="430887" cy="2554545"/>
          </a:xfrm>
          <a:prstGeom prst="rect">
            <a:avLst/>
          </a:prstGeom>
          <a:noFill/>
        </p:spPr>
        <p:txBody>
          <a:bodyPr vert="horz" wrap="square" rtlCol="0">
            <a:spAutoFit/>
          </a:bodyPr>
          <a:lstStyle/>
          <a:p>
            <a:r>
              <a:rPr lang="ja-JP" altLang="en-US" sz="1600" dirty="0">
                <a:latin typeface="BIZ UDPゴシック" panose="020B0400000000000000" pitchFamily="50" charset="-128"/>
                <a:ea typeface="BIZ UDPゴシック" panose="020B0400000000000000" pitchFamily="50" charset="-128"/>
              </a:rPr>
              <a:t>プランの枠組みを</a:t>
            </a:r>
            <a:r>
              <a:rPr kumimoji="1" lang="ja-JP" altLang="en-US" sz="1600" dirty="0">
                <a:latin typeface="BIZ UDPゴシック" panose="020B0400000000000000" pitchFamily="50" charset="-128"/>
                <a:ea typeface="BIZ UDPゴシック" panose="020B0400000000000000" pitchFamily="50" charset="-128"/>
              </a:rPr>
              <a:t>検討</a:t>
            </a:r>
          </a:p>
        </p:txBody>
      </p:sp>
      <p:sp>
        <p:nvSpPr>
          <p:cNvPr id="6" name="四角形: 角を丸くする 5">
            <a:extLst>
              <a:ext uri="{FF2B5EF4-FFF2-40B4-BE49-F238E27FC236}">
                <a16:creationId xmlns:a16="http://schemas.microsoft.com/office/drawing/2014/main" id="{59F0562C-A25D-5085-68C0-861A440A7DC5}"/>
              </a:ext>
            </a:extLst>
          </p:cNvPr>
          <p:cNvSpPr/>
          <p:nvPr/>
        </p:nvSpPr>
        <p:spPr>
          <a:xfrm>
            <a:off x="38502" y="907961"/>
            <a:ext cx="1947630" cy="3203651"/>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7" name="テキスト ボックス 86">
            <a:extLst>
              <a:ext uri="{FF2B5EF4-FFF2-40B4-BE49-F238E27FC236}">
                <a16:creationId xmlns:a16="http://schemas.microsoft.com/office/drawing/2014/main" id="{3EDF8478-A7F3-51A6-1C50-A6142E9D9FAD}"/>
              </a:ext>
            </a:extLst>
          </p:cNvPr>
          <p:cNvSpPr txBox="1"/>
          <p:nvPr/>
        </p:nvSpPr>
        <p:spPr>
          <a:xfrm>
            <a:off x="124320" y="1028600"/>
            <a:ext cx="2185289" cy="338554"/>
          </a:xfrm>
          <a:prstGeom prst="rect">
            <a:avLst/>
          </a:prstGeom>
          <a:noFill/>
        </p:spPr>
        <p:txBody>
          <a:bodyPr wrap="square" rtlCol="0">
            <a:spAutoFit/>
          </a:bodyPr>
          <a:lstStyle/>
          <a:p>
            <a:r>
              <a:rPr lang="ja-JP" altLang="en-US" sz="1600" b="1" u="sng" dirty="0">
                <a:latin typeface="BIZ UDPゴシック" panose="020B0400000000000000" pitchFamily="50" charset="-128"/>
                <a:ea typeface="BIZ UDPゴシック" panose="020B0400000000000000" pitchFamily="50" charset="-128"/>
              </a:rPr>
              <a:t>大阪農業の現状</a:t>
            </a:r>
            <a:endParaRPr lang="en-US" altLang="ja-JP" sz="1600" b="1" u="sng" dirty="0">
              <a:latin typeface="BIZ UDPゴシック" panose="020B0400000000000000" pitchFamily="50" charset="-128"/>
              <a:ea typeface="BIZ UDPゴシック" panose="020B0400000000000000" pitchFamily="50" charset="-128"/>
            </a:endParaRPr>
          </a:p>
        </p:txBody>
      </p:sp>
      <p:sp>
        <p:nvSpPr>
          <p:cNvPr id="90" name="テキスト ボックス 89">
            <a:extLst>
              <a:ext uri="{FF2B5EF4-FFF2-40B4-BE49-F238E27FC236}">
                <a16:creationId xmlns:a16="http://schemas.microsoft.com/office/drawing/2014/main" id="{E1EF2E5F-593E-95C9-24FE-9AFCA517B263}"/>
              </a:ext>
            </a:extLst>
          </p:cNvPr>
          <p:cNvSpPr txBox="1"/>
          <p:nvPr/>
        </p:nvSpPr>
        <p:spPr>
          <a:xfrm>
            <a:off x="113415" y="2896536"/>
            <a:ext cx="1841315" cy="1107996"/>
          </a:xfrm>
          <a:prstGeom prst="rect">
            <a:avLst/>
          </a:prstGeom>
          <a:noFill/>
          <a:ln>
            <a:noFill/>
          </a:ln>
        </p:spPr>
        <p:txBody>
          <a:bodyPr wrap="square" rtlCol="0">
            <a:spAutoFit/>
          </a:bodyPr>
          <a:lstStyle/>
          <a:p>
            <a:r>
              <a:rPr lang="ja-JP" altLang="en-US" sz="1100" dirty="0">
                <a:latin typeface="BIZ UDPゴシック" panose="020B0400000000000000" pitchFamily="50" charset="-128"/>
                <a:ea typeface="BIZ UDPゴシック" panose="020B0400000000000000" pitchFamily="50" charset="-128"/>
              </a:rPr>
              <a:t>・農業従事者の減少</a:t>
            </a:r>
            <a:endParaRPr lang="en-US" altLang="ja-JP" sz="1100" dirty="0">
              <a:latin typeface="BIZ UDPゴシック" panose="020B0400000000000000" pitchFamily="50" charset="-128"/>
              <a:ea typeface="BIZ UDPゴシック" panose="020B0400000000000000" pitchFamily="50" charset="-128"/>
            </a:endParaRPr>
          </a:p>
          <a:p>
            <a:r>
              <a:rPr lang="ja-JP" altLang="en-US" sz="1100" dirty="0">
                <a:latin typeface="BIZ UDPゴシック" panose="020B0400000000000000" pitchFamily="50" charset="-128"/>
                <a:ea typeface="BIZ UDPゴシック" panose="020B0400000000000000" pitchFamily="50" charset="-128"/>
              </a:rPr>
              <a:t>・農地面積の減少</a:t>
            </a:r>
            <a:endParaRPr lang="en-US" altLang="ja-JP" sz="1100" dirty="0">
              <a:latin typeface="BIZ UDPゴシック" panose="020B0400000000000000" pitchFamily="50" charset="-128"/>
              <a:ea typeface="BIZ UDPゴシック" panose="020B0400000000000000" pitchFamily="50" charset="-128"/>
            </a:endParaRPr>
          </a:p>
          <a:p>
            <a:r>
              <a:rPr lang="ja-JP" altLang="en-US" sz="1100" dirty="0">
                <a:latin typeface="BIZ UDPゴシック" panose="020B0400000000000000" pitchFamily="50" charset="-128"/>
                <a:ea typeface="BIZ UDPゴシック" panose="020B0400000000000000" pitchFamily="50" charset="-128"/>
              </a:rPr>
              <a:t>・担い手不在農地への対応</a:t>
            </a:r>
            <a:endParaRPr lang="en-US" altLang="ja-JP" sz="1100" dirty="0">
              <a:latin typeface="BIZ UDPゴシック" panose="020B0400000000000000" pitchFamily="50" charset="-128"/>
              <a:ea typeface="BIZ UDPゴシック" panose="020B0400000000000000" pitchFamily="50" charset="-128"/>
            </a:endParaRPr>
          </a:p>
          <a:p>
            <a:r>
              <a:rPr lang="ja-JP" altLang="en-US" sz="1100" dirty="0">
                <a:latin typeface="BIZ UDPゴシック" panose="020B0400000000000000" pitchFamily="50" charset="-128"/>
                <a:ea typeface="BIZ UDPゴシック" panose="020B0400000000000000" pitchFamily="50" charset="-128"/>
              </a:rPr>
              <a:t>・気候変動（高温）の影響</a:t>
            </a:r>
            <a:endParaRPr lang="en-US" altLang="ja-JP" sz="1100" dirty="0">
              <a:latin typeface="BIZ UDPゴシック" panose="020B0400000000000000" pitchFamily="50" charset="-128"/>
              <a:ea typeface="BIZ UDPゴシック" panose="020B0400000000000000" pitchFamily="50" charset="-128"/>
            </a:endParaRPr>
          </a:p>
          <a:p>
            <a:r>
              <a:rPr lang="ja-JP" altLang="en-US" sz="1100" dirty="0">
                <a:latin typeface="BIZ UDPゴシック" panose="020B0400000000000000" pitchFamily="50" charset="-128"/>
                <a:ea typeface="BIZ UDPゴシック" panose="020B0400000000000000" pitchFamily="50" charset="-128"/>
              </a:rPr>
              <a:t>・大阪産の魅力発信</a:t>
            </a:r>
            <a:endParaRPr lang="en-US" altLang="ja-JP" sz="1100" dirty="0">
              <a:latin typeface="BIZ UDPゴシック" panose="020B0400000000000000" pitchFamily="50" charset="-128"/>
              <a:ea typeface="BIZ UDPゴシック" panose="020B0400000000000000" pitchFamily="50" charset="-128"/>
            </a:endParaRPr>
          </a:p>
          <a:p>
            <a:r>
              <a:rPr lang="ja-JP" altLang="en-US" sz="1100" dirty="0">
                <a:latin typeface="BIZ UDPゴシック" panose="020B0400000000000000" pitchFamily="50" charset="-128"/>
                <a:ea typeface="BIZ UDPゴシック" panose="020B0400000000000000" pitchFamily="50" charset="-128"/>
              </a:rPr>
              <a:t>・地域づくりへの府民参加</a:t>
            </a:r>
            <a:endParaRPr lang="en-US" altLang="ja-JP" sz="1100" dirty="0">
              <a:latin typeface="BIZ UDPゴシック" panose="020B0400000000000000" pitchFamily="50" charset="-128"/>
              <a:ea typeface="BIZ UDPゴシック" panose="020B0400000000000000" pitchFamily="50" charset="-128"/>
            </a:endParaRPr>
          </a:p>
        </p:txBody>
      </p:sp>
      <p:sp>
        <p:nvSpPr>
          <p:cNvPr id="91" name="四角形: 角を丸くする 90">
            <a:extLst>
              <a:ext uri="{FF2B5EF4-FFF2-40B4-BE49-F238E27FC236}">
                <a16:creationId xmlns:a16="http://schemas.microsoft.com/office/drawing/2014/main" id="{82943704-C96E-A369-1BDF-3E18E84DEEC8}"/>
              </a:ext>
            </a:extLst>
          </p:cNvPr>
          <p:cNvSpPr/>
          <p:nvPr/>
        </p:nvSpPr>
        <p:spPr>
          <a:xfrm>
            <a:off x="44113" y="4181602"/>
            <a:ext cx="1947630" cy="2602822"/>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2" name="テキスト ボックス 91">
            <a:extLst>
              <a:ext uri="{FF2B5EF4-FFF2-40B4-BE49-F238E27FC236}">
                <a16:creationId xmlns:a16="http://schemas.microsoft.com/office/drawing/2014/main" id="{F2ECC616-87A5-899E-7123-6CD5EBF88C37}"/>
              </a:ext>
            </a:extLst>
          </p:cNvPr>
          <p:cNvSpPr txBox="1"/>
          <p:nvPr/>
        </p:nvSpPr>
        <p:spPr>
          <a:xfrm>
            <a:off x="147323" y="4187061"/>
            <a:ext cx="1780185" cy="400110"/>
          </a:xfrm>
          <a:prstGeom prst="rect">
            <a:avLst/>
          </a:prstGeom>
          <a:noFill/>
        </p:spPr>
        <p:txBody>
          <a:bodyPr wrap="square" rtlCol="0">
            <a:spAutoFit/>
          </a:bodyPr>
          <a:lstStyle/>
          <a:p>
            <a:pPr algn="ctr"/>
            <a:r>
              <a:rPr lang="ja-JP" altLang="en-US" sz="2000" dirty="0">
                <a:latin typeface="BIZ UDPゴシック" panose="020B0400000000000000" pitchFamily="50" charset="-128"/>
                <a:ea typeface="BIZ UDPゴシック" panose="020B0400000000000000" pitchFamily="50" charset="-128"/>
              </a:rPr>
              <a:t>検討の視点</a:t>
            </a:r>
            <a:endParaRPr lang="en-US" altLang="ja-JP" sz="2000" dirty="0">
              <a:latin typeface="BIZ UDPゴシック" panose="020B0400000000000000" pitchFamily="50" charset="-128"/>
              <a:ea typeface="BIZ UDPゴシック" panose="020B0400000000000000" pitchFamily="50" charset="-128"/>
            </a:endParaRPr>
          </a:p>
        </p:txBody>
      </p:sp>
      <p:sp>
        <p:nvSpPr>
          <p:cNvPr id="7" name="四角形: 角を丸くする 6">
            <a:extLst>
              <a:ext uri="{FF2B5EF4-FFF2-40B4-BE49-F238E27FC236}">
                <a16:creationId xmlns:a16="http://schemas.microsoft.com/office/drawing/2014/main" id="{AB2D9016-9DBE-A134-862A-5B65DCF592E6}"/>
              </a:ext>
            </a:extLst>
          </p:cNvPr>
          <p:cNvSpPr/>
          <p:nvPr/>
        </p:nvSpPr>
        <p:spPr>
          <a:xfrm>
            <a:off x="109559" y="4593710"/>
            <a:ext cx="1836000" cy="338554"/>
          </a:xfrm>
          <a:prstGeom prst="roundRect">
            <a:avLst/>
          </a:prstGeom>
          <a:solidFill>
            <a:schemeClr val="accent6">
              <a:lumMod val="20000"/>
              <a:lumOff val="80000"/>
            </a:schemeClr>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latin typeface="BIZ UDPゴシック" panose="020B0400000000000000" pitchFamily="50" charset="-128"/>
                <a:ea typeface="BIZ UDPゴシック" panose="020B0400000000000000" pitchFamily="50" charset="-128"/>
              </a:rPr>
              <a:t>人口減少</a:t>
            </a:r>
          </a:p>
        </p:txBody>
      </p:sp>
      <p:sp>
        <p:nvSpPr>
          <p:cNvPr id="93" name="四角形: 角を丸くする 92">
            <a:extLst>
              <a:ext uri="{FF2B5EF4-FFF2-40B4-BE49-F238E27FC236}">
                <a16:creationId xmlns:a16="http://schemas.microsoft.com/office/drawing/2014/main" id="{370C4C19-322A-105B-8280-F7BC4A688423}"/>
              </a:ext>
            </a:extLst>
          </p:cNvPr>
          <p:cNvSpPr/>
          <p:nvPr/>
        </p:nvSpPr>
        <p:spPr>
          <a:xfrm>
            <a:off x="108747" y="5002254"/>
            <a:ext cx="1836000" cy="338554"/>
          </a:xfrm>
          <a:prstGeom prst="roundRect">
            <a:avLst/>
          </a:prstGeom>
          <a:solidFill>
            <a:schemeClr val="accent4">
              <a:lumMod val="20000"/>
              <a:lumOff val="80000"/>
            </a:schemeClr>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a:solidFill>
                  <a:schemeClr val="tx1"/>
                </a:solidFill>
                <a:latin typeface="BIZ UDPゴシック" panose="020B0400000000000000" pitchFamily="50" charset="-128"/>
                <a:ea typeface="BIZ UDPゴシック" panose="020B0400000000000000" pitchFamily="50" charset="-128"/>
              </a:rPr>
              <a:t>食への意識変化</a:t>
            </a:r>
            <a:endParaRPr kumimoji="1" lang="ja-JP" altLang="en-US" dirty="0">
              <a:solidFill>
                <a:schemeClr val="tx1"/>
              </a:solidFill>
              <a:latin typeface="BIZ UDPゴシック" panose="020B0400000000000000" pitchFamily="50" charset="-128"/>
              <a:ea typeface="BIZ UDPゴシック" panose="020B0400000000000000" pitchFamily="50" charset="-128"/>
            </a:endParaRPr>
          </a:p>
        </p:txBody>
      </p:sp>
      <p:sp>
        <p:nvSpPr>
          <p:cNvPr id="94" name="四角形: 角を丸くする 93">
            <a:extLst>
              <a:ext uri="{FF2B5EF4-FFF2-40B4-BE49-F238E27FC236}">
                <a16:creationId xmlns:a16="http://schemas.microsoft.com/office/drawing/2014/main" id="{1EEA93A4-9EE0-2730-A250-17F3A8344872}"/>
              </a:ext>
            </a:extLst>
          </p:cNvPr>
          <p:cNvSpPr/>
          <p:nvPr/>
        </p:nvSpPr>
        <p:spPr>
          <a:xfrm>
            <a:off x="108747" y="5420161"/>
            <a:ext cx="1836000" cy="338554"/>
          </a:xfrm>
          <a:prstGeom prst="roundRect">
            <a:avLst/>
          </a:prstGeom>
          <a:solidFill>
            <a:schemeClr val="accent3">
              <a:lumMod val="20000"/>
              <a:lumOff val="80000"/>
            </a:schemeClr>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latin typeface="BIZ UDPゴシック" panose="020B0400000000000000" pitchFamily="50" charset="-128"/>
                <a:ea typeface="BIZ UDPゴシック" panose="020B0400000000000000" pitchFamily="50" charset="-128"/>
              </a:rPr>
              <a:t>技術革新</a:t>
            </a:r>
          </a:p>
        </p:txBody>
      </p:sp>
      <p:sp>
        <p:nvSpPr>
          <p:cNvPr id="95" name="四角形: 角を丸くする 94">
            <a:extLst>
              <a:ext uri="{FF2B5EF4-FFF2-40B4-BE49-F238E27FC236}">
                <a16:creationId xmlns:a16="http://schemas.microsoft.com/office/drawing/2014/main" id="{D8946F77-8FB4-21BF-83EC-642CE28DAA67}"/>
              </a:ext>
            </a:extLst>
          </p:cNvPr>
          <p:cNvSpPr/>
          <p:nvPr/>
        </p:nvSpPr>
        <p:spPr>
          <a:xfrm>
            <a:off x="118261" y="5838068"/>
            <a:ext cx="1836000" cy="338554"/>
          </a:xfrm>
          <a:prstGeom prst="roundRect">
            <a:avLst/>
          </a:prstGeom>
          <a:solidFill>
            <a:schemeClr val="accent5">
              <a:lumMod val="20000"/>
              <a:lumOff val="80000"/>
            </a:schemeClr>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a:solidFill>
                  <a:schemeClr val="tx1"/>
                </a:solidFill>
                <a:latin typeface="BIZ UDPゴシック" panose="020B0400000000000000" pitchFamily="50" charset="-128"/>
                <a:ea typeface="BIZ UDPゴシック" panose="020B0400000000000000" pitchFamily="50" charset="-128"/>
              </a:rPr>
              <a:t>観光</a:t>
            </a:r>
            <a:endParaRPr kumimoji="1" lang="ja-JP" altLang="en-US" dirty="0">
              <a:solidFill>
                <a:schemeClr val="tx1"/>
              </a:solidFill>
              <a:latin typeface="BIZ UDPゴシック" panose="020B0400000000000000" pitchFamily="50" charset="-128"/>
              <a:ea typeface="BIZ UDPゴシック" panose="020B0400000000000000" pitchFamily="50" charset="-128"/>
            </a:endParaRPr>
          </a:p>
        </p:txBody>
      </p:sp>
      <p:sp>
        <p:nvSpPr>
          <p:cNvPr id="96" name="四角形: 角を丸くする 95">
            <a:extLst>
              <a:ext uri="{FF2B5EF4-FFF2-40B4-BE49-F238E27FC236}">
                <a16:creationId xmlns:a16="http://schemas.microsoft.com/office/drawing/2014/main" id="{BFE1C310-5224-EE96-DA54-20981A78D16D}"/>
              </a:ext>
            </a:extLst>
          </p:cNvPr>
          <p:cNvSpPr/>
          <p:nvPr/>
        </p:nvSpPr>
        <p:spPr>
          <a:xfrm>
            <a:off x="118261" y="6246612"/>
            <a:ext cx="1836000" cy="338554"/>
          </a:xfrm>
          <a:prstGeom prst="roundRect">
            <a:avLst/>
          </a:prstGeom>
          <a:solidFill>
            <a:schemeClr val="accent2">
              <a:lumMod val="20000"/>
              <a:lumOff val="8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latin typeface="BIZ UDPゴシック" panose="020B0400000000000000" pitchFamily="50" charset="-128"/>
                <a:ea typeface="BIZ UDPゴシック" panose="020B0400000000000000" pitchFamily="50" charset="-128"/>
              </a:rPr>
              <a:t>気候変動</a:t>
            </a:r>
          </a:p>
        </p:txBody>
      </p:sp>
      <p:sp>
        <p:nvSpPr>
          <p:cNvPr id="97" name="テキスト ボックス 96">
            <a:extLst>
              <a:ext uri="{FF2B5EF4-FFF2-40B4-BE49-F238E27FC236}">
                <a16:creationId xmlns:a16="http://schemas.microsoft.com/office/drawing/2014/main" id="{B1BE79E4-9A15-B531-6E42-2D40C2B84279}"/>
              </a:ext>
            </a:extLst>
          </p:cNvPr>
          <p:cNvSpPr txBox="1"/>
          <p:nvPr/>
        </p:nvSpPr>
        <p:spPr>
          <a:xfrm>
            <a:off x="128085" y="2580895"/>
            <a:ext cx="1267771" cy="338554"/>
          </a:xfrm>
          <a:prstGeom prst="rect">
            <a:avLst/>
          </a:prstGeom>
          <a:solidFill>
            <a:schemeClr val="bg1"/>
          </a:solidFill>
          <a:ln>
            <a:noFill/>
          </a:ln>
        </p:spPr>
        <p:txBody>
          <a:bodyPr wrap="square" rtlCol="0">
            <a:spAutoFit/>
          </a:bodyPr>
          <a:lstStyle/>
          <a:p>
            <a:r>
              <a:rPr lang="ja-JP" altLang="en-US" sz="1600" b="1" u="sng" dirty="0">
                <a:latin typeface="BIZ UDPゴシック" panose="020B0400000000000000" pitchFamily="50" charset="-128"/>
                <a:ea typeface="BIZ UDPゴシック" panose="020B0400000000000000" pitchFamily="50" charset="-128"/>
              </a:rPr>
              <a:t>課題</a:t>
            </a:r>
            <a:endParaRPr lang="en-US" altLang="ja-JP" sz="1600" b="1" u="sng" dirty="0">
              <a:latin typeface="BIZ UDPゴシック" panose="020B0400000000000000" pitchFamily="50" charset="-128"/>
              <a:ea typeface="BIZ UDPゴシック" panose="020B0400000000000000" pitchFamily="50" charset="-128"/>
            </a:endParaRPr>
          </a:p>
        </p:txBody>
      </p:sp>
      <p:sp>
        <p:nvSpPr>
          <p:cNvPr id="98" name="テキスト ボックス 97">
            <a:extLst>
              <a:ext uri="{FF2B5EF4-FFF2-40B4-BE49-F238E27FC236}">
                <a16:creationId xmlns:a16="http://schemas.microsoft.com/office/drawing/2014/main" id="{9B046811-459F-DF49-2555-8F3E8043F909}"/>
              </a:ext>
            </a:extLst>
          </p:cNvPr>
          <p:cNvSpPr txBox="1"/>
          <p:nvPr/>
        </p:nvSpPr>
        <p:spPr>
          <a:xfrm>
            <a:off x="131374" y="1367154"/>
            <a:ext cx="1841315" cy="1107996"/>
          </a:xfrm>
          <a:prstGeom prst="rect">
            <a:avLst/>
          </a:prstGeom>
          <a:noFill/>
          <a:ln>
            <a:noFill/>
          </a:ln>
        </p:spPr>
        <p:txBody>
          <a:bodyPr wrap="square" rtlCol="0">
            <a:spAutoFit/>
          </a:bodyPr>
          <a:lstStyle/>
          <a:p>
            <a:r>
              <a:rPr lang="ja-JP" altLang="en-US" sz="1100" dirty="0">
                <a:latin typeface="BIZ UDPゴシック" panose="020B0400000000000000" pitchFamily="50" charset="-128"/>
                <a:ea typeface="BIZ UDPゴシック" panose="020B0400000000000000" pitchFamily="50" charset="-128"/>
              </a:rPr>
              <a:t>・農業産出額は増加傾向</a:t>
            </a:r>
            <a:endParaRPr lang="en-US" altLang="ja-JP" sz="1100" dirty="0">
              <a:latin typeface="BIZ UDPゴシック" panose="020B0400000000000000" pitchFamily="50" charset="-128"/>
              <a:ea typeface="BIZ UDPゴシック" panose="020B0400000000000000" pitchFamily="50" charset="-128"/>
            </a:endParaRPr>
          </a:p>
          <a:p>
            <a:r>
              <a:rPr lang="ja-JP" altLang="en-US" sz="1100" dirty="0">
                <a:latin typeface="BIZ UDPゴシック" panose="020B0400000000000000" pitchFamily="50" charset="-128"/>
                <a:ea typeface="BIZ UDPゴシック" panose="020B0400000000000000" pitchFamily="50" charset="-128"/>
              </a:rPr>
              <a:t>・各地域で産地を形成</a:t>
            </a:r>
            <a:endParaRPr lang="en-US" altLang="ja-JP" sz="1100" dirty="0">
              <a:latin typeface="BIZ UDPゴシック" panose="020B0400000000000000" pitchFamily="50" charset="-128"/>
              <a:ea typeface="BIZ UDPゴシック" panose="020B0400000000000000" pitchFamily="50" charset="-128"/>
            </a:endParaRPr>
          </a:p>
          <a:p>
            <a:r>
              <a:rPr lang="ja-JP" altLang="en-US" sz="1100" dirty="0">
                <a:latin typeface="BIZ UDPゴシック" panose="020B0400000000000000" pitchFamily="50" charset="-128"/>
                <a:ea typeface="BIZ UDPゴシック" panose="020B0400000000000000" pitchFamily="50" charset="-128"/>
              </a:rPr>
              <a:t>・多様な企業が参入</a:t>
            </a:r>
            <a:endParaRPr lang="en-US" altLang="ja-JP" sz="1100" dirty="0">
              <a:latin typeface="BIZ UDPゴシック" panose="020B0400000000000000" pitchFamily="50" charset="-128"/>
              <a:ea typeface="BIZ UDPゴシック" panose="020B0400000000000000" pitchFamily="50" charset="-128"/>
            </a:endParaRPr>
          </a:p>
          <a:p>
            <a:r>
              <a:rPr lang="ja-JP" altLang="en-US" sz="1100" dirty="0">
                <a:latin typeface="BIZ UDPゴシック" panose="020B0400000000000000" pitchFamily="50" charset="-128"/>
                <a:ea typeface="BIZ UDPゴシック" panose="020B0400000000000000" pitchFamily="50" charset="-128"/>
              </a:rPr>
              <a:t>・交流型農業の増加</a:t>
            </a:r>
            <a:endParaRPr lang="en-US" altLang="ja-JP" sz="1100" dirty="0">
              <a:latin typeface="BIZ UDPゴシック" panose="020B0400000000000000" pitchFamily="50" charset="-128"/>
              <a:ea typeface="BIZ UDPゴシック" panose="020B0400000000000000" pitchFamily="50" charset="-128"/>
            </a:endParaRPr>
          </a:p>
          <a:p>
            <a:r>
              <a:rPr lang="ja-JP" altLang="en-US" sz="1100" dirty="0">
                <a:latin typeface="BIZ UDPゴシック" panose="020B0400000000000000" pitchFamily="50" charset="-128"/>
                <a:ea typeface="BIZ UDPゴシック" panose="020B0400000000000000" pitchFamily="50" charset="-128"/>
              </a:rPr>
              <a:t>・地域計画により将来の</a:t>
            </a:r>
            <a:endParaRPr lang="en-US" altLang="ja-JP" sz="1100" dirty="0">
              <a:latin typeface="BIZ UDPゴシック" panose="020B0400000000000000" pitchFamily="50" charset="-128"/>
              <a:ea typeface="BIZ UDPゴシック" panose="020B0400000000000000" pitchFamily="50" charset="-128"/>
            </a:endParaRPr>
          </a:p>
          <a:p>
            <a:r>
              <a:rPr lang="ja-JP" altLang="en-US" sz="1100" dirty="0">
                <a:latin typeface="BIZ UDPゴシック" panose="020B0400000000000000" pitchFamily="50" charset="-128"/>
                <a:ea typeface="BIZ UDPゴシック" panose="020B0400000000000000" pitchFamily="50" charset="-128"/>
              </a:rPr>
              <a:t>　農地利用意向を把握</a:t>
            </a:r>
            <a:endParaRPr lang="en-US" altLang="ja-JP" sz="1100" dirty="0">
              <a:latin typeface="BIZ UDPゴシック" panose="020B0400000000000000" pitchFamily="50" charset="-128"/>
              <a:ea typeface="BIZ UDPゴシック" panose="020B0400000000000000" pitchFamily="50" charset="-128"/>
            </a:endParaRPr>
          </a:p>
        </p:txBody>
      </p:sp>
      <p:sp>
        <p:nvSpPr>
          <p:cNvPr id="99" name="テキスト ボックス 98">
            <a:extLst>
              <a:ext uri="{FF2B5EF4-FFF2-40B4-BE49-F238E27FC236}">
                <a16:creationId xmlns:a16="http://schemas.microsoft.com/office/drawing/2014/main" id="{899F0A0C-C902-D944-A1AF-95ADCFACE8BF}"/>
              </a:ext>
            </a:extLst>
          </p:cNvPr>
          <p:cNvSpPr txBox="1"/>
          <p:nvPr/>
        </p:nvSpPr>
        <p:spPr>
          <a:xfrm>
            <a:off x="10931023" y="2198575"/>
            <a:ext cx="995177" cy="415498"/>
          </a:xfrm>
          <a:prstGeom prst="rect">
            <a:avLst/>
          </a:prstGeom>
          <a:solidFill>
            <a:schemeClr val="accent4">
              <a:lumMod val="20000"/>
              <a:lumOff val="80000"/>
            </a:schemeClr>
          </a:solidFill>
          <a:ln>
            <a:solidFill>
              <a:srgbClr val="FF0000"/>
            </a:solidFill>
          </a:ln>
        </p:spPr>
        <p:txBody>
          <a:bodyPr wrap="square" rtlCol="0">
            <a:spAutoFit/>
          </a:bodyPr>
          <a:lstStyle/>
          <a:p>
            <a:r>
              <a:rPr lang="ja-JP" altLang="en-US" sz="1050" dirty="0">
                <a:latin typeface="BIZ UDPゴシック" panose="020B0400000000000000" pitchFamily="50" charset="-128"/>
                <a:ea typeface="BIZ UDPゴシック" panose="020B0400000000000000" pitchFamily="50" charset="-128"/>
              </a:rPr>
              <a:t>・ブランド力向上</a:t>
            </a:r>
            <a:endParaRPr lang="en-US" altLang="ja-JP" sz="1050" dirty="0">
              <a:latin typeface="BIZ UDPゴシック" panose="020B0400000000000000" pitchFamily="50" charset="-128"/>
              <a:ea typeface="BIZ UDPゴシック" panose="020B0400000000000000" pitchFamily="50" charset="-128"/>
            </a:endParaRPr>
          </a:p>
        </p:txBody>
      </p:sp>
      <p:sp>
        <p:nvSpPr>
          <p:cNvPr id="50" name="テキスト ボックス 49">
            <a:extLst>
              <a:ext uri="{FF2B5EF4-FFF2-40B4-BE49-F238E27FC236}">
                <a16:creationId xmlns:a16="http://schemas.microsoft.com/office/drawing/2014/main" id="{480A0DC9-4539-9335-D0B1-A8CB496D3CFC}"/>
              </a:ext>
            </a:extLst>
          </p:cNvPr>
          <p:cNvSpPr txBox="1"/>
          <p:nvPr/>
        </p:nvSpPr>
        <p:spPr>
          <a:xfrm>
            <a:off x="7575518" y="1628092"/>
            <a:ext cx="1437493" cy="253916"/>
          </a:xfrm>
          <a:prstGeom prst="rect">
            <a:avLst/>
          </a:prstGeom>
          <a:solidFill>
            <a:schemeClr val="accent4">
              <a:lumMod val="20000"/>
              <a:lumOff val="80000"/>
            </a:schemeClr>
          </a:solidFill>
          <a:ln>
            <a:solidFill>
              <a:srgbClr val="FF0000"/>
            </a:solidFill>
          </a:ln>
        </p:spPr>
        <p:txBody>
          <a:bodyPr wrap="square" rtlCol="0">
            <a:spAutoFit/>
          </a:bodyPr>
          <a:lstStyle/>
          <a:p>
            <a:r>
              <a:rPr lang="ja-JP" altLang="en-US" sz="1050" dirty="0">
                <a:latin typeface="BIZ UDPゴシック" panose="020B0400000000000000" pitchFamily="50" charset="-128"/>
                <a:ea typeface="BIZ UDPゴシック" panose="020B0400000000000000" pitchFamily="50" charset="-128"/>
              </a:rPr>
              <a:t>・ブランド力向上</a:t>
            </a:r>
            <a:endParaRPr lang="en-US" altLang="ja-JP" sz="1050" dirty="0">
              <a:latin typeface="BIZ UDPゴシック" panose="020B0400000000000000" pitchFamily="50" charset="-128"/>
              <a:ea typeface="BIZ UDPゴシック" panose="020B0400000000000000" pitchFamily="50" charset="-128"/>
            </a:endParaRPr>
          </a:p>
        </p:txBody>
      </p:sp>
      <p:sp>
        <p:nvSpPr>
          <p:cNvPr id="60" name="テキスト ボックス 59">
            <a:extLst>
              <a:ext uri="{FF2B5EF4-FFF2-40B4-BE49-F238E27FC236}">
                <a16:creationId xmlns:a16="http://schemas.microsoft.com/office/drawing/2014/main" id="{6FA0DA60-1324-A212-50A7-A2D08568A53D}"/>
              </a:ext>
            </a:extLst>
          </p:cNvPr>
          <p:cNvSpPr txBox="1"/>
          <p:nvPr/>
        </p:nvSpPr>
        <p:spPr>
          <a:xfrm>
            <a:off x="6084349" y="5773704"/>
            <a:ext cx="2902392" cy="253916"/>
          </a:xfrm>
          <a:prstGeom prst="rect">
            <a:avLst/>
          </a:prstGeom>
          <a:solidFill>
            <a:schemeClr val="accent4">
              <a:lumMod val="20000"/>
              <a:lumOff val="80000"/>
            </a:schemeClr>
          </a:solidFill>
          <a:ln>
            <a:solidFill>
              <a:srgbClr val="FF0000"/>
            </a:solidFill>
          </a:ln>
        </p:spPr>
        <p:txBody>
          <a:bodyPr wrap="square" rtlCol="0">
            <a:spAutoFit/>
          </a:bodyPr>
          <a:lstStyle/>
          <a:p>
            <a:r>
              <a:rPr lang="ja-JP" altLang="en-US" sz="1050" dirty="0">
                <a:latin typeface="BIZ UDPゴシック" panose="020B0400000000000000" pitchFamily="50" charset="-128"/>
                <a:ea typeface="BIZ UDPゴシック" panose="020B0400000000000000" pitchFamily="50" charset="-128"/>
              </a:rPr>
              <a:t>・行動変容の促進（</a:t>
            </a:r>
            <a:r>
              <a:rPr lang="en-US" altLang="ja-JP" sz="1050" dirty="0">
                <a:latin typeface="BIZ UDPゴシック" panose="020B0400000000000000" pitchFamily="50" charset="-128"/>
                <a:ea typeface="BIZ UDPゴシック" panose="020B0400000000000000" pitchFamily="50" charset="-128"/>
              </a:rPr>
              <a:t>Osaka </a:t>
            </a:r>
            <a:r>
              <a:rPr lang="en-US" altLang="ja-JP" sz="1050" dirty="0" err="1">
                <a:latin typeface="BIZ UDPゴシック" panose="020B0400000000000000" pitchFamily="50" charset="-128"/>
                <a:ea typeface="BIZ UDPゴシック" panose="020B0400000000000000" pitchFamily="50" charset="-128"/>
              </a:rPr>
              <a:t>AgreenAction</a:t>
            </a:r>
            <a:r>
              <a:rPr lang="ja-JP" altLang="en-US" sz="1050" dirty="0">
                <a:latin typeface="BIZ UDPゴシック" panose="020B0400000000000000" pitchFamily="50" charset="-128"/>
                <a:ea typeface="BIZ UDPゴシック" panose="020B0400000000000000" pitchFamily="50" charset="-128"/>
              </a:rPr>
              <a:t>）</a:t>
            </a:r>
            <a:endParaRPr lang="en-US" altLang="ja-JP" sz="1050" dirty="0">
              <a:latin typeface="BIZ UDPゴシック" panose="020B0400000000000000" pitchFamily="50" charset="-128"/>
              <a:ea typeface="BIZ UDPゴシック" panose="020B0400000000000000" pitchFamily="50" charset="-128"/>
            </a:endParaRPr>
          </a:p>
        </p:txBody>
      </p:sp>
      <p:sp>
        <p:nvSpPr>
          <p:cNvPr id="11" name="スライド番号プレースホルダー 5">
            <a:extLst>
              <a:ext uri="{FF2B5EF4-FFF2-40B4-BE49-F238E27FC236}">
                <a16:creationId xmlns:a16="http://schemas.microsoft.com/office/drawing/2014/main" id="{36C45912-901A-567B-D658-A05981E9E60F}"/>
              </a:ext>
            </a:extLst>
          </p:cNvPr>
          <p:cNvSpPr txBox="1">
            <a:spLocks/>
          </p:cNvSpPr>
          <p:nvPr/>
        </p:nvSpPr>
        <p:spPr>
          <a:xfrm>
            <a:off x="10635748" y="6516347"/>
            <a:ext cx="1312025" cy="365125"/>
          </a:xfrm>
          <a:prstGeom prst="rect">
            <a:avLst/>
          </a:prstGeom>
        </p:spPr>
        <p:txBody>
          <a:bodyPr vert="horz" lIns="91440" tIns="45720" rIns="91440" bIns="45720" rtlCol="0" anchor="ctr"/>
          <a:lstStyle>
            <a:defPPr>
              <a:defRPr lang="ja-JP"/>
            </a:defPPr>
            <a:lvl1pPr marL="0" algn="r" defTabSz="914400" rtl="0" eaLnBrk="1" latinLnBrk="0" hangingPunct="1">
              <a:defRPr kumimoji="1" sz="1200" kern="1200">
                <a:solidFill>
                  <a:schemeClr val="tx1">
                    <a:tint val="75000"/>
                  </a:schemeClr>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defTabSz="457200"/>
            <a:r>
              <a:rPr lang="en-US" altLang="ja-JP" sz="2400" dirty="0">
                <a:solidFill>
                  <a:prstClr val="black"/>
                </a:solidFill>
                <a:latin typeface="Calibri" panose="020F0502020204030204"/>
                <a:ea typeface="ＭＳ Ｐゴシック" panose="020B0600070205080204" pitchFamily="50" charset="-128"/>
              </a:rPr>
              <a:t>1-</a:t>
            </a:r>
            <a:fld id="{C6678B24-D225-48CB-84C5-697AA65AEC0C}" type="slidenum">
              <a:rPr lang="ja-JP" altLang="en-US" sz="2400" smtClean="0">
                <a:solidFill>
                  <a:prstClr val="black"/>
                </a:solidFill>
                <a:latin typeface="Calibri" panose="020F0502020204030204"/>
                <a:ea typeface="ＭＳ Ｐゴシック" panose="020B0600070205080204" pitchFamily="50" charset="-128"/>
              </a:rPr>
              <a:pPr defTabSz="457200"/>
              <a:t>4</a:t>
            </a:fld>
            <a:endParaRPr lang="ja-JP" altLang="en-US" sz="2400" dirty="0">
              <a:solidFill>
                <a:prstClr val="black"/>
              </a:solidFill>
              <a:latin typeface="Calibri" panose="020F0502020204030204"/>
              <a:ea typeface="ＭＳ Ｐゴシック" panose="020B0600070205080204" pitchFamily="50" charset="-128"/>
            </a:endParaRPr>
          </a:p>
        </p:txBody>
      </p:sp>
    </p:spTree>
    <p:extLst>
      <p:ext uri="{BB962C8B-B14F-4D97-AF65-F5344CB8AC3E}">
        <p14:creationId xmlns:p14="http://schemas.microsoft.com/office/powerpoint/2010/main" val="2815265221"/>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レトロスペクト">
  <a:themeElements>
    <a:clrScheme name="レトロスペクト">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6B9F25"/>
      </a:hlink>
      <a:folHlink>
        <a:srgbClr val="B26B02"/>
      </a:folHlink>
    </a:clrScheme>
    <a:fontScheme name="レトロスペクト">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レトロスペクト">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D26EA377-59BD-4C9C-9D94-EE8416EE4C79}"/>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2507</TotalTime>
  <Words>1191</Words>
  <Application>Microsoft Office PowerPoint</Application>
  <PresentationFormat>ワイド画面</PresentationFormat>
  <Paragraphs>119</Paragraphs>
  <Slides>4</Slides>
  <Notes>0</Notes>
  <HiddenSlides>0</HiddenSlides>
  <MMClips>0</MMClips>
  <ScaleCrop>false</ScaleCrop>
  <HeadingPairs>
    <vt:vector size="6" baseType="variant">
      <vt:variant>
        <vt:lpstr>使用されているフォント</vt:lpstr>
      </vt:variant>
      <vt:variant>
        <vt:i4>6</vt:i4>
      </vt:variant>
      <vt:variant>
        <vt:lpstr>テーマ</vt:lpstr>
      </vt:variant>
      <vt:variant>
        <vt:i4>2</vt:i4>
      </vt:variant>
      <vt:variant>
        <vt:lpstr>スライド タイトル</vt:lpstr>
      </vt:variant>
      <vt:variant>
        <vt:i4>4</vt:i4>
      </vt:variant>
    </vt:vector>
  </HeadingPairs>
  <TitlesOfParts>
    <vt:vector size="12" baseType="lpstr">
      <vt:lpstr>BIZ UDPゴシック</vt:lpstr>
      <vt:lpstr>游ゴシック</vt:lpstr>
      <vt:lpstr>游ゴシック Light</vt:lpstr>
      <vt:lpstr>Arial</vt:lpstr>
      <vt:lpstr>Calibri</vt:lpstr>
      <vt:lpstr>Calibri Light</vt:lpstr>
      <vt:lpstr>Office テーマ</vt:lpstr>
      <vt:lpstr>レトロスペクト</vt:lpstr>
      <vt:lpstr>おおさか農政アクションプラン 第３回検討部会</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下風　一輝</dc:creator>
  <cp:lastModifiedBy>nousei</cp:lastModifiedBy>
  <cp:revision>210</cp:revision>
  <cp:lastPrinted>2026-05-26T05:37:48Z</cp:lastPrinted>
  <dcterms:created xsi:type="dcterms:W3CDTF">2025-11-12T05:13:13Z</dcterms:created>
  <dcterms:modified xsi:type="dcterms:W3CDTF">2026-09-08T04:23:48Z</dcterms:modified>
</cp:coreProperties>
</file>