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73" r:id="rId2"/>
  </p:sldIdLst>
  <p:sldSz cx="9601200" cy="12801600" type="A3"/>
  <p:notesSz cx="6807200" cy="9939338"/>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7" algn="l" defTabSz="457178" rtl="0" eaLnBrk="1" latinLnBrk="0" hangingPunct="1">
      <a:defRPr sz="1800" kern="1200">
        <a:solidFill>
          <a:schemeClr val="tx1"/>
        </a:solidFill>
        <a:latin typeface="+mn-lt"/>
        <a:ea typeface="+mn-ea"/>
        <a:cs typeface="+mn-cs"/>
      </a:defRPr>
    </a:lvl3pPr>
    <a:lvl4pPr marL="1371536" algn="l" defTabSz="457178" rtl="0" eaLnBrk="1" latinLnBrk="0" hangingPunct="1">
      <a:defRPr sz="1800" kern="1200">
        <a:solidFill>
          <a:schemeClr val="tx1"/>
        </a:solidFill>
        <a:latin typeface="+mn-lt"/>
        <a:ea typeface="+mn-ea"/>
        <a:cs typeface="+mn-cs"/>
      </a:defRPr>
    </a:lvl4pPr>
    <a:lvl5pPr marL="1828714" algn="l" defTabSz="457178" rtl="0" eaLnBrk="1" latinLnBrk="0" hangingPunct="1">
      <a:defRPr sz="1800" kern="1200">
        <a:solidFill>
          <a:schemeClr val="tx1"/>
        </a:solidFill>
        <a:latin typeface="+mn-lt"/>
        <a:ea typeface="+mn-ea"/>
        <a:cs typeface="+mn-cs"/>
      </a:defRPr>
    </a:lvl5pPr>
    <a:lvl6pPr marL="2285892" algn="l" defTabSz="457178" rtl="0" eaLnBrk="1" latinLnBrk="0" hangingPunct="1">
      <a:defRPr sz="1800" kern="1200">
        <a:solidFill>
          <a:schemeClr val="tx1"/>
        </a:solidFill>
        <a:latin typeface="+mn-lt"/>
        <a:ea typeface="+mn-ea"/>
        <a:cs typeface="+mn-cs"/>
      </a:defRPr>
    </a:lvl6pPr>
    <a:lvl7pPr marL="2743070" algn="l" defTabSz="457178" rtl="0" eaLnBrk="1" latinLnBrk="0" hangingPunct="1">
      <a:defRPr sz="1800" kern="1200">
        <a:solidFill>
          <a:schemeClr val="tx1"/>
        </a:solidFill>
        <a:latin typeface="+mn-lt"/>
        <a:ea typeface="+mn-ea"/>
        <a:cs typeface="+mn-cs"/>
      </a:defRPr>
    </a:lvl7pPr>
    <a:lvl8pPr marL="3200249" algn="l" defTabSz="457178" rtl="0" eaLnBrk="1" latinLnBrk="0" hangingPunct="1">
      <a:defRPr sz="1800" kern="1200">
        <a:solidFill>
          <a:schemeClr val="tx1"/>
        </a:solidFill>
        <a:latin typeface="+mn-lt"/>
        <a:ea typeface="+mn-ea"/>
        <a:cs typeface="+mn-cs"/>
      </a:defRPr>
    </a:lvl8pPr>
    <a:lvl9pPr marL="3657428"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FF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94660"/>
  </p:normalViewPr>
  <p:slideViewPr>
    <p:cSldViewPr snapToGrid="0">
      <p:cViewPr>
        <p:scale>
          <a:sx n="150" d="100"/>
          <a:sy n="150" d="100"/>
        </p:scale>
        <p:origin x="-906" y="-7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40" tIns="45720" rIns="91440" bIns="45720" rtlCol="0"/>
          <a:lstStyle>
            <a:lvl1pPr algn="r">
              <a:defRPr sz="1200"/>
            </a:lvl1pPr>
          </a:lstStyle>
          <a:p>
            <a:fld id="{9E9423B7-74C2-4A34-8811-FFF539FF357D}" type="datetimeFigureOut">
              <a:rPr kumimoji="1" lang="ja-JP" altLang="en-US" smtClean="0"/>
              <a:t>2020/2/5</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40" tIns="45720" rIns="91440" bIns="45720" rtlCol="0" anchor="b"/>
          <a:lstStyle>
            <a:lvl1pPr algn="r">
              <a:defRPr sz="1200"/>
            </a:lvl1pPr>
          </a:lstStyle>
          <a:p>
            <a:fld id="{74A83068-937D-442B-8CC5-604FCC261008}" type="slidenum">
              <a:rPr kumimoji="1" lang="ja-JP" altLang="en-US" smtClean="0"/>
              <a:t>‹#›</a:t>
            </a:fld>
            <a:endParaRPr kumimoji="1" lang="ja-JP" altLang="en-US"/>
          </a:p>
        </p:txBody>
      </p:sp>
    </p:spTree>
    <p:extLst>
      <p:ext uri="{BB962C8B-B14F-4D97-AF65-F5344CB8AC3E}">
        <p14:creationId xmlns:p14="http://schemas.microsoft.com/office/powerpoint/2010/main" val="1099074939"/>
      </p:ext>
    </p:extLst>
  </p:cSld>
  <p:clrMap bg1="lt1" tx1="dk1" bg2="lt2" tx2="dk2" accent1="accent1" accent2="accent2" accent3="accent3" accent4="accent4" accent5="accent5" accent6="accent6" hlink="hlink" folHlink="folHlink"/>
  <p:notesStyle>
    <a:lvl1pPr marL="0" algn="l" defTabSz="914357" rtl="0" eaLnBrk="1" latinLnBrk="0" hangingPunct="1">
      <a:defRPr kumimoji="1" sz="1200" kern="1200">
        <a:solidFill>
          <a:schemeClr val="tx1"/>
        </a:solidFill>
        <a:latin typeface="+mn-lt"/>
        <a:ea typeface="+mn-ea"/>
        <a:cs typeface="+mn-cs"/>
      </a:defRPr>
    </a:lvl1pPr>
    <a:lvl2pPr marL="457178" algn="l" defTabSz="914357" rtl="0" eaLnBrk="1" latinLnBrk="0" hangingPunct="1">
      <a:defRPr kumimoji="1" sz="1200" kern="1200">
        <a:solidFill>
          <a:schemeClr val="tx1"/>
        </a:solidFill>
        <a:latin typeface="+mn-lt"/>
        <a:ea typeface="+mn-ea"/>
        <a:cs typeface="+mn-cs"/>
      </a:defRPr>
    </a:lvl2pPr>
    <a:lvl3pPr marL="914357" algn="l" defTabSz="914357" rtl="0" eaLnBrk="1" latinLnBrk="0" hangingPunct="1">
      <a:defRPr kumimoji="1" sz="1200" kern="1200">
        <a:solidFill>
          <a:schemeClr val="tx1"/>
        </a:solidFill>
        <a:latin typeface="+mn-lt"/>
        <a:ea typeface="+mn-ea"/>
        <a:cs typeface="+mn-cs"/>
      </a:defRPr>
    </a:lvl3pPr>
    <a:lvl4pPr marL="1371536" algn="l" defTabSz="914357" rtl="0" eaLnBrk="1" latinLnBrk="0" hangingPunct="1">
      <a:defRPr kumimoji="1" sz="1200" kern="1200">
        <a:solidFill>
          <a:schemeClr val="tx1"/>
        </a:solidFill>
        <a:latin typeface="+mn-lt"/>
        <a:ea typeface="+mn-ea"/>
        <a:cs typeface="+mn-cs"/>
      </a:defRPr>
    </a:lvl4pPr>
    <a:lvl5pPr marL="1828714" algn="l" defTabSz="914357" rtl="0" eaLnBrk="1" latinLnBrk="0" hangingPunct="1">
      <a:defRPr kumimoji="1" sz="1200" kern="1200">
        <a:solidFill>
          <a:schemeClr val="tx1"/>
        </a:solidFill>
        <a:latin typeface="+mn-lt"/>
        <a:ea typeface="+mn-ea"/>
        <a:cs typeface="+mn-cs"/>
      </a:defRPr>
    </a:lvl5pPr>
    <a:lvl6pPr marL="2285892" algn="l" defTabSz="914357" rtl="0" eaLnBrk="1" latinLnBrk="0" hangingPunct="1">
      <a:defRPr kumimoji="1" sz="1200" kern="1200">
        <a:solidFill>
          <a:schemeClr val="tx1"/>
        </a:solidFill>
        <a:latin typeface="+mn-lt"/>
        <a:ea typeface="+mn-ea"/>
        <a:cs typeface="+mn-cs"/>
      </a:defRPr>
    </a:lvl6pPr>
    <a:lvl7pPr marL="2743070" algn="l" defTabSz="914357" rtl="0" eaLnBrk="1" latinLnBrk="0" hangingPunct="1">
      <a:defRPr kumimoji="1" sz="1200" kern="1200">
        <a:solidFill>
          <a:schemeClr val="tx1"/>
        </a:solidFill>
        <a:latin typeface="+mn-lt"/>
        <a:ea typeface="+mn-ea"/>
        <a:cs typeface="+mn-cs"/>
      </a:defRPr>
    </a:lvl7pPr>
    <a:lvl8pPr marL="3200249" algn="l" defTabSz="914357" rtl="0" eaLnBrk="1" latinLnBrk="0" hangingPunct="1">
      <a:defRPr kumimoji="1" sz="1200" kern="1200">
        <a:solidFill>
          <a:schemeClr val="tx1"/>
        </a:solidFill>
        <a:latin typeface="+mn-lt"/>
        <a:ea typeface="+mn-ea"/>
        <a:cs typeface="+mn-cs"/>
      </a:defRPr>
    </a:lvl8pPr>
    <a:lvl9pPr marL="3657428" algn="l" defTabSz="91435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118" y="3977076"/>
            <a:ext cx="8161022" cy="2744047"/>
          </a:xfrm>
        </p:spPr>
        <p:txBody>
          <a:body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440184" y="7254240"/>
            <a:ext cx="6720840" cy="3271520"/>
          </a:xfrm>
        </p:spPr>
        <p:txBody>
          <a:bodyPr/>
          <a:lstStyle>
            <a:lvl1pPr marL="0" indent="0" algn="ctr">
              <a:buNone/>
              <a:defRPr>
                <a:solidFill>
                  <a:schemeClr val="tx1">
                    <a:tint val="75000"/>
                  </a:schemeClr>
                </a:solidFill>
              </a:defRPr>
            </a:lvl1pPr>
            <a:lvl2pPr marL="359999" indent="0" algn="ctr">
              <a:buNone/>
              <a:defRPr>
                <a:solidFill>
                  <a:schemeClr val="tx1">
                    <a:tint val="75000"/>
                  </a:schemeClr>
                </a:solidFill>
              </a:defRPr>
            </a:lvl2pPr>
            <a:lvl3pPr marL="720003" indent="0" algn="ctr">
              <a:buNone/>
              <a:defRPr>
                <a:solidFill>
                  <a:schemeClr val="tx1">
                    <a:tint val="75000"/>
                  </a:schemeClr>
                </a:solidFill>
              </a:defRPr>
            </a:lvl3pPr>
            <a:lvl4pPr marL="1080002" indent="0" algn="ctr">
              <a:buNone/>
              <a:defRPr>
                <a:solidFill>
                  <a:schemeClr val="tx1">
                    <a:tint val="75000"/>
                  </a:schemeClr>
                </a:solidFill>
              </a:defRPr>
            </a:lvl4pPr>
            <a:lvl5pPr marL="1440004" indent="0" algn="ctr">
              <a:buNone/>
              <a:defRPr>
                <a:solidFill>
                  <a:schemeClr val="tx1">
                    <a:tint val="75000"/>
                  </a:schemeClr>
                </a:solidFill>
              </a:defRPr>
            </a:lvl5pPr>
            <a:lvl6pPr marL="1800004" indent="0" algn="ctr">
              <a:buNone/>
              <a:defRPr>
                <a:solidFill>
                  <a:schemeClr val="tx1">
                    <a:tint val="75000"/>
                  </a:schemeClr>
                </a:solidFill>
              </a:defRPr>
            </a:lvl6pPr>
            <a:lvl7pPr marL="2160005" indent="0" algn="ctr">
              <a:buNone/>
              <a:defRPr>
                <a:solidFill>
                  <a:schemeClr val="tx1">
                    <a:tint val="75000"/>
                  </a:schemeClr>
                </a:solidFill>
              </a:defRPr>
            </a:lvl7pPr>
            <a:lvl8pPr marL="2520006" indent="0" algn="ctr">
              <a:buNone/>
              <a:defRPr>
                <a:solidFill>
                  <a:schemeClr val="tx1">
                    <a:tint val="75000"/>
                  </a:schemeClr>
                </a:solidFill>
              </a:defRPr>
            </a:lvl8pPr>
            <a:lvl9pPr marL="2880008"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432343FD-F7BE-417D-AC4D-F12FC0778A53}" type="datetime1">
              <a:rPr kumimoji="1" lang="ja-JP" altLang="en-US" smtClean="0"/>
              <a:t>2020/2/5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3175153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B90D7B2-D030-4174-A85B-8A509A72733C}" type="datetime1">
              <a:rPr kumimoji="1" lang="ja-JP" altLang="en-US" smtClean="0"/>
              <a:t>2020/2/5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808285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60891" y="512711"/>
            <a:ext cx="2160270" cy="10922847"/>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80060" y="512711"/>
            <a:ext cx="6320790" cy="10922847"/>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432CD3-95A7-4676-A37D-AB446E1DC31A}" type="datetime1">
              <a:rPr kumimoji="1" lang="ja-JP" altLang="en-US" smtClean="0"/>
              <a:t>2020/2/5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1801330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0"/>
            <a:ext cx="9601200" cy="1333465"/>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998" tIns="36000" rIns="71998" bIns="36000" numCol="1" rtlCol="0" anchor="t" anchorCtr="0" compatLnSpc="1">
            <a:prstTxWarp prst="textNoShape">
              <a:avLst/>
            </a:prstTxWarp>
          </a:bodyPr>
          <a:lstStyle/>
          <a:p>
            <a:pPr defTabSz="353751" fontAlgn="base">
              <a:spcBef>
                <a:spcPct val="0"/>
              </a:spcBef>
              <a:spcAft>
                <a:spcPct val="0"/>
              </a:spcAft>
              <a:buClr>
                <a:srgbClr val="000000"/>
              </a:buClr>
              <a:buSzPct val="100000"/>
              <a:buFont typeface="Times New Roman" pitchFamily="18" charset="0"/>
              <a:buNone/>
            </a:pPr>
            <a:endParaRPr kumimoji="0" lang="ja-JP" altLang="en-US" sz="1418" dirty="0" smtClean="0">
              <a:solidFill>
                <a:srgbClr val="FFFFFF"/>
              </a:solidFill>
            </a:endParaRPr>
          </a:p>
        </p:txBody>
      </p:sp>
      <p:sp>
        <p:nvSpPr>
          <p:cNvPr id="4" name="スライド番号プレースホルダー 3"/>
          <p:cNvSpPr>
            <a:spLocks noGrp="1"/>
          </p:cNvSpPr>
          <p:nvPr>
            <p:ph type="sldNum" idx="11"/>
          </p:nvPr>
        </p:nvSpPr>
        <p:spPr/>
        <p:txBody>
          <a:bodyPr/>
          <a:lstStyle>
            <a:lvl1pPr defTabSz="72000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80067" y="400008"/>
            <a:ext cx="8636464" cy="933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6" tIns="46792" rIns="89986" bIns="46792" numCol="1" anchor="ctr" anchorCtr="0" compatLnSpc="1">
            <a:prstTxWarp prst="textNoShape">
              <a:avLst/>
            </a:prstTxWarp>
          </a:bodyPr>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23603120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60EFE674-1722-4674-8058-D8287351C65D}" type="datetime1">
              <a:rPr kumimoji="1" lang="ja-JP" altLang="en-US" smtClean="0"/>
              <a:t>2020/2/5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5762910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56" y="8226500"/>
            <a:ext cx="8161022" cy="2542540"/>
          </a:xfrm>
        </p:spPr>
        <p:txBody>
          <a:bodyPr anchor="t"/>
          <a:lstStyle>
            <a:lvl1pPr algn="l">
              <a:defRPr sz="3150" b="1" cap="all"/>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758456" y="5425886"/>
            <a:ext cx="8161022" cy="2800349"/>
          </a:xfrm>
        </p:spPr>
        <p:txBody>
          <a:bodyPr anchor="b"/>
          <a:lstStyle>
            <a:lvl1pPr marL="0" indent="0">
              <a:buNone/>
              <a:defRPr sz="1575">
                <a:solidFill>
                  <a:schemeClr val="tx1">
                    <a:tint val="75000"/>
                  </a:schemeClr>
                </a:solidFill>
              </a:defRPr>
            </a:lvl1pPr>
            <a:lvl2pPr marL="359999" indent="0">
              <a:buNone/>
              <a:defRPr sz="1418">
                <a:solidFill>
                  <a:schemeClr val="tx1">
                    <a:tint val="75000"/>
                  </a:schemeClr>
                </a:solidFill>
              </a:defRPr>
            </a:lvl2pPr>
            <a:lvl3pPr marL="720003" indent="0">
              <a:buNone/>
              <a:defRPr sz="1260">
                <a:solidFill>
                  <a:schemeClr val="tx1">
                    <a:tint val="75000"/>
                  </a:schemeClr>
                </a:solidFill>
              </a:defRPr>
            </a:lvl3pPr>
            <a:lvl4pPr marL="1080002" indent="0">
              <a:buNone/>
              <a:defRPr sz="1103">
                <a:solidFill>
                  <a:schemeClr val="tx1">
                    <a:tint val="75000"/>
                  </a:schemeClr>
                </a:solidFill>
              </a:defRPr>
            </a:lvl4pPr>
            <a:lvl5pPr marL="1440004" indent="0">
              <a:buNone/>
              <a:defRPr sz="1103">
                <a:solidFill>
                  <a:schemeClr val="tx1">
                    <a:tint val="75000"/>
                  </a:schemeClr>
                </a:solidFill>
              </a:defRPr>
            </a:lvl5pPr>
            <a:lvl6pPr marL="1800004" indent="0">
              <a:buNone/>
              <a:defRPr sz="1103">
                <a:solidFill>
                  <a:schemeClr val="tx1">
                    <a:tint val="75000"/>
                  </a:schemeClr>
                </a:solidFill>
              </a:defRPr>
            </a:lvl6pPr>
            <a:lvl7pPr marL="2160005" indent="0">
              <a:buNone/>
              <a:defRPr sz="1103">
                <a:solidFill>
                  <a:schemeClr val="tx1">
                    <a:tint val="75000"/>
                  </a:schemeClr>
                </a:solidFill>
              </a:defRPr>
            </a:lvl7pPr>
            <a:lvl8pPr marL="2520006" indent="0">
              <a:buNone/>
              <a:defRPr sz="1103">
                <a:solidFill>
                  <a:schemeClr val="tx1">
                    <a:tint val="75000"/>
                  </a:schemeClr>
                </a:solidFill>
              </a:defRPr>
            </a:lvl8pPr>
            <a:lvl9pPr marL="2880008" indent="0">
              <a:buNone/>
              <a:defRPr sz="1103">
                <a:solidFill>
                  <a:schemeClr val="tx1">
                    <a:tint val="75000"/>
                  </a:schemeClr>
                </a:solidFill>
              </a:defRPr>
            </a:lvl9pPr>
          </a:lstStyle>
          <a:p>
            <a:pPr lvl="0"/>
            <a:r>
              <a:rPr kumimoji="1" lang="ja-JP" altLang="en-US" dirty="0" smtClean="0"/>
              <a:t>マスタ テキストの書式設定</a:t>
            </a:r>
          </a:p>
        </p:txBody>
      </p:sp>
      <p:sp>
        <p:nvSpPr>
          <p:cNvPr id="4" name="日付プレースホルダ 3"/>
          <p:cNvSpPr>
            <a:spLocks noGrp="1"/>
          </p:cNvSpPr>
          <p:nvPr>
            <p:ph type="dt" sz="half" idx="10"/>
          </p:nvPr>
        </p:nvSpPr>
        <p:spPr/>
        <p:txBody>
          <a:bodyPr/>
          <a:lstStyle/>
          <a:p>
            <a:fld id="{00E13C1C-D954-4D3D-BA49-193A39857A27}" type="datetime1">
              <a:rPr kumimoji="1" lang="ja-JP" altLang="en-US" smtClean="0"/>
              <a:t>2020/2/5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080806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80080" y="2987056"/>
            <a:ext cx="4240530" cy="8448464"/>
          </a:xfrm>
        </p:spPr>
        <p:txBody>
          <a:bodyPr/>
          <a:lstStyle>
            <a:lvl1pPr>
              <a:defRPr sz="2205"/>
            </a:lvl1pPr>
            <a:lvl2pPr>
              <a:defRPr sz="1890"/>
            </a:lvl2pPr>
            <a:lvl3pPr>
              <a:defRPr sz="1575"/>
            </a:lvl3pPr>
            <a:lvl4pPr>
              <a:defRPr sz="1418"/>
            </a:lvl4pPr>
            <a:lvl5pPr>
              <a:defRPr sz="1418"/>
            </a:lvl5pPr>
            <a:lvl6pPr>
              <a:defRPr sz="1418"/>
            </a:lvl6pPr>
            <a:lvl7pPr>
              <a:defRPr sz="1418"/>
            </a:lvl7pPr>
            <a:lvl8pPr>
              <a:defRPr sz="1418"/>
            </a:lvl8pPr>
            <a:lvl9pPr>
              <a:defRPr sz="1418"/>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 3"/>
          <p:cNvSpPr>
            <a:spLocks noGrp="1"/>
          </p:cNvSpPr>
          <p:nvPr>
            <p:ph sz="half" idx="2"/>
          </p:nvPr>
        </p:nvSpPr>
        <p:spPr>
          <a:xfrm>
            <a:off x="4880630" y="2987056"/>
            <a:ext cx="4240530" cy="8448464"/>
          </a:xfrm>
        </p:spPr>
        <p:txBody>
          <a:bodyPr/>
          <a:lstStyle>
            <a:lvl1pPr>
              <a:defRPr sz="2205"/>
            </a:lvl1pPr>
            <a:lvl2pPr>
              <a:defRPr sz="1890"/>
            </a:lvl2pPr>
            <a:lvl3pPr>
              <a:defRPr sz="1575"/>
            </a:lvl3pPr>
            <a:lvl4pPr>
              <a:defRPr sz="1418"/>
            </a:lvl4pPr>
            <a:lvl5pPr>
              <a:defRPr sz="1418"/>
            </a:lvl5pPr>
            <a:lvl6pPr>
              <a:defRPr sz="1418"/>
            </a:lvl6pPr>
            <a:lvl7pPr>
              <a:defRPr sz="1418"/>
            </a:lvl7pPr>
            <a:lvl8pPr>
              <a:defRPr sz="1418"/>
            </a:lvl8pPr>
            <a:lvl9pPr>
              <a:defRPr sz="1418"/>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 4"/>
          <p:cNvSpPr>
            <a:spLocks noGrp="1"/>
          </p:cNvSpPr>
          <p:nvPr>
            <p:ph type="dt" sz="half" idx="10"/>
          </p:nvPr>
        </p:nvSpPr>
        <p:spPr/>
        <p:txBody>
          <a:bodyPr/>
          <a:lstStyle/>
          <a:p>
            <a:fld id="{6AA685DD-0202-4B49-B7A9-6A6418F25535}" type="datetime1">
              <a:rPr kumimoji="1" lang="ja-JP" altLang="en-US" smtClean="0"/>
              <a:t>2020/2/5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19262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80078" y="2865546"/>
            <a:ext cx="4242197" cy="1194222"/>
          </a:xfrm>
        </p:spPr>
        <p:txBody>
          <a:bodyPr anchor="b"/>
          <a:lstStyle>
            <a:lvl1pPr marL="0" indent="0">
              <a:buNone/>
              <a:defRPr sz="1890" b="1"/>
            </a:lvl1pPr>
            <a:lvl2pPr marL="359999" indent="0">
              <a:buNone/>
              <a:defRPr sz="1575" b="1"/>
            </a:lvl2pPr>
            <a:lvl3pPr marL="720003" indent="0">
              <a:buNone/>
              <a:defRPr sz="1418" b="1"/>
            </a:lvl3pPr>
            <a:lvl4pPr marL="1080002" indent="0">
              <a:buNone/>
              <a:defRPr sz="1260" b="1"/>
            </a:lvl4pPr>
            <a:lvl5pPr marL="1440004" indent="0">
              <a:buNone/>
              <a:defRPr sz="1260" b="1"/>
            </a:lvl5pPr>
            <a:lvl6pPr marL="1800004" indent="0">
              <a:buNone/>
              <a:defRPr sz="1260" b="1"/>
            </a:lvl6pPr>
            <a:lvl7pPr marL="2160005" indent="0">
              <a:buNone/>
              <a:defRPr sz="1260" b="1"/>
            </a:lvl7pPr>
            <a:lvl8pPr marL="2520006" indent="0">
              <a:buNone/>
              <a:defRPr sz="1260" b="1"/>
            </a:lvl8pPr>
            <a:lvl9pPr marL="2880008" indent="0">
              <a:buNone/>
              <a:defRPr sz="126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80078" y="4059768"/>
            <a:ext cx="4242197" cy="7375738"/>
          </a:xfrm>
        </p:spPr>
        <p:txBody>
          <a:bodyPr/>
          <a:lstStyle>
            <a:lvl1pPr>
              <a:defRPr sz="1890"/>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 4"/>
          <p:cNvSpPr>
            <a:spLocks noGrp="1"/>
          </p:cNvSpPr>
          <p:nvPr>
            <p:ph type="body" sz="quarter" idx="3"/>
          </p:nvPr>
        </p:nvSpPr>
        <p:spPr>
          <a:xfrm>
            <a:off x="4877282" y="2865546"/>
            <a:ext cx="4243865" cy="1194222"/>
          </a:xfrm>
        </p:spPr>
        <p:txBody>
          <a:bodyPr anchor="b"/>
          <a:lstStyle>
            <a:lvl1pPr marL="0" indent="0">
              <a:buNone/>
              <a:defRPr sz="1890" b="1"/>
            </a:lvl1pPr>
            <a:lvl2pPr marL="359999" indent="0">
              <a:buNone/>
              <a:defRPr sz="1575" b="1"/>
            </a:lvl2pPr>
            <a:lvl3pPr marL="720003" indent="0">
              <a:buNone/>
              <a:defRPr sz="1418" b="1"/>
            </a:lvl3pPr>
            <a:lvl4pPr marL="1080002" indent="0">
              <a:buNone/>
              <a:defRPr sz="1260" b="1"/>
            </a:lvl4pPr>
            <a:lvl5pPr marL="1440004" indent="0">
              <a:buNone/>
              <a:defRPr sz="1260" b="1"/>
            </a:lvl5pPr>
            <a:lvl6pPr marL="1800004" indent="0">
              <a:buNone/>
              <a:defRPr sz="1260" b="1"/>
            </a:lvl6pPr>
            <a:lvl7pPr marL="2160005" indent="0">
              <a:buNone/>
              <a:defRPr sz="1260" b="1"/>
            </a:lvl7pPr>
            <a:lvl8pPr marL="2520006" indent="0">
              <a:buNone/>
              <a:defRPr sz="1260" b="1"/>
            </a:lvl8pPr>
            <a:lvl9pPr marL="2880008" indent="0">
              <a:buNone/>
              <a:defRPr sz="1260" b="1"/>
            </a:lvl9pPr>
          </a:lstStyle>
          <a:p>
            <a:pPr lvl="0"/>
            <a:r>
              <a:rPr kumimoji="1" lang="ja-JP" altLang="en-US" dirty="0" smtClean="0"/>
              <a:t>マスタ テキストの書式設定</a:t>
            </a:r>
          </a:p>
        </p:txBody>
      </p:sp>
      <p:sp>
        <p:nvSpPr>
          <p:cNvPr id="6" name="コンテンツ プレースホルダ 5"/>
          <p:cNvSpPr>
            <a:spLocks noGrp="1"/>
          </p:cNvSpPr>
          <p:nvPr>
            <p:ph sz="quarter" idx="4"/>
          </p:nvPr>
        </p:nvSpPr>
        <p:spPr>
          <a:xfrm>
            <a:off x="4877282" y="4059768"/>
            <a:ext cx="4243865" cy="7375738"/>
          </a:xfrm>
        </p:spPr>
        <p:txBody>
          <a:bodyPr/>
          <a:lstStyle>
            <a:lvl1pPr>
              <a:defRPr sz="1890"/>
            </a:lvl1pPr>
            <a:lvl2pPr>
              <a:defRPr sz="1575"/>
            </a:lvl2pPr>
            <a:lvl3pPr>
              <a:defRPr sz="1418"/>
            </a:lvl3pPr>
            <a:lvl4pPr>
              <a:defRPr sz="1260"/>
            </a:lvl4pPr>
            <a:lvl5pPr>
              <a:defRPr sz="1260"/>
            </a:lvl5pPr>
            <a:lvl6pPr>
              <a:defRPr sz="1260"/>
            </a:lvl6pPr>
            <a:lvl7pPr>
              <a:defRPr sz="1260"/>
            </a:lvl7pPr>
            <a:lvl8pPr>
              <a:defRPr sz="1260"/>
            </a:lvl8pPr>
            <a:lvl9pPr>
              <a:defRPr sz="1260"/>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 6"/>
          <p:cNvSpPr>
            <a:spLocks noGrp="1"/>
          </p:cNvSpPr>
          <p:nvPr>
            <p:ph type="dt" sz="half" idx="10"/>
          </p:nvPr>
        </p:nvSpPr>
        <p:spPr/>
        <p:txBody>
          <a:bodyPr/>
          <a:lstStyle/>
          <a:p>
            <a:fld id="{A3A9482D-C095-49AC-BC96-C94F29BF456D}" type="datetime1">
              <a:rPr kumimoji="1" lang="ja-JP" altLang="en-US" smtClean="0"/>
              <a:t>2020/2/5</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727058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fld id="{669C69BC-52E3-4000-B07F-8E2DDECA3DDF}" type="datetime1">
              <a:rPr kumimoji="1" lang="ja-JP" altLang="en-US" smtClean="0"/>
              <a:t>2020/2/5</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731261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0010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84" y="509695"/>
            <a:ext cx="3158729" cy="2169160"/>
          </a:xfrm>
        </p:spPr>
        <p:txBody>
          <a:bodyPr anchor="b"/>
          <a:lstStyle>
            <a:lvl1pPr algn="l">
              <a:defRPr sz="1575"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753806" y="509750"/>
            <a:ext cx="5367337" cy="10925811"/>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 3"/>
          <p:cNvSpPr>
            <a:spLocks noGrp="1"/>
          </p:cNvSpPr>
          <p:nvPr>
            <p:ph type="body" sz="half" idx="2"/>
          </p:nvPr>
        </p:nvSpPr>
        <p:spPr>
          <a:xfrm>
            <a:off x="480084" y="2678882"/>
            <a:ext cx="3158729" cy="8756651"/>
          </a:xfrm>
        </p:spPr>
        <p:txBody>
          <a:bodyPr/>
          <a:lstStyle>
            <a:lvl1pPr marL="0" indent="0">
              <a:buNone/>
              <a:defRPr sz="1103"/>
            </a:lvl1pPr>
            <a:lvl2pPr marL="359999" indent="0">
              <a:buNone/>
              <a:defRPr sz="945"/>
            </a:lvl2pPr>
            <a:lvl3pPr marL="720003" indent="0">
              <a:buNone/>
              <a:defRPr sz="788"/>
            </a:lvl3pPr>
            <a:lvl4pPr marL="1080002" indent="0">
              <a:buNone/>
              <a:defRPr sz="709"/>
            </a:lvl4pPr>
            <a:lvl5pPr marL="1440004" indent="0">
              <a:buNone/>
              <a:defRPr sz="709"/>
            </a:lvl5pPr>
            <a:lvl6pPr marL="1800004" indent="0">
              <a:buNone/>
              <a:defRPr sz="709"/>
            </a:lvl6pPr>
            <a:lvl7pPr marL="2160005" indent="0">
              <a:buNone/>
              <a:defRPr sz="709"/>
            </a:lvl7pPr>
            <a:lvl8pPr marL="2520006" indent="0">
              <a:buNone/>
              <a:defRPr sz="709"/>
            </a:lvl8pPr>
            <a:lvl9pPr marL="2880008" indent="0">
              <a:buNone/>
              <a:defRPr sz="709"/>
            </a:lvl9pPr>
          </a:lstStyle>
          <a:p>
            <a:pPr lvl="0"/>
            <a:r>
              <a:rPr kumimoji="1" lang="ja-JP" altLang="en-US" dirty="0" smtClean="0"/>
              <a:t>マスタ テキストの書式設定</a:t>
            </a:r>
          </a:p>
        </p:txBody>
      </p:sp>
      <p:sp>
        <p:nvSpPr>
          <p:cNvPr id="5" name="日付プレースホルダ 4"/>
          <p:cNvSpPr>
            <a:spLocks noGrp="1"/>
          </p:cNvSpPr>
          <p:nvPr>
            <p:ph type="dt" sz="half" idx="10"/>
          </p:nvPr>
        </p:nvSpPr>
        <p:spPr/>
        <p:txBody>
          <a:bodyPr/>
          <a:lstStyle/>
          <a:p>
            <a:fld id="{22F33663-4609-4A5A-9F0A-D07C8E20BFFE}" type="datetime1">
              <a:rPr kumimoji="1" lang="ja-JP" altLang="en-US" smtClean="0"/>
              <a:t>2020/2/5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7431574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7" y="8961122"/>
            <a:ext cx="5760720" cy="1057911"/>
          </a:xfrm>
        </p:spPr>
        <p:txBody>
          <a:bodyPr anchor="b"/>
          <a:lstStyle>
            <a:lvl1pPr algn="l">
              <a:defRPr sz="1575" b="1"/>
            </a:lvl1pPr>
          </a:lstStyle>
          <a:p>
            <a:r>
              <a:rPr kumimoji="1" lang="ja-JP" altLang="en-US" dirty="0" smtClean="0"/>
              <a:t>マスタ タイトルの書式設定</a:t>
            </a:r>
            <a:endParaRPr kumimoji="1" lang="ja-JP" altLang="en-US" dirty="0"/>
          </a:p>
        </p:txBody>
      </p:sp>
      <p:sp>
        <p:nvSpPr>
          <p:cNvPr id="3" name="図プレースホルダ 2"/>
          <p:cNvSpPr>
            <a:spLocks noGrp="1"/>
          </p:cNvSpPr>
          <p:nvPr>
            <p:ph type="pic" idx="1"/>
          </p:nvPr>
        </p:nvSpPr>
        <p:spPr>
          <a:xfrm>
            <a:off x="1881907" y="1143847"/>
            <a:ext cx="5760720" cy="7680960"/>
          </a:xfrm>
        </p:spPr>
        <p:txBody>
          <a:bodyPr/>
          <a:lstStyle>
            <a:lvl1pPr marL="0" indent="0">
              <a:buNone/>
              <a:defRPr sz="2520"/>
            </a:lvl1pPr>
            <a:lvl2pPr marL="359999" indent="0">
              <a:buNone/>
              <a:defRPr sz="2205"/>
            </a:lvl2pPr>
            <a:lvl3pPr marL="720003" indent="0">
              <a:buNone/>
              <a:defRPr sz="1890"/>
            </a:lvl3pPr>
            <a:lvl4pPr marL="1080002" indent="0">
              <a:buNone/>
              <a:defRPr sz="1575"/>
            </a:lvl4pPr>
            <a:lvl5pPr marL="1440004" indent="0">
              <a:buNone/>
              <a:defRPr sz="1575"/>
            </a:lvl5pPr>
            <a:lvl6pPr marL="1800004" indent="0">
              <a:buNone/>
              <a:defRPr sz="1575"/>
            </a:lvl6pPr>
            <a:lvl7pPr marL="2160005" indent="0">
              <a:buNone/>
              <a:defRPr sz="1575"/>
            </a:lvl7pPr>
            <a:lvl8pPr marL="2520006" indent="0">
              <a:buNone/>
              <a:defRPr sz="1575"/>
            </a:lvl8pPr>
            <a:lvl9pPr marL="2880008" indent="0">
              <a:buNone/>
              <a:defRPr sz="1575"/>
            </a:lvl9pPr>
          </a:lstStyle>
          <a:p>
            <a:endParaRPr kumimoji="1" lang="ja-JP" altLang="en-US" dirty="0"/>
          </a:p>
        </p:txBody>
      </p:sp>
      <p:sp>
        <p:nvSpPr>
          <p:cNvPr id="4" name="テキスト プレースホルダ 3"/>
          <p:cNvSpPr>
            <a:spLocks noGrp="1"/>
          </p:cNvSpPr>
          <p:nvPr>
            <p:ph type="body" sz="half" idx="2"/>
          </p:nvPr>
        </p:nvSpPr>
        <p:spPr>
          <a:xfrm>
            <a:off x="1881907" y="10019035"/>
            <a:ext cx="5760720" cy="1502409"/>
          </a:xfrm>
        </p:spPr>
        <p:txBody>
          <a:bodyPr/>
          <a:lstStyle>
            <a:lvl1pPr marL="0" indent="0">
              <a:buNone/>
              <a:defRPr sz="1103"/>
            </a:lvl1pPr>
            <a:lvl2pPr marL="359999" indent="0">
              <a:buNone/>
              <a:defRPr sz="945"/>
            </a:lvl2pPr>
            <a:lvl3pPr marL="720003" indent="0">
              <a:buNone/>
              <a:defRPr sz="788"/>
            </a:lvl3pPr>
            <a:lvl4pPr marL="1080002" indent="0">
              <a:buNone/>
              <a:defRPr sz="709"/>
            </a:lvl4pPr>
            <a:lvl5pPr marL="1440004" indent="0">
              <a:buNone/>
              <a:defRPr sz="709"/>
            </a:lvl5pPr>
            <a:lvl6pPr marL="1800004" indent="0">
              <a:buNone/>
              <a:defRPr sz="709"/>
            </a:lvl6pPr>
            <a:lvl7pPr marL="2160005" indent="0">
              <a:buNone/>
              <a:defRPr sz="709"/>
            </a:lvl7pPr>
            <a:lvl8pPr marL="2520006" indent="0">
              <a:buNone/>
              <a:defRPr sz="709"/>
            </a:lvl8pPr>
            <a:lvl9pPr marL="2880008" indent="0">
              <a:buNone/>
              <a:defRPr sz="709"/>
            </a:lvl9pPr>
          </a:lstStyle>
          <a:p>
            <a:pPr lvl="0"/>
            <a:r>
              <a:rPr kumimoji="1" lang="ja-JP" altLang="en-US" dirty="0" smtClean="0"/>
              <a:t>マスタ テキストの書式設定</a:t>
            </a:r>
          </a:p>
        </p:txBody>
      </p:sp>
      <p:sp>
        <p:nvSpPr>
          <p:cNvPr id="5" name="日付プレースホルダ 4"/>
          <p:cNvSpPr>
            <a:spLocks noGrp="1"/>
          </p:cNvSpPr>
          <p:nvPr>
            <p:ph type="dt" sz="half" idx="10"/>
          </p:nvPr>
        </p:nvSpPr>
        <p:spPr/>
        <p:txBody>
          <a:bodyPr/>
          <a:lstStyle/>
          <a:p>
            <a:fld id="{E2EF7442-A5F1-4482-8D10-3D36FDEF5C03}" type="datetime1">
              <a:rPr kumimoji="1" lang="ja-JP" altLang="en-US" smtClean="0"/>
              <a:t>2020/2/5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972088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80080" y="512658"/>
            <a:ext cx="8641080" cy="2133600"/>
          </a:xfrm>
          <a:prstGeom prst="rect">
            <a:avLst/>
          </a:prstGeom>
        </p:spPr>
        <p:txBody>
          <a:bodyPr vert="horz" lIns="91425" tIns="45713" rIns="91425" bIns="45713"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80080" y="2987056"/>
            <a:ext cx="8641080" cy="8448464"/>
          </a:xfrm>
          <a:prstGeom prst="rect">
            <a:avLst/>
          </a:prstGeom>
        </p:spPr>
        <p:txBody>
          <a:bodyPr vert="horz" lIns="91425" tIns="45713" rIns="91425" bIns="45713"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80062" y="11865471"/>
            <a:ext cx="2240280" cy="681567"/>
          </a:xfrm>
          <a:prstGeom prst="rect">
            <a:avLst/>
          </a:prstGeom>
        </p:spPr>
        <p:txBody>
          <a:bodyPr vert="horz" lIns="91425" tIns="45713" rIns="91425" bIns="45713" rtlCol="0" anchor="ctr"/>
          <a:lstStyle>
            <a:lvl1pPr algn="l">
              <a:defRPr sz="945">
                <a:solidFill>
                  <a:schemeClr val="tx1">
                    <a:tint val="75000"/>
                  </a:schemeClr>
                </a:solidFill>
              </a:defRPr>
            </a:lvl1pPr>
          </a:lstStyle>
          <a:p>
            <a:fld id="{C628095D-02B1-4DD3-BF68-2834F0EEFA18}" type="datetime1">
              <a:rPr kumimoji="1" lang="ja-JP" altLang="en-US" smtClean="0"/>
              <a:t>2020/2/5</a:t>
            </a:fld>
            <a:endParaRPr kumimoji="1" lang="ja-JP" altLang="en-US" dirty="0"/>
          </a:p>
        </p:txBody>
      </p:sp>
      <p:sp>
        <p:nvSpPr>
          <p:cNvPr id="5" name="フッター プレースホルダ 4"/>
          <p:cNvSpPr>
            <a:spLocks noGrp="1"/>
          </p:cNvSpPr>
          <p:nvPr>
            <p:ph type="ftr" sz="quarter" idx="3"/>
          </p:nvPr>
        </p:nvSpPr>
        <p:spPr>
          <a:xfrm>
            <a:off x="3280430" y="11865471"/>
            <a:ext cx="3040380" cy="681567"/>
          </a:xfrm>
          <a:prstGeom prst="rect">
            <a:avLst/>
          </a:prstGeom>
        </p:spPr>
        <p:txBody>
          <a:bodyPr vert="horz" lIns="91425" tIns="45713" rIns="91425" bIns="45713" rtlCol="0" anchor="ctr"/>
          <a:lstStyle>
            <a:lvl1pPr algn="ctr">
              <a:defRPr sz="945">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880880" y="11865471"/>
            <a:ext cx="2240280" cy="681567"/>
          </a:xfrm>
          <a:prstGeom prst="rect">
            <a:avLst/>
          </a:prstGeom>
        </p:spPr>
        <p:txBody>
          <a:bodyPr vert="horz" lIns="91425" tIns="45713" rIns="91425" bIns="45713" rtlCol="0" anchor="ctr"/>
          <a:lstStyle>
            <a:lvl1pPr algn="r">
              <a:defRPr sz="945">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4423431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hf hdr="0" ftr="0" dt="0"/>
  <p:txStyles>
    <p:titleStyle>
      <a:lvl1pPr algn="ctr" defTabSz="720003" rtl="0" eaLnBrk="1" latinLnBrk="0" hangingPunct="1">
        <a:spcBef>
          <a:spcPct val="0"/>
        </a:spcBef>
        <a:buNone/>
        <a:defRPr kumimoji="1" sz="3465" kern="1200">
          <a:solidFill>
            <a:schemeClr val="tx1"/>
          </a:solidFill>
          <a:latin typeface="+mj-lt"/>
          <a:ea typeface="+mj-ea"/>
          <a:cs typeface="+mj-cs"/>
        </a:defRPr>
      </a:lvl1pPr>
    </p:titleStyle>
    <p:bodyStyle>
      <a:lvl1pPr marL="270001" indent="-270001" algn="l" defTabSz="720003" rtl="0" eaLnBrk="1" latinLnBrk="0" hangingPunct="1">
        <a:spcBef>
          <a:spcPct val="20000"/>
        </a:spcBef>
        <a:buFont typeface="Arial" pitchFamily="34" charset="0"/>
        <a:buChar char="•"/>
        <a:defRPr kumimoji="1" sz="2520" kern="1200">
          <a:solidFill>
            <a:schemeClr val="tx1"/>
          </a:solidFill>
          <a:latin typeface="+mn-lt"/>
          <a:ea typeface="+mn-ea"/>
          <a:cs typeface="+mn-cs"/>
        </a:defRPr>
      </a:lvl1pPr>
      <a:lvl2pPr marL="585001" indent="-225001" algn="l" defTabSz="720003" rtl="0" eaLnBrk="1" latinLnBrk="0" hangingPunct="1">
        <a:spcBef>
          <a:spcPct val="20000"/>
        </a:spcBef>
        <a:buFont typeface="Arial" pitchFamily="34" charset="0"/>
        <a:buChar char="–"/>
        <a:defRPr kumimoji="1" sz="2205" kern="1200">
          <a:solidFill>
            <a:schemeClr val="tx1"/>
          </a:solidFill>
          <a:latin typeface="+mn-lt"/>
          <a:ea typeface="+mn-ea"/>
          <a:cs typeface="+mn-cs"/>
        </a:defRPr>
      </a:lvl2pPr>
      <a:lvl3pPr marL="900003" indent="-180001" algn="l" defTabSz="720003" rtl="0" eaLnBrk="1" latinLnBrk="0" hangingPunct="1">
        <a:spcBef>
          <a:spcPct val="20000"/>
        </a:spcBef>
        <a:buFont typeface="Arial" pitchFamily="34" charset="0"/>
        <a:buChar char="•"/>
        <a:defRPr kumimoji="1" sz="1890" kern="1200">
          <a:solidFill>
            <a:schemeClr val="tx1"/>
          </a:solidFill>
          <a:latin typeface="+mn-lt"/>
          <a:ea typeface="+mn-ea"/>
          <a:cs typeface="+mn-cs"/>
        </a:defRPr>
      </a:lvl3pPr>
      <a:lvl4pPr marL="1260003" indent="-180001" algn="l" defTabSz="720003" rtl="0" eaLnBrk="1" latinLnBrk="0" hangingPunct="1">
        <a:spcBef>
          <a:spcPct val="20000"/>
        </a:spcBef>
        <a:buFont typeface="Arial" pitchFamily="34" charset="0"/>
        <a:buChar char="–"/>
        <a:defRPr kumimoji="1" sz="1575" kern="1200">
          <a:solidFill>
            <a:schemeClr val="tx1"/>
          </a:solidFill>
          <a:latin typeface="+mn-lt"/>
          <a:ea typeface="+mn-ea"/>
          <a:cs typeface="+mn-cs"/>
        </a:defRPr>
      </a:lvl4pPr>
      <a:lvl5pPr marL="1620005" indent="-180001" algn="l" defTabSz="720003" rtl="0" eaLnBrk="1" latinLnBrk="0" hangingPunct="1">
        <a:spcBef>
          <a:spcPct val="20000"/>
        </a:spcBef>
        <a:buFont typeface="Arial" pitchFamily="34" charset="0"/>
        <a:buChar char="»"/>
        <a:defRPr kumimoji="1" sz="1575" kern="1200">
          <a:solidFill>
            <a:schemeClr val="tx1"/>
          </a:solidFill>
          <a:latin typeface="+mn-lt"/>
          <a:ea typeface="+mn-ea"/>
          <a:cs typeface="+mn-cs"/>
        </a:defRPr>
      </a:lvl5pPr>
      <a:lvl6pPr marL="1980005" indent="-180001" algn="l" defTabSz="720003" rtl="0" eaLnBrk="1" latinLnBrk="0" hangingPunct="1">
        <a:spcBef>
          <a:spcPct val="20000"/>
        </a:spcBef>
        <a:buFont typeface="Arial" pitchFamily="34" charset="0"/>
        <a:buChar char="•"/>
        <a:defRPr kumimoji="1" sz="1575" kern="1200">
          <a:solidFill>
            <a:schemeClr val="tx1"/>
          </a:solidFill>
          <a:latin typeface="+mn-lt"/>
          <a:ea typeface="+mn-ea"/>
          <a:cs typeface="+mn-cs"/>
        </a:defRPr>
      </a:lvl6pPr>
      <a:lvl7pPr marL="2340006" indent="-180001" algn="l" defTabSz="720003" rtl="0" eaLnBrk="1" latinLnBrk="0" hangingPunct="1">
        <a:spcBef>
          <a:spcPct val="20000"/>
        </a:spcBef>
        <a:buFont typeface="Arial" pitchFamily="34" charset="0"/>
        <a:buChar char="•"/>
        <a:defRPr kumimoji="1" sz="1575" kern="1200">
          <a:solidFill>
            <a:schemeClr val="tx1"/>
          </a:solidFill>
          <a:latin typeface="+mn-lt"/>
          <a:ea typeface="+mn-ea"/>
          <a:cs typeface="+mn-cs"/>
        </a:defRPr>
      </a:lvl7pPr>
      <a:lvl8pPr marL="2700007" indent="-180001" algn="l" defTabSz="720003" rtl="0" eaLnBrk="1" latinLnBrk="0" hangingPunct="1">
        <a:spcBef>
          <a:spcPct val="20000"/>
        </a:spcBef>
        <a:buFont typeface="Arial" pitchFamily="34" charset="0"/>
        <a:buChar char="•"/>
        <a:defRPr kumimoji="1" sz="1575" kern="1200">
          <a:solidFill>
            <a:schemeClr val="tx1"/>
          </a:solidFill>
          <a:latin typeface="+mn-lt"/>
          <a:ea typeface="+mn-ea"/>
          <a:cs typeface="+mn-cs"/>
        </a:defRPr>
      </a:lvl8pPr>
      <a:lvl9pPr marL="3060005" indent="-180001" algn="l" defTabSz="720003" rtl="0" eaLnBrk="1" latinLnBrk="0" hangingPunct="1">
        <a:spcBef>
          <a:spcPct val="20000"/>
        </a:spcBef>
        <a:buFont typeface="Arial" pitchFamily="34" charset="0"/>
        <a:buChar char="•"/>
        <a:defRPr kumimoji="1" sz="1575" kern="1200">
          <a:solidFill>
            <a:schemeClr val="tx1"/>
          </a:solidFill>
          <a:latin typeface="+mn-lt"/>
          <a:ea typeface="+mn-ea"/>
          <a:cs typeface="+mn-cs"/>
        </a:defRPr>
      </a:lvl9pPr>
    </p:bodyStyle>
    <p:otherStyle>
      <a:defPPr>
        <a:defRPr lang="ja-JP"/>
      </a:defPPr>
      <a:lvl1pPr marL="0" algn="l" defTabSz="720003" rtl="0" eaLnBrk="1" latinLnBrk="0" hangingPunct="1">
        <a:defRPr kumimoji="1" sz="1418" kern="1200">
          <a:solidFill>
            <a:schemeClr val="tx1"/>
          </a:solidFill>
          <a:latin typeface="+mn-lt"/>
          <a:ea typeface="+mn-ea"/>
          <a:cs typeface="+mn-cs"/>
        </a:defRPr>
      </a:lvl1pPr>
      <a:lvl2pPr marL="359999" algn="l" defTabSz="720003" rtl="0" eaLnBrk="1" latinLnBrk="0" hangingPunct="1">
        <a:defRPr kumimoji="1" sz="1418" kern="1200">
          <a:solidFill>
            <a:schemeClr val="tx1"/>
          </a:solidFill>
          <a:latin typeface="+mn-lt"/>
          <a:ea typeface="+mn-ea"/>
          <a:cs typeface="+mn-cs"/>
        </a:defRPr>
      </a:lvl2pPr>
      <a:lvl3pPr marL="720003" algn="l" defTabSz="720003" rtl="0" eaLnBrk="1" latinLnBrk="0" hangingPunct="1">
        <a:defRPr kumimoji="1" sz="1418" kern="1200">
          <a:solidFill>
            <a:schemeClr val="tx1"/>
          </a:solidFill>
          <a:latin typeface="+mn-lt"/>
          <a:ea typeface="+mn-ea"/>
          <a:cs typeface="+mn-cs"/>
        </a:defRPr>
      </a:lvl3pPr>
      <a:lvl4pPr marL="1080002" algn="l" defTabSz="720003" rtl="0" eaLnBrk="1" latinLnBrk="0" hangingPunct="1">
        <a:defRPr kumimoji="1" sz="1418" kern="1200">
          <a:solidFill>
            <a:schemeClr val="tx1"/>
          </a:solidFill>
          <a:latin typeface="+mn-lt"/>
          <a:ea typeface="+mn-ea"/>
          <a:cs typeface="+mn-cs"/>
        </a:defRPr>
      </a:lvl4pPr>
      <a:lvl5pPr marL="1440004" algn="l" defTabSz="720003" rtl="0" eaLnBrk="1" latinLnBrk="0" hangingPunct="1">
        <a:defRPr kumimoji="1" sz="1418" kern="1200">
          <a:solidFill>
            <a:schemeClr val="tx1"/>
          </a:solidFill>
          <a:latin typeface="+mn-lt"/>
          <a:ea typeface="+mn-ea"/>
          <a:cs typeface="+mn-cs"/>
        </a:defRPr>
      </a:lvl5pPr>
      <a:lvl6pPr marL="1800004" algn="l" defTabSz="720003" rtl="0" eaLnBrk="1" latinLnBrk="0" hangingPunct="1">
        <a:defRPr kumimoji="1" sz="1418" kern="1200">
          <a:solidFill>
            <a:schemeClr val="tx1"/>
          </a:solidFill>
          <a:latin typeface="+mn-lt"/>
          <a:ea typeface="+mn-ea"/>
          <a:cs typeface="+mn-cs"/>
        </a:defRPr>
      </a:lvl6pPr>
      <a:lvl7pPr marL="2160005" algn="l" defTabSz="720003" rtl="0" eaLnBrk="1" latinLnBrk="0" hangingPunct="1">
        <a:defRPr kumimoji="1" sz="1418" kern="1200">
          <a:solidFill>
            <a:schemeClr val="tx1"/>
          </a:solidFill>
          <a:latin typeface="+mn-lt"/>
          <a:ea typeface="+mn-ea"/>
          <a:cs typeface="+mn-cs"/>
        </a:defRPr>
      </a:lvl7pPr>
      <a:lvl8pPr marL="2520006" algn="l" defTabSz="720003" rtl="0" eaLnBrk="1" latinLnBrk="0" hangingPunct="1">
        <a:defRPr kumimoji="1" sz="1418" kern="1200">
          <a:solidFill>
            <a:schemeClr val="tx1"/>
          </a:solidFill>
          <a:latin typeface="+mn-lt"/>
          <a:ea typeface="+mn-ea"/>
          <a:cs typeface="+mn-cs"/>
        </a:defRPr>
      </a:lvl8pPr>
      <a:lvl9pPr marL="2880008" algn="l" defTabSz="720003" rtl="0" eaLnBrk="1" latinLnBrk="0" hangingPunct="1">
        <a:defRPr kumimoji="1"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47605" y="2380119"/>
            <a:ext cx="9337350" cy="370568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chemeClr val="tx1"/>
                </a:solidFill>
              </a:rPr>
              <a:t>◆平成</a:t>
            </a:r>
            <a:r>
              <a:rPr lang="ja-JP" altLang="en-US" dirty="0">
                <a:solidFill>
                  <a:schemeClr val="tx1"/>
                </a:solidFill>
              </a:rPr>
              <a:t>２８</a:t>
            </a:r>
            <a:r>
              <a:rPr lang="ja-JP" altLang="ja-JP" dirty="0" smtClean="0">
                <a:solidFill>
                  <a:schemeClr val="tx1"/>
                </a:solidFill>
              </a:rPr>
              <a:t>年度から</a:t>
            </a:r>
            <a:r>
              <a:rPr lang="ja-JP" altLang="en-US" dirty="0" smtClean="0">
                <a:solidFill>
                  <a:schemeClr val="tx1"/>
                </a:solidFill>
              </a:rPr>
              <a:t>４</a:t>
            </a:r>
            <a:r>
              <a:rPr lang="ja-JP" altLang="ja-JP" dirty="0" smtClean="0">
                <a:solidFill>
                  <a:schemeClr val="tx1"/>
                </a:solidFill>
              </a:rPr>
              <a:t>年間</a:t>
            </a:r>
            <a:r>
              <a:rPr lang="ja-JP" altLang="en-US" dirty="0" smtClean="0">
                <a:solidFill>
                  <a:schemeClr val="tx1"/>
                </a:solidFill>
              </a:rPr>
              <a:t>、</a:t>
            </a:r>
            <a:r>
              <a:rPr lang="ja-JP" altLang="ja-JP" dirty="0" smtClean="0">
                <a:solidFill>
                  <a:schemeClr val="tx1"/>
                </a:solidFill>
              </a:rPr>
              <a:t>府民</a:t>
            </a:r>
            <a:r>
              <a:rPr lang="ja-JP" altLang="ja-JP" dirty="0">
                <a:solidFill>
                  <a:schemeClr val="tx1"/>
                </a:solidFill>
              </a:rPr>
              <a:t>の皆さまから頂いている森林</a:t>
            </a:r>
            <a:r>
              <a:rPr lang="ja-JP" altLang="ja-JP" dirty="0" smtClean="0">
                <a:solidFill>
                  <a:schemeClr val="tx1"/>
                </a:solidFill>
              </a:rPr>
              <a:t>環境税を</a:t>
            </a:r>
            <a:r>
              <a:rPr lang="ja-JP" altLang="en-US" dirty="0" smtClean="0">
                <a:solidFill>
                  <a:schemeClr val="tx1"/>
                </a:solidFill>
              </a:rPr>
              <a:t>活用し、</a:t>
            </a:r>
            <a:r>
              <a:rPr lang="ja-JP" altLang="ja-JP" dirty="0" smtClean="0">
                <a:solidFill>
                  <a:schemeClr val="tx1"/>
                </a:solidFill>
              </a:rPr>
              <a:t>自然災害</a:t>
            </a:r>
            <a:r>
              <a:rPr lang="ja-JP" altLang="ja-JP" dirty="0">
                <a:solidFill>
                  <a:schemeClr val="tx1"/>
                </a:solidFill>
              </a:rPr>
              <a:t>から</a:t>
            </a:r>
            <a:r>
              <a:rPr lang="ja-JP" altLang="ja-JP" dirty="0" smtClean="0">
                <a:solidFill>
                  <a:schemeClr val="tx1"/>
                </a:solidFill>
              </a:rPr>
              <a:t>府民</a:t>
            </a:r>
            <a:r>
              <a:rPr lang="ja-JP" altLang="en-US" dirty="0" smtClean="0">
                <a:solidFill>
                  <a:schemeClr val="tx1"/>
                </a:solidFill>
              </a:rPr>
              <a:t>　</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a:t>
            </a:r>
            <a:r>
              <a:rPr lang="ja-JP" altLang="ja-JP" dirty="0" smtClean="0">
                <a:solidFill>
                  <a:schemeClr val="tx1"/>
                </a:solidFill>
              </a:rPr>
              <a:t>の</a:t>
            </a:r>
            <a:r>
              <a:rPr lang="ja-JP" altLang="en-US" dirty="0" smtClean="0">
                <a:solidFill>
                  <a:schemeClr val="tx1"/>
                </a:solidFill>
              </a:rPr>
              <a:t>皆さまの</a:t>
            </a:r>
            <a:r>
              <a:rPr lang="ja-JP" altLang="ja-JP" dirty="0" smtClean="0">
                <a:solidFill>
                  <a:schemeClr val="tx1"/>
                </a:solidFill>
              </a:rPr>
              <a:t>暮らし</a:t>
            </a:r>
            <a:r>
              <a:rPr lang="ja-JP" altLang="ja-JP" dirty="0">
                <a:solidFill>
                  <a:schemeClr val="tx1"/>
                </a:solidFill>
              </a:rPr>
              <a:t>を</a:t>
            </a:r>
            <a:r>
              <a:rPr lang="ja-JP" altLang="ja-JP" dirty="0" smtClean="0">
                <a:solidFill>
                  <a:schemeClr val="tx1"/>
                </a:solidFill>
              </a:rPr>
              <a:t>守</a:t>
            </a:r>
            <a:r>
              <a:rPr lang="ja-JP" altLang="en-US" dirty="0" smtClean="0">
                <a:solidFill>
                  <a:schemeClr val="tx1"/>
                </a:solidFill>
              </a:rPr>
              <a:t>るとともに</a:t>
            </a:r>
            <a:r>
              <a:rPr lang="ja-JP" altLang="ja-JP" dirty="0" smtClean="0">
                <a:solidFill>
                  <a:schemeClr val="tx1"/>
                </a:solidFill>
              </a:rPr>
              <a:t>、</a:t>
            </a:r>
            <a:r>
              <a:rPr lang="ja-JP" altLang="ja-JP" dirty="0">
                <a:solidFill>
                  <a:schemeClr val="tx1"/>
                </a:solidFill>
              </a:rPr>
              <a:t>健全な森林を</a:t>
            </a:r>
            <a:r>
              <a:rPr lang="ja-JP" altLang="ja-JP" dirty="0" smtClean="0">
                <a:solidFill>
                  <a:schemeClr val="tx1"/>
                </a:solidFill>
              </a:rPr>
              <a:t>次世代</a:t>
            </a:r>
            <a:r>
              <a:rPr lang="ja-JP" altLang="ja-JP" dirty="0">
                <a:solidFill>
                  <a:schemeClr val="tx1"/>
                </a:solidFill>
              </a:rPr>
              <a:t>に</a:t>
            </a:r>
            <a:r>
              <a:rPr lang="ja-JP" altLang="ja-JP" dirty="0" smtClean="0">
                <a:solidFill>
                  <a:schemeClr val="tx1"/>
                </a:solidFill>
              </a:rPr>
              <a:t>つなぐ</a:t>
            </a:r>
            <a:r>
              <a:rPr lang="ja-JP" altLang="en-US" dirty="0" smtClean="0">
                <a:solidFill>
                  <a:schemeClr val="tx1"/>
                </a:solidFill>
              </a:rPr>
              <a:t>取組みを行っています。</a:t>
            </a:r>
            <a:endParaRPr lang="en-US" altLang="ja-JP" dirty="0" smtClean="0">
              <a:solidFill>
                <a:schemeClr val="tx1"/>
              </a:solidFill>
            </a:endParaRPr>
          </a:p>
          <a:p>
            <a:endParaRPr lang="ja-JP" altLang="ja-JP" dirty="0">
              <a:solidFill>
                <a:schemeClr val="tx1"/>
              </a:solidFill>
            </a:endParaRPr>
          </a:p>
          <a:p>
            <a:r>
              <a:rPr lang="ja-JP" altLang="ja-JP" dirty="0" smtClean="0">
                <a:solidFill>
                  <a:schemeClr val="tx1"/>
                </a:solidFill>
              </a:rPr>
              <a:t>◆</a:t>
            </a:r>
            <a:r>
              <a:rPr lang="ja-JP" altLang="en-US" dirty="0" smtClean="0">
                <a:solidFill>
                  <a:schemeClr val="tx1"/>
                </a:solidFill>
              </a:rPr>
              <a:t>令和２年度以降は、</a:t>
            </a:r>
            <a:r>
              <a:rPr lang="ja-JP" altLang="ja-JP" dirty="0" smtClean="0">
                <a:solidFill>
                  <a:schemeClr val="tx1"/>
                </a:solidFill>
              </a:rPr>
              <a:t>さら</a:t>
            </a:r>
            <a:r>
              <a:rPr lang="ja-JP" altLang="ja-JP" dirty="0">
                <a:solidFill>
                  <a:schemeClr val="tx1"/>
                </a:solidFill>
              </a:rPr>
              <a:t>なる取組みと</a:t>
            </a:r>
            <a:r>
              <a:rPr lang="ja-JP" altLang="ja-JP" dirty="0" smtClean="0">
                <a:solidFill>
                  <a:schemeClr val="tx1"/>
                </a:solidFill>
              </a:rPr>
              <a:t>して豪雨</a:t>
            </a:r>
            <a:r>
              <a:rPr lang="ja-JP" altLang="ja-JP" dirty="0">
                <a:solidFill>
                  <a:schemeClr val="tx1"/>
                </a:solidFill>
              </a:rPr>
              <a:t>や</a:t>
            </a:r>
            <a:r>
              <a:rPr lang="ja-JP" altLang="ja-JP" dirty="0" smtClean="0">
                <a:solidFill>
                  <a:schemeClr val="tx1"/>
                </a:solidFill>
              </a:rPr>
              <a:t>猛暑</a:t>
            </a:r>
            <a:r>
              <a:rPr lang="ja-JP" altLang="en-US" dirty="0" smtClean="0">
                <a:solidFill>
                  <a:schemeClr val="tx1"/>
                </a:solidFill>
              </a:rPr>
              <a:t>への</a:t>
            </a:r>
            <a:r>
              <a:rPr lang="ja-JP" altLang="ja-JP" dirty="0" smtClean="0">
                <a:solidFill>
                  <a:schemeClr val="tx1"/>
                </a:solidFill>
              </a:rPr>
              <a:t>対策を</a:t>
            </a:r>
            <a:r>
              <a:rPr lang="ja-JP" altLang="en-US" dirty="0" smtClean="0">
                <a:solidFill>
                  <a:schemeClr val="tx1"/>
                </a:solidFill>
              </a:rPr>
              <a:t>短期間で</a:t>
            </a:r>
            <a:r>
              <a:rPr lang="ja-JP" altLang="ja-JP" dirty="0" smtClean="0">
                <a:solidFill>
                  <a:schemeClr val="tx1"/>
                </a:solidFill>
              </a:rPr>
              <a:t>集中的</a:t>
            </a:r>
            <a:r>
              <a:rPr lang="ja-JP" altLang="ja-JP" dirty="0">
                <a:solidFill>
                  <a:schemeClr val="tx1"/>
                </a:solidFill>
              </a:rPr>
              <a:t>に</a:t>
            </a:r>
            <a:r>
              <a:rPr lang="ja-JP" altLang="ja-JP" dirty="0" smtClean="0">
                <a:solidFill>
                  <a:schemeClr val="tx1"/>
                </a:solidFill>
              </a:rPr>
              <a:t>実施</a:t>
            </a:r>
            <a:r>
              <a:rPr lang="ja-JP" altLang="en-US" dirty="0" smtClean="0">
                <a:solidFill>
                  <a:schemeClr val="tx1"/>
                </a:solidFill>
              </a:rPr>
              <a:t>します。</a:t>
            </a:r>
            <a:endParaRPr lang="en-US" altLang="ja-JP" dirty="0" smtClean="0">
              <a:solidFill>
                <a:schemeClr val="tx1"/>
              </a:solidFill>
            </a:endParaRPr>
          </a:p>
          <a:p>
            <a:r>
              <a:rPr lang="ja-JP" altLang="en-US" dirty="0" smtClean="0">
                <a:solidFill>
                  <a:schemeClr val="tx1"/>
                </a:solidFill>
              </a:rPr>
              <a:t>　  </a:t>
            </a:r>
            <a:r>
              <a:rPr lang="ja-JP" altLang="ja-JP" dirty="0" smtClean="0">
                <a:solidFill>
                  <a:schemeClr val="tx1"/>
                </a:solidFill>
              </a:rPr>
              <a:t>具体的</a:t>
            </a:r>
            <a:r>
              <a:rPr lang="ja-JP" altLang="ja-JP" dirty="0">
                <a:solidFill>
                  <a:schemeClr val="tx1"/>
                </a:solidFill>
              </a:rPr>
              <a:t>に</a:t>
            </a:r>
            <a:r>
              <a:rPr lang="ja-JP" altLang="ja-JP" dirty="0" smtClean="0">
                <a:solidFill>
                  <a:schemeClr val="tx1"/>
                </a:solidFill>
              </a:rPr>
              <a:t>は、</a:t>
            </a:r>
            <a:r>
              <a:rPr lang="ja-JP" altLang="en-US" dirty="0" smtClean="0">
                <a:solidFill>
                  <a:schemeClr val="tx1"/>
                </a:solidFill>
              </a:rPr>
              <a:t>国から示された</a:t>
            </a:r>
            <a:r>
              <a:rPr lang="ja-JP" altLang="ja-JP" dirty="0" smtClean="0">
                <a:solidFill>
                  <a:schemeClr val="tx1"/>
                </a:solidFill>
              </a:rPr>
              <a:t>新たな知見に基づく</a:t>
            </a:r>
            <a:r>
              <a:rPr lang="ja-JP" altLang="en-US" dirty="0" smtClean="0">
                <a:solidFill>
                  <a:schemeClr val="tx1"/>
                </a:solidFill>
              </a:rPr>
              <a:t>「</a:t>
            </a:r>
            <a:r>
              <a:rPr lang="ja-JP" altLang="ja-JP" dirty="0" smtClean="0">
                <a:solidFill>
                  <a:schemeClr val="tx1"/>
                </a:solidFill>
              </a:rPr>
              <a:t>森林の土石流・流木対策</a:t>
            </a:r>
            <a:r>
              <a:rPr lang="ja-JP" altLang="en-US" dirty="0" smtClean="0">
                <a:solidFill>
                  <a:schemeClr val="tx1"/>
                </a:solidFill>
              </a:rPr>
              <a:t>」</a:t>
            </a:r>
            <a:r>
              <a:rPr lang="ja-JP" altLang="ja-JP" dirty="0" smtClean="0">
                <a:solidFill>
                  <a:schemeClr val="tx1"/>
                </a:solidFill>
              </a:rPr>
              <a:t>を実施</a:t>
            </a:r>
            <a:r>
              <a:rPr lang="ja-JP" altLang="en-US" dirty="0" smtClean="0">
                <a:solidFill>
                  <a:schemeClr val="tx1"/>
                </a:solidFill>
              </a:rPr>
              <a:t>するとともに、　</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a:t>
            </a:r>
            <a:r>
              <a:rPr lang="ja-JP" altLang="ja-JP" dirty="0" smtClean="0">
                <a:solidFill>
                  <a:schemeClr val="tx1"/>
                </a:solidFill>
              </a:rPr>
              <a:t>災害並み</a:t>
            </a:r>
            <a:r>
              <a:rPr lang="ja-JP" altLang="en-US" dirty="0" smtClean="0">
                <a:solidFill>
                  <a:schemeClr val="tx1"/>
                </a:solidFill>
              </a:rPr>
              <a:t>の猛暑から府民の皆さまの健康被害を軽減するための「</a:t>
            </a:r>
            <a:r>
              <a:rPr lang="ja-JP" altLang="ja-JP" dirty="0" smtClean="0">
                <a:solidFill>
                  <a:schemeClr val="tx1"/>
                </a:solidFill>
              </a:rPr>
              <a:t>都市緑化を</a:t>
            </a:r>
            <a:r>
              <a:rPr lang="ja-JP" altLang="ja-JP" dirty="0">
                <a:solidFill>
                  <a:schemeClr val="tx1"/>
                </a:solidFill>
              </a:rPr>
              <a:t>活用</a:t>
            </a:r>
            <a:r>
              <a:rPr lang="ja-JP" altLang="ja-JP" dirty="0" smtClean="0">
                <a:solidFill>
                  <a:schemeClr val="tx1"/>
                </a:solidFill>
              </a:rPr>
              <a:t>した猛暑対策</a:t>
            </a:r>
            <a:r>
              <a:rPr lang="ja-JP" altLang="en-US" dirty="0" smtClean="0">
                <a:solidFill>
                  <a:schemeClr val="tx1"/>
                </a:solidFill>
              </a:rPr>
              <a:t>」</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を行います。</a:t>
            </a:r>
            <a:endParaRPr lang="en-US" altLang="ja-JP" dirty="0" smtClean="0">
              <a:solidFill>
                <a:schemeClr val="tx1"/>
              </a:solidFill>
            </a:endParaRPr>
          </a:p>
          <a:p>
            <a:endParaRPr lang="ja-JP" altLang="ja-JP" dirty="0">
              <a:solidFill>
                <a:schemeClr val="tx1"/>
              </a:solidFill>
            </a:endParaRPr>
          </a:p>
          <a:p>
            <a:r>
              <a:rPr lang="ja-JP" altLang="en-US" dirty="0" smtClean="0">
                <a:solidFill>
                  <a:schemeClr val="tx1"/>
                </a:solidFill>
              </a:rPr>
              <a:t>◆</a:t>
            </a:r>
            <a:r>
              <a:rPr lang="ja-JP" altLang="ja-JP" dirty="0" smtClean="0">
                <a:solidFill>
                  <a:schemeClr val="tx1"/>
                </a:solidFill>
              </a:rPr>
              <a:t>そのた</a:t>
            </a:r>
            <a:r>
              <a:rPr lang="ja-JP" altLang="en-US" dirty="0" smtClean="0">
                <a:solidFill>
                  <a:schemeClr val="tx1"/>
                </a:solidFill>
              </a:rPr>
              <a:t>めの財源を確保するた</a:t>
            </a:r>
            <a:r>
              <a:rPr lang="ja-JP" altLang="en-US" dirty="0">
                <a:solidFill>
                  <a:schemeClr val="tx1"/>
                </a:solidFill>
              </a:rPr>
              <a:t>め</a:t>
            </a:r>
            <a:r>
              <a:rPr lang="ja-JP" altLang="ja-JP" dirty="0" smtClean="0">
                <a:solidFill>
                  <a:schemeClr val="tx1"/>
                </a:solidFill>
              </a:rPr>
              <a:t>、</a:t>
            </a:r>
            <a:r>
              <a:rPr lang="ja-JP" altLang="ja-JP" dirty="0">
                <a:solidFill>
                  <a:schemeClr val="tx1"/>
                </a:solidFill>
              </a:rPr>
              <a:t>森林</a:t>
            </a:r>
            <a:r>
              <a:rPr lang="ja-JP" altLang="ja-JP" dirty="0" smtClean="0">
                <a:solidFill>
                  <a:schemeClr val="tx1"/>
                </a:solidFill>
              </a:rPr>
              <a:t>環境税</a:t>
            </a:r>
            <a:r>
              <a:rPr lang="en-US" altLang="ja-JP" dirty="0">
                <a:solidFill>
                  <a:schemeClr val="tx1"/>
                </a:solidFill>
              </a:rPr>
              <a:t>(</a:t>
            </a:r>
            <a:r>
              <a:rPr lang="ja-JP" altLang="en-US" dirty="0">
                <a:solidFill>
                  <a:schemeClr val="tx1"/>
                </a:solidFill>
              </a:rPr>
              <a:t>年額３００</a:t>
            </a:r>
            <a:r>
              <a:rPr lang="ja-JP" altLang="ja-JP" dirty="0">
                <a:solidFill>
                  <a:schemeClr val="tx1"/>
                </a:solidFill>
              </a:rPr>
              <a:t>円／</a:t>
            </a:r>
            <a:r>
              <a:rPr lang="ja-JP" altLang="en-US" dirty="0">
                <a:solidFill>
                  <a:schemeClr val="tx1"/>
                </a:solidFill>
              </a:rPr>
              <a:t>個人</a:t>
            </a:r>
            <a:r>
              <a:rPr lang="ja-JP" altLang="en-US" dirty="0" smtClean="0">
                <a:solidFill>
                  <a:schemeClr val="tx1"/>
                </a:solidFill>
              </a:rPr>
              <a:t>府民税</a:t>
            </a:r>
            <a:r>
              <a:rPr lang="ja-JP" altLang="en-US" dirty="0">
                <a:solidFill>
                  <a:schemeClr val="tx1"/>
                </a:solidFill>
              </a:rPr>
              <a:t>均等割額に加算</a:t>
            </a:r>
            <a:r>
              <a:rPr lang="en-US" altLang="ja-JP" dirty="0">
                <a:solidFill>
                  <a:schemeClr val="tx1"/>
                </a:solidFill>
              </a:rPr>
              <a:t>)</a:t>
            </a:r>
            <a:r>
              <a:rPr lang="ja-JP" altLang="ja-JP" dirty="0" smtClean="0">
                <a:solidFill>
                  <a:schemeClr val="tx1"/>
                </a:solidFill>
              </a:rPr>
              <a:t>を、</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令和５</a:t>
            </a:r>
            <a:r>
              <a:rPr lang="ja-JP" altLang="ja-JP" dirty="0" smtClean="0">
                <a:solidFill>
                  <a:schemeClr val="tx1"/>
                </a:solidFill>
              </a:rPr>
              <a:t>年度</a:t>
            </a:r>
            <a:r>
              <a:rPr lang="ja-JP" altLang="ja-JP" dirty="0">
                <a:solidFill>
                  <a:schemeClr val="tx1"/>
                </a:solidFill>
              </a:rPr>
              <a:t>まで</a:t>
            </a:r>
            <a:r>
              <a:rPr lang="ja-JP" altLang="ja-JP" dirty="0" smtClean="0">
                <a:solidFill>
                  <a:schemeClr val="tx1"/>
                </a:solidFill>
              </a:rPr>
              <a:t>延長</a:t>
            </a:r>
            <a:r>
              <a:rPr lang="ja-JP" altLang="en-US" dirty="0" smtClean="0">
                <a:solidFill>
                  <a:schemeClr val="tx1"/>
                </a:solidFill>
              </a:rPr>
              <a:t>させて頂きます。</a:t>
            </a:r>
            <a:r>
              <a:rPr lang="ja-JP" altLang="ja-JP" dirty="0" smtClean="0">
                <a:solidFill>
                  <a:schemeClr val="tx1"/>
                </a:solidFill>
              </a:rPr>
              <a:t>府民</a:t>
            </a:r>
            <a:r>
              <a:rPr lang="ja-JP" altLang="ja-JP" dirty="0">
                <a:solidFill>
                  <a:schemeClr val="tx1"/>
                </a:solidFill>
              </a:rPr>
              <a:t>の</a:t>
            </a:r>
            <a:r>
              <a:rPr lang="ja-JP" altLang="ja-JP" dirty="0" smtClean="0">
                <a:solidFill>
                  <a:schemeClr val="tx1"/>
                </a:solidFill>
              </a:rPr>
              <a:t>皆さまのご理解を</a:t>
            </a:r>
            <a:r>
              <a:rPr lang="ja-JP" altLang="ja-JP" dirty="0">
                <a:solidFill>
                  <a:schemeClr val="tx1"/>
                </a:solidFill>
              </a:rPr>
              <a:t>よろしく</a:t>
            </a:r>
            <a:r>
              <a:rPr lang="ja-JP" altLang="ja-JP" dirty="0" smtClean="0">
                <a:solidFill>
                  <a:schemeClr val="tx1"/>
                </a:solidFill>
              </a:rPr>
              <a:t>お願い</a:t>
            </a:r>
            <a:r>
              <a:rPr lang="ja-JP" altLang="en-US" dirty="0" smtClean="0">
                <a:solidFill>
                  <a:schemeClr val="tx1"/>
                </a:solidFill>
              </a:rPr>
              <a:t>します</a:t>
            </a:r>
            <a:r>
              <a:rPr lang="ja-JP" altLang="ja-JP" dirty="0" smtClean="0">
                <a:solidFill>
                  <a:schemeClr val="tx1"/>
                </a:solidFill>
              </a:rPr>
              <a:t>。</a:t>
            </a:r>
            <a:endParaRPr lang="en-US" altLang="ja-JP" dirty="0" smtClean="0">
              <a:solidFill>
                <a:schemeClr val="tx1"/>
              </a:solidFill>
            </a:endParaRPr>
          </a:p>
          <a:p>
            <a:pPr lvl="0"/>
            <a:endParaRPr lang="ja-JP" altLang="ja-JP" dirty="0">
              <a:solidFill>
                <a:schemeClr val="tx1"/>
              </a:solidFill>
            </a:endParaRPr>
          </a:p>
          <a:p>
            <a:pPr lvl="0"/>
            <a:r>
              <a:rPr lang="ja-JP" altLang="en-US" dirty="0" smtClean="0">
                <a:solidFill>
                  <a:schemeClr val="tx1"/>
                </a:solidFill>
              </a:rPr>
              <a:t>◆</a:t>
            </a:r>
            <a:r>
              <a:rPr lang="ja-JP" altLang="ja-JP" dirty="0" smtClean="0">
                <a:solidFill>
                  <a:schemeClr val="tx1"/>
                </a:solidFill>
              </a:rPr>
              <a:t>こう</a:t>
            </a:r>
            <a:r>
              <a:rPr lang="ja-JP" altLang="ja-JP" dirty="0">
                <a:solidFill>
                  <a:schemeClr val="tx1"/>
                </a:solidFill>
              </a:rPr>
              <a:t>した取組みを通じて、府民</a:t>
            </a:r>
            <a:r>
              <a:rPr lang="ja-JP" altLang="ja-JP" dirty="0" smtClean="0">
                <a:solidFill>
                  <a:schemeClr val="tx1"/>
                </a:solidFill>
              </a:rPr>
              <a:t>の</a:t>
            </a:r>
            <a:r>
              <a:rPr lang="ja-JP" altLang="en-US" dirty="0" smtClean="0">
                <a:solidFill>
                  <a:schemeClr val="tx1"/>
                </a:solidFill>
              </a:rPr>
              <a:t>皆さまの</a:t>
            </a:r>
            <a:r>
              <a:rPr lang="ja-JP" altLang="ja-JP" dirty="0" smtClean="0">
                <a:solidFill>
                  <a:schemeClr val="tx1"/>
                </a:solidFill>
              </a:rPr>
              <a:t>安全</a:t>
            </a:r>
            <a:r>
              <a:rPr lang="ja-JP" altLang="ja-JP" dirty="0">
                <a:solidFill>
                  <a:schemeClr val="tx1"/>
                </a:solidFill>
              </a:rPr>
              <a:t>・安心</a:t>
            </a:r>
            <a:r>
              <a:rPr lang="ja-JP" altLang="ja-JP" dirty="0" smtClean="0">
                <a:solidFill>
                  <a:schemeClr val="tx1"/>
                </a:solidFill>
              </a:rPr>
              <a:t>を</a:t>
            </a:r>
            <a:r>
              <a:rPr lang="ja-JP" altLang="en-US" dirty="0" smtClean="0">
                <a:solidFill>
                  <a:schemeClr val="tx1"/>
                </a:solidFill>
              </a:rPr>
              <a:t>守る</a:t>
            </a:r>
            <a:r>
              <a:rPr lang="ja-JP" altLang="ja-JP" dirty="0" smtClean="0">
                <a:solidFill>
                  <a:schemeClr val="tx1"/>
                </a:solidFill>
              </a:rPr>
              <a:t>と</a:t>
            </a:r>
            <a:r>
              <a:rPr lang="ja-JP" altLang="ja-JP" dirty="0">
                <a:solidFill>
                  <a:schemeClr val="tx1"/>
                </a:solidFill>
              </a:rPr>
              <a:t>ともに、万博開催を</a:t>
            </a:r>
            <a:r>
              <a:rPr lang="ja-JP" altLang="ja-JP" dirty="0" smtClean="0">
                <a:solidFill>
                  <a:schemeClr val="tx1"/>
                </a:solidFill>
              </a:rPr>
              <a:t>見据え</a:t>
            </a:r>
            <a:r>
              <a:rPr lang="ja-JP" altLang="en-US" dirty="0" smtClean="0">
                <a:solidFill>
                  <a:schemeClr val="tx1"/>
                </a:solidFill>
              </a:rPr>
              <a:t>、</a:t>
            </a:r>
            <a:r>
              <a:rPr lang="ja-JP" altLang="ja-JP" dirty="0">
                <a:solidFill>
                  <a:schemeClr val="tx1"/>
                </a:solidFill>
              </a:rPr>
              <a:t>環境先進</a:t>
            </a:r>
            <a:endParaRPr lang="en-US" altLang="ja-JP" dirty="0" smtClean="0">
              <a:solidFill>
                <a:schemeClr val="tx1"/>
              </a:solidFill>
            </a:endParaRPr>
          </a:p>
          <a:p>
            <a:pPr lvl="0"/>
            <a:r>
              <a:rPr lang="ja-JP" altLang="en-US" dirty="0">
                <a:solidFill>
                  <a:schemeClr val="tx1"/>
                </a:solidFill>
              </a:rPr>
              <a:t>　 </a:t>
            </a:r>
            <a:r>
              <a:rPr lang="ja-JP" altLang="en-US" dirty="0" smtClean="0">
                <a:solidFill>
                  <a:schemeClr val="tx1"/>
                </a:solidFill>
              </a:rPr>
              <a:t> </a:t>
            </a:r>
            <a:r>
              <a:rPr lang="ja-JP" altLang="ja-JP" dirty="0" smtClean="0">
                <a:solidFill>
                  <a:schemeClr val="tx1"/>
                </a:solidFill>
              </a:rPr>
              <a:t>都市</a:t>
            </a:r>
            <a:r>
              <a:rPr lang="ja-JP" altLang="ja-JP" dirty="0">
                <a:solidFill>
                  <a:schemeClr val="tx1"/>
                </a:solidFill>
              </a:rPr>
              <a:t>大阪の実現を</a:t>
            </a:r>
            <a:r>
              <a:rPr lang="ja-JP" altLang="ja-JP" dirty="0" smtClean="0">
                <a:solidFill>
                  <a:schemeClr val="tx1"/>
                </a:solidFill>
              </a:rPr>
              <a:t>目指し</a:t>
            </a:r>
            <a:r>
              <a:rPr lang="ja-JP" altLang="en-US" dirty="0" smtClean="0">
                <a:solidFill>
                  <a:schemeClr val="tx1"/>
                </a:solidFill>
              </a:rPr>
              <a:t>ます</a:t>
            </a:r>
            <a:r>
              <a:rPr lang="ja-JP" altLang="ja-JP" dirty="0" smtClean="0">
                <a:solidFill>
                  <a:schemeClr val="tx1"/>
                </a:solidFill>
              </a:rPr>
              <a:t>。</a:t>
            </a:r>
            <a:endParaRPr lang="ja-JP" altLang="ja-JP" dirty="0">
              <a:solidFill>
                <a:schemeClr val="tx1"/>
              </a:solidFill>
            </a:endParaRPr>
          </a:p>
        </p:txBody>
      </p:sp>
      <p:sp>
        <p:nvSpPr>
          <p:cNvPr id="3" name="二等辺三角形 2"/>
          <p:cNvSpPr/>
          <p:nvPr/>
        </p:nvSpPr>
        <p:spPr>
          <a:xfrm rot="10800000">
            <a:off x="1822153" y="7319147"/>
            <a:ext cx="1016176" cy="232813"/>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18"/>
          </a:p>
        </p:txBody>
      </p:sp>
      <p:sp>
        <p:nvSpPr>
          <p:cNvPr id="26" name="二等辺三角形 25"/>
          <p:cNvSpPr/>
          <p:nvPr/>
        </p:nvSpPr>
        <p:spPr>
          <a:xfrm rot="10800000">
            <a:off x="6699288" y="7336254"/>
            <a:ext cx="1016176" cy="232813"/>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18"/>
          </a:p>
        </p:txBody>
      </p:sp>
      <p:sp>
        <p:nvSpPr>
          <p:cNvPr id="34" name="正方形/長方形 33"/>
          <p:cNvSpPr/>
          <p:nvPr/>
        </p:nvSpPr>
        <p:spPr>
          <a:xfrm>
            <a:off x="6155549" y="9842113"/>
            <a:ext cx="887981" cy="384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60" b="1" dirty="0">
                <a:solidFill>
                  <a:schemeClr val="bg1"/>
                </a:solidFill>
                <a:latin typeface="+mn-ea"/>
              </a:rPr>
              <a:t>植樹</a:t>
            </a:r>
          </a:p>
        </p:txBody>
      </p:sp>
      <p:sp>
        <p:nvSpPr>
          <p:cNvPr id="35" name="正方形/長方形 34"/>
          <p:cNvSpPr/>
          <p:nvPr/>
        </p:nvSpPr>
        <p:spPr>
          <a:xfrm>
            <a:off x="7882565" y="11132588"/>
            <a:ext cx="887981" cy="384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60" b="1" dirty="0">
                <a:solidFill>
                  <a:schemeClr val="bg1"/>
                </a:solidFill>
                <a:latin typeface="+mn-ea"/>
              </a:rPr>
              <a:t>微細ミスト</a:t>
            </a:r>
          </a:p>
        </p:txBody>
      </p:sp>
      <p:sp>
        <p:nvSpPr>
          <p:cNvPr id="37" name="正方形/長方形 36"/>
          <p:cNvSpPr/>
          <p:nvPr/>
        </p:nvSpPr>
        <p:spPr>
          <a:xfrm>
            <a:off x="6043220" y="11132589"/>
            <a:ext cx="887981" cy="384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60" b="1" dirty="0">
                <a:solidFill>
                  <a:schemeClr val="bg1"/>
                </a:solidFill>
                <a:latin typeface="+mn-ea"/>
              </a:rPr>
              <a:t>壁面緑化</a:t>
            </a:r>
          </a:p>
        </p:txBody>
      </p:sp>
      <p:sp>
        <p:nvSpPr>
          <p:cNvPr id="48" name="テキスト ボックス 23"/>
          <p:cNvSpPr txBox="1"/>
          <p:nvPr/>
        </p:nvSpPr>
        <p:spPr>
          <a:xfrm>
            <a:off x="434257" y="8784604"/>
            <a:ext cx="895492" cy="210931"/>
          </a:xfrm>
          <a:prstGeom prst="rect">
            <a:avLst/>
          </a:prstGeom>
          <a:solidFill>
            <a:schemeClr val="bg1"/>
          </a:solidFill>
        </p:spPr>
        <p:txBody>
          <a:bodyPr wrap="square" lIns="100813" tIns="50407" rIns="100813" bIns="50407" rtlCol="0" anchor="ctr" anchorCtr="1">
            <a:spAutoFit/>
          </a:bodyPr>
          <a:lstStyle/>
          <a:p>
            <a:r>
              <a:rPr lang="ja-JP" altLang="en-US" sz="709" dirty="0">
                <a:latin typeface="+mj-ea"/>
                <a:ea typeface="+mj-ea"/>
              </a:rPr>
              <a:t>①治山ダム</a:t>
            </a:r>
            <a:endParaRPr lang="en-US" altLang="ja-JP" sz="709" dirty="0">
              <a:latin typeface="+mj-ea"/>
              <a:ea typeface="+mj-ea"/>
            </a:endParaRPr>
          </a:p>
        </p:txBody>
      </p:sp>
      <p:sp>
        <p:nvSpPr>
          <p:cNvPr id="49" name="テキスト ボックス 23"/>
          <p:cNvSpPr txBox="1"/>
          <p:nvPr/>
        </p:nvSpPr>
        <p:spPr>
          <a:xfrm>
            <a:off x="2574382" y="10366937"/>
            <a:ext cx="1266098" cy="210931"/>
          </a:xfrm>
          <a:prstGeom prst="rect">
            <a:avLst/>
          </a:prstGeom>
          <a:solidFill>
            <a:schemeClr val="bg1"/>
          </a:solidFill>
        </p:spPr>
        <p:txBody>
          <a:bodyPr wrap="square" lIns="100813" tIns="50407" rIns="100813" bIns="50407" rtlCol="0" anchor="ctr" anchorCtr="1">
            <a:spAutoFit/>
          </a:bodyPr>
          <a:lstStyle/>
          <a:p>
            <a:pPr algn="ctr"/>
            <a:r>
              <a:rPr lang="ja-JP" altLang="en-US" sz="709" dirty="0">
                <a:latin typeface="+mj-ea"/>
                <a:ea typeface="+mj-ea"/>
              </a:rPr>
              <a:t>④減災対策（防災教室）</a:t>
            </a:r>
            <a:endParaRPr lang="en-US" altLang="ja-JP" sz="709" dirty="0">
              <a:latin typeface="+mj-ea"/>
              <a:ea typeface="+mj-ea"/>
            </a:endParaRPr>
          </a:p>
        </p:txBody>
      </p:sp>
      <p:sp>
        <p:nvSpPr>
          <p:cNvPr id="50" name="テキスト ボックス 23"/>
          <p:cNvSpPr txBox="1"/>
          <p:nvPr/>
        </p:nvSpPr>
        <p:spPr>
          <a:xfrm>
            <a:off x="917687" y="10034185"/>
            <a:ext cx="888312" cy="210931"/>
          </a:xfrm>
          <a:prstGeom prst="rect">
            <a:avLst/>
          </a:prstGeom>
          <a:solidFill>
            <a:schemeClr val="bg1"/>
          </a:solidFill>
        </p:spPr>
        <p:txBody>
          <a:bodyPr wrap="square" lIns="100813" tIns="50407" rIns="100813" bIns="50407" rtlCol="0" anchor="ctr" anchorCtr="1">
            <a:spAutoFit/>
          </a:bodyPr>
          <a:lstStyle/>
          <a:p>
            <a:r>
              <a:rPr lang="ja-JP" altLang="en-US" sz="709" dirty="0">
                <a:latin typeface="+mj-ea"/>
                <a:ea typeface="+mj-ea"/>
              </a:rPr>
              <a:t>③森林整備</a:t>
            </a:r>
            <a:endParaRPr lang="en-US" altLang="ja-JP" sz="709" dirty="0">
              <a:latin typeface="+mj-ea"/>
              <a:ea typeface="+mj-ea"/>
            </a:endParaRPr>
          </a:p>
        </p:txBody>
      </p:sp>
      <p:sp>
        <p:nvSpPr>
          <p:cNvPr id="51" name="テキスト ボックス 23"/>
          <p:cNvSpPr txBox="1"/>
          <p:nvPr/>
        </p:nvSpPr>
        <p:spPr>
          <a:xfrm>
            <a:off x="3016757" y="9123127"/>
            <a:ext cx="893795" cy="210931"/>
          </a:xfrm>
          <a:prstGeom prst="rect">
            <a:avLst/>
          </a:prstGeom>
          <a:solidFill>
            <a:schemeClr val="bg1"/>
          </a:solidFill>
        </p:spPr>
        <p:txBody>
          <a:bodyPr wrap="square" lIns="100813" tIns="50407" rIns="100813" bIns="50407" rtlCol="0" anchor="ctr" anchorCtr="1">
            <a:spAutoFit/>
          </a:bodyPr>
          <a:lstStyle/>
          <a:p>
            <a:pPr algn="ctr"/>
            <a:r>
              <a:rPr lang="ja-JP" altLang="en-US" sz="709" dirty="0">
                <a:latin typeface="+mj-ea"/>
                <a:ea typeface="+mj-ea"/>
              </a:rPr>
              <a:t>②危険木の除去</a:t>
            </a:r>
            <a:endParaRPr lang="en-US" altLang="ja-JP" sz="709" dirty="0">
              <a:latin typeface="+mj-ea"/>
              <a:ea typeface="+mj-ea"/>
            </a:endParaRPr>
          </a:p>
        </p:txBody>
      </p:sp>
      <p:sp>
        <p:nvSpPr>
          <p:cNvPr id="13" name="正方形/長方形 12"/>
          <p:cNvSpPr/>
          <p:nvPr/>
        </p:nvSpPr>
        <p:spPr>
          <a:xfrm>
            <a:off x="4966509" y="6221065"/>
            <a:ext cx="4572958" cy="56193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18"/>
          </a:p>
        </p:txBody>
      </p:sp>
      <p:sp>
        <p:nvSpPr>
          <p:cNvPr id="10" name="角丸四角形 9"/>
          <p:cNvSpPr/>
          <p:nvPr/>
        </p:nvSpPr>
        <p:spPr>
          <a:xfrm>
            <a:off x="4951036" y="6127434"/>
            <a:ext cx="4588431" cy="3106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75" b="1" dirty="0"/>
              <a:t>都市緑化を活用した猛暑対策：</a:t>
            </a:r>
            <a:r>
              <a:rPr kumimoji="1" lang="ja-JP" altLang="en-US" sz="1575" b="1" dirty="0" smtClean="0"/>
              <a:t>約１５億</a:t>
            </a:r>
            <a:r>
              <a:rPr kumimoji="1" lang="ja-JP" altLang="en-US" sz="1575" b="1" dirty="0"/>
              <a:t>円</a:t>
            </a:r>
          </a:p>
        </p:txBody>
      </p:sp>
      <p:sp>
        <p:nvSpPr>
          <p:cNvPr id="25" name="テキスト ボックス 24"/>
          <p:cNvSpPr txBox="1"/>
          <p:nvPr/>
        </p:nvSpPr>
        <p:spPr>
          <a:xfrm>
            <a:off x="4914975" y="6699810"/>
            <a:ext cx="4712546" cy="779572"/>
          </a:xfrm>
          <a:prstGeom prst="rect">
            <a:avLst/>
          </a:prstGeom>
          <a:noFill/>
        </p:spPr>
        <p:txBody>
          <a:bodyPr wrap="square" rtlCol="0">
            <a:spAutoFit/>
          </a:bodyPr>
          <a:lstStyle/>
          <a:p>
            <a:r>
              <a:rPr kumimoji="1" lang="ja-JP" altLang="en-US" sz="1260" b="1" smtClean="0"/>
              <a:t> 災害並み</a:t>
            </a:r>
            <a:r>
              <a:rPr kumimoji="1" lang="ja-JP" altLang="en-US" sz="1260" b="1" dirty="0"/>
              <a:t>の</a:t>
            </a:r>
            <a:r>
              <a:rPr kumimoji="1" lang="ja-JP" altLang="en-US" sz="1260" b="1" dirty="0" smtClean="0"/>
              <a:t>猛暑から府民</a:t>
            </a:r>
            <a:r>
              <a:rPr kumimoji="1" lang="ja-JP" altLang="en-US" sz="1260" b="1" dirty="0"/>
              <a:t>の健康被害を軽減</a:t>
            </a:r>
            <a:r>
              <a:rPr kumimoji="1" lang="ja-JP" altLang="en-US" sz="1260" b="1" dirty="0" smtClean="0"/>
              <a:t>するための対策を実施</a:t>
            </a:r>
            <a:endParaRPr kumimoji="1" lang="en-US" altLang="ja-JP" sz="1260" b="1" dirty="0" smtClean="0"/>
          </a:p>
          <a:p>
            <a:r>
              <a:rPr kumimoji="1" lang="ja-JP" altLang="en-US" sz="1103" dirty="0" smtClean="0"/>
              <a:t>  ＜</a:t>
            </a:r>
            <a:r>
              <a:rPr kumimoji="1" lang="ja-JP" altLang="en-US" sz="1103" dirty="0"/>
              <a:t>大阪府における熱中症救急搬送人員数</a:t>
            </a:r>
            <a:r>
              <a:rPr kumimoji="1" lang="ja-JP" altLang="en-US" sz="1103" dirty="0" smtClean="0"/>
              <a:t>＞</a:t>
            </a:r>
            <a:endParaRPr kumimoji="1" lang="en-US" altLang="ja-JP" sz="1103" dirty="0" smtClean="0"/>
          </a:p>
          <a:p>
            <a:r>
              <a:rPr kumimoji="1" lang="ja-JP" altLang="en-US" sz="1103" dirty="0" smtClean="0"/>
              <a:t>　</a:t>
            </a:r>
            <a:r>
              <a:rPr kumimoji="1" lang="ja-JP" altLang="en-US" sz="1103" dirty="0"/>
              <a:t>　</a:t>
            </a:r>
            <a:r>
              <a:rPr kumimoji="1" lang="ja-JP" altLang="en-US" sz="1103" dirty="0" smtClean="0"/>
              <a:t> 　 </a:t>
            </a:r>
            <a:r>
              <a:rPr kumimoji="1" lang="ja-JP" altLang="en-US" sz="1000" dirty="0" smtClean="0"/>
              <a:t>平成</a:t>
            </a:r>
            <a:r>
              <a:rPr kumimoji="1" lang="en-US" altLang="ja-JP" sz="1000" dirty="0" smtClean="0"/>
              <a:t>29</a:t>
            </a:r>
            <a:r>
              <a:rPr kumimoji="1" lang="ja-JP" altLang="en-US" sz="1000" dirty="0" smtClean="0"/>
              <a:t>年</a:t>
            </a:r>
            <a:r>
              <a:rPr kumimoji="1" lang="ja-JP" altLang="en-US" sz="1000" dirty="0"/>
              <a:t>：</a:t>
            </a:r>
            <a:r>
              <a:rPr kumimoji="1" lang="en-US" altLang="ja-JP" sz="1000" dirty="0" smtClean="0"/>
              <a:t>3,590</a:t>
            </a:r>
            <a:r>
              <a:rPr kumimoji="1" lang="ja-JP" altLang="en-US" sz="1000" dirty="0"/>
              <a:t>人</a:t>
            </a:r>
            <a:r>
              <a:rPr kumimoji="1" lang="en-US" altLang="ja-JP" sz="1000" dirty="0"/>
              <a:t>(</a:t>
            </a:r>
            <a:r>
              <a:rPr kumimoji="1" lang="ja-JP" altLang="en-US" sz="1000" dirty="0" smtClean="0"/>
              <a:t>うち  </a:t>
            </a:r>
            <a:r>
              <a:rPr kumimoji="1" lang="en-US" altLang="ja-JP" sz="1000" dirty="0" smtClean="0"/>
              <a:t>1</a:t>
            </a:r>
            <a:r>
              <a:rPr kumimoji="1" lang="ja-JP" altLang="en-US" sz="1000" dirty="0" smtClean="0"/>
              <a:t>人が</a:t>
            </a:r>
            <a:r>
              <a:rPr kumimoji="1" lang="ja-JP" altLang="en-US" sz="1000" dirty="0"/>
              <a:t>死亡</a:t>
            </a:r>
            <a:r>
              <a:rPr kumimoji="1" lang="en-US" altLang="ja-JP" sz="1000" dirty="0" smtClean="0"/>
              <a:t>)</a:t>
            </a:r>
            <a:r>
              <a:rPr kumimoji="1" lang="ja-JP" altLang="en-US" sz="1000" dirty="0"/>
              <a:t>　⇒　平成</a:t>
            </a:r>
            <a:r>
              <a:rPr kumimoji="1" lang="en-US" altLang="ja-JP" sz="1000" dirty="0"/>
              <a:t>30</a:t>
            </a:r>
            <a:r>
              <a:rPr kumimoji="1" lang="ja-JP" altLang="en-US" sz="1000" dirty="0"/>
              <a:t>年：</a:t>
            </a:r>
            <a:r>
              <a:rPr kumimoji="1" lang="en-US" altLang="ja-JP" sz="1000" dirty="0"/>
              <a:t>7,138</a:t>
            </a:r>
            <a:r>
              <a:rPr kumimoji="1" lang="ja-JP" altLang="en-US" sz="1000" dirty="0"/>
              <a:t>人</a:t>
            </a:r>
            <a:r>
              <a:rPr kumimoji="1" lang="en-US" altLang="ja-JP" sz="1000" dirty="0"/>
              <a:t>(</a:t>
            </a:r>
            <a:r>
              <a:rPr kumimoji="1" lang="ja-JP" altLang="en-US" sz="1000" dirty="0"/>
              <a:t>うち</a:t>
            </a:r>
            <a:r>
              <a:rPr kumimoji="1" lang="en-US" altLang="ja-JP" sz="1000" dirty="0"/>
              <a:t>12</a:t>
            </a:r>
            <a:r>
              <a:rPr kumimoji="1" lang="ja-JP" altLang="en-US" sz="1000" dirty="0"/>
              <a:t>人が死亡</a:t>
            </a:r>
            <a:r>
              <a:rPr kumimoji="1" lang="en-US" altLang="ja-JP" sz="1000" dirty="0" smtClean="0"/>
              <a:t>)</a:t>
            </a:r>
          </a:p>
          <a:p>
            <a:r>
              <a:rPr kumimoji="1" lang="ja-JP" altLang="en-US" sz="1000" dirty="0"/>
              <a:t>　</a:t>
            </a:r>
            <a:r>
              <a:rPr kumimoji="1" lang="ja-JP" altLang="en-US" sz="1000" dirty="0" smtClean="0"/>
              <a:t>　　　　　　　　　　　　　　　　　　　　　　　　　　　　　 令和</a:t>
            </a:r>
            <a:r>
              <a:rPr kumimoji="1" lang="ja-JP" altLang="en-US" sz="1000" dirty="0"/>
              <a:t>元年：</a:t>
            </a:r>
            <a:r>
              <a:rPr kumimoji="1" lang="en-US" altLang="ja-JP" sz="1000" dirty="0"/>
              <a:t>5,182</a:t>
            </a:r>
            <a:r>
              <a:rPr kumimoji="1" lang="ja-JP" altLang="en-US" sz="1000" dirty="0"/>
              <a:t>人</a:t>
            </a:r>
            <a:r>
              <a:rPr kumimoji="1" lang="en-US" altLang="ja-JP" sz="1000" dirty="0"/>
              <a:t>(</a:t>
            </a:r>
            <a:r>
              <a:rPr kumimoji="1" lang="ja-JP" altLang="en-US" sz="1000" dirty="0"/>
              <a:t>うち</a:t>
            </a:r>
            <a:r>
              <a:rPr kumimoji="1" lang="en-US" altLang="ja-JP" sz="1000" dirty="0"/>
              <a:t>14</a:t>
            </a:r>
            <a:r>
              <a:rPr kumimoji="1" lang="ja-JP" altLang="en-US" sz="1000" dirty="0"/>
              <a:t>人が死亡</a:t>
            </a:r>
            <a:r>
              <a:rPr kumimoji="1" lang="en-US" altLang="ja-JP" sz="1000" dirty="0" smtClean="0"/>
              <a:t>)</a:t>
            </a:r>
            <a:endParaRPr kumimoji="1" lang="en-US" altLang="ja-JP" sz="1000" dirty="0"/>
          </a:p>
        </p:txBody>
      </p:sp>
      <p:sp>
        <p:nvSpPr>
          <p:cNvPr id="27" name="正方形/長方形 26"/>
          <p:cNvSpPr/>
          <p:nvPr/>
        </p:nvSpPr>
        <p:spPr>
          <a:xfrm>
            <a:off x="4963652" y="7445956"/>
            <a:ext cx="1490891" cy="41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60" b="1" dirty="0">
                <a:solidFill>
                  <a:schemeClr val="tx1"/>
                </a:solidFill>
                <a:latin typeface="+mn-ea"/>
              </a:rPr>
              <a:t>【</a:t>
            </a:r>
            <a:r>
              <a:rPr kumimoji="1" lang="ja-JP" altLang="en-US" sz="1260" b="1" dirty="0" smtClean="0">
                <a:solidFill>
                  <a:schemeClr val="tx1"/>
                </a:solidFill>
                <a:latin typeface="+mn-ea"/>
              </a:rPr>
              <a:t>対象箇所</a:t>
            </a:r>
            <a:r>
              <a:rPr kumimoji="1" lang="en-US" altLang="ja-JP" sz="1260" b="1" dirty="0" smtClean="0">
                <a:solidFill>
                  <a:schemeClr val="tx1"/>
                </a:solidFill>
                <a:latin typeface="+mn-ea"/>
              </a:rPr>
              <a:t>】</a:t>
            </a:r>
            <a:endParaRPr kumimoji="1" lang="ja-JP" altLang="en-US" sz="1260" b="1" dirty="0">
              <a:solidFill>
                <a:schemeClr val="tx1"/>
              </a:solidFill>
              <a:latin typeface="+mn-ea"/>
            </a:endParaRPr>
          </a:p>
        </p:txBody>
      </p:sp>
      <p:sp>
        <p:nvSpPr>
          <p:cNvPr id="28" name="テキスト ボックス 27"/>
          <p:cNvSpPr txBox="1"/>
          <p:nvPr/>
        </p:nvSpPr>
        <p:spPr>
          <a:xfrm>
            <a:off x="5040481" y="7737984"/>
            <a:ext cx="4344506" cy="600164"/>
          </a:xfrm>
          <a:prstGeom prst="rect">
            <a:avLst/>
          </a:prstGeom>
          <a:noFill/>
        </p:spPr>
        <p:txBody>
          <a:bodyPr wrap="square" rtlCol="0">
            <a:spAutoFit/>
          </a:bodyPr>
          <a:lstStyle/>
          <a:p>
            <a:r>
              <a:rPr kumimoji="1" lang="ja-JP" altLang="en-US" sz="1100" dirty="0"/>
              <a:t>駅前広場等　</a:t>
            </a:r>
            <a:r>
              <a:rPr kumimoji="1" lang="ja-JP" altLang="en-US" sz="1100" dirty="0" smtClean="0"/>
              <a:t>１５０～２００箇所</a:t>
            </a:r>
            <a:endParaRPr kumimoji="1" lang="en-US" altLang="ja-JP" sz="1100" dirty="0"/>
          </a:p>
          <a:p>
            <a:r>
              <a:rPr kumimoji="1" lang="ja-JP" altLang="en-US" sz="1100" dirty="0" smtClean="0">
                <a:latin typeface="+mn-ea"/>
              </a:rPr>
              <a:t>　</a:t>
            </a:r>
            <a:r>
              <a:rPr kumimoji="1" lang="ja-JP" altLang="en-US" sz="1100" dirty="0">
                <a:latin typeface="+mn-ea"/>
              </a:rPr>
              <a:t> </a:t>
            </a:r>
            <a:r>
              <a:rPr kumimoji="1" lang="en-US" altLang="ja-JP" sz="1100" dirty="0" smtClean="0">
                <a:latin typeface="+mn-ea"/>
              </a:rPr>
              <a:t>※</a:t>
            </a:r>
            <a:r>
              <a:rPr kumimoji="1" lang="ja-JP" altLang="en-US" sz="1100" dirty="0" smtClean="0">
                <a:latin typeface="+mn-ea"/>
              </a:rPr>
              <a:t>乗降者数</a:t>
            </a:r>
            <a:r>
              <a:rPr kumimoji="1" lang="ja-JP" altLang="en-US" sz="1100" dirty="0">
                <a:latin typeface="+mn-ea"/>
              </a:rPr>
              <a:t>やインバウンド等来阪者</a:t>
            </a:r>
            <a:r>
              <a:rPr kumimoji="1" lang="ja-JP" altLang="en-US" sz="1100" dirty="0" smtClean="0">
                <a:latin typeface="+mn-ea"/>
              </a:rPr>
              <a:t>の多い場所など効果の高い場所を</a:t>
            </a:r>
            <a:endParaRPr kumimoji="1" lang="en-US" altLang="ja-JP" sz="1100" dirty="0" smtClean="0">
              <a:latin typeface="+mn-ea"/>
            </a:endParaRPr>
          </a:p>
          <a:p>
            <a:r>
              <a:rPr kumimoji="1" lang="ja-JP" altLang="en-US" sz="1100" dirty="0">
                <a:latin typeface="+mn-ea"/>
              </a:rPr>
              <a:t>　</a:t>
            </a:r>
            <a:r>
              <a:rPr kumimoji="1" lang="ja-JP" altLang="en-US" sz="1100" dirty="0" smtClean="0">
                <a:latin typeface="+mn-ea"/>
              </a:rPr>
              <a:t>　  選定</a:t>
            </a:r>
            <a:endParaRPr kumimoji="1" lang="en-US" altLang="ja-JP" sz="1100" dirty="0">
              <a:latin typeface="+mn-ea"/>
            </a:endParaRPr>
          </a:p>
        </p:txBody>
      </p:sp>
      <p:sp>
        <p:nvSpPr>
          <p:cNvPr id="29" name="正方形/長方形 28"/>
          <p:cNvSpPr/>
          <p:nvPr/>
        </p:nvSpPr>
        <p:spPr>
          <a:xfrm>
            <a:off x="4963651" y="8274302"/>
            <a:ext cx="1490891" cy="41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60" b="1" dirty="0">
                <a:solidFill>
                  <a:schemeClr val="tx1"/>
                </a:solidFill>
                <a:latin typeface="+mn-ea"/>
              </a:rPr>
              <a:t>【</a:t>
            </a:r>
            <a:r>
              <a:rPr kumimoji="1" lang="ja-JP" altLang="en-US" sz="1260" b="1" dirty="0" smtClean="0">
                <a:solidFill>
                  <a:schemeClr val="tx1"/>
                </a:solidFill>
                <a:latin typeface="+mn-ea"/>
              </a:rPr>
              <a:t>対策内容</a:t>
            </a:r>
            <a:r>
              <a:rPr kumimoji="1" lang="en-US" altLang="ja-JP" sz="1260" b="1" dirty="0" smtClean="0">
                <a:solidFill>
                  <a:schemeClr val="tx1"/>
                </a:solidFill>
                <a:latin typeface="+mn-ea"/>
              </a:rPr>
              <a:t>】</a:t>
            </a:r>
            <a:endParaRPr kumimoji="1" lang="ja-JP" altLang="en-US" sz="1260" b="1" dirty="0">
              <a:solidFill>
                <a:schemeClr val="tx1"/>
              </a:solidFill>
              <a:latin typeface="+mn-ea"/>
            </a:endParaRPr>
          </a:p>
        </p:txBody>
      </p:sp>
      <p:sp>
        <p:nvSpPr>
          <p:cNvPr id="42" name="テキスト ボックス 41"/>
          <p:cNvSpPr txBox="1"/>
          <p:nvPr/>
        </p:nvSpPr>
        <p:spPr>
          <a:xfrm>
            <a:off x="5982565" y="6447648"/>
            <a:ext cx="3452568" cy="286232"/>
          </a:xfrm>
          <a:prstGeom prst="rect">
            <a:avLst/>
          </a:prstGeom>
          <a:noFill/>
        </p:spPr>
        <p:txBody>
          <a:bodyPr wrap="square" rtlCol="0">
            <a:spAutoFit/>
          </a:bodyPr>
          <a:lstStyle/>
          <a:p>
            <a:pPr algn="r"/>
            <a:r>
              <a:rPr kumimoji="1" lang="en-US" altLang="ja-JP" sz="1260" dirty="0" smtClean="0"/>
              <a:t>(</a:t>
            </a:r>
            <a:r>
              <a:rPr kumimoji="1" lang="ja-JP" altLang="en-US" sz="1260" dirty="0" smtClean="0"/>
              <a:t>事業</a:t>
            </a:r>
            <a:r>
              <a:rPr kumimoji="1" lang="ja-JP" altLang="en-US" sz="1260" dirty="0"/>
              <a:t>期間</a:t>
            </a:r>
            <a:r>
              <a:rPr kumimoji="1" lang="en-US" altLang="ja-JP" sz="1260" dirty="0"/>
              <a:t>)</a:t>
            </a:r>
            <a:r>
              <a:rPr kumimoji="1" lang="ja-JP" altLang="en-US" sz="1260" dirty="0" smtClean="0"/>
              <a:t>令和２年度</a:t>
            </a:r>
            <a:r>
              <a:rPr kumimoji="1" lang="ja-JP" altLang="en-US" sz="1260" dirty="0"/>
              <a:t>～</a:t>
            </a:r>
            <a:r>
              <a:rPr kumimoji="1" lang="ja-JP" altLang="en-US" sz="1260" dirty="0" smtClean="0"/>
              <a:t>令和５年度</a:t>
            </a:r>
            <a:endParaRPr kumimoji="1" lang="ja-JP" altLang="en-US" sz="1260" dirty="0"/>
          </a:p>
        </p:txBody>
      </p:sp>
      <p:grpSp>
        <p:nvGrpSpPr>
          <p:cNvPr id="4" name="グループ化 3"/>
          <p:cNvGrpSpPr/>
          <p:nvPr/>
        </p:nvGrpSpPr>
        <p:grpSpPr>
          <a:xfrm>
            <a:off x="120040" y="409714"/>
            <a:ext cx="9312126" cy="1930329"/>
            <a:chOff x="120040" y="409714"/>
            <a:chExt cx="9312126" cy="1930329"/>
          </a:xfrm>
        </p:grpSpPr>
        <p:sp>
          <p:nvSpPr>
            <p:cNvPr id="6" name="テキスト ボックス 5"/>
            <p:cNvSpPr txBox="1"/>
            <p:nvPr/>
          </p:nvSpPr>
          <p:spPr>
            <a:xfrm>
              <a:off x="120040" y="409714"/>
              <a:ext cx="9312126" cy="1638910"/>
            </a:xfrm>
            <a:prstGeom prst="rect">
              <a:avLst/>
            </a:prstGeom>
            <a:solidFill>
              <a:srgbClr val="00B050"/>
            </a:solidFill>
            <a:ln>
              <a:noFill/>
            </a:ln>
          </p:spPr>
          <p:txBody>
            <a:bodyPr wrap="square" rtlCol="0">
              <a:spAutoFit/>
            </a:bodyPr>
            <a:lstStyle/>
            <a:p>
              <a:pPr algn="ctr"/>
              <a:endParaRPr kumimoji="1" lang="en-US" altLang="ja-JP"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大阪府では、</a:t>
              </a:r>
              <a:r>
                <a:rPr kumimoji="1" lang="ja-JP" altLang="en-US" sz="2400" b="1" dirty="0" smtClean="0">
                  <a:solidFill>
                    <a:schemeClr val="bg1"/>
                  </a:solidFill>
                  <a:latin typeface="Meiryo UI" panose="020B0604030504040204" pitchFamily="50" charset="-128"/>
                  <a:ea typeface="Meiryo UI" panose="020B0604030504040204" pitchFamily="50" charset="-128"/>
                </a:rPr>
                <a:t>「森林環境税」</a:t>
              </a:r>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を令和５年度</a:t>
              </a:r>
              <a:r>
                <a:rPr kumimoji="1" lang="ja-JP" altLang="en-US" sz="2400" dirty="0">
                  <a:solidFill>
                    <a:schemeClr val="bg1"/>
                  </a:solidFill>
                  <a:latin typeface="ＭＳ Ｐゴシック" panose="020B0600070205080204" pitchFamily="50" charset="-128"/>
                  <a:ea typeface="ＭＳ Ｐゴシック" panose="020B0600070205080204" pitchFamily="50" charset="-128"/>
                </a:rPr>
                <a:t>まで延長し</a:t>
              </a:r>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　　　　　　　　豪雨や猛暑から府民の皆さまを守るための対策を</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sz="2400"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　　　　　　　　　　　　　　　　　　　　緊急</a:t>
              </a:r>
              <a:r>
                <a:rPr kumimoji="1" lang="ja-JP" altLang="en-US" sz="24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2400" dirty="0" smtClean="0">
                  <a:solidFill>
                    <a:schemeClr val="bg1"/>
                  </a:solidFill>
                  <a:latin typeface="ＭＳ Ｐゴシック" panose="020B0600070205080204" pitchFamily="50" charset="-128"/>
                  <a:ea typeface="ＭＳ Ｐゴシック" panose="020B0600070205080204" pitchFamily="50" charset="-128"/>
                </a:rPr>
                <a:t>集中的に実施します！</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endParaRPr kumimoji="1" lang="en-US" altLang="ja-JP" sz="1050" dirty="0" smtClean="0">
                <a:solidFill>
                  <a:schemeClr val="bg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542" y="632294"/>
              <a:ext cx="1150172" cy="1483720"/>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16" y="949340"/>
              <a:ext cx="1236418" cy="1390703"/>
            </a:xfrm>
            <a:prstGeom prst="rect">
              <a:avLst/>
            </a:prstGeom>
          </p:spPr>
        </p:pic>
      </p:grpSp>
      <p:pic>
        <p:nvPicPr>
          <p:cNvPr id="54" name="図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28" y="0"/>
            <a:ext cx="1133621" cy="326810"/>
          </a:xfrm>
          <a:prstGeom prst="rect">
            <a:avLst/>
          </a:prstGeom>
        </p:spPr>
      </p:pic>
      <p:grpSp>
        <p:nvGrpSpPr>
          <p:cNvPr id="14" name="グループ化 13"/>
          <p:cNvGrpSpPr/>
          <p:nvPr/>
        </p:nvGrpSpPr>
        <p:grpSpPr>
          <a:xfrm>
            <a:off x="94817" y="6125879"/>
            <a:ext cx="4758344" cy="5722538"/>
            <a:chOff x="150321" y="6493379"/>
            <a:chExt cx="4758344" cy="5722538"/>
          </a:xfrm>
        </p:grpSpPr>
        <p:sp>
          <p:nvSpPr>
            <p:cNvPr id="11" name="正方形/長方形 10"/>
            <p:cNvSpPr/>
            <p:nvPr/>
          </p:nvSpPr>
          <p:spPr>
            <a:xfrm>
              <a:off x="174535" y="6647326"/>
              <a:ext cx="4729299" cy="556859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18" dirty="0"/>
            </a:p>
          </p:txBody>
        </p:sp>
        <p:sp>
          <p:nvSpPr>
            <p:cNvPr id="17" name="テキスト ボックス 16"/>
            <p:cNvSpPr txBox="1"/>
            <p:nvPr/>
          </p:nvSpPr>
          <p:spPr>
            <a:xfrm>
              <a:off x="150321" y="7124377"/>
              <a:ext cx="4712546" cy="674031"/>
            </a:xfrm>
            <a:prstGeom prst="rect">
              <a:avLst/>
            </a:prstGeom>
            <a:noFill/>
          </p:spPr>
          <p:txBody>
            <a:bodyPr wrap="square" rtlCol="0">
              <a:spAutoFit/>
            </a:bodyPr>
            <a:lstStyle/>
            <a:p>
              <a:r>
                <a:rPr kumimoji="1" lang="ja-JP" altLang="en-US" sz="1260" dirty="0"/>
                <a:t>九州北部豪雨</a:t>
              </a:r>
              <a:r>
                <a:rPr kumimoji="1" lang="en-US" altLang="ja-JP" sz="1260" dirty="0"/>
                <a:t>(</a:t>
              </a:r>
              <a:r>
                <a:rPr kumimoji="1" lang="ja-JP" altLang="en-US" sz="1260" dirty="0" smtClean="0"/>
                <a:t>平成２９年</a:t>
              </a:r>
              <a:r>
                <a:rPr kumimoji="1" lang="ja-JP" altLang="en-US" sz="1260" dirty="0"/>
                <a:t>７月</a:t>
              </a:r>
              <a:r>
                <a:rPr kumimoji="1" lang="en-US" altLang="ja-JP" sz="1260" dirty="0"/>
                <a:t>)</a:t>
              </a:r>
              <a:r>
                <a:rPr kumimoji="1" lang="ja-JP" altLang="en-US" sz="1260" dirty="0"/>
                <a:t>や西日本豪雨</a:t>
              </a:r>
              <a:r>
                <a:rPr kumimoji="1" lang="en-US" altLang="ja-JP" sz="1260" dirty="0"/>
                <a:t>(</a:t>
              </a:r>
              <a:r>
                <a:rPr kumimoji="1" lang="ja-JP" altLang="en-US" sz="1260" dirty="0" smtClean="0"/>
                <a:t>平成３０年</a:t>
              </a:r>
              <a:r>
                <a:rPr kumimoji="1" lang="ja-JP" altLang="en-US" sz="1260" dirty="0"/>
                <a:t>７月）等</a:t>
              </a:r>
              <a:r>
                <a:rPr kumimoji="1" lang="ja-JP" altLang="en-US" sz="1260" dirty="0" smtClean="0"/>
                <a:t>における</a:t>
              </a:r>
              <a:r>
                <a:rPr kumimoji="1" lang="ja-JP" altLang="en-US" sz="1260" dirty="0"/>
                <a:t>被災地の調査などにより得られた</a:t>
              </a:r>
              <a:r>
                <a:rPr kumimoji="1" lang="ja-JP" altLang="en-US" sz="1260" b="1" dirty="0"/>
                <a:t>新たな知見を踏まえた</a:t>
              </a:r>
              <a:r>
                <a:rPr kumimoji="1" lang="ja-JP" altLang="en-US" sz="1260" b="1" dirty="0" smtClean="0"/>
                <a:t>対策を実施</a:t>
              </a:r>
              <a:endParaRPr kumimoji="1" lang="ja-JP" altLang="en-US" sz="1260" b="1" dirty="0"/>
            </a:p>
          </p:txBody>
        </p:sp>
        <p:sp>
          <p:nvSpPr>
            <p:cNvPr id="22" name="正方形/長方形 21"/>
            <p:cNvSpPr/>
            <p:nvPr/>
          </p:nvSpPr>
          <p:spPr>
            <a:xfrm>
              <a:off x="224287" y="7695006"/>
              <a:ext cx="1490891" cy="38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60" b="1" dirty="0">
                  <a:solidFill>
                    <a:schemeClr val="tx1"/>
                  </a:solidFill>
                  <a:latin typeface="+mn-ea"/>
                </a:rPr>
                <a:t>【</a:t>
              </a:r>
              <a:r>
                <a:rPr kumimoji="1" lang="ja-JP" altLang="en-US" sz="1260" b="1" dirty="0" smtClean="0">
                  <a:solidFill>
                    <a:schemeClr val="tx1"/>
                  </a:solidFill>
                  <a:latin typeface="+mn-ea"/>
                </a:rPr>
                <a:t>対象箇所</a:t>
              </a:r>
              <a:r>
                <a:rPr kumimoji="1" lang="en-US" altLang="ja-JP" sz="1260" b="1" dirty="0" smtClean="0">
                  <a:solidFill>
                    <a:schemeClr val="tx1"/>
                  </a:solidFill>
                  <a:latin typeface="+mn-ea"/>
                </a:rPr>
                <a:t>】</a:t>
              </a:r>
              <a:endParaRPr kumimoji="1" lang="ja-JP" altLang="en-US" sz="1260" b="1" dirty="0">
                <a:solidFill>
                  <a:schemeClr val="tx1"/>
                </a:solidFill>
                <a:latin typeface="+mn-ea"/>
              </a:endParaRPr>
            </a:p>
          </p:txBody>
        </p:sp>
        <p:sp>
          <p:nvSpPr>
            <p:cNvPr id="23" name="正方形/長方形 22"/>
            <p:cNvSpPr/>
            <p:nvPr/>
          </p:nvSpPr>
          <p:spPr>
            <a:xfrm>
              <a:off x="219864" y="8115175"/>
              <a:ext cx="1571746" cy="38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60" b="1" dirty="0">
                  <a:solidFill>
                    <a:schemeClr val="tx1"/>
                  </a:solidFill>
                  <a:latin typeface="+mn-ea"/>
                </a:rPr>
                <a:t>【</a:t>
              </a:r>
              <a:r>
                <a:rPr kumimoji="1" lang="ja-JP" altLang="en-US" sz="1260" b="1" dirty="0" smtClean="0">
                  <a:solidFill>
                    <a:schemeClr val="tx1"/>
                  </a:solidFill>
                  <a:latin typeface="+mn-ea"/>
                </a:rPr>
                <a:t>対策内容</a:t>
              </a:r>
              <a:r>
                <a:rPr kumimoji="1" lang="en-US" altLang="ja-JP" sz="1260" b="1" dirty="0" smtClean="0">
                  <a:solidFill>
                    <a:schemeClr val="tx1"/>
                  </a:solidFill>
                  <a:latin typeface="+mn-ea"/>
                </a:rPr>
                <a:t>】</a:t>
              </a:r>
              <a:endParaRPr kumimoji="1" lang="ja-JP" altLang="en-US" sz="1260" b="1" dirty="0">
                <a:solidFill>
                  <a:schemeClr val="tx1"/>
                </a:solidFill>
                <a:latin typeface="+mn-ea"/>
              </a:endParaRPr>
            </a:p>
          </p:txBody>
        </p:sp>
        <p:sp>
          <p:nvSpPr>
            <p:cNvPr id="24" name="テキスト ボックス 23"/>
            <p:cNvSpPr txBox="1"/>
            <p:nvPr/>
          </p:nvSpPr>
          <p:spPr>
            <a:xfrm>
              <a:off x="1113416" y="7755633"/>
              <a:ext cx="2967069" cy="286232"/>
            </a:xfrm>
            <a:prstGeom prst="rect">
              <a:avLst/>
            </a:prstGeom>
            <a:noFill/>
          </p:spPr>
          <p:txBody>
            <a:bodyPr wrap="square" rtlCol="0">
              <a:spAutoFit/>
            </a:bodyPr>
            <a:lstStyle/>
            <a:p>
              <a:r>
                <a:rPr kumimoji="1" lang="ja-JP" altLang="en-US" sz="1260" dirty="0" smtClean="0"/>
                <a:t>５６箇所　</a:t>
              </a:r>
              <a:r>
                <a:rPr kumimoji="1" lang="en-US" altLang="ja-JP" sz="1103" dirty="0"/>
                <a:t>※</a:t>
              </a:r>
              <a:r>
                <a:rPr kumimoji="1" lang="ja-JP" altLang="en-US" sz="1103" dirty="0" smtClean="0"/>
                <a:t>４年</a:t>
              </a:r>
              <a:r>
                <a:rPr kumimoji="1" lang="ja-JP" altLang="en-US" sz="1103" dirty="0"/>
                <a:t>以内</a:t>
              </a:r>
              <a:r>
                <a:rPr kumimoji="1" lang="ja-JP" altLang="en-US" sz="1103" dirty="0" smtClean="0"/>
                <a:t>に全て</a:t>
              </a:r>
              <a:r>
                <a:rPr kumimoji="1" lang="ja-JP" altLang="en-US" sz="1103" dirty="0"/>
                <a:t>の事業に着手</a:t>
              </a:r>
              <a:endParaRPr kumimoji="1" lang="en-US" altLang="ja-JP" sz="1103" dirty="0"/>
            </a:p>
          </p:txBody>
        </p:sp>
        <p:pic>
          <p:nvPicPr>
            <p:cNvPr id="44" name="Picture 101" descr="Z:\泉州農緑\07森林課\H30年度\00 Ｈ29実績・完成写真\H29 完成写真\04治山\01仏並\森林整備\P51600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38" r="1484"/>
            <a:stretch/>
          </p:blipFill>
          <p:spPr bwMode="auto">
            <a:xfrm>
              <a:off x="3091054" y="9475234"/>
              <a:ext cx="1671954" cy="125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0" descr="Z:\泉州農緑\07森林課\H30年度\00 Ｈ29実績・完成写真\H29 完成写真\04治山\01仏並\P419005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62"/>
            <a:stretch/>
          </p:blipFill>
          <p:spPr bwMode="auto">
            <a:xfrm>
              <a:off x="367073" y="8564054"/>
              <a:ext cx="1671831" cy="125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6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266773" y="8104076"/>
              <a:ext cx="1697087" cy="124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173702" y="6493379"/>
              <a:ext cx="4734963" cy="3106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75" b="1" spc="-117" dirty="0"/>
                <a:t>新たな知見に基づく森林の土石流・流木対策：</a:t>
              </a:r>
              <a:r>
                <a:rPr kumimoji="1" lang="ja-JP" altLang="en-US" sz="1575" b="1" spc="-117" dirty="0" smtClean="0"/>
                <a:t>約３０億</a:t>
              </a:r>
              <a:r>
                <a:rPr kumimoji="1" lang="ja-JP" altLang="en-US" sz="1575" b="1" spc="-117" dirty="0"/>
                <a:t>円</a:t>
              </a:r>
              <a:endParaRPr kumimoji="1" lang="ja-JP" altLang="en-US" sz="1103" b="1" spc="-79" dirty="0"/>
            </a:p>
          </p:txBody>
        </p:sp>
        <p:sp>
          <p:nvSpPr>
            <p:cNvPr id="56" name="テキスト ボックス 55"/>
            <p:cNvSpPr txBox="1"/>
            <p:nvPr/>
          </p:nvSpPr>
          <p:spPr>
            <a:xfrm>
              <a:off x="1380018" y="6817286"/>
              <a:ext cx="3452568" cy="286232"/>
            </a:xfrm>
            <a:prstGeom prst="rect">
              <a:avLst/>
            </a:prstGeom>
            <a:noFill/>
          </p:spPr>
          <p:txBody>
            <a:bodyPr wrap="square" rtlCol="0">
              <a:spAutoFit/>
            </a:bodyPr>
            <a:lstStyle/>
            <a:p>
              <a:pPr algn="r"/>
              <a:r>
                <a:rPr kumimoji="1" lang="en-US" altLang="ja-JP" sz="1260" dirty="0"/>
                <a:t>(</a:t>
              </a:r>
              <a:r>
                <a:rPr kumimoji="1" lang="ja-JP" altLang="en-US" sz="1260" dirty="0"/>
                <a:t>事業期間</a:t>
              </a:r>
              <a:r>
                <a:rPr kumimoji="1" lang="en-US" altLang="ja-JP" sz="1260" dirty="0"/>
                <a:t>)</a:t>
              </a:r>
              <a:r>
                <a:rPr kumimoji="1" lang="ja-JP" altLang="en-US" sz="1260" dirty="0" smtClean="0"/>
                <a:t>令和２年度</a:t>
              </a:r>
              <a:r>
                <a:rPr kumimoji="1" lang="ja-JP" altLang="en-US" sz="1260" dirty="0"/>
                <a:t>～</a:t>
              </a:r>
              <a:r>
                <a:rPr kumimoji="1" lang="ja-JP" altLang="en-US" sz="1260" dirty="0" smtClean="0"/>
                <a:t>令和</a:t>
              </a:r>
              <a:r>
                <a:rPr kumimoji="1" lang="ja-JP" altLang="en-US" sz="1260" dirty="0"/>
                <a:t>６</a:t>
              </a:r>
              <a:r>
                <a:rPr kumimoji="1" lang="ja-JP" altLang="en-US" sz="1260" dirty="0" smtClean="0"/>
                <a:t>年度</a:t>
              </a:r>
              <a:endParaRPr kumimoji="1" lang="ja-JP" altLang="en-US" sz="1260" dirty="0"/>
            </a:p>
          </p:txBody>
        </p:sp>
      </p:grpSp>
      <p:sp>
        <p:nvSpPr>
          <p:cNvPr id="63" name="テキスト ボックス 23"/>
          <p:cNvSpPr txBox="1"/>
          <p:nvPr/>
        </p:nvSpPr>
        <p:spPr>
          <a:xfrm>
            <a:off x="306208" y="8192775"/>
            <a:ext cx="895492" cy="210931"/>
          </a:xfrm>
          <a:prstGeom prst="rect">
            <a:avLst/>
          </a:prstGeom>
          <a:solidFill>
            <a:schemeClr val="bg1"/>
          </a:solidFill>
        </p:spPr>
        <p:txBody>
          <a:bodyPr wrap="square" lIns="100813" tIns="50407" rIns="100813" bIns="50407" rtlCol="0" anchor="ctr" anchorCtr="1">
            <a:spAutoFit/>
          </a:bodyPr>
          <a:lstStyle/>
          <a:p>
            <a:r>
              <a:rPr lang="ja-JP" altLang="en-US" sz="709" dirty="0">
                <a:latin typeface="+mj-ea"/>
                <a:ea typeface="+mj-ea"/>
              </a:rPr>
              <a:t>①治山</a:t>
            </a:r>
            <a:r>
              <a:rPr lang="ja-JP" altLang="en-US" sz="709" dirty="0" smtClean="0">
                <a:latin typeface="+mj-ea"/>
                <a:ea typeface="+mj-ea"/>
              </a:rPr>
              <a:t>ダムの整備</a:t>
            </a:r>
            <a:endParaRPr lang="en-US" altLang="ja-JP" sz="709" dirty="0">
              <a:latin typeface="+mj-ea"/>
              <a:ea typeface="+mj-ea"/>
            </a:endParaRPr>
          </a:p>
        </p:txBody>
      </p:sp>
      <p:sp>
        <p:nvSpPr>
          <p:cNvPr id="65" name="テキスト ボックス 23"/>
          <p:cNvSpPr txBox="1"/>
          <p:nvPr/>
        </p:nvSpPr>
        <p:spPr>
          <a:xfrm>
            <a:off x="2211269" y="7737418"/>
            <a:ext cx="893795" cy="210931"/>
          </a:xfrm>
          <a:prstGeom prst="rect">
            <a:avLst/>
          </a:prstGeom>
          <a:solidFill>
            <a:schemeClr val="bg1"/>
          </a:solidFill>
        </p:spPr>
        <p:txBody>
          <a:bodyPr wrap="square" lIns="100813" tIns="50407" rIns="100813" bIns="50407" rtlCol="0" anchor="ctr" anchorCtr="1">
            <a:spAutoFit/>
          </a:bodyPr>
          <a:lstStyle/>
          <a:p>
            <a:pPr algn="ctr"/>
            <a:r>
              <a:rPr lang="ja-JP" altLang="en-US" sz="709" dirty="0">
                <a:latin typeface="+mj-ea"/>
                <a:ea typeface="+mj-ea"/>
              </a:rPr>
              <a:t>②危険木の除去</a:t>
            </a:r>
            <a:endParaRPr lang="en-US" altLang="ja-JP" sz="709" dirty="0">
              <a:latin typeface="+mj-ea"/>
              <a:ea typeface="+mj-ea"/>
            </a:endParaRPr>
          </a:p>
        </p:txBody>
      </p:sp>
      <p:sp>
        <p:nvSpPr>
          <p:cNvPr id="66" name="テキスト ボックス 23"/>
          <p:cNvSpPr txBox="1"/>
          <p:nvPr/>
        </p:nvSpPr>
        <p:spPr>
          <a:xfrm>
            <a:off x="3035550" y="9106545"/>
            <a:ext cx="1359570" cy="210931"/>
          </a:xfrm>
          <a:prstGeom prst="rect">
            <a:avLst/>
          </a:prstGeom>
          <a:solidFill>
            <a:schemeClr val="bg1"/>
          </a:solidFill>
        </p:spPr>
        <p:txBody>
          <a:bodyPr wrap="square" lIns="100813" tIns="50407" rIns="100813" bIns="50407" rtlCol="0" anchor="ctr" anchorCtr="1">
            <a:spAutoFit/>
          </a:bodyPr>
          <a:lstStyle/>
          <a:p>
            <a:r>
              <a:rPr lang="ja-JP" altLang="en-US" sz="709" dirty="0">
                <a:latin typeface="+mj-ea"/>
                <a:ea typeface="+mj-ea"/>
              </a:rPr>
              <a:t>③森林</a:t>
            </a:r>
            <a:r>
              <a:rPr lang="ja-JP" altLang="en-US" sz="709" dirty="0" smtClean="0">
                <a:latin typeface="+mj-ea"/>
                <a:ea typeface="+mj-ea"/>
              </a:rPr>
              <a:t>整備</a:t>
            </a:r>
            <a:r>
              <a:rPr lang="en-US" altLang="ja-JP" sz="709" dirty="0" smtClean="0">
                <a:latin typeface="+mj-ea"/>
                <a:ea typeface="+mj-ea"/>
              </a:rPr>
              <a:t>(</a:t>
            </a:r>
            <a:r>
              <a:rPr lang="ja-JP" altLang="en-US" sz="709" dirty="0" smtClean="0">
                <a:latin typeface="+mj-ea"/>
                <a:ea typeface="+mj-ea"/>
              </a:rPr>
              <a:t>本数調整伐等）</a:t>
            </a:r>
            <a:endParaRPr lang="en-US" altLang="ja-JP" sz="709" dirty="0">
              <a:latin typeface="+mj-ea"/>
              <a:ea typeface="+mj-ea"/>
            </a:endParaRPr>
          </a:p>
        </p:txBody>
      </p:sp>
      <p:grpSp>
        <p:nvGrpSpPr>
          <p:cNvPr id="15" name="グループ化 14"/>
          <p:cNvGrpSpPr/>
          <p:nvPr/>
        </p:nvGrpSpPr>
        <p:grpSpPr>
          <a:xfrm>
            <a:off x="109220" y="9595737"/>
            <a:ext cx="2802737" cy="1871782"/>
            <a:chOff x="147506" y="10031391"/>
            <a:chExt cx="2802737" cy="1871782"/>
          </a:xfrm>
        </p:grpSpPr>
        <p:pic>
          <p:nvPicPr>
            <p:cNvPr id="93" name="図 92"/>
            <p:cNvPicPr/>
            <p:nvPr/>
          </p:nvPicPr>
          <p:blipFill rotWithShape="1">
            <a:blip r:embed="rId8" cstate="email">
              <a:extLst>
                <a:ext uri="{28A0092B-C50C-407E-A947-70E740481C1C}">
                  <a14:useLocalDpi xmlns:a14="http://schemas.microsoft.com/office/drawing/2010/main"/>
                </a:ext>
              </a:extLst>
            </a:blip>
            <a:srcRect t="5093"/>
            <a:stretch/>
          </p:blipFill>
          <p:spPr bwMode="auto">
            <a:xfrm>
              <a:off x="399458" y="10031391"/>
              <a:ext cx="2550785" cy="1871782"/>
            </a:xfrm>
            <a:prstGeom prst="rect">
              <a:avLst/>
            </a:prstGeom>
            <a:noFill/>
            <a:ln>
              <a:noFill/>
            </a:ln>
            <a:extLst>
              <a:ext uri="{53640926-AAD7-44D8-BBD7-CCE9431645EC}">
                <a14:shadowObscured xmlns:a14="http://schemas.microsoft.com/office/drawing/2010/main"/>
              </a:ext>
            </a:extLst>
          </p:spPr>
        </p:pic>
        <p:sp>
          <p:nvSpPr>
            <p:cNvPr id="94" name="正方形/長方形 93"/>
            <p:cNvSpPr/>
            <p:nvPr/>
          </p:nvSpPr>
          <p:spPr>
            <a:xfrm>
              <a:off x="635625" y="10170003"/>
              <a:ext cx="1143069" cy="2988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mn-ea"/>
                </a:rPr>
                <a:t>②危険</a:t>
              </a:r>
              <a:r>
                <a:rPr kumimoji="1" lang="ja-JP" altLang="en-US" sz="1100" dirty="0">
                  <a:solidFill>
                    <a:schemeClr val="tx1"/>
                  </a:solidFill>
                  <a:latin typeface="+mn-ea"/>
                </a:rPr>
                <a:t>木の除去</a:t>
              </a:r>
            </a:p>
          </p:txBody>
        </p:sp>
        <p:sp>
          <p:nvSpPr>
            <p:cNvPr id="95" name="正方形/長方形 94"/>
            <p:cNvSpPr/>
            <p:nvPr/>
          </p:nvSpPr>
          <p:spPr>
            <a:xfrm>
              <a:off x="147506" y="10511185"/>
              <a:ext cx="1289468" cy="2873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n-ea"/>
                </a:rPr>
                <a:t>①治山ダムの整備</a:t>
              </a:r>
            </a:p>
          </p:txBody>
        </p:sp>
        <p:sp>
          <p:nvSpPr>
            <p:cNvPr id="96" name="正方形/長方形 95"/>
            <p:cNvSpPr/>
            <p:nvPr/>
          </p:nvSpPr>
          <p:spPr>
            <a:xfrm>
              <a:off x="1989253" y="11001231"/>
              <a:ext cx="960145" cy="1865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n-ea"/>
                </a:rPr>
                <a:t>③森林</a:t>
              </a:r>
              <a:r>
                <a:rPr kumimoji="1" lang="ja-JP" altLang="en-US" sz="1100" dirty="0" smtClean="0">
                  <a:solidFill>
                    <a:schemeClr val="tx1"/>
                  </a:solidFill>
                  <a:latin typeface="+mn-ea"/>
                </a:rPr>
                <a:t>整備</a:t>
              </a:r>
              <a:endParaRPr kumimoji="1" lang="en-US" altLang="ja-JP" sz="1100" dirty="0">
                <a:solidFill>
                  <a:schemeClr val="tx1"/>
                </a:solidFill>
                <a:latin typeface="+mn-ea"/>
              </a:endParaRPr>
            </a:p>
          </p:txBody>
        </p:sp>
        <p:sp>
          <p:nvSpPr>
            <p:cNvPr id="97" name="正方形/長方形 96"/>
            <p:cNvSpPr/>
            <p:nvPr/>
          </p:nvSpPr>
          <p:spPr>
            <a:xfrm>
              <a:off x="192459" y="10950867"/>
              <a:ext cx="1061213" cy="3208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n-ea"/>
                </a:rPr>
                <a:t>④防災教室等</a:t>
              </a:r>
            </a:p>
          </p:txBody>
        </p:sp>
        <p:sp>
          <p:nvSpPr>
            <p:cNvPr id="98" name="正方形/長方形 97"/>
            <p:cNvSpPr/>
            <p:nvPr/>
          </p:nvSpPr>
          <p:spPr>
            <a:xfrm>
              <a:off x="687845" y="10186418"/>
              <a:ext cx="1143069" cy="29889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mn-ea"/>
                </a:rPr>
                <a:t>②危険</a:t>
              </a:r>
              <a:r>
                <a:rPr kumimoji="1" lang="ja-JP" altLang="en-US" sz="1100" dirty="0">
                  <a:solidFill>
                    <a:schemeClr val="tx1"/>
                  </a:solidFill>
                  <a:latin typeface="+mn-ea"/>
                </a:rPr>
                <a:t>木の除去</a:t>
              </a:r>
            </a:p>
          </p:txBody>
        </p:sp>
        <p:sp>
          <p:nvSpPr>
            <p:cNvPr id="99" name="正方形/長方形 98"/>
            <p:cNvSpPr/>
            <p:nvPr/>
          </p:nvSpPr>
          <p:spPr>
            <a:xfrm>
              <a:off x="199726" y="10527600"/>
              <a:ext cx="1289468" cy="28731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mn-ea"/>
                </a:rPr>
                <a:t>①治山ダムの整備</a:t>
              </a:r>
            </a:p>
          </p:txBody>
        </p:sp>
        <p:sp>
          <p:nvSpPr>
            <p:cNvPr id="100" name="正方形/長方形 99"/>
            <p:cNvSpPr/>
            <p:nvPr/>
          </p:nvSpPr>
          <p:spPr>
            <a:xfrm>
              <a:off x="244679" y="10967282"/>
              <a:ext cx="1061213" cy="32089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mn-ea"/>
                </a:rPr>
                <a:t>④減災対策</a:t>
              </a:r>
              <a:endParaRPr kumimoji="1" lang="ja-JP" altLang="en-US" sz="1100" dirty="0">
                <a:solidFill>
                  <a:schemeClr val="tx1"/>
                </a:solidFill>
                <a:latin typeface="+mn-ea"/>
              </a:endParaRPr>
            </a:p>
          </p:txBody>
        </p:sp>
      </p:grpSp>
      <p:pic>
        <p:nvPicPr>
          <p:cNvPr id="57" name="図 56"/>
          <p:cNvPicPr>
            <a:picLocks noChangeAspect="1"/>
          </p:cNvPicPr>
          <p:nvPr/>
        </p:nvPicPr>
        <p:blipFill rotWithShape="1">
          <a:blip r:embed="rId9" cstate="print">
            <a:extLst>
              <a:ext uri="{28A0092B-C50C-407E-A947-70E740481C1C}">
                <a14:useLocalDpi xmlns:a14="http://schemas.microsoft.com/office/drawing/2010/main" val="0"/>
              </a:ext>
            </a:extLst>
          </a:blip>
          <a:srcRect t="10929" r="9909"/>
          <a:stretch/>
        </p:blipFill>
        <p:spPr>
          <a:xfrm>
            <a:off x="3035550" y="10474325"/>
            <a:ext cx="1671953" cy="1240897"/>
          </a:xfrm>
          <a:prstGeom prst="rect">
            <a:avLst/>
          </a:prstGeom>
        </p:spPr>
      </p:pic>
      <p:sp>
        <p:nvSpPr>
          <p:cNvPr id="68" name="テキスト ボックス 23"/>
          <p:cNvSpPr txBox="1"/>
          <p:nvPr/>
        </p:nvSpPr>
        <p:spPr>
          <a:xfrm>
            <a:off x="3036597" y="10474325"/>
            <a:ext cx="1357475" cy="210931"/>
          </a:xfrm>
          <a:prstGeom prst="rect">
            <a:avLst/>
          </a:prstGeom>
          <a:solidFill>
            <a:schemeClr val="bg1"/>
          </a:solidFill>
        </p:spPr>
        <p:txBody>
          <a:bodyPr wrap="square" lIns="100813" tIns="50407" rIns="100813" bIns="50407" rtlCol="0" anchor="ctr" anchorCtr="1">
            <a:spAutoFit/>
          </a:bodyPr>
          <a:lstStyle/>
          <a:p>
            <a:pPr algn="ctr"/>
            <a:r>
              <a:rPr lang="ja-JP" altLang="en-US" sz="709" dirty="0">
                <a:latin typeface="+mj-ea"/>
                <a:ea typeface="+mj-ea"/>
              </a:rPr>
              <a:t>④減災対策（防災</a:t>
            </a:r>
            <a:r>
              <a:rPr lang="ja-JP" altLang="en-US" sz="709" dirty="0" smtClean="0">
                <a:latin typeface="+mj-ea"/>
                <a:ea typeface="+mj-ea"/>
              </a:rPr>
              <a:t>教室等）</a:t>
            </a:r>
            <a:endParaRPr lang="en-US" altLang="ja-JP" sz="709" dirty="0">
              <a:latin typeface="+mj-ea"/>
              <a:ea typeface="+mj-ea"/>
            </a:endParaRPr>
          </a:p>
        </p:txBody>
      </p:sp>
      <p:sp>
        <p:nvSpPr>
          <p:cNvPr id="58" name="テキスト ボックス 57"/>
          <p:cNvSpPr txBox="1"/>
          <p:nvPr/>
        </p:nvSpPr>
        <p:spPr>
          <a:xfrm>
            <a:off x="5040481" y="8566025"/>
            <a:ext cx="4430680" cy="769441"/>
          </a:xfrm>
          <a:prstGeom prst="rect">
            <a:avLst/>
          </a:prstGeom>
          <a:noFill/>
        </p:spPr>
        <p:txBody>
          <a:bodyPr wrap="square" rtlCol="0">
            <a:spAutoFit/>
          </a:bodyPr>
          <a:lstStyle/>
          <a:p>
            <a:r>
              <a:rPr kumimoji="1" lang="ja-JP" altLang="en-US" sz="1100" dirty="0"/>
              <a:t>暑くても屋外で待たざるを得ないバス停等がある駅前広場などで、事業者等が都市緑化を活用した猛暑対策に取り組めるよう支援</a:t>
            </a:r>
            <a:endParaRPr kumimoji="1" lang="en-US" altLang="ja-JP" sz="400" dirty="0"/>
          </a:p>
          <a:p>
            <a:r>
              <a:rPr kumimoji="1" lang="ja-JP" altLang="en-US" sz="1100" dirty="0" smtClean="0">
                <a:latin typeface="+mn-ea"/>
              </a:rPr>
              <a:t>　 </a:t>
            </a:r>
            <a:r>
              <a:rPr kumimoji="1" lang="en-US" altLang="ja-JP" sz="1100" dirty="0" smtClean="0">
                <a:latin typeface="+mn-ea"/>
              </a:rPr>
              <a:t>※</a:t>
            </a:r>
            <a:r>
              <a:rPr kumimoji="1" lang="ja-JP" altLang="en-US" sz="1100" dirty="0"/>
              <a:t>市町村や公共交通事業者等に対して、１，５００万円を上限として</a:t>
            </a:r>
            <a:endParaRPr kumimoji="1" lang="en-US" altLang="ja-JP" sz="1100" dirty="0"/>
          </a:p>
          <a:p>
            <a:r>
              <a:rPr kumimoji="1" lang="ja-JP" altLang="en-US" sz="1100" dirty="0">
                <a:latin typeface="+mn-ea"/>
              </a:rPr>
              <a:t>　</a:t>
            </a:r>
            <a:r>
              <a:rPr kumimoji="1" lang="ja-JP" altLang="en-US" sz="1100" dirty="0" smtClean="0">
                <a:latin typeface="+mn-ea"/>
              </a:rPr>
              <a:t>　  </a:t>
            </a:r>
            <a:r>
              <a:rPr kumimoji="1" lang="ja-JP" altLang="en-US" sz="1100" dirty="0" smtClean="0"/>
              <a:t>事業費</a:t>
            </a:r>
            <a:r>
              <a:rPr kumimoji="1" lang="ja-JP" altLang="en-US" sz="1100" dirty="0"/>
              <a:t>を原則全額</a:t>
            </a:r>
            <a:r>
              <a:rPr kumimoji="1" lang="ja-JP" altLang="en-US" sz="1100" dirty="0" smtClean="0"/>
              <a:t>助成</a:t>
            </a:r>
            <a:endParaRPr kumimoji="1" lang="en-US" altLang="ja-JP" sz="1100" dirty="0"/>
          </a:p>
        </p:txBody>
      </p:sp>
      <p:pic>
        <p:nvPicPr>
          <p:cNvPr id="9" name="図 8"/>
          <p:cNvPicPr>
            <a:picLocks noChangeAspect="1"/>
          </p:cNvPicPr>
          <p:nvPr/>
        </p:nvPicPr>
        <p:blipFill rotWithShape="1">
          <a:blip r:embed="rId10">
            <a:extLst>
              <a:ext uri="{28A0092B-C50C-407E-A947-70E740481C1C}">
                <a14:useLocalDpi xmlns:a14="http://schemas.microsoft.com/office/drawing/2010/main" val="0"/>
              </a:ext>
            </a:extLst>
          </a:blip>
          <a:srcRect b="2348"/>
          <a:stretch/>
        </p:blipFill>
        <p:spPr>
          <a:xfrm>
            <a:off x="5072488" y="9486559"/>
            <a:ext cx="4393493" cy="2211018"/>
          </a:xfrm>
          <a:prstGeom prst="rect">
            <a:avLst/>
          </a:prstGeom>
        </p:spPr>
      </p:pic>
      <p:sp>
        <p:nvSpPr>
          <p:cNvPr id="52" name="角丸四角形 51"/>
          <p:cNvSpPr/>
          <p:nvPr/>
        </p:nvSpPr>
        <p:spPr>
          <a:xfrm>
            <a:off x="163914" y="11904602"/>
            <a:ext cx="9389301" cy="4578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b="1" spc="-117" dirty="0">
                <a:solidFill>
                  <a:schemeClr val="tx1"/>
                </a:solidFill>
                <a:latin typeface="+mj-ea"/>
              </a:rPr>
              <a:t>※</a:t>
            </a:r>
            <a:r>
              <a:rPr kumimoji="1" lang="ja-JP" altLang="en-US" sz="1100" b="1" spc="-117" dirty="0">
                <a:solidFill>
                  <a:schemeClr val="tx1"/>
                </a:solidFill>
                <a:latin typeface="+mj-ea"/>
              </a:rPr>
              <a:t>森林</a:t>
            </a:r>
            <a:r>
              <a:rPr kumimoji="1" lang="ja-JP" altLang="en-US" sz="1100" b="1" spc="-117" dirty="0" smtClean="0">
                <a:solidFill>
                  <a:schemeClr val="tx1"/>
                </a:solidFill>
                <a:latin typeface="+mj-ea"/>
              </a:rPr>
              <a:t>環境税は、大阪府が森林</a:t>
            </a:r>
            <a:r>
              <a:rPr kumimoji="1" lang="ja-JP" altLang="en-US" sz="1100" b="1" spc="-117" dirty="0">
                <a:solidFill>
                  <a:schemeClr val="tx1"/>
                </a:solidFill>
                <a:latin typeface="+mj-ea"/>
              </a:rPr>
              <a:t>や都市の緑が</a:t>
            </a:r>
            <a:r>
              <a:rPr lang="ja-JP" altLang="ja-JP" sz="1100" b="1" dirty="0">
                <a:solidFill>
                  <a:schemeClr val="tx1"/>
                </a:solidFill>
                <a:latin typeface="+mj-ea"/>
              </a:rPr>
              <a:t>有する公益的機能を維持増進するための</a:t>
            </a:r>
            <a:r>
              <a:rPr lang="ja-JP" altLang="en-US" sz="1100" b="1" dirty="0">
                <a:solidFill>
                  <a:schemeClr val="tx1"/>
                </a:solidFill>
                <a:latin typeface="+mj-ea"/>
              </a:rPr>
              <a:t>施策に</a:t>
            </a:r>
            <a:r>
              <a:rPr lang="ja-JP" altLang="ja-JP" sz="1100" b="1" dirty="0">
                <a:solidFill>
                  <a:schemeClr val="tx1"/>
                </a:solidFill>
                <a:latin typeface="+mj-ea"/>
              </a:rPr>
              <a:t>必要な財源を確保</a:t>
            </a:r>
            <a:r>
              <a:rPr lang="ja-JP" altLang="ja-JP" sz="1100" b="1" dirty="0" smtClean="0">
                <a:solidFill>
                  <a:schemeClr val="tx1"/>
                </a:solidFill>
                <a:latin typeface="+mj-ea"/>
              </a:rPr>
              <a:t>する</a:t>
            </a:r>
            <a:r>
              <a:rPr lang="ja-JP" altLang="en-US" sz="1100" b="1" dirty="0" smtClean="0">
                <a:solidFill>
                  <a:schemeClr val="tx1"/>
                </a:solidFill>
                <a:latin typeface="+mj-ea"/>
              </a:rPr>
              <a:t>ため、個人</a:t>
            </a:r>
            <a:r>
              <a:rPr lang="ja-JP" altLang="en-US" sz="1100" b="1" dirty="0">
                <a:solidFill>
                  <a:schemeClr val="tx1"/>
                </a:solidFill>
                <a:latin typeface="+mj-ea"/>
              </a:rPr>
              <a:t>府民税</a:t>
            </a:r>
            <a:r>
              <a:rPr lang="ja-JP" altLang="en-US" sz="1100" b="1" dirty="0" smtClean="0">
                <a:solidFill>
                  <a:schemeClr val="tx1"/>
                </a:solidFill>
                <a:latin typeface="+mj-ea"/>
              </a:rPr>
              <a:t>均等割に加算する超過課税</a:t>
            </a:r>
            <a:endParaRPr lang="en-US" altLang="ja-JP" sz="1100" b="1" dirty="0" smtClean="0">
              <a:solidFill>
                <a:schemeClr val="tx1"/>
              </a:solidFill>
              <a:latin typeface="+mj-ea"/>
            </a:endParaRPr>
          </a:p>
          <a:p>
            <a:r>
              <a:rPr lang="en-US" altLang="ja-JP" sz="1100" b="1" dirty="0">
                <a:solidFill>
                  <a:schemeClr val="tx1"/>
                </a:solidFill>
                <a:latin typeface="+mj-ea"/>
              </a:rPr>
              <a:t> </a:t>
            </a:r>
            <a:r>
              <a:rPr lang="en-US" altLang="ja-JP" sz="1100" b="1" dirty="0" smtClean="0">
                <a:solidFill>
                  <a:schemeClr val="tx1"/>
                </a:solidFill>
                <a:latin typeface="+mj-ea"/>
              </a:rPr>
              <a:t>  </a:t>
            </a:r>
            <a:r>
              <a:rPr lang="ja-JP" altLang="en-US" sz="1100" b="1" dirty="0" smtClean="0">
                <a:solidFill>
                  <a:schemeClr val="tx1"/>
                </a:solidFill>
                <a:latin typeface="+mj-ea"/>
              </a:rPr>
              <a:t>です</a:t>
            </a:r>
            <a:r>
              <a:rPr lang="ja-JP" altLang="en-US" sz="1100" b="1" dirty="0">
                <a:solidFill>
                  <a:schemeClr val="tx1"/>
                </a:solidFill>
                <a:latin typeface="+mj-ea"/>
              </a:rPr>
              <a:t>。「</a:t>
            </a:r>
            <a:r>
              <a:rPr lang="ja-JP" altLang="ja-JP" sz="1100" b="1" dirty="0">
                <a:solidFill>
                  <a:schemeClr val="tx1"/>
                </a:solidFill>
                <a:latin typeface="+mj-ea"/>
              </a:rPr>
              <a:t>大阪府森林</a:t>
            </a:r>
            <a:r>
              <a:rPr lang="ja-JP" altLang="en-US" sz="1100" b="1" dirty="0">
                <a:solidFill>
                  <a:schemeClr val="tx1"/>
                </a:solidFill>
                <a:latin typeface="+mj-ea"/>
              </a:rPr>
              <a:t>及び都市の緑</a:t>
            </a:r>
            <a:r>
              <a:rPr lang="ja-JP" altLang="ja-JP" sz="1100" b="1" dirty="0">
                <a:solidFill>
                  <a:schemeClr val="tx1"/>
                </a:solidFill>
                <a:latin typeface="+mj-ea"/>
              </a:rPr>
              <a:t>の有する公益的機能を維持増進するための環境の整備に係る個人の府民税の税率の特例に関する条例</a:t>
            </a:r>
            <a:r>
              <a:rPr lang="ja-JP" altLang="en-US" sz="1100" b="1" dirty="0">
                <a:solidFill>
                  <a:schemeClr val="tx1"/>
                </a:solidFill>
                <a:latin typeface="+mj-ea"/>
              </a:rPr>
              <a:t>」に</a:t>
            </a:r>
            <a:r>
              <a:rPr lang="ja-JP" altLang="en-US" sz="1100" b="1" dirty="0" smtClean="0">
                <a:solidFill>
                  <a:schemeClr val="tx1"/>
                </a:solidFill>
                <a:latin typeface="+mj-ea"/>
              </a:rPr>
              <a:t>基づき徴収いた</a:t>
            </a:r>
            <a:endParaRPr lang="en-US" altLang="ja-JP" sz="1100" b="1" dirty="0" smtClean="0">
              <a:solidFill>
                <a:schemeClr val="tx1"/>
              </a:solidFill>
              <a:latin typeface="+mj-ea"/>
            </a:endParaRPr>
          </a:p>
          <a:p>
            <a:r>
              <a:rPr lang="en-US" altLang="ja-JP" sz="1100" b="1" dirty="0">
                <a:solidFill>
                  <a:schemeClr val="tx1"/>
                </a:solidFill>
                <a:latin typeface="+mj-ea"/>
              </a:rPr>
              <a:t> </a:t>
            </a:r>
            <a:r>
              <a:rPr lang="en-US" altLang="ja-JP" sz="1100" b="1" dirty="0" smtClean="0">
                <a:solidFill>
                  <a:schemeClr val="tx1"/>
                </a:solidFill>
                <a:latin typeface="+mj-ea"/>
              </a:rPr>
              <a:t>  </a:t>
            </a:r>
            <a:r>
              <a:rPr lang="ja-JP" altLang="en-US" sz="1100" b="1" dirty="0" smtClean="0">
                <a:solidFill>
                  <a:schemeClr val="tx1"/>
                </a:solidFill>
                <a:latin typeface="+mj-ea"/>
              </a:rPr>
              <a:t>します。</a:t>
            </a:r>
            <a:endParaRPr kumimoji="1" lang="ja-JP" altLang="en-US" sz="1100" b="1" spc="-79" dirty="0">
              <a:solidFill>
                <a:schemeClr val="tx1"/>
              </a:solidFill>
              <a:latin typeface="+mj-ea"/>
              <a:ea typeface="+mj-ea"/>
            </a:endParaRPr>
          </a:p>
        </p:txBody>
      </p:sp>
      <p:sp>
        <p:nvSpPr>
          <p:cNvPr id="59" name="テキスト ボックス 58"/>
          <p:cNvSpPr txBox="1"/>
          <p:nvPr/>
        </p:nvSpPr>
        <p:spPr>
          <a:xfrm>
            <a:off x="318550" y="12221017"/>
            <a:ext cx="9080027" cy="461665"/>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大阪府環境農林水産部みどり推進室みどり企画課・森づくり課</a:t>
            </a:r>
          </a:p>
        </p:txBody>
      </p:sp>
    </p:spTree>
    <p:extLst>
      <p:ext uri="{BB962C8B-B14F-4D97-AF65-F5344CB8AC3E}">
        <p14:creationId xmlns:p14="http://schemas.microsoft.com/office/powerpoint/2010/main" val="347482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Meiryo UI"/>
        <a:cs typeface=""/>
      </a:majorFont>
      <a:minorFont>
        <a:latin typeface="Calibr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3698</TotalTime>
  <Words>364</Words>
  <Application>Microsoft Office PowerPoint</Application>
  <PresentationFormat>A3 297x420 mm</PresentationFormat>
  <Paragraphs>59</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游ゴシック</vt:lpstr>
      <vt:lpstr>Arial</vt:lpstr>
      <vt:lpstr>Calibri</vt:lpstr>
      <vt:lpstr>Times New Roman</vt:lpstr>
      <vt:lpstr>1_Office テーマ</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菊田　真也</dc:creator>
  <cp:lastModifiedBy>村上　忠史</cp:lastModifiedBy>
  <cp:revision>378</cp:revision>
  <cp:lastPrinted>2020-02-05T04:30:24Z</cp:lastPrinted>
  <dcterms:created xsi:type="dcterms:W3CDTF">2019-06-11T09:28:18Z</dcterms:created>
  <dcterms:modified xsi:type="dcterms:W3CDTF">2020-02-05T04:41:34Z</dcterms:modified>
</cp:coreProperties>
</file>