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60" r:id="rId1"/>
  </p:sldMasterIdLst>
  <p:notesMasterIdLst>
    <p:notesMasterId r:id="rId14"/>
  </p:notesMasterIdLst>
  <p:sldIdLst>
    <p:sldId id="271" r:id="rId2"/>
    <p:sldId id="507" r:id="rId3"/>
    <p:sldId id="512" r:id="rId4"/>
    <p:sldId id="500" r:id="rId5"/>
    <p:sldId id="498" r:id="rId6"/>
    <p:sldId id="492" r:id="rId7"/>
    <p:sldId id="509" r:id="rId8"/>
    <p:sldId id="510" r:id="rId9"/>
    <p:sldId id="505" r:id="rId10"/>
    <p:sldId id="515" r:id="rId11"/>
    <p:sldId id="511" r:id="rId12"/>
    <p:sldId id="516" r:id="rId13"/>
  </p:sldIdLst>
  <p:sldSz cx="9540875" cy="702151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12">
          <p15:clr>
            <a:srgbClr val="A4A3A4"/>
          </p15:clr>
        </p15:guide>
        <p15:guide id="2" pos="300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8235"/>
    <a:srgbClr val="2E75B6"/>
    <a:srgbClr val="3E914C"/>
    <a:srgbClr val="FF0000"/>
    <a:srgbClr val="7030A0"/>
    <a:srgbClr val="FFC000"/>
    <a:srgbClr val="D5F4FF"/>
    <a:srgbClr val="D0D8E8"/>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86" autoAdjust="0"/>
    <p:restoredTop sz="96318" autoAdjust="0"/>
  </p:normalViewPr>
  <p:slideViewPr>
    <p:cSldViewPr>
      <p:cViewPr>
        <p:scale>
          <a:sx n="75" d="100"/>
          <a:sy n="75" d="100"/>
        </p:scale>
        <p:origin x="2904" y="870"/>
      </p:cViewPr>
      <p:guideLst>
        <p:guide orient="horz" pos="2212"/>
        <p:guide pos="300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786" cy="496967"/>
          </a:xfrm>
          <a:prstGeom prst="rect">
            <a:avLst/>
          </a:prstGeom>
        </p:spPr>
        <p:txBody>
          <a:bodyPr vert="horz" lIns="91431" tIns="45715" rIns="91431" bIns="4571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6" cy="496967"/>
          </a:xfrm>
          <a:prstGeom prst="rect">
            <a:avLst/>
          </a:prstGeom>
        </p:spPr>
        <p:txBody>
          <a:bodyPr vert="horz" lIns="91431" tIns="45715" rIns="91431" bIns="45715" rtlCol="0"/>
          <a:lstStyle>
            <a:lvl1pPr algn="r">
              <a:defRPr sz="1200"/>
            </a:lvl1pPr>
          </a:lstStyle>
          <a:p>
            <a:fld id="{87E76AE5-7973-43B6-9DA2-AA4B09038608}" type="datetimeFigureOut">
              <a:rPr kumimoji="1" lang="ja-JP" altLang="en-US" smtClean="0"/>
              <a:t>2026/2/9</a:t>
            </a:fld>
            <a:endParaRPr kumimoji="1" lang="ja-JP" altLang="en-US"/>
          </a:p>
        </p:txBody>
      </p:sp>
      <p:sp>
        <p:nvSpPr>
          <p:cNvPr id="4" name="スライド イメージ プレースホルダー 3"/>
          <p:cNvSpPr>
            <a:spLocks noGrp="1" noRot="1" noChangeAspect="1"/>
          </p:cNvSpPr>
          <p:nvPr>
            <p:ph type="sldImg" idx="2"/>
          </p:nvPr>
        </p:nvSpPr>
        <p:spPr>
          <a:xfrm>
            <a:off x="873125" y="746125"/>
            <a:ext cx="5060950" cy="3725863"/>
          </a:xfrm>
          <a:prstGeom prst="rect">
            <a:avLst/>
          </a:prstGeom>
          <a:noFill/>
          <a:ln w="12700">
            <a:solidFill>
              <a:prstClr val="black"/>
            </a:solidFill>
          </a:ln>
        </p:spPr>
        <p:txBody>
          <a:bodyPr vert="horz" lIns="91431" tIns="45715" rIns="91431" bIns="45715" rtlCol="0" anchor="ctr"/>
          <a:lstStyle/>
          <a:p>
            <a:endParaRPr lang="ja-JP" altLang="en-US"/>
          </a:p>
        </p:txBody>
      </p:sp>
      <p:sp>
        <p:nvSpPr>
          <p:cNvPr id="5" name="ノート プレースホルダー 4"/>
          <p:cNvSpPr>
            <a:spLocks noGrp="1"/>
          </p:cNvSpPr>
          <p:nvPr>
            <p:ph type="body" sz="quarter" idx="3"/>
          </p:nvPr>
        </p:nvSpPr>
        <p:spPr>
          <a:xfrm>
            <a:off x="680721" y="4721186"/>
            <a:ext cx="5445760" cy="4472702"/>
          </a:xfrm>
          <a:prstGeom prst="rect">
            <a:avLst/>
          </a:prstGeom>
        </p:spPr>
        <p:txBody>
          <a:bodyPr vert="horz" lIns="91431" tIns="45715" rIns="91431" bIns="4571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647"/>
            <a:ext cx="2949786" cy="496967"/>
          </a:xfrm>
          <a:prstGeom prst="rect">
            <a:avLst/>
          </a:prstGeom>
        </p:spPr>
        <p:txBody>
          <a:bodyPr vert="horz" lIns="91431" tIns="45715" rIns="91431" bIns="4571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6" cy="496967"/>
          </a:xfrm>
          <a:prstGeom prst="rect">
            <a:avLst/>
          </a:prstGeom>
        </p:spPr>
        <p:txBody>
          <a:bodyPr vert="horz" lIns="91431" tIns="45715" rIns="91431" bIns="45715" rtlCol="0" anchor="b"/>
          <a:lstStyle>
            <a:lvl1pPr algn="r">
              <a:defRPr sz="1200"/>
            </a:lvl1pPr>
          </a:lstStyle>
          <a:p>
            <a:fld id="{ED1E7D97-B428-4B26-A0E1-6579146BC995}" type="slidenum">
              <a:rPr kumimoji="1" lang="ja-JP" altLang="en-US" smtClean="0"/>
              <a:t>‹#›</a:t>
            </a:fld>
            <a:endParaRPr kumimoji="1" lang="ja-JP" altLang="en-US"/>
          </a:p>
        </p:txBody>
      </p:sp>
    </p:spTree>
    <p:extLst>
      <p:ext uri="{BB962C8B-B14F-4D97-AF65-F5344CB8AC3E}">
        <p14:creationId xmlns:p14="http://schemas.microsoft.com/office/powerpoint/2010/main" val="408898804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31A5D5D-D73F-40DD-A67D-EE62B82FCF9C}" type="slidenum">
              <a:rPr kumimoji="1" lang="ja-JP" altLang="en-US" smtClean="0"/>
              <a:t>2</a:t>
            </a:fld>
            <a:endParaRPr kumimoji="1" lang="ja-JP" altLang="en-US"/>
          </a:p>
        </p:txBody>
      </p:sp>
    </p:spTree>
    <p:extLst>
      <p:ext uri="{BB962C8B-B14F-4D97-AF65-F5344CB8AC3E}">
        <p14:creationId xmlns:p14="http://schemas.microsoft.com/office/powerpoint/2010/main" val="4292724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D1E7D97-B428-4B26-A0E1-6579146BC995}" type="slidenum">
              <a:rPr kumimoji="1" lang="ja-JP" altLang="en-US" smtClean="0"/>
              <a:t>3</a:t>
            </a:fld>
            <a:endParaRPr kumimoji="1" lang="ja-JP" altLang="en-US"/>
          </a:p>
        </p:txBody>
      </p:sp>
    </p:spTree>
    <p:extLst>
      <p:ext uri="{BB962C8B-B14F-4D97-AF65-F5344CB8AC3E}">
        <p14:creationId xmlns:p14="http://schemas.microsoft.com/office/powerpoint/2010/main" val="3778793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D1E7D97-B428-4B26-A0E1-6579146BC995}" type="slidenum">
              <a:rPr kumimoji="1" lang="ja-JP" altLang="en-US" smtClean="0"/>
              <a:t>4</a:t>
            </a:fld>
            <a:endParaRPr kumimoji="1" lang="ja-JP" altLang="en-US"/>
          </a:p>
        </p:txBody>
      </p:sp>
    </p:spTree>
    <p:extLst>
      <p:ext uri="{BB962C8B-B14F-4D97-AF65-F5344CB8AC3E}">
        <p14:creationId xmlns:p14="http://schemas.microsoft.com/office/powerpoint/2010/main" val="552983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31A5D5D-D73F-40DD-A67D-EE62B82FCF9C}" type="slidenum">
              <a:rPr kumimoji="1" lang="ja-JP" altLang="en-US" smtClean="0"/>
              <a:t>7</a:t>
            </a:fld>
            <a:endParaRPr kumimoji="1" lang="ja-JP" altLang="en-US"/>
          </a:p>
        </p:txBody>
      </p:sp>
    </p:spTree>
    <p:extLst>
      <p:ext uri="{BB962C8B-B14F-4D97-AF65-F5344CB8AC3E}">
        <p14:creationId xmlns:p14="http://schemas.microsoft.com/office/powerpoint/2010/main" val="3715800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D1E7D97-B428-4B26-A0E1-6579146BC995}" type="slidenum">
              <a:rPr kumimoji="1" lang="ja-JP" altLang="en-US" smtClean="0"/>
              <a:t>8</a:t>
            </a:fld>
            <a:endParaRPr kumimoji="1" lang="ja-JP" altLang="en-US"/>
          </a:p>
        </p:txBody>
      </p:sp>
    </p:spTree>
    <p:extLst>
      <p:ext uri="{BB962C8B-B14F-4D97-AF65-F5344CB8AC3E}">
        <p14:creationId xmlns:p14="http://schemas.microsoft.com/office/powerpoint/2010/main" val="2163649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D1E7D97-B428-4B26-A0E1-6579146BC995}" type="slidenum">
              <a:rPr kumimoji="1" lang="ja-JP" altLang="en-US" smtClean="0"/>
              <a:t>9</a:t>
            </a:fld>
            <a:endParaRPr kumimoji="1" lang="ja-JP" altLang="en-US"/>
          </a:p>
        </p:txBody>
      </p:sp>
    </p:spTree>
    <p:extLst>
      <p:ext uri="{BB962C8B-B14F-4D97-AF65-F5344CB8AC3E}">
        <p14:creationId xmlns:p14="http://schemas.microsoft.com/office/powerpoint/2010/main" val="443366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D1E7D97-B428-4B26-A0E1-6579146BC995}" type="slidenum">
              <a:rPr kumimoji="1" lang="ja-JP" altLang="en-US" smtClean="0"/>
              <a:t>10</a:t>
            </a:fld>
            <a:endParaRPr kumimoji="1" lang="ja-JP" altLang="en-US"/>
          </a:p>
        </p:txBody>
      </p:sp>
    </p:spTree>
    <p:extLst>
      <p:ext uri="{BB962C8B-B14F-4D97-AF65-F5344CB8AC3E}">
        <p14:creationId xmlns:p14="http://schemas.microsoft.com/office/powerpoint/2010/main" val="2111228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D1E7D97-B428-4B26-A0E1-6579146BC995}" type="slidenum">
              <a:rPr kumimoji="1" lang="ja-JP" altLang="en-US" smtClean="0"/>
              <a:t>11</a:t>
            </a:fld>
            <a:endParaRPr kumimoji="1" lang="ja-JP" altLang="en-US"/>
          </a:p>
        </p:txBody>
      </p:sp>
    </p:spTree>
    <p:extLst>
      <p:ext uri="{BB962C8B-B14F-4D97-AF65-F5344CB8AC3E}">
        <p14:creationId xmlns:p14="http://schemas.microsoft.com/office/powerpoint/2010/main" val="1476596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D95C70-AA07-478B-8F41-233DE4C06E1E}"/>
              </a:ext>
            </a:extLst>
          </p:cNvPr>
          <p:cNvSpPr>
            <a:spLocks noGrp="1"/>
          </p:cNvSpPr>
          <p:nvPr>
            <p:ph type="ctrTitle"/>
          </p:nvPr>
        </p:nvSpPr>
        <p:spPr>
          <a:xfrm>
            <a:off x="1192610" y="1149123"/>
            <a:ext cx="7155656" cy="2444527"/>
          </a:xfrm>
        </p:spPr>
        <p:txBody>
          <a:bodyPr anchor="b"/>
          <a:lstStyle>
            <a:lvl1pPr algn="ctr">
              <a:defRPr sz="4696"/>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97EA364-6416-439F-ABA9-0A5A53E4FD0E}"/>
              </a:ext>
            </a:extLst>
          </p:cNvPr>
          <p:cNvSpPr>
            <a:spLocks noGrp="1"/>
          </p:cNvSpPr>
          <p:nvPr>
            <p:ph type="subTitle" idx="1"/>
          </p:nvPr>
        </p:nvSpPr>
        <p:spPr>
          <a:xfrm>
            <a:off x="1192610" y="3687920"/>
            <a:ext cx="7155656" cy="1695240"/>
          </a:xfrm>
        </p:spPr>
        <p:txBody>
          <a:bodyPr/>
          <a:lstStyle>
            <a:lvl1pPr marL="0" indent="0" algn="ctr">
              <a:buNone/>
              <a:defRPr sz="1878"/>
            </a:lvl1pPr>
            <a:lvl2pPr marL="357805" indent="0" algn="ctr">
              <a:buNone/>
              <a:defRPr sz="1565"/>
            </a:lvl2pPr>
            <a:lvl3pPr marL="715609" indent="0" algn="ctr">
              <a:buNone/>
              <a:defRPr sz="1409"/>
            </a:lvl3pPr>
            <a:lvl4pPr marL="1073414" indent="0" algn="ctr">
              <a:buNone/>
              <a:defRPr sz="1252"/>
            </a:lvl4pPr>
            <a:lvl5pPr marL="1431219" indent="0" algn="ctr">
              <a:buNone/>
              <a:defRPr sz="1252"/>
            </a:lvl5pPr>
            <a:lvl6pPr marL="1789024" indent="0" algn="ctr">
              <a:buNone/>
              <a:defRPr sz="1252"/>
            </a:lvl6pPr>
            <a:lvl7pPr marL="2146828" indent="0" algn="ctr">
              <a:buNone/>
              <a:defRPr sz="1252"/>
            </a:lvl7pPr>
            <a:lvl8pPr marL="2504633" indent="0" algn="ctr">
              <a:buNone/>
              <a:defRPr sz="1252"/>
            </a:lvl8pPr>
            <a:lvl9pPr marL="2862438" indent="0" algn="ctr">
              <a:buNone/>
              <a:defRPr sz="1252"/>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929DA44D-5B43-4AC8-9F39-9CAA92778F05}"/>
              </a:ext>
            </a:extLst>
          </p:cNvPr>
          <p:cNvSpPr>
            <a:spLocks noGrp="1"/>
          </p:cNvSpPr>
          <p:nvPr>
            <p:ph type="dt" sz="half" idx="10"/>
          </p:nvPr>
        </p:nvSpPr>
        <p:spPr/>
        <p:txBody>
          <a:bodyPr/>
          <a:lstStyle/>
          <a:p>
            <a:r>
              <a:rPr lang="en-US" altLang="ja-JP"/>
              <a:t>2017/10/12</a:t>
            </a:r>
            <a:endParaRPr lang="ja-JP" altLang="en-US" dirty="0"/>
          </a:p>
        </p:txBody>
      </p:sp>
      <p:sp>
        <p:nvSpPr>
          <p:cNvPr id="5" name="フッター プレースホルダー 4">
            <a:extLst>
              <a:ext uri="{FF2B5EF4-FFF2-40B4-BE49-F238E27FC236}">
                <a16:creationId xmlns:a16="http://schemas.microsoft.com/office/drawing/2014/main" id="{82B08CF3-00EB-44A3-A352-43FE0A7CCE90}"/>
              </a:ext>
            </a:extLst>
          </p:cNvPr>
          <p:cNvSpPr>
            <a:spLocks noGrp="1"/>
          </p:cNvSpPr>
          <p:nvPr>
            <p:ph type="ftr" sz="quarter" idx="11"/>
          </p:nvPr>
        </p:nvSpPr>
        <p:spPr/>
        <p:txBody>
          <a:bodyPr/>
          <a:lstStyle/>
          <a:p>
            <a:endParaRPr lang="ja-JP" altLang="en-US" dirty="0"/>
          </a:p>
        </p:txBody>
      </p:sp>
      <p:sp>
        <p:nvSpPr>
          <p:cNvPr id="6" name="スライド番号プレースホルダー 5">
            <a:extLst>
              <a:ext uri="{FF2B5EF4-FFF2-40B4-BE49-F238E27FC236}">
                <a16:creationId xmlns:a16="http://schemas.microsoft.com/office/drawing/2014/main" id="{5C8936DB-9DF1-4C1B-ACC7-9797A8F4EC23}"/>
              </a:ext>
            </a:extLst>
          </p:cNvPr>
          <p:cNvSpPr>
            <a:spLocks noGrp="1"/>
          </p:cNvSpPr>
          <p:nvPr>
            <p:ph type="sldNum" sz="quarter" idx="12"/>
          </p:nvPr>
        </p:nvSpPr>
        <p:spPr/>
        <p:txBody>
          <a:bodyPr/>
          <a:lstStyle/>
          <a:p>
            <a:fld id="{DEC76586-D0F3-45AA-98E7-DB7FB999FB55}" type="slidenum">
              <a:rPr kumimoji="1" lang="ja-JP" altLang="en-US" smtClean="0"/>
              <a:t>‹#›</a:t>
            </a:fld>
            <a:endParaRPr kumimoji="1" lang="ja-JP" altLang="en-US" dirty="0"/>
          </a:p>
        </p:txBody>
      </p:sp>
    </p:spTree>
    <p:extLst>
      <p:ext uri="{BB962C8B-B14F-4D97-AF65-F5344CB8AC3E}">
        <p14:creationId xmlns:p14="http://schemas.microsoft.com/office/powerpoint/2010/main" val="760481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F78119-77A2-4C83-8684-49E4C7BF5C0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F6D96E2-C20F-4954-9551-3E43F581AF77}"/>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016D2DC-A822-41E5-B0DD-5C895F6E553C}"/>
              </a:ext>
            </a:extLst>
          </p:cNvPr>
          <p:cNvSpPr>
            <a:spLocks noGrp="1"/>
          </p:cNvSpPr>
          <p:nvPr>
            <p:ph type="dt" sz="half" idx="10"/>
          </p:nvPr>
        </p:nvSpPr>
        <p:spPr/>
        <p:txBody>
          <a:bodyPr/>
          <a:lstStyle/>
          <a:p>
            <a:r>
              <a:rPr kumimoji="1" lang="en-US" altLang="ja-JP"/>
              <a:t>2017/10/12</a:t>
            </a:r>
            <a:endParaRPr kumimoji="1" lang="ja-JP" altLang="en-US"/>
          </a:p>
        </p:txBody>
      </p:sp>
      <p:sp>
        <p:nvSpPr>
          <p:cNvPr id="5" name="フッター プレースホルダー 4">
            <a:extLst>
              <a:ext uri="{FF2B5EF4-FFF2-40B4-BE49-F238E27FC236}">
                <a16:creationId xmlns:a16="http://schemas.microsoft.com/office/drawing/2014/main" id="{5E53A82D-31F5-4D9A-AB8A-37907CCDC95E}"/>
              </a:ext>
            </a:extLst>
          </p:cNvPr>
          <p:cNvSpPr>
            <a:spLocks noGrp="1"/>
          </p:cNvSpPr>
          <p:nvPr>
            <p:ph type="ftr" sz="quarter" idx="11"/>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id="{BE9791B3-030A-4B0B-AE84-0027AAAB4231}"/>
              </a:ext>
            </a:extLst>
          </p:cNvPr>
          <p:cNvSpPr>
            <a:spLocks noGrp="1"/>
          </p:cNvSpPr>
          <p:nvPr>
            <p:ph type="sldNum" sz="quarter" idx="12"/>
          </p:nvPr>
        </p:nvSpPr>
        <p:spPr/>
        <p:txBody>
          <a:bodyPr/>
          <a:lstStyle/>
          <a:p>
            <a:fld id="{DEC76586-D0F3-45AA-98E7-DB7FB999FB55}" type="slidenum">
              <a:rPr lang="ja-JP" altLang="en-US" smtClean="0"/>
              <a:pPr/>
              <a:t>‹#›</a:t>
            </a:fld>
            <a:endParaRPr lang="ja-JP" altLang="en-US"/>
          </a:p>
        </p:txBody>
      </p:sp>
    </p:spTree>
    <p:extLst>
      <p:ext uri="{BB962C8B-B14F-4D97-AF65-F5344CB8AC3E}">
        <p14:creationId xmlns:p14="http://schemas.microsoft.com/office/powerpoint/2010/main" val="39164492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6C5720C-192E-487C-A9D5-202EDC3434D5}"/>
              </a:ext>
            </a:extLst>
          </p:cNvPr>
          <p:cNvSpPr>
            <a:spLocks noGrp="1"/>
          </p:cNvSpPr>
          <p:nvPr>
            <p:ph type="title" orient="vert"/>
          </p:nvPr>
        </p:nvSpPr>
        <p:spPr>
          <a:xfrm>
            <a:off x="6827689" y="373830"/>
            <a:ext cx="2057251" cy="595040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523846E-0F25-42E3-8915-F5A76A6CB0CD}"/>
              </a:ext>
            </a:extLst>
          </p:cNvPr>
          <p:cNvSpPr>
            <a:spLocks noGrp="1"/>
          </p:cNvSpPr>
          <p:nvPr>
            <p:ph type="body" orient="vert" idx="1"/>
          </p:nvPr>
        </p:nvSpPr>
        <p:spPr>
          <a:xfrm>
            <a:off x="655935" y="373830"/>
            <a:ext cx="6052493" cy="595040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A5EF504-91C2-4668-9BC0-76757FE03E39}"/>
              </a:ext>
            </a:extLst>
          </p:cNvPr>
          <p:cNvSpPr>
            <a:spLocks noGrp="1"/>
          </p:cNvSpPr>
          <p:nvPr>
            <p:ph type="dt" sz="half" idx="10"/>
          </p:nvPr>
        </p:nvSpPr>
        <p:spPr/>
        <p:txBody>
          <a:bodyPr/>
          <a:lstStyle/>
          <a:p>
            <a:r>
              <a:rPr kumimoji="1" lang="en-US" altLang="ja-JP"/>
              <a:t>2017/10/12</a:t>
            </a:r>
            <a:endParaRPr kumimoji="1" lang="ja-JP" altLang="en-US"/>
          </a:p>
        </p:txBody>
      </p:sp>
      <p:sp>
        <p:nvSpPr>
          <p:cNvPr id="5" name="フッター プレースホルダー 4">
            <a:extLst>
              <a:ext uri="{FF2B5EF4-FFF2-40B4-BE49-F238E27FC236}">
                <a16:creationId xmlns:a16="http://schemas.microsoft.com/office/drawing/2014/main" id="{C598C748-9AD6-42F7-942B-A74689B34E56}"/>
              </a:ext>
            </a:extLst>
          </p:cNvPr>
          <p:cNvSpPr>
            <a:spLocks noGrp="1"/>
          </p:cNvSpPr>
          <p:nvPr>
            <p:ph type="ftr" sz="quarter" idx="11"/>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id="{3C043DC4-F69D-4EB2-8302-B19DAC77C383}"/>
              </a:ext>
            </a:extLst>
          </p:cNvPr>
          <p:cNvSpPr>
            <a:spLocks noGrp="1"/>
          </p:cNvSpPr>
          <p:nvPr>
            <p:ph type="sldNum" sz="quarter" idx="12"/>
          </p:nvPr>
        </p:nvSpPr>
        <p:spPr/>
        <p:txBody>
          <a:bodyPr/>
          <a:lstStyle/>
          <a:p>
            <a:fld id="{DEC76586-D0F3-45AA-98E7-DB7FB999FB55}" type="slidenum">
              <a:rPr kumimoji="1" lang="ja-JP" altLang="en-US" smtClean="0"/>
              <a:t>‹#›</a:t>
            </a:fld>
            <a:endParaRPr kumimoji="1" lang="ja-JP" altLang="en-US"/>
          </a:p>
        </p:txBody>
      </p:sp>
    </p:spTree>
    <p:extLst>
      <p:ext uri="{BB962C8B-B14F-4D97-AF65-F5344CB8AC3E}">
        <p14:creationId xmlns:p14="http://schemas.microsoft.com/office/powerpoint/2010/main" val="2639405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C8EFAE-E7E3-4AFA-8FF7-312FBC40DF5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44CBB31-CF78-4EF5-9A2D-7769DD85741B}"/>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CD4CB60-6A29-4AFE-B296-C4313ACC149D}"/>
              </a:ext>
            </a:extLst>
          </p:cNvPr>
          <p:cNvSpPr>
            <a:spLocks noGrp="1"/>
          </p:cNvSpPr>
          <p:nvPr>
            <p:ph type="dt" sz="half" idx="10"/>
          </p:nvPr>
        </p:nvSpPr>
        <p:spPr/>
        <p:txBody>
          <a:bodyPr/>
          <a:lstStyle/>
          <a:p>
            <a:r>
              <a:rPr lang="en-US" altLang="ja-JP"/>
              <a:t>2017/10/12</a:t>
            </a:r>
            <a:endParaRPr lang="ja-JP" altLang="en-US"/>
          </a:p>
        </p:txBody>
      </p:sp>
      <p:sp>
        <p:nvSpPr>
          <p:cNvPr id="5" name="フッター プレースホルダー 4">
            <a:extLst>
              <a:ext uri="{FF2B5EF4-FFF2-40B4-BE49-F238E27FC236}">
                <a16:creationId xmlns:a16="http://schemas.microsoft.com/office/drawing/2014/main" id="{3F2F503C-D798-4F86-915C-3FD81ED74958}"/>
              </a:ext>
            </a:extLst>
          </p:cNvPr>
          <p:cNvSpPr>
            <a:spLocks noGrp="1"/>
          </p:cNvSpPr>
          <p:nvPr>
            <p:ph type="ftr" sz="quarter" idx="11"/>
          </p:nvPr>
        </p:nvSpPr>
        <p:spPr/>
        <p:txBody>
          <a:bodyPr/>
          <a:lstStyle/>
          <a:p>
            <a:endParaRPr lang="ja-JP" altLang="en-US" dirty="0"/>
          </a:p>
        </p:txBody>
      </p:sp>
      <p:sp>
        <p:nvSpPr>
          <p:cNvPr id="6" name="スライド番号プレースホルダー 5">
            <a:extLst>
              <a:ext uri="{FF2B5EF4-FFF2-40B4-BE49-F238E27FC236}">
                <a16:creationId xmlns:a16="http://schemas.microsoft.com/office/drawing/2014/main" id="{01C1394D-337E-465A-AC2D-BDA6E56D5948}"/>
              </a:ext>
            </a:extLst>
          </p:cNvPr>
          <p:cNvSpPr>
            <a:spLocks noGrp="1"/>
          </p:cNvSpPr>
          <p:nvPr>
            <p:ph type="sldNum" sz="quarter" idx="12"/>
          </p:nvPr>
        </p:nvSpPr>
        <p:spPr/>
        <p:txBody>
          <a:bodyPr/>
          <a:lstStyle/>
          <a:p>
            <a:fld id="{DEC76586-D0F3-45AA-98E7-DB7FB999FB55}" type="slidenum">
              <a:rPr kumimoji="1" lang="ja-JP" altLang="en-US" smtClean="0"/>
              <a:t>‹#›</a:t>
            </a:fld>
            <a:endParaRPr kumimoji="1" lang="ja-JP" altLang="en-US" dirty="0"/>
          </a:p>
        </p:txBody>
      </p:sp>
    </p:spTree>
    <p:extLst>
      <p:ext uri="{BB962C8B-B14F-4D97-AF65-F5344CB8AC3E}">
        <p14:creationId xmlns:p14="http://schemas.microsoft.com/office/powerpoint/2010/main" val="2370753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2111B0-67C1-402D-A29C-B74EF872E4A8}"/>
              </a:ext>
            </a:extLst>
          </p:cNvPr>
          <p:cNvSpPr>
            <a:spLocks noGrp="1"/>
          </p:cNvSpPr>
          <p:nvPr>
            <p:ph type="title"/>
          </p:nvPr>
        </p:nvSpPr>
        <p:spPr>
          <a:xfrm>
            <a:off x="650966" y="1750503"/>
            <a:ext cx="8229005" cy="2920754"/>
          </a:xfrm>
        </p:spPr>
        <p:txBody>
          <a:bodyPr anchor="b"/>
          <a:lstStyle>
            <a:lvl1pPr>
              <a:defRPr sz="4696"/>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EAE72E8-51EA-4E85-9767-D1257B7DC7D3}"/>
              </a:ext>
            </a:extLst>
          </p:cNvPr>
          <p:cNvSpPr>
            <a:spLocks noGrp="1"/>
          </p:cNvSpPr>
          <p:nvPr>
            <p:ph type="body" idx="1"/>
          </p:nvPr>
        </p:nvSpPr>
        <p:spPr>
          <a:xfrm>
            <a:off x="650966" y="4698889"/>
            <a:ext cx="8229005" cy="1535955"/>
          </a:xfrm>
        </p:spPr>
        <p:txBody>
          <a:bodyPr/>
          <a:lstStyle>
            <a:lvl1pPr marL="0" indent="0">
              <a:buNone/>
              <a:defRPr sz="1878">
                <a:solidFill>
                  <a:schemeClr val="tx1">
                    <a:tint val="75000"/>
                  </a:schemeClr>
                </a:solidFill>
              </a:defRPr>
            </a:lvl1pPr>
            <a:lvl2pPr marL="357805" indent="0">
              <a:buNone/>
              <a:defRPr sz="1565">
                <a:solidFill>
                  <a:schemeClr val="tx1">
                    <a:tint val="75000"/>
                  </a:schemeClr>
                </a:solidFill>
              </a:defRPr>
            </a:lvl2pPr>
            <a:lvl3pPr marL="715609" indent="0">
              <a:buNone/>
              <a:defRPr sz="1409">
                <a:solidFill>
                  <a:schemeClr val="tx1">
                    <a:tint val="75000"/>
                  </a:schemeClr>
                </a:solidFill>
              </a:defRPr>
            </a:lvl3pPr>
            <a:lvl4pPr marL="1073414" indent="0">
              <a:buNone/>
              <a:defRPr sz="1252">
                <a:solidFill>
                  <a:schemeClr val="tx1">
                    <a:tint val="75000"/>
                  </a:schemeClr>
                </a:solidFill>
              </a:defRPr>
            </a:lvl4pPr>
            <a:lvl5pPr marL="1431219" indent="0">
              <a:buNone/>
              <a:defRPr sz="1252">
                <a:solidFill>
                  <a:schemeClr val="tx1">
                    <a:tint val="75000"/>
                  </a:schemeClr>
                </a:solidFill>
              </a:defRPr>
            </a:lvl5pPr>
            <a:lvl6pPr marL="1789024" indent="0">
              <a:buNone/>
              <a:defRPr sz="1252">
                <a:solidFill>
                  <a:schemeClr val="tx1">
                    <a:tint val="75000"/>
                  </a:schemeClr>
                </a:solidFill>
              </a:defRPr>
            </a:lvl6pPr>
            <a:lvl7pPr marL="2146828" indent="0">
              <a:buNone/>
              <a:defRPr sz="1252">
                <a:solidFill>
                  <a:schemeClr val="tx1">
                    <a:tint val="75000"/>
                  </a:schemeClr>
                </a:solidFill>
              </a:defRPr>
            </a:lvl7pPr>
            <a:lvl8pPr marL="2504633" indent="0">
              <a:buNone/>
              <a:defRPr sz="1252">
                <a:solidFill>
                  <a:schemeClr val="tx1">
                    <a:tint val="75000"/>
                  </a:schemeClr>
                </a:solidFill>
              </a:defRPr>
            </a:lvl8pPr>
            <a:lvl9pPr marL="2862438" indent="0">
              <a:buNone/>
              <a:defRPr sz="1252">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D273FE5-09D7-4DBD-8D66-6F5D2EA063DF}"/>
              </a:ext>
            </a:extLst>
          </p:cNvPr>
          <p:cNvSpPr>
            <a:spLocks noGrp="1"/>
          </p:cNvSpPr>
          <p:nvPr>
            <p:ph type="dt" sz="half" idx="10"/>
          </p:nvPr>
        </p:nvSpPr>
        <p:spPr/>
        <p:txBody>
          <a:bodyPr/>
          <a:lstStyle/>
          <a:p>
            <a:r>
              <a:rPr kumimoji="1" lang="en-US" altLang="ja-JP"/>
              <a:t>2017/10/12</a:t>
            </a:r>
            <a:endParaRPr kumimoji="1" lang="ja-JP" altLang="en-US"/>
          </a:p>
        </p:txBody>
      </p:sp>
      <p:sp>
        <p:nvSpPr>
          <p:cNvPr id="5" name="フッター プレースホルダー 4">
            <a:extLst>
              <a:ext uri="{FF2B5EF4-FFF2-40B4-BE49-F238E27FC236}">
                <a16:creationId xmlns:a16="http://schemas.microsoft.com/office/drawing/2014/main" id="{BB3FD5CC-5580-4ECD-9496-F11FB48BFD3B}"/>
              </a:ext>
            </a:extLst>
          </p:cNvPr>
          <p:cNvSpPr>
            <a:spLocks noGrp="1"/>
          </p:cNvSpPr>
          <p:nvPr>
            <p:ph type="ftr" sz="quarter" idx="11"/>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id="{9F011AFD-4432-4769-8891-BA523D819766}"/>
              </a:ext>
            </a:extLst>
          </p:cNvPr>
          <p:cNvSpPr>
            <a:spLocks noGrp="1"/>
          </p:cNvSpPr>
          <p:nvPr>
            <p:ph type="sldNum" sz="quarter" idx="12"/>
          </p:nvPr>
        </p:nvSpPr>
        <p:spPr/>
        <p:txBody>
          <a:bodyPr/>
          <a:lstStyle/>
          <a:p>
            <a:fld id="{DEC76586-D0F3-45AA-98E7-DB7FB999FB55}" type="slidenum">
              <a:rPr kumimoji="1" lang="ja-JP" altLang="en-US" smtClean="0"/>
              <a:t>‹#›</a:t>
            </a:fld>
            <a:endParaRPr kumimoji="1" lang="ja-JP" altLang="en-US" dirty="0"/>
          </a:p>
        </p:txBody>
      </p:sp>
    </p:spTree>
    <p:extLst>
      <p:ext uri="{BB962C8B-B14F-4D97-AF65-F5344CB8AC3E}">
        <p14:creationId xmlns:p14="http://schemas.microsoft.com/office/powerpoint/2010/main" val="1926610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3CFD85-6B9F-4D3C-8691-750422EAD32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E9EA32F-2582-48A4-95D7-58F8B97DEBEF}"/>
              </a:ext>
            </a:extLst>
          </p:cNvPr>
          <p:cNvSpPr>
            <a:spLocks noGrp="1"/>
          </p:cNvSpPr>
          <p:nvPr>
            <p:ph sz="half" idx="1"/>
          </p:nvPr>
        </p:nvSpPr>
        <p:spPr>
          <a:xfrm>
            <a:off x="655935" y="1869153"/>
            <a:ext cx="4054872" cy="445508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CE0866E0-A1B6-4154-AB26-B814204E29C8}"/>
              </a:ext>
            </a:extLst>
          </p:cNvPr>
          <p:cNvSpPr>
            <a:spLocks noGrp="1"/>
          </p:cNvSpPr>
          <p:nvPr>
            <p:ph sz="half" idx="2"/>
          </p:nvPr>
        </p:nvSpPr>
        <p:spPr>
          <a:xfrm>
            <a:off x="4830068" y="1869153"/>
            <a:ext cx="4054872" cy="445508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2354144-E5DF-49E6-B5CE-B83F8A304407}"/>
              </a:ext>
            </a:extLst>
          </p:cNvPr>
          <p:cNvSpPr>
            <a:spLocks noGrp="1"/>
          </p:cNvSpPr>
          <p:nvPr>
            <p:ph type="dt" sz="half" idx="10"/>
          </p:nvPr>
        </p:nvSpPr>
        <p:spPr/>
        <p:txBody>
          <a:bodyPr/>
          <a:lstStyle/>
          <a:p>
            <a:r>
              <a:rPr kumimoji="1" lang="en-US" altLang="ja-JP"/>
              <a:t>2017/10/12</a:t>
            </a:r>
            <a:endParaRPr kumimoji="1" lang="ja-JP" altLang="en-US"/>
          </a:p>
        </p:txBody>
      </p:sp>
      <p:sp>
        <p:nvSpPr>
          <p:cNvPr id="6" name="フッター プレースホルダー 5">
            <a:extLst>
              <a:ext uri="{FF2B5EF4-FFF2-40B4-BE49-F238E27FC236}">
                <a16:creationId xmlns:a16="http://schemas.microsoft.com/office/drawing/2014/main" id="{92B1DDD9-0C51-4FCA-B37F-F68DB67ADBC4}"/>
              </a:ext>
            </a:extLst>
          </p:cNvPr>
          <p:cNvSpPr>
            <a:spLocks noGrp="1"/>
          </p:cNvSpPr>
          <p:nvPr>
            <p:ph type="ftr" sz="quarter" idx="11"/>
          </p:nvPr>
        </p:nvSpPr>
        <p:spPr/>
        <p:txBody>
          <a:bodyPr/>
          <a:lstStyle/>
          <a:p>
            <a:endParaRPr kumimoji="1" lang="ja-JP" altLang="en-US" dirty="0"/>
          </a:p>
        </p:txBody>
      </p:sp>
      <p:sp>
        <p:nvSpPr>
          <p:cNvPr id="7" name="スライド番号プレースホルダー 6">
            <a:extLst>
              <a:ext uri="{FF2B5EF4-FFF2-40B4-BE49-F238E27FC236}">
                <a16:creationId xmlns:a16="http://schemas.microsoft.com/office/drawing/2014/main" id="{0864B966-A96A-4394-B5B1-A74194947D59}"/>
              </a:ext>
            </a:extLst>
          </p:cNvPr>
          <p:cNvSpPr>
            <a:spLocks noGrp="1"/>
          </p:cNvSpPr>
          <p:nvPr>
            <p:ph type="sldNum" sz="quarter" idx="12"/>
          </p:nvPr>
        </p:nvSpPr>
        <p:spPr/>
        <p:txBody>
          <a:bodyPr/>
          <a:lstStyle/>
          <a:p>
            <a:fld id="{DEC76586-D0F3-45AA-98E7-DB7FB999FB55}" type="slidenum">
              <a:rPr kumimoji="1" lang="ja-JP" altLang="en-US" smtClean="0"/>
              <a:t>‹#›</a:t>
            </a:fld>
            <a:endParaRPr kumimoji="1" lang="ja-JP" altLang="en-US"/>
          </a:p>
        </p:txBody>
      </p:sp>
    </p:spTree>
    <p:extLst>
      <p:ext uri="{BB962C8B-B14F-4D97-AF65-F5344CB8AC3E}">
        <p14:creationId xmlns:p14="http://schemas.microsoft.com/office/powerpoint/2010/main" val="1528996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BC039D-F6DF-4D25-B967-F7875E496534}"/>
              </a:ext>
            </a:extLst>
          </p:cNvPr>
          <p:cNvSpPr>
            <a:spLocks noGrp="1"/>
          </p:cNvSpPr>
          <p:nvPr>
            <p:ph type="title"/>
          </p:nvPr>
        </p:nvSpPr>
        <p:spPr>
          <a:xfrm>
            <a:off x="657178" y="373831"/>
            <a:ext cx="8229005" cy="1357168"/>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E794620-1B1E-4571-A58F-A113CEAC83B3}"/>
              </a:ext>
            </a:extLst>
          </p:cNvPr>
          <p:cNvSpPr>
            <a:spLocks noGrp="1"/>
          </p:cNvSpPr>
          <p:nvPr>
            <p:ph type="body" idx="1"/>
          </p:nvPr>
        </p:nvSpPr>
        <p:spPr>
          <a:xfrm>
            <a:off x="657178" y="1721247"/>
            <a:ext cx="4036237" cy="843556"/>
          </a:xfrm>
        </p:spPr>
        <p:txBody>
          <a:bodyPr anchor="b"/>
          <a:lstStyle>
            <a:lvl1pPr marL="0" indent="0">
              <a:buNone/>
              <a:defRPr sz="1878" b="1"/>
            </a:lvl1pPr>
            <a:lvl2pPr marL="357805" indent="0">
              <a:buNone/>
              <a:defRPr sz="1565" b="1"/>
            </a:lvl2pPr>
            <a:lvl3pPr marL="715609" indent="0">
              <a:buNone/>
              <a:defRPr sz="1409" b="1"/>
            </a:lvl3pPr>
            <a:lvl4pPr marL="1073414" indent="0">
              <a:buNone/>
              <a:defRPr sz="1252" b="1"/>
            </a:lvl4pPr>
            <a:lvl5pPr marL="1431219" indent="0">
              <a:buNone/>
              <a:defRPr sz="1252" b="1"/>
            </a:lvl5pPr>
            <a:lvl6pPr marL="1789024" indent="0">
              <a:buNone/>
              <a:defRPr sz="1252" b="1"/>
            </a:lvl6pPr>
            <a:lvl7pPr marL="2146828" indent="0">
              <a:buNone/>
              <a:defRPr sz="1252" b="1"/>
            </a:lvl7pPr>
            <a:lvl8pPr marL="2504633" indent="0">
              <a:buNone/>
              <a:defRPr sz="1252" b="1"/>
            </a:lvl8pPr>
            <a:lvl9pPr marL="2862438" indent="0">
              <a:buNone/>
              <a:defRPr sz="1252"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4BAD014-3EAF-48D8-B44A-F52611C034C2}"/>
              </a:ext>
            </a:extLst>
          </p:cNvPr>
          <p:cNvSpPr>
            <a:spLocks noGrp="1"/>
          </p:cNvSpPr>
          <p:nvPr>
            <p:ph sz="half" idx="2"/>
          </p:nvPr>
        </p:nvSpPr>
        <p:spPr>
          <a:xfrm>
            <a:off x="657178" y="2564803"/>
            <a:ext cx="4036237" cy="37724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DA2B0E7-4BF2-4985-98F8-E2BDDE6E75E2}"/>
              </a:ext>
            </a:extLst>
          </p:cNvPr>
          <p:cNvSpPr>
            <a:spLocks noGrp="1"/>
          </p:cNvSpPr>
          <p:nvPr>
            <p:ph type="body" sz="quarter" idx="3"/>
          </p:nvPr>
        </p:nvSpPr>
        <p:spPr>
          <a:xfrm>
            <a:off x="4830068" y="1721247"/>
            <a:ext cx="4056115" cy="843556"/>
          </a:xfrm>
        </p:spPr>
        <p:txBody>
          <a:bodyPr anchor="b"/>
          <a:lstStyle>
            <a:lvl1pPr marL="0" indent="0">
              <a:buNone/>
              <a:defRPr sz="1878" b="1"/>
            </a:lvl1pPr>
            <a:lvl2pPr marL="357805" indent="0">
              <a:buNone/>
              <a:defRPr sz="1565" b="1"/>
            </a:lvl2pPr>
            <a:lvl3pPr marL="715609" indent="0">
              <a:buNone/>
              <a:defRPr sz="1409" b="1"/>
            </a:lvl3pPr>
            <a:lvl4pPr marL="1073414" indent="0">
              <a:buNone/>
              <a:defRPr sz="1252" b="1"/>
            </a:lvl4pPr>
            <a:lvl5pPr marL="1431219" indent="0">
              <a:buNone/>
              <a:defRPr sz="1252" b="1"/>
            </a:lvl5pPr>
            <a:lvl6pPr marL="1789024" indent="0">
              <a:buNone/>
              <a:defRPr sz="1252" b="1"/>
            </a:lvl6pPr>
            <a:lvl7pPr marL="2146828" indent="0">
              <a:buNone/>
              <a:defRPr sz="1252" b="1"/>
            </a:lvl7pPr>
            <a:lvl8pPr marL="2504633" indent="0">
              <a:buNone/>
              <a:defRPr sz="1252" b="1"/>
            </a:lvl8pPr>
            <a:lvl9pPr marL="2862438" indent="0">
              <a:buNone/>
              <a:defRPr sz="1252"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1BC2486-1A11-45D5-9B5F-A8DC5D7F2FAF}"/>
              </a:ext>
            </a:extLst>
          </p:cNvPr>
          <p:cNvSpPr>
            <a:spLocks noGrp="1"/>
          </p:cNvSpPr>
          <p:nvPr>
            <p:ph sz="quarter" idx="4"/>
          </p:nvPr>
        </p:nvSpPr>
        <p:spPr>
          <a:xfrm>
            <a:off x="4830068" y="2564803"/>
            <a:ext cx="4056115" cy="37724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3540979-B5BE-4622-A7C9-285B04A31284}"/>
              </a:ext>
            </a:extLst>
          </p:cNvPr>
          <p:cNvSpPr>
            <a:spLocks noGrp="1"/>
          </p:cNvSpPr>
          <p:nvPr>
            <p:ph type="dt" sz="half" idx="10"/>
          </p:nvPr>
        </p:nvSpPr>
        <p:spPr/>
        <p:txBody>
          <a:bodyPr/>
          <a:lstStyle/>
          <a:p>
            <a:r>
              <a:rPr kumimoji="1" lang="en-US" altLang="ja-JP"/>
              <a:t>2017/10/12</a:t>
            </a:r>
            <a:endParaRPr kumimoji="1" lang="ja-JP" altLang="en-US"/>
          </a:p>
        </p:txBody>
      </p:sp>
      <p:sp>
        <p:nvSpPr>
          <p:cNvPr id="8" name="フッター プレースホルダー 7">
            <a:extLst>
              <a:ext uri="{FF2B5EF4-FFF2-40B4-BE49-F238E27FC236}">
                <a16:creationId xmlns:a16="http://schemas.microsoft.com/office/drawing/2014/main" id="{8B01D7E1-9D9D-4327-8A33-0C6E75585183}"/>
              </a:ext>
            </a:extLst>
          </p:cNvPr>
          <p:cNvSpPr>
            <a:spLocks noGrp="1"/>
          </p:cNvSpPr>
          <p:nvPr>
            <p:ph type="ftr" sz="quarter" idx="11"/>
          </p:nvPr>
        </p:nvSpPr>
        <p:spPr/>
        <p:txBody>
          <a:bodyPr/>
          <a:lstStyle/>
          <a:p>
            <a:endParaRPr kumimoji="1" lang="ja-JP" altLang="en-US" dirty="0"/>
          </a:p>
        </p:txBody>
      </p:sp>
      <p:sp>
        <p:nvSpPr>
          <p:cNvPr id="9" name="スライド番号プレースホルダー 8">
            <a:extLst>
              <a:ext uri="{FF2B5EF4-FFF2-40B4-BE49-F238E27FC236}">
                <a16:creationId xmlns:a16="http://schemas.microsoft.com/office/drawing/2014/main" id="{95C1135B-13A8-4BDF-8B1C-19A1B0ECB433}"/>
              </a:ext>
            </a:extLst>
          </p:cNvPr>
          <p:cNvSpPr>
            <a:spLocks noGrp="1"/>
          </p:cNvSpPr>
          <p:nvPr>
            <p:ph type="sldNum" sz="quarter" idx="12"/>
          </p:nvPr>
        </p:nvSpPr>
        <p:spPr/>
        <p:txBody>
          <a:bodyPr/>
          <a:lstStyle/>
          <a:p>
            <a:fld id="{DEC76586-D0F3-45AA-98E7-DB7FB999FB55}" type="slidenum">
              <a:rPr kumimoji="1" lang="ja-JP" altLang="en-US" smtClean="0"/>
              <a:t>‹#›</a:t>
            </a:fld>
            <a:endParaRPr kumimoji="1" lang="ja-JP" altLang="en-US"/>
          </a:p>
        </p:txBody>
      </p:sp>
    </p:spTree>
    <p:extLst>
      <p:ext uri="{BB962C8B-B14F-4D97-AF65-F5344CB8AC3E}">
        <p14:creationId xmlns:p14="http://schemas.microsoft.com/office/powerpoint/2010/main" val="4256723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B281DB-CA45-424E-99DD-444C4FF7BF87}"/>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46023AE-8342-4A0D-8D84-1EF15FAA0E87}"/>
              </a:ext>
            </a:extLst>
          </p:cNvPr>
          <p:cNvSpPr>
            <a:spLocks noGrp="1"/>
          </p:cNvSpPr>
          <p:nvPr>
            <p:ph type="dt" sz="half" idx="10"/>
          </p:nvPr>
        </p:nvSpPr>
        <p:spPr/>
        <p:txBody>
          <a:bodyPr/>
          <a:lstStyle/>
          <a:p>
            <a:r>
              <a:rPr kumimoji="1" lang="en-US" altLang="ja-JP"/>
              <a:t>2017/10/12</a:t>
            </a:r>
            <a:endParaRPr kumimoji="1" lang="ja-JP" altLang="en-US"/>
          </a:p>
        </p:txBody>
      </p:sp>
      <p:sp>
        <p:nvSpPr>
          <p:cNvPr id="4" name="フッター プレースホルダー 3">
            <a:extLst>
              <a:ext uri="{FF2B5EF4-FFF2-40B4-BE49-F238E27FC236}">
                <a16:creationId xmlns:a16="http://schemas.microsoft.com/office/drawing/2014/main" id="{1B2012D4-D975-473F-AD7C-1C05306E72AF}"/>
              </a:ext>
            </a:extLst>
          </p:cNvPr>
          <p:cNvSpPr>
            <a:spLocks noGrp="1"/>
          </p:cNvSpPr>
          <p:nvPr>
            <p:ph type="ftr" sz="quarter" idx="1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38BDE1A0-D379-4298-B565-5F1914389AC7}"/>
              </a:ext>
            </a:extLst>
          </p:cNvPr>
          <p:cNvSpPr>
            <a:spLocks noGrp="1"/>
          </p:cNvSpPr>
          <p:nvPr>
            <p:ph type="sldNum" sz="quarter" idx="12"/>
          </p:nvPr>
        </p:nvSpPr>
        <p:spPr/>
        <p:txBody>
          <a:bodyPr/>
          <a:lstStyle/>
          <a:p>
            <a:fld id="{DEC76586-D0F3-45AA-98E7-DB7FB999FB55}" type="slidenum">
              <a:rPr kumimoji="1" lang="ja-JP" altLang="en-US" smtClean="0"/>
              <a:t>‹#›</a:t>
            </a:fld>
            <a:endParaRPr kumimoji="1" lang="ja-JP" altLang="en-US"/>
          </a:p>
        </p:txBody>
      </p:sp>
    </p:spTree>
    <p:extLst>
      <p:ext uri="{BB962C8B-B14F-4D97-AF65-F5344CB8AC3E}">
        <p14:creationId xmlns:p14="http://schemas.microsoft.com/office/powerpoint/2010/main" val="1110431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F393C11-4FF1-495B-811B-C4BEBBCBA27B}"/>
              </a:ext>
            </a:extLst>
          </p:cNvPr>
          <p:cNvSpPr>
            <a:spLocks noGrp="1"/>
          </p:cNvSpPr>
          <p:nvPr>
            <p:ph type="dt" sz="half" idx="10"/>
          </p:nvPr>
        </p:nvSpPr>
        <p:spPr/>
        <p:txBody>
          <a:bodyPr/>
          <a:lstStyle/>
          <a:p>
            <a:r>
              <a:rPr kumimoji="1" lang="en-US" altLang="ja-JP"/>
              <a:t>2017/10/12</a:t>
            </a:r>
            <a:endParaRPr kumimoji="1" lang="ja-JP" altLang="en-US"/>
          </a:p>
        </p:txBody>
      </p:sp>
      <p:sp>
        <p:nvSpPr>
          <p:cNvPr id="3" name="フッター プレースホルダー 2">
            <a:extLst>
              <a:ext uri="{FF2B5EF4-FFF2-40B4-BE49-F238E27FC236}">
                <a16:creationId xmlns:a16="http://schemas.microsoft.com/office/drawing/2014/main" id="{B0979E74-EDF3-4250-927A-C1762985A1AA}"/>
              </a:ext>
            </a:extLst>
          </p:cNvPr>
          <p:cNvSpPr>
            <a:spLocks noGrp="1"/>
          </p:cNvSpPr>
          <p:nvPr>
            <p:ph type="ftr" sz="quarter" idx="1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0B376D8-DFD9-4739-BC50-DC65F7D5FCEF}"/>
              </a:ext>
            </a:extLst>
          </p:cNvPr>
          <p:cNvSpPr>
            <a:spLocks noGrp="1"/>
          </p:cNvSpPr>
          <p:nvPr>
            <p:ph type="sldNum" sz="quarter" idx="12"/>
          </p:nvPr>
        </p:nvSpPr>
        <p:spPr/>
        <p:txBody>
          <a:bodyPr/>
          <a:lstStyle/>
          <a:p>
            <a:fld id="{DEC76586-D0F3-45AA-98E7-DB7FB999FB55}" type="slidenum">
              <a:rPr kumimoji="1" lang="ja-JP" altLang="en-US" smtClean="0"/>
              <a:t>‹#›</a:t>
            </a:fld>
            <a:endParaRPr kumimoji="1" lang="ja-JP" altLang="en-US"/>
          </a:p>
        </p:txBody>
      </p:sp>
    </p:spTree>
    <p:extLst>
      <p:ext uri="{BB962C8B-B14F-4D97-AF65-F5344CB8AC3E}">
        <p14:creationId xmlns:p14="http://schemas.microsoft.com/office/powerpoint/2010/main" val="3170635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2D59C6-F35B-443F-8854-6FD987BE3B6C}"/>
              </a:ext>
            </a:extLst>
          </p:cNvPr>
          <p:cNvSpPr>
            <a:spLocks noGrp="1"/>
          </p:cNvSpPr>
          <p:nvPr>
            <p:ph type="title"/>
          </p:nvPr>
        </p:nvSpPr>
        <p:spPr>
          <a:xfrm>
            <a:off x="657178" y="468101"/>
            <a:ext cx="3077180" cy="1638353"/>
          </a:xfrm>
        </p:spPr>
        <p:txBody>
          <a:bodyPr anchor="b"/>
          <a:lstStyle>
            <a:lvl1pPr>
              <a:defRPr sz="2504"/>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766782A-9F2C-4ADA-A2EE-20E729D5E9F1}"/>
              </a:ext>
            </a:extLst>
          </p:cNvPr>
          <p:cNvSpPr>
            <a:spLocks noGrp="1"/>
          </p:cNvSpPr>
          <p:nvPr>
            <p:ph idx="1"/>
          </p:nvPr>
        </p:nvSpPr>
        <p:spPr>
          <a:xfrm>
            <a:off x="4056115" y="1010968"/>
            <a:ext cx="4830068" cy="4989825"/>
          </a:xfrm>
        </p:spPr>
        <p:txBody>
          <a:bodyPr/>
          <a:lstStyle>
            <a:lvl1pPr>
              <a:defRPr sz="2504"/>
            </a:lvl1pPr>
            <a:lvl2pPr>
              <a:defRPr sz="2191"/>
            </a:lvl2pPr>
            <a:lvl3pPr>
              <a:defRPr sz="1878"/>
            </a:lvl3pPr>
            <a:lvl4pPr>
              <a:defRPr sz="1565"/>
            </a:lvl4pPr>
            <a:lvl5pPr>
              <a:defRPr sz="1565"/>
            </a:lvl5pPr>
            <a:lvl6pPr>
              <a:defRPr sz="1565"/>
            </a:lvl6pPr>
            <a:lvl7pPr>
              <a:defRPr sz="1565"/>
            </a:lvl7pPr>
            <a:lvl8pPr>
              <a:defRPr sz="1565"/>
            </a:lvl8pPr>
            <a:lvl9pPr>
              <a:defRPr sz="156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A109538D-4055-4D27-9471-57D7FFAE39A9}"/>
              </a:ext>
            </a:extLst>
          </p:cNvPr>
          <p:cNvSpPr>
            <a:spLocks noGrp="1"/>
          </p:cNvSpPr>
          <p:nvPr>
            <p:ph type="body" sz="half" idx="2"/>
          </p:nvPr>
        </p:nvSpPr>
        <p:spPr>
          <a:xfrm>
            <a:off x="657178" y="2106454"/>
            <a:ext cx="3077180" cy="3902466"/>
          </a:xfrm>
        </p:spPr>
        <p:txBody>
          <a:bodyPr/>
          <a:lstStyle>
            <a:lvl1pPr marL="0" indent="0">
              <a:buNone/>
              <a:defRPr sz="1252"/>
            </a:lvl1pPr>
            <a:lvl2pPr marL="357805" indent="0">
              <a:buNone/>
              <a:defRPr sz="1096"/>
            </a:lvl2pPr>
            <a:lvl3pPr marL="715609" indent="0">
              <a:buNone/>
              <a:defRPr sz="939"/>
            </a:lvl3pPr>
            <a:lvl4pPr marL="1073414" indent="0">
              <a:buNone/>
              <a:defRPr sz="783"/>
            </a:lvl4pPr>
            <a:lvl5pPr marL="1431219" indent="0">
              <a:buNone/>
              <a:defRPr sz="783"/>
            </a:lvl5pPr>
            <a:lvl6pPr marL="1789024" indent="0">
              <a:buNone/>
              <a:defRPr sz="783"/>
            </a:lvl6pPr>
            <a:lvl7pPr marL="2146828" indent="0">
              <a:buNone/>
              <a:defRPr sz="783"/>
            </a:lvl7pPr>
            <a:lvl8pPr marL="2504633" indent="0">
              <a:buNone/>
              <a:defRPr sz="783"/>
            </a:lvl8pPr>
            <a:lvl9pPr marL="2862438" indent="0">
              <a:buNone/>
              <a:defRPr sz="783"/>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70F1D61-8C86-4ADB-AD74-A211DB753F6C}"/>
              </a:ext>
            </a:extLst>
          </p:cNvPr>
          <p:cNvSpPr>
            <a:spLocks noGrp="1"/>
          </p:cNvSpPr>
          <p:nvPr>
            <p:ph type="dt" sz="half" idx="10"/>
          </p:nvPr>
        </p:nvSpPr>
        <p:spPr/>
        <p:txBody>
          <a:bodyPr/>
          <a:lstStyle/>
          <a:p>
            <a:r>
              <a:rPr kumimoji="1" lang="en-US" altLang="ja-JP"/>
              <a:t>2017/10/12</a:t>
            </a:r>
            <a:endParaRPr kumimoji="1" lang="ja-JP" altLang="en-US"/>
          </a:p>
        </p:txBody>
      </p:sp>
      <p:sp>
        <p:nvSpPr>
          <p:cNvPr id="6" name="フッター プレースホルダー 5">
            <a:extLst>
              <a:ext uri="{FF2B5EF4-FFF2-40B4-BE49-F238E27FC236}">
                <a16:creationId xmlns:a16="http://schemas.microsoft.com/office/drawing/2014/main" id="{692F262A-B1E0-4F1C-A46C-C4453D1644E4}"/>
              </a:ext>
            </a:extLst>
          </p:cNvPr>
          <p:cNvSpPr>
            <a:spLocks noGrp="1"/>
          </p:cNvSpPr>
          <p:nvPr>
            <p:ph type="ftr" sz="quarter" idx="11"/>
          </p:nvPr>
        </p:nvSpPr>
        <p:spPr/>
        <p:txBody>
          <a:bodyPr/>
          <a:lstStyle/>
          <a:p>
            <a:endParaRPr kumimoji="1" lang="ja-JP" altLang="en-US" dirty="0"/>
          </a:p>
        </p:txBody>
      </p:sp>
      <p:sp>
        <p:nvSpPr>
          <p:cNvPr id="7" name="スライド番号プレースホルダー 6">
            <a:extLst>
              <a:ext uri="{FF2B5EF4-FFF2-40B4-BE49-F238E27FC236}">
                <a16:creationId xmlns:a16="http://schemas.microsoft.com/office/drawing/2014/main" id="{C8EA69DE-7B0E-4390-A91D-3FE2DEE42E0F}"/>
              </a:ext>
            </a:extLst>
          </p:cNvPr>
          <p:cNvSpPr>
            <a:spLocks noGrp="1"/>
          </p:cNvSpPr>
          <p:nvPr>
            <p:ph type="sldNum" sz="quarter" idx="12"/>
          </p:nvPr>
        </p:nvSpPr>
        <p:spPr/>
        <p:txBody>
          <a:bodyPr/>
          <a:lstStyle/>
          <a:p>
            <a:fld id="{DEC76586-D0F3-45AA-98E7-DB7FB999FB55}" type="slidenum">
              <a:rPr lang="ja-JP" altLang="en-US" smtClean="0"/>
              <a:pPr/>
              <a:t>‹#›</a:t>
            </a:fld>
            <a:endParaRPr lang="ja-JP" altLang="en-US"/>
          </a:p>
        </p:txBody>
      </p:sp>
    </p:spTree>
    <p:extLst>
      <p:ext uri="{BB962C8B-B14F-4D97-AF65-F5344CB8AC3E}">
        <p14:creationId xmlns:p14="http://schemas.microsoft.com/office/powerpoint/2010/main" val="112365441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FECB01-63C2-4B9A-96D7-2A93CF288465}"/>
              </a:ext>
            </a:extLst>
          </p:cNvPr>
          <p:cNvSpPr>
            <a:spLocks noGrp="1"/>
          </p:cNvSpPr>
          <p:nvPr>
            <p:ph type="title"/>
          </p:nvPr>
        </p:nvSpPr>
        <p:spPr>
          <a:xfrm>
            <a:off x="657178" y="468101"/>
            <a:ext cx="3077180" cy="1638353"/>
          </a:xfrm>
        </p:spPr>
        <p:txBody>
          <a:bodyPr anchor="b"/>
          <a:lstStyle>
            <a:lvl1pPr>
              <a:defRPr sz="2504"/>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A3957E9-0A9A-4CD1-8675-E0AC85850A71}"/>
              </a:ext>
            </a:extLst>
          </p:cNvPr>
          <p:cNvSpPr>
            <a:spLocks noGrp="1"/>
          </p:cNvSpPr>
          <p:nvPr>
            <p:ph type="pic" idx="1"/>
          </p:nvPr>
        </p:nvSpPr>
        <p:spPr>
          <a:xfrm>
            <a:off x="4056115" y="1010968"/>
            <a:ext cx="4830068" cy="4989825"/>
          </a:xfrm>
        </p:spPr>
        <p:txBody>
          <a:bodyPr/>
          <a:lstStyle>
            <a:lvl1pPr marL="0" indent="0">
              <a:buNone/>
              <a:defRPr sz="2504"/>
            </a:lvl1pPr>
            <a:lvl2pPr marL="357805" indent="0">
              <a:buNone/>
              <a:defRPr sz="2191"/>
            </a:lvl2pPr>
            <a:lvl3pPr marL="715609" indent="0">
              <a:buNone/>
              <a:defRPr sz="1878"/>
            </a:lvl3pPr>
            <a:lvl4pPr marL="1073414" indent="0">
              <a:buNone/>
              <a:defRPr sz="1565"/>
            </a:lvl4pPr>
            <a:lvl5pPr marL="1431219" indent="0">
              <a:buNone/>
              <a:defRPr sz="1565"/>
            </a:lvl5pPr>
            <a:lvl6pPr marL="1789024" indent="0">
              <a:buNone/>
              <a:defRPr sz="1565"/>
            </a:lvl6pPr>
            <a:lvl7pPr marL="2146828" indent="0">
              <a:buNone/>
              <a:defRPr sz="1565"/>
            </a:lvl7pPr>
            <a:lvl8pPr marL="2504633" indent="0">
              <a:buNone/>
              <a:defRPr sz="1565"/>
            </a:lvl8pPr>
            <a:lvl9pPr marL="2862438" indent="0">
              <a:buNone/>
              <a:defRPr sz="1565"/>
            </a:lvl9pPr>
          </a:lstStyle>
          <a:p>
            <a:endParaRPr kumimoji="1" lang="ja-JP" altLang="en-US"/>
          </a:p>
        </p:txBody>
      </p:sp>
      <p:sp>
        <p:nvSpPr>
          <p:cNvPr id="4" name="テキスト プレースホルダー 3">
            <a:extLst>
              <a:ext uri="{FF2B5EF4-FFF2-40B4-BE49-F238E27FC236}">
                <a16:creationId xmlns:a16="http://schemas.microsoft.com/office/drawing/2014/main" id="{285757FD-44E8-4143-B54D-81DB0741820B}"/>
              </a:ext>
            </a:extLst>
          </p:cNvPr>
          <p:cNvSpPr>
            <a:spLocks noGrp="1"/>
          </p:cNvSpPr>
          <p:nvPr>
            <p:ph type="body" sz="half" idx="2"/>
          </p:nvPr>
        </p:nvSpPr>
        <p:spPr>
          <a:xfrm>
            <a:off x="657178" y="2106454"/>
            <a:ext cx="3077180" cy="3902466"/>
          </a:xfrm>
        </p:spPr>
        <p:txBody>
          <a:bodyPr/>
          <a:lstStyle>
            <a:lvl1pPr marL="0" indent="0">
              <a:buNone/>
              <a:defRPr sz="1252"/>
            </a:lvl1pPr>
            <a:lvl2pPr marL="357805" indent="0">
              <a:buNone/>
              <a:defRPr sz="1096"/>
            </a:lvl2pPr>
            <a:lvl3pPr marL="715609" indent="0">
              <a:buNone/>
              <a:defRPr sz="939"/>
            </a:lvl3pPr>
            <a:lvl4pPr marL="1073414" indent="0">
              <a:buNone/>
              <a:defRPr sz="783"/>
            </a:lvl4pPr>
            <a:lvl5pPr marL="1431219" indent="0">
              <a:buNone/>
              <a:defRPr sz="783"/>
            </a:lvl5pPr>
            <a:lvl6pPr marL="1789024" indent="0">
              <a:buNone/>
              <a:defRPr sz="783"/>
            </a:lvl6pPr>
            <a:lvl7pPr marL="2146828" indent="0">
              <a:buNone/>
              <a:defRPr sz="783"/>
            </a:lvl7pPr>
            <a:lvl8pPr marL="2504633" indent="0">
              <a:buNone/>
              <a:defRPr sz="783"/>
            </a:lvl8pPr>
            <a:lvl9pPr marL="2862438" indent="0">
              <a:buNone/>
              <a:defRPr sz="783"/>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86AFF64-14C1-47EC-AF3B-5270FC2C3A27}"/>
              </a:ext>
            </a:extLst>
          </p:cNvPr>
          <p:cNvSpPr>
            <a:spLocks noGrp="1"/>
          </p:cNvSpPr>
          <p:nvPr>
            <p:ph type="dt" sz="half" idx="10"/>
          </p:nvPr>
        </p:nvSpPr>
        <p:spPr/>
        <p:txBody>
          <a:bodyPr/>
          <a:lstStyle/>
          <a:p>
            <a:r>
              <a:rPr kumimoji="1" lang="en-US" altLang="ja-JP"/>
              <a:t>2017/10/12</a:t>
            </a:r>
            <a:endParaRPr kumimoji="1" lang="ja-JP" altLang="en-US"/>
          </a:p>
        </p:txBody>
      </p:sp>
      <p:sp>
        <p:nvSpPr>
          <p:cNvPr id="6" name="フッター プレースホルダー 5">
            <a:extLst>
              <a:ext uri="{FF2B5EF4-FFF2-40B4-BE49-F238E27FC236}">
                <a16:creationId xmlns:a16="http://schemas.microsoft.com/office/drawing/2014/main" id="{99917753-D69A-4410-9FE0-48C5050308B8}"/>
              </a:ext>
            </a:extLst>
          </p:cNvPr>
          <p:cNvSpPr>
            <a:spLocks noGrp="1"/>
          </p:cNvSpPr>
          <p:nvPr>
            <p:ph type="ftr" sz="quarter" idx="11"/>
          </p:nvPr>
        </p:nvSpPr>
        <p:spPr/>
        <p:txBody>
          <a:bodyPr/>
          <a:lstStyle/>
          <a:p>
            <a:endParaRPr kumimoji="1" lang="ja-JP" altLang="en-US" dirty="0"/>
          </a:p>
        </p:txBody>
      </p:sp>
      <p:sp>
        <p:nvSpPr>
          <p:cNvPr id="7" name="スライド番号プレースホルダー 6">
            <a:extLst>
              <a:ext uri="{FF2B5EF4-FFF2-40B4-BE49-F238E27FC236}">
                <a16:creationId xmlns:a16="http://schemas.microsoft.com/office/drawing/2014/main" id="{A714F7AC-403B-413F-8575-6A0F1A80C4AE}"/>
              </a:ext>
            </a:extLst>
          </p:cNvPr>
          <p:cNvSpPr>
            <a:spLocks noGrp="1"/>
          </p:cNvSpPr>
          <p:nvPr>
            <p:ph type="sldNum" sz="quarter" idx="12"/>
          </p:nvPr>
        </p:nvSpPr>
        <p:spPr/>
        <p:txBody>
          <a:bodyPr/>
          <a:lstStyle/>
          <a:p>
            <a:fld id="{DEC76586-D0F3-45AA-98E7-DB7FB999FB55}" type="slidenum">
              <a:rPr kumimoji="1" lang="ja-JP" altLang="en-US" smtClean="0"/>
              <a:t>‹#›</a:t>
            </a:fld>
            <a:endParaRPr kumimoji="1" lang="ja-JP" altLang="en-US"/>
          </a:p>
        </p:txBody>
      </p:sp>
    </p:spTree>
    <p:extLst>
      <p:ext uri="{BB962C8B-B14F-4D97-AF65-F5344CB8AC3E}">
        <p14:creationId xmlns:p14="http://schemas.microsoft.com/office/powerpoint/2010/main" val="452080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28D8871-E6C4-4038-B77C-FD5A5209F1AA}"/>
              </a:ext>
            </a:extLst>
          </p:cNvPr>
          <p:cNvSpPr>
            <a:spLocks noGrp="1"/>
          </p:cNvSpPr>
          <p:nvPr>
            <p:ph type="title"/>
          </p:nvPr>
        </p:nvSpPr>
        <p:spPr>
          <a:xfrm>
            <a:off x="655935" y="373831"/>
            <a:ext cx="8229005" cy="1357168"/>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4598A2B-D3B6-4048-A828-88C5CDADC6A6}"/>
              </a:ext>
            </a:extLst>
          </p:cNvPr>
          <p:cNvSpPr>
            <a:spLocks noGrp="1"/>
          </p:cNvSpPr>
          <p:nvPr>
            <p:ph type="body" idx="1"/>
          </p:nvPr>
        </p:nvSpPr>
        <p:spPr>
          <a:xfrm>
            <a:off x="655935" y="1869153"/>
            <a:ext cx="8229005" cy="4455085"/>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4C13818-F374-4B62-8411-122F0EFFE8A8}"/>
              </a:ext>
            </a:extLst>
          </p:cNvPr>
          <p:cNvSpPr>
            <a:spLocks noGrp="1"/>
          </p:cNvSpPr>
          <p:nvPr>
            <p:ph type="dt" sz="half" idx="2"/>
          </p:nvPr>
        </p:nvSpPr>
        <p:spPr>
          <a:xfrm>
            <a:off x="655935" y="6507903"/>
            <a:ext cx="2146697" cy="373831"/>
          </a:xfrm>
          <a:prstGeom prst="rect">
            <a:avLst/>
          </a:prstGeom>
        </p:spPr>
        <p:txBody>
          <a:bodyPr vert="horz" lIns="91440" tIns="45720" rIns="91440" bIns="45720" rtlCol="0" anchor="ctr"/>
          <a:lstStyle>
            <a:lvl1pPr algn="l">
              <a:defRPr sz="939">
                <a:solidFill>
                  <a:schemeClr val="tx1">
                    <a:tint val="75000"/>
                  </a:schemeClr>
                </a:solidFill>
              </a:defRPr>
            </a:lvl1pPr>
          </a:lstStyle>
          <a:p>
            <a:r>
              <a:rPr kumimoji="1" lang="en-US" altLang="ja-JP"/>
              <a:t>2017/10/12</a:t>
            </a:r>
            <a:endParaRPr kumimoji="1" lang="ja-JP" altLang="en-US"/>
          </a:p>
        </p:txBody>
      </p:sp>
      <p:sp>
        <p:nvSpPr>
          <p:cNvPr id="5" name="フッター プレースホルダー 4">
            <a:extLst>
              <a:ext uri="{FF2B5EF4-FFF2-40B4-BE49-F238E27FC236}">
                <a16:creationId xmlns:a16="http://schemas.microsoft.com/office/drawing/2014/main" id="{FD00EACF-DEE4-4483-AE90-5AE65D689E46}"/>
              </a:ext>
            </a:extLst>
          </p:cNvPr>
          <p:cNvSpPr>
            <a:spLocks noGrp="1"/>
          </p:cNvSpPr>
          <p:nvPr>
            <p:ph type="ftr" sz="quarter" idx="3"/>
          </p:nvPr>
        </p:nvSpPr>
        <p:spPr>
          <a:xfrm>
            <a:off x="3160415" y="6507903"/>
            <a:ext cx="3220045" cy="373831"/>
          </a:xfrm>
          <a:prstGeom prst="rect">
            <a:avLst/>
          </a:prstGeom>
        </p:spPr>
        <p:txBody>
          <a:bodyPr vert="horz" lIns="91440" tIns="45720" rIns="91440" bIns="45720" rtlCol="0" anchor="ctr"/>
          <a:lstStyle>
            <a:lvl1pPr algn="ctr">
              <a:defRPr sz="939">
                <a:solidFill>
                  <a:schemeClr val="tx1">
                    <a:tint val="75000"/>
                  </a:schemeClr>
                </a:solidFill>
              </a:defRPr>
            </a:lvl1pPr>
          </a:lstStyle>
          <a:p>
            <a:endParaRPr kumimoji="1" lang="ja-JP" altLang="en-US" dirty="0"/>
          </a:p>
        </p:txBody>
      </p:sp>
      <p:sp>
        <p:nvSpPr>
          <p:cNvPr id="6" name="スライド番号プレースホルダー 5">
            <a:extLst>
              <a:ext uri="{FF2B5EF4-FFF2-40B4-BE49-F238E27FC236}">
                <a16:creationId xmlns:a16="http://schemas.microsoft.com/office/drawing/2014/main" id="{04653F5D-F0E7-4430-A6D5-01D23B43956B}"/>
              </a:ext>
            </a:extLst>
          </p:cNvPr>
          <p:cNvSpPr>
            <a:spLocks noGrp="1"/>
          </p:cNvSpPr>
          <p:nvPr>
            <p:ph type="sldNum" sz="quarter" idx="4"/>
          </p:nvPr>
        </p:nvSpPr>
        <p:spPr>
          <a:xfrm>
            <a:off x="6738243" y="6507903"/>
            <a:ext cx="2146697" cy="373831"/>
          </a:xfrm>
          <a:prstGeom prst="rect">
            <a:avLst/>
          </a:prstGeom>
        </p:spPr>
        <p:txBody>
          <a:bodyPr vert="horz" lIns="91440" tIns="45720" rIns="91440" bIns="45720" rtlCol="0" anchor="ctr"/>
          <a:lstStyle>
            <a:lvl1pPr algn="r">
              <a:defRPr sz="939">
                <a:solidFill>
                  <a:schemeClr val="tx1">
                    <a:tint val="75000"/>
                  </a:schemeClr>
                </a:solidFill>
              </a:defRPr>
            </a:lvl1pPr>
          </a:lstStyle>
          <a:p>
            <a:fld id="{DEC76586-D0F3-45AA-98E7-DB7FB999FB55}" type="slidenum">
              <a:rPr lang="ja-JP" altLang="en-US" smtClean="0"/>
              <a:pPr/>
              <a:t>‹#›</a:t>
            </a:fld>
            <a:endParaRPr lang="ja-JP" altLang="en-US"/>
          </a:p>
        </p:txBody>
      </p:sp>
    </p:spTree>
    <p:extLst>
      <p:ext uri="{BB962C8B-B14F-4D97-AF65-F5344CB8AC3E}">
        <p14:creationId xmlns:p14="http://schemas.microsoft.com/office/powerpoint/2010/main" val="1791321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715609" rtl="0" eaLnBrk="1" latinLnBrk="0" hangingPunct="1">
        <a:lnSpc>
          <a:spcPct val="90000"/>
        </a:lnSpc>
        <a:spcBef>
          <a:spcPct val="0"/>
        </a:spcBef>
        <a:buNone/>
        <a:defRPr kumimoji="1" sz="3443" kern="1200">
          <a:solidFill>
            <a:schemeClr val="tx1"/>
          </a:solidFill>
          <a:latin typeface="+mj-lt"/>
          <a:ea typeface="+mj-ea"/>
          <a:cs typeface="+mj-cs"/>
        </a:defRPr>
      </a:lvl1pPr>
    </p:titleStyle>
    <p:bodyStyle>
      <a:lvl1pPr marL="178902" indent="-178902" algn="l" defTabSz="715609" rtl="0" eaLnBrk="1" latinLnBrk="0" hangingPunct="1">
        <a:lnSpc>
          <a:spcPct val="90000"/>
        </a:lnSpc>
        <a:spcBef>
          <a:spcPts val="783"/>
        </a:spcBef>
        <a:buFont typeface="Arial" panose="020B0604020202020204" pitchFamily="34" charset="0"/>
        <a:buChar char="•"/>
        <a:defRPr kumimoji="1" sz="2191" kern="1200">
          <a:solidFill>
            <a:schemeClr val="tx1"/>
          </a:solidFill>
          <a:latin typeface="+mn-lt"/>
          <a:ea typeface="+mn-ea"/>
          <a:cs typeface="+mn-cs"/>
        </a:defRPr>
      </a:lvl1pPr>
      <a:lvl2pPr marL="536707" indent="-178902" algn="l" defTabSz="715609" rtl="0" eaLnBrk="1" latinLnBrk="0" hangingPunct="1">
        <a:lnSpc>
          <a:spcPct val="90000"/>
        </a:lnSpc>
        <a:spcBef>
          <a:spcPts val="391"/>
        </a:spcBef>
        <a:buFont typeface="Arial" panose="020B0604020202020204" pitchFamily="34" charset="0"/>
        <a:buChar char="•"/>
        <a:defRPr kumimoji="1" sz="1878" kern="1200">
          <a:solidFill>
            <a:schemeClr val="tx1"/>
          </a:solidFill>
          <a:latin typeface="+mn-lt"/>
          <a:ea typeface="+mn-ea"/>
          <a:cs typeface="+mn-cs"/>
        </a:defRPr>
      </a:lvl2pPr>
      <a:lvl3pPr marL="894512" indent="-178902" algn="l" defTabSz="715609" rtl="0" eaLnBrk="1" latinLnBrk="0" hangingPunct="1">
        <a:lnSpc>
          <a:spcPct val="90000"/>
        </a:lnSpc>
        <a:spcBef>
          <a:spcPts val="391"/>
        </a:spcBef>
        <a:buFont typeface="Arial" panose="020B0604020202020204" pitchFamily="34" charset="0"/>
        <a:buChar char="•"/>
        <a:defRPr kumimoji="1" sz="1565" kern="1200">
          <a:solidFill>
            <a:schemeClr val="tx1"/>
          </a:solidFill>
          <a:latin typeface="+mn-lt"/>
          <a:ea typeface="+mn-ea"/>
          <a:cs typeface="+mn-cs"/>
        </a:defRPr>
      </a:lvl3pPr>
      <a:lvl4pPr marL="1252317" indent="-178902" algn="l" defTabSz="715609" rtl="0" eaLnBrk="1" latinLnBrk="0" hangingPunct="1">
        <a:lnSpc>
          <a:spcPct val="90000"/>
        </a:lnSpc>
        <a:spcBef>
          <a:spcPts val="391"/>
        </a:spcBef>
        <a:buFont typeface="Arial" panose="020B0604020202020204" pitchFamily="34" charset="0"/>
        <a:buChar char="•"/>
        <a:defRPr kumimoji="1" sz="1409" kern="1200">
          <a:solidFill>
            <a:schemeClr val="tx1"/>
          </a:solidFill>
          <a:latin typeface="+mn-lt"/>
          <a:ea typeface="+mn-ea"/>
          <a:cs typeface="+mn-cs"/>
        </a:defRPr>
      </a:lvl4pPr>
      <a:lvl5pPr marL="1610121" indent="-178902" algn="l" defTabSz="715609" rtl="0" eaLnBrk="1" latinLnBrk="0" hangingPunct="1">
        <a:lnSpc>
          <a:spcPct val="90000"/>
        </a:lnSpc>
        <a:spcBef>
          <a:spcPts val="391"/>
        </a:spcBef>
        <a:buFont typeface="Arial" panose="020B0604020202020204" pitchFamily="34" charset="0"/>
        <a:buChar char="•"/>
        <a:defRPr kumimoji="1" sz="1409" kern="1200">
          <a:solidFill>
            <a:schemeClr val="tx1"/>
          </a:solidFill>
          <a:latin typeface="+mn-lt"/>
          <a:ea typeface="+mn-ea"/>
          <a:cs typeface="+mn-cs"/>
        </a:defRPr>
      </a:lvl5pPr>
      <a:lvl6pPr marL="1967926" indent="-178902" algn="l" defTabSz="715609" rtl="0" eaLnBrk="1" latinLnBrk="0" hangingPunct="1">
        <a:lnSpc>
          <a:spcPct val="90000"/>
        </a:lnSpc>
        <a:spcBef>
          <a:spcPts val="391"/>
        </a:spcBef>
        <a:buFont typeface="Arial" panose="020B0604020202020204" pitchFamily="34" charset="0"/>
        <a:buChar char="•"/>
        <a:defRPr kumimoji="1" sz="1409" kern="1200">
          <a:solidFill>
            <a:schemeClr val="tx1"/>
          </a:solidFill>
          <a:latin typeface="+mn-lt"/>
          <a:ea typeface="+mn-ea"/>
          <a:cs typeface="+mn-cs"/>
        </a:defRPr>
      </a:lvl6pPr>
      <a:lvl7pPr marL="2325731" indent="-178902" algn="l" defTabSz="715609" rtl="0" eaLnBrk="1" latinLnBrk="0" hangingPunct="1">
        <a:lnSpc>
          <a:spcPct val="90000"/>
        </a:lnSpc>
        <a:spcBef>
          <a:spcPts val="391"/>
        </a:spcBef>
        <a:buFont typeface="Arial" panose="020B0604020202020204" pitchFamily="34" charset="0"/>
        <a:buChar char="•"/>
        <a:defRPr kumimoji="1" sz="1409" kern="1200">
          <a:solidFill>
            <a:schemeClr val="tx1"/>
          </a:solidFill>
          <a:latin typeface="+mn-lt"/>
          <a:ea typeface="+mn-ea"/>
          <a:cs typeface="+mn-cs"/>
        </a:defRPr>
      </a:lvl7pPr>
      <a:lvl8pPr marL="2683535" indent="-178902" algn="l" defTabSz="715609" rtl="0" eaLnBrk="1" latinLnBrk="0" hangingPunct="1">
        <a:lnSpc>
          <a:spcPct val="90000"/>
        </a:lnSpc>
        <a:spcBef>
          <a:spcPts val="391"/>
        </a:spcBef>
        <a:buFont typeface="Arial" panose="020B0604020202020204" pitchFamily="34" charset="0"/>
        <a:buChar char="•"/>
        <a:defRPr kumimoji="1" sz="1409" kern="1200">
          <a:solidFill>
            <a:schemeClr val="tx1"/>
          </a:solidFill>
          <a:latin typeface="+mn-lt"/>
          <a:ea typeface="+mn-ea"/>
          <a:cs typeface="+mn-cs"/>
        </a:defRPr>
      </a:lvl8pPr>
      <a:lvl9pPr marL="3041340" indent="-178902" algn="l" defTabSz="715609" rtl="0" eaLnBrk="1" latinLnBrk="0" hangingPunct="1">
        <a:lnSpc>
          <a:spcPct val="90000"/>
        </a:lnSpc>
        <a:spcBef>
          <a:spcPts val="391"/>
        </a:spcBef>
        <a:buFont typeface="Arial" panose="020B0604020202020204" pitchFamily="34" charset="0"/>
        <a:buChar char="•"/>
        <a:defRPr kumimoji="1" sz="1409" kern="1200">
          <a:solidFill>
            <a:schemeClr val="tx1"/>
          </a:solidFill>
          <a:latin typeface="+mn-lt"/>
          <a:ea typeface="+mn-ea"/>
          <a:cs typeface="+mn-cs"/>
        </a:defRPr>
      </a:lvl9pPr>
    </p:bodyStyle>
    <p:otherStyle>
      <a:defPPr>
        <a:defRPr lang="ja-JP"/>
      </a:defPPr>
      <a:lvl1pPr marL="0" algn="l" defTabSz="715609" rtl="0" eaLnBrk="1" latinLnBrk="0" hangingPunct="1">
        <a:defRPr kumimoji="1" sz="1409" kern="1200">
          <a:solidFill>
            <a:schemeClr val="tx1"/>
          </a:solidFill>
          <a:latin typeface="+mn-lt"/>
          <a:ea typeface="+mn-ea"/>
          <a:cs typeface="+mn-cs"/>
        </a:defRPr>
      </a:lvl1pPr>
      <a:lvl2pPr marL="357805" algn="l" defTabSz="715609" rtl="0" eaLnBrk="1" latinLnBrk="0" hangingPunct="1">
        <a:defRPr kumimoji="1" sz="1409" kern="1200">
          <a:solidFill>
            <a:schemeClr val="tx1"/>
          </a:solidFill>
          <a:latin typeface="+mn-lt"/>
          <a:ea typeface="+mn-ea"/>
          <a:cs typeface="+mn-cs"/>
        </a:defRPr>
      </a:lvl2pPr>
      <a:lvl3pPr marL="715609" algn="l" defTabSz="715609" rtl="0" eaLnBrk="1" latinLnBrk="0" hangingPunct="1">
        <a:defRPr kumimoji="1" sz="1409" kern="1200">
          <a:solidFill>
            <a:schemeClr val="tx1"/>
          </a:solidFill>
          <a:latin typeface="+mn-lt"/>
          <a:ea typeface="+mn-ea"/>
          <a:cs typeface="+mn-cs"/>
        </a:defRPr>
      </a:lvl3pPr>
      <a:lvl4pPr marL="1073414" algn="l" defTabSz="715609" rtl="0" eaLnBrk="1" latinLnBrk="0" hangingPunct="1">
        <a:defRPr kumimoji="1" sz="1409" kern="1200">
          <a:solidFill>
            <a:schemeClr val="tx1"/>
          </a:solidFill>
          <a:latin typeface="+mn-lt"/>
          <a:ea typeface="+mn-ea"/>
          <a:cs typeface="+mn-cs"/>
        </a:defRPr>
      </a:lvl4pPr>
      <a:lvl5pPr marL="1431219" algn="l" defTabSz="715609" rtl="0" eaLnBrk="1" latinLnBrk="0" hangingPunct="1">
        <a:defRPr kumimoji="1" sz="1409" kern="1200">
          <a:solidFill>
            <a:schemeClr val="tx1"/>
          </a:solidFill>
          <a:latin typeface="+mn-lt"/>
          <a:ea typeface="+mn-ea"/>
          <a:cs typeface="+mn-cs"/>
        </a:defRPr>
      </a:lvl5pPr>
      <a:lvl6pPr marL="1789024" algn="l" defTabSz="715609" rtl="0" eaLnBrk="1" latinLnBrk="0" hangingPunct="1">
        <a:defRPr kumimoji="1" sz="1409" kern="1200">
          <a:solidFill>
            <a:schemeClr val="tx1"/>
          </a:solidFill>
          <a:latin typeface="+mn-lt"/>
          <a:ea typeface="+mn-ea"/>
          <a:cs typeface="+mn-cs"/>
        </a:defRPr>
      </a:lvl6pPr>
      <a:lvl7pPr marL="2146828" algn="l" defTabSz="715609" rtl="0" eaLnBrk="1" latinLnBrk="0" hangingPunct="1">
        <a:defRPr kumimoji="1" sz="1409" kern="1200">
          <a:solidFill>
            <a:schemeClr val="tx1"/>
          </a:solidFill>
          <a:latin typeface="+mn-lt"/>
          <a:ea typeface="+mn-ea"/>
          <a:cs typeface="+mn-cs"/>
        </a:defRPr>
      </a:lvl7pPr>
      <a:lvl8pPr marL="2504633" algn="l" defTabSz="715609" rtl="0" eaLnBrk="1" latinLnBrk="0" hangingPunct="1">
        <a:defRPr kumimoji="1" sz="1409" kern="1200">
          <a:solidFill>
            <a:schemeClr val="tx1"/>
          </a:solidFill>
          <a:latin typeface="+mn-lt"/>
          <a:ea typeface="+mn-ea"/>
          <a:cs typeface="+mn-cs"/>
        </a:defRPr>
      </a:lvl8pPr>
      <a:lvl9pPr marL="2862438" algn="l" defTabSz="715609" rtl="0" eaLnBrk="1" latinLnBrk="0" hangingPunct="1">
        <a:defRPr kumimoji="1" sz="140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1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5CC15770-4573-4938-B9EA-A85A87E84A10}"/>
              </a:ext>
            </a:extLst>
          </p:cNvPr>
          <p:cNvSpPr txBox="1"/>
          <p:nvPr/>
        </p:nvSpPr>
        <p:spPr>
          <a:xfrm>
            <a:off x="7201076" y="480557"/>
            <a:ext cx="2066592" cy="646331"/>
          </a:xfrm>
          <a:prstGeom prst="rect">
            <a:avLst/>
          </a:prstGeom>
          <a:noFill/>
          <a:ln w="19050">
            <a:solidFill>
              <a:schemeClr val="tx1"/>
            </a:solidFill>
          </a:ln>
        </p:spPr>
        <p:txBody>
          <a:bodyPr wrap="none" rtlCol="0">
            <a:spAutoFit/>
          </a:bodyPr>
          <a:lstStyle/>
          <a:p>
            <a:pPr algn="ctr"/>
            <a:r>
              <a:rPr kumimoji="1" lang="ja-JP" altLang="en-US" b="1">
                <a:latin typeface="BIZ UDPゴシック" panose="020B0400000000000000" pitchFamily="50" charset="-128"/>
                <a:ea typeface="BIZ UDPゴシック" panose="020B0400000000000000" pitchFamily="50" charset="-128"/>
              </a:rPr>
              <a:t>令和</a:t>
            </a:r>
            <a:r>
              <a:rPr lang="ja-JP" altLang="en-US" b="1">
                <a:latin typeface="BIZ UDPゴシック" panose="020B0400000000000000" pitchFamily="50" charset="-128"/>
                <a:ea typeface="BIZ UDPゴシック" panose="020B0400000000000000" pitchFamily="50" charset="-128"/>
              </a:rPr>
              <a:t>８</a:t>
            </a:r>
            <a:r>
              <a:rPr kumimoji="1" lang="ja-JP" altLang="en-US" b="1">
                <a:latin typeface="BIZ UDPゴシック" panose="020B0400000000000000" pitchFamily="50" charset="-128"/>
                <a:ea typeface="BIZ UDPゴシック" panose="020B0400000000000000" pitchFamily="50" charset="-128"/>
              </a:rPr>
              <a:t>年</a:t>
            </a:r>
            <a:r>
              <a:rPr lang="ja-JP" altLang="en-US" b="1">
                <a:latin typeface="BIZ UDPゴシック" panose="020B0400000000000000" pitchFamily="50" charset="-128"/>
                <a:ea typeface="BIZ UDPゴシック" panose="020B0400000000000000" pitchFamily="50" charset="-128"/>
              </a:rPr>
              <a:t>２</a:t>
            </a:r>
            <a:r>
              <a:rPr kumimoji="1" lang="ja-JP" altLang="en-US" b="1">
                <a:latin typeface="BIZ UDPゴシック" panose="020B0400000000000000" pitchFamily="50" charset="-128"/>
                <a:ea typeface="BIZ UDPゴシック" panose="020B0400000000000000" pitchFamily="50" charset="-128"/>
              </a:rPr>
              <a:t>月１２日</a:t>
            </a:r>
            <a:endParaRPr kumimoji="1" lang="en-US" altLang="ja-JP" b="1" dirty="0">
              <a:latin typeface="BIZ UDPゴシック" panose="020B0400000000000000" pitchFamily="50" charset="-128"/>
              <a:ea typeface="BIZ UDPゴシック" panose="020B0400000000000000" pitchFamily="50" charset="-128"/>
            </a:endParaRPr>
          </a:p>
          <a:p>
            <a:pPr algn="ctr"/>
            <a:r>
              <a:rPr lang="ja-JP" altLang="en-US" b="1" dirty="0">
                <a:latin typeface="BIZ UDPゴシック" panose="020B0400000000000000" pitchFamily="50" charset="-128"/>
                <a:ea typeface="BIZ UDPゴシック" panose="020B0400000000000000" pitchFamily="50" charset="-128"/>
              </a:rPr>
              <a:t>戦略本部会議資料</a:t>
            </a:r>
            <a:endParaRPr kumimoji="1" lang="ja-JP" altLang="en-US" b="1" dirty="0">
              <a:latin typeface="BIZ UDPゴシック" panose="020B0400000000000000" pitchFamily="50" charset="-128"/>
              <a:ea typeface="BIZ UDPゴシック" panose="020B0400000000000000" pitchFamily="50" charset="-128"/>
            </a:endParaRPr>
          </a:p>
        </p:txBody>
      </p:sp>
      <p:sp>
        <p:nvSpPr>
          <p:cNvPr id="39" name="テキスト ボックス 38">
            <a:extLst>
              <a:ext uri="{FF2B5EF4-FFF2-40B4-BE49-F238E27FC236}">
                <a16:creationId xmlns:a16="http://schemas.microsoft.com/office/drawing/2014/main" id="{4CBEC2B5-3624-4ADC-807B-47FB10AB1ECC}"/>
              </a:ext>
            </a:extLst>
          </p:cNvPr>
          <p:cNvSpPr txBox="1"/>
          <p:nvPr/>
        </p:nvSpPr>
        <p:spPr>
          <a:xfrm>
            <a:off x="0" y="2990792"/>
            <a:ext cx="9540875" cy="677108"/>
          </a:xfrm>
          <a:prstGeom prst="rect">
            <a:avLst/>
          </a:prstGeom>
          <a:noFill/>
        </p:spPr>
        <p:txBody>
          <a:bodyPr wrap="square" rtlCol="0" anchor="ctr">
            <a:spAutoFit/>
          </a:bodyPr>
          <a:lstStyle>
            <a:defPPr>
              <a:defRPr lang="ja-JP"/>
            </a:defPPr>
            <a:lvl1pPr>
              <a:defRPr sz="2400">
                <a:latin typeface="HGP創英角ｺﾞｼｯｸUB" panose="020B0900000000000000" pitchFamily="50" charset="-128"/>
                <a:ea typeface="HGP創英角ｺﾞｼｯｸUB" panose="020B0900000000000000" pitchFamily="50" charset="-128"/>
              </a:defRPr>
            </a:lvl1pPr>
          </a:lstStyle>
          <a:p>
            <a:pPr algn="ctr"/>
            <a:r>
              <a:rPr lang="ja-JP" altLang="en-US" sz="3800" dirty="0"/>
              <a:t>成長特区税制・産業集積促進税制の改正</a:t>
            </a:r>
          </a:p>
        </p:txBody>
      </p:sp>
      <p:sp>
        <p:nvSpPr>
          <p:cNvPr id="47" name="テキスト ボックス 46">
            <a:extLst>
              <a:ext uri="{FF2B5EF4-FFF2-40B4-BE49-F238E27FC236}">
                <a16:creationId xmlns:a16="http://schemas.microsoft.com/office/drawing/2014/main" id="{5AE0F5A2-D4E7-40DC-A73C-19D8D2E706E7}"/>
              </a:ext>
            </a:extLst>
          </p:cNvPr>
          <p:cNvSpPr txBox="1"/>
          <p:nvPr/>
        </p:nvSpPr>
        <p:spPr>
          <a:xfrm>
            <a:off x="0" y="5571459"/>
            <a:ext cx="9540875" cy="646331"/>
          </a:xfrm>
          <a:prstGeom prst="rect">
            <a:avLst/>
          </a:prstGeom>
          <a:noFill/>
        </p:spPr>
        <p:txBody>
          <a:bodyPr wrap="square" rtlCol="0">
            <a:spAutoFit/>
          </a:bodyPr>
          <a:lstStyle>
            <a:defPPr>
              <a:defRPr lang="ja-JP"/>
            </a:defPPr>
            <a:lvl1pPr>
              <a:defRPr sz="2400">
                <a:latin typeface="HGP創英角ｺﾞｼｯｸUB" panose="020B0900000000000000" pitchFamily="50" charset="-128"/>
                <a:ea typeface="HGP創英角ｺﾞｼｯｸUB" panose="020B0900000000000000" pitchFamily="50" charset="-128"/>
              </a:defRPr>
            </a:lvl1pPr>
          </a:lstStyle>
          <a:p>
            <a:pPr algn="ctr"/>
            <a:r>
              <a:rPr lang="ja-JP" altLang="en-US" sz="3600" dirty="0"/>
              <a:t>商工労働部</a:t>
            </a:r>
          </a:p>
        </p:txBody>
      </p:sp>
    </p:spTree>
    <p:extLst>
      <p:ext uri="{BB962C8B-B14F-4D97-AF65-F5344CB8AC3E}">
        <p14:creationId xmlns:p14="http://schemas.microsoft.com/office/powerpoint/2010/main" val="3381913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CE721AF-882B-4C3F-A002-108509B9C9FE}"/>
              </a:ext>
            </a:extLst>
          </p:cNvPr>
          <p:cNvSpPr txBox="1"/>
          <p:nvPr/>
        </p:nvSpPr>
        <p:spPr>
          <a:xfrm>
            <a:off x="-3127" y="62685"/>
            <a:ext cx="9540875" cy="461665"/>
          </a:xfrm>
          <a:prstGeom prst="rect">
            <a:avLst/>
          </a:prstGeom>
          <a:noFill/>
        </p:spPr>
        <p:txBody>
          <a:bodyPr wrap="square" rtlCol="0">
            <a:spAutoFit/>
          </a:bodyPr>
          <a:lstStyle/>
          <a:p>
            <a:r>
              <a:rPr lang="en-US" altLang="ja-JP" sz="2400" dirty="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改正点１　補足</a:t>
            </a:r>
            <a:r>
              <a:rPr lang="en-US" altLang="ja-JP" sz="2400" dirty="0">
                <a:latin typeface="HGP創英角ｺﾞｼｯｸUB" panose="020B0900000000000000" pitchFamily="50" charset="-128"/>
                <a:ea typeface="HGP創英角ｺﾞｼｯｸUB" panose="020B0900000000000000" pitchFamily="50" charset="-128"/>
              </a:rPr>
              <a:t>】 </a:t>
            </a:r>
            <a:r>
              <a:rPr lang="ja-JP" altLang="en-US" sz="2400" dirty="0">
                <a:latin typeface="HGP創英角ｺﾞｼｯｸUB" panose="020B0900000000000000" pitchFamily="50" charset="-128"/>
                <a:ea typeface="HGP創英角ｺﾞｼｯｸUB" panose="020B0900000000000000" pitchFamily="50" charset="-128"/>
              </a:rPr>
              <a:t>　区域指定要件の拡充</a:t>
            </a:r>
            <a:r>
              <a:rPr lang="ja-JP" altLang="en-US" sz="1200" b="1" dirty="0">
                <a:latin typeface="HGP創英角ｺﾞｼｯｸUB" panose="020B0900000000000000" pitchFamily="50" charset="-128"/>
                <a:ea typeface="HGP創英角ｺﾞｼｯｸUB" panose="020B0900000000000000" pitchFamily="50" charset="-128"/>
              </a:rPr>
              <a:t>　～ 住工共生を進める準工業地域を対象に追加 ～</a:t>
            </a:r>
            <a:endParaRPr kumimoji="1" lang="ja-JP" altLang="en-US" sz="2400" dirty="0">
              <a:latin typeface="HGP創英角ｺﾞｼｯｸUB" panose="020B0900000000000000" pitchFamily="50" charset="-128"/>
              <a:ea typeface="HGP創英角ｺﾞｼｯｸUB" panose="020B0900000000000000" pitchFamily="50" charset="-128"/>
            </a:endParaRPr>
          </a:p>
        </p:txBody>
      </p:sp>
      <p:cxnSp>
        <p:nvCxnSpPr>
          <p:cNvPr id="39" name="直線コネクタ 38">
            <a:extLst>
              <a:ext uri="{FF2B5EF4-FFF2-40B4-BE49-F238E27FC236}">
                <a16:creationId xmlns:a16="http://schemas.microsoft.com/office/drawing/2014/main" id="{C14442F3-724F-4EC6-908D-7EFEC2A6D89F}"/>
              </a:ext>
            </a:extLst>
          </p:cNvPr>
          <p:cNvCxnSpPr>
            <a:cxnSpLocks/>
          </p:cNvCxnSpPr>
          <p:nvPr/>
        </p:nvCxnSpPr>
        <p:spPr>
          <a:xfrm>
            <a:off x="0" y="588045"/>
            <a:ext cx="9540875"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7" name="表 2">
            <a:extLst>
              <a:ext uri="{FF2B5EF4-FFF2-40B4-BE49-F238E27FC236}">
                <a16:creationId xmlns:a16="http://schemas.microsoft.com/office/drawing/2014/main" id="{56BA3D64-CB04-4381-8BC1-5D93E011B4F1}"/>
              </a:ext>
            </a:extLst>
          </p:cNvPr>
          <p:cNvGraphicFramePr>
            <a:graphicFrameLocks noGrp="1"/>
          </p:cNvGraphicFramePr>
          <p:nvPr/>
        </p:nvGraphicFramePr>
        <p:xfrm>
          <a:off x="302814" y="1013309"/>
          <a:ext cx="8928992" cy="5449772"/>
        </p:xfrm>
        <a:graphic>
          <a:graphicData uri="http://schemas.openxmlformats.org/drawingml/2006/table">
            <a:tbl>
              <a:tblPr firstRow="1" bandRow="1">
                <a:tableStyleId>{5940675A-B579-460E-94D1-54222C63F5DA}</a:tableStyleId>
              </a:tblPr>
              <a:tblGrid>
                <a:gridCol w="4464496">
                  <a:extLst>
                    <a:ext uri="{9D8B030D-6E8A-4147-A177-3AD203B41FA5}">
                      <a16:colId xmlns:a16="http://schemas.microsoft.com/office/drawing/2014/main" val="2599034622"/>
                    </a:ext>
                  </a:extLst>
                </a:gridCol>
                <a:gridCol w="4464496">
                  <a:extLst>
                    <a:ext uri="{9D8B030D-6E8A-4147-A177-3AD203B41FA5}">
                      <a16:colId xmlns:a16="http://schemas.microsoft.com/office/drawing/2014/main" val="667192455"/>
                    </a:ext>
                  </a:extLst>
                </a:gridCol>
              </a:tblGrid>
              <a:tr h="467825">
                <a:tc>
                  <a:txBody>
                    <a:bodyPr/>
                    <a:lstStyle/>
                    <a:p>
                      <a:pPr algn="ctr"/>
                      <a:r>
                        <a:rPr kumimoji="1" lang="ja-JP" altLang="en-US" sz="1400" b="1" dirty="0">
                          <a:latin typeface="BIZ UDPゴシック" panose="020B0400000000000000" pitchFamily="50" charset="-128"/>
                          <a:ea typeface="BIZ UDPゴシック" panose="020B0400000000000000" pitchFamily="50" charset="-128"/>
                        </a:rPr>
                        <a:t>現行制度</a:t>
                      </a:r>
                    </a:p>
                  </a:txBody>
                  <a:tcPr marL="73175" marR="73175" marT="36587" marB="36587"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400" b="1" dirty="0">
                          <a:latin typeface="BIZ UDPゴシック" panose="020B0400000000000000" pitchFamily="50" charset="-128"/>
                          <a:ea typeface="BIZ UDPゴシック" panose="020B0400000000000000" pitchFamily="50" charset="-128"/>
                        </a:rPr>
                        <a:t>制度改正（案）</a:t>
                      </a:r>
                    </a:p>
                  </a:txBody>
                  <a:tcPr marL="73175" marR="73175" marT="36587" marB="36587"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765745"/>
                  </a:ext>
                </a:extLst>
              </a:tr>
              <a:tr h="4981947">
                <a:tc>
                  <a:txBody>
                    <a:bodyPr/>
                    <a:lstStyle/>
                    <a:p>
                      <a:endParaRPr kumimoji="1" lang="ja-JP" altLang="en-US" sz="1800" dirty="0">
                        <a:latin typeface="BIZ UDPゴシック" panose="020B0400000000000000" pitchFamily="50" charset="-128"/>
                        <a:ea typeface="BIZ UDPゴシック" panose="020B0400000000000000" pitchFamily="50" charset="-128"/>
                      </a:endParaRPr>
                    </a:p>
                  </a:txBody>
                  <a:tcPr marL="73175" marR="73175" marT="36587" marB="36587">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800" dirty="0">
                        <a:latin typeface="BIZ UDPゴシック" panose="020B0400000000000000" pitchFamily="50" charset="-128"/>
                        <a:ea typeface="BIZ UDPゴシック" panose="020B0400000000000000" pitchFamily="50" charset="-128"/>
                      </a:endParaRPr>
                    </a:p>
                  </a:txBody>
                  <a:tcPr marL="73175" marR="73175" marT="36587" marB="36587">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4610897"/>
                  </a:ext>
                </a:extLst>
              </a:tr>
            </a:tbl>
          </a:graphicData>
        </a:graphic>
      </p:graphicFrame>
      <p:sp>
        <p:nvSpPr>
          <p:cNvPr id="41" name="Freeform 110">
            <a:extLst>
              <a:ext uri="{FF2B5EF4-FFF2-40B4-BE49-F238E27FC236}">
                <a16:creationId xmlns:a16="http://schemas.microsoft.com/office/drawing/2014/main" id="{A9E38B7D-AA8A-4446-8DFF-82A93C4E6165}"/>
              </a:ext>
            </a:extLst>
          </p:cNvPr>
          <p:cNvSpPr>
            <a:spLocks/>
          </p:cNvSpPr>
          <p:nvPr/>
        </p:nvSpPr>
        <p:spPr bwMode="auto">
          <a:xfrm>
            <a:off x="449957" y="1596167"/>
            <a:ext cx="3960440" cy="4794909"/>
          </a:xfrm>
          <a:custGeom>
            <a:avLst/>
            <a:gdLst>
              <a:gd name="T0" fmla="*/ 317 w 358"/>
              <a:gd name="T1" fmla="*/ 427 h 606"/>
              <a:gd name="T2" fmla="*/ 293 w 358"/>
              <a:gd name="T3" fmla="*/ 410 h 606"/>
              <a:gd name="T4" fmla="*/ 283 w 358"/>
              <a:gd name="T5" fmla="*/ 374 h 606"/>
              <a:gd name="T6" fmla="*/ 274 w 358"/>
              <a:gd name="T7" fmla="*/ 322 h 606"/>
              <a:gd name="T8" fmla="*/ 243 w 358"/>
              <a:gd name="T9" fmla="*/ 311 h 606"/>
              <a:gd name="T10" fmla="*/ 238 w 358"/>
              <a:gd name="T11" fmla="*/ 268 h 606"/>
              <a:gd name="T12" fmla="*/ 232 w 358"/>
              <a:gd name="T13" fmla="*/ 236 h 606"/>
              <a:gd name="T14" fmla="*/ 222 w 358"/>
              <a:gd name="T15" fmla="*/ 220 h 606"/>
              <a:gd name="T16" fmla="*/ 230 w 358"/>
              <a:gd name="T17" fmla="*/ 202 h 606"/>
              <a:gd name="T18" fmla="*/ 244 w 358"/>
              <a:gd name="T19" fmla="*/ 193 h 606"/>
              <a:gd name="T20" fmla="*/ 234 w 358"/>
              <a:gd name="T21" fmla="*/ 175 h 606"/>
              <a:gd name="T22" fmla="*/ 237 w 358"/>
              <a:gd name="T23" fmla="*/ 158 h 606"/>
              <a:gd name="T24" fmla="*/ 238 w 358"/>
              <a:gd name="T25" fmla="*/ 137 h 606"/>
              <a:gd name="T26" fmla="*/ 237 w 358"/>
              <a:gd name="T27" fmla="*/ 119 h 606"/>
              <a:gd name="T28" fmla="*/ 244 w 358"/>
              <a:gd name="T29" fmla="*/ 102 h 606"/>
              <a:gd name="T30" fmla="*/ 257 w 358"/>
              <a:gd name="T31" fmla="*/ 89 h 606"/>
              <a:gd name="T32" fmla="*/ 260 w 358"/>
              <a:gd name="T33" fmla="*/ 67 h 606"/>
              <a:gd name="T34" fmla="*/ 249 w 358"/>
              <a:gd name="T35" fmla="*/ 49 h 606"/>
              <a:gd name="T36" fmla="*/ 196 w 358"/>
              <a:gd name="T37" fmla="*/ 49 h 606"/>
              <a:gd name="T38" fmla="*/ 157 w 358"/>
              <a:gd name="T39" fmla="*/ 45 h 606"/>
              <a:gd name="T40" fmla="*/ 131 w 358"/>
              <a:gd name="T41" fmla="*/ 29 h 606"/>
              <a:gd name="T42" fmla="*/ 113 w 358"/>
              <a:gd name="T43" fmla="*/ 8 h 606"/>
              <a:gd name="T44" fmla="*/ 97 w 358"/>
              <a:gd name="T45" fmla="*/ 8 h 606"/>
              <a:gd name="T46" fmla="*/ 93 w 358"/>
              <a:gd name="T47" fmla="*/ 36 h 606"/>
              <a:gd name="T48" fmla="*/ 79 w 358"/>
              <a:gd name="T49" fmla="*/ 59 h 606"/>
              <a:gd name="T50" fmla="*/ 69 w 358"/>
              <a:gd name="T51" fmla="*/ 70 h 606"/>
              <a:gd name="T52" fmla="*/ 69 w 358"/>
              <a:gd name="T53" fmla="*/ 90 h 606"/>
              <a:gd name="T54" fmla="*/ 63 w 358"/>
              <a:gd name="T55" fmla="*/ 104 h 606"/>
              <a:gd name="T56" fmla="*/ 51 w 358"/>
              <a:gd name="T57" fmla="*/ 122 h 606"/>
              <a:gd name="T58" fmla="*/ 24 w 358"/>
              <a:gd name="T59" fmla="*/ 131 h 606"/>
              <a:gd name="T60" fmla="*/ 15 w 358"/>
              <a:gd name="T61" fmla="*/ 158 h 606"/>
              <a:gd name="T62" fmla="*/ 1 w 358"/>
              <a:gd name="T63" fmla="*/ 182 h 606"/>
              <a:gd name="T64" fmla="*/ 11 w 358"/>
              <a:gd name="T65" fmla="*/ 199 h 606"/>
              <a:gd name="T66" fmla="*/ 26 w 358"/>
              <a:gd name="T67" fmla="*/ 229 h 606"/>
              <a:gd name="T68" fmla="*/ 57 w 358"/>
              <a:gd name="T69" fmla="*/ 227 h 606"/>
              <a:gd name="T70" fmla="*/ 64 w 358"/>
              <a:gd name="T71" fmla="*/ 257 h 606"/>
              <a:gd name="T72" fmla="*/ 77 w 358"/>
              <a:gd name="T73" fmla="*/ 285 h 606"/>
              <a:gd name="T74" fmla="*/ 95 w 358"/>
              <a:gd name="T75" fmla="*/ 323 h 606"/>
              <a:gd name="T76" fmla="*/ 91 w 358"/>
              <a:gd name="T77" fmla="*/ 350 h 606"/>
              <a:gd name="T78" fmla="*/ 95 w 358"/>
              <a:gd name="T79" fmla="*/ 376 h 606"/>
              <a:gd name="T80" fmla="*/ 90 w 358"/>
              <a:gd name="T81" fmla="*/ 407 h 606"/>
              <a:gd name="T82" fmla="*/ 109 w 358"/>
              <a:gd name="T83" fmla="*/ 437 h 606"/>
              <a:gd name="T84" fmla="*/ 127 w 358"/>
              <a:gd name="T85" fmla="*/ 448 h 606"/>
              <a:gd name="T86" fmla="*/ 144 w 358"/>
              <a:gd name="T87" fmla="*/ 456 h 606"/>
              <a:gd name="T88" fmla="*/ 163 w 358"/>
              <a:gd name="T89" fmla="*/ 467 h 606"/>
              <a:gd name="T90" fmla="*/ 184 w 358"/>
              <a:gd name="T91" fmla="*/ 478 h 606"/>
              <a:gd name="T92" fmla="*/ 189 w 358"/>
              <a:gd name="T93" fmla="*/ 517 h 606"/>
              <a:gd name="T94" fmla="*/ 203 w 358"/>
              <a:gd name="T95" fmla="*/ 543 h 606"/>
              <a:gd name="T96" fmla="*/ 217 w 358"/>
              <a:gd name="T97" fmla="*/ 556 h 606"/>
              <a:gd name="T98" fmla="*/ 230 w 358"/>
              <a:gd name="T99" fmla="*/ 570 h 606"/>
              <a:gd name="T100" fmla="*/ 227 w 358"/>
              <a:gd name="T101" fmla="*/ 602 h 606"/>
              <a:gd name="T102" fmla="*/ 245 w 358"/>
              <a:gd name="T103" fmla="*/ 599 h 606"/>
              <a:gd name="T104" fmla="*/ 261 w 358"/>
              <a:gd name="T105" fmla="*/ 575 h 606"/>
              <a:gd name="T106" fmla="*/ 302 w 358"/>
              <a:gd name="T107" fmla="*/ 534 h 606"/>
              <a:gd name="T108" fmla="*/ 319 w 358"/>
              <a:gd name="T109" fmla="*/ 524 h 606"/>
              <a:gd name="T110" fmla="*/ 332 w 358"/>
              <a:gd name="T111" fmla="*/ 474 h 606"/>
              <a:gd name="T112" fmla="*/ 349 w 358"/>
              <a:gd name="T113" fmla="*/ 448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8" h="606">
                <a:moveTo>
                  <a:pt x="357" y="440"/>
                </a:moveTo>
                <a:cubicBezTo>
                  <a:pt x="357" y="438"/>
                  <a:pt x="355" y="437"/>
                  <a:pt x="355" y="436"/>
                </a:cubicBezTo>
                <a:cubicBezTo>
                  <a:pt x="350" y="433"/>
                  <a:pt x="342" y="435"/>
                  <a:pt x="336" y="435"/>
                </a:cubicBezTo>
                <a:cubicBezTo>
                  <a:pt x="332" y="435"/>
                  <a:pt x="334" y="433"/>
                  <a:pt x="334" y="430"/>
                </a:cubicBezTo>
                <a:cubicBezTo>
                  <a:pt x="334" y="426"/>
                  <a:pt x="320" y="427"/>
                  <a:pt x="317" y="427"/>
                </a:cubicBezTo>
                <a:cubicBezTo>
                  <a:pt x="317" y="424"/>
                  <a:pt x="313" y="425"/>
                  <a:pt x="311" y="425"/>
                </a:cubicBezTo>
                <a:cubicBezTo>
                  <a:pt x="309" y="424"/>
                  <a:pt x="309" y="423"/>
                  <a:pt x="307" y="422"/>
                </a:cubicBezTo>
                <a:cubicBezTo>
                  <a:pt x="306" y="421"/>
                  <a:pt x="305" y="421"/>
                  <a:pt x="303" y="420"/>
                </a:cubicBezTo>
                <a:cubicBezTo>
                  <a:pt x="301" y="420"/>
                  <a:pt x="298" y="418"/>
                  <a:pt x="296" y="417"/>
                </a:cubicBezTo>
                <a:cubicBezTo>
                  <a:pt x="293" y="415"/>
                  <a:pt x="294" y="413"/>
                  <a:pt x="293" y="410"/>
                </a:cubicBezTo>
                <a:cubicBezTo>
                  <a:pt x="293" y="405"/>
                  <a:pt x="294" y="400"/>
                  <a:pt x="293" y="395"/>
                </a:cubicBezTo>
                <a:cubicBezTo>
                  <a:pt x="292" y="392"/>
                  <a:pt x="291" y="391"/>
                  <a:pt x="292" y="388"/>
                </a:cubicBezTo>
                <a:cubicBezTo>
                  <a:pt x="292" y="385"/>
                  <a:pt x="292" y="384"/>
                  <a:pt x="289" y="384"/>
                </a:cubicBezTo>
                <a:cubicBezTo>
                  <a:pt x="286" y="383"/>
                  <a:pt x="285" y="382"/>
                  <a:pt x="284" y="379"/>
                </a:cubicBezTo>
                <a:cubicBezTo>
                  <a:pt x="283" y="377"/>
                  <a:pt x="283" y="375"/>
                  <a:pt x="283" y="374"/>
                </a:cubicBezTo>
                <a:cubicBezTo>
                  <a:pt x="281" y="366"/>
                  <a:pt x="283" y="360"/>
                  <a:pt x="283" y="353"/>
                </a:cubicBezTo>
                <a:cubicBezTo>
                  <a:pt x="288" y="352"/>
                  <a:pt x="292" y="352"/>
                  <a:pt x="290" y="347"/>
                </a:cubicBezTo>
                <a:cubicBezTo>
                  <a:pt x="288" y="343"/>
                  <a:pt x="285" y="340"/>
                  <a:pt x="283" y="336"/>
                </a:cubicBezTo>
                <a:cubicBezTo>
                  <a:pt x="281" y="333"/>
                  <a:pt x="281" y="329"/>
                  <a:pt x="279" y="325"/>
                </a:cubicBezTo>
                <a:cubicBezTo>
                  <a:pt x="278" y="322"/>
                  <a:pt x="277" y="323"/>
                  <a:pt x="274" y="322"/>
                </a:cubicBezTo>
                <a:cubicBezTo>
                  <a:pt x="271" y="322"/>
                  <a:pt x="270" y="322"/>
                  <a:pt x="268" y="321"/>
                </a:cubicBezTo>
                <a:cubicBezTo>
                  <a:pt x="266" y="320"/>
                  <a:pt x="264" y="320"/>
                  <a:pt x="262" y="319"/>
                </a:cubicBezTo>
                <a:cubicBezTo>
                  <a:pt x="260" y="318"/>
                  <a:pt x="259" y="317"/>
                  <a:pt x="257" y="317"/>
                </a:cubicBezTo>
                <a:cubicBezTo>
                  <a:pt x="253" y="316"/>
                  <a:pt x="248" y="319"/>
                  <a:pt x="245" y="316"/>
                </a:cubicBezTo>
                <a:cubicBezTo>
                  <a:pt x="244" y="315"/>
                  <a:pt x="244" y="312"/>
                  <a:pt x="243" y="311"/>
                </a:cubicBezTo>
                <a:cubicBezTo>
                  <a:pt x="241" y="309"/>
                  <a:pt x="240" y="307"/>
                  <a:pt x="239" y="305"/>
                </a:cubicBezTo>
                <a:cubicBezTo>
                  <a:pt x="237" y="300"/>
                  <a:pt x="234" y="296"/>
                  <a:pt x="232" y="292"/>
                </a:cubicBezTo>
                <a:cubicBezTo>
                  <a:pt x="232" y="289"/>
                  <a:pt x="229" y="286"/>
                  <a:pt x="230" y="283"/>
                </a:cubicBezTo>
                <a:cubicBezTo>
                  <a:pt x="230" y="281"/>
                  <a:pt x="232" y="279"/>
                  <a:pt x="234" y="278"/>
                </a:cubicBezTo>
                <a:cubicBezTo>
                  <a:pt x="237" y="275"/>
                  <a:pt x="238" y="273"/>
                  <a:pt x="238" y="268"/>
                </a:cubicBezTo>
                <a:cubicBezTo>
                  <a:pt x="238" y="264"/>
                  <a:pt x="239" y="261"/>
                  <a:pt x="239" y="258"/>
                </a:cubicBezTo>
                <a:cubicBezTo>
                  <a:pt x="239" y="256"/>
                  <a:pt x="239" y="254"/>
                  <a:pt x="239" y="252"/>
                </a:cubicBezTo>
                <a:cubicBezTo>
                  <a:pt x="239" y="249"/>
                  <a:pt x="238" y="249"/>
                  <a:pt x="237" y="247"/>
                </a:cubicBezTo>
                <a:cubicBezTo>
                  <a:pt x="236" y="245"/>
                  <a:pt x="236" y="243"/>
                  <a:pt x="236" y="241"/>
                </a:cubicBezTo>
                <a:cubicBezTo>
                  <a:pt x="236" y="238"/>
                  <a:pt x="235" y="238"/>
                  <a:pt x="232" y="236"/>
                </a:cubicBezTo>
                <a:cubicBezTo>
                  <a:pt x="230" y="235"/>
                  <a:pt x="229" y="234"/>
                  <a:pt x="227" y="233"/>
                </a:cubicBezTo>
                <a:cubicBezTo>
                  <a:pt x="225" y="232"/>
                  <a:pt x="223" y="231"/>
                  <a:pt x="221" y="229"/>
                </a:cubicBezTo>
                <a:cubicBezTo>
                  <a:pt x="221" y="229"/>
                  <a:pt x="217" y="227"/>
                  <a:pt x="217" y="227"/>
                </a:cubicBezTo>
                <a:cubicBezTo>
                  <a:pt x="217" y="226"/>
                  <a:pt x="216" y="225"/>
                  <a:pt x="217" y="225"/>
                </a:cubicBezTo>
                <a:cubicBezTo>
                  <a:pt x="219" y="225"/>
                  <a:pt x="221" y="222"/>
                  <a:pt x="222" y="220"/>
                </a:cubicBezTo>
                <a:cubicBezTo>
                  <a:pt x="223" y="220"/>
                  <a:pt x="224" y="220"/>
                  <a:pt x="224" y="219"/>
                </a:cubicBezTo>
                <a:cubicBezTo>
                  <a:pt x="225" y="218"/>
                  <a:pt x="224" y="217"/>
                  <a:pt x="225" y="216"/>
                </a:cubicBezTo>
                <a:cubicBezTo>
                  <a:pt x="226" y="214"/>
                  <a:pt x="231" y="216"/>
                  <a:pt x="230" y="213"/>
                </a:cubicBezTo>
                <a:cubicBezTo>
                  <a:pt x="230" y="210"/>
                  <a:pt x="227" y="210"/>
                  <a:pt x="225" y="209"/>
                </a:cubicBezTo>
                <a:cubicBezTo>
                  <a:pt x="221" y="207"/>
                  <a:pt x="228" y="204"/>
                  <a:pt x="230" y="202"/>
                </a:cubicBezTo>
                <a:cubicBezTo>
                  <a:pt x="231" y="201"/>
                  <a:pt x="231" y="200"/>
                  <a:pt x="232" y="199"/>
                </a:cubicBezTo>
                <a:cubicBezTo>
                  <a:pt x="233" y="199"/>
                  <a:pt x="234" y="198"/>
                  <a:pt x="234" y="197"/>
                </a:cubicBezTo>
                <a:cubicBezTo>
                  <a:pt x="235" y="197"/>
                  <a:pt x="236" y="197"/>
                  <a:pt x="237" y="196"/>
                </a:cubicBezTo>
                <a:cubicBezTo>
                  <a:pt x="238" y="195"/>
                  <a:pt x="238" y="194"/>
                  <a:pt x="239" y="193"/>
                </a:cubicBezTo>
                <a:cubicBezTo>
                  <a:pt x="240" y="190"/>
                  <a:pt x="241" y="192"/>
                  <a:pt x="244" y="193"/>
                </a:cubicBezTo>
                <a:cubicBezTo>
                  <a:pt x="245" y="193"/>
                  <a:pt x="250" y="193"/>
                  <a:pt x="251" y="192"/>
                </a:cubicBezTo>
                <a:cubicBezTo>
                  <a:pt x="253" y="190"/>
                  <a:pt x="248" y="189"/>
                  <a:pt x="246" y="188"/>
                </a:cubicBezTo>
                <a:cubicBezTo>
                  <a:pt x="245" y="186"/>
                  <a:pt x="244" y="184"/>
                  <a:pt x="243" y="183"/>
                </a:cubicBezTo>
                <a:cubicBezTo>
                  <a:pt x="241" y="182"/>
                  <a:pt x="237" y="182"/>
                  <a:pt x="236" y="180"/>
                </a:cubicBezTo>
                <a:cubicBezTo>
                  <a:pt x="235" y="179"/>
                  <a:pt x="235" y="177"/>
                  <a:pt x="234" y="175"/>
                </a:cubicBezTo>
                <a:cubicBezTo>
                  <a:pt x="232" y="173"/>
                  <a:pt x="230" y="173"/>
                  <a:pt x="229" y="171"/>
                </a:cubicBezTo>
                <a:cubicBezTo>
                  <a:pt x="229" y="170"/>
                  <a:pt x="229" y="169"/>
                  <a:pt x="229" y="168"/>
                </a:cubicBezTo>
                <a:cubicBezTo>
                  <a:pt x="229" y="167"/>
                  <a:pt x="227" y="167"/>
                  <a:pt x="227" y="166"/>
                </a:cubicBezTo>
                <a:cubicBezTo>
                  <a:pt x="227" y="164"/>
                  <a:pt x="227" y="163"/>
                  <a:pt x="228" y="161"/>
                </a:cubicBezTo>
                <a:cubicBezTo>
                  <a:pt x="231" y="158"/>
                  <a:pt x="234" y="160"/>
                  <a:pt x="237" y="158"/>
                </a:cubicBezTo>
                <a:cubicBezTo>
                  <a:pt x="238" y="157"/>
                  <a:pt x="237" y="155"/>
                  <a:pt x="238" y="154"/>
                </a:cubicBezTo>
                <a:cubicBezTo>
                  <a:pt x="239" y="152"/>
                  <a:pt x="240" y="153"/>
                  <a:pt x="241" y="151"/>
                </a:cubicBezTo>
                <a:cubicBezTo>
                  <a:pt x="241" y="149"/>
                  <a:pt x="241" y="148"/>
                  <a:pt x="240" y="147"/>
                </a:cubicBezTo>
                <a:cubicBezTo>
                  <a:pt x="240" y="145"/>
                  <a:pt x="238" y="145"/>
                  <a:pt x="238" y="143"/>
                </a:cubicBezTo>
                <a:cubicBezTo>
                  <a:pt x="237" y="141"/>
                  <a:pt x="238" y="139"/>
                  <a:pt x="238" y="137"/>
                </a:cubicBezTo>
                <a:cubicBezTo>
                  <a:pt x="238" y="135"/>
                  <a:pt x="238" y="134"/>
                  <a:pt x="238" y="132"/>
                </a:cubicBezTo>
                <a:cubicBezTo>
                  <a:pt x="238" y="131"/>
                  <a:pt x="237" y="130"/>
                  <a:pt x="238" y="129"/>
                </a:cubicBezTo>
                <a:cubicBezTo>
                  <a:pt x="238" y="127"/>
                  <a:pt x="239" y="127"/>
                  <a:pt x="241" y="126"/>
                </a:cubicBezTo>
                <a:cubicBezTo>
                  <a:pt x="243" y="125"/>
                  <a:pt x="243" y="125"/>
                  <a:pt x="242" y="123"/>
                </a:cubicBezTo>
                <a:cubicBezTo>
                  <a:pt x="241" y="121"/>
                  <a:pt x="239" y="120"/>
                  <a:pt x="237" y="119"/>
                </a:cubicBezTo>
                <a:cubicBezTo>
                  <a:pt x="234" y="118"/>
                  <a:pt x="230" y="120"/>
                  <a:pt x="227" y="117"/>
                </a:cubicBezTo>
                <a:cubicBezTo>
                  <a:pt x="225" y="114"/>
                  <a:pt x="227" y="114"/>
                  <a:pt x="229" y="112"/>
                </a:cubicBezTo>
                <a:cubicBezTo>
                  <a:pt x="230" y="111"/>
                  <a:pt x="232" y="109"/>
                  <a:pt x="233" y="108"/>
                </a:cubicBezTo>
                <a:cubicBezTo>
                  <a:pt x="235" y="106"/>
                  <a:pt x="237" y="105"/>
                  <a:pt x="239" y="105"/>
                </a:cubicBezTo>
                <a:cubicBezTo>
                  <a:pt x="241" y="104"/>
                  <a:pt x="242" y="104"/>
                  <a:pt x="244" y="102"/>
                </a:cubicBezTo>
                <a:cubicBezTo>
                  <a:pt x="245" y="101"/>
                  <a:pt x="246" y="101"/>
                  <a:pt x="247" y="100"/>
                </a:cubicBezTo>
                <a:cubicBezTo>
                  <a:pt x="248" y="100"/>
                  <a:pt x="248" y="100"/>
                  <a:pt x="249" y="99"/>
                </a:cubicBezTo>
                <a:cubicBezTo>
                  <a:pt x="250" y="98"/>
                  <a:pt x="250" y="97"/>
                  <a:pt x="251" y="96"/>
                </a:cubicBezTo>
                <a:cubicBezTo>
                  <a:pt x="252" y="95"/>
                  <a:pt x="252" y="95"/>
                  <a:pt x="254" y="94"/>
                </a:cubicBezTo>
                <a:cubicBezTo>
                  <a:pt x="255" y="94"/>
                  <a:pt x="259" y="92"/>
                  <a:pt x="257" y="89"/>
                </a:cubicBezTo>
                <a:cubicBezTo>
                  <a:pt x="256" y="87"/>
                  <a:pt x="253" y="89"/>
                  <a:pt x="253" y="87"/>
                </a:cubicBezTo>
                <a:cubicBezTo>
                  <a:pt x="252" y="85"/>
                  <a:pt x="254" y="85"/>
                  <a:pt x="254" y="84"/>
                </a:cubicBezTo>
                <a:cubicBezTo>
                  <a:pt x="255" y="82"/>
                  <a:pt x="255" y="83"/>
                  <a:pt x="255" y="81"/>
                </a:cubicBezTo>
                <a:cubicBezTo>
                  <a:pt x="255" y="78"/>
                  <a:pt x="254" y="78"/>
                  <a:pt x="257" y="77"/>
                </a:cubicBezTo>
                <a:cubicBezTo>
                  <a:pt x="261" y="74"/>
                  <a:pt x="261" y="71"/>
                  <a:pt x="260" y="67"/>
                </a:cubicBezTo>
                <a:cubicBezTo>
                  <a:pt x="260" y="62"/>
                  <a:pt x="257" y="59"/>
                  <a:pt x="254" y="56"/>
                </a:cubicBezTo>
                <a:cubicBezTo>
                  <a:pt x="253" y="55"/>
                  <a:pt x="253" y="55"/>
                  <a:pt x="252" y="54"/>
                </a:cubicBezTo>
                <a:cubicBezTo>
                  <a:pt x="252" y="53"/>
                  <a:pt x="252" y="52"/>
                  <a:pt x="251" y="51"/>
                </a:cubicBezTo>
                <a:cubicBezTo>
                  <a:pt x="251" y="50"/>
                  <a:pt x="250" y="49"/>
                  <a:pt x="250" y="49"/>
                </a:cubicBezTo>
                <a:cubicBezTo>
                  <a:pt x="249" y="49"/>
                  <a:pt x="249" y="49"/>
                  <a:pt x="249" y="49"/>
                </a:cubicBezTo>
                <a:cubicBezTo>
                  <a:pt x="246" y="50"/>
                  <a:pt x="242" y="48"/>
                  <a:pt x="238" y="49"/>
                </a:cubicBezTo>
                <a:cubicBezTo>
                  <a:pt x="236" y="50"/>
                  <a:pt x="233" y="50"/>
                  <a:pt x="231" y="50"/>
                </a:cubicBezTo>
                <a:cubicBezTo>
                  <a:pt x="228" y="49"/>
                  <a:pt x="222" y="47"/>
                  <a:pt x="219" y="46"/>
                </a:cubicBezTo>
                <a:cubicBezTo>
                  <a:pt x="215" y="43"/>
                  <a:pt x="209" y="45"/>
                  <a:pt x="204" y="46"/>
                </a:cubicBezTo>
                <a:cubicBezTo>
                  <a:pt x="201" y="46"/>
                  <a:pt x="197" y="45"/>
                  <a:pt x="196" y="49"/>
                </a:cubicBezTo>
                <a:cubicBezTo>
                  <a:pt x="195" y="51"/>
                  <a:pt x="192" y="50"/>
                  <a:pt x="190" y="52"/>
                </a:cubicBezTo>
                <a:cubicBezTo>
                  <a:pt x="186" y="57"/>
                  <a:pt x="182" y="45"/>
                  <a:pt x="179" y="43"/>
                </a:cubicBezTo>
                <a:cubicBezTo>
                  <a:pt x="173" y="39"/>
                  <a:pt x="172" y="43"/>
                  <a:pt x="170" y="49"/>
                </a:cubicBezTo>
                <a:cubicBezTo>
                  <a:pt x="167" y="49"/>
                  <a:pt x="164" y="49"/>
                  <a:pt x="161" y="49"/>
                </a:cubicBezTo>
                <a:cubicBezTo>
                  <a:pt x="160" y="48"/>
                  <a:pt x="158" y="45"/>
                  <a:pt x="157" y="45"/>
                </a:cubicBezTo>
                <a:cubicBezTo>
                  <a:pt x="156" y="49"/>
                  <a:pt x="153" y="55"/>
                  <a:pt x="148" y="55"/>
                </a:cubicBezTo>
                <a:cubicBezTo>
                  <a:pt x="144" y="54"/>
                  <a:pt x="142" y="49"/>
                  <a:pt x="140" y="46"/>
                </a:cubicBezTo>
                <a:cubicBezTo>
                  <a:pt x="139" y="45"/>
                  <a:pt x="139" y="43"/>
                  <a:pt x="138" y="41"/>
                </a:cubicBezTo>
                <a:cubicBezTo>
                  <a:pt x="137" y="40"/>
                  <a:pt x="136" y="41"/>
                  <a:pt x="135" y="40"/>
                </a:cubicBezTo>
                <a:cubicBezTo>
                  <a:pt x="131" y="39"/>
                  <a:pt x="130" y="33"/>
                  <a:pt x="131" y="29"/>
                </a:cubicBezTo>
                <a:cubicBezTo>
                  <a:pt x="132" y="25"/>
                  <a:pt x="132" y="20"/>
                  <a:pt x="136" y="16"/>
                </a:cubicBezTo>
                <a:cubicBezTo>
                  <a:pt x="139" y="14"/>
                  <a:pt x="131" y="13"/>
                  <a:pt x="130" y="13"/>
                </a:cubicBezTo>
                <a:cubicBezTo>
                  <a:pt x="128" y="12"/>
                  <a:pt x="126" y="11"/>
                  <a:pt x="125" y="11"/>
                </a:cubicBezTo>
                <a:cubicBezTo>
                  <a:pt x="123" y="10"/>
                  <a:pt x="123" y="9"/>
                  <a:pt x="122" y="8"/>
                </a:cubicBezTo>
                <a:cubicBezTo>
                  <a:pt x="119" y="8"/>
                  <a:pt x="116" y="8"/>
                  <a:pt x="113" y="8"/>
                </a:cubicBezTo>
                <a:cubicBezTo>
                  <a:pt x="110" y="7"/>
                  <a:pt x="104" y="5"/>
                  <a:pt x="102" y="2"/>
                </a:cubicBezTo>
                <a:cubicBezTo>
                  <a:pt x="101" y="0"/>
                  <a:pt x="99" y="0"/>
                  <a:pt x="96" y="0"/>
                </a:cubicBezTo>
                <a:cubicBezTo>
                  <a:pt x="96" y="1"/>
                  <a:pt x="96" y="2"/>
                  <a:pt x="96" y="3"/>
                </a:cubicBezTo>
                <a:cubicBezTo>
                  <a:pt x="96" y="4"/>
                  <a:pt x="95" y="4"/>
                  <a:pt x="95" y="5"/>
                </a:cubicBezTo>
                <a:cubicBezTo>
                  <a:pt x="95" y="6"/>
                  <a:pt x="96" y="7"/>
                  <a:pt x="97" y="8"/>
                </a:cubicBezTo>
                <a:cubicBezTo>
                  <a:pt x="97" y="9"/>
                  <a:pt x="95" y="10"/>
                  <a:pt x="95" y="12"/>
                </a:cubicBezTo>
                <a:cubicBezTo>
                  <a:pt x="95" y="14"/>
                  <a:pt x="96" y="15"/>
                  <a:pt x="96" y="17"/>
                </a:cubicBezTo>
                <a:cubicBezTo>
                  <a:pt x="96" y="20"/>
                  <a:pt x="96" y="23"/>
                  <a:pt x="95" y="26"/>
                </a:cubicBezTo>
                <a:cubicBezTo>
                  <a:pt x="94" y="27"/>
                  <a:pt x="93" y="28"/>
                  <a:pt x="93" y="30"/>
                </a:cubicBezTo>
                <a:cubicBezTo>
                  <a:pt x="93" y="32"/>
                  <a:pt x="93" y="34"/>
                  <a:pt x="93" y="36"/>
                </a:cubicBezTo>
                <a:cubicBezTo>
                  <a:pt x="92" y="39"/>
                  <a:pt x="91" y="38"/>
                  <a:pt x="89" y="40"/>
                </a:cubicBezTo>
                <a:cubicBezTo>
                  <a:pt x="88" y="41"/>
                  <a:pt x="88" y="43"/>
                  <a:pt x="87" y="45"/>
                </a:cubicBezTo>
                <a:cubicBezTo>
                  <a:pt x="86" y="48"/>
                  <a:pt x="83" y="49"/>
                  <a:pt x="80" y="52"/>
                </a:cubicBezTo>
                <a:cubicBezTo>
                  <a:pt x="79" y="53"/>
                  <a:pt x="78" y="55"/>
                  <a:pt x="77" y="56"/>
                </a:cubicBezTo>
                <a:cubicBezTo>
                  <a:pt x="77" y="58"/>
                  <a:pt x="78" y="58"/>
                  <a:pt x="79" y="59"/>
                </a:cubicBezTo>
                <a:cubicBezTo>
                  <a:pt x="79" y="60"/>
                  <a:pt x="79" y="60"/>
                  <a:pt x="79" y="61"/>
                </a:cubicBezTo>
                <a:cubicBezTo>
                  <a:pt x="79" y="62"/>
                  <a:pt x="79" y="64"/>
                  <a:pt x="79" y="65"/>
                </a:cubicBezTo>
                <a:cubicBezTo>
                  <a:pt x="78" y="66"/>
                  <a:pt x="74" y="67"/>
                  <a:pt x="73" y="69"/>
                </a:cubicBezTo>
                <a:cubicBezTo>
                  <a:pt x="72" y="69"/>
                  <a:pt x="72" y="69"/>
                  <a:pt x="72" y="70"/>
                </a:cubicBezTo>
                <a:cubicBezTo>
                  <a:pt x="71" y="70"/>
                  <a:pt x="70" y="70"/>
                  <a:pt x="69" y="70"/>
                </a:cubicBezTo>
                <a:cubicBezTo>
                  <a:pt x="68" y="71"/>
                  <a:pt x="67" y="72"/>
                  <a:pt x="68" y="74"/>
                </a:cubicBezTo>
                <a:cubicBezTo>
                  <a:pt x="68" y="75"/>
                  <a:pt x="69" y="77"/>
                  <a:pt x="68" y="79"/>
                </a:cubicBezTo>
                <a:cubicBezTo>
                  <a:pt x="67" y="81"/>
                  <a:pt x="65" y="83"/>
                  <a:pt x="66" y="86"/>
                </a:cubicBezTo>
                <a:cubicBezTo>
                  <a:pt x="67" y="88"/>
                  <a:pt x="67" y="86"/>
                  <a:pt x="68" y="87"/>
                </a:cubicBezTo>
                <a:cubicBezTo>
                  <a:pt x="69" y="88"/>
                  <a:pt x="69" y="88"/>
                  <a:pt x="69" y="90"/>
                </a:cubicBezTo>
                <a:cubicBezTo>
                  <a:pt x="69" y="91"/>
                  <a:pt x="70" y="91"/>
                  <a:pt x="70" y="92"/>
                </a:cubicBezTo>
                <a:cubicBezTo>
                  <a:pt x="71" y="94"/>
                  <a:pt x="72" y="95"/>
                  <a:pt x="72" y="97"/>
                </a:cubicBezTo>
                <a:cubicBezTo>
                  <a:pt x="72" y="100"/>
                  <a:pt x="69" y="100"/>
                  <a:pt x="68" y="102"/>
                </a:cubicBezTo>
                <a:cubicBezTo>
                  <a:pt x="68" y="102"/>
                  <a:pt x="67" y="103"/>
                  <a:pt x="67" y="104"/>
                </a:cubicBezTo>
                <a:cubicBezTo>
                  <a:pt x="66" y="104"/>
                  <a:pt x="64" y="104"/>
                  <a:pt x="63" y="104"/>
                </a:cubicBezTo>
                <a:cubicBezTo>
                  <a:pt x="61" y="104"/>
                  <a:pt x="60" y="103"/>
                  <a:pt x="58" y="104"/>
                </a:cubicBezTo>
                <a:cubicBezTo>
                  <a:pt x="57" y="105"/>
                  <a:pt x="55" y="107"/>
                  <a:pt x="54" y="108"/>
                </a:cubicBezTo>
                <a:cubicBezTo>
                  <a:pt x="53" y="109"/>
                  <a:pt x="53" y="111"/>
                  <a:pt x="52" y="112"/>
                </a:cubicBezTo>
                <a:cubicBezTo>
                  <a:pt x="51" y="114"/>
                  <a:pt x="50" y="115"/>
                  <a:pt x="51" y="117"/>
                </a:cubicBezTo>
                <a:cubicBezTo>
                  <a:pt x="51" y="118"/>
                  <a:pt x="52" y="121"/>
                  <a:pt x="51" y="122"/>
                </a:cubicBezTo>
                <a:cubicBezTo>
                  <a:pt x="50" y="124"/>
                  <a:pt x="42" y="123"/>
                  <a:pt x="43" y="120"/>
                </a:cubicBezTo>
                <a:cubicBezTo>
                  <a:pt x="42" y="120"/>
                  <a:pt x="40" y="119"/>
                  <a:pt x="39" y="120"/>
                </a:cubicBezTo>
                <a:cubicBezTo>
                  <a:pt x="38" y="120"/>
                  <a:pt x="38" y="122"/>
                  <a:pt x="38" y="123"/>
                </a:cubicBezTo>
                <a:cubicBezTo>
                  <a:pt x="36" y="124"/>
                  <a:pt x="33" y="125"/>
                  <a:pt x="31" y="126"/>
                </a:cubicBezTo>
                <a:cubicBezTo>
                  <a:pt x="28" y="128"/>
                  <a:pt x="27" y="130"/>
                  <a:pt x="24" y="131"/>
                </a:cubicBezTo>
                <a:cubicBezTo>
                  <a:pt x="21" y="131"/>
                  <a:pt x="18" y="130"/>
                  <a:pt x="15" y="131"/>
                </a:cubicBezTo>
                <a:cubicBezTo>
                  <a:pt x="14" y="132"/>
                  <a:pt x="17" y="133"/>
                  <a:pt x="18" y="134"/>
                </a:cubicBezTo>
                <a:cubicBezTo>
                  <a:pt x="21" y="137"/>
                  <a:pt x="18" y="140"/>
                  <a:pt x="17" y="144"/>
                </a:cubicBezTo>
                <a:cubicBezTo>
                  <a:pt x="16" y="145"/>
                  <a:pt x="17" y="147"/>
                  <a:pt x="17" y="148"/>
                </a:cubicBezTo>
                <a:cubicBezTo>
                  <a:pt x="17" y="152"/>
                  <a:pt x="15" y="154"/>
                  <a:pt x="15" y="158"/>
                </a:cubicBezTo>
                <a:cubicBezTo>
                  <a:pt x="15" y="159"/>
                  <a:pt x="15" y="160"/>
                  <a:pt x="15" y="161"/>
                </a:cubicBezTo>
                <a:cubicBezTo>
                  <a:pt x="14" y="163"/>
                  <a:pt x="13" y="164"/>
                  <a:pt x="12" y="166"/>
                </a:cubicBezTo>
                <a:cubicBezTo>
                  <a:pt x="12" y="167"/>
                  <a:pt x="12" y="169"/>
                  <a:pt x="11" y="170"/>
                </a:cubicBezTo>
                <a:cubicBezTo>
                  <a:pt x="10" y="172"/>
                  <a:pt x="10" y="174"/>
                  <a:pt x="9" y="175"/>
                </a:cubicBezTo>
                <a:cubicBezTo>
                  <a:pt x="7" y="178"/>
                  <a:pt x="3" y="179"/>
                  <a:pt x="1" y="182"/>
                </a:cubicBezTo>
                <a:cubicBezTo>
                  <a:pt x="1" y="183"/>
                  <a:pt x="0" y="185"/>
                  <a:pt x="0" y="187"/>
                </a:cubicBezTo>
                <a:cubicBezTo>
                  <a:pt x="0" y="191"/>
                  <a:pt x="2" y="189"/>
                  <a:pt x="5" y="191"/>
                </a:cubicBezTo>
                <a:cubicBezTo>
                  <a:pt x="6" y="192"/>
                  <a:pt x="7" y="193"/>
                  <a:pt x="8" y="193"/>
                </a:cubicBezTo>
                <a:cubicBezTo>
                  <a:pt x="9" y="194"/>
                  <a:pt x="10" y="194"/>
                  <a:pt x="11" y="194"/>
                </a:cubicBezTo>
                <a:cubicBezTo>
                  <a:pt x="12" y="195"/>
                  <a:pt x="12" y="198"/>
                  <a:pt x="11" y="199"/>
                </a:cubicBezTo>
                <a:cubicBezTo>
                  <a:pt x="11" y="200"/>
                  <a:pt x="11" y="201"/>
                  <a:pt x="11" y="202"/>
                </a:cubicBezTo>
                <a:cubicBezTo>
                  <a:pt x="11" y="202"/>
                  <a:pt x="11" y="202"/>
                  <a:pt x="12" y="202"/>
                </a:cubicBezTo>
                <a:cubicBezTo>
                  <a:pt x="12" y="210"/>
                  <a:pt x="17" y="217"/>
                  <a:pt x="20" y="225"/>
                </a:cubicBezTo>
                <a:cubicBezTo>
                  <a:pt x="21" y="227"/>
                  <a:pt x="23" y="234"/>
                  <a:pt x="26" y="232"/>
                </a:cubicBezTo>
                <a:cubicBezTo>
                  <a:pt x="26" y="232"/>
                  <a:pt x="26" y="230"/>
                  <a:pt x="26" y="229"/>
                </a:cubicBezTo>
                <a:cubicBezTo>
                  <a:pt x="27" y="228"/>
                  <a:pt x="28" y="227"/>
                  <a:pt x="29" y="227"/>
                </a:cubicBezTo>
                <a:cubicBezTo>
                  <a:pt x="31" y="225"/>
                  <a:pt x="32" y="225"/>
                  <a:pt x="34" y="223"/>
                </a:cubicBezTo>
                <a:cubicBezTo>
                  <a:pt x="36" y="220"/>
                  <a:pt x="38" y="216"/>
                  <a:pt x="40" y="214"/>
                </a:cubicBezTo>
                <a:cubicBezTo>
                  <a:pt x="43" y="210"/>
                  <a:pt x="49" y="212"/>
                  <a:pt x="52" y="215"/>
                </a:cubicBezTo>
                <a:cubicBezTo>
                  <a:pt x="55" y="218"/>
                  <a:pt x="57" y="223"/>
                  <a:pt x="57" y="227"/>
                </a:cubicBezTo>
                <a:cubicBezTo>
                  <a:pt x="58" y="233"/>
                  <a:pt x="53" y="235"/>
                  <a:pt x="52" y="240"/>
                </a:cubicBezTo>
                <a:cubicBezTo>
                  <a:pt x="52" y="244"/>
                  <a:pt x="53" y="244"/>
                  <a:pt x="55" y="247"/>
                </a:cubicBezTo>
                <a:cubicBezTo>
                  <a:pt x="56" y="249"/>
                  <a:pt x="56" y="252"/>
                  <a:pt x="58" y="254"/>
                </a:cubicBezTo>
                <a:cubicBezTo>
                  <a:pt x="60" y="255"/>
                  <a:pt x="60" y="255"/>
                  <a:pt x="61" y="256"/>
                </a:cubicBezTo>
                <a:cubicBezTo>
                  <a:pt x="62" y="256"/>
                  <a:pt x="64" y="256"/>
                  <a:pt x="64" y="257"/>
                </a:cubicBezTo>
                <a:cubicBezTo>
                  <a:pt x="67" y="259"/>
                  <a:pt x="65" y="267"/>
                  <a:pt x="63" y="269"/>
                </a:cubicBezTo>
                <a:cubicBezTo>
                  <a:pt x="61" y="273"/>
                  <a:pt x="61" y="272"/>
                  <a:pt x="64" y="275"/>
                </a:cubicBezTo>
                <a:cubicBezTo>
                  <a:pt x="66" y="277"/>
                  <a:pt x="68" y="279"/>
                  <a:pt x="70" y="281"/>
                </a:cubicBezTo>
                <a:cubicBezTo>
                  <a:pt x="71" y="282"/>
                  <a:pt x="71" y="284"/>
                  <a:pt x="73" y="284"/>
                </a:cubicBezTo>
                <a:cubicBezTo>
                  <a:pt x="74" y="285"/>
                  <a:pt x="76" y="284"/>
                  <a:pt x="77" y="285"/>
                </a:cubicBezTo>
                <a:cubicBezTo>
                  <a:pt x="79" y="286"/>
                  <a:pt x="79" y="289"/>
                  <a:pt x="79" y="291"/>
                </a:cubicBezTo>
                <a:cubicBezTo>
                  <a:pt x="80" y="296"/>
                  <a:pt x="78" y="301"/>
                  <a:pt x="82" y="303"/>
                </a:cubicBezTo>
                <a:cubicBezTo>
                  <a:pt x="85" y="305"/>
                  <a:pt x="86" y="304"/>
                  <a:pt x="87" y="307"/>
                </a:cubicBezTo>
                <a:cubicBezTo>
                  <a:pt x="88" y="310"/>
                  <a:pt x="88" y="314"/>
                  <a:pt x="88" y="317"/>
                </a:cubicBezTo>
                <a:cubicBezTo>
                  <a:pt x="88" y="323"/>
                  <a:pt x="90" y="323"/>
                  <a:pt x="95" y="323"/>
                </a:cubicBezTo>
                <a:cubicBezTo>
                  <a:pt x="95" y="324"/>
                  <a:pt x="96" y="326"/>
                  <a:pt x="95" y="327"/>
                </a:cubicBezTo>
                <a:cubicBezTo>
                  <a:pt x="95" y="329"/>
                  <a:pt x="92" y="329"/>
                  <a:pt x="92" y="330"/>
                </a:cubicBezTo>
                <a:cubicBezTo>
                  <a:pt x="89" y="335"/>
                  <a:pt x="97" y="335"/>
                  <a:pt x="96" y="338"/>
                </a:cubicBezTo>
                <a:cubicBezTo>
                  <a:pt x="96" y="338"/>
                  <a:pt x="95" y="339"/>
                  <a:pt x="94" y="339"/>
                </a:cubicBezTo>
                <a:cubicBezTo>
                  <a:pt x="93" y="343"/>
                  <a:pt x="96" y="348"/>
                  <a:pt x="91" y="350"/>
                </a:cubicBezTo>
                <a:cubicBezTo>
                  <a:pt x="85" y="352"/>
                  <a:pt x="74" y="348"/>
                  <a:pt x="73" y="356"/>
                </a:cubicBezTo>
                <a:cubicBezTo>
                  <a:pt x="76" y="356"/>
                  <a:pt x="76" y="358"/>
                  <a:pt x="77" y="361"/>
                </a:cubicBezTo>
                <a:cubicBezTo>
                  <a:pt x="78" y="363"/>
                  <a:pt x="78" y="366"/>
                  <a:pt x="80" y="367"/>
                </a:cubicBezTo>
                <a:cubicBezTo>
                  <a:pt x="84" y="371"/>
                  <a:pt x="89" y="371"/>
                  <a:pt x="95" y="371"/>
                </a:cubicBezTo>
                <a:cubicBezTo>
                  <a:pt x="95" y="373"/>
                  <a:pt x="95" y="374"/>
                  <a:pt x="95" y="376"/>
                </a:cubicBezTo>
                <a:cubicBezTo>
                  <a:pt x="94" y="377"/>
                  <a:pt x="92" y="377"/>
                  <a:pt x="93" y="380"/>
                </a:cubicBezTo>
                <a:cubicBezTo>
                  <a:pt x="93" y="382"/>
                  <a:pt x="95" y="382"/>
                  <a:pt x="96" y="384"/>
                </a:cubicBezTo>
                <a:cubicBezTo>
                  <a:pt x="97" y="386"/>
                  <a:pt x="96" y="388"/>
                  <a:pt x="96" y="390"/>
                </a:cubicBezTo>
                <a:cubicBezTo>
                  <a:pt x="96" y="395"/>
                  <a:pt x="95" y="403"/>
                  <a:pt x="91" y="405"/>
                </a:cubicBezTo>
                <a:cubicBezTo>
                  <a:pt x="91" y="406"/>
                  <a:pt x="91" y="407"/>
                  <a:pt x="90" y="407"/>
                </a:cubicBezTo>
                <a:cubicBezTo>
                  <a:pt x="90" y="408"/>
                  <a:pt x="89" y="409"/>
                  <a:pt x="89" y="411"/>
                </a:cubicBezTo>
                <a:cubicBezTo>
                  <a:pt x="88" y="413"/>
                  <a:pt x="89" y="413"/>
                  <a:pt x="91" y="414"/>
                </a:cubicBezTo>
                <a:cubicBezTo>
                  <a:pt x="97" y="417"/>
                  <a:pt x="101" y="422"/>
                  <a:pt x="106" y="427"/>
                </a:cubicBezTo>
                <a:cubicBezTo>
                  <a:pt x="108" y="429"/>
                  <a:pt x="109" y="430"/>
                  <a:pt x="109" y="434"/>
                </a:cubicBezTo>
                <a:cubicBezTo>
                  <a:pt x="109" y="435"/>
                  <a:pt x="109" y="436"/>
                  <a:pt x="109" y="437"/>
                </a:cubicBezTo>
                <a:cubicBezTo>
                  <a:pt x="109" y="438"/>
                  <a:pt x="110" y="439"/>
                  <a:pt x="110" y="440"/>
                </a:cubicBezTo>
                <a:cubicBezTo>
                  <a:pt x="110" y="441"/>
                  <a:pt x="110" y="443"/>
                  <a:pt x="110" y="444"/>
                </a:cubicBezTo>
                <a:cubicBezTo>
                  <a:pt x="112" y="445"/>
                  <a:pt x="115" y="445"/>
                  <a:pt x="117" y="446"/>
                </a:cubicBezTo>
                <a:cubicBezTo>
                  <a:pt x="119" y="447"/>
                  <a:pt x="120" y="448"/>
                  <a:pt x="123" y="449"/>
                </a:cubicBezTo>
                <a:cubicBezTo>
                  <a:pt x="124" y="449"/>
                  <a:pt x="126" y="449"/>
                  <a:pt x="127" y="448"/>
                </a:cubicBezTo>
                <a:cubicBezTo>
                  <a:pt x="130" y="448"/>
                  <a:pt x="130" y="445"/>
                  <a:pt x="132" y="447"/>
                </a:cubicBezTo>
                <a:cubicBezTo>
                  <a:pt x="134" y="448"/>
                  <a:pt x="134" y="449"/>
                  <a:pt x="135" y="451"/>
                </a:cubicBezTo>
                <a:cubicBezTo>
                  <a:pt x="135" y="452"/>
                  <a:pt x="138" y="454"/>
                  <a:pt x="139" y="455"/>
                </a:cubicBezTo>
                <a:cubicBezTo>
                  <a:pt x="140" y="455"/>
                  <a:pt x="141" y="456"/>
                  <a:pt x="142" y="456"/>
                </a:cubicBezTo>
                <a:cubicBezTo>
                  <a:pt x="143" y="456"/>
                  <a:pt x="142" y="456"/>
                  <a:pt x="144" y="456"/>
                </a:cubicBezTo>
                <a:cubicBezTo>
                  <a:pt x="145" y="455"/>
                  <a:pt x="146" y="455"/>
                  <a:pt x="147" y="455"/>
                </a:cubicBezTo>
                <a:cubicBezTo>
                  <a:pt x="148" y="454"/>
                  <a:pt x="148" y="455"/>
                  <a:pt x="149" y="454"/>
                </a:cubicBezTo>
                <a:cubicBezTo>
                  <a:pt x="149" y="457"/>
                  <a:pt x="151" y="460"/>
                  <a:pt x="153" y="462"/>
                </a:cubicBezTo>
                <a:cubicBezTo>
                  <a:pt x="154" y="462"/>
                  <a:pt x="156" y="463"/>
                  <a:pt x="158" y="463"/>
                </a:cubicBezTo>
                <a:cubicBezTo>
                  <a:pt x="160" y="464"/>
                  <a:pt x="161" y="466"/>
                  <a:pt x="163" y="467"/>
                </a:cubicBezTo>
                <a:cubicBezTo>
                  <a:pt x="165" y="467"/>
                  <a:pt x="166" y="467"/>
                  <a:pt x="167" y="468"/>
                </a:cubicBezTo>
                <a:cubicBezTo>
                  <a:pt x="169" y="469"/>
                  <a:pt x="169" y="469"/>
                  <a:pt x="171" y="470"/>
                </a:cubicBezTo>
                <a:cubicBezTo>
                  <a:pt x="174" y="471"/>
                  <a:pt x="177" y="473"/>
                  <a:pt x="181" y="474"/>
                </a:cubicBezTo>
                <a:cubicBezTo>
                  <a:pt x="182" y="471"/>
                  <a:pt x="187" y="472"/>
                  <a:pt x="186" y="475"/>
                </a:cubicBezTo>
                <a:cubicBezTo>
                  <a:pt x="186" y="476"/>
                  <a:pt x="183" y="476"/>
                  <a:pt x="184" y="478"/>
                </a:cubicBezTo>
                <a:cubicBezTo>
                  <a:pt x="184" y="479"/>
                  <a:pt x="187" y="479"/>
                  <a:pt x="188" y="480"/>
                </a:cubicBezTo>
                <a:cubicBezTo>
                  <a:pt x="190" y="480"/>
                  <a:pt x="190" y="480"/>
                  <a:pt x="191" y="482"/>
                </a:cubicBezTo>
                <a:cubicBezTo>
                  <a:pt x="192" y="486"/>
                  <a:pt x="189" y="490"/>
                  <a:pt x="187" y="494"/>
                </a:cubicBezTo>
                <a:cubicBezTo>
                  <a:pt x="186" y="499"/>
                  <a:pt x="191" y="500"/>
                  <a:pt x="192" y="505"/>
                </a:cubicBezTo>
                <a:cubicBezTo>
                  <a:pt x="193" y="510"/>
                  <a:pt x="190" y="512"/>
                  <a:pt x="189" y="517"/>
                </a:cubicBezTo>
                <a:cubicBezTo>
                  <a:pt x="187" y="521"/>
                  <a:pt x="184" y="525"/>
                  <a:pt x="183" y="530"/>
                </a:cubicBezTo>
                <a:cubicBezTo>
                  <a:pt x="183" y="532"/>
                  <a:pt x="183" y="533"/>
                  <a:pt x="182" y="535"/>
                </a:cubicBezTo>
                <a:cubicBezTo>
                  <a:pt x="185" y="534"/>
                  <a:pt x="189" y="534"/>
                  <a:pt x="191" y="536"/>
                </a:cubicBezTo>
                <a:cubicBezTo>
                  <a:pt x="193" y="538"/>
                  <a:pt x="192" y="541"/>
                  <a:pt x="195" y="542"/>
                </a:cubicBezTo>
                <a:cubicBezTo>
                  <a:pt x="196" y="543"/>
                  <a:pt x="201" y="544"/>
                  <a:pt x="203" y="543"/>
                </a:cubicBezTo>
                <a:cubicBezTo>
                  <a:pt x="204" y="542"/>
                  <a:pt x="203" y="538"/>
                  <a:pt x="203" y="537"/>
                </a:cubicBezTo>
                <a:cubicBezTo>
                  <a:pt x="207" y="536"/>
                  <a:pt x="212" y="538"/>
                  <a:pt x="217" y="538"/>
                </a:cubicBezTo>
                <a:cubicBezTo>
                  <a:pt x="217" y="540"/>
                  <a:pt x="216" y="540"/>
                  <a:pt x="215" y="542"/>
                </a:cubicBezTo>
                <a:cubicBezTo>
                  <a:pt x="214" y="544"/>
                  <a:pt x="215" y="544"/>
                  <a:pt x="215" y="547"/>
                </a:cubicBezTo>
                <a:cubicBezTo>
                  <a:pt x="216" y="550"/>
                  <a:pt x="216" y="553"/>
                  <a:pt x="217" y="556"/>
                </a:cubicBezTo>
                <a:cubicBezTo>
                  <a:pt x="217" y="559"/>
                  <a:pt x="219" y="562"/>
                  <a:pt x="219" y="565"/>
                </a:cubicBezTo>
                <a:cubicBezTo>
                  <a:pt x="219" y="568"/>
                  <a:pt x="216" y="571"/>
                  <a:pt x="216" y="575"/>
                </a:cubicBezTo>
                <a:cubicBezTo>
                  <a:pt x="218" y="574"/>
                  <a:pt x="219" y="573"/>
                  <a:pt x="220" y="572"/>
                </a:cubicBezTo>
                <a:cubicBezTo>
                  <a:pt x="222" y="571"/>
                  <a:pt x="224" y="571"/>
                  <a:pt x="226" y="570"/>
                </a:cubicBezTo>
                <a:cubicBezTo>
                  <a:pt x="227" y="570"/>
                  <a:pt x="229" y="570"/>
                  <a:pt x="230" y="570"/>
                </a:cubicBezTo>
                <a:cubicBezTo>
                  <a:pt x="231" y="569"/>
                  <a:pt x="232" y="567"/>
                  <a:pt x="234" y="567"/>
                </a:cubicBezTo>
                <a:cubicBezTo>
                  <a:pt x="234" y="572"/>
                  <a:pt x="233" y="576"/>
                  <a:pt x="233" y="580"/>
                </a:cubicBezTo>
                <a:cubicBezTo>
                  <a:pt x="232" y="584"/>
                  <a:pt x="232" y="588"/>
                  <a:pt x="233" y="591"/>
                </a:cubicBezTo>
                <a:cubicBezTo>
                  <a:pt x="233" y="593"/>
                  <a:pt x="233" y="595"/>
                  <a:pt x="232" y="596"/>
                </a:cubicBezTo>
                <a:cubicBezTo>
                  <a:pt x="231" y="598"/>
                  <a:pt x="227" y="600"/>
                  <a:pt x="227" y="602"/>
                </a:cubicBezTo>
                <a:cubicBezTo>
                  <a:pt x="227" y="603"/>
                  <a:pt x="228" y="605"/>
                  <a:pt x="228" y="605"/>
                </a:cubicBezTo>
                <a:cubicBezTo>
                  <a:pt x="230" y="606"/>
                  <a:pt x="229" y="606"/>
                  <a:pt x="230" y="605"/>
                </a:cubicBezTo>
                <a:cubicBezTo>
                  <a:pt x="232" y="603"/>
                  <a:pt x="233" y="601"/>
                  <a:pt x="236" y="601"/>
                </a:cubicBezTo>
                <a:cubicBezTo>
                  <a:pt x="238" y="600"/>
                  <a:pt x="240" y="601"/>
                  <a:pt x="242" y="601"/>
                </a:cubicBezTo>
                <a:cubicBezTo>
                  <a:pt x="244" y="600"/>
                  <a:pt x="243" y="600"/>
                  <a:pt x="245" y="599"/>
                </a:cubicBezTo>
                <a:cubicBezTo>
                  <a:pt x="245" y="598"/>
                  <a:pt x="246" y="597"/>
                  <a:pt x="247" y="596"/>
                </a:cubicBezTo>
                <a:cubicBezTo>
                  <a:pt x="249" y="595"/>
                  <a:pt x="251" y="594"/>
                  <a:pt x="252" y="591"/>
                </a:cubicBezTo>
                <a:cubicBezTo>
                  <a:pt x="253" y="589"/>
                  <a:pt x="253" y="587"/>
                  <a:pt x="254" y="585"/>
                </a:cubicBezTo>
                <a:cubicBezTo>
                  <a:pt x="255" y="583"/>
                  <a:pt x="256" y="582"/>
                  <a:pt x="258" y="580"/>
                </a:cubicBezTo>
                <a:cubicBezTo>
                  <a:pt x="260" y="578"/>
                  <a:pt x="259" y="576"/>
                  <a:pt x="261" y="575"/>
                </a:cubicBezTo>
                <a:cubicBezTo>
                  <a:pt x="264" y="571"/>
                  <a:pt x="267" y="568"/>
                  <a:pt x="272" y="566"/>
                </a:cubicBezTo>
                <a:cubicBezTo>
                  <a:pt x="280" y="563"/>
                  <a:pt x="285" y="555"/>
                  <a:pt x="290" y="549"/>
                </a:cubicBezTo>
                <a:cubicBezTo>
                  <a:pt x="292" y="546"/>
                  <a:pt x="295" y="544"/>
                  <a:pt x="296" y="541"/>
                </a:cubicBezTo>
                <a:cubicBezTo>
                  <a:pt x="297" y="540"/>
                  <a:pt x="297" y="539"/>
                  <a:pt x="297" y="538"/>
                </a:cubicBezTo>
                <a:cubicBezTo>
                  <a:pt x="299" y="536"/>
                  <a:pt x="300" y="536"/>
                  <a:pt x="302" y="534"/>
                </a:cubicBezTo>
                <a:cubicBezTo>
                  <a:pt x="303" y="534"/>
                  <a:pt x="303" y="532"/>
                  <a:pt x="304" y="532"/>
                </a:cubicBezTo>
                <a:cubicBezTo>
                  <a:pt x="305" y="533"/>
                  <a:pt x="303" y="536"/>
                  <a:pt x="306" y="535"/>
                </a:cubicBezTo>
                <a:cubicBezTo>
                  <a:pt x="307" y="534"/>
                  <a:pt x="308" y="532"/>
                  <a:pt x="308" y="531"/>
                </a:cubicBezTo>
                <a:cubicBezTo>
                  <a:pt x="309" y="530"/>
                  <a:pt x="311" y="529"/>
                  <a:pt x="312" y="528"/>
                </a:cubicBezTo>
                <a:cubicBezTo>
                  <a:pt x="314" y="526"/>
                  <a:pt x="317" y="525"/>
                  <a:pt x="319" y="524"/>
                </a:cubicBezTo>
                <a:cubicBezTo>
                  <a:pt x="322" y="521"/>
                  <a:pt x="325" y="517"/>
                  <a:pt x="329" y="515"/>
                </a:cubicBezTo>
                <a:cubicBezTo>
                  <a:pt x="329" y="514"/>
                  <a:pt x="329" y="513"/>
                  <a:pt x="330" y="511"/>
                </a:cubicBezTo>
                <a:cubicBezTo>
                  <a:pt x="331" y="508"/>
                  <a:pt x="332" y="504"/>
                  <a:pt x="333" y="500"/>
                </a:cubicBezTo>
                <a:cubicBezTo>
                  <a:pt x="334" y="497"/>
                  <a:pt x="333" y="492"/>
                  <a:pt x="333" y="488"/>
                </a:cubicBezTo>
                <a:cubicBezTo>
                  <a:pt x="333" y="483"/>
                  <a:pt x="332" y="479"/>
                  <a:pt x="332" y="474"/>
                </a:cubicBezTo>
                <a:cubicBezTo>
                  <a:pt x="331" y="471"/>
                  <a:pt x="332" y="466"/>
                  <a:pt x="332" y="462"/>
                </a:cubicBezTo>
                <a:cubicBezTo>
                  <a:pt x="332" y="459"/>
                  <a:pt x="333" y="456"/>
                  <a:pt x="337" y="455"/>
                </a:cubicBezTo>
                <a:cubicBezTo>
                  <a:pt x="338" y="454"/>
                  <a:pt x="341" y="454"/>
                  <a:pt x="342" y="453"/>
                </a:cubicBezTo>
                <a:cubicBezTo>
                  <a:pt x="344" y="452"/>
                  <a:pt x="345" y="450"/>
                  <a:pt x="346" y="449"/>
                </a:cubicBezTo>
                <a:cubicBezTo>
                  <a:pt x="347" y="449"/>
                  <a:pt x="349" y="448"/>
                  <a:pt x="349" y="448"/>
                </a:cubicBezTo>
                <a:cubicBezTo>
                  <a:pt x="350" y="447"/>
                  <a:pt x="350" y="446"/>
                  <a:pt x="351" y="445"/>
                </a:cubicBezTo>
                <a:cubicBezTo>
                  <a:pt x="352" y="445"/>
                  <a:pt x="354" y="446"/>
                  <a:pt x="356" y="445"/>
                </a:cubicBezTo>
                <a:cubicBezTo>
                  <a:pt x="358" y="444"/>
                  <a:pt x="358" y="442"/>
                  <a:pt x="357" y="440"/>
                </a:cubicBezTo>
                <a:close/>
              </a:path>
            </a:pathLst>
          </a:custGeom>
          <a:solidFill>
            <a:schemeClr val="bg1"/>
          </a:solidFill>
          <a:ln w="7620" cap="rnd">
            <a:solidFill>
              <a:srgbClr val="A5A5A5"/>
            </a:solidFill>
            <a:prstDash val="solid"/>
            <a:round/>
            <a:headEnd/>
            <a:tailEnd/>
          </a:ln>
        </p:spPr>
        <p:txBody>
          <a:bodyPr vert="horz" wrap="square" lIns="84406" tIns="42203" rIns="84406" bIns="42203" numCol="1" anchor="t" anchorCtr="0" compatLnSpc="1">
            <a:prstTxWarp prst="textNoShape">
              <a:avLst/>
            </a:prstTxWarp>
          </a:bodyPr>
          <a:lstStyle/>
          <a:p>
            <a:endParaRPr lang="ja-JP" altLang="en-US" sz="1662" b="1" dirty="0">
              <a:latin typeface="BIZ UDPゴシック" panose="020B0400000000000000" pitchFamily="50" charset="-128"/>
              <a:ea typeface="BIZ UDPゴシック" panose="020B0400000000000000" pitchFamily="50" charset="-128"/>
            </a:endParaRPr>
          </a:p>
        </p:txBody>
      </p:sp>
      <p:grpSp>
        <p:nvGrpSpPr>
          <p:cNvPr id="11" name="グループ化 10">
            <a:extLst>
              <a:ext uri="{FF2B5EF4-FFF2-40B4-BE49-F238E27FC236}">
                <a16:creationId xmlns:a16="http://schemas.microsoft.com/office/drawing/2014/main" id="{CC7AD993-7D9F-4652-8003-A904707C96C4}"/>
              </a:ext>
            </a:extLst>
          </p:cNvPr>
          <p:cNvGrpSpPr/>
          <p:nvPr/>
        </p:nvGrpSpPr>
        <p:grpSpPr>
          <a:xfrm>
            <a:off x="2321444" y="4416091"/>
            <a:ext cx="1224857" cy="788204"/>
            <a:chOff x="2022994" y="4231941"/>
            <a:chExt cx="1372781" cy="788204"/>
          </a:xfrm>
        </p:grpSpPr>
        <p:pic>
          <p:nvPicPr>
            <p:cNvPr id="42" name="図 41">
              <a:extLst>
                <a:ext uri="{FF2B5EF4-FFF2-40B4-BE49-F238E27FC236}">
                  <a16:creationId xmlns:a16="http://schemas.microsoft.com/office/drawing/2014/main" id="{947AEB01-27AA-4E55-A0C7-AD82A44C1E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2994" y="4231941"/>
              <a:ext cx="788147" cy="788204"/>
            </a:xfrm>
            <a:prstGeom prst="rect">
              <a:avLst/>
            </a:prstGeom>
          </p:spPr>
        </p:pic>
        <p:pic>
          <p:nvPicPr>
            <p:cNvPr id="55" name="図 54">
              <a:extLst>
                <a:ext uri="{FF2B5EF4-FFF2-40B4-BE49-F238E27FC236}">
                  <a16:creationId xmlns:a16="http://schemas.microsoft.com/office/drawing/2014/main" id="{893CB56E-2ACA-46ED-9C70-FF4E4F143E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8484" y="4446383"/>
              <a:ext cx="577291" cy="422192"/>
            </a:xfrm>
            <a:prstGeom prst="rect">
              <a:avLst/>
            </a:prstGeom>
          </p:spPr>
        </p:pic>
      </p:grpSp>
      <p:grpSp>
        <p:nvGrpSpPr>
          <p:cNvPr id="4" name="グループ化 3">
            <a:extLst>
              <a:ext uri="{FF2B5EF4-FFF2-40B4-BE49-F238E27FC236}">
                <a16:creationId xmlns:a16="http://schemas.microsoft.com/office/drawing/2014/main" id="{44F8DCA4-8587-4C93-A855-A2832D9A0350}"/>
              </a:ext>
            </a:extLst>
          </p:cNvPr>
          <p:cNvGrpSpPr/>
          <p:nvPr/>
        </p:nvGrpSpPr>
        <p:grpSpPr>
          <a:xfrm>
            <a:off x="1103558" y="1892901"/>
            <a:ext cx="1418665" cy="1087855"/>
            <a:chOff x="1095983" y="2611480"/>
            <a:chExt cx="1418665" cy="1087855"/>
          </a:xfrm>
        </p:grpSpPr>
        <p:grpSp>
          <p:nvGrpSpPr>
            <p:cNvPr id="3" name="グループ化 2">
              <a:extLst>
                <a:ext uri="{FF2B5EF4-FFF2-40B4-BE49-F238E27FC236}">
                  <a16:creationId xmlns:a16="http://schemas.microsoft.com/office/drawing/2014/main" id="{9439E512-42AB-4316-AC60-AB610816AEE7}"/>
                </a:ext>
              </a:extLst>
            </p:cNvPr>
            <p:cNvGrpSpPr/>
            <p:nvPr/>
          </p:nvGrpSpPr>
          <p:grpSpPr>
            <a:xfrm>
              <a:off x="1337960" y="2727497"/>
              <a:ext cx="835867" cy="892621"/>
              <a:chOff x="1337960" y="2727497"/>
              <a:chExt cx="835867" cy="892621"/>
            </a:xfrm>
          </p:grpSpPr>
          <p:pic>
            <p:nvPicPr>
              <p:cNvPr id="43" name="図 42">
                <a:extLst>
                  <a:ext uri="{FF2B5EF4-FFF2-40B4-BE49-F238E27FC236}">
                    <a16:creationId xmlns:a16="http://schemas.microsoft.com/office/drawing/2014/main" id="{83FA5D5D-E45A-45E9-9BA0-696FF69688B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60166" y="3204884"/>
                <a:ext cx="368511" cy="415234"/>
              </a:xfrm>
              <a:prstGeom prst="rect">
                <a:avLst/>
              </a:prstGeom>
            </p:spPr>
          </p:pic>
          <p:pic>
            <p:nvPicPr>
              <p:cNvPr id="47" name="図 46">
                <a:extLst>
                  <a:ext uri="{FF2B5EF4-FFF2-40B4-BE49-F238E27FC236}">
                    <a16:creationId xmlns:a16="http://schemas.microsoft.com/office/drawing/2014/main" id="{8B56FA17-7681-4686-87EE-40C93966DD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37960" y="2870138"/>
                <a:ext cx="368511" cy="415234"/>
              </a:xfrm>
              <a:prstGeom prst="rect">
                <a:avLst/>
              </a:prstGeom>
            </p:spPr>
          </p:pic>
          <p:pic>
            <p:nvPicPr>
              <p:cNvPr id="57" name="図 56">
                <a:extLst>
                  <a:ext uri="{FF2B5EF4-FFF2-40B4-BE49-F238E27FC236}">
                    <a16:creationId xmlns:a16="http://schemas.microsoft.com/office/drawing/2014/main" id="{3FD7438D-1D46-47AD-92A7-AE3B93DBB0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5316" y="2727497"/>
                <a:ext cx="368511" cy="415234"/>
              </a:xfrm>
              <a:prstGeom prst="rect">
                <a:avLst/>
              </a:prstGeom>
            </p:spPr>
          </p:pic>
        </p:grpSp>
        <p:sp>
          <p:nvSpPr>
            <p:cNvPr id="40" name="楕円 39">
              <a:extLst>
                <a:ext uri="{FF2B5EF4-FFF2-40B4-BE49-F238E27FC236}">
                  <a16:creationId xmlns:a16="http://schemas.microsoft.com/office/drawing/2014/main" id="{D39276FD-5439-40CA-9270-E65C996C75E2}"/>
                </a:ext>
              </a:extLst>
            </p:cNvPr>
            <p:cNvSpPr/>
            <p:nvPr/>
          </p:nvSpPr>
          <p:spPr>
            <a:xfrm>
              <a:off x="1095983" y="2611480"/>
              <a:ext cx="1418665" cy="1087855"/>
            </a:xfrm>
            <a:prstGeom prst="ellipse">
              <a:avLst/>
            </a:prstGeom>
            <a:solidFill>
              <a:srgbClr val="224CE6">
                <a:alpha val="2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1" name="楕円 60">
            <a:extLst>
              <a:ext uri="{FF2B5EF4-FFF2-40B4-BE49-F238E27FC236}">
                <a16:creationId xmlns:a16="http://schemas.microsoft.com/office/drawing/2014/main" id="{E0A962CD-AAB6-418D-A17B-415E72E789F2}"/>
              </a:ext>
            </a:extLst>
          </p:cNvPr>
          <p:cNvSpPr/>
          <p:nvPr/>
        </p:nvSpPr>
        <p:spPr>
          <a:xfrm>
            <a:off x="1972962" y="4164874"/>
            <a:ext cx="1697061" cy="1200764"/>
          </a:xfrm>
          <a:prstGeom prst="ellipse">
            <a:avLst/>
          </a:prstGeom>
          <a:solidFill>
            <a:srgbClr val="FF99FF">
              <a:alpha val="2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テキスト ボックス 66">
            <a:extLst>
              <a:ext uri="{FF2B5EF4-FFF2-40B4-BE49-F238E27FC236}">
                <a16:creationId xmlns:a16="http://schemas.microsoft.com/office/drawing/2014/main" id="{F5F9B653-5C0A-41B5-9574-6C1F4B1682FC}"/>
              </a:ext>
            </a:extLst>
          </p:cNvPr>
          <p:cNvSpPr txBox="1"/>
          <p:nvPr/>
        </p:nvSpPr>
        <p:spPr>
          <a:xfrm>
            <a:off x="3209653" y="4022914"/>
            <a:ext cx="1098926" cy="497765"/>
          </a:xfrm>
          <a:prstGeom prst="rect">
            <a:avLst/>
          </a:prstGeom>
          <a:solidFill>
            <a:schemeClr val="bg1"/>
          </a:solidFill>
          <a:ln w="12700">
            <a:solidFill>
              <a:schemeClr val="tx1"/>
            </a:solidFill>
            <a:prstDash val="sysDot"/>
          </a:ln>
        </p:spPr>
        <p:txBody>
          <a:bodyPr wrap="square" anchor="ctr">
            <a:spAutoFit/>
          </a:bodyPr>
          <a:lstStyle/>
          <a:p>
            <a:pPr algn="ctr">
              <a:lnSpc>
                <a:spcPct val="130000"/>
              </a:lnSpc>
              <a:defRPr/>
            </a:pPr>
            <a:r>
              <a:rPr lang="ja-JP" altLang="en-US" sz="1100" b="1" dirty="0">
                <a:solidFill>
                  <a:sysClr val="windowText" lastClr="000000"/>
                </a:solidFill>
                <a:latin typeface="BIZ UDPゴシック" panose="020B0400000000000000" pitchFamily="50" charset="-128"/>
                <a:ea typeface="BIZ UDPゴシック" panose="020B0400000000000000" pitchFamily="50" charset="-128"/>
              </a:rPr>
              <a:t>住居専用地域</a:t>
            </a:r>
            <a:endParaRPr lang="en-US" altLang="ja-JP" sz="1100" b="1" dirty="0">
              <a:solidFill>
                <a:sysClr val="windowText" lastClr="000000"/>
              </a:solidFill>
              <a:latin typeface="BIZ UDPゴシック" panose="020B0400000000000000" pitchFamily="50" charset="-128"/>
              <a:ea typeface="BIZ UDPゴシック" panose="020B0400000000000000" pitchFamily="50" charset="-128"/>
            </a:endParaRPr>
          </a:p>
          <a:p>
            <a:pPr algn="ctr">
              <a:lnSpc>
                <a:spcPct val="130000"/>
              </a:lnSpc>
              <a:defRPr/>
            </a:pPr>
            <a:r>
              <a:rPr lang="ja-JP" altLang="en-US" sz="1100" b="1" dirty="0">
                <a:solidFill>
                  <a:sysClr val="windowText" lastClr="000000"/>
                </a:solidFill>
                <a:latin typeface="BIZ UDPゴシック" panose="020B0400000000000000" pitchFamily="50" charset="-128"/>
                <a:ea typeface="BIZ UDPゴシック" panose="020B0400000000000000" pitchFamily="50" charset="-128"/>
              </a:rPr>
              <a:t>（対象外）</a:t>
            </a:r>
            <a:endParaRPr lang="en-US" altLang="ja-JP" sz="1100" b="1"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68" name="テキスト ボックス 67">
            <a:extLst>
              <a:ext uri="{FF2B5EF4-FFF2-40B4-BE49-F238E27FC236}">
                <a16:creationId xmlns:a16="http://schemas.microsoft.com/office/drawing/2014/main" id="{1523075F-B60B-43B7-8F94-E20E6D7E4ED7}"/>
              </a:ext>
            </a:extLst>
          </p:cNvPr>
          <p:cNvSpPr txBox="1"/>
          <p:nvPr/>
        </p:nvSpPr>
        <p:spPr>
          <a:xfrm>
            <a:off x="737989" y="2980756"/>
            <a:ext cx="3677786" cy="719364"/>
          </a:xfrm>
          <a:prstGeom prst="rect">
            <a:avLst/>
          </a:prstGeom>
          <a:solidFill>
            <a:schemeClr val="bg1"/>
          </a:solidFill>
          <a:ln w="19050">
            <a:solidFill>
              <a:schemeClr val="tx1"/>
            </a:solidFill>
            <a:prstDash val="sysDot"/>
          </a:ln>
        </p:spPr>
        <p:txBody>
          <a:bodyPr wrap="square">
            <a:spAutoFit/>
          </a:bodyPr>
          <a:lstStyle/>
          <a:p>
            <a:pPr marR="0" lvl="0" algn="l" defTabSz="914400" rtl="0" eaLnBrk="1" fontAlgn="auto" latinLnBrk="0" hangingPunct="1">
              <a:lnSpc>
                <a:spcPct val="130000"/>
              </a:lnSpc>
              <a:spcBef>
                <a:spcPts val="0"/>
              </a:spcBef>
              <a:spcAft>
                <a:spcPts val="0"/>
              </a:spcAft>
              <a:buClrTx/>
              <a:buSzTx/>
              <a:buFontTx/>
              <a:buNone/>
              <a:tabLst/>
              <a:defRPr/>
            </a:pPr>
            <a:r>
              <a:rPr lang="ja-JP" altLang="en-US" sz="1200" b="1" dirty="0">
                <a:solidFill>
                  <a:sysClr val="windowText" lastClr="000000"/>
                </a:solidFill>
                <a:latin typeface="BIZ UDPゴシック" panose="020B0400000000000000" pitchFamily="50" charset="-128"/>
                <a:ea typeface="BIZ UDPゴシック" panose="020B0400000000000000" pitchFamily="50" charset="-128"/>
              </a:rPr>
              <a:t>■ 工業地域　（現行の産業集積促進地域）</a:t>
            </a:r>
            <a:endParaRPr lang="en-US" altLang="ja-JP" sz="1200" b="1" dirty="0">
              <a:solidFill>
                <a:sysClr val="windowText" lastClr="000000"/>
              </a:solidFill>
              <a:latin typeface="BIZ UDPゴシック" panose="020B0400000000000000" pitchFamily="50" charset="-128"/>
              <a:ea typeface="BIZ UDPゴシック" panose="020B0400000000000000" pitchFamily="50" charset="-128"/>
            </a:endParaRPr>
          </a:p>
          <a:p>
            <a:pPr marR="0" lvl="0" algn="l" defTabSz="914400" rtl="0" eaLnBrk="1" fontAlgn="auto" latinLnBrk="0" hangingPunct="1">
              <a:lnSpc>
                <a:spcPct val="130000"/>
              </a:lnSpc>
              <a:spcBef>
                <a:spcPts val="0"/>
              </a:spcBef>
              <a:spcAft>
                <a:spcPts val="0"/>
              </a:spcAft>
              <a:buClrTx/>
              <a:buSzTx/>
              <a:buFontTx/>
              <a:buNone/>
              <a:tabLst/>
              <a:defRPr/>
            </a:pPr>
            <a:r>
              <a:rPr lang="ja-JP" altLang="en-US" sz="1050" dirty="0">
                <a:solidFill>
                  <a:sysClr val="windowText" lastClr="000000"/>
                </a:solidFill>
                <a:latin typeface="BIZ UDPゴシック" panose="020B0400000000000000" pitchFamily="50" charset="-128"/>
                <a:ea typeface="BIZ UDPゴシック" panose="020B0400000000000000" pitchFamily="50" charset="-128"/>
              </a:rPr>
              <a:t>    工業専用地域・工業地域  又は</a:t>
            </a:r>
            <a:endParaRPr lang="en-US" altLang="ja-JP" sz="1050" dirty="0">
              <a:solidFill>
                <a:sysClr val="windowText" lastClr="000000"/>
              </a:solidFill>
              <a:latin typeface="BIZ UDPゴシック" panose="020B0400000000000000" pitchFamily="50" charset="-128"/>
              <a:ea typeface="BIZ UDPゴシック" panose="020B0400000000000000" pitchFamily="50" charset="-128"/>
            </a:endParaRPr>
          </a:p>
          <a:p>
            <a:pPr marR="0" lvl="0" algn="l" defTabSz="914400" rtl="0" eaLnBrk="1" fontAlgn="auto" latinLnBrk="0" hangingPunct="1">
              <a:lnSpc>
                <a:spcPct val="130000"/>
              </a:lnSpc>
              <a:spcBef>
                <a:spcPts val="0"/>
              </a:spcBef>
              <a:spcAft>
                <a:spcPts val="0"/>
              </a:spcAft>
              <a:buClrTx/>
              <a:buSzTx/>
              <a:buFontTx/>
              <a:buNone/>
              <a:tabLst/>
              <a:defRPr/>
            </a:pPr>
            <a:r>
              <a:rPr lang="ja-JP" altLang="en-US" sz="1050" dirty="0">
                <a:solidFill>
                  <a:sysClr val="windowText" lastClr="000000"/>
                </a:solidFill>
                <a:latin typeface="BIZ UDPゴシック" panose="020B0400000000000000" pitchFamily="50" charset="-128"/>
                <a:ea typeface="BIZ UDPゴシック" panose="020B0400000000000000" pitchFamily="50" charset="-128"/>
              </a:rPr>
              <a:t>    地区計画</a:t>
            </a:r>
            <a:r>
              <a:rPr lang="en-US" altLang="ja-JP" sz="1050" dirty="0">
                <a:solidFill>
                  <a:sysClr val="windowText" lastClr="000000"/>
                </a:solidFill>
                <a:latin typeface="BIZ UDPゴシック" panose="020B0400000000000000" pitchFamily="50" charset="-128"/>
                <a:ea typeface="BIZ UDPゴシック" panose="020B0400000000000000" pitchFamily="50" charset="-128"/>
              </a:rPr>
              <a:t>(※)</a:t>
            </a:r>
            <a:r>
              <a:rPr lang="ja-JP" altLang="en-US" sz="1050" dirty="0">
                <a:solidFill>
                  <a:sysClr val="windowText" lastClr="000000"/>
                </a:solidFill>
                <a:latin typeface="BIZ UDPゴシック" panose="020B0400000000000000" pitchFamily="50" charset="-128"/>
                <a:ea typeface="BIZ UDPゴシック" panose="020B0400000000000000" pitchFamily="50" charset="-128"/>
              </a:rPr>
              <a:t>を策定した準工業地域 　</a:t>
            </a:r>
            <a:r>
              <a:rPr lang="en-US" altLang="ja-JP" sz="900" dirty="0">
                <a:solidFill>
                  <a:sysClr val="windowText" lastClr="000000"/>
                </a:solidFill>
                <a:latin typeface="BIZ UDPゴシック" panose="020B0400000000000000" pitchFamily="50" charset="-128"/>
                <a:ea typeface="BIZ UDPゴシック" panose="020B0400000000000000" pitchFamily="50" charset="-128"/>
              </a:rPr>
              <a:t>※</a:t>
            </a:r>
            <a:r>
              <a:rPr lang="ja-JP" altLang="en-US" sz="900" dirty="0">
                <a:solidFill>
                  <a:sysClr val="windowText" lastClr="000000"/>
                </a:solidFill>
                <a:latin typeface="BIZ UDPゴシック" panose="020B0400000000000000" pitchFamily="50" charset="-128"/>
                <a:ea typeface="BIZ UDPゴシック" panose="020B0400000000000000" pitchFamily="50" charset="-128"/>
              </a:rPr>
              <a:t>住宅の建築を規制</a:t>
            </a:r>
            <a:endParaRPr lang="en-US" altLang="ja-JP" sz="90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70" name="Freeform 110">
            <a:extLst>
              <a:ext uri="{FF2B5EF4-FFF2-40B4-BE49-F238E27FC236}">
                <a16:creationId xmlns:a16="http://schemas.microsoft.com/office/drawing/2014/main" id="{F2CC8379-E2BB-4FBB-8340-49CE1BEA6D0C}"/>
              </a:ext>
            </a:extLst>
          </p:cNvPr>
          <p:cNvSpPr>
            <a:spLocks/>
          </p:cNvSpPr>
          <p:nvPr/>
        </p:nvSpPr>
        <p:spPr bwMode="auto">
          <a:xfrm>
            <a:off x="4914453" y="1668175"/>
            <a:ext cx="3960440" cy="4794909"/>
          </a:xfrm>
          <a:custGeom>
            <a:avLst/>
            <a:gdLst>
              <a:gd name="T0" fmla="*/ 317 w 358"/>
              <a:gd name="T1" fmla="*/ 427 h 606"/>
              <a:gd name="T2" fmla="*/ 293 w 358"/>
              <a:gd name="T3" fmla="*/ 410 h 606"/>
              <a:gd name="T4" fmla="*/ 283 w 358"/>
              <a:gd name="T5" fmla="*/ 374 h 606"/>
              <a:gd name="T6" fmla="*/ 274 w 358"/>
              <a:gd name="T7" fmla="*/ 322 h 606"/>
              <a:gd name="T8" fmla="*/ 243 w 358"/>
              <a:gd name="T9" fmla="*/ 311 h 606"/>
              <a:gd name="T10" fmla="*/ 238 w 358"/>
              <a:gd name="T11" fmla="*/ 268 h 606"/>
              <a:gd name="T12" fmla="*/ 232 w 358"/>
              <a:gd name="T13" fmla="*/ 236 h 606"/>
              <a:gd name="T14" fmla="*/ 222 w 358"/>
              <a:gd name="T15" fmla="*/ 220 h 606"/>
              <a:gd name="T16" fmla="*/ 230 w 358"/>
              <a:gd name="T17" fmla="*/ 202 h 606"/>
              <a:gd name="T18" fmla="*/ 244 w 358"/>
              <a:gd name="T19" fmla="*/ 193 h 606"/>
              <a:gd name="T20" fmla="*/ 234 w 358"/>
              <a:gd name="T21" fmla="*/ 175 h 606"/>
              <a:gd name="T22" fmla="*/ 237 w 358"/>
              <a:gd name="T23" fmla="*/ 158 h 606"/>
              <a:gd name="T24" fmla="*/ 238 w 358"/>
              <a:gd name="T25" fmla="*/ 137 h 606"/>
              <a:gd name="T26" fmla="*/ 237 w 358"/>
              <a:gd name="T27" fmla="*/ 119 h 606"/>
              <a:gd name="T28" fmla="*/ 244 w 358"/>
              <a:gd name="T29" fmla="*/ 102 h 606"/>
              <a:gd name="T30" fmla="*/ 257 w 358"/>
              <a:gd name="T31" fmla="*/ 89 h 606"/>
              <a:gd name="T32" fmla="*/ 260 w 358"/>
              <a:gd name="T33" fmla="*/ 67 h 606"/>
              <a:gd name="T34" fmla="*/ 249 w 358"/>
              <a:gd name="T35" fmla="*/ 49 h 606"/>
              <a:gd name="T36" fmla="*/ 196 w 358"/>
              <a:gd name="T37" fmla="*/ 49 h 606"/>
              <a:gd name="T38" fmla="*/ 157 w 358"/>
              <a:gd name="T39" fmla="*/ 45 h 606"/>
              <a:gd name="T40" fmla="*/ 131 w 358"/>
              <a:gd name="T41" fmla="*/ 29 h 606"/>
              <a:gd name="T42" fmla="*/ 113 w 358"/>
              <a:gd name="T43" fmla="*/ 8 h 606"/>
              <a:gd name="T44" fmla="*/ 97 w 358"/>
              <a:gd name="T45" fmla="*/ 8 h 606"/>
              <a:gd name="T46" fmla="*/ 93 w 358"/>
              <a:gd name="T47" fmla="*/ 36 h 606"/>
              <a:gd name="T48" fmla="*/ 79 w 358"/>
              <a:gd name="T49" fmla="*/ 59 h 606"/>
              <a:gd name="T50" fmla="*/ 69 w 358"/>
              <a:gd name="T51" fmla="*/ 70 h 606"/>
              <a:gd name="T52" fmla="*/ 69 w 358"/>
              <a:gd name="T53" fmla="*/ 90 h 606"/>
              <a:gd name="T54" fmla="*/ 63 w 358"/>
              <a:gd name="T55" fmla="*/ 104 h 606"/>
              <a:gd name="T56" fmla="*/ 51 w 358"/>
              <a:gd name="T57" fmla="*/ 122 h 606"/>
              <a:gd name="T58" fmla="*/ 24 w 358"/>
              <a:gd name="T59" fmla="*/ 131 h 606"/>
              <a:gd name="T60" fmla="*/ 15 w 358"/>
              <a:gd name="T61" fmla="*/ 158 h 606"/>
              <a:gd name="T62" fmla="*/ 1 w 358"/>
              <a:gd name="T63" fmla="*/ 182 h 606"/>
              <a:gd name="T64" fmla="*/ 11 w 358"/>
              <a:gd name="T65" fmla="*/ 199 h 606"/>
              <a:gd name="T66" fmla="*/ 26 w 358"/>
              <a:gd name="T67" fmla="*/ 229 h 606"/>
              <a:gd name="T68" fmla="*/ 57 w 358"/>
              <a:gd name="T69" fmla="*/ 227 h 606"/>
              <a:gd name="T70" fmla="*/ 64 w 358"/>
              <a:gd name="T71" fmla="*/ 257 h 606"/>
              <a:gd name="T72" fmla="*/ 77 w 358"/>
              <a:gd name="T73" fmla="*/ 285 h 606"/>
              <a:gd name="T74" fmla="*/ 95 w 358"/>
              <a:gd name="T75" fmla="*/ 323 h 606"/>
              <a:gd name="T76" fmla="*/ 91 w 358"/>
              <a:gd name="T77" fmla="*/ 350 h 606"/>
              <a:gd name="T78" fmla="*/ 95 w 358"/>
              <a:gd name="T79" fmla="*/ 376 h 606"/>
              <a:gd name="T80" fmla="*/ 90 w 358"/>
              <a:gd name="T81" fmla="*/ 407 h 606"/>
              <a:gd name="T82" fmla="*/ 109 w 358"/>
              <a:gd name="T83" fmla="*/ 437 h 606"/>
              <a:gd name="T84" fmla="*/ 127 w 358"/>
              <a:gd name="T85" fmla="*/ 448 h 606"/>
              <a:gd name="T86" fmla="*/ 144 w 358"/>
              <a:gd name="T87" fmla="*/ 456 h 606"/>
              <a:gd name="T88" fmla="*/ 163 w 358"/>
              <a:gd name="T89" fmla="*/ 467 h 606"/>
              <a:gd name="T90" fmla="*/ 184 w 358"/>
              <a:gd name="T91" fmla="*/ 478 h 606"/>
              <a:gd name="T92" fmla="*/ 189 w 358"/>
              <a:gd name="T93" fmla="*/ 517 h 606"/>
              <a:gd name="T94" fmla="*/ 203 w 358"/>
              <a:gd name="T95" fmla="*/ 543 h 606"/>
              <a:gd name="T96" fmla="*/ 217 w 358"/>
              <a:gd name="T97" fmla="*/ 556 h 606"/>
              <a:gd name="T98" fmla="*/ 230 w 358"/>
              <a:gd name="T99" fmla="*/ 570 h 606"/>
              <a:gd name="T100" fmla="*/ 227 w 358"/>
              <a:gd name="T101" fmla="*/ 602 h 606"/>
              <a:gd name="T102" fmla="*/ 245 w 358"/>
              <a:gd name="T103" fmla="*/ 599 h 606"/>
              <a:gd name="T104" fmla="*/ 261 w 358"/>
              <a:gd name="T105" fmla="*/ 575 h 606"/>
              <a:gd name="T106" fmla="*/ 302 w 358"/>
              <a:gd name="T107" fmla="*/ 534 h 606"/>
              <a:gd name="T108" fmla="*/ 319 w 358"/>
              <a:gd name="T109" fmla="*/ 524 h 606"/>
              <a:gd name="T110" fmla="*/ 332 w 358"/>
              <a:gd name="T111" fmla="*/ 474 h 606"/>
              <a:gd name="T112" fmla="*/ 349 w 358"/>
              <a:gd name="T113" fmla="*/ 448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8" h="606">
                <a:moveTo>
                  <a:pt x="357" y="440"/>
                </a:moveTo>
                <a:cubicBezTo>
                  <a:pt x="357" y="438"/>
                  <a:pt x="355" y="437"/>
                  <a:pt x="355" y="436"/>
                </a:cubicBezTo>
                <a:cubicBezTo>
                  <a:pt x="350" y="433"/>
                  <a:pt x="342" y="435"/>
                  <a:pt x="336" y="435"/>
                </a:cubicBezTo>
                <a:cubicBezTo>
                  <a:pt x="332" y="435"/>
                  <a:pt x="334" y="433"/>
                  <a:pt x="334" y="430"/>
                </a:cubicBezTo>
                <a:cubicBezTo>
                  <a:pt x="334" y="426"/>
                  <a:pt x="320" y="427"/>
                  <a:pt x="317" y="427"/>
                </a:cubicBezTo>
                <a:cubicBezTo>
                  <a:pt x="317" y="424"/>
                  <a:pt x="313" y="425"/>
                  <a:pt x="311" y="425"/>
                </a:cubicBezTo>
                <a:cubicBezTo>
                  <a:pt x="309" y="424"/>
                  <a:pt x="309" y="423"/>
                  <a:pt x="307" y="422"/>
                </a:cubicBezTo>
                <a:cubicBezTo>
                  <a:pt x="306" y="421"/>
                  <a:pt x="305" y="421"/>
                  <a:pt x="303" y="420"/>
                </a:cubicBezTo>
                <a:cubicBezTo>
                  <a:pt x="301" y="420"/>
                  <a:pt x="298" y="418"/>
                  <a:pt x="296" y="417"/>
                </a:cubicBezTo>
                <a:cubicBezTo>
                  <a:pt x="293" y="415"/>
                  <a:pt x="294" y="413"/>
                  <a:pt x="293" y="410"/>
                </a:cubicBezTo>
                <a:cubicBezTo>
                  <a:pt x="293" y="405"/>
                  <a:pt x="294" y="400"/>
                  <a:pt x="293" y="395"/>
                </a:cubicBezTo>
                <a:cubicBezTo>
                  <a:pt x="292" y="392"/>
                  <a:pt x="291" y="391"/>
                  <a:pt x="292" y="388"/>
                </a:cubicBezTo>
                <a:cubicBezTo>
                  <a:pt x="292" y="385"/>
                  <a:pt x="292" y="384"/>
                  <a:pt x="289" y="384"/>
                </a:cubicBezTo>
                <a:cubicBezTo>
                  <a:pt x="286" y="383"/>
                  <a:pt x="285" y="382"/>
                  <a:pt x="284" y="379"/>
                </a:cubicBezTo>
                <a:cubicBezTo>
                  <a:pt x="283" y="377"/>
                  <a:pt x="283" y="375"/>
                  <a:pt x="283" y="374"/>
                </a:cubicBezTo>
                <a:cubicBezTo>
                  <a:pt x="281" y="366"/>
                  <a:pt x="283" y="360"/>
                  <a:pt x="283" y="353"/>
                </a:cubicBezTo>
                <a:cubicBezTo>
                  <a:pt x="288" y="352"/>
                  <a:pt x="292" y="352"/>
                  <a:pt x="290" y="347"/>
                </a:cubicBezTo>
                <a:cubicBezTo>
                  <a:pt x="288" y="343"/>
                  <a:pt x="285" y="340"/>
                  <a:pt x="283" y="336"/>
                </a:cubicBezTo>
                <a:cubicBezTo>
                  <a:pt x="281" y="333"/>
                  <a:pt x="281" y="329"/>
                  <a:pt x="279" y="325"/>
                </a:cubicBezTo>
                <a:cubicBezTo>
                  <a:pt x="278" y="322"/>
                  <a:pt x="277" y="323"/>
                  <a:pt x="274" y="322"/>
                </a:cubicBezTo>
                <a:cubicBezTo>
                  <a:pt x="271" y="322"/>
                  <a:pt x="270" y="322"/>
                  <a:pt x="268" y="321"/>
                </a:cubicBezTo>
                <a:cubicBezTo>
                  <a:pt x="266" y="320"/>
                  <a:pt x="264" y="320"/>
                  <a:pt x="262" y="319"/>
                </a:cubicBezTo>
                <a:cubicBezTo>
                  <a:pt x="260" y="318"/>
                  <a:pt x="259" y="317"/>
                  <a:pt x="257" y="317"/>
                </a:cubicBezTo>
                <a:cubicBezTo>
                  <a:pt x="253" y="316"/>
                  <a:pt x="248" y="319"/>
                  <a:pt x="245" y="316"/>
                </a:cubicBezTo>
                <a:cubicBezTo>
                  <a:pt x="244" y="315"/>
                  <a:pt x="244" y="312"/>
                  <a:pt x="243" y="311"/>
                </a:cubicBezTo>
                <a:cubicBezTo>
                  <a:pt x="241" y="309"/>
                  <a:pt x="240" y="307"/>
                  <a:pt x="239" y="305"/>
                </a:cubicBezTo>
                <a:cubicBezTo>
                  <a:pt x="237" y="300"/>
                  <a:pt x="234" y="296"/>
                  <a:pt x="232" y="292"/>
                </a:cubicBezTo>
                <a:cubicBezTo>
                  <a:pt x="232" y="289"/>
                  <a:pt x="229" y="286"/>
                  <a:pt x="230" y="283"/>
                </a:cubicBezTo>
                <a:cubicBezTo>
                  <a:pt x="230" y="281"/>
                  <a:pt x="232" y="279"/>
                  <a:pt x="234" y="278"/>
                </a:cubicBezTo>
                <a:cubicBezTo>
                  <a:pt x="237" y="275"/>
                  <a:pt x="238" y="273"/>
                  <a:pt x="238" y="268"/>
                </a:cubicBezTo>
                <a:cubicBezTo>
                  <a:pt x="238" y="264"/>
                  <a:pt x="239" y="261"/>
                  <a:pt x="239" y="258"/>
                </a:cubicBezTo>
                <a:cubicBezTo>
                  <a:pt x="239" y="256"/>
                  <a:pt x="239" y="254"/>
                  <a:pt x="239" y="252"/>
                </a:cubicBezTo>
                <a:cubicBezTo>
                  <a:pt x="239" y="249"/>
                  <a:pt x="238" y="249"/>
                  <a:pt x="237" y="247"/>
                </a:cubicBezTo>
                <a:cubicBezTo>
                  <a:pt x="236" y="245"/>
                  <a:pt x="236" y="243"/>
                  <a:pt x="236" y="241"/>
                </a:cubicBezTo>
                <a:cubicBezTo>
                  <a:pt x="236" y="238"/>
                  <a:pt x="235" y="238"/>
                  <a:pt x="232" y="236"/>
                </a:cubicBezTo>
                <a:cubicBezTo>
                  <a:pt x="230" y="235"/>
                  <a:pt x="229" y="234"/>
                  <a:pt x="227" y="233"/>
                </a:cubicBezTo>
                <a:cubicBezTo>
                  <a:pt x="225" y="232"/>
                  <a:pt x="223" y="231"/>
                  <a:pt x="221" y="229"/>
                </a:cubicBezTo>
                <a:cubicBezTo>
                  <a:pt x="221" y="229"/>
                  <a:pt x="217" y="227"/>
                  <a:pt x="217" y="227"/>
                </a:cubicBezTo>
                <a:cubicBezTo>
                  <a:pt x="217" y="226"/>
                  <a:pt x="216" y="225"/>
                  <a:pt x="217" y="225"/>
                </a:cubicBezTo>
                <a:cubicBezTo>
                  <a:pt x="219" y="225"/>
                  <a:pt x="221" y="222"/>
                  <a:pt x="222" y="220"/>
                </a:cubicBezTo>
                <a:cubicBezTo>
                  <a:pt x="223" y="220"/>
                  <a:pt x="224" y="220"/>
                  <a:pt x="224" y="219"/>
                </a:cubicBezTo>
                <a:cubicBezTo>
                  <a:pt x="225" y="218"/>
                  <a:pt x="224" y="217"/>
                  <a:pt x="225" y="216"/>
                </a:cubicBezTo>
                <a:cubicBezTo>
                  <a:pt x="226" y="214"/>
                  <a:pt x="231" y="216"/>
                  <a:pt x="230" y="213"/>
                </a:cubicBezTo>
                <a:cubicBezTo>
                  <a:pt x="230" y="210"/>
                  <a:pt x="227" y="210"/>
                  <a:pt x="225" y="209"/>
                </a:cubicBezTo>
                <a:cubicBezTo>
                  <a:pt x="221" y="207"/>
                  <a:pt x="228" y="204"/>
                  <a:pt x="230" y="202"/>
                </a:cubicBezTo>
                <a:cubicBezTo>
                  <a:pt x="231" y="201"/>
                  <a:pt x="231" y="200"/>
                  <a:pt x="232" y="199"/>
                </a:cubicBezTo>
                <a:cubicBezTo>
                  <a:pt x="233" y="199"/>
                  <a:pt x="234" y="198"/>
                  <a:pt x="234" y="197"/>
                </a:cubicBezTo>
                <a:cubicBezTo>
                  <a:pt x="235" y="197"/>
                  <a:pt x="236" y="197"/>
                  <a:pt x="237" y="196"/>
                </a:cubicBezTo>
                <a:cubicBezTo>
                  <a:pt x="238" y="195"/>
                  <a:pt x="238" y="194"/>
                  <a:pt x="239" y="193"/>
                </a:cubicBezTo>
                <a:cubicBezTo>
                  <a:pt x="240" y="190"/>
                  <a:pt x="241" y="192"/>
                  <a:pt x="244" y="193"/>
                </a:cubicBezTo>
                <a:cubicBezTo>
                  <a:pt x="245" y="193"/>
                  <a:pt x="250" y="193"/>
                  <a:pt x="251" y="192"/>
                </a:cubicBezTo>
                <a:cubicBezTo>
                  <a:pt x="253" y="190"/>
                  <a:pt x="248" y="189"/>
                  <a:pt x="246" y="188"/>
                </a:cubicBezTo>
                <a:cubicBezTo>
                  <a:pt x="245" y="186"/>
                  <a:pt x="244" y="184"/>
                  <a:pt x="243" y="183"/>
                </a:cubicBezTo>
                <a:cubicBezTo>
                  <a:pt x="241" y="182"/>
                  <a:pt x="237" y="182"/>
                  <a:pt x="236" y="180"/>
                </a:cubicBezTo>
                <a:cubicBezTo>
                  <a:pt x="235" y="179"/>
                  <a:pt x="235" y="177"/>
                  <a:pt x="234" y="175"/>
                </a:cubicBezTo>
                <a:cubicBezTo>
                  <a:pt x="232" y="173"/>
                  <a:pt x="230" y="173"/>
                  <a:pt x="229" y="171"/>
                </a:cubicBezTo>
                <a:cubicBezTo>
                  <a:pt x="229" y="170"/>
                  <a:pt x="229" y="169"/>
                  <a:pt x="229" y="168"/>
                </a:cubicBezTo>
                <a:cubicBezTo>
                  <a:pt x="229" y="167"/>
                  <a:pt x="227" y="167"/>
                  <a:pt x="227" y="166"/>
                </a:cubicBezTo>
                <a:cubicBezTo>
                  <a:pt x="227" y="164"/>
                  <a:pt x="227" y="163"/>
                  <a:pt x="228" y="161"/>
                </a:cubicBezTo>
                <a:cubicBezTo>
                  <a:pt x="231" y="158"/>
                  <a:pt x="234" y="160"/>
                  <a:pt x="237" y="158"/>
                </a:cubicBezTo>
                <a:cubicBezTo>
                  <a:pt x="238" y="157"/>
                  <a:pt x="237" y="155"/>
                  <a:pt x="238" y="154"/>
                </a:cubicBezTo>
                <a:cubicBezTo>
                  <a:pt x="239" y="152"/>
                  <a:pt x="240" y="153"/>
                  <a:pt x="241" y="151"/>
                </a:cubicBezTo>
                <a:cubicBezTo>
                  <a:pt x="241" y="149"/>
                  <a:pt x="241" y="148"/>
                  <a:pt x="240" y="147"/>
                </a:cubicBezTo>
                <a:cubicBezTo>
                  <a:pt x="240" y="145"/>
                  <a:pt x="238" y="145"/>
                  <a:pt x="238" y="143"/>
                </a:cubicBezTo>
                <a:cubicBezTo>
                  <a:pt x="237" y="141"/>
                  <a:pt x="238" y="139"/>
                  <a:pt x="238" y="137"/>
                </a:cubicBezTo>
                <a:cubicBezTo>
                  <a:pt x="238" y="135"/>
                  <a:pt x="238" y="134"/>
                  <a:pt x="238" y="132"/>
                </a:cubicBezTo>
                <a:cubicBezTo>
                  <a:pt x="238" y="131"/>
                  <a:pt x="237" y="130"/>
                  <a:pt x="238" y="129"/>
                </a:cubicBezTo>
                <a:cubicBezTo>
                  <a:pt x="238" y="127"/>
                  <a:pt x="239" y="127"/>
                  <a:pt x="241" y="126"/>
                </a:cubicBezTo>
                <a:cubicBezTo>
                  <a:pt x="243" y="125"/>
                  <a:pt x="243" y="125"/>
                  <a:pt x="242" y="123"/>
                </a:cubicBezTo>
                <a:cubicBezTo>
                  <a:pt x="241" y="121"/>
                  <a:pt x="239" y="120"/>
                  <a:pt x="237" y="119"/>
                </a:cubicBezTo>
                <a:cubicBezTo>
                  <a:pt x="234" y="118"/>
                  <a:pt x="230" y="120"/>
                  <a:pt x="227" y="117"/>
                </a:cubicBezTo>
                <a:cubicBezTo>
                  <a:pt x="225" y="114"/>
                  <a:pt x="227" y="114"/>
                  <a:pt x="229" y="112"/>
                </a:cubicBezTo>
                <a:cubicBezTo>
                  <a:pt x="230" y="111"/>
                  <a:pt x="232" y="109"/>
                  <a:pt x="233" y="108"/>
                </a:cubicBezTo>
                <a:cubicBezTo>
                  <a:pt x="235" y="106"/>
                  <a:pt x="237" y="105"/>
                  <a:pt x="239" y="105"/>
                </a:cubicBezTo>
                <a:cubicBezTo>
                  <a:pt x="241" y="104"/>
                  <a:pt x="242" y="104"/>
                  <a:pt x="244" y="102"/>
                </a:cubicBezTo>
                <a:cubicBezTo>
                  <a:pt x="245" y="101"/>
                  <a:pt x="246" y="101"/>
                  <a:pt x="247" y="100"/>
                </a:cubicBezTo>
                <a:cubicBezTo>
                  <a:pt x="248" y="100"/>
                  <a:pt x="248" y="100"/>
                  <a:pt x="249" y="99"/>
                </a:cubicBezTo>
                <a:cubicBezTo>
                  <a:pt x="250" y="98"/>
                  <a:pt x="250" y="97"/>
                  <a:pt x="251" y="96"/>
                </a:cubicBezTo>
                <a:cubicBezTo>
                  <a:pt x="252" y="95"/>
                  <a:pt x="252" y="95"/>
                  <a:pt x="254" y="94"/>
                </a:cubicBezTo>
                <a:cubicBezTo>
                  <a:pt x="255" y="94"/>
                  <a:pt x="259" y="92"/>
                  <a:pt x="257" y="89"/>
                </a:cubicBezTo>
                <a:cubicBezTo>
                  <a:pt x="256" y="87"/>
                  <a:pt x="253" y="89"/>
                  <a:pt x="253" y="87"/>
                </a:cubicBezTo>
                <a:cubicBezTo>
                  <a:pt x="252" y="85"/>
                  <a:pt x="254" y="85"/>
                  <a:pt x="254" y="84"/>
                </a:cubicBezTo>
                <a:cubicBezTo>
                  <a:pt x="255" y="82"/>
                  <a:pt x="255" y="83"/>
                  <a:pt x="255" y="81"/>
                </a:cubicBezTo>
                <a:cubicBezTo>
                  <a:pt x="255" y="78"/>
                  <a:pt x="254" y="78"/>
                  <a:pt x="257" y="77"/>
                </a:cubicBezTo>
                <a:cubicBezTo>
                  <a:pt x="261" y="74"/>
                  <a:pt x="261" y="71"/>
                  <a:pt x="260" y="67"/>
                </a:cubicBezTo>
                <a:cubicBezTo>
                  <a:pt x="260" y="62"/>
                  <a:pt x="257" y="59"/>
                  <a:pt x="254" y="56"/>
                </a:cubicBezTo>
                <a:cubicBezTo>
                  <a:pt x="253" y="55"/>
                  <a:pt x="253" y="55"/>
                  <a:pt x="252" y="54"/>
                </a:cubicBezTo>
                <a:cubicBezTo>
                  <a:pt x="252" y="53"/>
                  <a:pt x="252" y="52"/>
                  <a:pt x="251" y="51"/>
                </a:cubicBezTo>
                <a:cubicBezTo>
                  <a:pt x="251" y="50"/>
                  <a:pt x="250" y="49"/>
                  <a:pt x="250" y="49"/>
                </a:cubicBezTo>
                <a:cubicBezTo>
                  <a:pt x="249" y="49"/>
                  <a:pt x="249" y="49"/>
                  <a:pt x="249" y="49"/>
                </a:cubicBezTo>
                <a:cubicBezTo>
                  <a:pt x="246" y="50"/>
                  <a:pt x="242" y="48"/>
                  <a:pt x="238" y="49"/>
                </a:cubicBezTo>
                <a:cubicBezTo>
                  <a:pt x="236" y="50"/>
                  <a:pt x="233" y="50"/>
                  <a:pt x="231" y="50"/>
                </a:cubicBezTo>
                <a:cubicBezTo>
                  <a:pt x="228" y="49"/>
                  <a:pt x="222" y="47"/>
                  <a:pt x="219" y="46"/>
                </a:cubicBezTo>
                <a:cubicBezTo>
                  <a:pt x="215" y="43"/>
                  <a:pt x="209" y="45"/>
                  <a:pt x="204" y="46"/>
                </a:cubicBezTo>
                <a:cubicBezTo>
                  <a:pt x="201" y="46"/>
                  <a:pt x="197" y="45"/>
                  <a:pt x="196" y="49"/>
                </a:cubicBezTo>
                <a:cubicBezTo>
                  <a:pt x="195" y="51"/>
                  <a:pt x="192" y="50"/>
                  <a:pt x="190" y="52"/>
                </a:cubicBezTo>
                <a:cubicBezTo>
                  <a:pt x="186" y="57"/>
                  <a:pt x="182" y="45"/>
                  <a:pt x="179" y="43"/>
                </a:cubicBezTo>
                <a:cubicBezTo>
                  <a:pt x="173" y="39"/>
                  <a:pt x="172" y="43"/>
                  <a:pt x="170" y="49"/>
                </a:cubicBezTo>
                <a:cubicBezTo>
                  <a:pt x="167" y="49"/>
                  <a:pt x="164" y="49"/>
                  <a:pt x="161" y="49"/>
                </a:cubicBezTo>
                <a:cubicBezTo>
                  <a:pt x="160" y="48"/>
                  <a:pt x="158" y="45"/>
                  <a:pt x="157" y="45"/>
                </a:cubicBezTo>
                <a:cubicBezTo>
                  <a:pt x="156" y="49"/>
                  <a:pt x="153" y="55"/>
                  <a:pt x="148" y="55"/>
                </a:cubicBezTo>
                <a:cubicBezTo>
                  <a:pt x="144" y="54"/>
                  <a:pt x="142" y="49"/>
                  <a:pt x="140" y="46"/>
                </a:cubicBezTo>
                <a:cubicBezTo>
                  <a:pt x="139" y="45"/>
                  <a:pt x="139" y="43"/>
                  <a:pt x="138" y="41"/>
                </a:cubicBezTo>
                <a:cubicBezTo>
                  <a:pt x="137" y="40"/>
                  <a:pt x="136" y="41"/>
                  <a:pt x="135" y="40"/>
                </a:cubicBezTo>
                <a:cubicBezTo>
                  <a:pt x="131" y="39"/>
                  <a:pt x="130" y="33"/>
                  <a:pt x="131" y="29"/>
                </a:cubicBezTo>
                <a:cubicBezTo>
                  <a:pt x="132" y="25"/>
                  <a:pt x="132" y="20"/>
                  <a:pt x="136" y="16"/>
                </a:cubicBezTo>
                <a:cubicBezTo>
                  <a:pt x="139" y="14"/>
                  <a:pt x="131" y="13"/>
                  <a:pt x="130" y="13"/>
                </a:cubicBezTo>
                <a:cubicBezTo>
                  <a:pt x="128" y="12"/>
                  <a:pt x="126" y="11"/>
                  <a:pt x="125" y="11"/>
                </a:cubicBezTo>
                <a:cubicBezTo>
                  <a:pt x="123" y="10"/>
                  <a:pt x="123" y="9"/>
                  <a:pt x="122" y="8"/>
                </a:cubicBezTo>
                <a:cubicBezTo>
                  <a:pt x="119" y="8"/>
                  <a:pt x="116" y="8"/>
                  <a:pt x="113" y="8"/>
                </a:cubicBezTo>
                <a:cubicBezTo>
                  <a:pt x="110" y="7"/>
                  <a:pt x="104" y="5"/>
                  <a:pt x="102" y="2"/>
                </a:cubicBezTo>
                <a:cubicBezTo>
                  <a:pt x="101" y="0"/>
                  <a:pt x="99" y="0"/>
                  <a:pt x="96" y="0"/>
                </a:cubicBezTo>
                <a:cubicBezTo>
                  <a:pt x="96" y="1"/>
                  <a:pt x="96" y="2"/>
                  <a:pt x="96" y="3"/>
                </a:cubicBezTo>
                <a:cubicBezTo>
                  <a:pt x="96" y="4"/>
                  <a:pt x="95" y="4"/>
                  <a:pt x="95" y="5"/>
                </a:cubicBezTo>
                <a:cubicBezTo>
                  <a:pt x="95" y="6"/>
                  <a:pt x="96" y="7"/>
                  <a:pt x="97" y="8"/>
                </a:cubicBezTo>
                <a:cubicBezTo>
                  <a:pt x="97" y="9"/>
                  <a:pt x="95" y="10"/>
                  <a:pt x="95" y="12"/>
                </a:cubicBezTo>
                <a:cubicBezTo>
                  <a:pt x="95" y="14"/>
                  <a:pt x="96" y="15"/>
                  <a:pt x="96" y="17"/>
                </a:cubicBezTo>
                <a:cubicBezTo>
                  <a:pt x="96" y="20"/>
                  <a:pt x="96" y="23"/>
                  <a:pt x="95" y="26"/>
                </a:cubicBezTo>
                <a:cubicBezTo>
                  <a:pt x="94" y="27"/>
                  <a:pt x="93" y="28"/>
                  <a:pt x="93" y="30"/>
                </a:cubicBezTo>
                <a:cubicBezTo>
                  <a:pt x="93" y="32"/>
                  <a:pt x="93" y="34"/>
                  <a:pt x="93" y="36"/>
                </a:cubicBezTo>
                <a:cubicBezTo>
                  <a:pt x="92" y="39"/>
                  <a:pt x="91" y="38"/>
                  <a:pt x="89" y="40"/>
                </a:cubicBezTo>
                <a:cubicBezTo>
                  <a:pt x="88" y="41"/>
                  <a:pt x="88" y="43"/>
                  <a:pt x="87" y="45"/>
                </a:cubicBezTo>
                <a:cubicBezTo>
                  <a:pt x="86" y="48"/>
                  <a:pt x="83" y="49"/>
                  <a:pt x="80" y="52"/>
                </a:cubicBezTo>
                <a:cubicBezTo>
                  <a:pt x="79" y="53"/>
                  <a:pt x="78" y="55"/>
                  <a:pt x="77" y="56"/>
                </a:cubicBezTo>
                <a:cubicBezTo>
                  <a:pt x="77" y="58"/>
                  <a:pt x="78" y="58"/>
                  <a:pt x="79" y="59"/>
                </a:cubicBezTo>
                <a:cubicBezTo>
                  <a:pt x="79" y="60"/>
                  <a:pt x="79" y="60"/>
                  <a:pt x="79" y="61"/>
                </a:cubicBezTo>
                <a:cubicBezTo>
                  <a:pt x="79" y="62"/>
                  <a:pt x="79" y="64"/>
                  <a:pt x="79" y="65"/>
                </a:cubicBezTo>
                <a:cubicBezTo>
                  <a:pt x="78" y="66"/>
                  <a:pt x="74" y="67"/>
                  <a:pt x="73" y="69"/>
                </a:cubicBezTo>
                <a:cubicBezTo>
                  <a:pt x="72" y="69"/>
                  <a:pt x="72" y="69"/>
                  <a:pt x="72" y="70"/>
                </a:cubicBezTo>
                <a:cubicBezTo>
                  <a:pt x="71" y="70"/>
                  <a:pt x="70" y="70"/>
                  <a:pt x="69" y="70"/>
                </a:cubicBezTo>
                <a:cubicBezTo>
                  <a:pt x="68" y="71"/>
                  <a:pt x="67" y="72"/>
                  <a:pt x="68" y="74"/>
                </a:cubicBezTo>
                <a:cubicBezTo>
                  <a:pt x="68" y="75"/>
                  <a:pt x="69" y="77"/>
                  <a:pt x="68" y="79"/>
                </a:cubicBezTo>
                <a:cubicBezTo>
                  <a:pt x="67" y="81"/>
                  <a:pt x="65" y="83"/>
                  <a:pt x="66" y="86"/>
                </a:cubicBezTo>
                <a:cubicBezTo>
                  <a:pt x="67" y="88"/>
                  <a:pt x="67" y="86"/>
                  <a:pt x="68" y="87"/>
                </a:cubicBezTo>
                <a:cubicBezTo>
                  <a:pt x="69" y="88"/>
                  <a:pt x="69" y="88"/>
                  <a:pt x="69" y="90"/>
                </a:cubicBezTo>
                <a:cubicBezTo>
                  <a:pt x="69" y="91"/>
                  <a:pt x="70" y="91"/>
                  <a:pt x="70" y="92"/>
                </a:cubicBezTo>
                <a:cubicBezTo>
                  <a:pt x="71" y="94"/>
                  <a:pt x="72" y="95"/>
                  <a:pt x="72" y="97"/>
                </a:cubicBezTo>
                <a:cubicBezTo>
                  <a:pt x="72" y="100"/>
                  <a:pt x="69" y="100"/>
                  <a:pt x="68" y="102"/>
                </a:cubicBezTo>
                <a:cubicBezTo>
                  <a:pt x="68" y="102"/>
                  <a:pt x="67" y="103"/>
                  <a:pt x="67" y="104"/>
                </a:cubicBezTo>
                <a:cubicBezTo>
                  <a:pt x="66" y="104"/>
                  <a:pt x="64" y="104"/>
                  <a:pt x="63" y="104"/>
                </a:cubicBezTo>
                <a:cubicBezTo>
                  <a:pt x="61" y="104"/>
                  <a:pt x="60" y="103"/>
                  <a:pt x="58" y="104"/>
                </a:cubicBezTo>
                <a:cubicBezTo>
                  <a:pt x="57" y="105"/>
                  <a:pt x="55" y="107"/>
                  <a:pt x="54" y="108"/>
                </a:cubicBezTo>
                <a:cubicBezTo>
                  <a:pt x="53" y="109"/>
                  <a:pt x="53" y="111"/>
                  <a:pt x="52" y="112"/>
                </a:cubicBezTo>
                <a:cubicBezTo>
                  <a:pt x="51" y="114"/>
                  <a:pt x="50" y="115"/>
                  <a:pt x="51" y="117"/>
                </a:cubicBezTo>
                <a:cubicBezTo>
                  <a:pt x="51" y="118"/>
                  <a:pt x="52" y="121"/>
                  <a:pt x="51" y="122"/>
                </a:cubicBezTo>
                <a:cubicBezTo>
                  <a:pt x="50" y="124"/>
                  <a:pt x="42" y="123"/>
                  <a:pt x="43" y="120"/>
                </a:cubicBezTo>
                <a:cubicBezTo>
                  <a:pt x="42" y="120"/>
                  <a:pt x="40" y="119"/>
                  <a:pt x="39" y="120"/>
                </a:cubicBezTo>
                <a:cubicBezTo>
                  <a:pt x="38" y="120"/>
                  <a:pt x="38" y="122"/>
                  <a:pt x="38" y="123"/>
                </a:cubicBezTo>
                <a:cubicBezTo>
                  <a:pt x="36" y="124"/>
                  <a:pt x="33" y="125"/>
                  <a:pt x="31" y="126"/>
                </a:cubicBezTo>
                <a:cubicBezTo>
                  <a:pt x="28" y="128"/>
                  <a:pt x="27" y="130"/>
                  <a:pt x="24" y="131"/>
                </a:cubicBezTo>
                <a:cubicBezTo>
                  <a:pt x="21" y="131"/>
                  <a:pt x="18" y="130"/>
                  <a:pt x="15" y="131"/>
                </a:cubicBezTo>
                <a:cubicBezTo>
                  <a:pt x="14" y="132"/>
                  <a:pt x="17" y="133"/>
                  <a:pt x="18" y="134"/>
                </a:cubicBezTo>
                <a:cubicBezTo>
                  <a:pt x="21" y="137"/>
                  <a:pt x="18" y="140"/>
                  <a:pt x="17" y="144"/>
                </a:cubicBezTo>
                <a:cubicBezTo>
                  <a:pt x="16" y="145"/>
                  <a:pt x="17" y="147"/>
                  <a:pt x="17" y="148"/>
                </a:cubicBezTo>
                <a:cubicBezTo>
                  <a:pt x="17" y="152"/>
                  <a:pt x="15" y="154"/>
                  <a:pt x="15" y="158"/>
                </a:cubicBezTo>
                <a:cubicBezTo>
                  <a:pt x="15" y="159"/>
                  <a:pt x="15" y="160"/>
                  <a:pt x="15" y="161"/>
                </a:cubicBezTo>
                <a:cubicBezTo>
                  <a:pt x="14" y="163"/>
                  <a:pt x="13" y="164"/>
                  <a:pt x="12" y="166"/>
                </a:cubicBezTo>
                <a:cubicBezTo>
                  <a:pt x="12" y="167"/>
                  <a:pt x="12" y="169"/>
                  <a:pt x="11" y="170"/>
                </a:cubicBezTo>
                <a:cubicBezTo>
                  <a:pt x="10" y="172"/>
                  <a:pt x="10" y="174"/>
                  <a:pt x="9" y="175"/>
                </a:cubicBezTo>
                <a:cubicBezTo>
                  <a:pt x="7" y="178"/>
                  <a:pt x="3" y="179"/>
                  <a:pt x="1" y="182"/>
                </a:cubicBezTo>
                <a:cubicBezTo>
                  <a:pt x="1" y="183"/>
                  <a:pt x="0" y="185"/>
                  <a:pt x="0" y="187"/>
                </a:cubicBezTo>
                <a:cubicBezTo>
                  <a:pt x="0" y="191"/>
                  <a:pt x="2" y="189"/>
                  <a:pt x="5" y="191"/>
                </a:cubicBezTo>
                <a:cubicBezTo>
                  <a:pt x="6" y="192"/>
                  <a:pt x="7" y="193"/>
                  <a:pt x="8" y="193"/>
                </a:cubicBezTo>
                <a:cubicBezTo>
                  <a:pt x="9" y="194"/>
                  <a:pt x="10" y="194"/>
                  <a:pt x="11" y="194"/>
                </a:cubicBezTo>
                <a:cubicBezTo>
                  <a:pt x="12" y="195"/>
                  <a:pt x="12" y="198"/>
                  <a:pt x="11" y="199"/>
                </a:cubicBezTo>
                <a:cubicBezTo>
                  <a:pt x="11" y="200"/>
                  <a:pt x="11" y="201"/>
                  <a:pt x="11" y="202"/>
                </a:cubicBezTo>
                <a:cubicBezTo>
                  <a:pt x="11" y="202"/>
                  <a:pt x="11" y="202"/>
                  <a:pt x="12" y="202"/>
                </a:cubicBezTo>
                <a:cubicBezTo>
                  <a:pt x="12" y="210"/>
                  <a:pt x="17" y="217"/>
                  <a:pt x="20" y="225"/>
                </a:cubicBezTo>
                <a:cubicBezTo>
                  <a:pt x="21" y="227"/>
                  <a:pt x="23" y="234"/>
                  <a:pt x="26" y="232"/>
                </a:cubicBezTo>
                <a:cubicBezTo>
                  <a:pt x="26" y="232"/>
                  <a:pt x="26" y="230"/>
                  <a:pt x="26" y="229"/>
                </a:cubicBezTo>
                <a:cubicBezTo>
                  <a:pt x="27" y="228"/>
                  <a:pt x="28" y="227"/>
                  <a:pt x="29" y="227"/>
                </a:cubicBezTo>
                <a:cubicBezTo>
                  <a:pt x="31" y="225"/>
                  <a:pt x="32" y="225"/>
                  <a:pt x="34" y="223"/>
                </a:cubicBezTo>
                <a:cubicBezTo>
                  <a:pt x="36" y="220"/>
                  <a:pt x="38" y="216"/>
                  <a:pt x="40" y="214"/>
                </a:cubicBezTo>
                <a:cubicBezTo>
                  <a:pt x="43" y="210"/>
                  <a:pt x="49" y="212"/>
                  <a:pt x="52" y="215"/>
                </a:cubicBezTo>
                <a:cubicBezTo>
                  <a:pt x="55" y="218"/>
                  <a:pt x="57" y="223"/>
                  <a:pt x="57" y="227"/>
                </a:cubicBezTo>
                <a:cubicBezTo>
                  <a:pt x="58" y="233"/>
                  <a:pt x="53" y="235"/>
                  <a:pt x="52" y="240"/>
                </a:cubicBezTo>
                <a:cubicBezTo>
                  <a:pt x="52" y="244"/>
                  <a:pt x="53" y="244"/>
                  <a:pt x="55" y="247"/>
                </a:cubicBezTo>
                <a:cubicBezTo>
                  <a:pt x="56" y="249"/>
                  <a:pt x="56" y="252"/>
                  <a:pt x="58" y="254"/>
                </a:cubicBezTo>
                <a:cubicBezTo>
                  <a:pt x="60" y="255"/>
                  <a:pt x="60" y="255"/>
                  <a:pt x="61" y="256"/>
                </a:cubicBezTo>
                <a:cubicBezTo>
                  <a:pt x="62" y="256"/>
                  <a:pt x="64" y="256"/>
                  <a:pt x="64" y="257"/>
                </a:cubicBezTo>
                <a:cubicBezTo>
                  <a:pt x="67" y="259"/>
                  <a:pt x="65" y="267"/>
                  <a:pt x="63" y="269"/>
                </a:cubicBezTo>
                <a:cubicBezTo>
                  <a:pt x="61" y="273"/>
                  <a:pt x="61" y="272"/>
                  <a:pt x="64" y="275"/>
                </a:cubicBezTo>
                <a:cubicBezTo>
                  <a:pt x="66" y="277"/>
                  <a:pt x="68" y="279"/>
                  <a:pt x="70" y="281"/>
                </a:cubicBezTo>
                <a:cubicBezTo>
                  <a:pt x="71" y="282"/>
                  <a:pt x="71" y="284"/>
                  <a:pt x="73" y="284"/>
                </a:cubicBezTo>
                <a:cubicBezTo>
                  <a:pt x="74" y="285"/>
                  <a:pt x="76" y="284"/>
                  <a:pt x="77" y="285"/>
                </a:cubicBezTo>
                <a:cubicBezTo>
                  <a:pt x="79" y="286"/>
                  <a:pt x="79" y="289"/>
                  <a:pt x="79" y="291"/>
                </a:cubicBezTo>
                <a:cubicBezTo>
                  <a:pt x="80" y="296"/>
                  <a:pt x="78" y="301"/>
                  <a:pt x="82" y="303"/>
                </a:cubicBezTo>
                <a:cubicBezTo>
                  <a:pt x="85" y="305"/>
                  <a:pt x="86" y="304"/>
                  <a:pt x="87" y="307"/>
                </a:cubicBezTo>
                <a:cubicBezTo>
                  <a:pt x="88" y="310"/>
                  <a:pt x="88" y="314"/>
                  <a:pt x="88" y="317"/>
                </a:cubicBezTo>
                <a:cubicBezTo>
                  <a:pt x="88" y="323"/>
                  <a:pt x="90" y="323"/>
                  <a:pt x="95" y="323"/>
                </a:cubicBezTo>
                <a:cubicBezTo>
                  <a:pt x="95" y="324"/>
                  <a:pt x="96" y="326"/>
                  <a:pt x="95" y="327"/>
                </a:cubicBezTo>
                <a:cubicBezTo>
                  <a:pt x="95" y="329"/>
                  <a:pt x="92" y="329"/>
                  <a:pt x="92" y="330"/>
                </a:cubicBezTo>
                <a:cubicBezTo>
                  <a:pt x="89" y="335"/>
                  <a:pt x="97" y="335"/>
                  <a:pt x="96" y="338"/>
                </a:cubicBezTo>
                <a:cubicBezTo>
                  <a:pt x="96" y="338"/>
                  <a:pt x="95" y="339"/>
                  <a:pt x="94" y="339"/>
                </a:cubicBezTo>
                <a:cubicBezTo>
                  <a:pt x="93" y="343"/>
                  <a:pt x="96" y="348"/>
                  <a:pt x="91" y="350"/>
                </a:cubicBezTo>
                <a:cubicBezTo>
                  <a:pt x="85" y="352"/>
                  <a:pt x="74" y="348"/>
                  <a:pt x="73" y="356"/>
                </a:cubicBezTo>
                <a:cubicBezTo>
                  <a:pt x="76" y="356"/>
                  <a:pt x="76" y="358"/>
                  <a:pt x="77" y="361"/>
                </a:cubicBezTo>
                <a:cubicBezTo>
                  <a:pt x="78" y="363"/>
                  <a:pt x="78" y="366"/>
                  <a:pt x="80" y="367"/>
                </a:cubicBezTo>
                <a:cubicBezTo>
                  <a:pt x="84" y="371"/>
                  <a:pt x="89" y="371"/>
                  <a:pt x="95" y="371"/>
                </a:cubicBezTo>
                <a:cubicBezTo>
                  <a:pt x="95" y="373"/>
                  <a:pt x="95" y="374"/>
                  <a:pt x="95" y="376"/>
                </a:cubicBezTo>
                <a:cubicBezTo>
                  <a:pt x="94" y="377"/>
                  <a:pt x="92" y="377"/>
                  <a:pt x="93" y="380"/>
                </a:cubicBezTo>
                <a:cubicBezTo>
                  <a:pt x="93" y="382"/>
                  <a:pt x="95" y="382"/>
                  <a:pt x="96" y="384"/>
                </a:cubicBezTo>
                <a:cubicBezTo>
                  <a:pt x="97" y="386"/>
                  <a:pt x="96" y="388"/>
                  <a:pt x="96" y="390"/>
                </a:cubicBezTo>
                <a:cubicBezTo>
                  <a:pt x="96" y="395"/>
                  <a:pt x="95" y="403"/>
                  <a:pt x="91" y="405"/>
                </a:cubicBezTo>
                <a:cubicBezTo>
                  <a:pt x="91" y="406"/>
                  <a:pt x="91" y="407"/>
                  <a:pt x="90" y="407"/>
                </a:cubicBezTo>
                <a:cubicBezTo>
                  <a:pt x="90" y="408"/>
                  <a:pt x="89" y="409"/>
                  <a:pt x="89" y="411"/>
                </a:cubicBezTo>
                <a:cubicBezTo>
                  <a:pt x="88" y="413"/>
                  <a:pt x="89" y="413"/>
                  <a:pt x="91" y="414"/>
                </a:cubicBezTo>
                <a:cubicBezTo>
                  <a:pt x="97" y="417"/>
                  <a:pt x="101" y="422"/>
                  <a:pt x="106" y="427"/>
                </a:cubicBezTo>
                <a:cubicBezTo>
                  <a:pt x="108" y="429"/>
                  <a:pt x="109" y="430"/>
                  <a:pt x="109" y="434"/>
                </a:cubicBezTo>
                <a:cubicBezTo>
                  <a:pt x="109" y="435"/>
                  <a:pt x="109" y="436"/>
                  <a:pt x="109" y="437"/>
                </a:cubicBezTo>
                <a:cubicBezTo>
                  <a:pt x="109" y="438"/>
                  <a:pt x="110" y="439"/>
                  <a:pt x="110" y="440"/>
                </a:cubicBezTo>
                <a:cubicBezTo>
                  <a:pt x="110" y="441"/>
                  <a:pt x="110" y="443"/>
                  <a:pt x="110" y="444"/>
                </a:cubicBezTo>
                <a:cubicBezTo>
                  <a:pt x="112" y="445"/>
                  <a:pt x="115" y="445"/>
                  <a:pt x="117" y="446"/>
                </a:cubicBezTo>
                <a:cubicBezTo>
                  <a:pt x="119" y="447"/>
                  <a:pt x="120" y="448"/>
                  <a:pt x="123" y="449"/>
                </a:cubicBezTo>
                <a:cubicBezTo>
                  <a:pt x="124" y="449"/>
                  <a:pt x="126" y="449"/>
                  <a:pt x="127" y="448"/>
                </a:cubicBezTo>
                <a:cubicBezTo>
                  <a:pt x="130" y="448"/>
                  <a:pt x="130" y="445"/>
                  <a:pt x="132" y="447"/>
                </a:cubicBezTo>
                <a:cubicBezTo>
                  <a:pt x="134" y="448"/>
                  <a:pt x="134" y="449"/>
                  <a:pt x="135" y="451"/>
                </a:cubicBezTo>
                <a:cubicBezTo>
                  <a:pt x="135" y="452"/>
                  <a:pt x="138" y="454"/>
                  <a:pt x="139" y="455"/>
                </a:cubicBezTo>
                <a:cubicBezTo>
                  <a:pt x="140" y="455"/>
                  <a:pt x="141" y="456"/>
                  <a:pt x="142" y="456"/>
                </a:cubicBezTo>
                <a:cubicBezTo>
                  <a:pt x="143" y="456"/>
                  <a:pt x="142" y="456"/>
                  <a:pt x="144" y="456"/>
                </a:cubicBezTo>
                <a:cubicBezTo>
                  <a:pt x="145" y="455"/>
                  <a:pt x="146" y="455"/>
                  <a:pt x="147" y="455"/>
                </a:cubicBezTo>
                <a:cubicBezTo>
                  <a:pt x="148" y="454"/>
                  <a:pt x="148" y="455"/>
                  <a:pt x="149" y="454"/>
                </a:cubicBezTo>
                <a:cubicBezTo>
                  <a:pt x="149" y="457"/>
                  <a:pt x="151" y="460"/>
                  <a:pt x="153" y="462"/>
                </a:cubicBezTo>
                <a:cubicBezTo>
                  <a:pt x="154" y="462"/>
                  <a:pt x="156" y="463"/>
                  <a:pt x="158" y="463"/>
                </a:cubicBezTo>
                <a:cubicBezTo>
                  <a:pt x="160" y="464"/>
                  <a:pt x="161" y="466"/>
                  <a:pt x="163" y="467"/>
                </a:cubicBezTo>
                <a:cubicBezTo>
                  <a:pt x="165" y="467"/>
                  <a:pt x="166" y="467"/>
                  <a:pt x="167" y="468"/>
                </a:cubicBezTo>
                <a:cubicBezTo>
                  <a:pt x="169" y="469"/>
                  <a:pt x="169" y="469"/>
                  <a:pt x="171" y="470"/>
                </a:cubicBezTo>
                <a:cubicBezTo>
                  <a:pt x="174" y="471"/>
                  <a:pt x="177" y="473"/>
                  <a:pt x="181" y="474"/>
                </a:cubicBezTo>
                <a:cubicBezTo>
                  <a:pt x="182" y="471"/>
                  <a:pt x="187" y="472"/>
                  <a:pt x="186" y="475"/>
                </a:cubicBezTo>
                <a:cubicBezTo>
                  <a:pt x="186" y="476"/>
                  <a:pt x="183" y="476"/>
                  <a:pt x="184" y="478"/>
                </a:cubicBezTo>
                <a:cubicBezTo>
                  <a:pt x="184" y="479"/>
                  <a:pt x="187" y="479"/>
                  <a:pt x="188" y="480"/>
                </a:cubicBezTo>
                <a:cubicBezTo>
                  <a:pt x="190" y="480"/>
                  <a:pt x="190" y="480"/>
                  <a:pt x="191" y="482"/>
                </a:cubicBezTo>
                <a:cubicBezTo>
                  <a:pt x="192" y="486"/>
                  <a:pt x="189" y="490"/>
                  <a:pt x="187" y="494"/>
                </a:cubicBezTo>
                <a:cubicBezTo>
                  <a:pt x="186" y="499"/>
                  <a:pt x="191" y="500"/>
                  <a:pt x="192" y="505"/>
                </a:cubicBezTo>
                <a:cubicBezTo>
                  <a:pt x="193" y="510"/>
                  <a:pt x="190" y="512"/>
                  <a:pt x="189" y="517"/>
                </a:cubicBezTo>
                <a:cubicBezTo>
                  <a:pt x="187" y="521"/>
                  <a:pt x="184" y="525"/>
                  <a:pt x="183" y="530"/>
                </a:cubicBezTo>
                <a:cubicBezTo>
                  <a:pt x="183" y="532"/>
                  <a:pt x="183" y="533"/>
                  <a:pt x="182" y="535"/>
                </a:cubicBezTo>
                <a:cubicBezTo>
                  <a:pt x="185" y="534"/>
                  <a:pt x="189" y="534"/>
                  <a:pt x="191" y="536"/>
                </a:cubicBezTo>
                <a:cubicBezTo>
                  <a:pt x="193" y="538"/>
                  <a:pt x="192" y="541"/>
                  <a:pt x="195" y="542"/>
                </a:cubicBezTo>
                <a:cubicBezTo>
                  <a:pt x="196" y="543"/>
                  <a:pt x="201" y="544"/>
                  <a:pt x="203" y="543"/>
                </a:cubicBezTo>
                <a:cubicBezTo>
                  <a:pt x="204" y="542"/>
                  <a:pt x="203" y="538"/>
                  <a:pt x="203" y="537"/>
                </a:cubicBezTo>
                <a:cubicBezTo>
                  <a:pt x="207" y="536"/>
                  <a:pt x="212" y="538"/>
                  <a:pt x="217" y="538"/>
                </a:cubicBezTo>
                <a:cubicBezTo>
                  <a:pt x="217" y="540"/>
                  <a:pt x="216" y="540"/>
                  <a:pt x="215" y="542"/>
                </a:cubicBezTo>
                <a:cubicBezTo>
                  <a:pt x="214" y="544"/>
                  <a:pt x="215" y="544"/>
                  <a:pt x="215" y="547"/>
                </a:cubicBezTo>
                <a:cubicBezTo>
                  <a:pt x="216" y="550"/>
                  <a:pt x="216" y="553"/>
                  <a:pt x="217" y="556"/>
                </a:cubicBezTo>
                <a:cubicBezTo>
                  <a:pt x="217" y="559"/>
                  <a:pt x="219" y="562"/>
                  <a:pt x="219" y="565"/>
                </a:cubicBezTo>
                <a:cubicBezTo>
                  <a:pt x="219" y="568"/>
                  <a:pt x="216" y="571"/>
                  <a:pt x="216" y="575"/>
                </a:cubicBezTo>
                <a:cubicBezTo>
                  <a:pt x="218" y="574"/>
                  <a:pt x="219" y="573"/>
                  <a:pt x="220" y="572"/>
                </a:cubicBezTo>
                <a:cubicBezTo>
                  <a:pt x="222" y="571"/>
                  <a:pt x="224" y="571"/>
                  <a:pt x="226" y="570"/>
                </a:cubicBezTo>
                <a:cubicBezTo>
                  <a:pt x="227" y="570"/>
                  <a:pt x="229" y="570"/>
                  <a:pt x="230" y="570"/>
                </a:cubicBezTo>
                <a:cubicBezTo>
                  <a:pt x="231" y="569"/>
                  <a:pt x="232" y="567"/>
                  <a:pt x="234" y="567"/>
                </a:cubicBezTo>
                <a:cubicBezTo>
                  <a:pt x="234" y="572"/>
                  <a:pt x="233" y="576"/>
                  <a:pt x="233" y="580"/>
                </a:cubicBezTo>
                <a:cubicBezTo>
                  <a:pt x="232" y="584"/>
                  <a:pt x="232" y="588"/>
                  <a:pt x="233" y="591"/>
                </a:cubicBezTo>
                <a:cubicBezTo>
                  <a:pt x="233" y="593"/>
                  <a:pt x="233" y="595"/>
                  <a:pt x="232" y="596"/>
                </a:cubicBezTo>
                <a:cubicBezTo>
                  <a:pt x="231" y="598"/>
                  <a:pt x="227" y="600"/>
                  <a:pt x="227" y="602"/>
                </a:cubicBezTo>
                <a:cubicBezTo>
                  <a:pt x="227" y="603"/>
                  <a:pt x="228" y="605"/>
                  <a:pt x="228" y="605"/>
                </a:cubicBezTo>
                <a:cubicBezTo>
                  <a:pt x="230" y="606"/>
                  <a:pt x="229" y="606"/>
                  <a:pt x="230" y="605"/>
                </a:cubicBezTo>
                <a:cubicBezTo>
                  <a:pt x="232" y="603"/>
                  <a:pt x="233" y="601"/>
                  <a:pt x="236" y="601"/>
                </a:cubicBezTo>
                <a:cubicBezTo>
                  <a:pt x="238" y="600"/>
                  <a:pt x="240" y="601"/>
                  <a:pt x="242" y="601"/>
                </a:cubicBezTo>
                <a:cubicBezTo>
                  <a:pt x="244" y="600"/>
                  <a:pt x="243" y="600"/>
                  <a:pt x="245" y="599"/>
                </a:cubicBezTo>
                <a:cubicBezTo>
                  <a:pt x="245" y="598"/>
                  <a:pt x="246" y="597"/>
                  <a:pt x="247" y="596"/>
                </a:cubicBezTo>
                <a:cubicBezTo>
                  <a:pt x="249" y="595"/>
                  <a:pt x="251" y="594"/>
                  <a:pt x="252" y="591"/>
                </a:cubicBezTo>
                <a:cubicBezTo>
                  <a:pt x="253" y="589"/>
                  <a:pt x="253" y="587"/>
                  <a:pt x="254" y="585"/>
                </a:cubicBezTo>
                <a:cubicBezTo>
                  <a:pt x="255" y="583"/>
                  <a:pt x="256" y="582"/>
                  <a:pt x="258" y="580"/>
                </a:cubicBezTo>
                <a:cubicBezTo>
                  <a:pt x="260" y="578"/>
                  <a:pt x="259" y="576"/>
                  <a:pt x="261" y="575"/>
                </a:cubicBezTo>
                <a:cubicBezTo>
                  <a:pt x="264" y="571"/>
                  <a:pt x="267" y="568"/>
                  <a:pt x="272" y="566"/>
                </a:cubicBezTo>
                <a:cubicBezTo>
                  <a:pt x="280" y="563"/>
                  <a:pt x="285" y="555"/>
                  <a:pt x="290" y="549"/>
                </a:cubicBezTo>
                <a:cubicBezTo>
                  <a:pt x="292" y="546"/>
                  <a:pt x="295" y="544"/>
                  <a:pt x="296" y="541"/>
                </a:cubicBezTo>
                <a:cubicBezTo>
                  <a:pt x="297" y="540"/>
                  <a:pt x="297" y="539"/>
                  <a:pt x="297" y="538"/>
                </a:cubicBezTo>
                <a:cubicBezTo>
                  <a:pt x="299" y="536"/>
                  <a:pt x="300" y="536"/>
                  <a:pt x="302" y="534"/>
                </a:cubicBezTo>
                <a:cubicBezTo>
                  <a:pt x="303" y="534"/>
                  <a:pt x="303" y="532"/>
                  <a:pt x="304" y="532"/>
                </a:cubicBezTo>
                <a:cubicBezTo>
                  <a:pt x="305" y="533"/>
                  <a:pt x="303" y="536"/>
                  <a:pt x="306" y="535"/>
                </a:cubicBezTo>
                <a:cubicBezTo>
                  <a:pt x="307" y="534"/>
                  <a:pt x="308" y="532"/>
                  <a:pt x="308" y="531"/>
                </a:cubicBezTo>
                <a:cubicBezTo>
                  <a:pt x="309" y="530"/>
                  <a:pt x="311" y="529"/>
                  <a:pt x="312" y="528"/>
                </a:cubicBezTo>
                <a:cubicBezTo>
                  <a:pt x="314" y="526"/>
                  <a:pt x="317" y="525"/>
                  <a:pt x="319" y="524"/>
                </a:cubicBezTo>
                <a:cubicBezTo>
                  <a:pt x="322" y="521"/>
                  <a:pt x="325" y="517"/>
                  <a:pt x="329" y="515"/>
                </a:cubicBezTo>
                <a:cubicBezTo>
                  <a:pt x="329" y="514"/>
                  <a:pt x="329" y="513"/>
                  <a:pt x="330" y="511"/>
                </a:cubicBezTo>
                <a:cubicBezTo>
                  <a:pt x="331" y="508"/>
                  <a:pt x="332" y="504"/>
                  <a:pt x="333" y="500"/>
                </a:cubicBezTo>
                <a:cubicBezTo>
                  <a:pt x="334" y="497"/>
                  <a:pt x="333" y="492"/>
                  <a:pt x="333" y="488"/>
                </a:cubicBezTo>
                <a:cubicBezTo>
                  <a:pt x="333" y="483"/>
                  <a:pt x="332" y="479"/>
                  <a:pt x="332" y="474"/>
                </a:cubicBezTo>
                <a:cubicBezTo>
                  <a:pt x="331" y="471"/>
                  <a:pt x="332" y="466"/>
                  <a:pt x="332" y="462"/>
                </a:cubicBezTo>
                <a:cubicBezTo>
                  <a:pt x="332" y="459"/>
                  <a:pt x="333" y="456"/>
                  <a:pt x="337" y="455"/>
                </a:cubicBezTo>
                <a:cubicBezTo>
                  <a:pt x="338" y="454"/>
                  <a:pt x="341" y="454"/>
                  <a:pt x="342" y="453"/>
                </a:cubicBezTo>
                <a:cubicBezTo>
                  <a:pt x="344" y="452"/>
                  <a:pt x="345" y="450"/>
                  <a:pt x="346" y="449"/>
                </a:cubicBezTo>
                <a:cubicBezTo>
                  <a:pt x="347" y="449"/>
                  <a:pt x="349" y="448"/>
                  <a:pt x="349" y="448"/>
                </a:cubicBezTo>
                <a:cubicBezTo>
                  <a:pt x="350" y="447"/>
                  <a:pt x="350" y="446"/>
                  <a:pt x="351" y="445"/>
                </a:cubicBezTo>
                <a:cubicBezTo>
                  <a:pt x="352" y="445"/>
                  <a:pt x="354" y="446"/>
                  <a:pt x="356" y="445"/>
                </a:cubicBezTo>
                <a:cubicBezTo>
                  <a:pt x="358" y="444"/>
                  <a:pt x="358" y="442"/>
                  <a:pt x="357" y="440"/>
                </a:cubicBezTo>
                <a:close/>
              </a:path>
            </a:pathLst>
          </a:custGeom>
          <a:solidFill>
            <a:schemeClr val="bg1"/>
          </a:solidFill>
          <a:ln w="7620" cap="rnd">
            <a:solidFill>
              <a:srgbClr val="A5A5A5"/>
            </a:solidFill>
            <a:prstDash val="solid"/>
            <a:round/>
            <a:headEnd/>
            <a:tailEnd/>
          </a:ln>
        </p:spPr>
        <p:txBody>
          <a:bodyPr vert="horz" wrap="square" lIns="84406" tIns="42203" rIns="84406" bIns="42203" numCol="1" anchor="t" anchorCtr="0" compatLnSpc="1">
            <a:prstTxWarp prst="textNoShape">
              <a:avLst/>
            </a:prstTxWarp>
          </a:bodyPr>
          <a:lstStyle/>
          <a:p>
            <a:endParaRPr lang="ja-JP" altLang="en-US" sz="1662" b="1" dirty="0">
              <a:latin typeface="BIZ UDPゴシック" panose="020B0400000000000000" pitchFamily="50" charset="-128"/>
              <a:ea typeface="BIZ UDPゴシック" panose="020B0400000000000000" pitchFamily="50" charset="-128"/>
            </a:endParaRPr>
          </a:p>
        </p:txBody>
      </p:sp>
      <p:pic>
        <p:nvPicPr>
          <p:cNvPr id="72" name="図 71">
            <a:extLst>
              <a:ext uri="{FF2B5EF4-FFF2-40B4-BE49-F238E27FC236}">
                <a16:creationId xmlns:a16="http://schemas.microsoft.com/office/drawing/2014/main" id="{6AB25C31-6AE4-4B32-9037-2AB989CEBC0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24662" y="2522166"/>
            <a:ext cx="368511" cy="415234"/>
          </a:xfrm>
          <a:prstGeom prst="rect">
            <a:avLst/>
          </a:prstGeom>
        </p:spPr>
      </p:pic>
      <p:pic>
        <p:nvPicPr>
          <p:cNvPr id="73" name="図 72">
            <a:extLst>
              <a:ext uri="{FF2B5EF4-FFF2-40B4-BE49-F238E27FC236}">
                <a16:creationId xmlns:a16="http://schemas.microsoft.com/office/drawing/2014/main" id="{02259945-D69D-4DB3-9574-8ECA917EDB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02456" y="2187420"/>
            <a:ext cx="368511" cy="415234"/>
          </a:xfrm>
          <a:prstGeom prst="rect">
            <a:avLst/>
          </a:prstGeom>
        </p:spPr>
      </p:pic>
      <p:pic>
        <p:nvPicPr>
          <p:cNvPr id="75" name="図 74">
            <a:extLst>
              <a:ext uri="{FF2B5EF4-FFF2-40B4-BE49-F238E27FC236}">
                <a16:creationId xmlns:a16="http://schemas.microsoft.com/office/drawing/2014/main" id="{CB42BE28-F75B-4A4B-8093-0F0D396727F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69812" y="2044779"/>
            <a:ext cx="368511" cy="415234"/>
          </a:xfrm>
          <a:prstGeom prst="rect">
            <a:avLst/>
          </a:prstGeom>
        </p:spPr>
      </p:pic>
      <p:sp>
        <p:nvSpPr>
          <p:cNvPr id="76" name="楕円 75">
            <a:extLst>
              <a:ext uri="{FF2B5EF4-FFF2-40B4-BE49-F238E27FC236}">
                <a16:creationId xmlns:a16="http://schemas.microsoft.com/office/drawing/2014/main" id="{9733A548-BBC3-4BE7-9CD2-B153AEDF2316}"/>
              </a:ext>
            </a:extLst>
          </p:cNvPr>
          <p:cNvSpPr/>
          <p:nvPr/>
        </p:nvSpPr>
        <p:spPr>
          <a:xfrm>
            <a:off x="5562525" y="1956207"/>
            <a:ext cx="1418665" cy="1087855"/>
          </a:xfrm>
          <a:prstGeom prst="ellipse">
            <a:avLst/>
          </a:prstGeom>
          <a:solidFill>
            <a:srgbClr val="224CE6">
              <a:alpha val="2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グループ化 12">
            <a:extLst>
              <a:ext uri="{FF2B5EF4-FFF2-40B4-BE49-F238E27FC236}">
                <a16:creationId xmlns:a16="http://schemas.microsoft.com/office/drawing/2014/main" id="{68A16E5C-062E-4483-92FE-473B3E80A5C4}"/>
              </a:ext>
            </a:extLst>
          </p:cNvPr>
          <p:cNvGrpSpPr/>
          <p:nvPr/>
        </p:nvGrpSpPr>
        <p:grpSpPr>
          <a:xfrm>
            <a:off x="6858669" y="4566772"/>
            <a:ext cx="1296143" cy="888200"/>
            <a:chOff x="6720127" y="4065629"/>
            <a:chExt cx="2071454" cy="1200764"/>
          </a:xfrm>
        </p:grpSpPr>
        <p:grpSp>
          <p:nvGrpSpPr>
            <p:cNvPr id="12" name="グループ化 11">
              <a:extLst>
                <a:ext uri="{FF2B5EF4-FFF2-40B4-BE49-F238E27FC236}">
                  <a16:creationId xmlns:a16="http://schemas.microsoft.com/office/drawing/2014/main" id="{70C53463-9665-487D-88AD-F36B781A3ABF}"/>
                </a:ext>
              </a:extLst>
            </p:cNvPr>
            <p:cNvGrpSpPr/>
            <p:nvPr/>
          </p:nvGrpSpPr>
          <p:grpSpPr>
            <a:xfrm>
              <a:off x="7273442" y="4281949"/>
              <a:ext cx="1339151" cy="788204"/>
              <a:chOff x="7273442" y="4281949"/>
              <a:chExt cx="1339151" cy="788204"/>
            </a:xfrm>
          </p:grpSpPr>
          <p:pic>
            <p:nvPicPr>
              <p:cNvPr id="71" name="図 70">
                <a:extLst>
                  <a:ext uri="{FF2B5EF4-FFF2-40B4-BE49-F238E27FC236}">
                    <a16:creationId xmlns:a16="http://schemas.microsoft.com/office/drawing/2014/main" id="{77DEF97A-B0B7-4CB4-800D-AB28CC65720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73442" y="4281949"/>
                <a:ext cx="788147" cy="788204"/>
              </a:xfrm>
              <a:prstGeom prst="rect">
                <a:avLst/>
              </a:prstGeom>
            </p:spPr>
          </p:pic>
          <p:pic>
            <p:nvPicPr>
              <p:cNvPr id="74" name="図 73">
                <a:extLst>
                  <a:ext uri="{FF2B5EF4-FFF2-40B4-BE49-F238E27FC236}">
                    <a16:creationId xmlns:a16="http://schemas.microsoft.com/office/drawing/2014/main" id="{13848BF9-A017-4C1F-9F5B-BA04936355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35302" y="4495019"/>
                <a:ext cx="577291" cy="422192"/>
              </a:xfrm>
              <a:prstGeom prst="rect">
                <a:avLst/>
              </a:prstGeom>
            </p:spPr>
          </p:pic>
        </p:grpSp>
        <p:sp>
          <p:nvSpPr>
            <p:cNvPr id="77" name="楕円 76">
              <a:extLst>
                <a:ext uri="{FF2B5EF4-FFF2-40B4-BE49-F238E27FC236}">
                  <a16:creationId xmlns:a16="http://schemas.microsoft.com/office/drawing/2014/main" id="{E25CFB30-54D0-40A9-AAD8-028743645CAB}"/>
                </a:ext>
              </a:extLst>
            </p:cNvPr>
            <p:cNvSpPr/>
            <p:nvPr/>
          </p:nvSpPr>
          <p:spPr>
            <a:xfrm>
              <a:off x="6720127" y="4065629"/>
              <a:ext cx="2071454" cy="1200764"/>
            </a:xfrm>
            <a:prstGeom prst="ellipse">
              <a:avLst/>
            </a:prstGeom>
            <a:solidFill>
              <a:srgbClr val="FF99FF">
                <a:alpha val="2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6" name="楕円 85">
            <a:extLst>
              <a:ext uri="{FF2B5EF4-FFF2-40B4-BE49-F238E27FC236}">
                <a16:creationId xmlns:a16="http://schemas.microsoft.com/office/drawing/2014/main" id="{365CE0EC-CC3D-47AA-8880-2CD2594B37B8}"/>
              </a:ext>
            </a:extLst>
          </p:cNvPr>
          <p:cNvSpPr/>
          <p:nvPr/>
        </p:nvSpPr>
        <p:spPr>
          <a:xfrm>
            <a:off x="5695395" y="3521298"/>
            <a:ext cx="1955362" cy="1141586"/>
          </a:xfrm>
          <a:prstGeom prst="ellipse">
            <a:avLst/>
          </a:prstGeom>
          <a:solidFill>
            <a:srgbClr val="FFFF00">
              <a:alpha val="9804"/>
            </a:srgbClr>
          </a:solidFill>
          <a:ln w="19050">
            <a:solidFill>
              <a:srgbClr val="FF6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7" name="テキスト ボックス 86">
            <a:extLst>
              <a:ext uri="{FF2B5EF4-FFF2-40B4-BE49-F238E27FC236}">
                <a16:creationId xmlns:a16="http://schemas.microsoft.com/office/drawing/2014/main" id="{2F44B80B-7C2B-47F4-8A46-D9A81CFF39E8}"/>
              </a:ext>
            </a:extLst>
          </p:cNvPr>
          <p:cNvSpPr txBox="1"/>
          <p:nvPr/>
        </p:nvSpPr>
        <p:spPr>
          <a:xfrm>
            <a:off x="7290717" y="1854572"/>
            <a:ext cx="2089808" cy="1821396"/>
          </a:xfrm>
          <a:prstGeom prst="rect">
            <a:avLst/>
          </a:prstGeom>
          <a:solidFill>
            <a:schemeClr val="bg1"/>
          </a:solidFill>
          <a:ln w="19050">
            <a:solidFill>
              <a:schemeClr val="tx1"/>
            </a:solidFill>
            <a:prstDash val="sysDot"/>
          </a:ln>
        </p:spPr>
        <p:txBody>
          <a:bodyPr wrap="square">
            <a:spAutoFit/>
          </a:bodyPr>
          <a:lstStyle/>
          <a:p>
            <a:pPr marR="0" lvl="0" algn="l" defTabSz="914400" rtl="0" eaLnBrk="1" fontAlgn="auto" latinLnBrk="0" hangingPunct="1">
              <a:lnSpc>
                <a:spcPct val="130000"/>
              </a:lnSpc>
              <a:spcBef>
                <a:spcPts val="0"/>
              </a:spcBef>
              <a:spcAft>
                <a:spcPts val="0"/>
              </a:spcAft>
              <a:buClrTx/>
              <a:buSzTx/>
              <a:buFontTx/>
              <a:buNone/>
              <a:tabLst/>
              <a:defRPr/>
            </a:pPr>
            <a:r>
              <a:rPr kumimoji="1" lang="ja-JP" altLang="en-US" sz="1200" b="1" i="0"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200" b="1" i="0" u="sng"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住工共生を進める</a:t>
            </a:r>
            <a:endParaRPr kumimoji="1" lang="en-US" altLang="ja-JP" sz="1200" b="1" i="0" u="sng"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a:p>
            <a:pPr marR="0" lvl="0" algn="l" defTabSz="914400" rtl="0" eaLnBrk="1" fontAlgn="auto" latinLnBrk="0" hangingPunct="1">
              <a:lnSpc>
                <a:spcPct val="130000"/>
              </a:lnSpc>
              <a:spcBef>
                <a:spcPts val="0"/>
              </a:spcBef>
              <a:spcAft>
                <a:spcPts val="0"/>
              </a:spcAft>
              <a:buClrTx/>
              <a:buSzTx/>
              <a:buFontTx/>
              <a:buNone/>
              <a:tabLst/>
              <a:defRPr/>
            </a:pPr>
            <a:r>
              <a:rPr lang="en-US" altLang="ja-JP" sz="1200" b="1" dirty="0">
                <a:solidFill>
                  <a:sysClr val="windowText" lastClr="000000"/>
                </a:solidFill>
                <a:latin typeface="BIZ UDPゴシック" panose="020B0400000000000000" pitchFamily="50" charset="-128"/>
                <a:ea typeface="BIZ UDPゴシック" panose="020B0400000000000000" pitchFamily="50" charset="-128"/>
              </a:rPr>
              <a:t>    </a:t>
            </a:r>
            <a:r>
              <a:rPr kumimoji="1" lang="ja-JP" altLang="en-US" sz="1200" b="1" i="0" u="sng"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準工業地域</a:t>
            </a:r>
            <a:endParaRPr kumimoji="1" lang="en-US" altLang="ja-JP" sz="1200" b="1" i="0" u="sng"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a:p>
            <a:pPr marR="0" lvl="0" algn="l" defTabSz="914400" rtl="0" eaLnBrk="1" fontAlgn="auto" latinLnBrk="0" hangingPunct="1">
              <a:lnSpc>
                <a:spcPct val="130000"/>
              </a:lnSpc>
              <a:spcBef>
                <a:spcPts val="600"/>
              </a:spcBef>
              <a:spcAft>
                <a:spcPts val="0"/>
              </a:spcAft>
              <a:buClrTx/>
              <a:buSzTx/>
              <a:buFontTx/>
              <a:buNone/>
              <a:tabLst/>
              <a:defRPr/>
            </a:pPr>
            <a:r>
              <a:rPr lang="ja-JP" altLang="en-US" sz="800" dirty="0">
                <a:solidFill>
                  <a:sysClr val="windowText" lastClr="000000"/>
                </a:solidFill>
                <a:latin typeface="BIZ UDPゴシック" panose="020B0400000000000000" pitchFamily="50" charset="-128"/>
                <a:ea typeface="BIZ UDPゴシック" panose="020B0400000000000000" pitchFamily="50" charset="-128"/>
              </a:rPr>
              <a:t>❶</a:t>
            </a:r>
            <a:r>
              <a:rPr kumimoji="1" lang="ja-JP" altLang="en-US" sz="800" i="0"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 住民意見を反映するプロセスを経て策定された計画</a:t>
            </a:r>
            <a:r>
              <a:rPr kumimoji="1" lang="en-US" altLang="ja-JP" sz="800" i="0"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800" i="0"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マスタープラン等</a:t>
            </a:r>
            <a:r>
              <a:rPr kumimoji="1" lang="en-US" altLang="ja-JP" sz="800" i="0"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a:t>
            </a:r>
            <a:r>
              <a:rPr lang="ja-JP" altLang="en-US" sz="800" dirty="0">
                <a:solidFill>
                  <a:sysClr val="windowText" lastClr="000000"/>
                </a:solidFill>
                <a:latin typeface="BIZ UDPゴシック" panose="020B0400000000000000" pitchFamily="50" charset="-128"/>
                <a:ea typeface="BIZ UDPゴシック" panose="020B0400000000000000" pitchFamily="50" charset="-128"/>
              </a:rPr>
              <a:t>で</a:t>
            </a:r>
            <a:r>
              <a:rPr kumimoji="1" lang="ja-JP" altLang="en-US" sz="800" i="0"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a:t>
            </a:r>
            <a:r>
              <a:rPr lang="ja-JP" altLang="en-US" sz="800" dirty="0">
                <a:solidFill>
                  <a:sysClr val="windowText" lastClr="000000"/>
                </a:solidFill>
                <a:latin typeface="BIZ UDPゴシック" panose="020B0400000000000000" pitchFamily="50" charset="-128"/>
                <a:ea typeface="BIZ UDPゴシック" panose="020B0400000000000000" pitchFamily="50" charset="-128"/>
              </a:rPr>
              <a:t>住工共生による</a:t>
            </a:r>
            <a:r>
              <a:rPr kumimoji="1" lang="ja-JP" altLang="en-US" sz="800" i="0"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産業集積を行う地域とされている。　</a:t>
            </a:r>
          </a:p>
          <a:p>
            <a:pPr marR="0" lvl="0" algn="l" defTabSz="914400" rtl="0" eaLnBrk="1" fontAlgn="auto" latinLnBrk="0" hangingPunct="1">
              <a:lnSpc>
                <a:spcPct val="130000"/>
              </a:lnSpc>
              <a:spcBef>
                <a:spcPts val="600"/>
              </a:spcBef>
              <a:spcAft>
                <a:spcPts val="0"/>
              </a:spcAft>
              <a:buClrTx/>
              <a:buSzTx/>
              <a:buFontTx/>
              <a:buNone/>
              <a:tabLst/>
              <a:defRPr/>
            </a:pPr>
            <a:r>
              <a:rPr lang="ja-JP" altLang="en-US" sz="800" dirty="0">
                <a:solidFill>
                  <a:sysClr val="windowText" lastClr="000000"/>
                </a:solidFill>
                <a:latin typeface="BIZ UDPゴシック" panose="020B0400000000000000" pitchFamily="50" charset="-128"/>
                <a:ea typeface="BIZ UDPゴシック" panose="020B0400000000000000" pitchFamily="50" charset="-128"/>
              </a:rPr>
              <a:t>❷</a:t>
            </a:r>
            <a:r>
              <a:rPr kumimoji="1" lang="ja-JP" altLang="en-US" sz="800" i="0"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 その地域において、市町村が主体となって住工共生にかかる具体的な取組みを行っている。 （例： 騒音対策等の補助制度）</a:t>
            </a:r>
          </a:p>
        </p:txBody>
      </p:sp>
      <p:sp>
        <p:nvSpPr>
          <p:cNvPr id="89" name="テキスト ボックス 88">
            <a:extLst>
              <a:ext uri="{FF2B5EF4-FFF2-40B4-BE49-F238E27FC236}">
                <a16:creationId xmlns:a16="http://schemas.microsoft.com/office/drawing/2014/main" id="{743A7BB8-368D-479A-B38B-C4492C21B802}"/>
              </a:ext>
            </a:extLst>
          </p:cNvPr>
          <p:cNvSpPr txBox="1"/>
          <p:nvPr/>
        </p:nvSpPr>
        <p:spPr>
          <a:xfrm>
            <a:off x="172443" y="6607100"/>
            <a:ext cx="9422530" cy="395621"/>
          </a:xfrm>
          <a:prstGeom prst="rect">
            <a:avLst/>
          </a:prstGeom>
          <a:noFill/>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ja-JP" altLang="en-US" sz="1800" b="1" dirty="0">
                <a:solidFill>
                  <a:sysClr val="windowText" lastClr="000000"/>
                </a:solidFill>
                <a:latin typeface="BIZ UDPゴシック" panose="020B0400000000000000" pitchFamily="50" charset="-128"/>
                <a:ea typeface="BIZ UDPゴシック" panose="020B0400000000000000" pitchFamily="50" charset="-128"/>
              </a:rPr>
              <a:t>制度改正により、新</a:t>
            </a:r>
            <a:r>
              <a:rPr lang="ja-JP" altLang="en-US" b="1" dirty="0">
                <a:solidFill>
                  <a:sysClr val="windowText" lastClr="000000"/>
                </a:solidFill>
                <a:latin typeface="BIZ UDPゴシック" panose="020B0400000000000000" pitchFamily="50" charset="-128"/>
                <a:ea typeface="BIZ UDPゴシック" panose="020B0400000000000000" pitchFamily="50" charset="-128"/>
              </a:rPr>
              <a:t>たな要件で</a:t>
            </a:r>
            <a:r>
              <a:rPr lang="ja-JP" altLang="en-US" sz="1800" b="1" dirty="0">
                <a:solidFill>
                  <a:sysClr val="windowText" lastClr="000000"/>
                </a:solidFill>
                <a:latin typeface="BIZ UDPゴシック" panose="020B0400000000000000" pitchFamily="50" charset="-128"/>
                <a:ea typeface="BIZ UDPゴシック" panose="020B0400000000000000" pitchFamily="50" charset="-128"/>
              </a:rPr>
              <a:t>指定申請の意向がある市町村は</a:t>
            </a:r>
            <a:r>
              <a:rPr lang="en-US" altLang="ja-JP" sz="1800" b="1" u="sng" dirty="0">
                <a:solidFill>
                  <a:srgbClr val="FF0000"/>
                </a:solidFill>
                <a:latin typeface="BIZ UDPゴシック" panose="020B0400000000000000" pitchFamily="50" charset="-128"/>
                <a:ea typeface="BIZ UDPゴシック" panose="020B0400000000000000" pitchFamily="50" charset="-128"/>
              </a:rPr>
              <a:t>14</a:t>
            </a:r>
            <a:r>
              <a:rPr lang="ja-JP" altLang="en-US" sz="1800" b="1" u="sng" dirty="0">
                <a:solidFill>
                  <a:srgbClr val="FF0000"/>
                </a:solidFill>
                <a:latin typeface="BIZ UDPゴシック" panose="020B0400000000000000" pitchFamily="50" charset="-128"/>
                <a:ea typeface="BIZ UDPゴシック" panose="020B0400000000000000" pitchFamily="50" charset="-128"/>
              </a:rPr>
              <a:t>市</a:t>
            </a:r>
            <a:r>
              <a:rPr kumimoji="1" lang="ja-JP" altLang="en-US" sz="1800" b="1" i="0"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000" b="1" i="0"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000" b="1" i="0"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R7.10</a:t>
            </a:r>
            <a:r>
              <a:rPr kumimoji="1" lang="en-US" altLang="ja-JP" sz="1000" b="1" dirty="0">
                <a:latin typeface="BIZ UDPゴシック" panose="020B0400000000000000" pitchFamily="50" charset="-128"/>
                <a:ea typeface="BIZ UDPゴシック" panose="020B0400000000000000" pitchFamily="50" charset="-128"/>
              </a:rPr>
              <a:t> </a:t>
            </a:r>
            <a:r>
              <a:rPr kumimoji="1" lang="ja-JP" altLang="en-US" sz="1000" b="1" dirty="0">
                <a:latin typeface="BIZ UDPゴシック" panose="020B0400000000000000" pitchFamily="50" charset="-128"/>
                <a:ea typeface="BIZ UDPゴシック" panose="020B0400000000000000" pitchFamily="50" charset="-128"/>
              </a:rPr>
              <a:t>市町村アンケート結果より</a:t>
            </a:r>
            <a:r>
              <a:rPr kumimoji="1" lang="ja-JP" altLang="en-US" sz="1000" b="1" i="0"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 　　</a:t>
            </a:r>
            <a:endParaRPr kumimoji="1" lang="en-US" altLang="ja-JP" sz="1000" b="1" i="0"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6" name="グループ化 5">
            <a:extLst>
              <a:ext uri="{FF2B5EF4-FFF2-40B4-BE49-F238E27FC236}">
                <a16:creationId xmlns:a16="http://schemas.microsoft.com/office/drawing/2014/main" id="{B49DEA1F-2F30-4C12-A4B0-074B4601DA95}"/>
              </a:ext>
            </a:extLst>
          </p:cNvPr>
          <p:cNvGrpSpPr/>
          <p:nvPr/>
        </p:nvGrpSpPr>
        <p:grpSpPr>
          <a:xfrm>
            <a:off x="522310" y="5526980"/>
            <a:ext cx="8495908" cy="778761"/>
            <a:chOff x="522310" y="5468299"/>
            <a:chExt cx="8495908" cy="778761"/>
          </a:xfrm>
        </p:grpSpPr>
        <p:sp>
          <p:nvSpPr>
            <p:cNvPr id="91" name="テキスト ボックス 90">
              <a:extLst>
                <a:ext uri="{FF2B5EF4-FFF2-40B4-BE49-F238E27FC236}">
                  <a16:creationId xmlns:a16="http://schemas.microsoft.com/office/drawing/2014/main" id="{896577C1-FF5B-4E9C-A76C-4695AFB5B2DF}"/>
                </a:ext>
              </a:extLst>
            </p:cNvPr>
            <p:cNvSpPr txBox="1"/>
            <p:nvPr/>
          </p:nvSpPr>
          <p:spPr>
            <a:xfrm>
              <a:off x="522310" y="5468299"/>
              <a:ext cx="3815733" cy="778761"/>
            </a:xfrm>
            <a:prstGeom prst="rect">
              <a:avLst/>
            </a:prstGeom>
            <a:solidFill>
              <a:schemeClr val="accent4">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defPPr>
                <a:defRPr lang="ja-JP"/>
              </a:defPPr>
              <a:lvl1pPr marR="0" lvl="0" indent="0" fontAlgn="auto">
                <a:lnSpc>
                  <a:spcPct val="150000"/>
                </a:lnSpc>
                <a:spcBef>
                  <a:spcPts val="0"/>
                </a:spcBef>
                <a:spcAft>
                  <a:spcPts val="0"/>
                </a:spcAft>
                <a:buClrTx/>
                <a:buSzTx/>
                <a:buFont typeface="+mj-ea"/>
                <a:buNone/>
                <a:tabLst/>
                <a:defRPr b="1" i="0" u="none" strike="noStrike" cap="none" spc="0" normalizeH="0" baseline="0">
                  <a:ln>
                    <a:noFill/>
                  </a:ln>
                  <a:solidFill>
                    <a:prstClr val="black"/>
                  </a:solidFill>
                  <a:effectLst/>
                  <a:uLnTx/>
                  <a:uFillTx/>
                  <a:latin typeface="BIZ UDPゴシック" panose="020B0400000000000000" pitchFamily="50" charset="-128"/>
                  <a:ea typeface="BIZ UDPゴシック" panose="020B0400000000000000"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lnSpc>
                  <a:spcPct val="100000"/>
                </a:lnSpc>
              </a:pPr>
              <a:r>
                <a:rPr lang="ja-JP" altLang="en-US" sz="1600" u="sng" dirty="0">
                  <a:solidFill>
                    <a:srgbClr val="FF0000"/>
                  </a:solidFill>
                  <a:latin typeface="BIZ UDPゴシック" panose="020B0400000000000000" pitchFamily="50" charset="-128"/>
                  <a:ea typeface="BIZ UDPゴシック" panose="020B0400000000000000" pitchFamily="50" charset="-128"/>
                </a:rPr>
                <a:t>住工分離</a:t>
              </a:r>
              <a:r>
                <a:rPr lang="ja-JP" altLang="en-US" sz="1600" dirty="0">
                  <a:solidFill>
                    <a:sysClr val="windowText" lastClr="000000"/>
                  </a:solidFill>
                  <a:latin typeface="BIZ UDPゴシック" panose="020B0400000000000000" pitchFamily="50" charset="-128"/>
                  <a:ea typeface="BIZ UDPゴシック" panose="020B0400000000000000" pitchFamily="50" charset="-128"/>
                </a:rPr>
                <a:t>により</a:t>
              </a:r>
              <a:endParaRPr lang="en-US" altLang="ja-JP" sz="1600" dirty="0">
                <a:solidFill>
                  <a:sysClr val="windowText" lastClr="000000"/>
                </a:solidFill>
                <a:latin typeface="BIZ UDPゴシック" panose="020B0400000000000000" pitchFamily="50" charset="-128"/>
                <a:ea typeface="BIZ UDPゴシック" panose="020B0400000000000000" pitchFamily="50" charset="-128"/>
              </a:endParaRPr>
            </a:p>
            <a:p>
              <a:pPr algn="ctr">
                <a:lnSpc>
                  <a:spcPct val="100000"/>
                </a:lnSpc>
              </a:pPr>
              <a:r>
                <a:rPr lang="ja-JP" altLang="en-US" sz="1600" dirty="0">
                  <a:solidFill>
                    <a:sysClr val="windowText" lastClr="000000"/>
                  </a:solidFill>
                  <a:latin typeface="BIZ UDPゴシック" panose="020B0400000000000000" pitchFamily="50" charset="-128"/>
                  <a:ea typeface="BIZ UDPゴシック" panose="020B0400000000000000" pitchFamily="50" charset="-128"/>
                </a:rPr>
                <a:t>良好な住環境と工場の操業環境を保全</a:t>
              </a:r>
              <a:endParaRPr lang="ja-JP" altLang="en-US" sz="1600" dirty="0"/>
            </a:p>
          </p:txBody>
        </p:sp>
        <p:sp>
          <p:nvSpPr>
            <p:cNvPr id="93" name="テキスト ボックス 92">
              <a:extLst>
                <a:ext uri="{FF2B5EF4-FFF2-40B4-BE49-F238E27FC236}">
                  <a16:creationId xmlns:a16="http://schemas.microsoft.com/office/drawing/2014/main" id="{03353262-0800-4A24-88DB-0FEFA9674712}"/>
                </a:ext>
              </a:extLst>
            </p:cNvPr>
            <p:cNvSpPr txBox="1"/>
            <p:nvPr/>
          </p:nvSpPr>
          <p:spPr>
            <a:xfrm>
              <a:off x="5202485" y="5468299"/>
              <a:ext cx="3815733" cy="778761"/>
            </a:xfrm>
            <a:prstGeom prst="rect">
              <a:avLst/>
            </a:prstGeom>
            <a:solidFill>
              <a:schemeClr val="accent2">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defPPr>
                <a:defRPr lang="ja-JP"/>
              </a:defPPr>
              <a:lvl1pPr marR="0" lvl="0" indent="0" fontAlgn="auto">
                <a:lnSpc>
                  <a:spcPct val="150000"/>
                </a:lnSpc>
                <a:spcBef>
                  <a:spcPts val="0"/>
                </a:spcBef>
                <a:spcAft>
                  <a:spcPts val="0"/>
                </a:spcAft>
                <a:buClrTx/>
                <a:buSzTx/>
                <a:buFont typeface="+mj-ea"/>
                <a:buNone/>
                <a:tabLst/>
                <a:defRPr b="1" i="0" u="none" strike="noStrike" cap="none" spc="0" normalizeH="0" baseline="0">
                  <a:ln>
                    <a:noFill/>
                  </a:ln>
                  <a:solidFill>
                    <a:prstClr val="black"/>
                  </a:solidFill>
                  <a:effectLst/>
                  <a:uLnTx/>
                  <a:uFillTx/>
                  <a:latin typeface="BIZ UDPゴシック" panose="020B0400000000000000" pitchFamily="50" charset="-128"/>
                  <a:ea typeface="BIZ UDPゴシック" panose="020B0400000000000000"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R="0" lvl="0" algn="ctr" defTabSz="914400" rtl="0" eaLnBrk="1" fontAlgn="auto" latinLnBrk="0" hangingPunct="1">
                <a:lnSpc>
                  <a:spcPct val="100000"/>
                </a:lnSpc>
                <a:spcAft>
                  <a:spcPts val="0"/>
                </a:spcAft>
                <a:buClrTx/>
                <a:buSzTx/>
                <a:buFontTx/>
                <a:buNone/>
                <a:tabLst/>
                <a:defRPr/>
              </a:pPr>
              <a:r>
                <a:rPr kumimoji="1" lang="ja-JP" altLang="en-US" sz="1600" i="0" u="sng"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住工共生</a:t>
              </a:r>
              <a:r>
                <a:rPr lang="ja-JP" altLang="en-US" sz="1600" dirty="0">
                  <a:solidFill>
                    <a:sysClr val="windowText" lastClr="000000"/>
                  </a:solidFill>
                  <a:latin typeface="BIZ UDPゴシック" panose="020B0400000000000000" pitchFamily="50" charset="-128"/>
                  <a:ea typeface="BIZ UDPゴシック" panose="020B0400000000000000" pitchFamily="50" charset="-128"/>
                </a:rPr>
                <a:t>の取組み</a:t>
              </a:r>
              <a:r>
                <a:rPr kumimoji="1" lang="ja-JP" altLang="en-US" sz="1600" i="0"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を進め、</a:t>
              </a:r>
              <a:endParaRPr kumimoji="1" lang="en-US" altLang="ja-JP" sz="1600" i="0"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a:p>
              <a:pPr marR="0" lvl="0" algn="l" defTabSz="914400" rtl="0" eaLnBrk="1" fontAlgn="auto" latinLnBrk="0" hangingPunct="1">
                <a:spcAft>
                  <a:spcPts val="0"/>
                </a:spcAft>
                <a:buClrTx/>
                <a:buSzTx/>
                <a:buFontTx/>
                <a:buNone/>
                <a:tabLst/>
                <a:defRPr/>
              </a:pPr>
              <a:r>
                <a:rPr kumimoji="1" lang="ja-JP" altLang="en-US" sz="1600" b="1" i="0"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良好な住環境と工場の操業環境を両立</a:t>
              </a:r>
              <a:endParaRPr kumimoji="1" lang="en-US" altLang="ja-JP" sz="1600" b="1" i="0"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94" name="グループ化 93">
              <a:extLst>
                <a:ext uri="{FF2B5EF4-FFF2-40B4-BE49-F238E27FC236}">
                  <a16:creationId xmlns:a16="http://schemas.microsoft.com/office/drawing/2014/main" id="{0CFB736A-5EA3-468B-AF65-4B38BB753E4F}"/>
                </a:ext>
              </a:extLst>
            </p:cNvPr>
            <p:cNvGrpSpPr/>
            <p:nvPr/>
          </p:nvGrpSpPr>
          <p:grpSpPr>
            <a:xfrm>
              <a:off x="4444492" y="5671052"/>
              <a:ext cx="685543" cy="504000"/>
              <a:chOff x="4890661" y="3854563"/>
              <a:chExt cx="564627" cy="410400"/>
            </a:xfrm>
          </p:grpSpPr>
          <p:sp>
            <p:nvSpPr>
              <p:cNvPr id="95" name="矢印: 右 94">
                <a:extLst>
                  <a:ext uri="{FF2B5EF4-FFF2-40B4-BE49-F238E27FC236}">
                    <a16:creationId xmlns:a16="http://schemas.microsoft.com/office/drawing/2014/main" id="{396A4310-F367-439E-94ED-24F468CA9DCF}"/>
                  </a:ext>
                </a:extLst>
              </p:cNvPr>
              <p:cNvSpPr/>
              <p:nvPr/>
            </p:nvSpPr>
            <p:spPr>
              <a:xfrm>
                <a:off x="4890661" y="3854563"/>
                <a:ext cx="564627" cy="410400"/>
              </a:xfrm>
              <a:prstGeom prst="rightArrow">
                <a:avLst>
                  <a:gd name="adj1" fmla="val 67835"/>
                  <a:gd name="adj2"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a:p>
            </p:txBody>
          </p:sp>
          <p:sp>
            <p:nvSpPr>
              <p:cNvPr id="96" name="テキスト ボックス 95">
                <a:extLst>
                  <a:ext uri="{FF2B5EF4-FFF2-40B4-BE49-F238E27FC236}">
                    <a16:creationId xmlns:a16="http://schemas.microsoft.com/office/drawing/2014/main" id="{209BABA6-3953-4A33-8EDD-26AB5B181CFA}"/>
                  </a:ext>
                </a:extLst>
              </p:cNvPr>
              <p:cNvSpPr txBox="1"/>
              <p:nvPr/>
            </p:nvSpPr>
            <p:spPr>
              <a:xfrm>
                <a:off x="4925512" y="3929466"/>
                <a:ext cx="504056" cy="243007"/>
              </a:xfrm>
              <a:prstGeom prst="roundRect">
                <a:avLst>
                  <a:gd name="adj" fmla="val 13621"/>
                </a:avLst>
              </a:prstGeom>
              <a:noFill/>
            </p:spPr>
            <p:txBody>
              <a:bodyPr wrap="square" anchor="ctr">
                <a:spAutoFit/>
              </a:bodyPr>
              <a:lstStyle/>
              <a:p>
                <a:r>
                  <a:rPr kumimoji="1" lang="ja-JP" altLang="en-US" sz="1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rPr>
                  <a:t>拡充</a:t>
                </a:r>
                <a:endParaRPr lang="en-US" altLang="ja-JP" sz="12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grpSp>
      </p:grpSp>
      <p:sp>
        <p:nvSpPr>
          <p:cNvPr id="14" name="テキスト ボックス 13">
            <a:extLst>
              <a:ext uri="{FF2B5EF4-FFF2-40B4-BE49-F238E27FC236}">
                <a16:creationId xmlns:a16="http://schemas.microsoft.com/office/drawing/2014/main" id="{296E0EA3-617A-4C32-8E98-93DAE7E654E0}"/>
              </a:ext>
            </a:extLst>
          </p:cNvPr>
          <p:cNvSpPr txBox="1"/>
          <p:nvPr/>
        </p:nvSpPr>
        <p:spPr>
          <a:xfrm>
            <a:off x="370960" y="1872442"/>
            <a:ext cx="1261884" cy="276999"/>
          </a:xfrm>
          <a:prstGeom prst="rect">
            <a:avLst/>
          </a:prstGeom>
          <a:solidFill>
            <a:srgbClr val="224CE6"/>
          </a:solidFill>
          <a:ln>
            <a:solidFill>
              <a:schemeClr val="bg1"/>
            </a:solidFill>
          </a:ln>
        </p:spPr>
        <p:txBody>
          <a:bodyPr wrap="none" rtlCol="0" anchor="ctr">
            <a:spAutoFit/>
          </a:bodyPr>
          <a:lstStyle/>
          <a:p>
            <a:pPr algn="ctr"/>
            <a:r>
              <a:rPr kumimoji="1" lang="ja-JP" altLang="en-US" sz="12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促進地域の対象</a:t>
            </a:r>
          </a:p>
        </p:txBody>
      </p:sp>
      <p:sp>
        <p:nvSpPr>
          <p:cNvPr id="53" name="テキスト ボックス 52">
            <a:extLst>
              <a:ext uri="{FF2B5EF4-FFF2-40B4-BE49-F238E27FC236}">
                <a16:creationId xmlns:a16="http://schemas.microsoft.com/office/drawing/2014/main" id="{AEE422DF-3A72-4877-BC81-46FDD5B0F0E9}"/>
              </a:ext>
            </a:extLst>
          </p:cNvPr>
          <p:cNvSpPr txBox="1"/>
          <p:nvPr/>
        </p:nvSpPr>
        <p:spPr>
          <a:xfrm>
            <a:off x="4848585" y="1886258"/>
            <a:ext cx="1261884" cy="276999"/>
          </a:xfrm>
          <a:prstGeom prst="rect">
            <a:avLst/>
          </a:prstGeom>
          <a:solidFill>
            <a:srgbClr val="224CE6"/>
          </a:solidFill>
          <a:ln>
            <a:solidFill>
              <a:schemeClr val="bg1"/>
            </a:solidFill>
          </a:ln>
        </p:spPr>
        <p:txBody>
          <a:bodyPr wrap="none" rtlCol="0" anchor="ctr">
            <a:spAutoFit/>
          </a:bodyPr>
          <a:lstStyle/>
          <a:p>
            <a:pPr algn="ctr"/>
            <a:r>
              <a:rPr kumimoji="1" lang="ja-JP" altLang="en-US" sz="12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促進地域の対象</a:t>
            </a:r>
          </a:p>
        </p:txBody>
      </p:sp>
      <p:sp>
        <p:nvSpPr>
          <p:cNvPr id="54" name="テキスト ボックス 53">
            <a:extLst>
              <a:ext uri="{FF2B5EF4-FFF2-40B4-BE49-F238E27FC236}">
                <a16:creationId xmlns:a16="http://schemas.microsoft.com/office/drawing/2014/main" id="{0A82113E-C237-4CF6-B1C2-95957DA88C42}"/>
              </a:ext>
            </a:extLst>
          </p:cNvPr>
          <p:cNvSpPr txBox="1"/>
          <p:nvPr/>
        </p:nvSpPr>
        <p:spPr>
          <a:xfrm>
            <a:off x="5363606" y="3336855"/>
            <a:ext cx="1261884" cy="276999"/>
          </a:xfrm>
          <a:prstGeom prst="rect">
            <a:avLst/>
          </a:prstGeom>
          <a:solidFill>
            <a:srgbClr val="224CE6"/>
          </a:solidFill>
          <a:ln>
            <a:solidFill>
              <a:schemeClr val="bg1"/>
            </a:solidFill>
          </a:ln>
        </p:spPr>
        <p:txBody>
          <a:bodyPr wrap="none" rtlCol="0" anchor="ctr">
            <a:spAutoFit/>
          </a:bodyPr>
          <a:lstStyle/>
          <a:p>
            <a:pPr algn="ctr"/>
            <a:r>
              <a:rPr lang="ja-JP" altLang="en-US" sz="12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促進地域</a:t>
            </a:r>
            <a:r>
              <a:rPr kumimoji="1" lang="ja-JP" altLang="en-US" sz="12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の対象</a:t>
            </a:r>
          </a:p>
        </p:txBody>
      </p:sp>
      <p:sp>
        <p:nvSpPr>
          <p:cNvPr id="15" name="テキスト ボックス 14">
            <a:extLst>
              <a:ext uri="{FF2B5EF4-FFF2-40B4-BE49-F238E27FC236}">
                <a16:creationId xmlns:a16="http://schemas.microsoft.com/office/drawing/2014/main" id="{50A5FCAC-611D-4419-8B0F-DA557AFF8398}"/>
              </a:ext>
            </a:extLst>
          </p:cNvPr>
          <p:cNvSpPr txBox="1"/>
          <p:nvPr/>
        </p:nvSpPr>
        <p:spPr>
          <a:xfrm>
            <a:off x="4801289" y="3286205"/>
            <a:ext cx="595035" cy="338554"/>
          </a:xfrm>
          <a:prstGeom prst="rect">
            <a:avLst/>
          </a:prstGeom>
          <a:noFill/>
        </p:spPr>
        <p:txBody>
          <a:bodyPr wrap="none" rtlCol="0">
            <a:spAutoFit/>
          </a:bodyPr>
          <a:lstStyle/>
          <a:p>
            <a:r>
              <a:rPr kumimoji="1" lang="ja-JP" altLang="en-US" sz="1600" b="1" dirty="0">
                <a:solidFill>
                  <a:srgbClr val="FF0000"/>
                </a:solidFill>
                <a:latin typeface="BIZ UDPゴシック" panose="020B0400000000000000" pitchFamily="50" charset="-128"/>
                <a:ea typeface="BIZ UDPゴシック" panose="020B0400000000000000" pitchFamily="50" charset="-128"/>
              </a:rPr>
              <a:t>追加</a:t>
            </a:r>
          </a:p>
        </p:txBody>
      </p:sp>
      <p:sp>
        <p:nvSpPr>
          <p:cNvPr id="16" name="テキスト ボックス 15">
            <a:extLst>
              <a:ext uri="{FF2B5EF4-FFF2-40B4-BE49-F238E27FC236}">
                <a16:creationId xmlns:a16="http://schemas.microsoft.com/office/drawing/2014/main" id="{93740958-C822-4650-8A9F-08EAAD6D57B9}"/>
              </a:ext>
            </a:extLst>
          </p:cNvPr>
          <p:cNvSpPr txBox="1"/>
          <p:nvPr/>
        </p:nvSpPr>
        <p:spPr>
          <a:xfrm>
            <a:off x="3436814" y="1475816"/>
            <a:ext cx="1337226" cy="200055"/>
          </a:xfrm>
          <a:prstGeom prst="rect">
            <a:avLst/>
          </a:prstGeom>
          <a:noFill/>
        </p:spPr>
        <p:txBody>
          <a:bodyPr wrap="none" rtlCol="0">
            <a:spAutoFit/>
          </a:bodyPr>
          <a:lstStyle/>
          <a:p>
            <a:r>
              <a:rPr kumimoji="1" lang="ja-JP" altLang="en-US" sz="700" dirty="0">
                <a:latin typeface="BIZ UDPゴシック" panose="020B0400000000000000" pitchFamily="50" charset="-128"/>
                <a:ea typeface="BIZ UDPゴシック" panose="020B0400000000000000" pitchFamily="50" charset="-128"/>
              </a:rPr>
              <a:t>促進地域</a:t>
            </a:r>
            <a:r>
              <a:rPr kumimoji="1" lang="en-US" altLang="ja-JP" sz="700" dirty="0">
                <a:latin typeface="BIZ UDPゴシック" panose="020B0400000000000000" pitchFamily="50" charset="-128"/>
                <a:ea typeface="BIZ UDPゴシック" panose="020B0400000000000000" pitchFamily="50" charset="-128"/>
              </a:rPr>
              <a:t>=</a:t>
            </a:r>
            <a:r>
              <a:rPr kumimoji="1" lang="ja-JP" altLang="en-US" sz="700" dirty="0">
                <a:latin typeface="BIZ UDPゴシック" panose="020B0400000000000000" pitchFamily="50" charset="-128"/>
                <a:ea typeface="BIZ UDPゴシック" panose="020B0400000000000000" pitchFamily="50" charset="-128"/>
              </a:rPr>
              <a:t>産業集積促進地域</a:t>
            </a:r>
          </a:p>
        </p:txBody>
      </p:sp>
      <p:sp>
        <p:nvSpPr>
          <p:cNvPr id="49" name="テキスト ボックス 48">
            <a:extLst>
              <a:ext uri="{FF2B5EF4-FFF2-40B4-BE49-F238E27FC236}">
                <a16:creationId xmlns:a16="http://schemas.microsoft.com/office/drawing/2014/main" id="{164F021D-897B-494C-86D5-901B061F0FA2}"/>
              </a:ext>
            </a:extLst>
          </p:cNvPr>
          <p:cNvSpPr txBox="1"/>
          <p:nvPr/>
        </p:nvSpPr>
        <p:spPr>
          <a:xfrm>
            <a:off x="8154813" y="4773217"/>
            <a:ext cx="1083545" cy="338554"/>
          </a:xfrm>
          <a:prstGeom prst="rect">
            <a:avLst/>
          </a:prstGeom>
          <a:solidFill>
            <a:schemeClr val="bg1"/>
          </a:solidFill>
        </p:spPr>
        <p:txBody>
          <a:bodyPr wrap="square">
            <a:spAutoFit/>
          </a:bodyPr>
          <a:lstStyle/>
          <a:p>
            <a:r>
              <a:rPr kumimoji="1" lang="en-US" altLang="ja-JP" sz="800" i="0"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800" i="0"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住居専用地域は　</a:t>
            </a:r>
            <a:endParaRPr kumimoji="1" lang="en-US" altLang="ja-JP" sz="800" i="0"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a:p>
            <a:r>
              <a:rPr lang="ja-JP" altLang="en-US" sz="800" dirty="0">
                <a:solidFill>
                  <a:sysClr val="windowText" lastClr="000000"/>
                </a:solidFill>
                <a:latin typeface="BIZ UDPゴシック" panose="020B0400000000000000" pitchFamily="50" charset="-128"/>
                <a:ea typeface="BIZ UDPゴシック" panose="020B0400000000000000" pitchFamily="50" charset="-128"/>
              </a:rPr>
              <a:t>　 </a:t>
            </a:r>
            <a:r>
              <a:rPr kumimoji="1" lang="ja-JP" altLang="en-US" sz="800" i="0"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引き続き対象外 　　</a:t>
            </a:r>
            <a:endParaRPr lang="ja-JP" altLang="en-US" sz="800" dirty="0"/>
          </a:p>
        </p:txBody>
      </p:sp>
      <p:sp>
        <p:nvSpPr>
          <p:cNvPr id="50" name="スライド番号プレースホルダー 6">
            <a:extLst>
              <a:ext uri="{FF2B5EF4-FFF2-40B4-BE49-F238E27FC236}">
                <a16:creationId xmlns:a16="http://schemas.microsoft.com/office/drawing/2014/main" id="{F7F6A874-1B8E-4659-89EE-35CD98C79F17}"/>
              </a:ext>
            </a:extLst>
          </p:cNvPr>
          <p:cNvSpPr>
            <a:spLocks noGrp="1"/>
          </p:cNvSpPr>
          <p:nvPr>
            <p:ph type="sldNum" sz="quarter" idx="12"/>
          </p:nvPr>
        </p:nvSpPr>
        <p:spPr>
          <a:xfrm>
            <a:off x="7360369" y="6607100"/>
            <a:ext cx="2226204" cy="373831"/>
          </a:xfrm>
        </p:spPr>
        <p:txBody>
          <a:bodyPr/>
          <a:lstStyle/>
          <a:p>
            <a:fld id="{DEC76586-D0F3-45AA-98E7-DB7FB999FB55}" type="slidenum">
              <a:rPr kumimoji="1" lang="ja-JP" altLang="en-US" sz="1200" b="1" smtClean="0">
                <a:latin typeface="BIZ UDPゴシック" panose="020B0400000000000000" pitchFamily="50" charset="-128"/>
                <a:ea typeface="BIZ UDPゴシック" panose="020B0400000000000000" pitchFamily="50" charset="-128"/>
              </a:rPr>
              <a:t>9</a:t>
            </a:fld>
            <a:endParaRPr kumimoji="1" lang="ja-JP" altLang="en-US" sz="1200" b="1" dirty="0">
              <a:latin typeface="BIZ UDPゴシック" panose="020B0400000000000000" pitchFamily="50" charset="-128"/>
              <a:ea typeface="BIZ UDPゴシック" panose="020B0400000000000000" pitchFamily="50" charset="-128"/>
            </a:endParaRPr>
          </a:p>
        </p:txBody>
      </p:sp>
      <p:pic>
        <p:nvPicPr>
          <p:cNvPr id="5" name="図 4">
            <a:extLst>
              <a:ext uri="{FF2B5EF4-FFF2-40B4-BE49-F238E27FC236}">
                <a16:creationId xmlns:a16="http://schemas.microsoft.com/office/drawing/2014/main" id="{5EDB257A-B13E-40E5-8892-7E8E861E92AB}"/>
              </a:ext>
            </a:extLst>
          </p:cNvPr>
          <p:cNvPicPr>
            <a:picLocks noChangeAspect="1"/>
          </p:cNvPicPr>
          <p:nvPr/>
        </p:nvPicPr>
        <p:blipFill>
          <a:blip r:embed="rId8"/>
          <a:stretch>
            <a:fillRect/>
          </a:stretch>
        </p:blipFill>
        <p:spPr>
          <a:xfrm>
            <a:off x="5791374" y="3582764"/>
            <a:ext cx="1715367" cy="876019"/>
          </a:xfrm>
          <a:prstGeom prst="rect">
            <a:avLst/>
          </a:prstGeom>
        </p:spPr>
      </p:pic>
    </p:spTree>
    <p:extLst>
      <p:ext uri="{BB962C8B-B14F-4D97-AF65-F5344CB8AC3E}">
        <p14:creationId xmlns:p14="http://schemas.microsoft.com/office/powerpoint/2010/main" val="3423561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グラフィックス 5">
            <a:extLst>
              <a:ext uri="{FF2B5EF4-FFF2-40B4-BE49-F238E27FC236}">
                <a16:creationId xmlns:a16="http://schemas.microsoft.com/office/drawing/2014/main" id="{E02E47A4-8E5A-4994-A66A-DD75AF078F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1591" y="4662623"/>
            <a:ext cx="3798846" cy="1011754"/>
          </a:xfrm>
          <a:prstGeom prst="rect">
            <a:avLst/>
          </a:prstGeom>
        </p:spPr>
      </p:pic>
      <p:sp>
        <p:nvSpPr>
          <p:cNvPr id="2" name="テキスト ボックス 1">
            <a:extLst>
              <a:ext uri="{FF2B5EF4-FFF2-40B4-BE49-F238E27FC236}">
                <a16:creationId xmlns:a16="http://schemas.microsoft.com/office/drawing/2014/main" id="{DCE721AF-882B-4C3F-A002-108509B9C9FE}"/>
              </a:ext>
            </a:extLst>
          </p:cNvPr>
          <p:cNvSpPr txBox="1"/>
          <p:nvPr/>
        </p:nvSpPr>
        <p:spPr>
          <a:xfrm>
            <a:off x="-3127" y="62685"/>
            <a:ext cx="95408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a:t>
            </a:r>
            <a:r>
              <a:rPr kumimoji="1" lang="ja-JP" altLang="en-US" sz="2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改正点２</a:t>
            </a:r>
            <a:r>
              <a:rPr kumimoji="1" lang="en-US" altLang="ja-JP" sz="2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a:t>
            </a:r>
            <a:r>
              <a:rPr kumimoji="1" lang="ja-JP" altLang="en-US" sz="2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 支援対象者の拡充  </a:t>
            </a:r>
            <a:r>
              <a:rPr kumimoji="1" lang="ja-JP" altLang="en-US" sz="1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～「中堅企業」の追加～</a:t>
            </a:r>
            <a:endParaRPr kumimoji="1" lang="ja-JP" altLang="en-US" sz="2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cxnSp>
        <p:nvCxnSpPr>
          <p:cNvPr id="39" name="直線コネクタ 38">
            <a:extLst>
              <a:ext uri="{FF2B5EF4-FFF2-40B4-BE49-F238E27FC236}">
                <a16:creationId xmlns:a16="http://schemas.microsoft.com/office/drawing/2014/main" id="{C14442F3-724F-4EC6-908D-7EFEC2A6D89F}"/>
              </a:ext>
            </a:extLst>
          </p:cNvPr>
          <p:cNvCxnSpPr>
            <a:cxnSpLocks/>
          </p:cNvCxnSpPr>
          <p:nvPr/>
        </p:nvCxnSpPr>
        <p:spPr>
          <a:xfrm>
            <a:off x="0" y="588045"/>
            <a:ext cx="9540875"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8800BBBA-E479-4802-8FD4-E021F8FD2988}"/>
              </a:ext>
            </a:extLst>
          </p:cNvPr>
          <p:cNvSpPr txBox="1"/>
          <p:nvPr/>
        </p:nvSpPr>
        <p:spPr>
          <a:xfrm>
            <a:off x="144581" y="702444"/>
            <a:ext cx="9217024" cy="796937"/>
          </a:xfrm>
          <a:prstGeom prst="rect">
            <a:avLst/>
          </a:prstGeom>
          <a:solidFill>
            <a:schemeClr val="accent6">
              <a:lumMod val="20000"/>
              <a:lumOff val="80000"/>
            </a:schemeClr>
          </a:solidFill>
          <a:ln w="1270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ja-JP"/>
            </a:defPPr>
            <a:lvl1pPr>
              <a:lnSpc>
                <a:spcPct val="120000"/>
              </a:lnSpc>
              <a:defRPr sz="1200" b="1">
                <a:solidFill>
                  <a:schemeClr val="tx1"/>
                </a:solidFill>
                <a:latin typeface="BIZ UDPゴシック" panose="020B0400000000000000" pitchFamily="50" charset="-128"/>
                <a:ea typeface="BIZ UDPゴシック" panose="020B0400000000000000"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120000"/>
              </a:lnSpc>
            </a:pPr>
            <a:r>
              <a:rPr lang="ja-JP" altLang="en-US" sz="1300" b="1" dirty="0">
                <a:solidFill>
                  <a:schemeClr val="tx1"/>
                </a:solidFill>
              </a:rPr>
              <a:t>≪審議会の主な意見≫</a:t>
            </a:r>
            <a:endParaRPr lang="en-US" altLang="ja-JP" sz="1300" b="1" dirty="0">
              <a:solidFill>
                <a:schemeClr val="tx1"/>
              </a:solidFill>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一定数の中堅企業の工場が府内に存在し、その大半が府内中小企業から調達を行っているなど</a:t>
            </a:r>
            <a:r>
              <a:rPr kumimoji="1" lang="ja-JP" altLang="en-US" sz="13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地域経済を牽引する中堅企業の存在・役割は大きい</a:t>
            </a:r>
            <a:r>
              <a:rPr kumimoji="1" lang="ja-JP" altLang="en-US" sz="13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ことから、</a:t>
            </a:r>
            <a:r>
              <a:rPr kumimoji="1" lang="ja-JP" altLang="en-US" sz="13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中堅企業を対象に追加すべき</a:t>
            </a:r>
          </a:p>
        </p:txBody>
      </p:sp>
      <p:sp>
        <p:nvSpPr>
          <p:cNvPr id="26" name="スライド番号プレースホルダー 6">
            <a:extLst>
              <a:ext uri="{FF2B5EF4-FFF2-40B4-BE49-F238E27FC236}">
                <a16:creationId xmlns:a16="http://schemas.microsoft.com/office/drawing/2014/main" id="{0874BB30-CC68-4F4C-89BC-55A97CE5CA98}"/>
              </a:ext>
            </a:extLst>
          </p:cNvPr>
          <p:cNvSpPr>
            <a:spLocks noGrp="1"/>
          </p:cNvSpPr>
          <p:nvPr>
            <p:ph type="sldNum" sz="quarter" idx="12"/>
          </p:nvPr>
        </p:nvSpPr>
        <p:spPr>
          <a:xfrm>
            <a:off x="7360369" y="6607100"/>
            <a:ext cx="2226204" cy="37383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76586-D0F3-45AA-98E7-DB7FB999FB55}" type="slidenum">
              <a:rPr kumimoji="1" lang="ja-JP" altLang="en-US" sz="1200" b="1" i="0" u="none" strike="noStrike" kern="1200" cap="none" spc="0" normalizeH="0" baseline="0" noProof="0" smtClean="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1200" b="1" i="0" u="none" strike="noStrike" kern="1200" cap="none" spc="0" normalizeH="0" baseline="0" noProof="0" dirty="0">
              <a:ln>
                <a:noFill/>
              </a:ln>
              <a:solidFill>
                <a:prstClr val="black">
                  <a:tint val="75000"/>
                </a:prstClr>
              </a:solidFill>
              <a:effectLst/>
              <a:uLnTx/>
              <a:uFillTx/>
              <a:latin typeface="BIZ UDPゴシック" panose="020B0400000000000000" pitchFamily="50" charset="-128"/>
              <a:ea typeface="BIZ UDPゴシック" panose="020B0400000000000000" pitchFamily="50" charset="-128"/>
              <a:cs typeface="+mn-cs"/>
            </a:endParaRPr>
          </a:p>
        </p:txBody>
      </p:sp>
      <p:sp>
        <p:nvSpPr>
          <p:cNvPr id="42" name="テキスト ボックス 41">
            <a:extLst>
              <a:ext uri="{FF2B5EF4-FFF2-40B4-BE49-F238E27FC236}">
                <a16:creationId xmlns:a16="http://schemas.microsoft.com/office/drawing/2014/main" id="{B75B62E9-160C-4994-888C-2EB2AB379522}"/>
              </a:ext>
            </a:extLst>
          </p:cNvPr>
          <p:cNvSpPr txBox="1"/>
          <p:nvPr/>
        </p:nvSpPr>
        <p:spPr>
          <a:xfrm>
            <a:off x="144580" y="1566540"/>
            <a:ext cx="9217023" cy="312073"/>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現行</a:t>
            </a:r>
            <a:r>
              <a:rPr kumimoji="1" lang="en-US" altLang="ja-JP"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不動産取得税</a:t>
            </a:r>
            <a:r>
              <a:rPr kumimoji="1" lang="ja-JP" altLang="en-US"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の軽減対象：</a:t>
            </a:r>
            <a:r>
              <a:rPr kumimoji="1" lang="ja-JP" altLang="en-US" sz="1400" b="1" i="0" u="sng"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中小企業</a:t>
            </a:r>
            <a:r>
              <a:rPr kumimoji="1" lang="ja-JP" altLang="en-US"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（資本金の額又は出資の総額が１億円以下である会社及び個人）</a:t>
            </a:r>
            <a:endParaRPr kumimoji="1" lang="en-US" altLang="ja-JP" sz="14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43" name="二等辺三角形 42">
            <a:extLst>
              <a:ext uri="{FF2B5EF4-FFF2-40B4-BE49-F238E27FC236}">
                <a16:creationId xmlns:a16="http://schemas.microsoft.com/office/drawing/2014/main" id="{3D8A7577-A605-4B8E-8B16-D88D04DAB5FE}"/>
              </a:ext>
            </a:extLst>
          </p:cNvPr>
          <p:cNvSpPr/>
          <p:nvPr/>
        </p:nvSpPr>
        <p:spPr>
          <a:xfrm flipV="1">
            <a:off x="4024015" y="1926267"/>
            <a:ext cx="1492845" cy="216337"/>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pSp>
        <p:nvGrpSpPr>
          <p:cNvPr id="3" name="グループ化 2">
            <a:extLst>
              <a:ext uri="{FF2B5EF4-FFF2-40B4-BE49-F238E27FC236}">
                <a16:creationId xmlns:a16="http://schemas.microsoft.com/office/drawing/2014/main" id="{B95A1BC4-A46F-40BD-AA66-30C057FD74E0}"/>
              </a:ext>
            </a:extLst>
          </p:cNvPr>
          <p:cNvGrpSpPr/>
          <p:nvPr/>
        </p:nvGrpSpPr>
        <p:grpSpPr>
          <a:xfrm>
            <a:off x="867766" y="4442221"/>
            <a:ext cx="4530869" cy="1299946"/>
            <a:chOff x="472220" y="4370213"/>
            <a:chExt cx="4530869" cy="1299946"/>
          </a:xfrm>
        </p:grpSpPr>
        <p:sp>
          <p:nvSpPr>
            <p:cNvPr id="37" name="テキスト ボックス 30">
              <a:extLst>
                <a:ext uri="{FF2B5EF4-FFF2-40B4-BE49-F238E27FC236}">
                  <a16:creationId xmlns:a16="http://schemas.microsoft.com/office/drawing/2014/main" id="{A91F3B21-E5B6-4B7E-834D-FF04FCBC2555}"/>
                </a:ext>
              </a:extLst>
            </p:cNvPr>
            <p:cNvSpPr txBox="1"/>
            <p:nvPr/>
          </p:nvSpPr>
          <p:spPr>
            <a:xfrm>
              <a:off x="1241227" y="5459076"/>
              <a:ext cx="3761862" cy="211083"/>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57208" marR="0" lvl="0" indent="-157208" algn="l" defTabSz="914400" rtl="0" eaLnBrk="1" fontAlgn="auto" latinLnBrk="0" hangingPunct="1">
                <a:lnSpc>
                  <a:spcPts val="11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資料：大阪産業経済リサーチセンター「中堅企業の経営状況に関する実態調査」</a:t>
              </a:r>
            </a:p>
          </p:txBody>
        </p:sp>
        <p:sp>
          <p:nvSpPr>
            <p:cNvPr id="40" name="正方形/長方形 39">
              <a:extLst>
                <a:ext uri="{FF2B5EF4-FFF2-40B4-BE49-F238E27FC236}">
                  <a16:creationId xmlns:a16="http://schemas.microsoft.com/office/drawing/2014/main" id="{3CFCA8C4-5FF8-45B4-B642-8A9CDBD2E8BC}"/>
                </a:ext>
              </a:extLst>
            </p:cNvPr>
            <p:cNvSpPr/>
            <p:nvPr/>
          </p:nvSpPr>
          <p:spPr>
            <a:xfrm>
              <a:off x="1691700" y="4779661"/>
              <a:ext cx="2675369" cy="291359"/>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1" name="テキスト ボックス 20">
              <a:extLst>
                <a:ext uri="{FF2B5EF4-FFF2-40B4-BE49-F238E27FC236}">
                  <a16:creationId xmlns:a16="http://schemas.microsoft.com/office/drawing/2014/main" id="{B5DD18BA-5437-4934-A4DC-2840810A48A4}"/>
                </a:ext>
              </a:extLst>
            </p:cNvPr>
            <p:cNvSpPr txBox="1"/>
            <p:nvPr/>
          </p:nvSpPr>
          <p:spPr>
            <a:xfrm>
              <a:off x="472220" y="4370213"/>
              <a:ext cx="267536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＜図２＞ 府内中堅企業の売上規模</a:t>
              </a:r>
              <a:endPar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5" name="左中かっこ 4">
              <a:extLst>
                <a:ext uri="{FF2B5EF4-FFF2-40B4-BE49-F238E27FC236}">
                  <a16:creationId xmlns:a16="http://schemas.microsoft.com/office/drawing/2014/main" id="{4172AE7D-3956-4265-8D1C-7C77C7AC6935}"/>
                </a:ext>
              </a:extLst>
            </p:cNvPr>
            <p:cNvSpPr/>
            <p:nvPr/>
          </p:nvSpPr>
          <p:spPr>
            <a:xfrm rot="5400000">
              <a:off x="2983082" y="3391856"/>
              <a:ext cx="69008" cy="2664000"/>
            </a:xfrm>
            <a:prstGeom prst="leftBrace">
              <a:avLst>
                <a:gd name="adj1" fmla="val 8333"/>
                <a:gd name="adj2" fmla="val 19013"/>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34" name="テキスト ボックス 33">
              <a:extLst>
                <a:ext uri="{FF2B5EF4-FFF2-40B4-BE49-F238E27FC236}">
                  <a16:creationId xmlns:a16="http://schemas.microsoft.com/office/drawing/2014/main" id="{3BFE34C2-33D7-435C-9E0D-53B9FFBA62D5}"/>
                </a:ext>
              </a:extLst>
            </p:cNvPr>
            <p:cNvSpPr txBox="1"/>
            <p:nvPr/>
          </p:nvSpPr>
          <p:spPr>
            <a:xfrm>
              <a:off x="3560932" y="4412667"/>
              <a:ext cx="717252" cy="291510"/>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約</a:t>
              </a:r>
              <a:r>
                <a:rPr kumimoji="1" lang="en-US" altLang="ja-JP" sz="105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70</a:t>
              </a:r>
              <a:r>
                <a:rPr kumimoji="1" lang="ja-JP" altLang="en-US" sz="105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a:t>
              </a:r>
            </a:p>
          </p:txBody>
        </p:sp>
      </p:grpSp>
      <p:grpSp>
        <p:nvGrpSpPr>
          <p:cNvPr id="10" name="グループ化 9">
            <a:extLst>
              <a:ext uri="{FF2B5EF4-FFF2-40B4-BE49-F238E27FC236}">
                <a16:creationId xmlns:a16="http://schemas.microsoft.com/office/drawing/2014/main" id="{4AB777E3-3992-4C4A-B8F8-CFB3629CF6E9}"/>
              </a:ext>
            </a:extLst>
          </p:cNvPr>
          <p:cNvGrpSpPr/>
          <p:nvPr/>
        </p:nvGrpSpPr>
        <p:grpSpPr>
          <a:xfrm>
            <a:off x="17909" y="6247060"/>
            <a:ext cx="9271167" cy="685960"/>
            <a:chOff x="90437" y="6253468"/>
            <a:chExt cx="9271167" cy="685960"/>
          </a:xfrm>
        </p:grpSpPr>
        <p:sp>
          <p:nvSpPr>
            <p:cNvPr id="23" name="テキスト ボックス 22">
              <a:extLst>
                <a:ext uri="{FF2B5EF4-FFF2-40B4-BE49-F238E27FC236}">
                  <a16:creationId xmlns:a16="http://schemas.microsoft.com/office/drawing/2014/main" id="{EF5027CF-C781-4479-A945-BB3FF70B9475}"/>
                </a:ext>
              </a:extLst>
            </p:cNvPr>
            <p:cNvSpPr txBox="1"/>
            <p:nvPr/>
          </p:nvSpPr>
          <p:spPr>
            <a:xfrm>
              <a:off x="144581" y="6502257"/>
              <a:ext cx="9217023" cy="437171"/>
            </a:xfrm>
            <a:prstGeom prst="rect">
              <a:avLst/>
            </a:prstGeom>
            <a:solidFill>
              <a:schemeClr val="accent2">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defPPr>
                <a:defRPr lang="ja-JP"/>
              </a:defPPr>
              <a:lvl1pPr marR="0" lvl="0" indent="0" fontAlgn="auto">
                <a:lnSpc>
                  <a:spcPct val="120000"/>
                </a:lnSpc>
                <a:spcBef>
                  <a:spcPts val="0"/>
                </a:spcBef>
                <a:spcAft>
                  <a:spcPts val="0"/>
                </a:spcAft>
                <a:buClrTx/>
                <a:buSzTx/>
                <a:buFont typeface="+mj-ea"/>
                <a:buNone/>
                <a:tabLst/>
                <a:defRPr sz="1600" b="1" i="0" u="none" strike="noStrike" cap="none" spc="0" normalizeH="0" baseline="0">
                  <a:ln>
                    <a:noFill/>
                  </a:ln>
                  <a:solidFill>
                    <a:prstClr val="black"/>
                  </a:solidFill>
                  <a:effectLst/>
                  <a:uLnTx/>
                  <a:uFillTx/>
                  <a:latin typeface="BIZ UDPゴシック" panose="020B0400000000000000" pitchFamily="50" charset="-128"/>
                  <a:ea typeface="BIZ UDPゴシック" panose="020B0400000000000000"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20000"/>
                </a:lnSpc>
                <a:spcBef>
                  <a:spcPts val="0"/>
                </a:spcBef>
                <a:spcAft>
                  <a:spcPts val="0"/>
                </a:spcAft>
                <a:buClrTx/>
                <a:buSzTx/>
                <a:buFont typeface="+mj-ea"/>
                <a:buNone/>
                <a:tabLst/>
                <a:defRPr/>
              </a:pP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中小企業との結びつきが強い「中堅企業」を対象に追加し、中小企業の集積を維持・促進</a:t>
              </a:r>
              <a:endPar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5" name="テキスト ボックス 24">
              <a:extLst>
                <a:ext uri="{FF2B5EF4-FFF2-40B4-BE49-F238E27FC236}">
                  <a16:creationId xmlns:a16="http://schemas.microsoft.com/office/drawing/2014/main" id="{3B0A76A8-E846-4723-AF0E-C29CD6A078C8}"/>
                </a:ext>
              </a:extLst>
            </p:cNvPr>
            <p:cNvSpPr txBox="1"/>
            <p:nvPr/>
          </p:nvSpPr>
          <p:spPr>
            <a:xfrm>
              <a:off x="90437" y="6253468"/>
              <a:ext cx="1008000" cy="360000"/>
            </a:xfrm>
            <a:prstGeom prst="rect">
              <a:avLst/>
            </a:prstGeom>
            <a:solidFill>
              <a:srgbClr val="FF0000"/>
            </a:solidFill>
            <a:ln/>
          </p:spPr>
          <p:style>
            <a:lnRef idx="3">
              <a:schemeClr val="lt1"/>
            </a:lnRef>
            <a:fillRef idx="1">
              <a:schemeClr val="accent1"/>
            </a:fillRef>
            <a:effectRef idx="1">
              <a:schemeClr val="accent1"/>
            </a:effectRef>
            <a:fontRef idx="minor">
              <a:schemeClr val="lt1"/>
            </a:fontRef>
          </p:style>
          <p:txBody>
            <a:bodyPr vert="horz" wrap="square" lIns="34673" rIns="34673" rtlCol="0" anchor="ctr" anchorCtr="0">
              <a:noAutofit/>
            </a:bodyPr>
            <a:lstStyle>
              <a:defPPr>
                <a:defRPr lang="en-US"/>
              </a:defPPr>
              <a:lvl1pPr algn="ctr">
                <a:defRPr kumimoji="1" sz="1300">
                  <a:ln w="0"/>
                  <a:solidFill>
                    <a:schemeClr val="bg1"/>
                  </a:solidFill>
                  <a:effectLst>
                    <a:outerShdw blurRad="38100" dist="25400" dir="5400000" algn="ctr" rotWithShape="0">
                      <a:srgbClr val="6E747A">
                        <a:alpha val="43000"/>
                      </a:srgbClr>
                    </a:outerShdw>
                  </a:effectLst>
                  <a:latin typeface="BIZ UDPゴシック" panose="020B0400000000000000" pitchFamily="50" charset="-128"/>
                  <a:ea typeface="BIZ UDPゴシック" panose="020B0400000000000000" pitchFamily="50" charset="-128"/>
                </a:defRPr>
              </a:lvl1pPr>
            </a:lstStyle>
            <a:p>
              <a:pPr marL="0" marR="0" lvl="0" indent="0" algn="ctr" defTabSz="440329"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w="0"/>
                  <a:solidFill>
                    <a:prstClr val="white"/>
                  </a:solidFill>
                  <a:effectLst/>
                  <a:uLnTx/>
                  <a:uFillTx/>
                  <a:latin typeface="BIZ UDPゴシック" panose="020B0400000000000000" pitchFamily="50" charset="-128"/>
                  <a:ea typeface="BIZ UDPゴシック" panose="020B0400000000000000" pitchFamily="50" charset="-128"/>
                  <a:cs typeface="+mn-cs"/>
                </a:rPr>
                <a:t>改正案</a:t>
              </a:r>
              <a:endParaRPr kumimoji="1" lang="en-US" altLang="ja-JP" sz="1800" b="1" i="0" u="none" strike="noStrike" kern="1200" cap="none" spc="0" normalizeH="0" baseline="0" noProof="0" dirty="0">
                <a:ln w="0"/>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56" name="テキスト ボックス 55">
            <a:extLst>
              <a:ext uri="{FF2B5EF4-FFF2-40B4-BE49-F238E27FC236}">
                <a16:creationId xmlns:a16="http://schemas.microsoft.com/office/drawing/2014/main" id="{188FE7CA-B80A-4657-9AFB-498C24D06521}"/>
              </a:ext>
            </a:extLst>
          </p:cNvPr>
          <p:cNvSpPr txBox="1"/>
          <p:nvPr/>
        </p:nvSpPr>
        <p:spPr>
          <a:xfrm>
            <a:off x="233933" y="2070596"/>
            <a:ext cx="4982280" cy="1111523"/>
          </a:xfrm>
          <a:prstGeom prst="rect">
            <a:avLst/>
          </a:prstGeom>
          <a:noFill/>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 中堅企業</a:t>
            </a:r>
            <a:endParaRPr kumimoji="1" lang="en-US" altLang="ja-JP" sz="16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a:p>
            <a:pPr marL="285750" marR="0" lvl="0" indent="-201613"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常時使用する従業員の数が2,000人以下の会社及び個人</a:t>
            </a:r>
            <a:r>
              <a:rPr kumimoji="1" lang="ja-JP" altLang="en-US" sz="12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a:t>
            </a:r>
            <a:br>
              <a:rPr kumimoji="1" lang="en-US" altLang="ja-JP" sz="12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br>
            <a:r>
              <a:rPr kumimoji="1" lang="ja-JP" altLang="en-US" sz="12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但し、</a:t>
            </a:r>
            <a:r>
              <a:rPr kumimoji="1" lang="en-US" altLang="ja-JP" sz="1200" b="0" i="0" u="none" strike="noStrike" kern="1200" cap="none" spc="0" normalizeH="0" baseline="0" noProof="0" dirty="0" err="1">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中小企業</a:t>
            </a:r>
            <a:r>
              <a:rPr kumimoji="1" lang="ja-JP" altLang="en-US" sz="12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（資本金の額又は出資の総額が１億円以下で</a:t>
            </a:r>
            <a:endParaRPr kumimoji="1" lang="en-US" altLang="ja-JP" sz="12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a:p>
            <a:pPr marL="84137" marR="0" lvl="0" algn="l" defTabSz="914400" rtl="0" eaLnBrk="1" fontAlgn="auto" latinLnBrk="0" hangingPunct="1">
              <a:lnSpc>
                <a:spcPct val="130000"/>
              </a:lnSpc>
              <a:spcBef>
                <a:spcPts val="0"/>
              </a:spcBef>
              <a:spcAft>
                <a:spcPts val="0"/>
              </a:spcAft>
              <a:buClrTx/>
              <a:buSzTx/>
              <a:tabLst/>
              <a:defRPr/>
            </a:pPr>
            <a:r>
              <a:rPr lang="en-US" altLang="ja-JP" sz="1200" dirty="0">
                <a:solidFill>
                  <a:sysClr val="windowText" lastClr="000000"/>
                </a:solidFill>
                <a:latin typeface="BIZ UDPゴシック" panose="020B0400000000000000" pitchFamily="50" charset="-128"/>
                <a:ea typeface="BIZ UDPゴシック" panose="020B0400000000000000" pitchFamily="50" charset="-128"/>
              </a:rPr>
              <a:t>    </a:t>
            </a:r>
            <a:r>
              <a:rPr kumimoji="1" lang="ja-JP" altLang="en-US" sz="12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ある会社及び個人）</a:t>
            </a:r>
            <a:r>
              <a:rPr kumimoji="1" lang="en-US" altLang="ja-JP" sz="1200" b="0" i="0" u="none" strike="noStrike" kern="1200" cap="none" spc="0" normalizeH="0" baseline="0" noProof="0" dirty="0" err="1">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を除く</a:t>
            </a:r>
            <a:endPar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grpSp>
        <p:nvGrpSpPr>
          <p:cNvPr id="8" name="グループ化 7">
            <a:extLst>
              <a:ext uri="{FF2B5EF4-FFF2-40B4-BE49-F238E27FC236}">
                <a16:creationId xmlns:a16="http://schemas.microsoft.com/office/drawing/2014/main" id="{75A3840D-CA25-46A9-AE2D-22C5526F1E87}"/>
              </a:ext>
            </a:extLst>
          </p:cNvPr>
          <p:cNvGrpSpPr/>
          <p:nvPr/>
        </p:nvGrpSpPr>
        <p:grpSpPr>
          <a:xfrm>
            <a:off x="5058469" y="2403616"/>
            <a:ext cx="4303134" cy="1539188"/>
            <a:chOff x="5058469" y="2403616"/>
            <a:chExt cx="4303134" cy="1539188"/>
          </a:xfrm>
        </p:grpSpPr>
        <p:sp>
          <p:nvSpPr>
            <p:cNvPr id="88" name="テキスト ボックス 87">
              <a:extLst>
                <a:ext uri="{FF2B5EF4-FFF2-40B4-BE49-F238E27FC236}">
                  <a16:creationId xmlns:a16="http://schemas.microsoft.com/office/drawing/2014/main" id="{92EAA90F-86A2-49CC-A71B-E8B6C20DC95E}"/>
                </a:ext>
              </a:extLst>
            </p:cNvPr>
            <p:cNvSpPr txBox="1"/>
            <p:nvPr/>
          </p:nvSpPr>
          <p:spPr>
            <a:xfrm>
              <a:off x="7800071" y="2815086"/>
              <a:ext cx="1506870" cy="433965"/>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749</a:t>
              </a:r>
              <a:r>
                <a:rPr kumimoji="1" lang="ja-JP" altLang="en-US" sz="10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社（</a:t>
              </a:r>
              <a:r>
                <a:rPr kumimoji="1" lang="en-US" altLang="ja-JP" sz="10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0.3</a:t>
              </a:r>
              <a:r>
                <a:rPr kumimoji="1" lang="ja-JP" altLang="en-US" sz="10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　</a:t>
              </a:r>
              <a:endParaRPr kumimoji="1" lang="en-US" altLang="ja-JP" sz="10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900" b="0" i="0"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900" b="0" i="0"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うち製造業が</a:t>
              </a:r>
              <a:r>
                <a:rPr kumimoji="1" lang="en-US" altLang="ja-JP" sz="900" b="0" i="0"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196</a:t>
              </a:r>
              <a:r>
                <a:rPr kumimoji="1" lang="ja-JP" altLang="en-US" sz="900" b="0" i="0"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社</a:t>
              </a:r>
            </a:p>
          </p:txBody>
        </p:sp>
        <p:grpSp>
          <p:nvGrpSpPr>
            <p:cNvPr id="7" name="グループ化 6">
              <a:extLst>
                <a:ext uri="{FF2B5EF4-FFF2-40B4-BE49-F238E27FC236}">
                  <a16:creationId xmlns:a16="http://schemas.microsoft.com/office/drawing/2014/main" id="{88B61259-1AE8-4C73-A8CE-30FA2D5084D3}"/>
                </a:ext>
              </a:extLst>
            </p:cNvPr>
            <p:cNvGrpSpPr/>
            <p:nvPr/>
          </p:nvGrpSpPr>
          <p:grpSpPr>
            <a:xfrm>
              <a:off x="5058469" y="2403616"/>
              <a:ext cx="4303134" cy="1539188"/>
              <a:chOff x="5058469" y="2403616"/>
              <a:chExt cx="4303134" cy="1539188"/>
            </a:xfrm>
          </p:grpSpPr>
          <p:sp>
            <p:nvSpPr>
              <p:cNvPr id="80" name="二等辺三角形 79">
                <a:extLst>
                  <a:ext uri="{FF2B5EF4-FFF2-40B4-BE49-F238E27FC236}">
                    <a16:creationId xmlns:a16="http://schemas.microsoft.com/office/drawing/2014/main" id="{D0E51581-E2AF-4B86-ADD8-56CAB0D733F0}"/>
                  </a:ext>
                </a:extLst>
              </p:cNvPr>
              <p:cNvSpPr/>
              <p:nvPr/>
            </p:nvSpPr>
            <p:spPr>
              <a:xfrm>
                <a:off x="5676374" y="2403616"/>
                <a:ext cx="2696413" cy="1539188"/>
              </a:xfrm>
              <a:prstGeom prst="triangle">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81" name="正方形/長方形 9">
                <a:extLst>
                  <a:ext uri="{FF2B5EF4-FFF2-40B4-BE49-F238E27FC236}">
                    <a16:creationId xmlns:a16="http://schemas.microsoft.com/office/drawing/2014/main" id="{36DC4118-D15D-4BC6-A71B-F0BC5CFF428E}"/>
                  </a:ext>
                </a:extLst>
              </p:cNvPr>
              <p:cNvSpPr/>
              <p:nvPr/>
            </p:nvSpPr>
            <p:spPr>
              <a:xfrm>
                <a:off x="6263555" y="2747128"/>
                <a:ext cx="1506870" cy="536174"/>
              </a:xfrm>
              <a:custGeom>
                <a:avLst/>
                <a:gdLst>
                  <a:gd name="connsiteX0" fmla="*/ 0 w 3384376"/>
                  <a:gd name="connsiteY0" fmla="*/ 0 h 1368152"/>
                  <a:gd name="connsiteX1" fmla="*/ 3384376 w 3384376"/>
                  <a:gd name="connsiteY1" fmla="*/ 0 h 1368152"/>
                  <a:gd name="connsiteX2" fmla="*/ 3384376 w 3384376"/>
                  <a:gd name="connsiteY2" fmla="*/ 1368152 h 1368152"/>
                  <a:gd name="connsiteX3" fmla="*/ 0 w 3384376"/>
                  <a:gd name="connsiteY3" fmla="*/ 1368152 h 1368152"/>
                  <a:gd name="connsiteX4" fmla="*/ 0 w 3384376"/>
                  <a:gd name="connsiteY4" fmla="*/ 0 h 1368152"/>
                  <a:gd name="connsiteX0" fmla="*/ 483577 w 3384376"/>
                  <a:gd name="connsiteY0" fmla="*/ 8793 h 1368152"/>
                  <a:gd name="connsiteX1" fmla="*/ 3384376 w 3384376"/>
                  <a:gd name="connsiteY1" fmla="*/ 0 h 1368152"/>
                  <a:gd name="connsiteX2" fmla="*/ 3384376 w 3384376"/>
                  <a:gd name="connsiteY2" fmla="*/ 1368152 h 1368152"/>
                  <a:gd name="connsiteX3" fmla="*/ 0 w 3384376"/>
                  <a:gd name="connsiteY3" fmla="*/ 1368152 h 1368152"/>
                  <a:gd name="connsiteX4" fmla="*/ 483577 w 3384376"/>
                  <a:gd name="connsiteY4" fmla="*/ 8793 h 1368152"/>
                  <a:gd name="connsiteX0" fmla="*/ 483577 w 3384376"/>
                  <a:gd name="connsiteY0" fmla="*/ 0 h 1359359"/>
                  <a:gd name="connsiteX1" fmla="*/ 2672199 w 3384376"/>
                  <a:gd name="connsiteY1" fmla="*/ 8792 h 1359359"/>
                  <a:gd name="connsiteX2" fmla="*/ 3384376 w 3384376"/>
                  <a:gd name="connsiteY2" fmla="*/ 1359359 h 1359359"/>
                  <a:gd name="connsiteX3" fmla="*/ 0 w 3384376"/>
                  <a:gd name="connsiteY3" fmla="*/ 1359359 h 1359359"/>
                  <a:gd name="connsiteX4" fmla="*/ 483577 w 3384376"/>
                  <a:gd name="connsiteY4" fmla="*/ 0 h 1359359"/>
                  <a:gd name="connsiteX0" fmla="*/ 712177 w 3384376"/>
                  <a:gd name="connsiteY0" fmla="*/ 0 h 1350567"/>
                  <a:gd name="connsiteX1" fmla="*/ 2672199 w 3384376"/>
                  <a:gd name="connsiteY1" fmla="*/ 0 h 1350567"/>
                  <a:gd name="connsiteX2" fmla="*/ 3384376 w 3384376"/>
                  <a:gd name="connsiteY2" fmla="*/ 1350567 h 1350567"/>
                  <a:gd name="connsiteX3" fmla="*/ 0 w 3384376"/>
                  <a:gd name="connsiteY3" fmla="*/ 1350567 h 1350567"/>
                  <a:gd name="connsiteX4" fmla="*/ 712177 w 3384376"/>
                  <a:gd name="connsiteY4" fmla="*/ 0 h 1350567"/>
                  <a:gd name="connsiteX0" fmla="*/ 712177 w 3384376"/>
                  <a:gd name="connsiteY0" fmla="*/ 0 h 1350567"/>
                  <a:gd name="connsiteX1" fmla="*/ 2522730 w 3384376"/>
                  <a:gd name="connsiteY1" fmla="*/ 0 h 1350567"/>
                  <a:gd name="connsiteX2" fmla="*/ 3384376 w 3384376"/>
                  <a:gd name="connsiteY2" fmla="*/ 1350567 h 1350567"/>
                  <a:gd name="connsiteX3" fmla="*/ 0 w 3384376"/>
                  <a:gd name="connsiteY3" fmla="*/ 1350567 h 1350567"/>
                  <a:gd name="connsiteX4" fmla="*/ 712177 w 3384376"/>
                  <a:gd name="connsiteY4" fmla="*/ 0 h 1350567"/>
                  <a:gd name="connsiteX0" fmla="*/ 712177 w 3384376"/>
                  <a:gd name="connsiteY0" fmla="*/ 0 h 1350567"/>
                  <a:gd name="connsiteX1" fmla="*/ 2522729 w 3384376"/>
                  <a:gd name="connsiteY1" fmla="*/ 0 h 1350567"/>
                  <a:gd name="connsiteX2" fmla="*/ 3384376 w 3384376"/>
                  <a:gd name="connsiteY2" fmla="*/ 1350567 h 1350567"/>
                  <a:gd name="connsiteX3" fmla="*/ 0 w 3384376"/>
                  <a:gd name="connsiteY3" fmla="*/ 1350567 h 1350567"/>
                  <a:gd name="connsiteX4" fmla="*/ 712177 w 3384376"/>
                  <a:gd name="connsiteY4" fmla="*/ 0 h 1350567"/>
                  <a:gd name="connsiteX0" fmla="*/ 621781 w 3384376"/>
                  <a:gd name="connsiteY0" fmla="*/ 0 h 1442646"/>
                  <a:gd name="connsiteX1" fmla="*/ 2522729 w 3384376"/>
                  <a:gd name="connsiteY1" fmla="*/ 92079 h 1442646"/>
                  <a:gd name="connsiteX2" fmla="*/ 3384376 w 3384376"/>
                  <a:gd name="connsiteY2" fmla="*/ 1442646 h 1442646"/>
                  <a:gd name="connsiteX3" fmla="*/ 0 w 3384376"/>
                  <a:gd name="connsiteY3" fmla="*/ 1442646 h 1442646"/>
                  <a:gd name="connsiteX4" fmla="*/ 621781 w 3384376"/>
                  <a:gd name="connsiteY4" fmla="*/ 0 h 1442646"/>
                  <a:gd name="connsiteX0" fmla="*/ 621781 w 3384376"/>
                  <a:gd name="connsiteY0" fmla="*/ 0 h 1442646"/>
                  <a:gd name="connsiteX1" fmla="*/ 2587297 w 3384376"/>
                  <a:gd name="connsiteY1" fmla="*/ 55247 h 1442646"/>
                  <a:gd name="connsiteX2" fmla="*/ 3384376 w 3384376"/>
                  <a:gd name="connsiteY2" fmla="*/ 1442646 h 1442646"/>
                  <a:gd name="connsiteX3" fmla="*/ 0 w 3384376"/>
                  <a:gd name="connsiteY3" fmla="*/ 1442646 h 1442646"/>
                  <a:gd name="connsiteX4" fmla="*/ 621781 w 3384376"/>
                  <a:gd name="connsiteY4" fmla="*/ 0 h 1442646"/>
                  <a:gd name="connsiteX0" fmla="*/ 1004409 w 3384376"/>
                  <a:gd name="connsiteY0" fmla="*/ 0 h 1479478"/>
                  <a:gd name="connsiteX1" fmla="*/ 2587297 w 3384376"/>
                  <a:gd name="connsiteY1" fmla="*/ 92079 h 1479478"/>
                  <a:gd name="connsiteX2" fmla="*/ 3384376 w 3384376"/>
                  <a:gd name="connsiteY2" fmla="*/ 1479478 h 1479478"/>
                  <a:gd name="connsiteX3" fmla="*/ 0 w 3384376"/>
                  <a:gd name="connsiteY3" fmla="*/ 1479478 h 1479478"/>
                  <a:gd name="connsiteX4" fmla="*/ 1004409 w 3384376"/>
                  <a:gd name="connsiteY4" fmla="*/ 0 h 1479478"/>
                  <a:gd name="connsiteX0" fmla="*/ 989103 w 3384376"/>
                  <a:gd name="connsiteY0" fmla="*/ 0 h 1442646"/>
                  <a:gd name="connsiteX1" fmla="*/ 2587297 w 3384376"/>
                  <a:gd name="connsiteY1" fmla="*/ 55247 h 1442646"/>
                  <a:gd name="connsiteX2" fmla="*/ 3384376 w 3384376"/>
                  <a:gd name="connsiteY2" fmla="*/ 1442646 h 1442646"/>
                  <a:gd name="connsiteX3" fmla="*/ 0 w 3384376"/>
                  <a:gd name="connsiteY3" fmla="*/ 1442646 h 1442646"/>
                  <a:gd name="connsiteX4" fmla="*/ 989103 w 3384376"/>
                  <a:gd name="connsiteY4" fmla="*/ 0 h 1442646"/>
                  <a:gd name="connsiteX0" fmla="*/ 989103 w 3078272"/>
                  <a:gd name="connsiteY0" fmla="*/ 0 h 1442646"/>
                  <a:gd name="connsiteX1" fmla="*/ 2587297 w 3078272"/>
                  <a:gd name="connsiteY1" fmla="*/ 55247 h 1442646"/>
                  <a:gd name="connsiteX2" fmla="*/ 3078272 w 3078272"/>
                  <a:gd name="connsiteY2" fmla="*/ 1442646 h 1442646"/>
                  <a:gd name="connsiteX3" fmla="*/ 0 w 3078272"/>
                  <a:gd name="connsiteY3" fmla="*/ 1442646 h 1442646"/>
                  <a:gd name="connsiteX4" fmla="*/ 989103 w 3078272"/>
                  <a:gd name="connsiteY4" fmla="*/ 0 h 1442646"/>
                  <a:gd name="connsiteX0" fmla="*/ 989103 w 3078272"/>
                  <a:gd name="connsiteY0" fmla="*/ 0 h 1442646"/>
                  <a:gd name="connsiteX1" fmla="*/ 2250585 w 3078272"/>
                  <a:gd name="connsiteY1" fmla="*/ 18415 h 1442646"/>
                  <a:gd name="connsiteX2" fmla="*/ 3078272 w 3078272"/>
                  <a:gd name="connsiteY2" fmla="*/ 1442646 h 1442646"/>
                  <a:gd name="connsiteX3" fmla="*/ 0 w 3078272"/>
                  <a:gd name="connsiteY3" fmla="*/ 1442646 h 1442646"/>
                  <a:gd name="connsiteX4" fmla="*/ 989103 w 3078272"/>
                  <a:gd name="connsiteY4" fmla="*/ 0 h 1442646"/>
                  <a:gd name="connsiteX0" fmla="*/ 958492 w 3078272"/>
                  <a:gd name="connsiteY0" fmla="*/ 0 h 1424231"/>
                  <a:gd name="connsiteX1" fmla="*/ 2250585 w 3078272"/>
                  <a:gd name="connsiteY1" fmla="*/ 0 h 1424231"/>
                  <a:gd name="connsiteX2" fmla="*/ 3078272 w 3078272"/>
                  <a:gd name="connsiteY2" fmla="*/ 1424231 h 1424231"/>
                  <a:gd name="connsiteX3" fmla="*/ 0 w 3078272"/>
                  <a:gd name="connsiteY3" fmla="*/ 1424231 h 1424231"/>
                  <a:gd name="connsiteX4" fmla="*/ 958492 w 3078272"/>
                  <a:gd name="connsiteY4" fmla="*/ 0 h 1424231"/>
                  <a:gd name="connsiteX0" fmla="*/ 958492 w 3119755"/>
                  <a:gd name="connsiteY0" fmla="*/ 0 h 1424231"/>
                  <a:gd name="connsiteX1" fmla="*/ 2250585 w 3119755"/>
                  <a:gd name="connsiteY1" fmla="*/ 0 h 1424231"/>
                  <a:gd name="connsiteX2" fmla="*/ 3119755 w 3119755"/>
                  <a:gd name="connsiteY2" fmla="*/ 1424231 h 1424231"/>
                  <a:gd name="connsiteX3" fmla="*/ 0 w 3119755"/>
                  <a:gd name="connsiteY3" fmla="*/ 1424231 h 1424231"/>
                  <a:gd name="connsiteX4" fmla="*/ 958492 w 3119755"/>
                  <a:gd name="connsiteY4" fmla="*/ 0 h 1424231"/>
                  <a:gd name="connsiteX0" fmla="*/ 893964 w 3119755"/>
                  <a:gd name="connsiteY0" fmla="*/ 0 h 1434871"/>
                  <a:gd name="connsiteX1" fmla="*/ 2250585 w 3119755"/>
                  <a:gd name="connsiteY1" fmla="*/ 10640 h 1434871"/>
                  <a:gd name="connsiteX2" fmla="*/ 3119755 w 3119755"/>
                  <a:gd name="connsiteY2" fmla="*/ 1434871 h 1434871"/>
                  <a:gd name="connsiteX3" fmla="*/ 0 w 3119755"/>
                  <a:gd name="connsiteY3" fmla="*/ 1434871 h 1434871"/>
                  <a:gd name="connsiteX4" fmla="*/ 893964 w 3119755"/>
                  <a:gd name="connsiteY4" fmla="*/ 0 h 1434871"/>
                  <a:gd name="connsiteX0" fmla="*/ 893963 w 3119755"/>
                  <a:gd name="connsiteY0" fmla="*/ 0 h 1434871"/>
                  <a:gd name="connsiteX1" fmla="*/ 2250585 w 3119755"/>
                  <a:gd name="connsiteY1" fmla="*/ 10640 h 1434871"/>
                  <a:gd name="connsiteX2" fmla="*/ 3119755 w 3119755"/>
                  <a:gd name="connsiteY2" fmla="*/ 1434871 h 1434871"/>
                  <a:gd name="connsiteX3" fmla="*/ 0 w 3119755"/>
                  <a:gd name="connsiteY3" fmla="*/ 1434871 h 1434871"/>
                  <a:gd name="connsiteX4" fmla="*/ 893963 w 3119755"/>
                  <a:gd name="connsiteY4" fmla="*/ 0 h 1434871"/>
                  <a:gd name="connsiteX0" fmla="*/ 1080215 w 3306007"/>
                  <a:gd name="connsiteY0" fmla="*/ 0 h 1434871"/>
                  <a:gd name="connsiteX1" fmla="*/ 2436837 w 3306007"/>
                  <a:gd name="connsiteY1" fmla="*/ 10640 h 1434871"/>
                  <a:gd name="connsiteX2" fmla="*/ 3306007 w 3306007"/>
                  <a:gd name="connsiteY2" fmla="*/ 1434871 h 1434871"/>
                  <a:gd name="connsiteX3" fmla="*/ 0 w 3306007"/>
                  <a:gd name="connsiteY3" fmla="*/ 1434871 h 1434871"/>
                  <a:gd name="connsiteX4" fmla="*/ 1080215 w 3306007"/>
                  <a:gd name="connsiteY4" fmla="*/ 0 h 1434871"/>
                  <a:gd name="connsiteX0" fmla="*/ 1080215 w 3407599"/>
                  <a:gd name="connsiteY0" fmla="*/ 0 h 1434871"/>
                  <a:gd name="connsiteX1" fmla="*/ 2436837 w 3407599"/>
                  <a:gd name="connsiteY1" fmla="*/ 10640 h 1434871"/>
                  <a:gd name="connsiteX2" fmla="*/ 3407599 w 3407599"/>
                  <a:gd name="connsiteY2" fmla="*/ 1412914 h 1434871"/>
                  <a:gd name="connsiteX3" fmla="*/ 0 w 3407599"/>
                  <a:gd name="connsiteY3" fmla="*/ 1434871 h 1434871"/>
                  <a:gd name="connsiteX4" fmla="*/ 1080215 w 3407599"/>
                  <a:gd name="connsiteY4" fmla="*/ 0 h 1434871"/>
                  <a:gd name="connsiteX0" fmla="*/ 1012487 w 3407599"/>
                  <a:gd name="connsiteY0" fmla="*/ 0 h 1434871"/>
                  <a:gd name="connsiteX1" fmla="*/ 2436837 w 3407599"/>
                  <a:gd name="connsiteY1" fmla="*/ 10640 h 1434871"/>
                  <a:gd name="connsiteX2" fmla="*/ 3407599 w 3407599"/>
                  <a:gd name="connsiteY2" fmla="*/ 1412914 h 1434871"/>
                  <a:gd name="connsiteX3" fmla="*/ 0 w 3407599"/>
                  <a:gd name="connsiteY3" fmla="*/ 1434871 h 1434871"/>
                  <a:gd name="connsiteX4" fmla="*/ 1012487 w 3407599"/>
                  <a:gd name="connsiteY4" fmla="*/ 0 h 1434871"/>
                  <a:gd name="connsiteX0" fmla="*/ 1012487 w 3407599"/>
                  <a:gd name="connsiteY0" fmla="*/ 143059 h 1577930"/>
                  <a:gd name="connsiteX1" fmla="*/ 2487633 w 3407599"/>
                  <a:gd name="connsiteY1" fmla="*/ 0 h 1577930"/>
                  <a:gd name="connsiteX2" fmla="*/ 3407599 w 3407599"/>
                  <a:gd name="connsiteY2" fmla="*/ 1555973 h 1577930"/>
                  <a:gd name="connsiteX3" fmla="*/ 0 w 3407599"/>
                  <a:gd name="connsiteY3" fmla="*/ 1577930 h 1577930"/>
                  <a:gd name="connsiteX4" fmla="*/ 1012487 w 3407599"/>
                  <a:gd name="connsiteY4" fmla="*/ 143059 h 1577930"/>
                  <a:gd name="connsiteX0" fmla="*/ 1029419 w 3407599"/>
                  <a:gd name="connsiteY0" fmla="*/ 55230 h 1577930"/>
                  <a:gd name="connsiteX1" fmla="*/ 2487633 w 3407599"/>
                  <a:gd name="connsiteY1" fmla="*/ 0 h 1577930"/>
                  <a:gd name="connsiteX2" fmla="*/ 3407599 w 3407599"/>
                  <a:gd name="connsiteY2" fmla="*/ 1555973 h 1577930"/>
                  <a:gd name="connsiteX3" fmla="*/ 0 w 3407599"/>
                  <a:gd name="connsiteY3" fmla="*/ 1577930 h 1577930"/>
                  <a:gd name="connsiteX4" fmla="*/ 1029419 w 3407599"/>
                  <a:gd name="connsiteY4" fmla="*/ 55230 h 1577930"/>
                  <a:gd name="connsiteX0" fmla="*/ 1029419 w 3441463"/>
                  <a:gd name="connsiteY0" fmla="*/ 55230 h 1577930"/>
                  <a:gd name="connsiteX1" fmla="*/ 2487633 w 3441463"/>
                  <a:gd name="connsiteY1" fmla="*/ 0 h 1577930"/>
                  <a:gd name="connsiteX2" fmla="*/ 3441463 w 3441463"/>
                  <a:gd name="connsiteY2" fmla="*/ 1490101 h 1577930"/>
                  <a:gd name="connsiteX3" fmla="*/ 0 w 3441463"/>
                  <a:gd name="connsiteY3" fmla="*/ 1577930 h 1577930"/>
                  <a:gd name="connsiteX4" fmla="*/ 1029419 w 3441463"/>
                  <a:gd name="connsiteY4" fmla="*/ 55230 h 1577930"/>
                  <a:gd name="connsiteX0" fmla="*/ 927827 w 3339871"/>
                  <a:gd name="connsiteY0" fmla="*/ 55230 h 1534016"/>
                  <a:gd name="connsiteX1" fmla="*/ 2386041 w 3339871"/>
                  <a:gd name="connsiteY1" fmla="*/ 0 h 1534016"/>
                  <a:gd name="connsiteX2" fmla="*/ 3339871 w 3339871"/>
                  <a:gd name="connsiteY2" fmla="*/ 1490101 h 1534016"/>
                  <a:gd name="connsiteX3" fmla="*/ 0 w 3339871"/>
                  <a:gd name="connsiteY3" fmla="*/ 1534016 h 1534016"/>
                  <a:gd name="connsiteX4" fmla="*/ 927827 w 3339871"/>
                  <a:gd name="connsiteY4" fmla="*/ 55230 h 1534016"/>
                  <a:gd name="connsiteX0" fmla="*/ 961691 w 3339871"/>
                  <a:gd name="connsiteY0" fmla="*/ 55230 h 1534016"/>
                  <a:gd name="connsiteX1" fmla="*/ 2386041 w 3339871"/>
                  <a:gd name="connsiteY1" fmla="*/ 0 h 1534016"/>
                  <a:gd name="connsiteX2" fmla="*/ 3339871 w 3339871"/>
                  <a:gd name="connsiteY2" fmla="*/ 1490101 h 1534016"/>
                  <a:gd name="connsiteX3" fmla="*/ 0 w 3339871"/>
                  <a:gd name="connsiteY3" fmla="*/ 1534016 h 1534016"/>
                  <a:gd name="connsiteX4" fmla="*/ 961691 w 3339871"/>
                  <a:gd name="connsiteY4" fmla="*/ 55230 h 1534016"/>
                  <a:gd name="connsiteX0" fmla="*/ 953225 w 3331405"/>
                  <a:gd name="connsiteY0" fmla="*/ 55230 h 1534016"/>
                  <a:gd name="connsiteX1" fmla="*/ 2377575 w 3331405"/>
                  <a:gd name="connsiteY1" fmla="*/ 0 h 1534016"/>
                  <a:gd name="connsiteX2" fmla="*/ 3331405 w 3331405"/>
                  <a:gd name="connsiteY2" fmla="*/ 1490101 h 1534016"/>
                  <a:gd name="connsiteX3" fmla="*/ 0 w 3331405"/>
                  <a:gd name="connsiteY3" fmla="*/ 1534016 h 1534016"/>
                  <a:gd name="connsiteX4" fmla="*/ 953225 w 3331405"/>
                  <a:gd name="connsiteY4" fmla="*/ 55230 h 1534016"/>
                  <a:gd name="connsiteX0" fmla="*/ 970157 w 3348337"/>
                  <a:gd name="connsiteY0" fmla="*/ 55230 h 1544995"/>
                  <a:gd name="connsiteX1" fmla="*/ 2394507 w 3348337"/>
                  <a:gd name="connsiteY1" fmla="*/ 0 h 1544995"/>
                  <a:gd name="connsiteX2" fmla="*/ 3348337 w 3348337"/>
                  <a:gd name="connsiteY2" fmla="*/ 1490101 h 1544995"/>
                  <a:gd name="connsiteX3" fmla="*/ 0 w 3348337"/>
                  <a:gd name="connsiteY3" fmla="*/ 1544995 h 1544995"/>
                  <a:gd name="connsiteX4" fmla="*/ 970157 w 3348337"/>
                  <a:gd name="connsiteY4" fmla="*/ 55230 h 1544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8337" h="1544995">
                    <a:moveTo>
                      <a:pt x="970157" y="55230"/>
                    </a:moveTo>
                    <a:lnTo>
                      <a:pt x="2394507" y="0"/>
                    </a:lnTo>
                    <a:lnTo>
                      <a:pt x="3348337" y="1490101"/>
                    </a:lnTo>
                    <a:lnTo>
                      <a:pt x="0" y="1544995"/>
                    </a:lnTo>
                    <a:lnTo>
                      <a:pt x="970157" y="55230"/>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82" name="テキスト ボックス 81">
                <a:extLst>
                  <a:ext uri="{FF2B5EF4-FFF2-40B4-BE49-F238E27FC236}">
                    <a16:creationId xmlns:a16="http://schemas.microsoft.com/office/drawing/2014/main" id="{94FF903B-72F2-4DAE-8E72-45AB770630E2}"/>
                  </a:ext>
                </a:extLst>
              </p:cNvPr>
              <p:cNvSpPr txBox="1"/>
              <p:nvPr/>
            </p:nvSpPr>
            <p:spPr>
              <a:xfrm>
                <a:off x="6605717" y="2937879"/>
                <a:ext cx="843874" cy="261610"/>
              </a:xfrm>
              <a:prstGeom prst="rect">
                <a:avLst/>
              </a:prstGeom>
              <a:noFill/>
              <a:ln w="28575">
                <a:solidFill>
                  <a:srgbClr val="FF0000"/>
                </a:solidFill>
              </a:ln>
            </p:spPr>
            <p:txBody>
              <a:bodyPr wrap="square" rtlCol="0">
                <a:spAutoFit/>
              </a:bodyPr>
              <a:lstStyle/>
              <a:p>
                <a:pPr algn="ctr"/>
                <a:r>
                  <a:rPr kumimoji="1" lang="ja-JP" altLang="en-US" sz="1100" b="1" dirty="0">
                    <a:latin typeface="BIZ UDPゴシック" panose="020B0400000000000000" pitchFamily="50" charset="-128"/>
                    <a:ea typeface="BIZ UDPゴシック" panose="020B0400000000000000" pitchFamily="50" charset="-128"/>
                  </a:rPr>
                  <a:t>中堅企業</a:t>
                </a:r>
              </a:p>
            </p:txBody>
          </p:sp>
          <p:sp>
            <p:nvSpPr>
              <p:cNvPr id="83" name="テキスト ボックス 82">
                <a:extLst>
                  <a:ext uri="{FF2B5EF4-FFF2-40B4-BE49-F238E27FC236}">
                    <a16:creationId xmlns:a16="http://schemas.microsoft.com/office/drawing/2014/main" id="{E7724B1F-A953-4513-94C0-4AC10AC00597}"/>
                  </a:ext>
                </a:extLst>
              </p:cNvPr>
              <p:cNvSpPr txBox="1"/>
              <p:nvPr/>
            </p:nvSpPr>
            <p:spPr>
              <a:xfrm>
                <a:off x="6794399" y="2497361"/>
                <a:ext cx="591896" cy="200055"/>
              </a:xfrm>
              <a:prstGeom prst="rect">
                <a:avLst/>
              </a:prstGeom>
              <a:noFill/>
            </p:spPr>
            <p:txBody>
              <a:bodyPr wrap="square" rtlCol="0">
                <a:spAutoFit/>
              </a:bodyPr>
              <a:lstStyle/>
              <a:p>
                <a:r>
                  <a:rPr kumimoji="1" lang="ja-JP" altLang="en-US" sz="7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大企業</a:t>
                </a:r>
              </a:p>
            </p:txBody>
          </p:sp>
          <p:sp>
            <p:nvSpPr>
              <p:cNvPr id="84" name="テキスト ボックス 83">
                <a:extLst>
                  <a:ext uri="{FF2B5EF4-FFF2-40B4-BE49-F238E27FC236}">
                    <a16:creationId xmlns:a16="http://schemas.microsoft.com/office/drawing/2014/main" id="{7030890C-B07A-4C90-861F-75E98CB3DB7F}"/>
                  </a:ext>
                </a:extLst>
              </p:cNvPr>
              <p:cNvSpPr txBox="1"/>
              <p:nvPr/>
            </p:nvSpPr>
            <p:spPr>
              <a:xfrm>
                <a:off x="6703378" y="3500641"/>
                <a:ext cx="1019387" cy="253916"/>
              </a:xfrm>
              <a:prstGeom prst="rect">
                <a:avLst/>
              </a:prstGeom>
              <a:noFill/>
            </p:spPr>
            <p:txBody>
              <a:bodyPr wrap="square" rtlCol="0">
                <a:spAutoFit/>
              </a:bodyPr>
              <a:lstStyle/>
              <a:p>
                <a:r>
                  <a:rPr kumimoji="1" lang="ja-JP" altLang="en-US" sz="105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中小企業</a:t>
                </a:r>
              </a:p>
            </p:txBody>
          </p:sp>
          <p:cxnSp>
            <p:nvCxnSpPr>
              <p:cNvPr id="85" name="直線コネクタ 84">
                <a:extLst>
                  <a:ext uri="{FF2B5EF4-FFF2-40B4-BE49-F238E27FC236}">
                    <a16:creationId xmlns:a16="http://schemas.microsoft.com/office/drawing/2014/main" id="{7AF3C33A-0647-49DE-8AE2-E3CB8BE7F16B}"/>
                  </a:ext>
                </a:extLst>
              </p:cNvPr>
              <p:cNvCxnSpPr>
                <a:cxnSpLocks/>
              </p:cNvCxnSpPr>
              <p:nvPr/>
            </p:nvCxnSpPr>
            <p:spPr>
              <a:xfrm>
                <a:off x="7745293" y="3261252"/>
                <a:ext cx="1506657" cy="8998"/>
              </a:xfrm>
              <a:prstGeom prst="line">
                <a:avLst/>
              </a:prstGeom>
              <a:ln w="9525">
                <a:prstDash val="sysDash"/>
              </a:ln>
            </p:spPr>
            <p:style>
              <a:lnRef idx="1">
                <a:schemeClr val="dk1"/>
              </a:lnRef>
              <a:fillRef idx="0">
                <a:schemeClr val="dk1"/>
              </a:fillRef>
              <a:effectRef idx="0">
                <a:schemeClr val="dk1"/>
              </a:effectRef>
              <a:fontRef idx="minor">
                <a:schemeClr val="tx1"/>
              </a:fontRef>
            </p:style>
          </p:cxnSp>
          <p:cxnSp>
            <p:nvCxnSpPr>
              <p:cNvPr id="86" name="直線コネクタ 85">
                <a:extLst>
                  <a:ext uri="{FF2B5EF4-FFF2-40B4-BE49-F238E27FC236}">
                    <a16:creationId xmlns:a16="http://schemas.microsoft.com/office/drawing/2014/main" id="{EED9A254-D48E-49D7-A2BA-BD2C6B6AC518}"/>
                  </a:ext>
                </a:extLst>
              </p:cNvPr>
              <p:cNvCxnSpPr/>
              <p:nvPr/>
            </p:nvCxnSpPr>
            <p:spPr>
              <a:xfrm>
                <a:off x="7350695" y="2763295"/>
                <a:ext cx="1118025" cy="0"/>
              </a:xfrm>
              <a:prstGeom prst="line">
                <a:avLst/>
              </a:prstGeom>
              <a:ln w="9525">
                <a:prstDash val="sysDash"/>
              </a:ln>
            </p:spPr>
            <p:style>
              <a:lnRef idx="1">
                <a:schemeClr val="dk1"/>
              </a:lnRef>
              <a:fillRef idx="0">
                <a:schemeClr val="dk1"/>
              </a:fillRef>
              <a:effectRef idx="0">
                <a:schemeClr val="dk1"/>
              </a:effectRef>
              <a:fontRef idx="minor">
                <a:schemeClr val="tx1"/>
              </a:fontRef>
            </p:style>
          </p:cxnSp>
          <p:sp>
            <p:nvSpPr>
              <p:cNvPr id="87" name="テキスト ボックス 86">
                <a:extLst>
                  <a:ext uri="{FF2B5EF4-FFF2-40B4-BE49-F238E27FC236}">
                    <a16:creationId xmlns:a16="http://schemas.microsoft.com/office/drawing/2014/main" id="{4CB7C551-878E-4C28-B84F-E53A20C0D61C}"/>
                  </a:ext>
                </a:extLst>
              </p:cNvPr>
              <p:cNvSpPr txBox="1"/>
              <p:nvPr/>
            </p:nvSpPr>
            <p:spPr>
              <a:xfrm>
                <a:off x="8205656" y="3411295"/>
                <a:ext cx="1155947" cy="433965"/>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267,337</a:t>
                </a:r>
                <a:r>
                  <a:rPr kumimoji="1" lang="ja-JP" altLang="en-US" sz="10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社</a:t>
                </a:r>
                <a:endParaRPr kumimoji="1" lang="en-US" altLang="ja-JP" sz="10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0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99.7</a:t>
                </a:r>
                <a:r>
                  <a:rPr kumimoji="1" lang="ja-JP" altLang="en-US" sz="10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a:t>
                </a:r>
              </a:p>
            </p:txBody>
          </p:sp>
          <p:sp>
            <p:nvSpPr>
              <p:cNvPr id="89" name="テキスト ボックス 88">
                <a:extLst>
                  <a:ext uri="{FF2B5EF4-FFF2-40B4-BE49-F238E27FC236}">
                    <a16:creationId xmlns:a16="http://schemas.microsoft.com/office/drawing/2014/main" id="{8F654753-F652-47DE-B0B3-DC4919827C79}"/>
                  </a:ext>
                </a:extLst>
              </p:cNvPr>
              <p:cNvSpPr txBox="1"/>
              <p:nvPr/>
            </p:nvSpPr>
            <p:spPr>
              <a:xfrm>
                <a:off x="7360369" y="2505337"/>
                <a:ext cx="1549165" cy="249299"/>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127</a:t>
                </a:r>
                <a:r>
                  <a:rPr kumimoji="1" lang="ja-JP" altLang="en-US" sz="10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社（</a:t>
                </a:r>
                <a:r>
                  <a:rPr kumimoji="1" lang="en-US" altLang="ja-JP" sz="10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0.05</a:t>
                </a:r>
                <a:r>
                  <a:rPr kumimoji="1" lang="ja-JP" altLang="en-US" sz="10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　</a:t>
                </a:r>
              </a:p>
            </p:txBody>
          </p:sp>
          <p:sp>
            <p:nvSpPr>
              <p:cNvPr id="90" name="テキスト ボックス 89">
                <a:extLst>
                  <a:ext uri="{FF2B5EF4-FFF2-40B4-BE49-F238E27FC236}">
                    <a16:creationId xmlns:a16="http://schemas.microsoft.com/office/drawing/2014/main" id="{DFDCEC98-08CD-4813-8B8B-1981BB45C09E}"/>
                  </a:ext>
                </a:extLst>
              </p:cNvPr>
              <p:cNvSpPr txBox="1"/>
              <p:nvPr/>
            </p:nvSpPr>
            <p:spPr>
              <a:xfrm>
                <a:off x="5058469" y="2430897"/>
                <a:ext cx="1783109" cy="2877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＜図１＞ 府内企業数</a:t>
                </a:r>
                <a:endPar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pSp>
      </p:grpSp>
      <p:sp>
        <p:nvSpPr>
          <p:cNvPr id="44" name="四角形: 角を丸くする 13">
            <a:extLst>
              <a:ext uri="{FF2B5EF4-FFF2-40B4-BE49-F238E27FC236}">
                <a16:creationId xmlns:a16="http://schemas.microsoft.com/office/drawing/2014/main" id="{9923A8F7-156B-4558-AC6B-8E9ED9EA8571}"/>
              </a:ext>
            </a:extLst>
          </p:cNvPr>
          <p:cNvSpPr/>
          <p:nvPr/>
        </p:nvSpPr>
        <p:spPr>
          <a:xfrm>
            <a:off x="233933" y="3222724"/>
            <a:ext cx="5242659" cy="1743836"/>
          </a:xfrm>
          <a:prstGeom prst="roundRect">
            <a:avLst>
              <a:gd name="adj" fmla="val 839"/>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62881" tIns="31441" rIns="62881" bIns="31441" rtlCol="0" anchor="t"/>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 府内中堅企業の概況</a:t>
            </a:r>
            <a:endParaRPr kumimoji="1" lang="en-US" altLang="ja-JP" sz="1600"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a:p>
            <a:pPr marL="285750" marR="0" lvl="0" indent="-201613"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府内</a:t>
            </a:r>
            <a:r>
              <a:rPr kumimoji="1" lang="en-US" altLang="ja-JP" sz="12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749</a:t>
            </a:r>
            <a:r>
              <a:rPr kumimoji="1" lang="ja-JP" altLang="en-US" sz="12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社</a:t>
            </a:r>
            <a:r>
              <a:rPr kumimoji="1" lang="ja-JP" altLang="en-US" sz="11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（府内企業の</a:t>
            </a:r>
            <a:r>
              <a:rPr kumimoji="1" lang="en-US" altLang="ja-JP" sz="11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0.3</a:t>
            </a:r>
            <a:r>
              <a:rPr kumimoji="1" lang="ja-JP" altLang="en-US" sz="11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9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うち製造業</a:t>
            </a:r>
            <a:r>
              <a:rPr lang="ja-JP" altLang="en-US" sz="900" dirty="0">
                <a:solidFill>
                  <a:sysClr val="windowText" lastClr="000000"/>
                </a:solidFill>
                <a:latin typeface="BIZ UDPゴシック" panose="020B0400000000000000" pitchFamily="50" charset="-128"/>
                <a:ea typeface="BIZ UDPゴシック" panose="020B0400000000000000" pitchFamily="50" charset="-128"/>
              </a:rPr>
              <a:t>が約</a:t>
            </a:r>
            <a:r>
              <a:rPr lang="en-US" altLang="ja-JP" sz="900" dirty="0">
                <a:solidFill>
                  <a:sysClr val="windowText" lastClr="000000"/>
                </a:solidFill>
                <a:latin typeface="BIZ UDPゴシック" panose="020B0400000000000000" pitchFamily="50" charset="-128"/>
                <a:ea typeface="BIZ UDPゴシック" panose="020B0400000000000000" pitchFamily="50" charset="-128"/>
              </a:rPr>
              <a:t>3</a:t>
            </a:r>
            <a:r>
              <a:rPr lang="ja-JP" altLang="en-US" sz="900" dirty="0">
                <a:solidFill>
                  <a:sysClr val="windowText" lastClr="000000"/>
                </a:solidFill>
                <a:latin typeface="BIZ UDPゴシック" panose="020B0400000000000000" pitchFamily="50" charset="-128"/>
                <a:ea typeface="BIZ UDPゴシック" panose="020B0400000000000000" pitchFamily="50" charset="-128"/>
              </a:rPr>
              <a:t>割</a:t>
            </a:r>
            <a:r>
              <a:rPr kumimoji="1" lang="en-US" altLang="ja-JP" sz="12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2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＜図</a:t>
            </a:r>
            <a:r>
              <a:rPr kumimoji="1" lang="en-US" altLang="ja-JP" sz="12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1</a:t>
            </a:r>
            <a:r>
              <a:rPr kumimoji="1" lang="ja-JP" altLang="en-US" sz="12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1200" b="0" i="0" u="none" strike="sngStrike" kern="1200" cap="none" spc="0" normalizeH="0" baseline="0" noProof="0" dirty="0">
              <a:ln>
                <a:noFill/>
              </a:ln>
              <a:solidFill>
                <a:sysClr val="windowText" lastClr="000000"/>
              </a:solidFill>
              <a:effectLst/>
              <a:highlight>
                <a:srgbClr val="FFFF00"/>
              </a:highlight>
              <a:uLnTx/>
              <a:uFillTx/>
              <a:latin typeface="BIZ UDPゴシック" panose="020B0400000000000000" pitchFamily="50" charset="-128"/>
              <a:ea typeface="BIZ UDPゴシック" panose="020B0400000000000000" pitchFamily="50" charset="-128"/>
              <a:cs typeface="+mn-cs"/>
            </a:endParaRPr>
          </a:p>
          <a:p>
            <a:pPr marL="285750" marR="0" lvl="0" indent="-201613"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約</a:t>
            </a:r>
            <a:r>
              <a:rPr kumimoji="1" lang="en-US" altLang="ja-JP" sz="12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70%</a:t>
            </a:r>
            <a:r>
              <a:rPr kumimoji="1" lang="ja-JP" altLang="en-US" sz="12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が売上高</a:t>
            </a:r>
            <a:r>
              <a:rPr kumimoji="1" lang="en-US" altLang="ja-JP" sz="12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100</a:t>
            </a:r>
            <a:r>
              <a:rPr kumimoji="1" lang="ja-JP" altLang="en-US" sz="12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億円超</a:t>
            </a:r>
            <a:r>
              <a:rPr kumimoji="1" lang="en-US" altLang="ja-JP" sz="12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2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＜図</a:t>
            </a:r>
            <a:r>
              <a:rPr kumimoji="1" lang="en-US" altLang="ja-JP" sz="12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2</a:t>
            </a:r>
            <a:r>
              <a:rPr kumimoji="1" lang="ja-JP" altLang="en-US" sz="12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12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a:p>
            <a:pPr marL="285750" marR="0" lvl="0" indent="-201613"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約</a:t>
            </a:r>
            <a:r>
              <a:rPr kumimoji="1" lang="en-US" altLang="ja-JP" sz="12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83</a:t>
            </a:r>
            <a:r>
              <a:rPr kumimoji="1" lang="ja-JP" altLang="en-US" sz="12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％が府内中小企業から部素材等を調達</a:t>
            </a:r>
            <a:r>
              <a:rPr kumimoji="1" lang="en-US" altLang="ja-JP" sz="12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2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＜図</a:t>
            </a:r>
            <a:r>
              <a:rPr kumimoji="1" lang="en-US" altLang="ja-JP" sz="12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3</a:t>
            </a:r>
            <a:r>
              <a:rPr kumimoji="1" lang="ja-JP" altLang="en-US" sz="12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12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a:p>
            <a:pPr marL="84137" marR="0" lvl="0" algn="l" defTabSz="914400" rtl="0" eaLnBrk="1" fontAlgn="auto" latinLnBrk="0" hangingPunct="1">
              <a:lnSpc>
                <a:spcPct val="130000"/>
              </a:lnSpc>
              <a:spcBef>
                <a:spcPts val="0"/>
              </a:spcBef>
              <a:spcAft>
                <a:spcPts val="0"/>
              </a:spcAft>
              <a:buClrTx/>
              <a:buSzTx/>
              <a:tabLst/>
              <a:defRPr/>
            </a:pPr>
            <a:endParaRPr kumimoji="1" lang="ja-JP" altLang="en-US" sz="12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46" name="二等辺三角形 45">
            <a:extLst>
              <a:ext uri="{FF2B5EF4-FFF2-40B4-BE49-F238E27FC236}">
                <a16:creationId xmlns:a16="http://schemas.microsoft.com/office/drawing/2014/main" id="{F361E92A-CAA9-4C74-90D1-F275D48FC7B8}"/>
              </a:ext>
            </a:extLst>
          </p:cNvPr>
          <p:cNvSpPr/>
          <p:nvPr/>
        </p:nvSpPr>
        <p:spPr>
          <a:xfrm flipV="1">
            <a:off x="4024015" y="6175052"/>
            <a:ext cx="1492845" cy="216337"/>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7" name="テキスト ボックス 46">
            <a:extLst>
              <a:ext uri="{FF2B5EF4-FFF2-40B4-BE49-F238E27FC236}">
                <a16:creationId xmlns:a16="http://schemas.microsoft.com/office/drawing/2014/main" id="{BBC3553C-264F-43CC-8BBC-3CD9B046670D}"/>
              </a:ext>
            </a:extLst>
          </p:cNvPr>
          <p:cNvSpPr txBox="1"/>
          <p:nvPr/>
        </p:nvSpPr>
        <p:spPr>
          <a:xfrm>
            <a:off x="5281925" y="4000537"/>
            <a:ext cx="3276000" cy="307777"/>
          </a:xfrm>
          <a:prstGeom prst="rect">
            <a:avLst/>
          </a:prstGeom>
          <a:noFill/>
        </p:spPr>
        <p:txBody>
          <a:bodyPr wrap="square">
            <a:spAutoFit/>
          </a:bodyPr>
          <a:lstStyle/>
          <a:p>
            <a:r>
              <a:rPr lang="ja-JP" altLang="en-US" sz="700" dirty="0">
                <a:effectLst/>
                <a:latin typeface="BIZ UDPゴシック" panose="020B0400000000000000" pitchFamily="50" charset="-128"/>
                <a:ea typeface="BIZ UDPゴシック" panose="020B0400000000000000" pitchFamily="50" charset="-128"/>
                <a:cs typeface="Times New Roman" panose="02020603050405020304" pitchFamily="18" charset="0"/>
              </a:rPr>
              <a:t>資料：</a:t>
            </a:r>
            <a:r>
              <a:rPr lang="ja-JP" altLang="en-US" sz="700" dirty="0">
                <a:latin typeface="BIZ UDPゴシック" panose="020B0400000000000000" pitchFamily="50" charset="-128"/>
                <a:ea typeface="BIZ UDPゴシック" panose="020B0400000000000000" pitchFamily="50" charset="-128"/>
                <a:cs typeface="Times New Roman" panose="02020603050405020304" pitchFamily="18" charset="0"/>
              </a:rPr>
              <a:t>総務省「</a:t>
            </a:r>
            <a:r>
              <a:rPr lang="ja-JP" altLang="en-US" sz="700" dirty="0">
                <a:effectLst/>
                <a:latin typeface="BIZ UDPゴシック" panose="020B0400000000000000" pitchFamily="50" charset="-128"/>
                <a:ea typeface="BIZ UDPゴシック" panose="020B0400000000000000" pitchFamily="50" charset="-128"/>
                <a:cs typeface="Times New Roman" panose="02020603050405020304" pitchFamily="18" charset="0"/>
              </a:rPr>
              <a:t>事業所母集団データベース令和</a:t>
            </a:r>
            <a:r>
              <a:rPr lang="en-US" altLang="ja-JP" sz="700" dirty="0">
                <a:effectLst/>
                <a:latin typeface="BIZ UDPゴシック" panose="020B0400000000000000" pitchFamily="50" charset="-128"/>
                <a:ea typeface="BIZ UDPゴシック" panose="020B0400000000000000" pitchFamily="50" charset="-128"/>
                <a:cs typeface="Times New Roman" panose="02020603050405020304" pitchFamily="18" charset="0"/>
              </a:rPr>
              <a:t>4</a:t>
            </a:r>
            <a:r>
              <a:rPr lang="ja-JP" altLang="en-US" sz="700" dirty="0">
                <a:effectLst/>
                <a:latin typeface="BIZ UDPゴシック" panose="020B0400000000000000" pitchFamily="50" charset="-128"/>
                <a:ea typeface="BIZ UDPゴシック" panose="020B0400000000000000" pitchFamily="50" charset="-128"/>
                <a:cs typeface="Times New Roman" panose="02020603050405020304" pitchFamily="18" charset="0"/>
              </a:rPr>
              <a:t>年版</a:t>
            </a:r>
            <a:r>
              <a:rPr lang="ja-JP" altLang="en-US" sz="7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7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en-US" altLang="ja-JP" sz="7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sz="7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700" dirty="0">
                <a:effectLst/>
                <a:latin typeface="BIZ UDPゴシック" panose="020B0400000000000000" pitchFamily="50" charset="-128"/>
                <a:ea typeface="BIZ UDPゴシック" panose="020B0400000000000000" pitchFamily="50" charset="-128"/>
                <a:cs typeface="Times New Roman" panose="02020603050405020304" pitchFamily="18" charset="0"/>
              </a:rPr>
              <a:t>大阪産業経済リサーチセンター「中堅企業の経営状況に関する実態調査」</a:t>
            </a:r>
            <a:r>
              <a:rPr lang="ja-JP" altLang="en-US" sz="7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endParaRPr lang="ja-JP" altLang="en-US" sz="700" dirty="0">
              <a:solidFill>
                <a:srgbClr val="224CE6"/>
              </a:solidFill>
              <a:latin typeface="BIZ UDPゴシック" panose="020B0400000000000000" pitchFamily="50" charset="-128"/>
              <a:ea typeface="BIZ UDPゴシック" panose="020B0400000000000000" pitchFamily="50" charset="-128"/>
            </a:endParaRPr>
          </a:p>
        </p:txBody>
      </p:sp>
      <p:grpSp>
        <p:nvGrpSpPr>
          <p:cNvPr id="13" name="グループ化 12">
            <a:extLst>
              <a:ext uri="{FF2B5EF4-FFF2-40B4-BE49-F238E27FC236}">
                <a16:creationId xmlns:a16="http://schemas.microsoft.com/office/drawing/2014/main" id="{176A6ED8-5349-4BCB-B9B8-9A02FEFF8E2B}"/>
              </a:ext>
            </a:extLst>
          </p:cNvPr>
          <p:cNvGrpSpPr/>
          <p:nvPr/>
        </p:nvGrpSpPr>
        <p:grpSpPr>
          <a:xfrm>
            <a:off x="5058469" y="4374852"/>
            <a:ext cx="5060751" cy="1367176"/>
            <a:chOff x="5254614" y="4360210"/>
            <a:chExt cx="5060751" cy="1367176"/>
          </a:xfrm>
        </p:grpSpPr>
        <p:grpSp>
          <p:nvGrpSpPr>
            <p:cNvPr id="4" name="グループ化 3">
              <a:extLst>
                <a:ext uri="{FF2B5EF4-FFF2-40B4-BE49-F238E27FC236}">
                  <a16:creationId xmlns:a16="http://schemas.microsoft.com/office/drawing/2014/main" id="{63D39BB5-AE8F-4A65-BF69-56CB5F343177}"/>
                </a:ext>
              </a:extLst>
            </p:cNvPr>
            <p:cNvGrpSpPr/>
            <p:nvPr/>
          </p:nvGrpSpPr>
          <p:grpSpPr>
            <a:xfrm>
              <a:off x="5254614" y="4360210"/>
              <a:ext cx="5060751" cy="930562"/>
              <a:chOff x="5197255" y="4410978"/>
              <a:chExt cx="5060751" cy="930562"/>
            </a:xfrm>
          </p:grpSpPr>
          <p:sp>
            <p:nvSpPr>
              <p:cNvPr id="32" name="テキスト ボックス 31">
                <a:extLst>
                  <a:ext uri="{FF2B5EF4-FFF2-40B4-BE49-F238E27FC236}">
                    <a16:creationId xmlns:a16="http://schemas.microsoft.com/office/drawing/2014/main" id="{79E54CB6-77CA-4EAA-9DFB-19E962A5D6C5}"/>
                  </a:ext>
                </a:extLst>
              </p:cNvPr>
              <p:cNvSpPr txBox="1"/>
              <p:nvPr/>
            </p:nvSpPr>
            <p:spPr>
              <a:xfrm>
                <a:off x="5197255" y="4410978"/>
                <a:ext cx="3793933" cy="2877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＜図３＞ 府内中堅企業と中小企業との関係性</a:t>
                </a:r>
                <a:endPar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3" name="テキスト ボックス 30">
                <a:extLst>
                  <a:ext uri="{FF2B5EF4-FFF2-40B4-BE49-F238E27FC236}">
                    <a16:creationId xmlns:a16="http://schemas.microsoft.com/office/drawing/2014/main" id="{9A9D7F1B-7413-4595-BDCB-36576DF67931}"/>
                  </a:ext>
                </a:extLst>
              </p:cNvPr>
              <p:cNvSpPr txBox="1"/>
              <p:nvPr/>
            </p:nvSpPr>
            <p:spPr>
              <a:xfrm>
                <a:off x="7210997" y="5130457"/>
                <a:ext cx="3047009" cy="211083"/>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57208" marR="0" lvl="0" indent="-157208" algn="l" defTabSz="914400" rtl="0" eaLnBrk="1" fontAlgn="auto" latinLnBrk="0" hangingPunct="1">
                  <a:lnSpc>
                    <a:spcPts val="11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（人材育成・確保や技術、資金、事業承継に関する支援）</a:t>
                </a:r>
              </a:p>
            </p:txBody>
          </p:sp>
          <p:sp>
            <p:nvSpPr>
              <p:cNvPr id="36" name="正方形/長方形 35">
                <a:extLst>
                  <a:ext uri="{FF2B5EF4-FFF2-40B4-BE49-F238E27FC236}">
                    <a16:creationId xmlns:a16="http://schemas.microsoft.com/office/drawing/2014/main" id="{90ABB02B-EDDD-4DE2-BF2C-9F5CFDB9354D}"/>
                  </a:ext>
                </a:extLst>
              </p:cNvPr>
              <p:cNvSpPr/>
              <p:nvPr/>
            </p:nvSpPr>
            <p:spPr>
              <a:xfrm>
                <a:off x="5317043" y="4699521"/>
                <a:ext cx="3547348" cy="228047"/>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sp>
          <p:nvSpPr>
            <p:cNvPr id="48" name="テキスト ボックス 30">
              <a:extLst>
                <a:ext uri="{FF2B5EF4-FFF2-40B4-BE49-F238E27FC236}">
                  <a16:creationId xmlns:a16="http://schemas.microsoft.com/office/drawing/2014/main" id="{F7F36099-E3FA-48F3-A843-659A23CE4627}"/>
                </a:ext>
              </a:extLst>
            </p:cNvPr>
            <p:cNvSpPr txBox="1"/>
            <p:nvPr/>
          </p:nvSpPr>
          <p:spPr>
            <a:xfrm>
              <a:off x="6082497" y="5516303"/>
              <a:ext cx="3761862" cy="211083"/>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57208" marR="0" lvl="0" indent="-157208" algn="l" defTabSz="914400" rtl="0" eaLnBrk="1" fontAlgn="auto" latinLnBrk="0" hangingPunct="1">
                <a:lnSpc>
                  <a:spcPts val="11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資料：大阪産業経済リサーチセンター「中堅企業の経営状況に関する実態調査」</a:t>
              </a:r>
            </a:p>
          </p:txBody>
        </p:sp>
      </p:grpSp>
      <p:sp>
        <p:nvSpPr>
          <p:cNvPr id="45" name="テキスト ボックス 44">
            <a:extLst>
              <a:ext uri="{FF2B5EF4-FFF2-40B4-BE49-F238E27FC236}">
                <a16:creationId xmlns:a16="http://schemas.microsoft.com/office/drawing/2014/main" id="{17DA1386-F625-4C8D-8FB7-4E861576D5FE}"/>
              </a:ext>
            </a:extLst>
          </p:cNvPr>
          <p:cNvSpPr txBox="1"/>
          <p:nvPr/>
        </p:nvSpPr>
        <p:spPr>
          <a:xfrm>
            <a:off x="55745" y="5815012"/>
            <a:ext cx="9305858" cy="328231"/>
          </a:xfrm>
          <a:prstGeom prst="rect">
            <a:avLst/>
          </a:prstGeom>
          <a:noFill/>
        </p:spPr>
        <p:txBody>
          <a:bodyPr wrap="square">
            <a:spAutoFit/>
          </a:bodyPr>
          <a:lstStyle/>
          <a:p>
            <a:pPr marL="84137"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400" b="1" i="0" u="none" strike="noStrike" kern="1200" cap="none" spc="-90" normalizeH="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  地域経済に大きな役割を果たし</a:t>
            </a:r>
            <a:r>
              <a:rPr lang="ja-JP" altLang="en-US" sz="1400" b="1" spc="-90" dirty="0">
                <a:solidFill>
                  <a:srgbClr val="FF0000"/>
                </a:solidFill>
                <a:latin typeface="BIZ UDPゴシック" panose="020B0400000000000000" pitchFamily="50" charset="-128"/>
                <a:ea typeface="BIZ UDPゴシック" panose="020B0400000000000000" pitchFamily="50" charset="-128"/>
              </a:rPr>
              <a:t>ている</a:t>
            </a:r>
            <a:r>
              <a:rPr kumimoji="1" lang="ja-JP" altLang="en-US" sz="1400" b="1" i="0" u="none" strike="noStrike" kern="1200" cap="none" spc="-90" normalizeH="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中堅企業を支援することで、中小企業の投資の促進・府外流出の防止を図る必要</a:t>
            </a:r>
            <a:endParaRPr kumimoji="1" lang="en-US" altLang="ja-JP" sz="1400" b="1" i="0" u="none" strike="noStrike" kern="1200" cap="none" spc="-90" normalizeH="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pic>
        <p:nvPicPr>
          <p:cNvPr id="9" name="グラフィックス 8">
            <a:extLst>
              <a:ext uri="{FF2B5EF4-FFF2-40B4-BE49-F238E27FC236}">
                <a16:creationId xmlns:a16="http://schemas.microsoft.com/office/drawing/2014/main" id="{B585930A-6F3D-47F4-9828-DF8DFA852AC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55143" y="4669795"/>
            <a:ext cx="3915856" cy="850728"/>
          </a:xfrm>
          <a:prstGeom prst="rect">
            <a:avLst/>
          </a:prstGeom>
        </p:spPr>
      </p:pic>
    </p:spTree>
    <p:extLst>
      <p:ext uri="{BB962C8B-B14F-4D97-AF65-F5344CB8AC3E}">
        <p14:creationId xmlns:p14="http://schemas.microsoft.com/office/powerpoint/2010/main" val="1532227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335B5028-0E73-4E37-A39A-554C43C72DAD}"/>
              </a:ext>
            </a:extLst>
          </p:cNvPr>
          <p:cNvSpPr txBox="1"/>
          <p:nvPr/>
        </p:nvSpPr>
        <p:spPr>
          <a:xfrm>
            <a:off x="-3127" y="135255"/>
            <a:ext cx="9540875" cy="461665"/>
          </a:xfrm>
          <a:prstGeom prst="rect">
            <a:avLst/>
          </a:prstGeom>
          <a:noFill/>
        </p:spPr>
        <p:txBody>
          <a:bodyPr wrap="square" rtlCol="0">
            <a:spAutoFit/>
          </a:bodyPr>
          <a:lstStyle/>
          <a:p>
            <a:r>
              <a:rPr kumimoji="1" lang="ja-JP" altLang="en-US" sz="2400" dirty="0">
                <a:latin typeface="HGP創英角ｺﾞｼｯｸUB" panose="020B0900000000000000" pitchFamily="50" charset="-128"/>
                <a:ea typeface="HGP創英角ｺﾞｼｯｸUB" panose="020B0900000000000000" pitchFamily="50" charset="-128"/>
              </a:rPr>
              <a:t>≪参考：適用状況≫</a:t>
            </a:r>
          </a:p>
        </p:txBody>
      </p:sp>
      <p:sp>
        <p:nvSpPr>
          <p:cNvPr id="70" name="テキスト ボックス 28">
            <a:extLst>
              <a:ext uri="{FF2B5EF4-FFF2-40B4-BE49-F238E27FC236}">
                <a16:creationId xmlns:a16="http://schemas.microsoft.com/office/drawing/2014/main" id="{75C7BDC0-2484-452E-A32E-AC4657C73B03}"/>
              </a:ext>
            </a:extLst>
          </p:cNvPr>
          <p:cNvSpPr txBox="1">
            <a:spLocks noChangeArrowheads="1"/>
          </p:cNvSpPr>
          <p:nvPr/>
        </p:nvSpPr>
        <p:spPr bwMode="auto">
          <a:xfrm>
            <a:off x="405321" y="738189"/>
            <a:ext cx="3600000" cy="303288"/>
          </a:xfrm>
          <a:prstGeom prst="rect">
            <a:avLst/>
          </a:prstGeom>
          <a:solidFill>
            <a:schemeClr val="accent5">
              <a:lumMod val="75000"/>
            </a:schemeClr>
          </a:solidFill>
          <a:ln>
            <a:noFill/>
          </a:ln>
          <a:effectLst>
            <a:outerShdw blurRad="63500" sx="102000" sy="102000" algn="ctr" rotWithShape="0">
              <a:prstClr val="black">
                <a:alpha val="40000"/>
              </a:prstClr>
            </a:outerShdw>
          </a:effectLst>
        </p:spPr>
        <p:txBody>
          <a:bodyPr vert="horz" wrap="square" lIns="91440" tIns="45720" rIns="91440" bIns="45720" numCol="1" anchor="ctr" anchorCtr="0" compatLnSpc="1">
            <a:prstTxWarp prst="textNoShape">
              <a:avLst/>
            </a:prstTxWarp>
          </a:bodyPr>
          <a:lstStyle/>
          <a:p>
            <a:pPr marL="0" marR="0" lvl="0" indent="0" algn="ctr" defTabSz="957874" rtl="0" eaLnBrk="1" fontAlgn="base" latinLnBrk="0" hangingPunct="1">
              <a:lnSpc>
                <a:spcPts val="2500"/>
              </a:lnSpc>
              <a:spcBef>
                <a:spcPct val="0"/>
              </a:spcBef>
              <a:spcAft>
                <a:spcPct val="0"/>
              </a:spcAft>
              <a:buClrTx/>
              <a:buSzTx/>
              <a:buFontTx/>
              <a:buNone/>
              <a:tabLst/>
              <a:defRPr/>
            </a:pPr>
            <a:r>
              <a:rPr kumimoji="1" lang="ja-JP" altLang="en-US" i="0" u="none" strike="noStrike" kern="1200" cap="none" spc="300" normalizeH="0" noProof="0" dirty="0">
                <a:ln>
                  <a:noFill/>
                </a:ln>
                <a:solidFill>
                  <a:prstClr val="white"/>
                </a:solidFill>
                <a:uLnTx/>
                <a:uFillTx/>
                <a:latin typeface="HGP創英角ｺﾞｼｯｸUB" panose="020B0900000000000000" pitchFamily="50" charset="-128"/>
                <a:ea typeface="HGP創英角ｺﾞｼｯｸUB" panose="020B0900000000000000" pitchFamily="50" charset="-128"/>
                <a:cs typeface="ＭＳ Ｐゴシック" pitchFamily="50" charset="-128"/>
              </a:rPr>
              <a:t>成長特区税制</a:t>
            </a:r>
          </a:p>
        </p:txBody>
      </p:sp>
      <p:sp>
        <p:nvSpPr>
          <p:cNvPr id="71" name="テキスト ボックス 28">
            <a:extLst>
              <a:ext uri="{FF2B5EF4-FFF2-40B4-BE49-F238E27FC236}">
                <a16:creationId xmlns:a16="http://schemas.microsoft.com/office/drawing/2014/main" id="{75693687-F493-44AA-BC78-C705E745AB86}"/>
              </a:ext>
            </a:extLst>
          </p:cNvPr>
          <p:cNvSpPr txBox="1">
            <a:spLocks noChangeArrowheads="1"/>
          </p:cNvSpPr>
          <p:nvPr/>
        </p:nvSpPr>
        <p:spPr bwMode="auto">
          <a:xfrm>
            <a:off x="405321" y="4075755"/>
            <a:ext cx="3600000" cy="303288"/>
          </a:xfrm>
          <a:prstGeom prst="rect">
            <a:avLst/>
          </a:prstGeom>
          <a:solidFill>
            <a:schemeClr val="accent6">
              <a:lumMod val="75000"/>
            </a:schemeClr>
          </a:solidFill>
          <a:ln>
            <a:noFill/>
          </a:ln>
          <a:effectLst>
            <a:outerShdw blurRad="63500" sx="102000" sy="102000" algn="ctr"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defTabSz="957874" fontAlgn="base">
              <a:lnSpc>
                <a:spcPts val="2500"/>
              </a:lnSpc>
              <a:spcBef>
                <a:spcPct val="0"/>
              </a:spcBef>
              <a:spcAft>
                <a:spcPct val="0"/>
              </a:spcAft>
              <a:defRPr/>
            </a:pPr>
            <a:r>
              <a:rPr lang="ja-JP" altLang="en-US" spc="300" dirty="0">
                <a:solidFill>
                  <a:prstClr val="white"/>
                </a:solidFill>
                <a:latin typeface="HGP創英角ｺﾞｼｯｸUB" panose="020B0900000000000000" pitchFamily="50" charset="-128"/>
                <a:ea typeface="HGP創英角ｺﾞｼｯｸUB" panose="020B0900000000000000" pitchFamily="50" charset="-128"/>
              </a:rPr>
              <a:t>産業集積促進税制</a:t>
            </a:r>
          </a:p>
        </p:txBody>
      </p:sp>
      <p:sp>
        <p:nvSpPr>
          <p:cNvPr id="161" name="四角形: 角を丸くする 13">
            <a:extLst>
              <a:ext uri="{FF2B5EF4-FFF2-40B4-BE49-F238E27FC236}">
                <a16:creationId xmlns:a16="http://schemas.microsoft.com/office/drawing/2014/main" id="{20CAD9F0-9F77-4482-B627-5EB6BE81954D}"/>
              </a:ext>
            </a:extLst>
          </p:cNvPr>
          <p:cNvSpPr/>
          <p:nvPr/>
        </p:nvSpPr>
        <p:spPr>
          <a:xfrm>
            <a:off x="391787" y="4476991"/>
            <a:ext cx="3993343" cy="710088"/>
          </a:xfrm>
          <a:prstGeom prst="roundRect">
            <a:avLst>
              <a:gd name="adj" fmla="val 839"/>
            </a:avLst>
          </a:prstGeom>
          <a:noFill/>
          <a:ln w="3175">
            <a:no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177800" defTabSz="884213">
              <a:lnSpc>
                <a:spcPct val="130000"/>
              </a:lnSpc>
              <a:buFont typeface="Arial" panose="020B0604020202020204" pitchFamily="34" charset="0"/>
              <a:buChar char="•"/>
              <a:defRPr/>
            </a:pPr>
            <a:r>
              <a:rPr lang="ja-JP" altLang="en-US" sz="1400" b="1" dirty="0">
                <a:solidFill>
                  <a:srgbClr val="548235"/>
                </a:solidFill>
                <a:latin typeface="BIZ UDPゴシック" panose="020B0400000000000000" pitchFamily="50" charset="-128"/>
                <a:ea typeface="BIZ UDPゴシック" panose="020B0400000000000000" pitchFamily="50" charset="-128"/>
              </a:rPr>
              <a:t>指定区域　 ：</a:t>
            </a:r>
            <a:r>
              <a:rPr lang="en-US" altLang="ja-JP" sz="1400" b="1" dirty="0">
                <a:solidFill>
                  <a:srgbClr val="548235"/>
                </a:solidFill>
                <a:latin typeface="BIZ UDPゴシック" panose="020B0400000000000000" pitchFamily="50" charset="-128"/>
                <a:ea typeface="BIZ UDPゴシック" panose="020B0400000000000000" pitchFamily="50" charset="-128"/>
              </a:rPr>
              <a:t>17</a:t>
            </a:r>
            <a:r>
              <a:rPr lang="ja-JP" altLang="en-US" sz="1400" b="1" dirty="0">
                <a:solidFill>
                  <a:srgbClr val="548235"/>
                </a:solidFill>
                <a:latin typeface="BIZ UDPゴシック" panose="020B0400000000000000" pitchFamily="50" charset="-128"/>
                <a:ea typeface="BIZ UDPゴシック" panose="020B0400000000000000" pitchFamily="50" charset="-128"/>
              </a:rPr>
              <a:t>市１町</a:t>
            </a:r>
            <a:r>
              <a:rPr lang="en-US" altLang="ja-JP" sz="1400" b="1" dirty="0">
                <a:solidFill>
                  <a:srgbClr val="548235"/>
                </a:solidFill>
                <a:latin typeface="BIZ UDPゴシック" panose="020B0400000000000000" pitchFamily="50" charset="-128"/>
                <a:ea typeface="BIZ UDPゴシック" panose="020B0400000000000000" pitchFamily="50" charset="-128"/>
              </a:rPr>
              <a:t> </a:t>
            </a:r>
            <a:r>
              <a:rPr lang="ja-JP" altLang="en-US" sz="1200" dirty="0">
                <a:solidFill>
                  <a:prstClr val="black"/>
                </a:solidFill>
                <a:latin typeface="BIZ UDPゴシック" panose="020B0400000000000000" pitchFamily="50" charset="-128"/>
                <a:ea typeface="BIZ UDPゴシック" panose="020B0400000000000000" pitchFamily="50" charset="-128"/>
              </a:rPr>
              <a:t>（</a:t>
            </a:r>
            <a:r>
              <a:rPr lang="en-US" altLang="ja-JP" sz="1200" dirty="0">
                <a:solidFill>
                  <a:prstClr val="black"/>
                </a:solidFill>
                <a:latin typeface="BIZ UDPゴシック" panose="020B0400000000000000" pitchFamily="50" charset="-128"/>
                <a:ea typeface="BIZ UDPゴシック" panose="020B0400000000000000" pitchFamily="50" charset="-128"/>
              </a:rPr>
              <a:t>86</a:t>
            </a:r>
            <a:r>
              <a:rPr lang="ja-JP" altLang="en-US" sz="1200" dirty="0">
                <a:solidFill>
                  <a:prstClr val="black"/>
                </a:solidFill>
                <a:latin typeface="BIZ UDPゴシック" panose="020B0400000000000000" pitchFamily="50" charset="-128"/>
                <a:ea typeface="BIZ UDPゴシック" panose="020B0400000000000000" pitchFamily="50" charset="-128"/>
              </a:rPr>
              <a:t>地域</a:t>
            </a:r>
            <a:r>
              <a:rPr lang="en-US" altLang="ja-JP" sz="1200" dirty="0">
                <a:solidFill>
                  <a:prstClr val="black"/>
                </a:solidFill>
                <a:latin typeface="BIZ UDPゴシック" panose="020B0400000000000000" pitchFamily="50" charset="-128"/>
                <a:ea typeface="BIZ UDPゴシック" panose="020B0400000000000000" pitchFamily="50" charset="-128"/>
              </a:rPr>
              <a:t>)</a:t>
            </a:r>
          </a:p>
          <a:p>
            <a:pPr indent="177800" defTabSz="884213">
              <a:lnSpc>
                <a:spcPct val="130000"/>
              </a:lnSpc>
              <a:buFont typeface="Arial" panose="020B0604020202020204" pitchFamily="34" charset="0"/>
              <a:buChar char="•"/>
              <a:defRPr/>
            </a:pPr>
            <a:r>
              <a:rPr kumimoji="1" lang="ja-JP" altLang="en-US" sz="1400" b="1" i="0" u="none" strike="noStrike" kern="1200" cap="none" spc="0" normalizeH="0" baseline="0" noProof="0" dirty="0">
                <a:ln>
                  <a:noFill/>
                </a:ln>
                <a:solidFill>
                  <a:srgbClr val="548235"/>
                </a:solidFill>
                <a:effectLst/>
                <a:uLnTx/>
                <a:uFillTx/>
                <a:latin typeface="BIZ UDPゴシック" panose="020B0400000000000000" pitchFamily="50" charset="-128"/>
                <a:ea typeface="BIZ UDPゴシック" panose="020B0400000000000000" pitchFamily="50" charset="-128"/>
              </a:rPr>
              <a:t>軽減額合計：約</a:t>
            </a:r>
            <a:r>
              <a:rPr kumimoji="1" lang="zh-TW" altLang="en-US" sz="1400" b="1" i="0" u="none" strike="noStrike" kern="1200" cap="none" spc="0" normalizeH="0" baseline="0" noProof="0" dirty="0">
                <a:ln>
                  <a:noFill/>
                </a:ln>
                <a:solidFill>
                  <a:srgbClr val="548235"/>
                </a:solidFill>
                <a:effectLst/>
                <a:uLnTx/>
                <a:uFillTx/>
                <a:latin typeface="BIZ UDPゴシック" panose="020B0400000000000000" pitchFamily="50" charset="-128"/>
                <a:ea typeface="BIZ UDPゴシック" panose="020B0400000000000000" pitchFamily="50" charset="-128"/>
              </a:rPr>
              <a:t>６</a:t>
            </a:r>
            <a:r>
              <a:rPr kumimoji="1" lang="en-US" altLang="zh-TW" sz="1400" b="1" i="0" u="none" strike="noStrike" kern="1200" cap="none" spc="0" normalizeH="0" baseline="0" noProof="0" dirty="0">
                <a:ln>
                  <a:noFill/>
                </a:ln>
                <a:solidFill>
                  <a:srgbClr val="548235"/>
                </a:solidFill>
                <a:effectLst/>
                <a:uLnTx/>
                <a:uFillTx/>
                <a:latin typeface="BIZ UDPゴシック" panose="020B0400000000000000" pitchFamily="50" charset="-128"/>
                <a:ea typeface="BIZ UDPゴシック" panose="020B0400000000000000" pitchFamily="50" charset="-128"/>
              </a:rPr>
              <a:t>.8</a:t>
            </a:r>
            <a:r>
              <a:rPr kumimoji="1" lang="zh-TW" altLang="en-US" sz="1400" b="1" i="0" u="none" strike="noStrike" kern="1200" cap="none" spc="0" normalizeH="0" baseline="0" noProof="0" dirty="0">
                <a:ln>
                  <a:noFill/>
                </a:ln>
                <a:solidFill>
                  <a:srgbClr val="548235"/>
                </a:solidFill>
                <a:effectLst/>
                <a:uLnTx/>
                <a:uFillTx/>
                <a:latin typeface="BIZ UDPゴシック" panose="020B0400000000000000" pitchFamily="50" charset="-128"/>
                <a:ea typeface="BIZ UDPゴシック" panose="020B0400000000000000" pitchFamily="50" charset="-128"/>
              </a:rPr>
              <a:t>億円 </a:t>
            </a:r>
            <a:r>
              <a:rPr kumimoji="1" lang="zh-TW" altLang="en-US" sz="11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a:t>
            </a:r>
            <a:r>
              <a:rPr kumimoji="1" lang="en-US" altLang="zh-TW" sz="11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H27</a:t>
            </a:r>
            <a:r>
              <a:rPr kumimoji="1" lang="zh-TW" altLang="en-US" sz="11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a:t>
            </a:r>
            <a:r>
              <a:rPr kumimoji="1" lang="en-US" altLang="zh-TW" sz="11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R6</a:t>
            </a:r>
            <a:r>
              <a:rPr kumimoji="1" lang="ja-JP" altLang="en-US" sz="11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a:t>
            </a:r>
            <a:r>
              <a:rPr kumimoji="1" lang="en-US" altLang="ja-JP" sz="11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175</a:t>
            </a:r>
            <a:r>
              <a:rPr kumimoji="1" lang="ja-JP" altLang="en-US" sz="11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件分</a:t>
            </a:r>
            <a:r>
              <a:rPr kumimoji="1" lang="zh-TW" altLang="en-US" sz="11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a:t>
            </a:r>
            <a:endParaRPr lang="en-US" altLang="ja-JP" sz="1400" dirty="0">
              <a:solidFill>
                <a:prstClr val="black"/>
              </a:solidFill>
              <a:latin typeface="BIZ UDPゴシック" panose="020B0400000000000000" pitchFamily="50" charset="-128"/>
              <a:ea typeface="BIZ UDPゴシック" panose="020B0400000000000000" pitchFamily="50" charset="-128"/>
            </a:endParaRPr>
          </a:p>
        </p:txBody>
      </p:sp>
      <p:sp>
        <p:nvSpPr>
          <p:cNvPr id="162" name="スライド番号プレースホルダー 1">
            <a:extLst>
              <a:ext uri="{FF2B5EF4-FFF2-40B4-BE49-F238E27FC236}">
                <a16:creationId xmlns:a16="http://schemas.microsoft.com/office/drawing/2014/main" id="{85374BE5-1097-4B6C-81D1-D2F54FE09CB6}"/>
              </a:ext>
            </a:extLst>
          </p:cNvPr>
          <p:cNvSpPr txBox="1">
            <a:spLocks/>
          </p:cNvSpPr>
          <p:nvPr/>
        </p:nvSpPr>
        <p:spPr>
          <a:xfrm>
            <a:off x="7497014" y="6621479"/>
            <a:ext cx="2057400" cy="337038"/>
          </a:xfrm>
          <a:prstGeom prst="rect">
            <a:avLst/>
          </a:prstGeom>
        </p:spPr>
        <p:txBody>
          <a:bodyPr vert="horz" lIns="124762" tIns="62382" rIns="124762" bIns="62382" rtlCol="0" anchor="ctr"/>
          <a:lstStyle>
            <a:defPPr>
              <a:defRPr lang="ja-JP"/>
            </a:defPPr>
            <a:lvl1pPr marL="0" algn="r" defTabSz="957874" rtl="0" eaLnBrk="1" latinLnBrk="0" hangingPunct="1">
              <a:defRPr kumimoji="1" sz="1238" kern="1200">
                <a:solidFill>
                  <a:schemeClr val="tx1">
                    <a:tint val="75000"/>
                  </a:schemeClr>
                </a:solidFill>
                <a:latin typeface="+mn-lt"/>
                <a:ea typeface="+mn-ea"/>
                <a:cs typeface="+mn-cs"/>
              </a:defRPr>
            </a:lvl1pPr>
            <a:lvl2pPr marL="478937" algn="l" defTabSz="957874" rtl="0" eaLnBrk="1" latinLnBrk="0" hangingPunct="1">
              <a:defRPr kumimoji="1" sz="1843" kern="1200">
                <a:solidFill>
                  <a:schemeClr val="tx1"/>
                </a:solidFill>
                <a:latin typeface="+mn-lt"/>
                <a:ea typeface="+mn-ea"/>
                <a:cs typeface="+mn-cs"/>
              </a:defRPr>
            </a:lvl2pPr>
            <a:lvl3pPr marL="957874" algn="l" defTabSz="957874" rtl="0" eaLnBrk="1" latinLnBrk="0" hangingPunct="1">
              <a:defRPr kumimoji="1" sz="1843" kern="1200">
                <a:solidFill>
                  <a:schemeClr val="tx1"/>
                </a:solidFill>
                <a:latin typeface="+mn-lt"/>
                <a:ea typeface="+mn-ea"/>
                <a:cs typeface="+mn-cs"/>
              </a:defRPr>
            </a:lvl3pPr>
            <a:lvl4pPr marL="1436811" algn="l" defTabSz="957874" rtl="0" eaLnBrk="1" latinLnBrk="0" hangingPunct="1">
              <a:defRPr kumimoji="1" sz="1843" kern="1200">
                <a:solidFill>
                  <a:schemeClr val="tx1"/>
                </a:solidFill>
                <a:latin typeface="+mn-lt"/>
                <a:ea typeface="+mn-ea"/>
                <a:cs typeface="+mn-cs"/>
              </a:defRPr>
            </a:lvl4pPr>
            <a:lvl5pPr marL="1915748" algn="l" defTabSz="957874" rtl="0" eaLnBrk="1" latinLnBrk="0" hangingPunct="1">
              <a:defRPr kumimoji="1" sz="1843" kern="1200">
                <a:solidFill>
                  <a:schemeClr val="tx1"/>
                </a:solidFill>
                <a:latin typeface="+mn-lt"/>
                <a:ea typeface="+mn-ea"/>
                <a:cs typeface="+mn-cs"/>
              </a:defRPr>
            </a:lvl5pPr>
            <a:lvl6pPr marL="2394685" algn="l" defTabSz="957874" rtl="0" eaLnBrk="1" latinLnBrk="0" hangingPunct="1">
              <a:defRPr kumimoji="1" sz="1843" kern="1200">
                <a:solidFill>
                  <a:schemeClr val="tx1"/>
                </a:solidFill>
                <a:latin typeface="+mn-lt"/>
                <a:ea typeface="+mn-ea"/>
                <a:cs typeface="+mn-cs"/>
              </a:defRPr>
            </a:lvl6pPr>
            <a:lvl7pPr marL="2873622" algn="l" defTabSz="957874" rtl="0" eaLnBrk="1" latinLnBrk="0" hangingPunct="1">
              <a:defRPr kumimoji="1" sz="1843" kern="1200">
                <a:solidFill>
                  <a:schemeClr val="tx1"/>
                </a:solidFill>
                <a:latin typeface="+mn-lt"/>
                <a:ea typeface="+mn-ea"/>
                <a:cs typeface="+mn-cs"/>
              </a:defRPr>
            </a:lvl7pPr>
            <a:lvl8pPr marL="3352559" algn="l" defTabSz="957874" rtl="0" eaLnBrk="1" latinLnBrk="0" hangingPunct="1">
              <a:defRPr kumimoji="1" sz="1843" kern="1200">
                <a:solidFill>
                  <a:schemeClr val="tx1"/>
                </a:solidFill>
                <a:latin typeface="+mn-lt"/>
                <a:ea typeface="+mn-ea"/>
                <a:cs typeface="+mn-cs"/>
              </a:defRPr>
            </a:lvl8pPr>
            <a:lvl9pPr marL="3831496" algn="l" defTabSz="957874" rtl="0" eaLnBrk="1" latinLnBrk="0" hangingPunct="1">
              <a:defRPr kumimoji="1" sz="1843" kern="1200">
                <a:solidFill>
                  <a:schemeClr val="tx1"/>
                </a:solidFill>
                <a:latin typeface="+mn-lt"/>
                <a:ea typeface="+mn-ea"/>
                <a:cs typeface="+mn-cs"/>
              </a:defRPr>
            </a:lvl9pPr>
          </a:lstStyle>
          <a:p>
            <a:pPr defTabSz="884213">
              <a:defRPr/>
            </a:pPr>
            <a:fld id="{A5278034-DBFF-4091-BA39-1C8DF7F547E5}" type="slidenum">
              <a:rPr lang="ja-JP" altLang="en-US" sz="1477">
                <a:solidFill>
                  <a:prstClr val="black">
                    <a:tint val="75000"/>
                  </a:prstClr>
                </a:solidFill>
                <a:latin typeface="BIZ UDPゴシック" panose="020B0400000000000000" pitchFamily="50" charset="-128"/>
                <a:ea typeface="BIZ UDPゴシック" panose="020B0400000000000000" pitchFamily="50" charset="-128"/>
              </a:rPr>
              <a:pPr defTabSz="884213">
                <a:defRPr/>
              </a:pPr>
              <a:t>11</a:t>
            </a:fld>
            <a:endParaRPr lang="ja-JP" altLang="en-US" sz="1477">
              <a:solidFill>
                <a:prstClr val="black">
                  <a:tint val="75000"/>
                </a:prstClr>
              </a:solidFill>
              <a:latin typeface="BIZ UDPゴシック" panose="020B0400000000000000" pitchFamily="50" charset="-128"/>
              <a:ea typeface="BIZ UDPゴシック" panose="020B0400000000000000" pitchFamily="50" charset="-128"/>
            </a:endParaRPr>
          </a:p>
        </p:txBody>
      </p:sp>
      <p:sp>
        <p:nvSpPr>
          <p:cNvPr id="163" name="四角形: 角を丸くする 13">
            <a:extLst>
              <a:ext uri="{FF2B5EF4-FFF2-40B4-BE49-F238E27FC236}">
                <a16:creationId xmlns:a16="http://schemas.microsoft.com/office/drawing/2014/main" id="{995D1B93-977F-4515-B6B4-19A8B42F8A73}"/>
              </a:ext>
            </a:extLst>
          </p:cNvPr>
          <p:cNvSpPr/>
          <p:nvPr/>
        </p:nvSpPr>
        <p:spPr>
          <a:xfrm>
            <a:off x="6214951" y="213577"/>
            <a:ext cx="3163370" cy="303288"/>
          </a:xfrm>
          <a:prstGeom prst="roundRect">
            <a:avLst>
              <a:gd name="adj" fmla="val 839"/>
            </a:avLst>
          </a:prstGeom>
          <a:noFill/>
          <a:ln w="3175">
            <a:no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56436" algn="r" defTabSz="884213">
              <a:lnSpc>
                <a:spcPct val="150000"/>
              </a:lnSpc>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 </a:t>
            </a:r>
            <a:r>
              <a:rPr kumimoji="1" lang="en-US" altLang="ja-JP" sz="1100" dirty="0">
                <a:solidFill>
                  <a:schemeClr val="tx1"/>
                </a:solidFill>
                <a:latin typeface="BIZ UDPゴシック" panose="020B0400000000000000" pitchFamily="50" charset="-128"/>
                <a:ea typeface="BIZ UDPゴシック" panose="020B0400000000000000" pitchFamily="50" charset="-128"/>
              </a:rPr>
              <a:t>(R7.10</a:t>
            </a:r>
            <a:r>
              <a:rPr kumimoji="1" lang="ja-JP" altLang="en-US" sz="1100" dirty="0">
                <a:solidFill>
                  <a:schemeClr val="tx1"/>
                </a:solidFill>
                <a:latin typeface="BIZ UDPゴシック" panose="020B0400000000000000" pitchFamily="50" charset="-128"/>
                <a:ea typeface="BIZ UDPゴシック" panose="020B0400000000000000" pitchFamily="50" charset="-128"/>
              </a:rPr>
              <a:t>月末現在</a:t>
            </a:r>
            <a:r>
              <a:rPr kumimoji="1" lang="en-US" altLang="ja-JP" sz="1100" dirty="0">
                <a:solidFill>
                  <a:schemeClr val="tx1"/>
                </a:solidFill>
                <a:latin typeface="BIZ UDPゴシック" panose="020B0400000000000000" pitchFamily="50" charset="-128"/>
                <a:ea typeface="BIZ UDPゴシック" panose="020B0400000000000000" pitchFamily="50" charset="-128"/>
              </a:rPr>
              <a:t>)</a:t>
            </a:r>
          </a:p>
        </p:txBody>
      </p:sp>
      <p:grpSp>
        <p:nvGrpSpPr>
          <p:cNvPr id="2" name="グループ化 1">
            <a:extLst>
              <a:ext uri="{FF2B5EF4-FFF2-40B4-BE49-F238E27FC236}">
                <a16:creationId xmlns:a16="http://schemas.microsoft.com/office/drawing/2014/main" id="{F17C693E-AF9D-4C9C-A3BB-9573A55BF431}"/>
              </a:ext>
            </a:extLst>
          </p:cNvPr>
          <p:cNvGrpSpPr>
            <a:grpSpLocks noChangeAspect="1"/>
          </p:cNvGrpSpPr>
          <p:nvPr/>
        </p:nvGrpSpPr>
        <p:grpSpPr>
          <a:xfrm>
            <a:off x="5336528" y="1015237"/>
            <a:ext cx="4050916" cy="5570456"/>
            <a:chOff x="5094561" y="901090"/>
            <a:chExt cx="3862146" cy="5572191"/>
          </a:xfrm>
        </p:grpSpPr>
        <p:grpSp>
          <p:nvGrpSpPr>
            <p:cNvPr id="168" name="グループ化 167">
              <a:extLst>
                <a:ext uri="{FF2B5EF4-FFF2-40B4-BE49-F238E27FC236}">
                  <a16:creationId xmlns:a16="http://schemas.microsoft.com/office/drawing/2014/main" id="{39BF81DD-2FD2-4359-9168-FC16569169A7}"/>
                </a:ext>
              </a:extLst>
            </p:cNvPr>
            <p:cNvGrpSpPr/>
            <p:nvPr/>
          </p:nvGrpSpPr>
          <p:grpSpPr>
            <a:xfrm>
              <a:off x="5094561" y="901090"/>
              <a:ext cx="3862146" cy="5572191"/>
              <a:chOff x="387351" y="-2320925"/>
              <a:chExt cx="7947024" cy="11496675"/>
            </a:xfrm>
            <a:solidFill>
              <a:schemeClr val="bg1"/>
            </a:solidFill>
          </p:grpSpPr>
          <p:sp>
            <p:nvSpPr>
              <p:cNvPr id="169" name="Freeform 54">
                <a:extLst>
                  <a:ext uri="{FF2B5EF4-FFF2-40B4-BE49-F238E27FC236}">
                    <a16:creationId xmlns:a16="http://schemas.microsoft.com/office/drawing/2014/main" id="{68B1C9AE-E948-44F8-9D34-306059C1DAF3}"/>
                  </a:ext>
                </a:extLst>
              </p:cNvPr>
              <p:cNvSpPr>
                <a:spLocks/>
              </p:cNvSpPr>
              <p:nvPr/>
            </p:nvSpPr>
            <p:spPr bwMode="auto">
              <a:xfrm>
                <a:off x="3263900" y="6307138"/>
                <a:ext cx="228600" cy="327025"/>
              </a:xfrm>
              <a:custGeom>
                <a:avLst/>
                <a:gdLst>
                  <a:gd name="T0" fmla="*/ 0 w 144"/>
                  <a:gd name="T1" fmla="*/ 156 h 206"/>
                  <a:gd name="T2" fmla="*/ 97 w 144"/>
                  <a:gd name="T3" fmla="*/ 0 h 206"/>
                  <a:gd name="T4" fmla="*/ 144 w 144"/>
                  <a:gd name="T5" fmla="*/ 76 h 206"/>
                  <a:gd name="T6" fmla="*/ 135 w 144"/>
                  <a:gd name="T7" fmla="*/ 114 h 206"/>
                  <a:gd name="T8" fmla="*/ 109 w 144"/>
                  <a:gd name="T9" fmla="*/ 149 h 206"/>
                  <a:gd name="T10" fmla="*/ 35 w 144"/>
                  <a:gd name="T11" fmla="*/ 206 h 206"/>
                  <a:gd name="T12" fmla="*/ 0 w 144"/>
                  <a:gd name="T13" fmla="*/ 156 h 206"/>
                </a:gdLst>
                <a:ahLst/>
                <a:cxnLst>
                  <a:cxn ang="0">
                    <a:pos x="T0" y="T1"/>
                  </a:cxn>
                  <a:cxn ang="0">
                    <a:pos x="T2" y="T3"/>
                  </a:cxn>
                  <a:cxn ang="0">
                    <a:pos x="T4" y="T5"/>
                  </a:cxn>
                  <a:cxn ang="0">
                    <a:pos x="T6" y="T7"/>
                  </a:cxn>
                  <a:cxn ang="0">
                    <a:pos x="T8" y="T9"/>
                  </a:cxn>
                  <a:cxn ang="0">
                    <a:pos x="T10" y="T11"/>
                  </a:cxn>
                  <a:cxn ang="0">
                    <a:pos x="T12" y="T13"/>
                  </a:cxn>
                </a:cxnLst>
                <a:rect l="0" t="0" r="r" b="b"/>
                <a:pathLst>
                  <a:path w="144" h="206">
                    <a:moveTo>
                      <a:pt x="0" y="156"/>
                    </a:moveTo>
                    <a:lnTo>
                      <a:pt x="97" y="0"/>
                    </a:lnTo>
                    <a:lnTo>
                      <a:pt x="144" y="76"/>
                    </a:lnTo>
                    <a:lnTo>
                      <a:pt x="135" y="114"/>
                    </a:lnTo>
                    <a:lnTo>
                      <a:pt x="109" y="149"/>
                    </a:lnTo>
                    <a:lnTo>
                      <a:pt x="35" y="206"/>
                    </a:lnTo>
                    <a:lnTo>
                      <a:pt x="0" y="156"/>
                    </a:lnTo>
                    <a:close/>
                  </a:path>
                </a:pathLst>
              </a:custGeom>
              <a:grpFill/>
              <a:ln w="7620" cap="rnd">
                <a:solidFill>
                  <a:srgbClr val="A5A5A5"/>
                </a:solidFill>
                <a:prstDash val="solid"/>
                <a:round/>
                <a:headEnd/>
                <a:tailEnd/>
              </a:ln>
            </p:spPr>
            <p:txBody>
              <a:bodyPr vert="horz" wrap="square" lIns="84406" tIns="42203" rIns="84406" bIns="42203" numCol="1" anchor="t" anchorCtr="0" compatLnSpc="1">
                <a:prstTxWarp prst="textNoShape">
                  <a:avLst/>
                </a:prstTxWarp>
              </a:bodyPr>
              <a:lstStyle/>
              <a:p>
                <a:endParaRPr lang="ja-JP" altLang="en-US" sz="1662" b="1">
                  <a:latin typeface="BIZ UDPゴシック" panose="020B0400000000000000" pitchFamily="50" charset="-128"/>
                  <a:ea typeface="BIZ UDPゴシック" panose="020B0400000000000000" pitchFamily="50" charset="-128"/>
                </a:endParaRPr>
              </a:p>
            </p:txBody>
          </p:sp>
          <p:sp>
            <p:nvSpPr>
              <p:cNvPr id="170" name="Freeform 55">
                <a:extLst>
                  <a:ext uri="{FF2B5EF4-FFF2-40B4-BE49-F238E27FC236}">
                    <a16:creationId xmlns:a16="http://schemas.microsoft.com/office/drawing/2014/main" id="{F195DBA3-9D1F-44AB-95F6-1A5D5E3873A7}"/>
                  </a:ext>
                </a:extLst>
              </p:cNvPr>
              <p:cNvSpPr>
                <a:spLocks/>
              </p:cNvSpPr>
              <p:nvPr/>
            </p:nvSpPr>
            <p:spPr bwMode="auto">
              <a:xfrm>
                <a:off x="3511550" y="6108700"/>
                <a:ext cx="134937" cy="214313"/>
              </a:xfrm>
              <a:custGeom>
                <a:avLst/>
                <a:gdLst>
                  <a:gd name="T0" fmla="*/ 0 w 85"/>
                  <a:gd name="T1" fmla="*/ 114 h 135"/>
                  <a:gd name="T2" fmla="*/ 16 w 85"/>
                  <a:gd name="T3" fmla="*/ 135 h 135"/>
                  <a:gd name="T4" fmla="*/ 47 w 85"/>
                  <a:gd name="T5" fmla="*/ 121 h 135"/>
                  <a:gd name="T6" fmla="*/ 85 w 85"/>
                  <a:gd name="T7" fmla="*/ 64 h 135"/>
                  <a:gd name="T8" fmla="*/ 31 w 85"/>
                  <a:gd name="T9" fmla="*/ 0 h 135"/>
                  <a:gd name="T10" fmla="*/ 31 w 85"/>
                  <a:gd name="T11" fmla="*/ 7 h 135"/>
                  <a:gd name="T12" fmla="*/ 33 w 85"/>
                  <a:gd name="T13" fmla="*/ 12 h 135"/>
                  <a:gd name="T14" fmla="*/ 14 w 85"/>
                  <a:gd name="T15" fmla="*/ 43 h 135"/>
                  <a:gd name="T16" fmla="*/ 21 w 85"/>
                  <a:gd name="T17" fmla="*/ 57 h 135"/>
                  <a:gd name="T18" fmla="*/ 21 w 85"/>
                  <a:gd name="T19" fmla="*/ 66 h 135"/>
                  <a:gd name="T20" fmla="*/ 21 w 85"/>
                  <a:gd name="T21" fmla="*/ 71 h 135"/>
                  <a:gd name="T22" fmla="*/ 12 w 85"/>
                  <a:gd name="T23" fmla="*/ 83 h 135"/>
                  <a:gd name="T24" fmla="*/ 21 w 85"/>
                  <a:gd name="T25" fmla="*/ 106 h 135"/>
                  <a:gd name="T26" fmla="*/ 0 w 85"/>
                  <a:gd name="T27" fmla="*/ 11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35">
                    <a:moveTo>
                      <a:pt x="0" y="114"/>
                    </a:moveTo>
                    <a:lnTo>
                      <a:pt x="16" y="135"/>
                    </a:lnTo>
                    <a:lnTo>
                      <a:pt x="47" y="121"/>
                    </a:lnTo>
                    <a:lnTo>
                      <a:pt x="85" y="64"/>
                    </a:lnTo>
                    <a:lnTo>
                      <a:pt x="31" y="0"/>
                    </a:lnTo>
                    <a:lnTo>
                      <a:pt x="31" y="7"/>
                    </a:lnTo>
                    <a:lnTo>
                      <a:pt x="33" y="12"/>
                    </a:lnTo>
                    <a:lnTo>
                      <a:pt x="14" y="43"/>
                    </a:lnTo>
                    <a:lnTo>
                      <a:pt x="21" y="57"/>
                    </a:lnTo>
                    <a:lnTo>
                      <a:pt x="21" y="66"/>
                    </a:lnTo>
                    <a:lnTo>
                      <a:pt x="21" y="71"/>
                    </a:lnTo>
                    <a:lnTo>
                      <a:pt x="12" y="83"/>
                    </a:lnTo>
                    <a:lnTo>
                      <a:pt x="21" y="106"/>
                    </a:lnTo>
                    <a:lnTo>
                      <a:pt x="0" y="114"/>
                    </a:lnTo>
                    <a:close/>
                  </a:path>
                </a:pathLst>
              </a:custGeom>
              <a:grpFill/>
              <a:ln w="7620" cap="rnd">
                <a:solidFill>
                  <a:srgbClr val="A5A5A5"/>
                </a:solidFill>
                <a:prstDash val="solid"/>
                <a:round/>
                <a:headEnd/>
                <a:tailEnd/>
              </a:ln>
            </p:spPr>
            <p:txBody>
              <a:bodyPr vert="horz" wrap="square" lIns="84406" tIns="42203" rIns="84406" bIns="42203" numCol="1" anchor="t" anchorCtr="0" compatLnSpc="1">
                <a:prstTxWarp prst="textNoShape">
                  <a:avLst/>
                </a:prstTxWarp>
              </a:bodyPr>
              <a:lstStyle/>
              <a:p>
                <a:endParaRPr lang="ja-JP" altLang="en-US" sz="1662" b="1">
                  <a:latin typeface="BIZ UDPゴシック" panose="020B0400000000000000" pitchFamily="50" charset="-128"/>
                  <a:ea typeface="BIZ UDPゴシック" panose="020B0400000000000000" pitchFamily="50" charset="-128"/>
                </a:endParaRPr>
              </a:p>
            </p:txBody>
          </p:sp>
          <p:sp>
            <p:nvSpPr>
              <p:cNvPr id="171" name="Freeform 56">
                <a:extLst>
                  <a:ext uri="{FF2B5EF4-FFF2-40B4-BE49-F238E27FC236}">
                    <a16:creationId xmlns:a16="http://schemas.microsoft.com/office/drawing/2014/main" id="{CABAAA93-B0C1-4ED3-9B13-C4F13350E68E}"/>
                  </a:ext>
                </a:extLst>
              </p:cNvPr>
              <p:cNvSpPr>
                <a:spLocks/>
              </p:cNvSpPr>
              <p:nvPr/>
            </p:nvSpPr>
            <p:spPr bwMode="auto">
              <a:xfrm>
                <a:off x="3481388" y="-1038225"/>
                <a:ext cx="0" cy="3175"/>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w="7620" cap="rnd">
                <a:solidFill>
                  <a:srgbClr val="A5A5A5"/>
                </a:solidFill>
                <a:prstDash val="solid"/>
                <a:round/>
                <a:headEnd/>
                <a:tailEnd/>
              </a:ln>
            </p:spPr>
            <p:txBody>
              <a:bodyPr vert="horz" wrap="square" lIns="84406" tIns="42203" rIns="84406" bIns="42203" numCol="1" anchor="t" anchorCtr="0" compatLnSpc="1">
                <a:prstTxWarp prst="textNoShape">
                  <a:avLst/>
                </a:prstTxWarp>
              </a:bodyPr>
              <a:lstStyle/>
              <a:p>
                <a:endParaRPr lang="ja-JP" altLang="en-US" sz="1662" b="1">
                  <a:latin typeface="BIZ UDPゴシック" panose="020B0400000000000000" pitchFamily="50" charset="-128"/>
                  <a:ea typeface="BIZ UDPゴシック" panose="020B0400000000000000" pitchFamily="50" charset="-128"/>
                </a:endParaRPr>
              </a:p>
            </p:txBody>
          </p:sp>
          <p:sp>
            <p:nvSpPr>
              <p:cNvPr id="172" name="Freeform 57">
                <a:extLst>
                  <a:ext uri="{FF2B5EF4-FFF2-40B4-BE49-F238E27FC236}">
                    <a16:creationId xmlns:a16="http://schemas.microsoft.com/office/drawing/2014/main" id="{C430B9B2-2B84-48DA-AF46-AF7842DA3B4F}"/>
                  </a:ext>
                </a:extLst>
              </p:cNvPr>
              <p:cNvSpPr>
                <a:spLocks/>
              </p:cNvSpPr>
              <p:nvPr/>
            </p:nvSpPr>
            <p:spPr bwMode="auto">
              <a:xfrm>
                <a:off x="3478213" y="-1041400"/>
                <a:ext cx="3175" cy="3175"/>
              </a:xfrm>
              <a:custGeom>
                <a:avLst/>
                <a:gdLst>
                  <a:gd name="T0" fmla="*/ 1 w 1"/>
                  <a:gd name="T1" fmla="*/ 1 h 1"/>
                  <a:gd name="T2" fmla="*/ 1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1"/>
                      <a:pt x="1" y="1"/>
                    </a:cubicBezTo>
                    <a:cubicBezTo>
                      <a:pt x="0" y="0"/>
                      <a:pt x="0" y="0"/>
                      <a:pt x="1" y="1"/>
                    </a:cubicBezTo>
                    <a:close/>
                  </a:path>
                </a:pathLst>
              </a:custGeom>
              <a:grpFill/>
              <a:ln w="7620" cap="rnd">
                <a:solidFill>
                  <a:srgbClr val="A5A5A5"/>
                </a:solidFill>
                <a:prstDash val="solid"/>
                <a:round/>
                <a:headEnd/>
                <a:tailEnd/>
              </a:ln>
            </p:spPr>
            <p:txBody>
              <a:bodyPr vert="horz" wrap="square" lIns="84406" tIns="42203" rIns="84406" bIns="42203" numCol="1" anchor="t" anchorCtr="0" compatLnSpc="1">
                <a:prstTxWarp prst="textNoShape">
                  <a:avLst/>
                </a:prstTxWarp>
              </a:bodyPr>
              <a:lstStyle/>
              <a:p>
                <a:endParaRPr lang="ja-JP" altLang="en-US" sz="1662" b="1">
                  <a:latin typeface="BIZ UDPゴシック" panose="020B0400000000000000" pitchFamily="50" charset="-128"/>
                  <a:ea typeface="BIZ UDPゴシック" panose="020B0400000000000000" pitchFamily="50" charset="-128"/>
                </a:endParaRPr>
              </a:p>
            </p:txBody>
          </p:sp>
          <p:sp>
            <p:nvSpPr>
              <p:cNvPr id="173" name="Freeform 58">
                <a:extLst>
                  <a:ext uri="{FF2B5EF4-FFF2-40B4-BE49-F238E27FC236}">
                    <a16:creationId xmlns:a16="http://schemas.microsoft.com/office/drawing/2014/main" id="{1B51A3ED-2AC6-4162-AC33-49C7949DC857}"/>
                  </a:ext>
                </a:extLst>
              </p:cNvPr>
              <p:cNvSpPr>
                <a:spLocks/>
              </p:cNvSpPr>
              <p:nvPr/>
            </p:nvSpPr>
            <p:spPr bwMode="auto">
              <a:xfrm>
                <a:off x="3286125" y="-2320925"/>
                <a:ext cx="2001837" cy="1855788"/>
              </a:xfrm>
              <a:custGeom>
                <a:avLst/>
                <a:gdLst>
                  <a:gd name="T0" fmla="*/ 466 w 534"/>
                  <a:gd name="T1" fmla="*/ 478 h 495"/>
                  <a:gd name="T2" fmla="*/ 474 w 534"/>
                  <a:gd name="T3" fmla="*/ 458 h 495"/>
                  <a:gd name="T4" fmla="*/ 480 w 534"/>
                  <a:gd name="T5" fmla="*/ 429 h 495"/>
                  <a:gd name="T6" fmla="*/ 485 w 534"/>
                  <a:gd name="T7" fmla="*/ 420 h 495"/>
                  <a:gd name="T8" fmla="*/ 496 w 534"/>
                  <a:gd name="T9" fmla="*/ 417 h 495"/>
                  <a:gd name="T10" fmla="*/ 495 w 534"/>
                  <a:gd name="T11" fmla="*/ 388 h 495"/>
                  <a:gd name="T12" fmla="*/ 501 w 534"/>
                  <a:gd name="T13" fmla="*/ 371 h 495"/>
                  <a:gd name="T14" fmla="*/ 488 w 534"/>
                  <a:gd name="T15" fmla="*/ 348 h 495"/>
                  <a:gd name="T16" fmla="*/ 508 w 534"/>
                  <a:gd name="T17" fmla="*/ 336 h 495"/>
                  <a:gd name="T18" fmla="*/ 516 w 534"/>
                  <a:gd name="T19" fmla="*/ 333 h 495"/>
                  <a:gd name="T20" fmla="*/ 507 w 534"/>
                  <a:gd name="T21" fmla="*/ 318 h 495"/>
                  <a:gd name="T22" fmla="*/ 496 w 534"/>
                  <a:gd name="T23" fmla="*/ 277 h 495"/>
                  <a:gd name="T24" fmla="*/ 516 w 534"/>
                  <a:gd name="T25" fmla="*/ 243 h 495"/>
                  <a:gd name="T26" fmla="*/ 492 w 534"/>
                  <a:gd name="T27" fmla="*/ 226 h 495"/>
                  <a:gd name="T28" fmla="*/ 447 w 534"/>
                  <a:gd name="T29" fmla="*/ 217 h 495"/>
                  <a:gd name="T30" fmla="*/ 413 w 534"/>
                  <a:gd name="T31" fmla="*/ 197 h 495"/>
                  <a:gd name="T32" fmla="*/ 389 w 534"/>
                  <a:gd name="T33" fmla="*/ 193 h 495"/>
                  <a:gd name="T34" fmla="*/ 357 w 534"/>
                  <a:gd name="T35" fmla="*/ 173 h 495"/>
                  <a:gd name="T36" fmla="*/ 315 w 534"/>
                  <a:gd name="T37" fmla="*/ 186 h 495"/>
                  <a:gd name="T38" fmla="*/ 275 w 534"/>
                  <a:gd name="T39" fmla="*/ 177 h 495"/>
                  <a:gd name="T40" fmla="*/ 254 w 534"/>
                  <a:gd name="T41" fmla="*/ 159 h 495"/>
                  <a:gd name="T42" fmla="*/ 218 w 534"/>
                  <a:gd name="T43" fmla="*/ 162 h 495"/>
                  <a:gd name="T44" fmla="*/ 177 w 534"/>
                  <a:gd name="T45" fmla="*/ 160 h 495"/>
                  <a:gd name="T46" fmla="*/ 161 w 534"/>
                  <a:gd name="T47" fmla="*/ 143 h 495"/>
                  <a:gd name="T48" fmla="*/ 157 w 534"/>
                  <a:gd name="T49" fmla="*/ 119 h 495"/>
                  <a:gd name="T50" fmla="*/ 166 w 534"/>
                  <a:gd name="T51" fmla="*/ 85 h 495"/>
                  <a:gd name="T52" fmla="*/ 162 w 534"/>
                  <a:gd name="T53" fmla="*/ 58 h 495"/>
                  <a:gd name="T54" fmla="*/ 148 w 534"/>
                  <a:gd name="T55" fmla="*/ 29 h 495"/>
                  <a:gd name="T56" fmla="*/ 102 w 534"/>
                  <a:gd name="T57" fmla="*/ 15 h 495"/>
                  <a:gd name="T58" fmla="*/ 63 w 534"/>
                  <a:gd name="T59" fmla="*/ 1 h 495"/>
                  <a:gd name="T60" fmla="*/ 47 w 534"/>
                  <a:gd name="T61" fmla="*/ 27 h 495"/>
                  <a:gd name="T62" fmla="*/ 26 w 534"/>
                  <a:gd name="T63" fmla="*/ 31 h 495"/>
                  <a:gd name="T64" fmla="*/ 6 w 534"/>
                  <a:gd name="T65" fmla="*/ 58 h 495"/>
                  <a:gd name="T66" fmla="*/ 27 w 534"/>
                  <a:gd name="T67" fmla="*/ 92 h 495"/>
                  <a:gd name="T68" fmla="*/ 51 w 534"/>
                  <a:gd name="T69" fmla="*/ 99 h 495"/>
                  <a:gd name="T70" fmla="*/ 76 w 534"/>
                  <a:gd name="T71" fmla="*/ 104 h 495"/>
                  <a:gd name="T72" fmla="*/ 79 w 534"/>
                  <a:gd name="T73" fmla="*/ 129 h 495"/>
                  <a:gd name="T74" fmla="*/ 77 w 534"/>
                  <a:gd name="T75" fmla="*/ 169 h 495"/>
                  <a:gd name="T76" fmla="*/ 73 w 534"/>
                  <a:gd name="T77" fmla="*/ 197 h 495"/>
                  <a:gd name="T78" fmla="*/ 73 w 534"/>
                  <a:gd name="T79" fmla="*/ 224 h 495"/>
                  <a:gd name="T80" fmla="*/ 81 w 534"/>
                  <a:gd name="T81" fmla="*/ 258 h 495"/>
                  <a:gd name="T82" fmla="*/ 76 w 534"/>
                  <a:gd name="T83" fmla="*/ 283 h 495"/>
                  <a:gd name="T84" fmla="*/ 59 w 534"/>
                  <a:gd name="T85" fmla="*/ 303 h 495"/>
                  <a:gd name="T86" fmla="*/ 52 w 534"/>
                  <a:gd name="T87" fmla="*/ 342 h 495"/>
                  <a:gd name="T88" fmla="*/ 73 w 534"/>
                  <a:gd name="T89" fmla="*/ 349 h 495"/>
                  <a:gd name="T90" fmla="*/ 114 w 534"/>
                  <a:gd name="T91" fmla="*/ 377 h 495"/>
                  <a:gd name="T92" fmla="*/ 139 w 534"/>
                  <a:gd name="T93" fmla="*/ 385 h 495"/>
                  <a:gd name="T94" fmla="*/ 177 w 534"/>
                  <a:gd name="T95" fmla="*/ 383 h 495"/>
                  <a:gd name="T96" fmla="*/ 185 w 534"/>
                  <a:gd name="T97" fmla="*/ 418 h 495"/>
                  <a:gd name="T98" fmla="*/ 208 w 534"/>
                  <a:gd name="T99" fmla="*/ 427 h 495"/>
                  <a:gd name="T100" fmla="*/ 245 w 534"/>
                  <a:gd name="T101" fmla="*/ 425 h 495"/>
                  <a:gd name="T102" fmla="*/ 259 w 534"/>
                  <a:gd name="T103" fmla="*/ 423 h 495"/>
                  <a:gd name="T104" fmla="*/ 266 w 534"/>
                  <a:gd name="T105" fmla="*/ 439 h 495"/>
                  <a:gd name="T106" fmla="*/ 289 w 534"/>
                  <a:gd name="T107" fmla="*/ 464 h 495"/>
                  <a:gd name="T108" fmla="*/ 316 w 534"/>
                  <a:gd name="T109" fmla="*/ 453 h 495"/>
                  <a:gd name="T110" fmla="*/ 341 w 534"/>
                  <a:gd name="T111" fmla="*/ 448 h 495"/>
                  <a:gd name="T112" fmla="*/ 380 w 534"/>
                  <a:gd name="T113" fmla="*/ 462 h 495"/>
                  <a:gd name="T114" fmla="*/ 403 w 534"/>
                  <a:gd name="T115" fmla="*/ 483 h 495"/>
                  <a:gd name="T116" fmla="*/ 432 w 534"/>
                  <a:gd name="T117" fmla="*/ 489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4" h="495">
                    <a:moveTo>
                      <a:pt x="449" y="482"/>
                    </a:moveTo>
                    <a:cubicBezTo>
                      <a:pt x="451" y="482"/>
                      <a:pt x="453" y="483"/>
                      <a:pt x="455" y="483"/>
                    </a:cubicBezTo>
                    <a:cubicBezTo>
                      <a:pt x="457" y="482"/>
                      <a:pt x="459" y="481"/>
                      <a:pt x="460" y="480"/>
                    </a:cubicBezTo>
                    <a:cubicBezTo>
                      <a:pt x="462" y="479"/>
                      <a:pt x="464" y="479"/>
                      <a:pt x="466" y="478"/>
                    </a:cubicBezTo>
                    <a:cubicBezTo>
                      <a:pt x="468" y="477"/>
                      <a:pt x="469" y="477"/>
                      <a:pt x="469" y="474"/>
                    </a:cubicBezTo>
                    <a:cubicBezTo>
                      <a:pt x="469" y="472"/>
                      <a:pt x="467" y="470"/>
                      <a:pt x="467" y="468"/>
                    </a:cubicBezTo>
                    <a:cubicBezTo>
                      <a:pt x="468" y="467"/>
                      <a:pt x="470" y="465"/>
                      <a:pt x="471" y="463"/>
                    </a:cubicBezTo>
                    <a:cubicBezTo>
                      <a:pt x="472" y="461"/>
                      <a:pt x="474" y="460"/>
                      <a:pt x="474" y="458"/>
                    </a:cubicBezTo>
                    <a:cubicBezTo>
                      <a:pt x="476" y="454"/>
                      <a:pt x="475" y="450"/>
                      <a:pt x="475" y="446"/>
                    </a:cubicBezTo>
                    <a:cubicBezTo>
                      <a:pt x="475" y="443"/>
                      <a:pt x="476" y="443"/>
                      <a:pt x="477" y="441"/>
                    </a:cubicBezTo>
                    <a:cubicBezTo>
                      <a:pt x="478" y="439"/>
                      <a:pt x="479" y="437"/>
                      <a:pt x="480" y="435"/>
                    </a:cubicBezTo>
                    <a:cubicBezTo>
                      <a:pt x="480" y="433"/>
                      <a:pt x="481" y="431"/>
                      <a:pt x="480" y="429"/>
                    </a:cubicBezTo>
                    <a:cubicBezTo>
                      <a:pt x="480" y="427"/>
                      <a:pt x="480" y="428"/>
                      <a:pt x="480" y="426"/>
                    </a:cubicBezTo>
                    <a:cubicBezTo>
                      <a:pt x="480" y="426"/>
                      <a:pt x="481" y="424"/>
                      <a:pt x="481" y="423"/>
                    </a:cubicBezTo>
                    <a:cubicBezTo>
                      <a:pt x="481" y="422"/>
                      <a:pt x="481" y="422"/>
                      <a:pt x="482" y="421"/>
                    </a:cubicBezTo>
                    <a:cubicBezTo>
                      <a:pt x="482" y="421"/>
                      <a:pt x="484" y="420"/>
                      <a:pt x="485" y="420"/>
                    </a:cubicBezTo>
                    <a:cubicBezTo>
                      <a:pt x="486" y="419"/>
                      <a:pt x="488" y="418"/>
                      <a:pt x="490" y="418"/>
                    </a:cubicBezTo>
                    <a:cubicBezTo>
                      <a:pt x="490" y="419"/>
                      <a:pt x="490" y="420"/>
                      <a:pt x="491" y="420"/>
                    </a:cubicBezTo>
                    <a:cubicBezTo>
                      <a:pt x="491" y="420"/>
                      <a:pt x="493" y="420"/>
                      <a:pt x="493" y="420"/>
                    </a:cubicBezTo>
                    <a:cubicBezTo>
                      <a:pt x="494" y="419"/>
                      <a:pt x="495" y="418"/>
                      <a:pt x="496" y="417"/>
                    </a:cubicBezTo>
                    <a:cubicBezTo>
                      <a:pt x="498" y="416"/>
                      <a:pt x="499" y="416"/>
                      <a:pt x="500" y="414"/>
                    </a:cubicBezTo>
                    <a:cubicBezTo>
                      <a:pt x="500" y="413"/>
                      <a:pt x="500" y="411"/>
                      <a:pt x="500" y="410"/>
                    </a:cubicBezTo>
                    <a:cubicBezTo>
                      <a:pt x="497" y="408"/>
                      <a:pt x="494" y="405"/>
                      <a:pt x="489" y="403"/>
                    </a:cubicBezTo>
                    <a:cubicBezTo>
                      <a:pt x="483" y="401"/>
                      <a:pt x="492" y="389"/>
                      <a:pt x="495" y="388"/>
                    </a:cubicBezTo>
                    <a:cubicBezTo>
                      <a:pt x="498" y="387"/>
                      <a:pt x="501" y="382"/>
                      <a:pt x="502" y="379"/>
                    </a:cubicBezTo>
                    <a:cubicBezTo>
                      <a:pt x="503" y="375"/>
                      <a:pt x="502" y="376"/>
                      <a:pt x="505" y="374"/>
                    </a:cubicBezTo>
                    <a:cubicBezTo>
                      <a:pt x="505" y="374"/>
                      <a:pt x="508" y="373"/>
                      <a:pt x="508" y="372"/>
                    </a:cubicBezTo>
                    <a:cubicBezTo>
                      <a:pt x="507" y="371"/>
                      <a:pt x="502" y="372"/>
                      <a:pt x="501" y="371"/>
                    </a:cubicBezTo>
                    <a:cubicBezTo>
                      <a:pt x="499" y="369"/>
                      <a:pt x="500" y="366"/>
                      <a:pt x="499" y="365"/>
                    </a:cubicBezTo>
                    <a:cubicBezTo>
                      <a:pt x="498" y="363"/>
                      <a:pt x="498" y="359"/>
                      <a:pt x="498" y="359"/>
                    </a:cubicBezTo>
                    <a:cubicBezTo>
                      <a:pt x="497" y="358"/>
                      <a:pt x="496" y="360"/>
                      <a:pt x="494" y="358"/>
                    </a:cubicBezTo>
                    <a:cubicBezTo>
                      <a:pt x="491" y="355"/>
                      <a:pt x="488" y="352"/>
                      <a:pt x="488" y="348"/>
                    </a:cubicBezTo>
                    <a:cubicBezTo>
                      <a:pt x="488" y="346"/>
                      <a:pt x="490" y="344"/>
                      <a:pt x="490" y="342"/>
                    </a:cubicBezTo>
                    <a:cubicBezTo>
                      <a:pt x="490" y="338"/>
                      <a:pt x="495" y="344"/>
                      <a:pt x="498" y="341"/>
                    </a:cubicBezTo>
                    <a:cubicBezTo>
                      <a:pt x="500" y="338"/>
                      <a:pt x="501" y="336"/>
                      <a:pt x="504" y="335"/>
                    </a:cubicBezTo>
                    <a:cubicBezTo>
                      <a:pt x="505" y="335"/>
                      <a:pt x="508" y="334"/>
                      <a:pt x="508" y="336"/>
                    </a:cubicBezTo>
                    <a:cubicBezTo>
                      <a:pt x="508" y="338"/>
                      <a:pt x="500" y="344"/>
                      <a:pt x="503" y="346"/>
                    </a:cubicBezTo>
                    <a:cubicBezTo>
                      <a:pt x="505" y="348"/>
                      <a:pt x="510" y="340"/>
                      <a:pt x="511" y="338"/>
                    </a:cubicBezTo>
                    <a:cubicBezTo>
                      <a:pt x="511" y="337"/>
                      <a:pt x="511" y="335"/>
                      <a:pt x="512" y="335"/>
                    </a:cubicBezTo>
                    <a:cubicBezTo>
                      <a:pt x="514" y="335"/>
                      <a:pt x="515" y="334"/>
                      <a:pt x="516" y="333"/>
                    </a:cubicBezTo>
                    <a:cubicBezTo>
                      <a:pt x="517" y="333"/>
                      <a:pt x="520" y="330"/>
                      <a:pt x="519" y="329"/>
                    </a:cubicBezTo>
                    <a:cubicBezTo>
                      <a:pt x="518" y="328"/>
                      <a:pt x="512" y="332"/>
                      <a:pt x="510" y="333"/>
                    </a:cubicBezTo>
                    <a:cubicBezTo>
                      <a:pt x="510" y="330"/>
                      <a:pt x="508" y="327"/>
                      <a:pt x="508" y="325"/>
                    </a:cubicBezTo>
                    <a:cubicBezTo>
                      <a:pt x="508" y="322"/>
                      <a:pt x="508" y="320"/>
                      <a:pt x="507" y="318"/>
                    </a:cubicBezTo>
                    <a:cubicBezTo>
                      <a:pt x="506" y="313"/>
                      <a:pt x="505" y="307"/>
                      <a:pt x="507" y="303"/>
                    </a:cubicBezTo>
                    <a:cubicBezTo>
                      <a:pt x="510" y="298"/>
                      <a:pt x="504" y="298"/>
                      <a:pt x="503" y="294"/>
                    </a:cubicBezTo>
                    <a:cubicBezTo>
                      <a:pt x="502" y="291"/>
                      <a:pt x="498" y="289"/>
                      <a:pt x="498" y="285"/>
                    </a:cubicBezTo>
                    <a:cubicBezTo>
                      <a:pt x="498" y="282"/>
                      <a:pt x="498" y="280"/>
                      <a:pt x="496" y="277"/>
                    </a:cubicBezTo>
                    <a:cubicBezTo>
                      <a:pt x="495" y="275"/>
                      <a:pt x="494" y="274"/>
                      <a:pt x="495" y="273"/>
                    </a:cubicBezTo>
                    <a:cubicBezTo>
                      <a:pt x="497" y="270"/>
                      <a:pt x="500" y="267"/>
                      <a:pt x="503" y="264"/>
                    </a:cubicBezTo>
                    <a:cubicBezTo>
                      <a:pt x="509" y="258"/>
                      <a:pt x="517" y="258"/>
                      <a:pt x="524" y="253"/>
                    </a:cubicBezTo>
                    <a:cubicBezTo>
                      <a:pt x="534" y="246"/>
                      <a:pt x="519" y="246"/>
                      <a:pt x="516" y="243"/>
                    </a:cubicBezTo>
                    <a:cubicBezTo>
                      <a:pt x="514" y="242"/>
                      <a:pt x="512" y="241"/>
                      <a:pt x="511" y="240"/>
                    </a:cubicBezTo>
                    <a:cubicBezTo>
                      <a:pt x="510" y="238"/>
                      <a:pt x="511" y="236"/>
                      <a:pt x="509" y="234"/>
                    </a:cubicBezTo>
                    <a:cubicBezTo>
                      <a:pt x="507" y="232"/>
                      <a:pt x="503" y="233"/>
                      <a:pt x="500" y="233"/>
                    </a:cubicBezTo>
                    <a:cubicBezTo>
                      <a:pt x="494" y="233"/>
                      <a:pt x="495" y="230"/>
                      <a:pt x="492" y="226"/>
                    </a:cubicBezTo>
                    <a:cubicBezTo>
                      <a:pt x="490" y="222"/>
                      <a:pt x="486" y="223"/>
                      <a:pt x="482" y="223"/>
                    </a:cubicBezTo>
                    <a:cubicBezTo>
                      <a:pt x="480" y="224"/>
                      <a:pt x="480" y="226"/>
                      <a:pt x="478" y="226"/>
                    </a:cubicBezTo>
                    <a:cubicBezTo>
                      <a:pt x="474" y="227"/>
                      <a:pt x="472" y="225"/>
                      <a:pt x="469" y="225"/>
                    </a:cubicBezTo>
                    <a:cubicBezTo>
                      <a:pt x="461" y="226"/>
                      <a:pt x="452" y="222"/>
                      <a:pt x="447" y="217"/>
                    </a:cubicBezTo>
                    <a:cubicBezTo>
                      <a:pt x="445" y="215"/>
                      <a:pt x="441" y="215"/>
                      <a:pt x="439" y="213"/>
                    </a:cubicBezTo>
                    <a:cubicBezTo>
                      <a:pt x="437" y="212"/>
                      <a:pt x="435" y="208"/>
                      <a:pt x="433" y="208"/>
                    </a:cubicBezTo>
                    <a:cubicBezTo>
                      <a:pt x="429" y="206"/>
                      <a:pt x="426" y="202"/>
                      <a:pt x="422" y="199"/>
                    </a:cubicBezTo>
                    <a:cubicBezTo>
                      <a:pt x="418" y="196"/>
                      <a:pt x="417" y="197"/>
                      <a:pt x="413" y="197"/>
                    </a:cubicBezTo>
                    <a:cubicBezTo>
                      <a:pt x="410" y="197"/>
                      <a:pt x="405" y="193"/>
                      <a:pt x="403" y="194"/>
                    </a:cubicBezTo>
                    <a:cubicBezTo>
                      <a:pt x="400" y="196"/>
                      <a:pt x="399" y="193"/>
                      <a:pt x="396" y="194"/>
                    </a:cubicBezTo>
                    <a:cubicBezTo>
                      <a:pt x="394" y="194"/>
                      <a:pt x="394" y="197"/>
                      <a:pt x="392" y="196"/>
                    </a:cubicBezTo>
                    <a:cubicBezTo>
                      <a:pt x="391" y="194"/>
                      <a:pt x="391" y="194"/>
                      <a:pt x="389" y="193"/>
                    </a:cubicBezTo>
                    <a:cubicBezTo>
                      <a:pt x="386" y="191"/>
                      <a:pt x="386" y="187"/>
                      <a:pt x="383" y="185"/>
                    </a:cubicBezTo>
                    <a:cubicBezTo>
                      <a:pt x="379" y="183"/>
                      <a:pt x="378" y="182"/>
                      <a:pt x="374" y="183"/>
                    </a:cubicBezTo>
                    <a:cubicBezTo>
                      <a:pt x="371" y="184"/>
                      <a:pt x="368" y="180"/>
                      <a:pt x="364" y="180"/>
                    </a:cubicBezTo>
                    <a:cubicBezTo>
                      <a:pt x="363" y="180"/>
                      <a:pt x="359" y="175"/>
                      <a:pt x="357" y="173"/>
                    </a:cubicBezTo>
                    <a:cubicBezTo>
                      <a:pt x="354" y="172"/>
                      <a:pt x="351" y="173"/>
                      <a:pt x="348" y="172"/>
                    </a:cubicBezTo>
                    <a:cubicBezTo>
                      <a:pt x="340" y="167"/>
                      <a:pt x="332" y="173"/>
                      <a:pt x="325" y="177"/>
                    </a:cubicBezTo>
                    <a:cubicBezTo>
                      <a:pt x="323" y="179"/>
                      <a:pt x="320" y="180"/>
                      <a:pt x="318" y="182"/>
                    </a:cubicBezTo>
                    <a:cubicBezTo>
                      <a:pt x="316" y="183"/>
                      <a:pt x="316" y="185"/>
                      <a:pt x="315" y="186"/>
                    </a:cubicBezTo>
                    <a:cubicBezTo>
                      <a:pt x="312" y="188"/>
                      <a:pt x="310" y="187"/>
                      <a:pt x="308" y="188"/>
                    </a:cubicBezTo>
                    <a:cubicBezTo>
                      <a:pt x="306" y="188"/>
                      <a:pt x="305" y="190"/>
                      <a:pt x="304" y="191"/>
                    </a:cubicBezTo>
                    <a:cubicBezTo>
                      <a:pt x="298" y="198"/>
                      <a:pt x="286" y="196"/>
                      <a:pt x="283" y="188"/>
                    </a:cubicBezTo>
                    <a:cubicBezTo>
                      <a:pt x="281" y="183"/>
                      <a:pt x="279" y="180"/>
                      <a:pt x="275" y="177"/>
                    </a:cubicBezTo>
                    <a:cubicBezTo>
                      <a:pt x="272" y="175"/>
                      <a:pt x="272" y="170"/>
                      <a:pt x="269" y="167"/>
                    </a:cubicBezTo>
                    <a:cubicBezTo>
                      <a:pt x="267" y="166"/>
                      <a:pt x="264" y="167"/>
                      <a:pt x="263" y="165"/>
                    </a:cubicBezTo>
                    <a:cubicBezTo>
                      <a:pt x="262" y="164"/>
                      <a:pt x="262" y="163"/>
                      <a:pt x="261" y="162"/>
                    </a:cubicBezTo>
                    <a:cubicBezTo>
                      <a:pt x="259" y="159"/>
                      <a:pt x="257" y="158"/>
                      <a:pt x="254" y="159"/>
                    </a:cubicBezTo>
                    <a:cubicBezTo>
                      <a:pt x="249" y="161"/>
                      <a:pt x="250" y="166"/>
                      <a:pt x="246" y="168"/>
                    </a:cubicBezTo>
                    <a:cubicBezTo>
                      <a:pt x="242" y="170"/>
                      <a:pt x="241" y="175"/>
                      <a:pt x="237" y="176"/>
                    </a:cubicBezTo>
                    <a:cubicBezTo>
                      <a:pt x="233" y="177"/>
                      <a:pt x="228" y="172"/>
                      <a:pt x="225" y="171"/>
                    </a:cubicBezTo>
                    <a:cubicBezTo>
                      <a:pt x="221" y="169"/>
                      <a:pt x="221" y="165"/>
                      <a:pt x="218" y="162"/>
                    </a:cubicBezTo>
                    <a:cubicBezTo>
                      <a:pt x="215" y="160"/>
                      <a:pt x="212" y="167"/>
                      <a:pt x="210" y="168"/>
                    </a:cubicBezTo>
                    <a:cubicBezTo>
                      <a:pt x="205" y="169"/>
                      <a:pt x="203" y="167"/>
                      <a:pt x="199" y="166"/>
                    </a:cubicBezTo>
                    <a:cubicBezTo>
                      <a:pt x="195" y="164"/>
                      <a:pt x="193" y="159"/>
                      <a:pt x="190" y="159"/>
                    </a:cubicBezTo>
                    <a:cubicBezTo>
                      <a:pt x="187" y="158"/>
                      <a:pt x="179" y="159"/>
                      <a:pt x="177" y="160"/>
                    </a:cubicBezTo>
                    <a:cubicBezTo>
                      <a:pt x="175" y="162"/>
                      <a:pt x="166" y="166"/>
                      <a:pt x="165" y="161"/>
                    </a:cubicBezTo>
                    <a:cubicBezTo>
                      <a:pt x="165" y="158"/>
                      <a:pt x="166" y="154"/>
                      <a:pt x="165" y="151"/>
                    </a:cubicBezTo>
                    <a:cubicBezTo>
                      <a:pt x="164" y="149"/>
                      <a:pt x="162" y="149"/>
                      <a:pt x="163" y="147"/>
                    </a:cubicBezTo>
                    <a:cubicBezTo>
                      <a:pt x="163" y="145"/>
                      <a:pt x="163" y="143"/>
                      <a:pt x="161" y="143"/>
                    </a:cubicBezTo>
                    <a:cubicBezTo>
                      <a:pt x="159" y="141"/>
                      <a:pt x="157" y="139"/>
                      <a:pt x="156" y="135"/>
                    </a:cubicBezTo>
                    <a:cubicBezTo>
                      <a:pt x="156" y="134"/>
                      <a:pt x="154" y="133"/>
                      <a:pt x="154" y="132"/>
                    </a:cubicBezTo>
                    <a:cubicBezTo>
                      <a:pt x="153" y="130"/>
                      <a:pt x="155" y="129"/>
                      <a:pt x="154" y="127"/>
                    </a:cubicBezTo>
                    <a:cubicBezTo>
                      <a:pt x="153" y="123"/>
                      <a:pt x="153" y="121"/>
                      <a:pt x="157" y="119"/>
                    </a:cubicBezTo>
                    <a:cubicBezTo>
                      <a:pt x="160" y="117"/>
                      <a:pt x="162" y="115"/>
                      <a:pt x="160" y="111"/>
                    </a:cubicBezTo>
                    <a:cubicBezTo>
                      <a:pt x="158" y="108"/>
                      <a:pt x="159" y="103"/>
                      <a:pt x="163" y="102"/>
                    </a:cubicBezTo>
                    <a:cubicBezTo>
                      <a:pt x="168" y="101"/>
                      <a:pt x="167" y="94"/>
                      <a:pt x="167" y="91"/>
                    </a:cubicBezTo>
                    <a:cubicBezTo>
                      <a:pt x="167" y="89"/>
                      <a:pt x="166" y="87"/>
                      <a:pt x="166" y="85"/>
                    </a:cubicBezTo>
                    <a:cubicBezTo>
                      <a:pt x="167" y="83"/>
                      <a:pt x="167" y="82"/>
                      <a:pt x="167" y="80"/>
                    </a:cubicBezTo>
                    <a:cubicBezTo>
                      <a:pt x="167" y="76"/>
                      <a:pt x="164" y="74"/>
                      <a:pt x="163" y="71"/>
                    </a:cubicBezTo>
                    <a:cubicBezTo>
                      <a:pt x="163" y="68"/>
                      <a:pt x="160" y="66"/>
                      <a:pt x="160" y="64"/>
                    </a:cubicBezTo>
                    <a:cubicBezTo>
                      <a:pt x="160" y="62"/>
                      <a:pt x="162" y="61"/>
                      <a:pt x="162" y="58"/>
                    </a:cubicBezTo>
                    <a:cubicBezTo>
                      <a:pt x="163" y="55"/>
                      <a:pt x="162" y="50"/>
                      <a:pt x="159" y="47"/>
                    </a:cubicBezTo>
                    <a:cubicBezTo>
                      <a:pt x="156" y="44"/>
                      <a:pt x="155" y="43"/>
                      <a:pt x="153" y="39"/>
                    </a:cubicBezTo>
                    <a:cubicBezTo>
                      <a:pt x="152" y="37"/>
                      <a:pt x="151" y="36"/>
                      <a:pt x="150" y="34"/>
                    </a:cubicBezTo>
                    <a:cubicBezTo>
                      <a:pt x="149" y="33"/>
                      <a:pt x="149" y="30"/>
                      <a:pt x="148" y="29"/>
                    </a:cubicBezTo>
                    <a:cubicBezTo>
                      <a:pt x="141" y="23"/>
                      <a:pt x="130" y="24"/>
                      <a:pt x="123" y="28"/>
                    </a:cubicBezTo>
                    <a:cubicBezTo>
                      <a:pt x="119" y="31"/>
                      <a:pt x="116" y="27"/>
                      <a:pt x="113" y="24"/>
                    </a:cubicBezTo>
                    <a:cubicBezTo>
                      <a:pt x="109" y="22"/>
                      <a:pt x="106" y="20"/>
                      <a:pt x="101" y="19"/>
                    </a:cubicBezTo>
                    <a:cubicBezTo>
                      <a:pt x="101" y="17"/>
                      <a:pt x="103" y="17"/>
                      <a:pt x="102" y="15"/>
                    </a:cubicBezTo>
                    <a:cubicBezTo>
                      <a:pt x="101" y="13"/>
                      <a:pt x="100" y="10"/>
                      <a:pt x="98" y="9"/>
                    </a:cubicBezTo>
                    <a:cubicBezTo>
                      <a:pt x="95" y="4"/>
                      <a:pt x="91" y="6"/>
                      <a:pt x="86" y="5"/>
                    </a:cubicBezTo>
                    <a:cubicBezTo>
                      <a:pt x="82" y="5"/>
                      <a:pt x="78" y="2"/>
                      <a:pt x="74" y="1"/>
                    </a:cubicBezTo>
                    <a:cubicBezTo>
                      <a:pt x="71" y="0"/>
                      <a:pt x="67" y="1"/>
                      <a:pt x="63" y="1"/>
                    </a:cubicBezTo>
                    <a:cubicBezTo>
                      <a:pt x="60" y="1"/>
                      <a:pt x="64" y="8"/>
                      <a:pt x="64" y="10"/>
                    </a:cubicBezTo>
                    <a:cubicBezTo>
                      <a:pt x="64" y="12"/>
                      <a:pt x="61" y="14"/>
                      <a:pt x="61" y="16"/>
                    </a:cubicBezTo>
                    <a:cubicBezTo>
                      <a:pt x="60" y="21"/>
                      <a:pt x="61" y="21"/>
                      <a:pt x="57" y="24"/>
                    </a:cubicBezTo>
                    <a:cubicBezTo>
                      <a:pt x="55" y="26"/>
                      <a:pt x="50" y="27"/>
                      <a:pt x="47" y="27"/>
                    </a:cubicBezTo>
                    <a:cubicBezTo>
                      <a:pt x="43" y="26"/>
                      <a:pt x="42" y="25"/>
                      <a:pt x="41" y="30"/>
                    </a:cubicBezTo>
                    <a:cubicBezTo>
                      <a:pt x="41" y="32"/>
                      <a:pt x="36" y="33"/>
                      <a:pt x="34" y="33"/>
                    </a:cubicBezTo>
                    <a:cubicBezTo>
                      <a:pt x="33" y="33"/>
                      <a:pt x="31" y="35"/>
                      <a:pt x="30" y="32"/>
                    </a:cubicBezTo>
                    <a:cubicBezTo>
                      <a:pt x="29" y="30"/>
                      <a:pt x="29" y="30"/>
                      <a:pt x="26" y="31"/>
                    </a:cubicBezTo>
                    <a:cubicBezTo>
                      <a:pt x="24" y="31"/>
                      <a:pt x="26" y="35"/>
                      <a:pt x="23" y="36"/>
                    </a:cubicBezTo>
                    <a:cubicBezTo>
                      <a:pt x="18" y="37"/>
                      <a:pt x="22" y="41"/>
                      <a:pt x="18" y="43"/>
                    </a:cubicBezTo>
                    <a:cubicBezTo>
                      <a:pt x="15" y="44"/>
                      <a:pt x="11" y="46"/>
                      <a:pt x="10" y="49"/>
                    </a:cubicBezTo>
                    <a:cubicBezTo>
                      <a:pt x="10" y="52"/>
                      <a:pt x="8" y="55"/>
                      <a:pt x="6" y="58"/>
                    </a:cubicBezTo>
                    <a:cubicBezTo>
                      <a:pt x="4" y="61"/>
                      <a:pt x="1" y="61"/>
                      <a:pt x="0" y="64"/>
                    </a:cubicBezTo>
                    <a:cubicBezTo>
                      <a:pt x="2" y="67"/>
                      <a:pt x="2" y="66"/>
                      <a:pt x="7" y="65"/>
                    </a:cubicBezTo>
                    <a:cubicBezTo>
                      <a:pt x="12" y="63"/>
                      <a:pt x="11" y="68"/>
                      <a:pt x="15" y="70"/>
                    </a:cubicBezTo>
                    <a:cubicBezTo>
                      <a:pt x="22" y="75"/>
                      <a:pt x="24" y="84"/>
                      <a:pt x="27" y="92"/>
                    </a:cubicBezTo>
                    <a:cubicBezTo>
                      <a:pt x="29" y="95"/>
                      <a:pt x="29" y="101"/>
                      <a:pt x="33" y="101"/>
                    </a:cubicBezTo>
                    <a:cubicBezTo>
                      <a:pt x="35" y="101"/>
                      <a:pt x="37" y="100"/>
                      <a:pt x="39" y="101"/>
                    </a:cubicBezTo>
                    <a:cubicBezTo>
                      <a:pt x="40" y="102"/>
                      <a:pt x="40" y="103"/>
                      <a:pt x="42" y="103"/>
                    </a:cubicBezTo>
                    <a:cubicBezTo>
                      <a:pt x="45" y="103"/>
                      <a:pt x="48" y="102"/>
                      <a:pt x="51" y="99"/>
                    </a:cubicBezTo>
                    <a:cubicBezTo>
                      <a:pt x="53" y="97"/>
                      <a:pt x="57" y="98"/>
                      <a:pt x="60" y="97"/>
                    </a:cubicBezTo>
                    <a:cubicBezTo>
                      <a:pt x="62" y="96"/>
                      <a:pt x="61" y="100"/>
                      <a:pt x="62" y="101"/>
                    </a:cubicBezTo>
                    <a:cubicBezTo>
                      <a:pt x="63" y="101"/>
                      <a:pt x="66" y="101"/>
                      <a:pt x="67" y="101"/>
                    </a:cubicBezTo>
                    <a:cubicBezTo>
                      <a:pt x="70" y="102"/>
                      <a:pt x="73" y="103"/>
                      <a:pt x="76" y="104"/>
                    </a:cubicBezTo>
                    <a:cubicBezTo>
                      <a:pt x="80" y="106"/>
                      <a:pt x="77" y="110"/>
                      <a:pt x="78" y="114"/>
                    </a:cubicBezTo>
                    <a:cubicBezTo>
                      <a:pt x="78" y="116"/>
                      <a:pt x="79" y="118"/>
                      <a:pt x="79" y="120"/>
                    </a:cubicBezTo>
                    <a:cubicBezTo>
                      <a:pt x="79" y="122"/>
                      <a:pt x="81" y="124"/>
                      <a:pt x="81" y="125"/>
                    </a:cubicBezTo>
                    <a:cubicBezTo>
                      <a:pt x="81" y="127"/>
                      <a:pt x="78" y="127"/>
                      <a:pt x="79" y="129"/>
                    </a:cubicBezTo>
                    <a:cubicBezTo>
                      <a:pt x="79" y="131"/>
                      <a:pt x="80" y="132"/>
                      <a:pt x="81" y="134"/>
                    </a:cubicBezTo>
                    <a:cubicBezTo>
                      <a:pt x="82" y="138"/>
                      <a:pt x="82" y="143"/>
                      <a:pt x="79" y="147"/>
                    </a:cubicBezTo>
                    <a:cubicBezTo>
                      <a:pt x="77" y="150"/>
                      <a:pt x="73" y="151"/>
                      <a:pt x="75" y="156"/>
                    </a:cubicBezTo>
                    <a:cubicBezTo>
                      <a:pt x="78" y="161"/>
                      <a:pt x="78" y="164"/>
                      <a:pt x="77" y="169"/>
                    </a:cubicBezTo>
                    <a:cubicBezTo>
                      <a:pt x="76" y="175"/>
                      <a:pt x="82" y="178"/>
                      <a:pt x="75" y="180"/>
                    </a:cubicBezTo>
                    <a:cubicBezTo>
                      <a:pt x="71" y="181"/>
                      <a:pt x="72" y="181"/>
                      <a:pt x="70" y="184"/>
                    </a:cubicBezTo>
                    <a:cubicBezTo>
                      <a:pt x="68" y="188"/>
                      <a:pt x="69" y="188"/>
                      <a:pt x="72" y="192"/>
                    </a:cubicBezTo>
                    <a:cubicBezTo>
                      <a:pt x="74" y="193"/>
                      <a:pt x="73" y="195"/>
                      <a:pt x="73" y="197"/>
                    </a:cubicBezTo>
                    <a:cubicBezTo>
                      <a:pt x="73" y="199"/>
                      <a:pt x="77" y="198"/>
                      <a:pt x="75" y="200"/>
                    </a:cubicBezTo>
                    <a:cubicBezTo>
                      <a:pt x="74" y="203"/>
                      <a:pt x="72" y="204"/>
                      <a:pt x="73" y="207"/>
                    </a:cubicBezTo>
                    <a:cubicBezTo>
                      <a:pt x="74" y="209"/>
                      <a:pt x="75" y="209"/>
                      <a:pt x="75" y="211"/>
                    </a:cubicBezTo>
                    <a:cubicBezTo>
                      <a:pt x="75" y="215"/>
                      <a:pt x="73" y="220"/>
                      <a:pt x="73" y="224"/>
                    </a:cubicBezTo>
                    <a:cubicBezTo>
                      <a:pt x="73" y="226"/>
                      <a:pt x="72" y="228"/>
                      <a:pt x="73" y="230"/>
                    </a:cubicBezTo>
                    <a:cubicBezTo>
                      <a:pt x="73" y="232"/>
                      <a:pt x="75" y="233"/>
                      <a:pt x="76" y="235"/>
                    </a:cubicBezTo>
                    <a:cubicBezTo>
                      <a:pt x="76" y="239"/>
                      <a:pt x="71" y="239"/>
                      <a:pt x="73" y="245"/>
                    </a:cubicBezTo>
                    <a:cubicBezTo>
                      <a:pt x="76" y="249"/>
                      <a:pt x="79" y="253"/>
                      <a:pt x="81" y="258"/>
                    </a:cubicBezTo>
                    <a:cubicBezTo>
                      <a:pt x="83" y="261"/>
                      <a:pt x="87" y="262"/>
                      <a:pt x="90" y="265"/>
                    </a:cubicBezTo>
                    <a:cubicBezTo>
                      <a:pt x="92" y="267"/>
                      <a:pt x="95" y="270"/>
                      <a:pt x="94" y="273"/>
                    </a:cubicBezTo>
                    <a:cubicBezTo>
                      <a:pt x="92" y="278"/>
                      <a:pt x="87" y="277"/>
                      <a:pt x="84" y="278"/>
                    </a:cubicBezTo>
                    <a:cubicBezTo>
                      <a:pt x="81" y="278"/>
                      <a:pt x="79" y="281"/>
                      <a:pt x="76" y="283"/>
                    </a:cubicBezTo>
                    <a:cubicBezTo>
                      <a:pt x="75" y="283"/>
                      <a:pt x="73" y="283"/>
                      <a:pt x="72" y="284"/>
                    </a:cubicBezTo>
                    <a:cubicBezTo>
                      <a:pt x="69" y="285"/>
                      <a:pt x="67" y="281"/>
                      <a:pt x="65" y="282"/>
                    </a:cubicBezTo>
                    <a:cubicBezTo>
                      <a:pt x="63" y="283"/>
                      <a:pt x="61" y="289"/>
                      <a:pt x="61" y="291"/>
                    </a:cubicBezTo>
                    <a:cubicBezTo>
                      <a:pt x="62" y="296"/>
                      <a:pt x="58" y="298"/>
                      <a:pt x="59" y="303"/>
                    </a:cubicBezTo>
                    <a:cubicBezTo>
                      <a:pt x="61" y="309"/>
                      <a:pt x="59" y="319"/>
                      <a:pt x="53" y="322"/>
                    </a:cubicBezTo>
                    <a:cubicBezTo>
                      <a:pt x="51" y="323"/>
                      <a:pt x="52" y="325"/>
                      <a:pt x="52" y="326"/>
                    </a:cubicBezTo>
                    <a:cubicBezTo>
                      <a:pt x="52" y="329"/>
                      <a:pt x="51" y="329"/>
                      <a:pt x="49" y="330"/>
                    </a:cubicBezTo>
                    <a:cubicBezTo>
                      <a:pt x="45" y="334"/>
                      <a:pt x="50" y="338"/>
                      <a:pt x="52" y="342"/>
                    </a:cubicBezTo>
                    <a:cubicBezTo>
                      <a:pt x="51" y="341"/>
                      <a:pt x="51" y="341"/>
                      <a:pt x="52" y="342"/>
                    </a:cubicBezTo>
                    <a:cubicBezTo>
                      <a:pt x="54" y="346"/>
                      <a:pt x="56" y="340"/>
                      <a:pt x="60" y="341"/>
                    </a:cubicBezTo>
                    <a:cubicBezTo>
                      <a:pt x="62" y="342"/>
                      <a:pt x="64" y="344"/>
                      <a:pt x="64" y="346"/>
                    </a:cubicBezTo>
                    <a:cubicBezTo>
                      <a:pt x="65" y="349"/>
                      <a:pt x="71" y="348"/>
                      <a:pt x="73" y="349"/>
                    </a:cubicBezTo>
                    <a:cubicBezTo>
                      <a:pt x="76" y="349"/>
                      <a:pt x="78" y="351"/>
                      <a:pt x="80" y="353"/>
                    </a:cubicBezTo>
                    <a:cubicBezTo>
                      <a:pt x="85" y="357"/>
                      <a:pt x="88" y="366"/>
                      <a:pt x="90" y="372"/>
                    </a:cubicBezTo>
                    <a:cubicBezTo>
                      <a:pt x="91" y="376"/>
                      <a:pt x="93" y="382"/>
                      <a:pt x="99" y="383"/>
                    </a:cubicBezTo>
                    <a:cubicBezTo>
                      <a:pt x="106" y="383"/>
                      <a:pt x="106" y="374"/>
                      <a:pt x="114" y="377"/>
                    </a:cubicBezTo>
                    <a:cubicBezTo>
                      <a:pt x="118" y="379"/>
                      <a:pt x="124" y="375"/>
                      <a:pt x="129" y="379"/>
                    </a:cubicBezTo>
                    <a:cubicBezTo>
                      <a:pt x="130" y="381"/>
                      <a:pt x="128" y="382"/>
                      <a:pt x="131" y="383"/>
                    </a:cubicBezTo>
                    <a:cubicBezTo>
                      <a:pt x="132" y="383"/>
                      <a:pt x="133" y="383"/>
                      <a:pt x="133" y="384"/>
                    </a:cubicBezTo>
                    <a:cubicBezTo>
                      <a:pt x="135" y="385"/>
                      <a:pt x="138" y="388"/>
                      <a:pt x="139" y="385"/>
                    </a:cubicBezTo>
                    <a:cubicBezTo>
                      <a:pt x="141" y="383"/>
                      <a:pt x="149" y="380"/>
                      <a:pt x="146" y="376"/>
                    </a:cubicBezTo>
                    <a:cubicBezTo>
                      <a:pt x="150" y="375"/>
                      <a:pt x="151" y="381"/>
                      <a:pt x="156" y="380"/>
                    </a:cubicBezTo>
                    <a:cubicBezTo>
                      <a:pt x="159" y="380"/>
                      <a:pt x="167" y="375"/>
                      <a:pt x="169" y="377"/>
                    </a:cubicBezTo>
                    <a:cubicBezTo>
                      <a:pt x="173" y="379"/>
                      <a:pt x="171" y="383"/>
                      <a:pt x="177" y="383"/>
                    </a:cubicBezTo>
                    <a:cubicBezTo>
                      <a:pt x="181" y="384"/>
                      <a:pt x="181" y="391"/>
                      <a:pt x="182" y="393"/>
                    </a:cubicBezTo>
                    <a:cubicBezTo>
                      <a:pt x="182" y="396"/>
                      <a:pt x="185" y="396"/>
                      <a:pt x="186" y="398"/>
                    </a:cubicBezTo>
                    <a:cubicBezTo>
                      <a:pt x="186" y="400"/>
                      <a:pt x="184" y="402"/>
                      <a:pt x="185" y="405"/>
                    </a:cubicBezTo>
                    <a:cubicBezTo>
                      <a:pt x="186" y="409"/>
                      <a:pt x="182" y="415"/>
                      <a:pt x="185" y="418"/>
                    </a:cubicBezTo>
                    <a:cubicBezTo>
                      <a:pt x="187" y="420"/>
                      <a:pt x="187" y="424"/>
                      <a:pt x="189" y="426"/>
                    </a:cubicBezTo>
                    <a:cubicBezTo>
                      <a:pt x="192" y="427"/>
                      <a:pt x="195" y="424"/>
                      <a:pt x="196" y="428"/>
                    </a:cubicBezTo>
                    <a:cubicBezTo>
                      <a:pt x="198" y="434"/>
                      <a:pt x="202" y="435"/>
                      <a:pt x="206" y="431"/>
                    </a:cubicBezTo>
                    <a:cubicBezTo>
                      <a:pt x="207" y="430"/>
                      <a:pt x="210" y="429"/>
                      <a:pt x="208" y="427"/>
                    </a:cubicBezTo>
                    <a:cubicBezTo>
                      <a:pt x="207" y="427"/>
                      <a:pt x="207" y="425"/>
                      <a:pt x="208" y="425"/>
                    </a:cubicBezTo>
                    <a:cubicBezTo>
                      <a:pt x="212" y="422"/>
                      <a:pt x="216" y="425"/>
                      <a:pt x="220" y="425"/>
                    </a:cubicBezTo>
                    <a:cubicBezTo>
                      <a:pt x="226" y="425"/>
                      <a:pt x="232" y="426"/>
                      <a:pt x="238" y="426"/>
                    </a:cubicBezTo>
                    <a:cubicBezTo>
                      <a:pt x="241" y="426"/>
                      <a:pt x="242" y="425"/>
                      <a:pt x="245" y="425"/>
                    </a:cubicBezTo>
                    <a:cubicBezTo>
                      <a:pt x="248" y="426"/>
                      <a:pt x="250" y="424"/>
                      <a:pt x="252" y="428"/>
                    </a:cubicBezTo>
                    <a:cubicBezTo>
                      <a:pt x="252" y="428"/>
                      <a:pt x="253" y="431"/>
                      <a:pt x="254" y="430"/>
                    </a:cubicBezTo>
                    <a:cubicBezTo>
                      <a:pt x="256" y="430"/>
                      <a:pt x="259" y="430"/>
                      <a:pt x="260" y="428"/>
                    </a:cubicBezTo>
                    <a:cubicBezTo>
                      <a:pt x="261" y="427"/>
                      <a:pt x="261" y="424"/>
                      <a:pt x="259" y="423"/>
                    </a:cubicBezTo>
                    <a:cubicBezTo>
                      <a:pt x="257" y="423"/>
                      <a:pt x="251" y="422"/>
                      <a:pt x="252" y="418"/>
                    </a:cubicBezTo>
                    <a:cubicBezTo>
                      <a:pt x="256" y="418"/>
                      <a:pt x="264" y="422"/>
                      <a:pt x="265" y="426"/>
                    </a:cubicBezTo>
                    <a:cubicBezTo>
                      <a:pt x="267" y="432"/>
                      <a:pt x="260" y="433"/>
                      <a:pt x="256" y="434"/>
                    </a:cubicBezTo>
                    <a:cubicBezTo>
                      <a:pt x="257" y="440"/>
                      <a:pt x="261" y="441"/>
                      <a:pt x="266" y="439"/>
                    </a:cubicBezTo>
                    <a:cubicBezTo>
                      <a:pt x="271" y="436"/>
                      <a:pt x="277" y="437"/>
                      <a:pt x="281" y="433"/>
                    </a:cubicBezTo>
                    <a:cubicBezTo>
                      <a:pt x="283" y="430"/>
                      <a:pt x="280" y="448"/>
                      <a:pt x="281" y="449"/>
                    </a:cubicBezTo>
                    <a:cubicBezTo>
                      <a:pt x="282" y="453"/>
                      <a:pt x="283" y="457"/>
                      <a:pt x="285" y="461"/>
                    </a:cubicBezTo>
                    <a:cubicBezTo>
                      <a:pt x="286" y="464"/>
                      <a:pt x="285" y="464"/>
                      <a:pt x="289" y="464"/>
                    </a:cubicBezTo>
                    <a:cubicBezTo>
                      <a:pt x="291" y="464"/>
                      <a:pt x="293" y="464"/>
                      <a:pt x="295" y="464"/>
                    </a:cubicBezTo>
                    <a:cubicBezTo>
                      <a:pt x="299" y="462"/>
                      <a:pt x="301" y="461"/>
                      <a:pt x="304" y="458"/>
                    </a:cubicBezTo>
                    <a:cubicBezTo>
                      <a:pt x="306" y="457"/>
                      <a:pt x="306" y="454"/>
                      <a:pt x="309" y="454"/>
                    </a:cubicBezTo>
                    <a:cubicBezTo>
                      <a:pt x="310" y="453"/>
                      <a:pt x="314" y="451"/>
                      <a:pt x="316" y="453"/>
                    </a:cubicBezTo>
                    <a:cubicBezTo>
                      <a:pt x="318" y="456"/>
                      <a:pt x="322" y="452"/>
                      <a:pt x="325" y="452"/>
                    </a:cubicBezTo>
                    <a:cubicBezTo>
                      <a:pt x="327" y="452"/>
                      <a:pt x="330" y="453"/>
                      <a:pt x="331" y="451"/>
                    </a:cubicBezTo>
                    <a:cubicBezTo>
                      <a:pt x="331" y="449"/>
                      <a:pt x="332" y="448"/>
                      <a:pt x="334" y="447"/>
                    </a:cubicBezTo>
                    <a:cubicBezTo>
                      <a:pt x="337" y="447"/>
                      <a:pt x="339" y="448"/>
                      <a:pt x="341" y="448"/>
                    </a:cubicBezTo>
                    <a:cubicBezTo>
                      <a:pt x="341" y="449"/>
                      <a:pt x="343" y="450"/>
                      <a:pt x="344" y="450"/>
                    </a:cubicBezTo>
                    <a:cubicBezTo>
                      <a:pt x="349" y="452"/>
                      <a:pt x="350" y="450"/>
                      <a:pt x="353" y="447"/>
                    </a:cubicBezTo>
                    <a:cubicBezTo>
                      <a:pt x="354" y="447"/>
                      <a:pt x="359" y="443"/>
                      <a:pt x="360" y="443"/>
                    </a:cubicBezTo>
                    <a:cubicBezTo>
                      <a:pt x="368" y="443"/>
                      <a:pt x="372" y="460"/>
                      <a:pt x="380" y="462"/>
                    </a:cubicBezTo>
                    <a:cubicBezTo>
                      <a:pt x="382" y="462"/>
                      <a:pt x="384" y="461"/>
                      <a:pt x="385" y="464"/>
                    </a:cubicBezTo>
                    <a:cubicBezTo>
                      <a:pt x="386" y="465"/>
                      <a:pt x="386" y="467"/>
                      <a:pt x="387" y="469"/>
                    </a:cubicBezTo>
                    <a:cubicBezTo>
                      <a:pt x="390" y="471"/>
                      <a:pt x="395" y="472"/>
                      <a:pt x="393" y="476"/>
                    </a:cubicBezTo>
                    <a:cubicBezTo>
                      <a:pt x="392" y="481"/>
                      <a:pt x="400" y="482"/>
                      <a:pt x="403" y="483"/>
                    </a:cubicBezTo>
                    <a:cubicBezTo>
                      <a:pt x="408" y="483"/>
                      <a:pt x="410" y="484"/>
                      <a:pt x="414" y="487"/>
                    </a:cubicBezTo>
                    <a:cubicBezTo>
                      <a:pt x="416" y="488"/>
                      <a:pt x="418" y="489"/>
                      <a:pt x="419" y="490"/>
                    </a:cubicBezTo>
                    <a:cubicBezTo>
                      <a:pt x="420" y="491"/>
                      <a:pt x="421" y="493"/>
                      <a:pt x="422" y="493"/>
                    </a:cubicBezTo>
                    <a:cubicBezTo>
                      <a:pt x="426" y="495"/>
                      <a:pt x="430" y="490"/>
                      <a:pt x="432" y="489"/>
                    </a:cubicBezTo>
                    <a:cubicBezTo>
                      <a:pt x="434" y="488"/>
                      <a:pt x="438" y="486"/>
                      <a:pt x="441" y="486"/>
                    </a:cubicBezTo>
                    <a:cubicBezTo>
                      <a:pt x="442" y="485"/>
                      <a:pt x="443" y="484"/>
                      <a:pt x="443" y="483"/>
                    </a:cubicBezTo>
                    <a:cubicBezTo>
                      <a:pt x="445" y="482"/>
                      <a:pt x="447" y="482"/>
                      <a:pt x="449" y="482"/>
                    </a:cubicBezTo>
                    <a:close/>
                  </a:path>
                </a:pathLst>
              </a:custGeom>
              <a:grpFill/>
              <a:ln w="7620" cap="rnd">
                <a:solidFill>
                  <a:srgbClr val="A5A5A5"/>
                </a:solidFill>
                <a:prstDash val="solid"/>
                <a:round/>
                <a:headEnd/>
                <a:tailEnd/>
              </a:ln>
            </p:spPr>
            <p:txBody>
              <a:bodyPr vert="horz" wrap="square" lIns="84406" tIns="42203" rIns="84406" bIns="42203" numCol="1" anchor="t" anchorCtr="0" compatLnSpc="1">
                <a:prstTxWarp prst="textNoShape">
                  <a:avLst/>
                </a:prstTxWarp>
              </a:bodyPr>
              <a:lstStyle/>
              <a:p>
                <a:endParaRPr lang="ja-JP" altLang="en-US" sz="1662" b="1">
                  <a:latin typeface="BIZ UDPゴシック" panose="020B0400000000000000" pitchFamily="50" charset="-128"/>
                  <a:ea typeface="BIZ UDPゴシック" panose="020B0400000000000000" pitchFamily="50" charset="-128"/>
                </a:endParaRPr>
              </a:p>
            </p:txBody>
          </p:sp>
          <p:sp>
            <p:nvSpPr>
              <p:cNvPr id="174" name="Freeform 59">
                <a:extLst>
                  <a:ext uri="{FF2B5EF4-FFF2-40B4-BE49-F238E27FC236}">
                    <a16:creationId xmlns:a16="http://schemas.microsoft.com/office/drawing/2014/main" id="{A1E8AA12-0807-46A0-8391-90FE15B3673F}"/>
                  </a:ext>
                </a:extLst>
              </p:cNvPr>
              <p:cNvSpPr>
                <a:spLocks/>
              </p:cNvSpPr>
              <p:nvPr/>
            </p:nvSpPr>
            <p:spPr bwMode="auto">
              <a:xfrm>
                <a:off x="4306888" y="255588"/>
                <a:ext cx="558800" cy="1266825"/>
              </a:xfrm>
              <a:custGeom>
                <a:avLst/>
                <a:gdLst>
                  <a:gd name="T0" fmla="*/ 93 w 149"/>
                  <a:gd name="T1" fmla="*/ 324 h 338"/>
                  <a:gd name="T2" fmla="*/ 94 w 149"/>
                  <a:gd name="T3" fmla="*/ 315 h 338"/>
                  <a:gd name="T4" fmla="*/ 97 w 149"/>
                  <a:gd name="T5" fmla="*/ 307 h 338"/>
                  <a:gd name="T6" fmla="*/ 103 w 149"/>
                  <a:gd name="T7" fmla="*/ 307 h 338"/>
                  <a:gd name="T8" fmla="*/ 109 w 149"/>
                  <a:gd name="T9" fmla="*/ 306 h 338"/>
                  <a:gd name="T10" fmla="*/ 104 w 149"/>
                  <a:gd name="T11" fmla="*/ 288 h 338"/>
                  <a:gd name="T12" fmla="*/ 116 w 149"/>
                  <a:gd name="T13" fmla="*/ 284 h 338"/>
                  <a:gd name="T14" fmla="*/ 123 w 149"/>
                  <a:gd name="T15" fmla="*/ 280 h 338"/>
                  <a:gd name="T16" fmla="*/ 114 w 149"/>
                  <a:gd name="T17" fmla="*/ 282 h 338"/>
                  <a:gd name="T18" fmla="*/ 108 w 149"/>
                  <a:gd name="T19" fmla="*/ 276 h 338"/>
                  <a:gd name="T20" fmla="*/ 113 w 149"/>
                  <a:gd name="T21" fmla="*/ 256 h 338"/>
                  <a:gd name="T22" fmla="*/ 114 w 149"/>
                  <a:gd name="T23" fmla="*/ 236 h 338"/>
                  <a:gd name="T24" fmla="*/ 118 w 149"/>
                  <a:gd name="T25" fmla="*/ 232 h 338"/>
                  <a:gd name="T26" fmla="*/ 120 w 149"/>
                  <a:gd name="T27" fmla="*/ 220 h 338"/>
                  <a:gd name="T28" fmla="*/ 117 w 149"/>
                  <a:gd name="T29" fmla="*/ 202 h 338"/>
                  <a:gd name="T30" fmla="*/ 119 w 149"/>
                  <a:gd name="T31" fmla="*/ 188 h 338"/>
                  <a:gd name="T32" fmla="*/ 124 w 149"/>
                  <a:gd name="T33" fmla="*/ 181 h 338"/>
                  <a:gd name="T34" fmla="*/ 127 w 149"/>
                  <a:gd name="T35" fmla="*/ 170 h 338"/>
                  <a:gd name="T36" fmla="*/ 124 w 149"/>
                  <a:gd name="T37" fmla="*/ 158 h 338"/>
                  <a:gd name="T38" fmla="*/ 129 w 149"/>
                  <a:gd name="T39" fmla="*/ 143 h 338"/>
                  <a:gd name="T40" fmla="*/ 130 w 149"/>
                  <a:gd name="T41" fmla="*/ 133 h 338"/>
                  <a:gd name="T42" fmla="*/ 135 w 149"/>
                  <a:gd name="T43" fmla="*/ 130 h 338"/>
                  <a:gd name="T44" fmla="*/ 143 w 149"/>
                  <a:gd name="T45" fmla="*/ 122 h 338"/>
                  <a:gd name="T46" fmla="*/ 146 w 149"/>
                  <a:gd name="T47" fmla="*/ 111 h 338"/>
                  <a:gd name="T48" fmla="*/ 146 w 149"/>
                  <a:gd name="T49" fmla="*/ 95 h 338"/>
                  <a:gd name="T50" fmla="*/ 142 w 149"/>
                  <a:gd name="T51" fmla="*/ 86 h 338"/>
                  <a:gd name="T52" fmla="*/ 143 w 149"/>
                  <a:gd name="T53" fmla="*/ 81 h 338"/>
                  <a:gd name="T54" fmla="*/ 145 w 149"/>
                  <a:gd name="T55" fmla="*/ 64 h 338"/>
                  <a:gd name="T56" fmla="*/ 133 w 149"/>
                  <a:gd name="T57" fmla="*/ 49 h 338"/>
                  <a:gd name="T58" fmla="*/ 121 w 149"/>
                  <a:gd name="T59" fmla="*/ 47 h 338"/>
                  <a:gd name="T60" fmla="*/ 111 w 149"/>
                  <a:gd name="T61" fmla="*/ 37 h 338"/>
                  <a:gd name="T62" fmla="*/ 106 w 149"/>
                  <a:gd name="T63" fmla="*/ 30 h 338"/>
                  <a:gd name="T64" fmla="*/ 102 w 149"/>
                  <a:gd name="T65" fmla="*/ 22 h 338"/>
                  <a:gd name="T66" fmla="*/ 95 w 149"/>
                  <a:gd name="T67" fmla="*/ 12 h 338"/>
                  <a:gd name="T68" fmla="*/ 87 w 149"/>
                  <a:gd name="T69" fmla="*/ 9 h 338"/>
                  <a:gd name="T70" fmla="*/ 80 w 149"/>
                  <a:gd name="T71" fmla="*/ 13 h 338"/>
                  <a:gd name="T72" fmla="*/ 76 w 149"/>
                  <a:gd name="T73" fmla="*/ 2 h 338"/>
                  <a:gd name="T74" fmla="*/ 73 w 149"/>
                  <a:gd name="T75" fmla="*/ 6 h 338"/>
                  <a:gd name="T76" fmla="*/ 65 w 149"/>
                  <a:gd name="T77" fmla="*/ 30 h 338"/>
                  <a:gd name="T78" fmla="*/ 57 w 149"/>
                  <a:gd name="T79" fmla="*/ 53 h 338"/>
                  <a:gd name="T80" fmla="*/ 56 w 149"/>
                  <a:gd name="T81" fmla="*/ 76 h 338"/>
                  <a:gd name="T82" fmla="*/ 28 w 149"/>
                  <a:gd name="T83" fmla="*/ 100 h 338"/>
                  <a:gd name="T84" fmla="*/ 9 w 149"/>
                  <a:gd name="T85" fmla="*/ 98 h 338"/>
                  <a:gd name="T86" fmla="*/ 20 w 149"/>
                  <a:gd name="T87" fmla="*/ 121 h 338"/>
                  <a:gd name="T88" fmla="*/ 32 w 149"/>
                  <a:gd name="T89" fmla="*/ 162 h 338"/>
                  <a:gd name="T90" fmla="*/ 28 w 149"/>
                  <a:gd name="T91" fmla="*/ 192 h 338"/>
                  <a:gd name="T92" fmla="*/ 12 w 149"/>
                  <a:gd name="T93" fmla="*/ 215 h 338"/>
                  <a:gd name="T94" fmla="*/ 16 w 149"/>
                  <a:gd name="T95" fmla="*/ 268 h 338"/>
                  <a:gd name="T96" fmla="*/ 29 w 149"/>
                  <a:gd name="T97" fmla="*/ 295 h 338"/>
                  <a:gd name="T98" fmla="*/ 46 w 149"/>
                  <a:gd name="T99" fmla="*/ 294 h 338"/>
                  <a:gd name="T100" fmla="*/ 55 w 149"/>
                  <a:gd name="T101" fmla="*/ 311 h 338"/>
                  <a:gd name="T102" fmla="*/ 64 w 149"/>
                  <a:gd name="T103" fmla="*/ 318 h 338"/>
                  <a:gd name="T104" fmla="*/ 86 w 149"/>
                  <a:gd name="T105" fmla="*/ 336 h 338"/>
                  <a:gd name="T106" fmla="*/ 89 w 149"/>
                  <a:gd name="T107" fmla="*/ 329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9" h="338">
                    <a:moveTo>
                      <a:pt x="89" y="329"/>
                    </a:moveTo>
                    <a:cubicBezTo>
                      <a:pt x="90" y="327"/>
                      <a:pt x="91" y="325"/>
                      <a:pt x="93" y="324"/>
                    </a:cubicBezTo>
                    <a:cubicBezTo>
                      <a:pt x="94" y="322"/>
                      <a:pt x="96" y="321"/>
                      <a:pt x="96" y="319"/>
                    </a:cubicBezTo>
                    <a:cubicBezTo>
                      <a:pt x="96" y="317"/>
                      <a:pt x="95" y="317"/>
                      <a:pt x="94" y="315"/>
                    </a:cubicBezTo>
                    <a:cubicBezTo>
                      <a:pt x="93" y="313"/>
                      <a:pt x="92" y="309"/>
                      <a:pt x="92" y="306"/>
                    </a:cubicBezTo>
                    <a:cubicBezTo>
                      <a:pt x="94" y="306"/>
                      <a:pt x="95" y="307"/>
                      <a:pt x="97" y="307"/>
                    </a:cubicBezTo>
                    <a:cubicBezTo>
                      <a:pt x="98" y="307"/>
                      <a:pt x="99" y="305"/>
                      <a:pt x="101" y="306"/>
                    </a:cubicBezTo>
                    <a:cubicBezTo>
                      <a:pt x="102" y="306"/>
                      <a:pt x="102" y="306"/>
                      <a:pt x="103" y="307"/>
                    </a:cubicBezTo>
                    <a:cubicBezTo>
                      <a:pt x="104" y="307"/>
                      <a:pt x="105" y="306"/>
                      <a:pt x="106" y="306"/>
                    </a:cubicBezTo>
                    <a:cubicBezTo>
                      <a:pt x="107" y="306"/>
                      <a:pt x="108" y="306"/>
                      <a:pt x="109" y="306"/>
                    </a:cubicBezTo>
                    <a:cubicBezTo>
                      <a:pt x="109" y="304"/>
                      <a:pt x="108" y="302"/>
                      <a:pt x="108" y="300"/>
                    </a:cubicBezTo>
                    <a:cubicBezTo>
                      <a:pt x="104" y="298"/>
                      <a:pt x="104" y="292"/>
                      <a:pt x="104" y="288"/>
                    </a:cubicBezTo>
                    <a:cubicBezTo>
                      <a:pt x="107" y="288"/>
                      <a:pt x="109" y="289"/>
                      <a:pt x="111" y="288"/>
                    </a:cubicBezTo>
                    <a:cubicBezTo>
                      <a:pt x="113" y="287"/>
                      <a:pt x="114" y="285"/>
                      <a:pt x="116" y="284"/>
                    </a:cubicBezTo>
                    <a:cubicBezTo>
                      <a:pt x="117" y="284"/>
                      <a:pt x="120" y="285"/>
                      <a:pt x="121" y="285"/>
                    </a:cubicBezTo>
                    <a:cubicBezTo>
                      <a:pt x="122" y="284"/>
                      <a:pt x="124" y="281"/>
                      <a:pt x="123" y="280"/>
                    </a:cubicBezTo>
                    <a:cubicBezTo>
                      <a:pt x="122" y="279"/>
                      <a:pt x="119" y="279"/>
                      <a:pt x="118" y="280"/>
                    </a:cubicBezTo>
                    <a:cubicBezTo>
                      <a:pt x="116" y="280"/>
                      <a:pt x="115" y="281"/>
                      <a:pt x="114" y="282"/>
                    </a:cubicBezTo>
                    <a:cubicBezTo>
                      <a:pt x="113" y="282"/>
                      <a:pt x="109" y="281"/>
                      <a:pt x="109" y="280"/>
                    </a:cubicBezTo>
                    <a:cubicBezTo>
                      <a:pt x="108" y="279"/>
                      <a:pt x="108" y="277"/>
                      <a:pt x="108" y="276"/>
                    </a:cubicBezTo>
                    <a:cubicBezTo>
                      <a:pt x="108" y="273"/>
                      <a:pt x="109" y="268"/>
                      <a:pt x="110" y="265"/>
                    </a:cubicBezTo>
                    <a:cubicBezTo>
                      <a:pt x="111" y="262"/>
                      <a:pt x="113" y="260"/>
                      <a:pt x="113" y="256"/>
                    </a:cubicBezTo>
                    <a:cubicBezTo>
                      <a:pt x="113" y="253"/>
                      <a:pt x="111" y="250"/>
                      <a:pt x="110" y="248"/>
                    </a:cubicBezTo>
                    <a:cubicBezTo>
                      <a:pt x="108" y="244"/>
                      <a:pt x="110" y="236"/>
                      <a:pt x="114" y="236"/>
                    </a:cubicBezTo>
                    <a:cubicBezTo>
                      <a:pt x="116" y="236"/>
                      <a:pt x="117" y="237"/>
                      <a:pt x="118" y="237"/>
                    </a:cubicBezTo>
                    <a:cubicBezTo>
                      <a:pt x="118" y="235"/>
                      <a:pt x="118" y="234"/>
                      <a:pt x="118" y="232"/>
                    </a:cubicBezTo>
                    <a:cubicBezTo>
                      <a:pt x="119" y="231"/>
                      <a:pt x="120" y="231"/>
                      <a:pt x="120" y="229"/>
                    </a:cubicBezTo>
                    <a:cubicBezTo>
                      <a:pt x="120" y="226"/>
                      <a:pt x="122" y="223"/>
                      <a:pt x="120" y="220"/>
                    </a:cubicBezTo>
                    <a:cubicBezTo>
                      <a:pt x="119" y="217"/>
                      <a:pt x="115" y="215"/>
                      <a:pt x="115" y="211"/>
                    </a:cubicBezTo>
                    <a:cubicBezTo>
                      <a:pt x="115" y="208"/>
                      <a:pt x="116" y="205"/>
                      <a:pt x="117" y="202"/>
                    </a:cubicBezTo>
                    <a:cubicBezTo>
                      <a:pt x="118" y="198"/>
                      <a:pt x="118" y="194"/>
                      <a:pt x="119" y="191"/>
                    </a:cubicBezTo>
                    <a:cubicBezTo>
                      <a:pt x="119" y="190"/>
                      <a:pt x="119" y="189"/>
                      <a:pt x="119" y="188"/>
                    </a:cubicBezTo>
                    <a:cubicBezTo>
                      <a:pt x="120" y="186"/>
                      <a:pt x="122" y="187"/>
                      <a:pt x="123" y="186"/>
                    </a:cubicBezTo>
                    <a:cubicBezTo>
                      <a:pt x="124" y="185"/>
                      <a:pt x="123" y="183"/>
                      <a:pt x="124" y="181"/>
                    </a:cubicBezTo>
                    <a:cubicBezTo>
                      <a:pt x="124" y="179"/>
                      <a:pt x="127" y="178"/>
                      <a:pt x="127" y="175"/>
                    </a:cubicBezTo>
                    <a:cubicBezTo>
                      <a:pt x="128" y="173"/>
                      <a:pt x="127" y="172"/>
                      <a:pt x="127" y="170"/>
                    </a:cubicBezTo>
                    <a:cubicBezTo>
                      <a:pt x="126" y="167"/>
                      <a:pt x="124" y="167"/>
                      <a:pt x="124" y="164"/>
                    </a:cubicBezTo>
                    <a:cubicBezTo>
                      <a:pt x="124" y="162"/>
                      <a:pt x="124" y="160"/>
                      <a:pt x="124" y="158"/>
                    </a:cubicBezTo>
                    <a:cubicBezTo>
                      <a:pt x="125" y="154"/>
                      <a:pt x="130" y="154"/>
                      <a:pt x="130" y="149"/>
                    </a:cubicBezTo>
                    <a:cubicBezTo>
                      <a:pt x="130" y="147"/>
                      <a:pt x="130" y="145"/>
                      <a:pt x="129" y="143"/>
                    </a:cubicBezTo>
                    <a:cubicBezTo>
                      <a:pt x="128" y="141"/>
                      <a:pt x="126" y="141"/>
                      <a:pt x="127" y="138"/>
                    </a:cubicBezTo>
                    <a:cubicBezTo>
                      <a:pt x="127" y="136"/>
                      <a:pt x="128" y="134"/>
                      <a:pt x="130" y="133"/>
                    </a:cubicBezTo>
                    <a:cubicBezTo>
                      <a:pt x="131" y="132"/>
                      <a:pt x="132" y="132"/>
                      <a:pt x="133" y="132"/>
                    </a:cubicBezTo>
                    <a:cubicBezTo>
                      <a:pt x="133" y="131"/>
                      <a:pt x="134" y="130"/>
                      <a:pt x="135" y="130"/>
                    </a:cubicBezTo>
                    <a:cubicBezTo>
                      <a:pt x="138" y="129"/>
                      <a:pt x="144" y="134"/>
                      <a:pt x="146" y="131"/>
                    </a:cubicBezTo>
                    <a:cubicBezTo>
                      <a:pt x="149" y="128"/>
                      <a:pt x="143" y="125"/>
                      <a:pt x="143" y="122"/>
                    </a:cubicBezTo>
                    <a:cubicBezTo>
                      <a:pt x="143" y="121"/>
                      <a:pt x="144" y="119"/>
                      <a:pt x="144" y="118"/>
                    </a:cubicBezTo>
                    <a:cubicBezTo>
                      <a:pt x="145" y="115"/>
                      <a:pt x="145" y="113"/>
                      <a:pt x="146" y="111"/>
                    </a:cubicBezTo>
                    <a:cubicBezTo>
                      <a:pt x="147" y="108"/>
                      <a:pt x="148" y="106"/>
                      <a:pt x="148" y="103"/>
                    </a:cubicBezTo>
                    <a:cubicBezTo>
                      <a:pt x="147" y="100"/>
                      <a:pt x="147" y="98"/>
                      <a:pt x="146" y="95"/>
                    </a:cubicBezTo>
                    <a:cubicBezTo>
                      <a:pt x="146" y="93"/>
                      <a:pt x="145" y="92"/>
                      <a:pt x="145" y="91"/>
                    </a:cubicBezTo>
                    <a:cubicBezTo>
                      <a:pt x="144" y="89"/>
                      <a:pt x="142" y="88"/>
                      <a:pt x="142" y="86"/>
                    </a:cubicBezTo>
                    <a:cubicBezTo>
                      <a:pt x="142" y="85"/>
                      <a:pt x="143" y="84"/>
                      <a:pt x="143" y="83"/>
                    </a:cubicBezTo>
                    <a:cubicBezTo>
                      <a:pt x="143" y="82"/>
                      <a:pt x="143" y="81"/>
                      <a:pt x="143" y="81"/>
                    </a:cubicBezTo>
                    <a:cubicBezTo>
                      <a:pt x="144" y="79"/>
                      <a:pt x="144" y="77"/>
                      <a:pt x="145" y="75"/>
                    </a:cubicBezTo>
                    <a:cubicBezTo>
                      <a:pt x="145" y="72"/>
                      <a:pt x="146" y="68"/>
                      <a:pt x="145" y="64"/>
                    </a:cubicBezTo>
                    <a:cubicBezTo>
                      <a:pt x="144" y="61"/>
                      <a:pt x="140" y="56"/>
                      <a:pt x="138" y="54"/>
                    </a:cubicBezTo>
                    <a:cubicBezTo>
                      <a:pt x="136" y="51"/>
                      <a:pt x="135" y="50"/>
                      <a:pt x="133" y="49"/>
                    </a:cubicBezTo>
                    <a:cubicBezTo>
                      <a:pt x="131" y="49"/>
                      <a:pt x="129" y="49"/>
                      <a:pt x="127" y="49"/>
                    </a:cubicBezTo>
                    <a:cubicBezTo>
                      <a:pt x="125" y="48"/>
                      <a:pt x="123" y="47"/>
                      <a:pt x="121" y="47"/>
                    </a:cubicBezTo>
                    <a:cubicBezTo>
                      <a:pt x="118" y="46"/>
                      <a:pt x="117" y="45"/>
                      <a:pt x="116" y="43"/>
                    </a:cubicBezTo>
                    <a:cubicBezTo>
                      <a:pt x="114" y="41"/>
                      <a:pt x="112" y="40"/>
                      <a:pt x="111" y="37"/>
                    </a:cubicBezTo>
                    <a:cubicBezTo>
                      <a:pt x="110" y="36"/>
                      <a:pt x="110" y="33"/>
                      <a:pt x="109" y="32"/>
                    </a:cubicBezTo>
                    <a:cubicBezTo>
                      <a:pt x="108" y="31"/>
                      <a:pt x="107" y="31"/>
                      <a:pt x="106" y="30"/>
                    </a:cubicBezTo>
                    <a:cubicBezTo>
                      <a:pt x="106" y="29"/>
                      <a:pt x="105" y="28"/>
                      <a:pt x="105" y="27"/>
                    </a:cubicBezTo>
                    <a:cubicBezTo>
                      <a:pt x="103" y="25"/>
                      <a:pt x="103" y="24"/>
                      <a:pt x="102" y="22"/>
                    </a:cubicBezTo>
                    <a:cubicBezTo>
                      <a:pt x="100" y="19"/>
                      <a:pt x="97" y="19"/>
                      <a:pt x="94" y="17"/>
                    </a:cubicBezTo>
                    <a:cubicBezTo>
                      <a:pt x="92" y="15"/>
                      <a:pt x="94" y="14"/>
                      <a:pt x="95" y="12"/>
                    </a:cubicBezTo>
                    <a:cubicBezTo>
                      <a:pt x="93" y="12"/>
                      <a:pt x="91" y="12"/>
                      <a:pt x="89" y="12"/>
                    </a:cubicBezTo>
                    <a:cubicBezTo>
                      <a:pt x="90" y="10"/>
                      <a:pt x="89" y="9"/>
                      <a:pt x="87" y="9"/>
                    </a:cubicBezTo>
                    <a:cubicBezTo>
                      <a:pt x="86" y="9"/>
                      <a:pt x="85" y="10"/>
                      <a:pt x="84" y="11"/>
                    </a:cubicBezTo>
                    <a:cubicBezTo>
                      <a:pt x="82" y="13"/>
                      <a:pt x="82" y="14"/>
                      <a:pt x="80" y="13"/>
                    </a:cubicBezTo>
                    <a:cubicBezTo>
                      <a:pt x="78" y="12"/>
                      <a:pt x="77" y="11"/>
                      <a:pt x="77" y="10"/>
                    </a:cubicBezTo>
                    <a:cubicBezTo>
                      <a:pt x="76" y="7"/>
                      <a:pt x="78" y="4"/>
                      <a:pt x="76" y="2"/>
                    </a:cubicBezTo>
                    <a:cubicBezTo>
                      <a:pt x="76" y="1"/>
                      <a:pt x="75" y="1"/>
                      <a:pt x="74" y="0"/>
                    </a:cubicBezTo>
                    <a:cubicBezTo>
                      <a:pt x="75" y="2"/>
                      <a:pt x="75" y="4"/>
                      <a:pt x="73" y="6"/>
                    </a:cubicBezTo>
                    <a:cubicBezTo>
                      <a:pt x="69" y="9"/>
                      <a:pt x="66" y="14"/>
                      <a:pt x="64" y="18"/>
                    </a:cubicBezTo>
                    <a:cubicBezTo>
                      <a:pt x="62" y="22"/>
                      <a:pt x="65" y="26"/>
                      <a:pt x="65" y="30"/>
                    </a:cubicBezTo>
                    <a:cubicBezTo>
                      <a:pt x="65" y="34"/>
                      <a:pt x="62" y="36"/>
                      <a:pt x="61" y="40"/>
                    </a:cubicBezTo>
                    <a:cubicBezTo>
                      <a:pt x="59" y="44"/>
                      <a:pt x="58" y="49"/>
                      <a:pt x="57" y="53"/>
                    </a:cubicBezTo>
                    <a:cubicBezTo>
                      <a:pt x="56" y="58"/>
                      <a:pt x="51" y="60"/>
                      <a:pt x="50" y="64"/>
                    </a:cubicBezTo>
                    <a:cubicBezTo>
                      <a:pt x="50" y="68"/>
                      <a:pt x="55" y="72"/>
                      <a:pt x="56" y="76"/>
                    </a:cubicBezTo>
                    <a:cubicBezTo>
                      <a:pt x="58" y="86"/>
                      <a:pt x="45" y="89"/>
                      <a:pt x="39" y="93"/>
                    </a:cubicBezTo>
                    <a:cubicBezTo>
                      <a:pt x="34" y="95"/>
                      <a:pt x="33" y="99"/>
                      <a:pt x="28" y="100"/>
                    </a:cubicBezTo>
                    <a:cubicBezTo>
                      <a:pt x="24" y="101"/>
                      <a:pt x="19" y="103"/>
                      <a:pt x="16" y="101"/>
                    </a:cubicBezTo>
                    <a:cubicBezTo>
                      <a:pt x="15" y="100"/>
                      <a:pt x="10" y="97"/>
                      <a:pt x="9" y="98"/>
                    </a:cubicBezTo>
                    <a:cubicBezTo>
                      <a:pt x="7" y="99"/>
                      <a:pt x="11" y="105"/>
                      <a:pt x="12" y="106"/>
                    </a:cubicBezTo>
                    <a:cubicBezTo>
                      <a:pt x="13" y="112"/>
                      <a:pt x="18" y="115"/>
                      <a:pt x="20" y="121"/>
                    </a:cubicBezTo>
                    <a:cubicBezTo>
                      <a:pt x="22" y="125"/>
                      <a:pt x="24" y="130"/>
                      <a:pt x="25" y="134"/>
                    </a:cubicBezTo>
                    <a:cubicBezTo>
                      <a:pt x="27" y="142"/>
                      <a:pt x="34" y="153"/>
                      <a:pt x="32" y="162"/>
                    </a:cubicBezTo>
                    <a:cubicBezTo>
                      <a:pt x="31" y="167"/>
                      <a:pt x="31" y="171"/>
                      <a:pt x="31" y="177"/>
                    </a:cubicBezTo>
                    <a:cubicBezTo>
                      <a:pt x="31" y="183"/>
                      <a:pt x="31" y="187"/>
                      <a:pt x="28" y="192"/>
                    </a:cubicBezTo>
                    <a:cubicBezTo>
                      <a:pt x="26" y="197"/>
                      <a:pt x="24" y="202"/>
                      <a:pt x="21" y="207"/>
                    </a:cubicBezTo>
                    <a:cubicBezTo>
                      <a:pt x="18" y="210"/>
                      <a:pt x="14" y="212"/>
                      <a:pt x="12" y="215"/>
                    </a:cubicBezTo>
                    <a:cubicBezTo>
                      <a:pt x="8" y="224"/>
                      <a:pt x="0" y="232"/>
                      <a:pt x="7" y="241"/>
                    </a:cubicBezTo>
                    <a:cubicBezTo>
                      <a:pt x="13" y="248"/>
                      <a:pt x="12" y="260"/>
                      <a:pt x="16" y="268"/>
                    </a:cubicBezTo>
                    <a:cubicBezTo>
                      <a:pt x="19" y="273"/>
                      <a:pt x="22" y="278"/>
                      <a:pt x="24" y="283"/>
                    </a:cubicBezTo>
                    <a:cubicBezTo>
                      <a:pt x="26" y="288"/>
                      <a:pt x="26" y="291"/>
                      <a:pt x="29" y="295"/>
                    </a:cubicBezTo>
                    <a:cubicBezTo>
                      <a:pt x="30" y="297"/>
                      <a:pt x="37" y="295"/>
                      <a:pt x="39" y="295"/>
                    </a:cubicBezTo>
                    <a:cubicBezTo>
                      <a:pt x="41" y="296"/>
                      <a:pt x="45" y="292"/>
                      <a:pt x="46" y="294"/>
                    </a:cubicBezTo>
                    <a:cubicBezTo>
                      <a:pt x="47" y="297"/>
                      <a:pt x="49" y="299"/>
                      <a:pt x="51" y="303"/>
                    </a:cubicBezTo>
                    <a:cubicBezTo>
                      <a:pt x="51" y="303"/>
                      <a:pt x="55" y="311"/>
                      <a:pt x="55" y="311"/>
                    </a:cubicBezTo>
                    <a:cubicBezTo>
                      <a:pt x="57" y="312"/>
                      <a:pt x="60" y="313"/>
                      <a:pt x="63" y="312"/>
                    </a:cubicBezTo>
                    <a:cubicBezTo>
                      <a:pt x="67" y="311"/>
                      <a:pt x="63" y="317"/>
                      <a:pt x="64" y="318"/>
                    </a:cubicBezTo>
                    <a:cubicBezTo>
                      <a:pt x="67" y="324"/>
                      <a:pt x="75" y="338"/>
                      <a:pt x="82" y="337"/>
                    </a:cubicBezTo>
                    <a:cubicBezTo>
                      <a:pt x="84" y="336"/>
                      <a:pt x="85" y="336"/>
                      <a:pt x="86" y="336"/>
                    </a:cubicBezTo>
                    <a:cubicBezTo>
                      <a:pt x="87" y="336"/>
                      <a:pt x="87" y="335"/>
                      <a:pt x="87" y="334"/>
                    </a:cubicBezTo>
                    <a:cubicBezTo>
                      <a:pt x="88" y="332"/>
                      <a:pt x="88" y="331"/>
                      <a:pt x="89" y="329"/>
                    </a:cubicBezTo>
                    <a:close/>
                  </a:path>
                </a:pathLst>
              </a:custGeom>
              <a:grpFill/>
              <a:ln w="7620" cap="rnd">
                <a:solidFill>
                  <a:srgbClr val="A5A5A5"/>
                </a:solidFill>
                <a:prstDash val="solid"/>
                <a:round/>
                <a:headEnd/>
                <a:tailEnd/>
              </a:ln>
            </p:spPr>
            <p:txBody>
              <a:bodyPr vert="horz" wrap="square" lIns="84406" tIns="42203" rIns="84406" bIns="42203" numCol="1" anchor="t" anchorCtr="0" compatLnSpc="1">
                <a:prstTxWarp prst="textNoShape">
                  <a:avLst/>
                </a:prstTxWarp>
              </a:bodyPr>
              <a:lstStyle/>
              <a:p>
                <a:endParaRPr lang="ja-JP" altLang="en-US" sz="1662" b="1">
                  <a:latin typeface="BIZ UDPゴシック" panose="020B0400000000000000" pitchFamily="50" charset="-128"/>
                  <a:ea typeface="BIZ UDPゴシック" panose="020B0400000000000000" pitchFamily="50" charset="-128"/>
                </a:endParaRPr>
              </a:p>
            </p:txBody>
          </p:sp>
          <p:sp>
            <p:nvSpPr>
              <p:cNvPr id="175" name="Freeform 60">
                <a:extLst>
                  <a:ext uri="{FF2B5EF4-FFF2-40B4-BE49-F238E27FC236}">
                    <a16:creationId xmlns:a16="http://schemas.microsoft.com/office/drawing/2014/main" id="{DBFA91E4-5A10-490A-AB21-38B438113E13}"/>
                  </a:ext>
                </a:extLst>
              </p:cNvPr>
              <p:cNvSpPr>
                <a:spLocks/>
              </p:cNvSpPr>
              <p:nvPr/>
            </p:nvSpPr>
            <p:spPr bwMode="auto">
              <a:xfrm>
                <a:off x="4579938" y="-239712"/>
                <a:ext cx="1076325" cy="1538288"/>
              </a:xfrm>
              <a:custGeom>
                <a:avLst/>
                <a:gdLst>
                  <a:gd name="T0" fmla="*/ 63 w 287"/>
                  <a:gd name="T1" fmla="*/ 400 h 410"/>
                  <a:gd name="T2" fmla="*/ 78 w 287"/>
                  <a:gd name="T3" fmla="*/ 391 h 410"/>
                  <a:gd name="T4" fmla="*/ 108 w 287"/>
                  <a:gd name="T5" fmla="*/ 366 h 410"/>
                  <a:gd name="T6" fmla="*/ 129 w 287"/>
                  <a:gd name="T7" fmla="*/ 356 h 410"/>
                  <a:gd name="T8" fmla="*/ 169 w 287"/>
                  <a:gd name="T9" fmla="*/ 370 h 410"/>
                  <a:gd name="T10" fmla="*/ 182 w 287"/>
                  <a:gd name="T11" fmla="*/ 351 h 410"/>
                  <a:gd name="T12" fmla="*/ 198 w 287"/>
                  <a:gd name="T13" fmla="*/ 333 h 410"/>
                  <a:gd name="T14" fmla="*/ 205 w 287"/>
                  <a:gd name="T15" fmla="*/ 323 h 410"/>
                  <a:gd name="T16" fmla="*/ 228 w 287"/>
                  <a:gd name="T17" fmla="*/ 322 h 410"/>
                  <a:gd name="T18" fmla="*/ 241 w 287"/>
                  <a:gd name="T19" fmla="*/ 331 h 410"/>
                  <a:gd name="T20" fmla="*/ 259 w 287"/>
                  <a:gd name="T21" fmla="*/ 326 h 410"/>
                  <a:gd name="T22" fmla="*/ 286 w 287"/>
                  <a:gd name="T23" fmla="*/ 318 h 410"/>
                  <a:gd name="T24" fmla="*/ 285 w 287"/>
                  <a:gd name="T25" fmla="*/ 304 h 410"/>
                  <a:gd name="T26" fmla="*/ 267 w 287"/>
                  <a:gd name="T27" fmla="*/ 289 h 410"/>
                  <a:gd name="T28" fmla="*/ 284 w 287"/>
                  <a:gd name="T29" fmla="*/ 267 h 410"/>
                  <a:gd name="T30" fmla="*/ 285 w 287"/>
                  <a:gd name="T31" fmla="*/ 255 h 410"/>
                  <a:gd name="T32" fmla="*/ 277 w 287"/>
                  <a:gd name="T33" fmla="*/ 235 h 410"/>
                  <a:gd name="T34" fmla="*/ 267 w 287"/>
                  <a:gd name="T35" fmla="*/ 213 h 410"/>
                  <a:gd name="T36" fmla="*/ 254 w 287"/>
                  <a:gd name="T37" fmla="*/ 203 h 410"/>
                  <a:gd name="T38" fmla="*/ 251 w 287"/>
                  <a:gd name="T39" fmla="*/ 184 h 410"/>
                  <a:gd name="T40" fmla="*/ 242 w 287"/>
                  <a:gd name="T41" fmla="*/ 168 h 410"/>
                  <a:gd name="T42" fmla="*/ 230 w 287"/>
                  <a:gd name="T43" fmla="*/ 142 h 410"/>
                  <a:gd name="T44" fmla="*/ 216 w 287"/>
                  <a:gd name="T45" fmla="*/ 157 h 410"/>
                  <a:gd name="T46" fmla="*/ 202 w 287"/>
                  <a:gd name="T47" fmla="*/ 130 h 410"/>
                  <a:gd name="T48" fmla="*/ 181 w 287"/>
                  <a:gd name="T49" fmla="*/ 126 h 410"/>
                  <a:gd name="T50" fmla="*/ 153 w 287"/>
                  <a:gd name="T51" fmla="*/ 147 h 410"/>
                  <a:gd name="T52" fmla="*/ 135 w 287"/>
                  <a:gd name="T53" fmla="*/ 99 h 410"/>
                  <a:gd name="T54" fmla="*/ 140 w 287"/>
                  <a:gd name="T55" fmla="*/ 70 h 410"/>
                  <a:gd name="T56" fmla="*/ 162 w 287"/>
                  <a:gd name="T57" fmla="*/ 59 h 410"/>
                  <a:gd name="T58" fmla="*/ 156 w 287"/>
                  <a:gd name="T59" fmla="*/ 51 h 410"/>
                  <a:gd name="T60" fmla="*/ 129 w 287"/>
                  <a:gd name="T61" fmla="*/ 34 h 410"/>
                  <a:gd name="T62" fmla="*/ 123 w 287"/>
                  <a:gd name="T63" fmla="*/ 16 h 410"/>
                  <a:gd name="T64" fmla="*/ 117 w 287"/>
                  <a:gd name="T65" fmla="*/ 5 h 410"/>
                  <a:gd name="T66" fmla="*/ 98 w 287"/>
                  <a:gd name="T67" fmla="*/ 2 h 410"/>
                  <a:gd name="T68" fmla="*/ 92 w 287"/>
                  <a:gd name="T69" fmla="*/ 17 h 410"/>
                  <a:gd name="T70" fmla="*/ 75 w 287"/>
                  <a:gd name="T71" fmla="*/ 37 h 410"/>
                  <a:gd name="T72" fmla="*/ 62 w 287"/>
                  <a:gd name="T73" fmla="*/ 53 h 410"/>
                  <a:gd name="T74" fmla="*/ 42 w 287"/>
                  <a:gd name="T75" fmla="*/ 61 h 410"/>
                  <a:gd name="T76" fmla="*/ 24 w 287"/>
                  <a:gd name="T77" fmla="*/ 63 h 410"/>
                  <a:gd name="T78" fmla="*/ 11 w 287"/>
                  <a:gd name="T79" fmla="*/ 87 h 410"/>
                  <a:gd name="T80" fmla="*/ 0 w 287"/>
                  <a:gd name="T81" fmla="*/ 128 h 410"/>
                  <a:gd name="T82" fmla="*/ 4 w 287"/>
                  <a:gd name="T83" fmla="*/ 142 h 410"/>
                  <a:gd name="T84" fmla="*/ 14 w 287"/>
                  <a:gd name="T85" fmla="*/ 141 h 410"/>
                  <a:gd name="T86" fmla="*/ 21 w 287"/>
                  <a:gd name="T87" fmla="*/ 149 h 410"/>
                  <a:gd name="T88" fmla="*/ 33 w 287"/>
                  <a:gd name="T89" fmla="*/ 162 h 410"/>
                  <a:gd name="T90" fmla="*/ 43 w 287"/>
                  <a:gd name="T91" fmla="*/ 175 h 410"/>
                  <a:gd name="T92" fmla="*/ 60 w 287"/>
                  <a:gd name="T93" fmla="*/ 181 h 410"/>
                  <a:gd name="T94" fmla="*/ 72 w 287"/>
                  <a:gd name="T95" fmla="*/ 207 h 410"/>
                  <a:gd name="T96" fmla="*/ 69 w 287"/>
                  <a:gd name="T97" fmla="*/ 218 h 410"/>
                  <a:gd name="T98" fmla="*/ 75 w 287"/>
                  <a:gd name="T99" fmla="*/ 235 h 410"/>
                  <a:gd name="T100" fmla="*/ 70 w 287"/>
                  <a:gd name="T101" fmla="*/ 254 h 410"/>
                  <a:gd name="T102" fmla="*/ 60 w 287"/>
                  <a:gd name="T103" fmla="*/ 264 h 410"/>
                  <a:gd name="T104" fmla="*/ 56 w 287"/>
                  <a:gd name="T105" fmla="*/ 275 h 410"/>
                  <a:gd name="T106" fmla="*/ 51 w 287"/>
                  <a:gd name="T107" fmla="*/ 296 h 410"/>
                  <a:gd name="T108" fmla="*/ 51 w 287"/>
                  <a:gd name="T109" fmla="*/ 313 h 410"/>
                  <a:gd name="T110" fmla="*/ 46 w 287"/>
                  <a:gd name="T111" fmla="*/ 323 h 410"/>
                  <a:gd name="T112" fmla="*/ 47 w 287"/>
                  <a:gd name="T113" fmla="*/ 352 h 410"/>
                  <a:gd name="T114" fmla="*/ 45 w 287"/>
                  <a:gd name="T115" fmla="*/ 369 h 410"/>
                  <a:gd name="T116" fmla="*/ 40 w 287"/>
                  <a:gd name="T117" fmla="*/ 388 h 410"/>
                  <a:gd name="T118" fmla="*/ 36 w 287"/>
                  <a:gd name="T119" fmla="*/ 404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7" h="410">
                    <a:moveTo>
                      <a:pt x="47" y="408"/>
                    </a:moveTo>
                    <a:cubicBezTo>
                      <a:pt x="53" y="410"/>
                      <a:pt x="55" y="406"/>
                      <a:pt x="60" y="403"/>
                    </a:cubicBezTo>
                    <a:cubicBezTo>
                      <a:pt x="61" y="402"/>
                      <a:pt x="62" y="401"/>
                      <a:pt x="63" y="400"/>
                    </a:cubicBezTo>
                    <a:cubicBezTo>
                      <a:pt x="64" y="399"/>
                      <a:pt x="64" y="398"/>
                      <a:pt x="64" y="397"/>
                    </a:cubicBezTo>
                    <a:cubicBezTo>
                      <a:pt x="67" y="394"/>
                      <a:pt x="68" y="396"/>
                      <a:pt x="71" y="395"/>
                    </a:cubicBezTo>
                    <a:cubicBezTo>
                      <a:pt x="74" y="395"/>
                      <a:pt x="76" y="392"/>
                      <a:pt x="78" y="391"/>
                    </a:cubicBezTo>
                    <a:cubicBezTo>
                      <a:pt x="82" y="387"/>
                      <a:pt x="83" y="383"/>
                      <a:pt x="87" y="380"/>
                    </a:cubicBezTo>
                    <a:cubicBezTo>
                      <a:pt x="90" y="377"/>
                      <a:pt x="94" y="375"/>
                      <a:pt x="97" y="373"/>
                    </a:cubicBezTo>
                    <a:cubicBezTo>
                      <a:pt x="101" y="370"/>
                      <a:pt x="103" y="367"/>
                      <a:pt x="108" y="366"/>
                    </a:cubicBezTo>
                    <a:cubicBezTo>
                      <a:pt x="111" y="364"/>
                      <a:pt x="114" y="362"/>
                      <a:pt x="117" y="360"/>
                    </a:cubicBezTo>
                    <a:cubicBezTo>
                      <a:pt x="121" y="359"/>
                      <a:pt x="120" y="359"/>
                      <a:pt x="122" y="357"/>
                    </a:cubicBezTo>
                    <a:cubicBezTo>
                      <a:pt x="125" y="354"/>
                      <a:pt x="126" y="354"/>
                      <a:pt x="129" y="356"/>
                    </a:cubicBezTo>
                    <a:cubicBezTo>
                      <a:pt x="133" y="358"/>
                      <a:pt x="136" y="361"/>
                      <a:pt x="139" y="364"/>
                    </a:cubicBezTo>
                    <a:cubicBezTo>
                      <a:pt x="146" y="367"/>
                      <a:pt x="151" y="371"/>
                      <a:pt x="159" y="372"/>
                    </a:cubicBezTo>
                    <a:cubicBezTo>
                      <a:pt x="164" y="372"/>
                      <a:pt x="165" y="372"/>
                      <a:pt x="169" y="370"/>
                    </a:cubicBezTo>
                    <a:cubicBezTo>
                      <a:pt x="172" y="370"/>
                      <a:pt x="178" y="370"/>
                      <a:pt x="180" y="367"/>
                    </a:cubicBezTo>
                    <a:cubicBezTo>
                      <a:pt x="181" y="365"/>
                      <a:pt x="179" y="361"/>
                      <a:pt x="180" y="359"/>
                    </a:cubicBezTo>
                    <a:cubicBezTo>
                      <a:pt x="180" y="357"/>
                      <a:pt x="180" y="352"/>
                      <a:pt x="182" y="351"/>
                    </a:cubicBezTo>
                    <a:cubicBezTo>
                      <a:pt x="184" y="350"/>
                      <a:pt x="186" y="351"/>
                      <a:pt x="188" y="350"/>
                    </a:cubicBezTo>
                    <a:cubicBezTo>
                      <a:pt x="189" y="349"/>
                      <a:pt x="190" y="346"/>
                      <a:pt x="191" y="345"/>
                    </a:cubicBezTo>
                    <a:cubicBezTo>
                      <a:pt x="193" y="341"/>
                      <a:pt x="195" y="336"/>
                      <a:pt x="198" y="333"/>
                    </a:cubicBezTo>
                    <a:cubicBezTo>
                      <a:pt x="199" y="331"/>
                      <a:pt x="201" y="330"/>
                      <a:pt x="202" y="329"/>
                    </a:cubicBezTo>
                    <a:cubicBezTo>
                      <a:pt x="203" y="328"/>
                      <a:pt x="207" y="328"/>
                      <a:pt x="208" y="326"/>
                    </a:cubicBezTo>
                    <a:cubicBezTo>
                      <a:pt x="209" y="323"/>
                      <a:pt x="206" y="324"/>
                      <a:pt x="205" y="323"/>
                    </a:cubicBezTo>
                    <a:cubicBezTo>
                      <a:pt x="204" y="322"/>
                      <a:pt x="205" y="319"/>
                      <a:pt x="205" y="318"/>
                    </a:cubicBezTo>
                    <a:cubicBezTo>
                      <a:pt x="211" y="318"/>
                      <a:pt x="218" y="314"/>
                      <a:pt x="224" y="316"/>
                    </a:cubicBezTo>
                    <a:cubicBezTo>
                      <a:pt x="227" y="318"/>
                      <a:pt x="226" y="320"/>
                      <a:pt x="228" y="322"/>
                    </a:cubicBezTo>
                    <a:cubicBezTo>
                      <a:pt x="229" y="323"/>
                      <a:pt x="231" y="322"/>
                      <a:pt x="232" y="323"/>
                    </a:cubicBezTo>
                    <a:cubicBezTo>
                      <a:pt x="234" y="323"/>
                      <a:pt x="237" y="325"/>
                      <a:pt x="238" y="326"/>
                    </a:cubicBezTo>
                    <a:cubicBezTo>
                      <a:pt x="239" y="328"/>
                      <a:pt x="239" y="330"/>
                      <a:pt x="241" y="331"/>
                    </a:cubicBezTo>
                    <a:cubicBezTo>
                      <a:pt x="243" y="331"/>
                      <a:pt x="246" y="330"/>
                      <a:pt x="247" y="330"/>
                    </a:cubicBezTo>
                    <a:cubicBezTo>
                      <a:pt x="249" y="329"/>
                      <a:pt x="249" y="329"/>
                      <a:pt x="251" y="328"/>
                    </a:cubicBezTo>
                    <a:cubicBezTo>
                      <a:pt x="253" y="326"/>
                      <a:pt x="255" y="326"/>
                      <a:pt x="259" y="326"/>
                    </a:cubicBezTo>
                    <a:cubicBezTo>
                      <a:pt x="266" y="326"/>
                      <a:pt x="261" y="328"/>
                      <a:pt x="265" y="331"/>
                    </a:cubicBezTo>
                    <a:cubicBezTo>
                      <a:pt x="266" y="333"/>
                      <a:pt x="273" y="334"/>
                      <a:pt x="274" y="333"/>
                    </a:cubicBezTo>
                    <a:cubicBezTo>
                      <a:pt x="284" y="337"/>
                      <a:pt x="286" y="325"/>
                      <a:pt x="286" y="318"/>
                    </a:cubicBezTo>
                    <a:cubicBezTo>
                      <a:pt x="286" y="316"/>
                      <a:pt x="287" y="314"/>
                      <a:pt x="286" y="312"/>
                    </a:cubicBezTo>
                    <a:cubicBezTo>
                      <a:pt x="285" y="310"/>
                      <a:pt x="283" y="310"/>
                      <a:pt x="283" y="308"/>
                    </a:cubicBezTo>
                    <a:cubicBezTo>
                      <a:pt x="282" y="305"/>
                      <a:pt x="284" y="305"/>
                      <a:pt x="285" y="304"/>
                    </a:cubicBezTo>
                    <a:cubicBezTo>
                      <a:pt x="285" y="302"/>
                      <a:pt x="285" y="301"/>
                      <a:pt x="285" y="299"/>
                    </a:cubicBezTo>
                    <a:cubicBezTo>
                      <a:pt x="279" y="299"/>
                      <a:pt x="274" y="299"/>
                      <a:pt x="270" y="295"/>
                    </a:cubicBezTo>
                    <a:cubicBezTo>
                      <a:pt x="268" y="294"/>
                      <a:pt x="268" y="291"/>
                      <a:pt x="267" y="289"/>
                    </a:cubicBezTo>
                    <a:cubicBezTo>
                      <a:pt x="266" y="286"/>
                      <a:pt x="266" y="284"/>
                      <a:pt x="263" y="284"/>
                    </a:cubicBezTo>
                    <a:cubicBezTo>
                      <a:pt x="264" y="276"/>
                      <a:pt x="275" y="280"/>
                      <a:pt x="281" y="278"/>
                    </a:cubicBezTo>
                    <a:cubicBezTo>
                      <a:pt x="286" y="276"/>
                      <a:pt x="283" y="271"/>
                      <a:pt x="284" y="267"/>
                    </a:cubicBezTo>
                    <a:cubicBezTo>
                      <a:pt x="285" y="267"/>
                      <a:pt x="286" y="266"/>
                      <a:pt x="286" y="266"/>
                    </a:cubicBezTo>
                    <a:cubicBezTo>
                      <a:pt x="287" y="263"/>
                      <a:pt x="279" y="263"/>
                      <a:pt x="282" y="258"/>
                    </a:cubicBezTo>
                    <a:cubicBezTo>
                      <a:pt x="282" y="257"/>
                      <a:pt x="285" y="257"/>
                      <a:pt x="285" y="255"/>
                    </a:cubicBezTo>
                    <a:cubicBezTo>
                      <a:pt x="286" y="254"/>
                      <a:pt x="285" y="252"/>
                      <a:pt x="285" y="251"/>
                    </a:cubicBezTo>
                    <a:cubicBezTo>
                      <a:pt x="280" y="251"/>
                      <a:pt x="278" y="251"/>
                      <a:pt x="278" y="245"/>
                    </a:cubicBezTo>
                    <a:cubicBezTo>
                      <a:pt x="278" y="242"/>
                      <a:pt x="278" y="238"/>
                      <a:pt x="277" y="235"/>
                    </a:cubicBezTo>
                    <a:cubicBezTo>
                      <a:pt x="276" y="232"/>
                      <a:pt x="275" y="233"/>
                      <a:pt x="272" y="231"/>
                    </a:cubicBezTo>
                    <a:cubicBezTo>
                      <a:pt x="268" y="229"/>
                      <a:pt x="270" y="224"/>
                      <a:pt x="269" y="219"/>
                    </a:cubicBezTo>
                    <a:cubicBezTo>
                      <a:pt x="269" y="217"/>
                      <a:pt x="269" y="214"/>
                      <a:pt x="267" y="213"/>
                    </a:cubicBezTo>
                    <a:cubicBezTo>
                      <a:pt x="266" y="212"/>
                      <a:pt x="264" y="213"/>
                      <a:pt x="263" y="212"/>
                    </a:cubicBezTo>
                    <a:cubicBezTo>
                      <a:pt x="261" y="212"/>
                      <a:pt x="261" y="210"/>
                      <a:pt x="260" y="209"/>
                    </a:cubicBezTo>
                    <a:cubicBezTo>
                      <a:pt x="258" y="207"/>
                      <a:pt x="256" y="205"/>
                      <a:pt x="254" y="203"/>
                    </a:cubicBezTo>
                    <a:cubicBezTo>
                      <a:pt x="251" y="200"/>
                      <a:pt x="251" y="201"/>
                      <a:pt x="253" y="197"/>
                    </a:cubicBezTo>
                    <a:cubicBezTo>
                      <a:pt x="255" y="195"/>
                      <a:pt x="257" y="187"/>
                      <a:pt x="254" y="185"/>
                    </a:cubicBezTo>
                    <a:cubicBezTo>
                      <a:pt x="254" y="184"/>
                      <a:pt x="252" y="184"/>
                      <a:pt x="251" y="184"/>
                    </a:cubicBezTo>
                    <a:cubicBezTo>
                      <a:pt x="250" y="183"/>
                      <a:pt x="250" y="183"/>
                      <a:pt x="248" y="182"/>
                    </a:cubicBezTo>
                    <a:cubicBezTo>
                      <a:pt x="246" y="180"/>
                      <a:pt x="246" y="177"/>
                      <a:pt x="245" y="175"/>
                    </a:cubicBezTo>
                    <a:cubicBezTo>
                      <a:pt x="243" y="172"/>
                      <a:pt x="242" y="172"/>
                      <a:pt x="242" y="168"/>
                    </a:cubicBezTo>
                    <a:cubicBezTo>
                      <a:pt x="243" y="163"/>
                      <a:pt x="248" y="161"/>
                      <a:pt x="247" y="155"/>
                    </a:cubicBezTo>
                    <a:cubicBezTo>
                      <a:pt x="247" y="151"/>
                      <a:pt x="245" y="146"/>
                      <a:pt x="242" y="143"/>
                    </a:cubicBezTo>
                    <a:cubicBezTo>
                      <a:pt x="239" y="140"/>
                      <a:pt x="233" y="138"/>
                      <a:pt x="230" y="142"/>
                    </a:cubicBezTo>
                    <a:cubicBezTo>
                      <a:pt x="228" y="144"/>
                      <a:pt x="226" y="148"/>
                      <a:pt x="224" y="151"/>
                    </a:cubicBezTo>
                    <a:cubicBezTo>
                      <a:pt x="222" y="153"/>
                      <a:pt x="221" y="153"/>
                      <a:pt x="219" y="155"/>
                    </a:cubicBezTo>
                    <a:cubicBezTo>
                      <a:pt x="218" y="155"/>
                      <a:pt x="217" y="156"/>
                      <a:pt x="216" y="157"/>
                    </a:cubicBezTo>
                    <a:cubicBezTo>
                      <a:pt x="216" y="158"/>
                      <a:pt x="216" y="160"/>
                      <a:pt x="216" y="160"/>
                    </a:cubicBezTo>
                    <a:cubicBezTo>
                      <a:pt x="213" y="162"/>
                      <a:pt x="211" y="155"/>
                      <a:pt x="210" y="153"/>
                    </a:cubicBezTo>
                    <a:cubicBezTo>
                      <a:pt x="207" y="145"/>
                      <a:pt x="202" y="138"/>
                      <a:pt x="202" y="130"/>
                    </a:cubicBezTo>
                    <a:cubicBezTo>
                      <a:pt x="199" y="131"/>
                      <a:pt x="199" y="134"/>
                      <a:pt x="195" y="132"/>
                    </a:cubicBezTo>
                    <a:cubicBezTo>
                      <a:pt x="193" y="131"/>
                      <a:pt x="191" y="127"/>
                      <a:pt x="189" y="126"/>
                    </a:cubicBezTo>
                    <a:cubicBezTo>
                      <a:pt x="186" y="124"/>
                      <a:pt x="184" y="124"/>
                      <a:pt x="181" y="126"/>
                    </a:cubicBezTo>
                    <a:cubicBezTo>
                      <a:pt x="178" y="127"/>
                      <a:pt x="177" y="129"/>
                      <a:pt x="174" y="130"/>
                    </a:cubicBezTo>
                    <a:cubicBezTo>
                      <a:pt x="168" y="132"/>
                      <a:pt x="167" y="136"/>
                      <a:pt x="165" y="141"/>
                    </a:cubicBezTo>
                    <a:cubicBezTo>
                      <a:pt x="162" y="146"/>
                      <a:pt x="158" y="149"/>
                      <a:pt x="153" y="147"/>
                    </a:cubicBezTo>
                    <a:cubicBezTo>
                      <a:pt x="140" y="142"/>
                      <a:pt x="145" y="130"/>
                      <a:pt x="143" y="119"/>
                    </a:cubicBezTo>
                    <a:cubicBezTo>
                      <a:pt x="142" y="114"/>
                      <a:pt x="143" y="107"/>
                      <a:pt x="138" y="104"/>
                    </a:cubicBezTo>
                    <a:cubicBezTo>
                      <a:pt x="135" y="102"/>
                      <a:pt x="135" y="103"/>
                      <a:pt x="135" y="99"/>
                    </a:cubicBezTo>
                    <a:cubicBezTo>
                      <a:pt x="134" y="94"/>
                      <a:pt x="130" y="88"/>
                      <a:pt x="132" y="82"/>
                    </a:cubicBezTo>
                    <a:cubicBezTo>
                      <a:pt x="133" y="80"/>
                      <a:pt x="136" y="78"/>
                      <a:pt x="137" y="75"/>
                    </a:cubicBezTo>
                    <a:cubicBezTo>
                      <a:pt x="138" y="72"/>
                      <a:pt x="137" y="72"/>
                      <a:pt x="140" y="70"/>
                    </a:cubicBezTo>
                    <a:cubicBezTo>
                      <a:pt x="142" y="68"/>
                      <a:pt x="144" y="66"/>
                      <a:pt x="148" y="65"/>
                    </a:cubicBezTo>
                    <a:cubicBezTo>
                      <a:pt x="151" y="64"/>
                      <a:pt x="152" y="64"/>
                      <a:pt x="155" y="63"/>
                    </a:cubicBezTo>
                    <a:cubicBezTo>
                      <a:pt x="157" y="61"/>
                      <a:pt x="159" y="59"/>
                      <a:pt x="162" y="59"/>
                    </a:cubicBezTo>
                    <a:cubicBezTo>
                      <a:pt x="162" y="57"/>
                      <a:pt x="161" y="56"/>
                      <a:pt x="161" y="54"/>
                    </a:cubicBezTo>
                    <a:cubicBezTo>
                      <a:pt x="160" y="53"/>
                      <a:pt x="161" y="51"/>
                      <a:pt x="160" y="49"/>
                    </a:cubicBezTo>
                    <a:cubicBezTo>
                      <a:pt x="159" y="50"/>
                      <a:pt x="157" y="49"/>
                      <a:pt x="156" y="51"/>
                    </a:cubicBezTo>
                    <a:cubicBezTo>
                      <a:pt x="154" y="49"/>
                      <a:pt x="151" y="49"/>
                      <a:pt x="149" y="49"/>
                    </a:cubicBezTo>
                    <a:cubicBezTo>
                      <a:pt x="146" y="47"/>
                      <a:pt x="145" y="46"/>
                      <a:pt x="142" y="44"/>
                    </a:cubicBezTo>
                    <a:cubicBezTo>
                      <a:pt x="138" y="40"/>
                      <a:pt x="133" y="39"/>
                      <a:pt x="129" y="34"/>
                    </a:cubicBezTo>
                    <a:cubicBezTo>
                      <a:pt x="127" y="31"/>
                      <a:pt x="126" y="27"/>
                      <a:pt x="125" y="23"/>
                    </a:cubicBezTo>
                    <a:cubicBezTo>
                      <a:pt x="125" y="22"/>
                      <a:pt x="126" y="21"/>
                      <a:pt x="125" y="19"/>
                    </a:cubicBezTo>
                    <a:cubicBezTo>
                      <a:pt x="125" y="18"/>
                      <a:pt x="123" y="17"/>
                      <a:pt x="123" y="16"/>
                    </a:cubicBezTo>
                    <a:cubicBezTo>
                      <a:pt x="122" y="14"/>
                      <a:pt x="123" y="12"/>
                      <a:pt x="123" y="11"/>
                    </a:cubicBezTo>
                    <a:cubicBezTo>
                      <a:pt x="122" y="10"/>
                      <a:pt x="120" y="9"/>
                      <a:pt x="119" y="8"/>
                    </a:cubicBezTo>
                    <a:cubicBezTo>
                      <a:pt x="118" y="7"/>
                      <a:pt x="118" y="7"/>
                      <a:pt x="117" y="5"/>
                    </a:cubicBezTo>
                    <a:cubicBezTo>
                      <a:pt x="117" y="4"/>
                      <a:pt x="118" y="2"/>
                      <a:pt x="117" y="1"/>
                    </a:cubicBezTo>
                    <a:cubicBezTo>
                      <a:pt x="115" y="0"/>
                      <a:pt x="110" y="2"/>
                      <a:pt x="108" y="2"/>
                    </a:cubicBezTo>
                    <a:cubicBezTo>
                      <a:pt x="105" y="2"/>
                      <a:pt x="101" y="1"/>
                      <a:pt x="98" y="2"/>
                    </a:cubicBezTo>
                    <a:cubicBezTo>
                      <a:pt x="97" y="3"/>
                      <a:pt x="90" y="7"/>
                      <a:pt x="90" y="9"/>
                    </a:cubicBezTo>
                    <a:cubicBezTo>
                      <a:pt x="90" y="10"/>
                      <a:pt x="94" y="12"/>
                      <a:pt x="94" y="14"/>
                    </a:cubicBezTo>
                    <a:cubicBezTo>
                      <a:pt x="94" y="15"/>
                      <a:pt x="92" y="16"/>
                      <a:pt x="92" y="17"/>
                    </a:cubicBezTo>
                    <a:cubicBezTo>
                      <a:pt x="90" y="21"/>
                      <a:pt x="91" y="23"/>
                      <a:pt x="88" y="27"/>
                    </a:cubicBezTo>
                    <a:cubicBezTo>
                      <a:pt x="86" y="30"/>
                      <a:pt x="84" y="30"/>
                      <a:pt x="81" y="32"/>
                    </a:cubicBezTo>
                    <a:cubicBezTo>
                      <a:pt x="79" y="35"/>
                      <a:pt x="80" y="38"/>
                      <a:pt x="75" y="37"/>
                    </a:cubicBezTo>
                    <a:cubicBezTo>
                      <a:pt x="72" y="37"/>
                      <a:pt x="71" y="33"/>
                      <a:pt x="69" y="36"/>
                    </a:cubicBezTo>
                    <a:cubicBezTo>
                      <a:pt x="67" y="40"/>
                      <a:pt x="70" y="53"/>
                      <a:pt x="66" y="55"/>
                    </a:cubicBezTo>
                    <a:cubicBezTo>
                      <a:pt x="65" y="55"/>
                      <a:pt x="63" y="53"/>
                      <a:pt x="62" y="53"/>
                    </a:cubicBezTo>
                    <a:cubicBezTo>
                      <a:pt x="60" y="53"/>
                      <a:pt x="59" y="55"/>
                      <a:pt x="58" y="56"/>
                    </a:cubicBezTo>
                    <a:cubicBezTo>
                      <a:pt x="55" y="58"/>
                      <a:pt x="54" y="59"/>
                      <a:pt x="54" y="62"/>
                    </a:cubicBezTo>
                    <a:cubicBezTo>
                      <a:pt x="51" y="61"/>
                      <a:pt x="46" y="62"/>
                      <a:pt x="42" y="61"/>
                    </a:cubicBezTo>
                    <a:cubicBezTo>
                      <a:pt x="39" y="60"/>
                      <a:pt x="31" y="56"/>
                      <a:pt x="32" y="62"/>
                    </a:cubicBezTo>
                    <a:cubicBezTo>
                      <a:pt x="30" y="62"/>
                      <a:pt x="27" y="62"/>
                      <a:pt x="25" y="62"/>
                    </a:cubicBezTo>
                    <a:cubicBezTo>
                      <a:pt x="25" y="62"/>
                      <a:pt x="24" y="63"/>
                      <a:pt x="24" y="63"/>
                    </a:cubicBezTo>
                    <a:cubicBezTo>
                      <a:pt x="22" y="66"/>
                      <a:pt x="25" y="69"/>
                      <a:pt x="24" y="72"/>
                    </a:cubicBezTo>
                    <a:cubicBezTo>
                      <a:pt x="24" y="77"/>
                      <a:pt x="21" y="77"/>
                      <a:pt x="17" y="78"/>
                    </a:cubicBezTo>
                    <a:cubicBezTo>
                      <a:pt x="12" y="80"/>
                      <a:pt x="12" y="83"/>
                      <a:pt x="11" y="87"/>
                    </a:cubicBezTo>
                    <a:cubicBezTo>
                      <a:pt x="10" y="91"/>
                      <a:pt x="11" y="99"/>
                      <a:pt x="8" y="101"/>
                    </a:cubicBezTo>
                    <a:cubicBezTo>
                      <a:pt x="5" y="103"/>
                      <a:pt x="5" y="109"/>
                      <a:pt x="4" y="112"/>
                    </a:cubicBezTo>
                    <a:cubicBezTo>
                      <a:pt x="2" y="117"/>
                      <a:pt x="0" y="123"/>
                      <a:pt x="0" y="128"/>
                    </a:cubicBezTo>
                    <a:cubicBezTo>
                      <a:pt x="0" y="130"/>
                      <a:pt x="1" y="131"/>
                      <a:pt x="1" y="132"/>
                    </a:cubicBezTo>
                    <a:cubicBezTo>
                      <a:pt x="2" y="133"/>
                      <a:pt x="3" y="133"/>
                      <a:pt x="3" y="134"/>
                    </a:cubicBezTo>
                    <a:cubicBezTo>
                      <a:pt x="5" y="136"/>
                      <a:pt x="3" y="139"/>
                      <a:pt x="4" y="142"/>
                    </a:cubicBezTo>
                    <a:cubicBezTo>
                      <a:pt x="4" y="143"/>
                      <a:pt x="5" y="144"/>
                      <a:pt x="7" y="145"/>
                    </a:cubicBezTo>
                    <a:cubicBezTo>
                      <a:pt x="9" y="146"/>
                      <a:pt x="9" y="145"/>
                      <a:pt x="11" y="143"/>
                    </a:cubicBezTo>
                    <a:cubicBezTo>
                      <a:pt x="12" y="142"/>
                      <a:pt x="13" y="141"/>
                      <a:pt x="14" y="141"/>
                    </a:cubicBezTo>
                    <a:cubicBezTo>
                      <a:pt x="16" y="141"/>
                      <a:pt x="17" y="142"/>
                      <a:pt x="16" y="144"/>
                    </a:cubicBezTo>
                    <a:cubicBezTo>
                      <a:pt x="18" y="144"/>
                      <a:pt x="20" y="144"/>
                      <a:pt x="22" y="144"/>
                    </a:cubicBezTo>
                    <a:cubicBezTo>
                      <a:pt x="21" y="146"/>
                      <a:pt x="19" y="147"/>
                      <a:pt x="21" y="149"/>
                    </a:cubicBezTo>
                    <a:cubicBezTo>
                      <a:pt x="24" y="151"/>
                      <a:pt x="27" y="151"/>
                      <a:pt x="29" y="154"/>
                    </a:cubicBezTo>
                    <a:cubicBezTo>
                      <a:pt x="30" y="156"/>
                      <a:pt x="30" y="157"/>
                      <a:pt x="32" y="159"/>
                    </a:cubicBezTo>
                    <a:cubicBezTo>
                      <a:pt x="32" y="160"/>
                      <a:pt x="33" y="161"/>
                      <a:pt x="33" y="162"/>
                    </a:cubicBezTo>
                    <a:cubicBezTo>
                      <a:pt x="34" y="163"/>
                      <a:pt x="35" y="163"/>
                      <a:pt x="36" y="164"/>
                    </a:cubicBezTo>
                    <a:cubicBezTo>
                      <a:pt x="37" y="165"/>
                      <a:pt x="37" y="168"/>
                      <a:pt x="38" y="169"/>
                    </a:cubicBezTo>
                    <a:cubicBezTo>
                      <a:pt x="39" y="172"/>
                      <a:pt x="41" y="173"/>
                      <a:pt x="43" y="175"/>
                    </a:cubicBezTo>
                    <a:cubicBezTo>
                      <a:pt x="44" y="177"/>
                      <a:pt x="45" y="178"/>
                      <a:pt x="48" y="179"/>
                    </a:cubicBezTo>
                    <a:cubicBezTo>
                      <a:pt x="50" y="179"/>
                      <a:pt x="52" y="180"/>
                      <a:pt x="54" y="181"/>
                    </a:cubicBezTo>
                    <a:cubicBezTo>
                      <a:pt x="56" y="181"/>
                      <a:pt x="58" y="181"/>
                      <a:pt x="60" y="181"/>
                    </a:cubicBezTo>
                    <a:cubicBezTo>
                      <a:pt x="62" y="182"/>
                      <a:pt x="63" y="183"/>
                      <a:pt x="65" y="186"/>
                    </a:cubicBezTo>
                    <a:cubicBezTo>
                      <a:pt x="67" y="188"/>
                      <a:pt x="71" y="193"/>
                      <a:pt x="72" y="196"/>
                    </a:cubicBezTo>
                    <a:cubicBezTo>
                      <a:pt x="73" y="200"/>
                      <a:pt x="72" y="204"/>
                      <a:pt x="72" y="207"/>
                    </a:cubicBezTo>
                    <a:cubicBezTo>
                      <a:pt x="71" y="209"/>
                      <a:pt x="71" y="211"/>
                      <a:pt x="70" y="213"/>
                    </a:cubicBezTo>
                    <a:cubicBezTo>
                      <a:pt x="70" y="213"/>
                      <a:pt x="70" y="214"/>
                      <a:pt x="70" y="215"/>
                    </a:cubicBezTo>
                    <a:cubicBezTo>
                      <a:pt x="70" y="216"/>
                      <a:pt x="69" y="217"/>
                      <a:pt x="69" y="218"/>
                    </a:cubicBezTo>
                    <a:cubicBezTo>
                      <a:pt x="69" y="220"/>
                      <a:pt x="71" y="221"/>
                      <a:pt x="72" y="223"/>
                    </a:cubicBezTo>
                    <a:cubicBezTo>
                      <a:pt x="72" y="224"/>
                      <a:pt x="73" y="225"/>
                      <a:pt x="73" y="227"/>
                    </a:cubicBezTo>
                    <a:cubicBezTo>
                      <a:pt x="74" y="230"/>
                      <a:pt x="74" y="232"/>
                      <a:pt x="75" y="235"/>
                    </a:cubicBezTo>
                    <a:cubicBezTo>
                      <a:pt x="75" y="238"/>
                      <a:pt x="74" y="240"/>
                      <a:pt x="73" y="243"/>
                    </a:cubicBezTo>
                    <a:cubicBezTo>
                      <a:pt x="72" y="245"/>
                      <a:pt x="72" y="247"/>
                      <a:pt x="71" y="250"/>
                    </a:cubicBezTo>
                    <a:cubicBezTo>
                      <a:pt x="71" y="251"/>
                      <a:pt x="70" y="253"/>
                      <a:pt x="70" y="254"/>
                    </a:cubicBezTo>
                    <a:cubicBezTo>
                      <a:pt x="70" y="257"/>
                      <a:pt x="76" y="260"/>
                      <a:pt x="73" y="263"/>
                    </a:cubicBezTo>
                    <a:cubicBezTo>
                      <a:pt x="71" y="266"/>
                      <a:pt x="65" y="261"/>
                      <a:pt x="62" y="262"/>
                    </a:cubicBezTo>
                    <a:cubicBezTo>
                      <a:pt x="61" y="262"/>
                      <a:pt x="60" y="263"/>
                      <a:pt x="60" y="264"/>
                    </a:cubicBezTo>
                    <a:cubicBezTo>
                      <a:pt x="59" y="264"/>
                      <a:pt x="58" y="264"/>
                      <a:pt x="57" y="265"/>
                    </a:cubicBezTo>
                    <a:cubicBezTo>
                      <a:pt x="55" y="266"/>
                      <a:pt x="54" y="268"/>
                      <a:pt x="54" y="270"/>
                    </a:cubicBezTo>
                    <a:cubicBezTo>
                      <a:pt x="53" y="273"/>
                      <a:pt x="55" y="273"/>
                      <a:pt x="56" y="275"/>
                    </a:cubicBezTo>
                    <a:cubicBezTo>
                      <a:pt x="57" y="277"/>
                      <a:pt x="57" y="279"/>
                      <a:pt x="57" y="281"/>
                    </a:cubicBezTo>
                    <a:cubicBezTo>
                      <a:pt x="57" y="286"/>
                      <a:pt x="52" y="286"/>
                      <a:pt x="51" y="290"/>
                    </a:cubicBezTo>
                    <a:cubicBezTo>
                      <a:pt x="51" y="292"/>
                      <a:pt x="51" y="294"/>
                      <a:pt x="51" y="296"/>
                    </a:cubicBezTo>
                    <a:cubicBezTo>
                      <a:pt x="51" y="299"/>
                      <a:pt x="53" y="299"/>
                      <a:pt x="54" y="302"/>
                    </a:cubicBezTo>
                    <a:cubicBezTo>
                      <a:pt x="54" y="304"/>
                      <a:pt x="55" y="305"/>
                      <a:pt x="54" y="307"/>
                    </a:cubicBezTo>
                    <a:cubicBezTo>
                      <a:pt x="54" y="310"/>
                      <a:pt x="51" y="311"/>
                      <a:pt x="51" y="313"/>
                    </a:cubicBezTo>
                    <a:cubicBezTo>
                      <a:pt x="50" y="315"/>
                      <a:pt x="51" y="317"/>
                      <a:pt x="50" y="318"/>
                    </a:cubicBezTo>
                    <a:cubicBezTo>
                      <a:pt x="49" y="319"/>
                      <a:pt x="47" y="318"/>
                      <a:pt x="46" y="320"/>
                    </a:cubicBezTo>
                    <a:cubicBezTo>
                      <a:pt x="46" y="321"/>
                      <a:pt x="46" y="322"/>
                      <a:pt x="46" y="323"/>
                    </a:cubicBezTo>
                    <a:cubicBezTo>
                      <a:pt x="45" y="326"/>
                      <a:pt x="45" y="330"/>
                      <a:pt x="44" y="334"/>
                    </a:cubicBezTo>
                    <a:cubicBezTo>
                      <a:pt x="43" y="337"/>
                      <a:pt x="42" y="340"/>
                      <a:pt x="42" y="343"/>
                    </a:cubicBezTo>
                    <a:cubicBezTo>
                      <a:pt x="42" y="347"/>
                      <a:pt x="46" y="349"/>
                      <a:pt x="47" y="352"/>
                    </a:cubicBezTo>
                    <a:cubicBezTo>
                      <a:pt x="49" y="355"/>
                      <a:pt x="47" y="358"/>
                      <a:pt x="47" y="361"/>
                    </a:cubicBezTo>
                    <a:cubicBezTo>
                      <a:pt x="47" y="363"/>
                      <a:pt x="46" y="363"/>
                      <a:pt x="45" y="364"/>
                    </a:cubicBezTo>
                    <a:cubicBezTo>
                      <a:pt x="45" y="366"/>
                      <a:pt x="45" y="367"/>
                      <a:pt x="45" y="369"/>
                    </a:cubicBezTo>
                    <a:cubicBezTo>
                      <a:pt x="44" y="369"/>
                      <a:pt x="43" y="368"/>
                      <a:pt x="41" y="368"/>
                    </a:cubicBezTo>
                    <a:cubicBezTo>
                      <a:pt x="37" y="368"/>
                      <a:pt x="35" y="376"/>
                      <a:pt x="37" y="380"/>
                    </a:cubicBezTo>
                    <a:cubicBezTo>
                      <a:pt x="38" y="382"/>
                      <a:pt x="40" y="385"/>
                      <a:pt x="40" y="388"/>
                    </a:cubicBezTo>
                    <a:cubicBezTo>
                      <a:pt x="40" y="392"/>
                      <a:pt x="38" y="394"/>
                      <a:pt x="37" y="397"/>
                    </a:cubicBezTo>
                    <a:cubicBezTo>
                      <a:pt x="36" y="399"/>
                      <a:pt x="36" y="401"/>
                      <a:pt x="35" y="404"/>
                    </a:cubicBezTo>
                    <a:cubicBezTo>
                      <a:pt x="36" y="404"/>
                      <a:pt x="36" y="404"/>
                      <a:pt x="36" y="404"/>
                    </a:cubicBezTo>
                    <a:cubicBezTo>
                      <a:pt x="39" y="406"/>
                      <a:pt x="43" y="407"/>
                      <a:pt x="47" y="408"/>
                    </a:cubicBezTo>
                    <a:close/>
                  </a:path>
                </a:pathLst>
              </a:custGeom>
              <a:grpFill/>
              <a:ln w="7620" cap="rnd">
                <a:solidFill>
                  <a:srgbClr val="A5A5A5"/>
                </a:solidFill>
                <a:prstDash val="solid"/>
                <a:round/>
                <a:headEnd/>
                <a:tailEnd/>
              </a:ln>
            </p:spPr>
            <p:txBody>
              <a:bodyPr vert="horz" wrap="square" lIns="84406" tIns="42203" rIns="84406" bIns="42203" numCol="1" anchor="t" anchorCtr="0" compatLnSpc="1">
                <a:prstTxWarp prst="textNoShape">
                  <a:avLst/>
                </a:prstTxWarp>
              </a:bodyPr>
              <a:lstStyle/>
              <a:p>
                <a:endParaRPr lang="ja-JP" altLang="en-US" sz="1662" b="1">
                  <a:latin typeface="BIZ UDPゴシック" panose="020B0400000000000000" pitchFamily="50" charset="-128"/>
                  <a:ea typeface="BIZ UDPゴシック" panose="020B0400000000000000" pitchFamily="50" charset="-128"/>
                </a:endParaRPr>
              </a:p>
            </p:txBody>
          </p:sp>
          <p:sp>
            <p:nvSpPr>
              <p:cNvPr id="176" name="Freeform 61">
                <a:extLst>
                  <a:ext uri="{FF2B5EF4-FFF2-40B4-BE49-F238E27FC236}">
                    <a16:creationId xmlns:a16="http://schemas.microsoft.com/office/drawing/2014/main" id="{2053C072-C311-4D83-A52F-E71D3AC19FF6}"/>
                  </a:ext>
                </a:extLst>
              </p:cNvPr>
              <p:cNvSpPr>
                <a:spLocks/>
              </p:cNvSpPr>
              <p:nvPr/>
            </p:nvSpPr>
            <p:spPr bwMode="auto">
              <a:xfrm>
                <a:off x="4351338" y="-782637"/>
                <a:ext cx="1304925" cy="1101725"/>
              </a:xfrm>
              <a:custGeom>
                <a:avLst/>
                <a:gdLst>
                  <a:gd name="T0" fmla="*/ 256 w 348"/>
                  <a:gd name="T1" fmla="*/ 264 h 294"/>
                  <a:gd name="T2" fmla="*/ 260 w 348"/>
                  <a:gd name="T3" fmla="*/ 248 h 294"/>
                  <a:gd name="T4" fmla="*/ 266 w 348"/>
                  <a:gd name="T5" fmla="*/ 234 h 294"/>
                  <a:gd name="T6" fmla="*/ 268 w 348"/>
                  <a:gd name="T7" fmla="*/ 217 h 294"/>
                  <a:gd name="T8" fmla="*/ 275 w 348"/>
                  <a:gd name="T9" fmla="*/ 204 h 294"/>
                  <a:gd name="T10" fmla="*/ 290 w 348"/>
                  <a:gd name="T11" fmla="*/ 193 h 294"/>
                  <a:gd name="T12" fmla="*/ 302 w 348"/>
                  <a:gd name="T13" fmla="*/ 190 h 294"/>
                  <a:gd name="T14" fmla="*/ 309 w 348"/>
                  <a:gd name="T15" fmla="*/ 177 h 294"/>
                  <a:gd name="T16" fmla="*/ 319 w 348"/>
                  <a:gd name="T17" fmla="*/ 175 h 294"/>
                  <a:gd name="T18" fmla="*/ 320 w 348"/>
                  <a:gd name="T19" fmla="*/ 163 h 294"/>
                  <a:gd name="T20" fmla="*/ 319 w 348"/>
                  <a:gd name="T21" fmla="*/ 152 h 294"/>
                  <a:gd name="T22" fmla="*/ 323 w 348"/>
                  <a:gd name="T23" fmla="*/ 143 h 294"/>
                  <a:gd name="T24" fmla="*/ 330 w 348"/>
                  <a:gd name="T25" fmla="*/ 134 h 294"/>
                  <a:gd name="T26" fmla="*/ 331 w 348"/>
                  <a:gd name="T27" fmla="*/ 125 h 294"/>
                  <a:gd name="T28" fmla="*/ 344 w 348"/>
                  <a:gd name="T29" fmla="*/ 109 h 294"/>
                  <a:gd name="T30" fmla="*/ 347 w 348"/>
                  <a:gd name="T31" fmla="*/ 90 h 294"/>
                  <a:gd name="T32" fmla="*/ 346 w 348"/>
                  <a:gd name="T33" fmla="*/ 78 h 294"/>
                  <a:gd name="T34" fmla="*/ 343 w 348"/>
                  <a:gd name="T35" fmla="*/ 72 h 294"/>
                  <a:gd name="T36" fmla="*/ 326 w 348"/>
                  <a:gd name="T37" fmla="*/ 55 h 294"/>
                  <a:gd name="T38" fmla="*/ 313 w 348"/>
                  <a:gd name="T39" fmla="*/ 37 h 294"/>
                  <a:gd name="T40" fmla="*/ 297 w 348"/>
                  <a:gd name="T41" fmla="*/ 13 h 294"/>
                  <a:gd name="T42" fmla="*/ 272 w 348"/>
                  <a:gd name="T43" fmla="*/ 16 h 294"/>
                  <a:gd name="T44" fmla="*/ 237 w 348"/>
                  <a:gd name="T45" fmla="*/ 24 h 294"/>
                  <a:gd name="T46" fmla="*/ 216 w 348"/>
                  <a:gd name="T47" fmla="*/ 4 h 294"/>
                  <a:gd name="T48" fmla="*/ 207 w 348"/>
                  <a:gd name="T49" fmla="*/ 10 h 294"/>
                  <a:gd name="T50" fmla="*/ 198 w 348"/>
                  <a:gd name="T51" fmla="*/ 11 h 294"/>
                  <a:gd name="T52" fmla="*/ 196 w 348"/>
                  <a:gd name="T53" fmla="*/ 19 h 294"/>
                  <a:gd name="T54" fmla="*/ 191 w 348"/>
                  <a:gd name="T55" fmla="*/ 36 h 294"/>
                  <a:gd name="T56" fmla="*/ 183 w 348"/>
                  <a:gd name="T57" fmla="*/ 58 h 294"/>
                  <a:gd name="T58" fmla="*/ 176 w 348"/>
                  <a:gd name="T59" fmla="*/ 70 h 294"/>
                  <a:gd name="T60" fmla="*/ 159 w 348"/>
                  <a:gd name="T61" fmla="*/ 73 h 294"/>
                  <a:gd name="T62" fmla="*/ 163 w 348"/>
                  <a:gd name="T63" fmla="*/ 86 h 294"/>
                  <a:gd name="T64" fmla="*/ 148 w 348"/>
                  <a:gd name="T65" fmla="*/ 113 h 294"/>
                  <a:gd name="T66" fmla="*/ 126 w 348"/>
                  <a:gd name="T67" fmla="*/ 117 h 294"/>
                  <a:gd name="T68" fmla="*/ 90 w 348"/>
                  <a:gd name="T69" fmla="*/ 107 h 294"/>
                  <a:gd name="T70" fmla="*/ 53 w 348"/>
                  <a:gd name="T71" fmla="*/ 121 h 294"/>
                  <a:gd name="T72" fmla="*/ 22 w 348"/>
                  <a:gd name="T73" fmla="*/ 134 h 294"/>
                  <a:gd name="T74" fmla="*/ 5 w 348"/>
                  <a:gd name="T75" fmla="*/ 159 h 294"/>
                  <a:gd name="T76" fmla="*/ 30 w 348"/>
                  <a:gd name="T77" fmla="*/ 172 h 294"/>
                  <a:gd name="T78" fmla="*/ 46 w 348"/>
                  <a:gd name="T79" fmla="*/ 204 h 294"/>
                  <a:gd name="T80" fmla="*/ 53 w 348"/>
                  <a:gd name="T81" fmla="*/ 213 h 294"/>
                  <a:gd name="T82" fmla="*/ 76 w 348"/>
                  <a:gd name="T83" fmla="*/ 198 h 294"/>
                  <a:gd name="T84" fmla="*/ 86 w 348"/>
                  <a:gd name="T85" fmla="*/ 207 h 294"/>
                  <a:gd name="T86" fmla="*/ 115 w 348"/>
                  <a:gd name="T87" fmla="*/ 207 h 294"/>
                  <a:gd name="T88" fmla="*/ 127 w 348"/>
                  <a:gd name="T89" fmla="*/ 200 h 294"/>
                  <a:gd name="T90" fmla="*/ 142 w 348"/>
                  <a:gd name="T91" fmla="*/ 177 h 294"/>
                  <a:gd name="T92" fmla="*/ 155 w 348"/>
                  <a:gd name="T93" fmla="*/ 159 h 294"/>
                  <a:gd name="T94" fmla="*/ 169 w 348"/>
                  <a:gd name="T95" fmla="*/ 147 h 294"/>
                  <a:gd name="T96" fmla="*/ 180 w 348"/>
                  <a:gd name="T97" fmla="*/ 153 h 294"/>
                  <a:gd name="T98" fmla="*/ 186 w 348"/>
                  <a:gd name="T99" fmla="*/ 164 h 294"/>
                  <a:gd name="T100" fmla="*/ 203 w 348"/>
                  <a:gd name="T101" fmla="*/ 189 h 294"/>
                  <a:gd name="T102" fmla="*/ 221 w 348"/>
                  <a:gd name="T103" fmla="*/ 194 h 294"/>
                  <a:gd name="T104" fmla="*/ 216 w 348"/>
                  <a:gd name="T105" fmla="*/ 208 h 294"/>
                  <a:gd name="T106" fmla="*/ 198 w 348"/>
                  <a:gd name="T107" fmla="*/ 220 h 294"/>
                  <a:gd name="T108" fmla="*/ 199 w 348"/>
                  <a:gd name="T109" fmla="*/ 249 h 294"/>
                  <a:gd name="T110" fmla="*/ 226 w 348"/>
                  <a:gd name="T111" fmla="*/ 286 h 294"/>
                  <a:gd name="T112" fmla="*/ 250 w 348"/>
                  <a:gd name="T113" fmla="*/ 271 h 294"/>
                  <a:gd name="T114" fmla="*/ 262 w 348"/>
                  <a:gd name="T115" fmla="*/ 27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8" h="294">
                    <a:moveTo>
                      <a:pt x="262" y="267"/>
                    </a:moveTo>
                    <a:cubicBezTo>
                      <a:pt x="261" y="267"/>
                      <a:pt x="260" y="267"/>
                      <a:pt x="259" y="266"/>
                    </a:cubicBezTo>
                    <a:cubicBezTo>
                      <a:pt x="258" y="266"/>
                      <a:pt x="257" y="265"/>
                      <a:pt x="256" y="264"/>
                    </a:cubicBezTo>
                    <a:cubicBezTo>
                      <a:pt x="253" y="262"/>
                      <a:pt x="251" y="264"/>
                      <a:pt x="251" y="260"/>
                    </a:cubicBezTo>
                    <a:cubicBezTo>
                      <a:pt x="251" y="258"/>
                      <a:pt x="252" y="256"/>
                      <a:pt x="252" y="255"/>
                    </a:cubicBezTo>
                    <a:cubicBezTo>
                      <a:pt x="254" y="252"/>
                      <a:pt x="258" y="251"/>
                      <a:pt x="260" y="248"/>
                    </a:cubicBezTo>
                    <a:cubicBezTo>
                      <a:pt x="261" y="247"/>
                      <a:pt x="261" y="245"/>
                      <a:pt x="262" y="243"/>
                    </a:cubicBezTo>
                    <a:cubicBezTo>
                      <a:pt x="263" y="242"/>
                      <a:pt x="263" y="240"/>
                      <a:pt x="263" y="239"/>
                    </a:cubicBezTo>
                    <a:cubicBezTo>
                      <a:pt x="264" y="237"/>
                      <a:pt x="265" y="236"/>
                      <a:pt x="266" y="234"/>
                    </a:cubicBezTo>
                    <a:cubicBezTo>
                      <a:pt x="266" y="233"/>
                      <a:pt x="266" y="232"/>
                      <a:pt x="266" y="231"/>
                    </a:cubicBezTo>
                    <a:cubicBezTo>
                      <a:pt x="266" y="227"/>
                      <a:pt x="268" y="225"/>
                      <a:pt x="268" y="221"/>
                    </a:cubicBezTo>
                    <a:cubicBezTo>
                      <a:pt x="268" y="220"/>
                      <a:pt x="267" y="218"/>
                      <a:pt x="268" y="217"/>
                    </a:cubicBezTo>
                    <a:cubicBezTo>
                      <a:pt x="269" y="213"/>
                      <a:pt x="272" y="210"/>
                      <a:pt x="269" y="207"/>
                    </a:cubicBezTo>
                    <a:cubicBezTo>
                      <a:pt x="268" y="206"/>
                      <a:pt x="265" y="205"/>
                      <a:pt x="266" y="204"/>
                    </a:cubicBezTo>
                    <a:cubicBezTo>
                      <a:pt x="269" y="203"/>
                      <a:pt x="272" y="204"/>
                      <a:pt x="275" y="204"/>
                    </a:cubicBezTo>
                    <a:cubicBezTo>
                      <a:pt x="278" y="203"/>
                      <a:pt x="279" y="201"/>
                      <a:pt x="282" y="199"/>
                    </a:cubicBezTo>
                    <a:cubicBezTo>
                      <a:pt x="284" y="198"/>
                      <a:pt x="287" y="197"/>
                      <a:pt x="289" y="196"/>
                    </a:cubicBezTo>
                    <a:cubicBezTo>
                      <a:pt x="289" y="195"/>
                      <a:pt x="289" y="193"/>
                      <a:pt x="290" y="193"/>
                    </a:cubicBezTo>
                    <a:cubicBezTo>
                      <a:pt x="291" y="192"/>
                      <a:pt x="293" y="193"/>
                      <a:pt x="294" y="193"/>
                    </a:cubicBezTo>
                    <a:cubicBezTo>
                      <a:pt x="293" y="196"/>
                      <a:pt x="301" y="197"/>
                      <a:pt x="302" y="195"/>
                    </a:cubicBezTo>
                    <a:cubicBezTo>
                      <a:pt x="303" y="194"/>
                      <a:pt x="302" y="191"/>
                      <a:pt x="302" y="190"/>
                    </a:cubicBezTo>
                    <a:cubicBezTo>
                      <a:pt x="301" y="188"/>
                      <a:pt x="302" y="187"/>
                      <a:pt x="303" y="185"/>
                    </a:cubicBezTo>
                    <a:cubicBezTo>
                      <a:pt x="304" y="184"/>
                      <a:pt x="304" y="182"/>
                      <a:pt x="305" y="181"/>
                    </a:cubicBezTo>
                    <a:cubicBezTo>
                      <a:pt x="306" y="180"/>
                      <a:pt x="308" y="178"/>
                      <a:pt x="309" y="177"/>
                    </a:cubicBezTo>
                    <a:cubicBezTo>
                      <a:pt x="311" y="176"/>
                      <a:pt x="312" y="177"/>
                      <a:pt x="314" y="177"/>
                    </a:cubicBezTo>
                    <a:cubicBezTo>
                      <a:pt x="315" y="177"/>
                      <a:pt x="317" y="177"/>
                      <a:pt x="318" y="177"/>
                    </a:cubicBezTo>
                    <a:cubicBezTo>
                      <a:pt x="318" y="176"/>
                      <a:pt x="319" y="175"/>
                      <a:pt x="319" y="175"/>
                    </a:cubicBezTo>
                    <a:cubicBezTo>
                      <a:pt x="320" y="173"/>
                      <a:pt x="323" y="173"/>
                      <a:pt x="323" y="170"/>
                    </a:cubicBezTo>
                    <a:cubicBezTo>
                      <a:pt x="323" y="168"/>
                      <a:pt x="322" y="167"/>
                      <a:pt x="321" y="165"/>
                    </a:cubicBezTo>
                    <a:cubicBezTo>
                      <a:pt x="321" y="164"/>
                      <a:pt x="320" y="164"/>
                      <a:pt x="320" y="163"/>
                    </a:cubicBezTo>
                    <a:cubicBezTo>
                      <a:pt x="320" y="161"/>
                      <a:pt x="320" y="161"/>
                      <a:pt x="319" y="160"/>
                    </a:cubicBezTo>
                    <a:cubicBezTo>
                      <a:pt x="318" y="159"/>
                      <a:pt x="318" y="161"/>
                      <a:pt x="317" y="159"/>
                    </a:cubicBezTo>
                    <a:cubicBezTo>
                      <a:pt x="316" y="156"/>
                      <a:pt x="318" y="154"/>
                      <a:pt x="319" y="152"/>
                    </a:cubicBezTo>
                    <a:cubicBezTo>
                      <a:pt x="320" y="150"/>
                      <a:pt x="319" y="148"/>
                      <a:pt x="319" y="147"/>
                    </a:cubicBezTo>
                    <a:cubicBezTo>
                      <a:pt x="318" y="145"/>
                      <a:pt x="319" y="144"/>
                      <a:pt x="320" y="143"/>
                    </a:cubicBezTo>
                    <a:cubicBezTo>
                      <a:pt x="321" y="143"/>
                      <a:pt x="322" y="143"/>
                      <a:pt x="323" y="143"/>
                    </a:cubicBezTo>
                    <a:cubicBezTo>
                      <a:pt x="323" y="142"/>
                      <a:pt x="323" y="142"/>
                      <a:pt x="324" y="142"/>
                    </a:cubicBezTo>
                    <a:cubicBezTo>
                      <a:pt x="325" y="140"/>
                      <a:pt x="329" y="139"/>
                      <a:pt x="330" y="138"/>
                    </a:cubicBezTo>
                    <a:cubicBezTo>
                      <a:pt x="330" y="137"/>
                      <a:pt x="330" y="135"/>
                      <a:pt x="330" y="134"/>
                    </a:cubicBezTo>
                    <a:cubicBezTo>
                      <a:pt x="330" y="133"/>
                      <a:pt x="330" y="133"/>
                      <a:pt x="330" y="132"/>
                    </a:cubicBezTo>
                    <a:cubicBezTo>
                      <a:pt x="329" y="131"/>
                      <a:pt x="328" y="131"/>
                      <a:pt x="328" y="129"/>
                    </a:cubicBezTo>
                    <a:cubicBezTo>
                      <a:pt x="329" y="128"/>
                      <a:pt x="330" y="126"/>
                      <a:pt x="331" y="125"/>
                    </a:cubicBezTo>
                    <a:cubicBezTo>
                      <a:pt x="334" y="122"/>
                      <a:pt x="337" y="121"/>
                      <a:pt x="338" y="118"/>
                    </a:cubicBezTo>
                    <a:cubicBezTo>
                      <a:pt x="339" y="116"/>
                      <a:pt x="339" y="114"/>
                      <a:pt x="340" y="113"/>
                    </a:cubicBezTo>
                    <a:cubicBezTo>
                      <a:pt x="342" y="111"/>
                      <a:pt x="343" y="112"/>
                      <a:pt x="344" y="109"/>
                    </a:cubicBezTo>
                    <a:cubicBezTo>
                      <a:pt x="344" y="107"/>
                      <a:pt x="344" y="105"/>
                      <a:pt x="344" y="103"/>
                    </a:cubicBezTo>
                    <a:cubicBezTo>
                      <a:pt x="344" y="101"/>
                      <a:pt x="345" y="100"/>
                      <a:pt x="346" y="99"/>
                    </a:cubicBezTo>
                    <a:cubicBezTo>
                      <a:pt x="347" y="96"/>
                      <a:pt x="347" y="93"/>
                      <a:pt x="347" y="90"/>
                    </a:cubicBezTo>
                    <a:cubicBezTo>
                      <a:pt x="347" y="88"/>
                      <a:pt x="346" y="87"/>
                      <a:pt x="346" y="85"/>
                    </a:cubicBezTo>
                    <a:cubicBezTo>
                      <a:pt x="346" y="83"/>
                      <a:pt x="348" y="82"/>
                      <a:pt x="348" y="81"/>
                    </a:cubicBezTo>
                    <a:cubicBezTo>
                      <a:pt x="347" y="80"/>
                      <a:pt x="346" y="79"/>
                      <a:pt x="346" y="78"/>
                    </a:cubicBezTo>
                    <a:cubicBezTo>
                      <a:pt x="346" y="77"/>
                      <a:pt x="347" y="77"/>
                      <a:pt x="347" y="76"/>
                    </a:cubicBezTo>
                    <a:cubicBezTo>
                      <a:pt x="347" y="75"/>
                      <a:pt x="347" y="74"/>
                      <a:pt x="347" y="73"/>
                    </a:cubicBezTo>
                    <a:cubicBezTo>
                      <a:pt x="345" y="73"/>
                      <a:pt x="344" y="73"/>
                      <a:pt x="343" y="72"/>
                    </a:cubicBezTo>
                    <a:cubicBezTo>
                      <a:pt x="338" y="71"/>
                      <a:pt x="337" y="65"/>
                      <a:pt x="335" y="61"/>
                    </a:cubicBezTo>
                    <a:cubicBezTo>
                      <a:pt x="334" y="58"/>
                      <a:pt x="335" y="56"/>
                      <a:pt x="332" y="56"/>
                    </a:cubicBezTo>
                    <a:cubicBezTo>
                      <a:pt x="330" y="56"/>
                      <a:pt x="328" y="55"/>
                      <a:pt x="326" y="55"/>
                    </a:cubicBezTo>
                    <a:cubicBezTo>
                      <a:pt x="324" y="55"/>
                      <a:pt x="322" y="58"/>
                      <a:pt x="320" y="55"/>
                    </a:cubicBezTo>
                    <a:cubicBezTo>
                      <a:pt x="319" y="54"/>
                      <a:pt x="318" y="52"/>
                      <a:pt x="317" y="50"/>
                    </a:cubicBezTo>
                    <a:cubicBezTo>
                      <a:pt x="315" y="47"/>
                      <a:pt x="312" y="41"/>
                      <a:pt x="313" y="37"/>
                    </a:cubicBezTo>
                    <a:cubicBezTo>
                      <a:pt x="314" y="34"/>
                      <a:pt x="310" y="28"/>
                      <a:pt x="313" y="26"/>
                    </a:cubicBezTo>
                    <a:cubicBezTo>
                      <a:pt x="314" y="25"/>
                      <a:pt x="313" y="17"/>
                      <a:pt x="313" y="15"/>
                    </a:cubicBezTo>
                    <a:cubicBezTo>
                      <a:pt x="313" y="13"/>
                      <a:pt x="300" y="15"/>
                      <a:pt x="297" y="13"/>
                    </a:cubicBezTo>
                    <a:cubicBezTo>
                      <a:pt x="295" y="10"/>
                      <a:pt x="290" y="14"/>
                      <a:pt x="288" y="10"/>
                    </a:cubicBezTo>
                    <a:cubicBezTo>
                      <a:pt x="286" y="8"/>
                      <a:pt x="282" y="4"/>
                      <a:pt x="278" y="5"/>
                    </a:cubicBezTo>
                    <a:cubicBezTo>
                      <a:pt x="275" y="6"/>
                      <a:pt x="274" y="13"/>
                      <a:pt x="272" y="16"/>
                    </a:cubicBezTo>
                    <a:cubicBezTo>
                      <a:pt x="270" y="19"/>
                      <a:pt x="267" y="22"/>
                      <a:pt x="263" y="25"/>
                    </a:cubicBezTo>
                    <a:cubicBezTo>
                      <a:pt x="259" y="28"/>
                      <a:pt x="255" y="25"/>
                      <a:pt x="250" y="25"/>
                    </a:cubicBezTo>
                    <a:cubicBezTo>
                      <a:pt x="245" y="26"/>
                      <a:pt x="242" y="23"/>
                      <a:pt x="237" y="24"/>
                    </a:cubicBezTo>
                    <a:cubicBezTo>
                      <a:pt x="229" y="24"/>
                      <a:pt x="232" y="7"/>
                      <a:pt x="225" y="5"/>
                    </a:cubicBezTo>
                    <a:cubicBezTo>
                      <a:pt x="222" y="4"/>
                      <a:pt x="219" y="2"/>
                      <a:pt x="216" y="0"/>
                    </a:cubicBezTo>
                    <a:cubicBezTo>
                      <a:pt x="216" y="1"/>
                      <a:pt x="216" y="3"/>
                      <a:pt x="216" y="4"/>
                    </a:cubicBezTo>
                    <a:cubicBezTo>
                      <a:pt x="215" y="6"/>
                      <a:pt x="214" y="6"/>
                      <a:pt x="212" y="7"/>
                    </a:cubicBezTo>
                    <a:cubicBezTo>
                      <a:pt x="211" y="8"/>
                      <a:pt x="210" y="9"/>
                      <a:pt x="209" y="10"/>
                    </a:cubicBezTo>
                    <a:cubicBezTo>
                      <a:pt x="209" y="10"/>
                      <a:pt x="207" y="10"/>
                      <a:pt x="207" y="10"/>
                    </a:cubicBezTo>
                    <a:cubicBezTo>
                      <a:pt x="206" y="10"/>
                      <a:pt x="206" y="9"/>
                      <a:pt x="206" y="8"/>
                    </a:cubicBezTo>
                    <a:cubicBezTo>
                      <a:pt x="204" y="8"/>
                      <a:pt x="202" y="9"/>
                      <a:pt x="201" y="10"/>
                    </a:cubicBezTo>
                    <a:cubicBezTo>
                      <a:pt x="200" y="10"/>
                      <a:pt x="198" y="11"/>
                      <a:pt x="198" y="11"/>
                    </a:cubicBezTo>
                    <a:cubicBezTo>
                      <a:pt x="197" y="12"/>
                      <a:pt x="197" y="12"/>
                      <a:pt x="197" y="13"/>
                    </a:cubicBezTo>
                    <a:cubicBezTo>
                      <a:pt x="197" y="14"/>
                      <a:pt x="196" y="16"/>
                      <a:pt x="196" y="16"/>
                    </a:cubicBezTo>
                    <a:cubicBezTo>
                      <a:pt x="196" y="18"/>
                      <a:pt x="196" y="17"/>
                      <a:pt x="196" y="19"/>
                    </a:cubicBezTo>
                    <a:cubicBezTo>
                      <a:pt x="197" y="21"/>
                      <a:pt x="196" y="23"/>
                      <a:pt x="196" y="25"/>
                    </a:cubicBezTo>
                    <a:cubicBezTo>
                      <a:pt x="195" y="27"/>
                      <a:pt x="194" y="29"/>
                      <a:pt x="193" y="31"/>
                    </a:cubicBezTo>
                    <a:cubicBezTo>
                      <a:pt x="192" y="33"/>
                      <a:pt x="191" y="33"/>
                      <a:pt x="191" y="36"/>
                    </a:cubicBezTo>
                    <a:cubicBezTo>
                      <a:pt x="191" y="40"/>
                      <a:pt x="192" y="44"/>
                      <a:pt x="190" y="48"/>
                    </a:cubicBezTo>
                    <a:cubicBezTo>
                      <a:pt x="190" y="50"/>
                      <a:pt x="188" y="51"/>
                      <a:pt x="187" y="53"/>
                    </a:cubicBezTo>
                    <a:cubicBezTo>
                      <a:pt x="186" y="55"/>
                      <a:pt x="184" y="57"/>
                      <a:pt x="183" y="58"/>
                    </a:cubicBezTo>
                    <a:cubicBezTo>
                      <a:pt x="183" y="60"/>
                      <a:pt x="185" y="62"/>
                      <a:pt x="185" y="64"/>
                    </a:cubicBezTo>
                    <a:cubicBezTo>
                      <a:pt x="185" y="67"/>
                      <a:pt x="184" y="67"/>
                      <a:pt x="182" y="68"/>
                    </a:cubicBezTo>
                    <a:cubicBezTo>
                      <a:pt x="180" y="69"/>
                      <a:pt x="178" y="69"/>
                      <a:pt x="176" y="70"/>
                    </a:cubicBezTo>
                    <a:cubicBezTo>
                      <a:pt x="175" y="71"/>
                      <a:pt x="173" y="72"/>
                      <a:pt x="171" y="73"/>
                    </a:cubicBezTo>
                    <a:cubicBezTo>
                      <a:pt x="169" y="73"/>
                      <a:pt x="167" y="72"/>
                      <a:pt x="165" y="72"/>
                    </a:cubicBezTo>
                    <a:cubicBezTo>
                      <a:pt x="163" y="72"/>
                      <a:pt x="161" y="72"/>
                      <a:pt x="159" y="73"/>
                    </a:cubicBezTo>
                    <a:cubicBezTo>
                      <a:pt x="159" y="74"/>
                      <a:pt x="158" y="75"/>
                      <a:pt x="157" y="76"/>
                    </a:cubicBezTo>
                    <a:cubicBezTo>
                      <a:pt x="158" y="76"/>
                      <a:pt x="159" y="76"/>
                      <a:pt x="160" y="77"/>
                    </a:cubicBezTo>
                    <a:cubicBezTo>
                      <a:pt x="162" y="78"/>
                      <a:pt x="164" y="83"/>
                      <a:pt x="163" y="86"/>
                    </a:cubicBezTo>
                    <a:cubicBezTo>
                      <a:pt x="161" y="90"/>
                      <a:pt x="156" y="87"/>
                      <a:pt x="155" y="92"/>
                    </a:cubicBezTo>
                    <a:cubicBezTo>
                      <a:pt x="155" y="96"/>
                      <a:pt x="156" y="100"/>
                      <a:pt x="156" y="104"/>
                    </a:cubicBezTo>
                    <a:cubicBezTo>
                      <a:pt x="155" y="108"/>
                      <a:pt x="151" y="112"/>
                      <a:pt x="148" y="113"/>
                    </a:cubicBezTo>
                    <a:cubicBezTo>
                      <a:pt x="147" y="114"/>
                      <a:pt x="146" y="116"/>
                      <a:pt x="144" y="116"/>
                    </a:cubicBezTo>
                    <a:cubicBezTo>
                      <a:pt x="142" y="117"/>
                      <a:pt x="139" y="116"/>
                      <a:pt x="137" y="115"/>
                    </a:cubicBezTo>
                    <a:cubicBezTo>
                      <a:pt x="133" y="115"/>
                      <a:pt x="130" y="117"/>
                      <a:pt x="126" y="117"/>
                    </a:cubicBezTo>
                    <a:cubicBezTo>
                      <a:pt x="122" y="117"/>
                      <a:pt x="120" y="113"/>
                      <a:pt x="117" y="112"/>
                    </a:cubicBezTo>
                    <a:cubicBezTo>
                      <a:pt x="112" y="112"/>
                      <a:pt x="108" y="108"/>
                      <a:pt x="103" y="109"/>
                    </a:cubicBezTo>
                    <a:cubicBezTo>
                      <a:pt x="98" y="109"/>
                      <a:pt x="95" y="106"/>
                      <a:pt x="90" y="107"/>
                    </a:cubicBezTo>
                    <a:cubicBezTo>
                      <a:pt x="85" y="108"/>
                      <a:pt x="80" y="109"/>
                      <a:pt x="75" y="108"/>
                    </a:cubicBezTo>
                    <a:cubicBezTo>
                      <a:pt x="71" y="108"/>
                      <a:pt x="67" y="107"/>
                      <a:pt x="64" y="111"/>
                    </a:cubicBezTo>
                    <a:cubicBezTo>
                      <a:pt x="62" y="114"/>
                      <a:pt x="57" y="119"/>
                      <a:pt x="53" y="121"/>
                    </a:cubicBezTo>
                    <a:cubicBezTo>
                      <a:pt x="49" y="122"/>
                      <a:pt x="45" y="120"/>
                      <a:pt x="41" y="122"/>
                    </a:cubicBezTo>
                    <a:cubicBezTo>
                      <a:pt x="38" y="125"/>
                      <a:pt x="34" y="127"/>
                      <a:pt x="31" y="129"/>
                    </a:cubicBezTo>
                    <a:cubicBezTo>
                      <a:pt x="28" y="131"/>
                      <a:pt x="22" y="130"/>
                      <a:pt x="22" y="134"/>
                    </a:cubicBezTo>
                    <a:cubicBezTo>
                      <a:pt x="21" y="139"/>
                      <a:pt x="20" y="145"/>
                      <a:pt x="15" y="146"/>
                    </a:cubicBezTo>
                    <a:cubicBezTo>
                      <a:pt x="11" y="147"/>
                      <a:pt x="7" y="147"/>
                      <a:pt x="4" y="149"/>
                    </a:cubicBezTo>
                    <a:cubicBezTo>
                      <a:pt x="0" y="153"/>
                      <a:pt x="4" y="156"/>
                      <a:pt x="5" y="159"/>
                    </a:cubicBezTo>
                    <a:cubicBezTo>
                      <a:pt x="7" y="163"/>
                      <a:pt x="11" y="162"/>
                      <a:pt x="15" y="163"/>
                    </a:cubicBezTo>
                    <a:cubicBezTo>
                      <a:pt x="19" y="164"/>
                      <a:pt x="24" y="159"/>
                      <a:pt x="28" y="163"/>
                    </a:cubicBezTo>
                    <a:cubicBezTo>
                      <a:pt x="31" y="166"/>
                      <a:pt x="29" y="168"/>
                      <a:pt x="30" y="172"/>
                    </a:cubicBezTo>
                    <a:cubicBezTo>
                      <a:pt x="33" y="179"/>
                      <a:pt x="38" y="186"/>
                      <a:pt x="40" y="194"/>
                    </a:cubicBezTo>
                    <a:cubicBezTo>
                      <a:pt x="41" y="196"/>
                      <a:pt x="41" y="199"/>
                      <a:pt x="43" y="200"/>
                    </a:cubicBezTo>
                    <a:cubicBezTo>
                      <a:pt x="45" y="201"/>
                      <a:pt x="46" y="202"/>
                      <a:pt x="46" y="204"/>
                    </a:cubicBezTo>
                    <a:cubicBezTo>
                      <a:pt x="45" y="208"/>
                      <a:pt x="41" y="210"/>
                      <a:pt x="40" y="214"/>
                    </a:cubicBezTo>
                    <a:cubicBezTo>
                      <a:pt x="38" y="218"/>
                      <a:pt x="44" y="220"/>
                      <a:pt x="47" y="220"/>
                    </a:cubicBezTo>
                    <a:cubicBezTo>
                      <a:pt x="49" y="219"/>
                      <a:pt x="51" y="215"/>
                      <a:pt x="53" y="213"/>
                    </a:cubicBezTo>
                    <a:cubicBezTo>
                      <a:pt x="56" y="209"/>
                      <a:pt x="57" y="205"/>
                      <a:pt x="63" y="204"/>
                    </a:cubicBezTo>
                    <a:cubicBezTo>
                      <a:pt x="68" y="203"/>
                      <a:pt x="69" y="204"/>
                      <a:pt x="72" y="200"/>
                    </a:cubicBezTo>
                    <a:cubicBezTo>
                      <a:pt x="73" y="199"/>
                      <a:pt x="75" y="199"/>
                      <a:pt x="76" y="198"/>
                    </a:cubicBezTo>
                    <a:cubicBezTo>
                      <a:pt x="78" y="197"/>
                      <a:pt x="78" y="195"/>
                      <a:pt x="80" y="193"/>
                    </a:cubicBezTo>
                    <a:cubicBezTo>
                      <a:pt x="83" y="191"/>
                      <a:pt x="86" y="193"/>
                      <a:pt x="88" y="196"/>
                    </a:cubicBezTo>
                    <a:cubicBezTo>
                      <a:pt x="92" y="200"/>
                      <a:pt x="89" y="203"/>
                      <a:pt x="86" y="207"/>
                    </a:cubicBezTo>
                    <a:cubicBezTo>
                      <a:pt x="88" y="207"/>
                      <a:pt x="91" y="207"/>
                      <a:pt x="93" y="207"/>
                    </a:cubicBezTo>
                    <a:cubicBezTo>
                      <a:pt x="92" y="201"/>
                      <a:pt x="100" y="205"/>
                      <a:pt x="103" y="206"/>
                    </a:cubicBezTo>
                    <a:cubicBezTo>
                      <a:pt x="107" y="207"/>
                      <a:pt x="112" y="206"/>
                      <a:pt x="115" y="207"/>
                    </a:cubicBezTo>
                    <a:cubicBezTo>
                      <a:pt x="115" y="204"/>
                      <a:pt x="116" y="203"/>
                      <a:pt x="119" y="201"/>
                    </a:cubicBezTo>
                    <a:cubicBezTo>
                      <a:pt x="120" y="200"/>
                      <a:pt x="121" y="198"/>
                      <a:pt x="123" y="198"/>
                    </a:cubicBezTo>
                    <a:cubicBezTo>
                      <a:pt x="124" y="198"/>
                      <a:pt x="126" y="200"/>
                      <a:pt x="127" y="200"/>
                    </a:cubicBezTo>
                    <a:cubicBezTo>
                      <a:pt x="131" y="198"/>
                      <a:pt x="128" y="185"/>
                      <a:pt x="130" y="181"/>
                    </a:cubicBezTo>
                    <a:cubicBezTo>
                      <a:pt x="132" y="178"/>
                      <a:pt x="133" y="182"/>
                      <a:pt x="136" y="182"/>
                    </a:cubicBezTo>
                    <a:cubicBezTo>
                      <a:pt x="141" y="183"/>
                      <a:pt x="140" y="180"/>
                      <a:pt x="142" y="177"/>
                    </a:cubicBezTo>
                    <a:cubicBezTo>
                      <a:pt x="145" y="175"/>
                      <a:pt x="147" y="175"/>
                      <a:pt x="149" y="172"/>
                    </a:cubicBezTo>
                    <a:cubicBezTo>
                      <a:pt x="152" y="168"/>
                      <a:pt x="151" y="166"/>
                      <a:pt x="153" y="162"/>
                    </a:cubicBezTo>
                    <a:cubicBezTo>
                      <a:pt x="153" y="161"/>
                      <a:pt x="155" y="160"/>
                      <a:pt x="155" y="159"/>
                    </a:cubicBezTo>
                    <a:cubicBezTo>
                      <a:pt x="155" y="157"/>
                      <a:pt x="151" y="155"/>
                      <a:pt x="151" y="154"/>
                    </a:cubicBezTo>
                    <a:cubicBezTo>
                      <a:pt x="151" y="152"/>
                      <a:pt x="158" y="148"/>
                      <a:pt x="159" y="147"/>
                    </a:cubicBezTo>
                    <a:cubicBezTo>
                      <a:pt x="162" y="146"/>
                      <a:pt x="166" y="147"/>
                      <a:pt x="169" y="147"/>
                    </a:cubicBezTo>
                    <a:cubicBezTo>
                      <a:pt x="171" y="147"/>
                      <a:pt x="176" y="145"/>
                      <a:pt x="178" y="146"/>
                    </a:cubicBezTo>
                    <a:cubicBezTo>
                      <a:pt x="179" y="147"/>
                      <a:pt x="178" y="149"/>
                      <a:pt x="178" y="150"/>
                    </a:cubicBezTo>
                    <a:cubicBezTo>
                      <a:pt x="179" y="152"/>
                      <a:pt x="179" y="152"/>
                      <a:pt x="180" y="153"/>
                    </a:cubicBezTo>
                    <a:cubicBezTo>
                      <a:pt x="181" y="154"/>
                      <a:pt x="183" y="155"/>
                      <a:pt x="184" y="156"/>
                    </a:cubicBezTo>
                    <a:cubicBezTo>
                      <a:pt x="184" y="157"/>
                      <a:pt x="183" y="159"/>
                      <a:pt x="184" y="161"/>
                    </a:cubicBezTo>
                    <a:cubicBezTo>
                      <a:pt x="184" y="162"/>
                      <a:pt x="186" y="163"/>
                      <a:pt x="186" y="164"/>
                    </a:cubicBezTo>
                    <a:cubicBezTo>
                      <a:pt x="187" y="166"/>
                      <a:pt x="186" y="167"/>
                      <a:pt x="186" y="168"/>
                    </a:cubicBezTo>
                    <a:cubicBezTo>
                      <a:pt x="187" y="172"/>
                      <a:pt x="188" y="176"/>
                      <a:pt x="190" y="179"/>
                    </a:cubicBezTo>
                    <a:cubicBezTo>
                      <a:pt x="194" y="184"/>
                      <a:pt x="199" y="185"/>
                      <a:pt x="203" y="189"/>
                    </a:cubicBezTo>
                    <a:cubicBezTo>
                      <a:pt x="206" y="191"/>
                      <a:pt x="207" y="192"/>
                      <a:pt x="210" y="194"/>
                    </a:cubicBezTo>
                    <a:cubicBezTo>
                      <a:pt x="212" y="194"/>
                      <a:pt x="215" y="194"/>
                      <a:pt x="217" y="196"/>
                    </a:cubicBezTo>
                    <a:cubicBezTo>
                      <a:pt x="218" y="194"/>
                      <a:pt x="220" y="195"/>
                      <a:pt x="221" y="194"/>
                    </a:cubicBezTo>
                    <a:cubicBezTo>
                      <a:pt x="222" y="196"/>
                      <a:pt x="221" y="198"/>
                      <a:pt x="222" y="199"/>
                    </a:cubicBezTo>
                    <a:cubicBezTo>
                      <a:pt x="222" y="201"/>
                      <a:pt x="223" y="202"/>
                      <a:pt x="223" y="204"/>
                    </a:cubicBezTo>
                    <a:cubicBezTo>
                      <a:pt x="220" y="204"/>
                      <a:pt x="218" y="206"/>
                      <a:pt x="216" y="208"/>
                    </a:cubicBezTo>
                    <a:cubicBezTo>
                      <a:pt x="213" y="209"/>
                      <a:pt x="212" y="209"/>
                      <a:pt x="209" y="210"/>
                    </a:cubicBezTo>
                    <a:cubicBezTo>
                      <a:pt x="205" y="211"/>
                      <a:pt x="203" y="213"/>
                      <a:pt x="201" y="215"/>
                    </a:cubicBezTo>
                    <a:cubicBezTo>
                      <a:pt x="198" y="217"/>
                      <a:pt x="199" y="217"/>
                      <a:pt x="198" y="220"/>
                    </a:cubicBezTo>
                    <a:cubicBezTo>
                      <a:pt x="197" y="223"/>
                      <a:pt x="194" y="225"/>
                      <a:pt x="193" y="227"/>
                    </a:cubicBezTo>
                    <a:cubicBezTo>
                      <a:pt x="191" y="233"/>
                      <a:pt x="195" y="239"/>
                      <a:pt x="196" y="244"/>
                    </a:cubicBezTo>
                    <a:cubicBezTo>
                      <a:pt x="196" y="248"/>
                      <a:pt x="196" y="247"/>
                      <a:pt x="199" y="249"/>
                    </a:cubicBezTo>
                    <a:cubicBezTo>
                      <a:pt x="204" y="252"/>
                      <a:pt x="203" y="259"/>
                      <a:pt x="204" y="264"/>
                    </a:cubicBezTo>
                    <a:cubicBezTo>
                      <a:pt x="206" y="275"/>
                      <a:pt x="201" y="287"/>
                      <a:pt x="214" y="292"/>
                    </a:cubicBezTo>
                    <a:cubicBezTo>
                      <a:pt x="219" y="294"/>
                      <a:pt x="223" y="291"/>
                      <a:pt x="226" y="286"/>
                    </a:cubicBezTo>
                    <a:cubicBezTo>
                      <a:pt x="228" y="281"/>
                      <a:pt x="229" y="277"/>
                      <a:pt x="235" y="275"/>
                    </a:cubicBezTo>
                    <a:cubicBezTo>
                      <a:pt x="238" y="274"/>
                      <a:pt x="239" y="272"/>
                      <a:pt x="242" y="271"/>
                    </a:cubicBezTo>
                    <a:cubicBezTo>
                      <a:pt x="245" y="269"/>
                      <a:pt x="247" y="269"/>
                      <a:pt x="250" y="271"/>
                    </a:cubicBezTo>
                    <a:cubicBezTo>
                      <a:pt x="252" y="272"/>
                      <a:pt x="254" y="276"/>
                      <a:pt x="256" y="277"/>
                    </a:cubicBezTo>
                    <a:cubicBezTo>
                      <a:pt x="260" y="279"/>
                      <a:pt x="260" y="276"/>
                      <a:pt x="262" y="275"/>
                    </a:cubicBezTo>
                    <a:cubicBezTo>
                      <a:pt x="262" y="274"/>
                      <a:pt x="262" y="273"/>
                      <a:pt x="262" y="272"/>
                    </a:cubicBezTo>
                    <a:cubicBezTo>
                      <a:pt x="263" y="271"/>
                      <a:pt x="263" y="268"/>
                      <a:pt x="262" y="267"/>
                    </a:cubicBezTo>
                    <a:close/>
                  </a:path>
                </a:pathLst>
              </a:custGeom>
              <a:grpFill/>
              <a:ln w="7620" cap="rnd">
                <a:solidFill>
                  <a:srgbClr val="A5A5A5"/>
                </a:solidFill>
                <a:prstDash val="solid"/>
                <a:round/>
                <a:headEnd/>
                <a:tailEnd/>
              </a:ln>
            </p:spPr>
            <p:txBody>
              <a:bodyPr vert="horz" wrap="square" lIns="84406" tIns="42203" rIns="84406" bIns="42203" numCol="1" anchor="t" anchorCtr="0" compatLnSpc="1">
                <a:prstTxWarp prst="textNoShape">
                  <a:avLst/>
                </a:prstTxWarp>
              </a:bodyPr>
              <a:lstStyle/>
              <a:p>
                <a:endParaRPr lang="ja-JP" altLang="en-US" sz="1662" b="1">
                  <a:latin typeface="BIZ UDPゴシック" panose="020B0400000000000000" pitchFamily="50" charset="-128"/>
                  <a:ea typeface="BIZ UDPゴシック" panose="020B0400000000000000" pitchFamily="50" charset="-128"/>
                </a:endParaRPr>
              </a:p>
            </p:txBody>
          </p:sp>
          <p:sp>
            <p:nvSpPr>
              <p:cNvPr id="177" name="Freeform 62">
                <a:extLst>
                  <a:ext uri="{FF2B5EF4-FFF2-40B4-BE49-F238E27FC236}">
                    <a16:creationId xmlns:a16="http://schemas.microsoft.com/office/drawing/2014/main" id="{D656A765-E3B0-4B30-92E7-3C848C6A0FF2}"/>
                  </a:ext>
                </a:extLst>
              </p:cNvPr>
              <p:cNvSpPr>
                <a:spLocks/>
              </p:cNvSpPr>
              <p:nvPr/>
            </p:nvSpPr>
            <p:spPr bwMode="auto">
              <a:xfrm>
                <a:off x="6646863" y="4249738"/>
                <a:ext cx="906462" cy="881063"/>
              </a:xfrm>
              <a:custGeom>
                <a:avLst/>
                <a:gdLst>
                  <a:gd name="T0" fmla="*/ 140 w 242"/>
                  <a:gd name="T1" fmla="*/ 10 h 235"/>
                  <a:gd name="T2" fmla="*/ 139 w 242"/>
                  <a:gd name="T3" fmla="*/ 20 h 235"/>
                  <a:gd name="T4" fmla="*/ 129 w 242"/>
                  <a:gd name="T5" fmla="*/ 29 h 235"/>
                  <a:gd name="T6" fmla="*/ 118 w 242"/>
                  <a:gd name="T7" fmla="*/ 26 h 235"/>
                  <a:gd name="T8" fmla="*/ 109 w 242"/>
                  <a:gd name="T9" fmla="*/ 28 h 235"/>
                  <a:gd name="T10" fmla="*/ 101 w 242"/>
                  <a:gd name="T11" fmla="*/ 27 h 235"/>
                  <a:gd name="T12" fmla="*/ 82 w 242"/>
                  <a:gd name="T13" fmla="*/ 22 h 235"/>
                  <a:gd name="T14" fmla="*/ 71 w 242"/>
                  <a:gd name="T15" fmla="*/ 27 h 235"/>
                  <a:gd name="T16" fmla="*/ 56 w 242"/>
                  <a:gd name="T17" fmla="*/ 27 h 235"/>
                  <a:gd name="T18" fmla="*/ 51 w 242"/>
                  <a:gd name="T19" fmla="*/ 34 h 235"/>
                  <a:gd name="T20" fmla="*/ 46 w 242"/>
                  <a:gd name="T21" fmla="*/ 45 h 235"/>
                  <a:gd name="T22" fmla="*/ 32 w 242"/>
                  <a:gd name="T23" fmla="*/ 54 h 235"/>
                  <a:gd name="T24" fmla="*/ 15 w 242"/>
                  <a:gd name="T25" fmla="*/ 54 h 235"/>
                  <a:gd name="T26" fmla="*/ 2 w 242"/>
                  <a:gd name="T27" fmla="*/ 59 h 235"/>
                  <a:gd name="T28" fmla="*/ 1 w 242"/>
                  <a:gd name="T29" fmla="*/ 71 h 235"/>
                  <a:gd name="T30" fmla="*/ 13 w 242"/>
                  <a:gd name="T31" fmla="*/ 73 h 235"/>
                  <a:gd name="T32" fmla="*/ 22 w 242"/>
                  <a:gd name="T33" fmla="*/ 74 h 235"/>
                  <a:gd name="T34" fmla="*/ 23 w 242"/>
                  <a:gd name="T35" fmla="*/ 85 h 235"/>
                  <a:gd name="T36" fmla="*/ 27 w 242"/>
                  <a:gd name="T37" fmla="*/ 89 h 235"/>
                  <a:gd name="T38" fmla="*/ 33 w 242"/>
                  <a:gd name="T39" fmla="*/ 93 h 235"/>
                  <a:gd name="T40" fmla="*/ 38 w 242"/>
                  <a:gd name="T41" fmla="*/ 98 h 235"/>
                  <a:gd name="T42" fmla="*/ 43 w 242"/>
                  <a:gd name="T43" fmla="*/ 100 h 235"/>
                  <a:gd name="T44" fmla="*/ 59 w 242"/>
                  <a:gd name="T45" fmla="*/ 107 h 235"/>
                  <a:gd name="T46" fmla="*/ 59 w 242"/>
                  <a:gd name="T47" fmla="*/ 126 h 235"/>
                  <a:gd name="T48" fmla="*/ 47 w 242"/>
                  <a:gd name="T49" fmla="*/ 161 h 235"/>
                  <a:gd name="T50" fmla="*/ 45 w 242"/>
                  <a:gd name="T51" fmla="*/ 182 h 235"/>
                  <a:gd name="T52" fmla="*/ 48 w 242"/>
                  <a:gd name="T53" fmla="*/ 186 h 235"/>
                  <a:gd name="T54" fmla="*/ 47 w 242"/>
                  <a:gd name="T55" fmla="*/ 197 h 235"/>
                  <a:gd name="T56" fmla="*/ 49 w 242"/>
                  <a:gd name="T57" fmla="*/ 216 h 235"/>
                  <a:gd name="T58" fmla="*/ 55 w 242"/>
                  <a:gd name="T59" fmla="*/ 212 h 235"/>
                  <a:gd name="T60" fmla="*/ 58 w 242"/>
                  <a:gd name="T61" fmla="*/ 210 h 235"/>
                  <a:gd name="T62" fmla="*/ 69 w 242"/>
                  <a:gd name="T63" fmla="*/ 212 h 235"/>
                  <a:gd name="T64" fmla="*/ 74 w 242"/>
                  <a:gd name="T65" fmla="*/ 215 h 235"/>
                  <a:gd name="T66" fmla="*/ 78 w 242"/>
                  <a:gd name="T67" fmla="*/ 206 h 235"/>
                  <a:gd name="T68" fmla="*/ 95 w 242"/>
                  <a:gd name="T69" fmla="*/ 196 h 235"/>
                  <a:gd name="T70" fmla="*/ 93 w 242"/>
                  <a:gd name="T71" fmla="*/ 208 h 235"/>
                  <a:gd name="T72" fmla="*/ 93 w 242"/>
                  <a:gd name="T73" fmla="*/ 220 h 235"/>
                  <a:gd name="T74" fmla="*/ 101 w 242"/>
                  <a:gd name="T75" fmla="*/ 224 h 235"/>
                  <a:gd name="T76" fmla="*/ 107 w 242"/>
                  <a:gd name="T77" fmla="*/ 228 h 235"/>
                  <a:gd name="T78" fmla="*/ 114 w 242"/>
                  <a:gd name="T79" fmla="*/ 227 h 235"/>
                  <a:gd name="T80" fmla="*/ 126 w 242"/>
                  <a:gd name="T81" fmla="*/ 233 h 235"/>
                  <a:gd name="T82" fmla="*/ 145 w 242"/>
                  <a:gd name="T83" fmla="*/ 229 h 235"/>
                  <a:gd name="T84" fmla="*/ 149 w 242"/>
                  <a:gd name="T85" fmla="*/ 235 h 235"/>
                  <a:gd name="T86" fmla="*/ 159 w 242"/>
                  <a:gd name="T87" fmla="*/ 215 h 235"/>
                  <a:gd name="T88" fmla="*/ 152 w 242"/>
                  <a:gd name="T89" fmla="*/ 207 h 235"/>
                  <a:gd name="T90" fmla="*/ 162 w 242"/>
                  <a:gd name="T91" fmla="*/ 189 h 235"/>
                  <a:gd name="T92" fmla="*/ 167 w 242"/>
                  <a:gd name="T93" fmla="*/ 168 h 235"/>
                  <a:gd name="T94" fmla="*/ 184 w 242"/>
                  <a:gd name="T95" fmla="*/ 154 h 235"/>
                  <a:gd name="T96" fmla="*/ 208 w 242"/>
                  <a:gd name="T97" fmla="*/ 130 h 235"/>
                  <a:gd name="T98" fmla="*/ 208 w 242"/>
                  <a:gd name="T99" fmla="*/ 117 h 235"/>
                  <a:gd name="T100" fmla="*/ 207 w 242"/>
                  <a:gd name="T101" fmla="*/ 108 h 235"/>
                  <a:gd name="T102" fmla="*/ 218 w 242"/>
                  <a:gd name="T103" fmla="*/ 107 h 235"/>
                  <a:gd name="T104" fmla="*/ 239 w 242"/>
                  <a:gd name="T105" fmla="*/ 92 h 235"/>
                  <a:gd name="T106" fmla="*/ 234 w 242"/>
                  <a:gd name="T107" fmla="*/ 75 h 235"/>
                  <a:gd name="T108" fmla="*/ 230 w 242"/>
                  <a:gd name="T109" fmla="*/ 60 h 235"/>
                  <a:gd name="T110" fmla="*/ 224 w 242"/>
                  <a:gd name="T111" fmla="*/ 43 h 235"/>
                  <a:gd name="T112" fmla="*/ 218 w 242"/>
                  <a:gd name="T113" fmla="*/ 26 h 235"/>
                  <a:gd name="T114" fmla="*/ 209 w 242"/>
                  <a:gd name="T115" fmla="*/ 12 h 235"/>
                  <a:gd name="T116" fmla="*/ 195 w 242"/>
                  <a:gd name="T117" fmla="*/ 16 h 235"/>
                  <a:gd name="T118" fmla="*/ 163 w 242"/>
                  <a:gd name="T119" fmla="*/ 16 h 235"/>
                  <a:gd name="T120" fmla="*/ 145 w 242"/>
                  <a:gd name="T121" fmla="*/ 3 h 235"/>
                  <a:gd name="T122" fmla="*/ 140 w 242"/>
                  <a:gd name="T123" fmla="*/ 4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2" h="235">
                    <a:moveTo>
                      <a:pt x="140" y="4"/>
                    </a:moveTo>
                    <a:cubicBezTo>
                      <a:pt x="140" y="6"/>
                      <a:pt x="141" y="8"/>
                      <a:pt x="140" y="10"/>
                    </a:cubicBezTo>
                    <a:cubicBezTo>
                      <a:pt x="140" y="12"/>
                      <a:pt x="138" y="13"/>
                      <a:pt x="138" y="14"/>
                    </a:cubicBezTo>
                    <a:cubicBezTo>
                      <a:pt x="137" y="16"/>
                      <a:pt x="139" y="18"/>
                      <a:pt x="139" y="20"/>
                    </a:cubicBezTo>
                    <a:cubicBezTo>
                      <a:pt x="138" y="21"/>
                      <a:pt x="136" y="24"/>
                      <a:pt x="135" y="25"/>
                    </a:cubicBezTo>
                    <a:cubicBezTo>
                      <a:pt x="134" y="27"/>
                      <a:pt x="132" y="29"/>
                      <a:pt x="129" y="29"/>
                    </a:cubicBezTo>
                    <a:cubicBezTo>
                      <a:pt x="126" y="29"/>
                      <a:pt x="127" y="26"/>
                      <a:pt x="124" y="25"/>
                    </a:cubicBezTo>
                    <a:cubicBezTo>
                      <a:pt x="122" y="25"/>
                      <a:pt x="120" y="25"/>
                      <a:pt x="118" y="26"/>
                    </a:cubicBezTo>
                    <a:cubicBezTo>
                      <a:pt x="115" y="26"/>
                      <a:pt x="113" y="25"/>
                      <a:pt x="111" y="26"/>
                    </a:cubicBezTo>
                    <a:cubicBezTo>
                      <a:pt x="110" y="27"/>
                      <a:pt x="111" y="28"/>
                      <a:pt x="109" y="28"/>
                    </a:cubicBezTo>
                    <a:cubicBezTo>
                      <a:pt x="108" y="28"/>
                      <a:pt x="108" y="27"/>
                      <a:pt x="107" y="27"/>
                    </a:cubicBezTo>
                    <a:cubicBezTo>
                      <a:pt x="105" y="26"/>
                      <a:pt x="103" y="27"/>
                      <a:pt x="101" y="27"/>
                    </a:cubicBezTo>
                    <a:cubicBezTo>
                      <a:pt x="96" y="26"/>
                      <a:pt x="92" y="24"/>
                      <a:pt x="88" y="23"/>
                    </a:cubicBezTo>
                    <a:cubicBezTo>
                      <a:pt x="86" y="23"/>
                      <a:pt x="83" y="22"/>
                      <a:pt x="82" y="22"/>
                    </a:cubicBezTo>
                    <a:cubicBezTo>
                      <a:pt x="78" y="22"/>
                      <a:pt x="80" y="23"/>
                      <a:pt x="79" y="25"/>
                    </a:cubicBezTo>
                    <a:cubicBezTo>
                      <a:pt x="78" y="28"/>
                      <a:pt x="73" y="27"/>
                      <a:pt x="71" y="27"/>
                    </a:cubicBezTo>
                    <a:cubicBezTo>
                      <a:pt x="69" y="26"/>
                      <a:pt x="66" y="27"/>
                      <a:pt x="63" y="27"/>
                    </a:cubicBezTo>
                    <a:cubicBezTo>
                      <a:pt x="61" y="27"/>
                      <a:pt x="58" y="27"/>
                      <a:pt x="56" y="27"/>
                    </a:cubicBezTo>
                    <a:cubicBezTo>
                      <a:pt x="54" y="27"/>
                      <a:pt x="56" y="26"/>
                      <a:pt x="54" y="28"/>
                    </a:cubicBezTo>
                    <a:cubicBezTo>
                      <a:pt x="54" y="29"/>
                      <a:pt x="50" y="34"/>
                      <a:pt x="51" y="34"/>
                    </a:cubicBezTo>
                    <a:cubicBezTo>
                      <a:pt x="48" y="35"/>
                      <a:pt x="45" y="32"/>
                      <a:pt x="43" y="32"/>
                    </a:cubicBezTo>
                    <a:cubicBezTo>
                      <a:pt x="42" y="36"/>
                      <a:pt x="51" y="43"/>
                      <a:pt x="46" y="45"/>
                    </a:cubicBezTo>
                    <a:cubicBezTo>
                      <a:pt x="43" y="46"/>
                      <a:pt x="40" y="47"/>
                      <a:pt x="38" y="48"/>
                    </a:cubicBezTo>
                    <a:cubicBezTo>
                      <a:pt x="37" y="52"/>
                      <a:pt x="37" y="54"/>
                      <a:pt x="32" y="54"/>
                    </a:cubicBezTo>
                    <a:cubicBezTo>
                      <a:pt x="28" y="54"/>
                      <a:pt x="24" y="54"/>
                      <a:pt x="20" y="54"/>
                    </a:cubicBezTo>
                    <a:cubicBezTo>
                      <a:pt x="18" y="54"/>
                      <a:pt x="17" y="54"/>
                      <a:pt x="15" y="54"/>
                    </a:cubicBezTo>
                    <a:cubicBezTo>
                      <a:pt x="13" y="54"/>
                      <a:pt x="13" y="54"/>
                      <a:pt x="12" y="56"/>
                    </a:cubicBezTo>
                    <a:cubicBezTo>
                      <a:pt x="10" y="59"/>
                      <a:pt x="6" y="58"/>
                      <a:pt x="2" y="59"/>
                    </a:cubicBezTo>
                    <a:cubicBezTo>
                      <a:pt x="3" y="62"/>
                      <a:pt x="0" y="62"/>
                      <a:pt x="0" y="65"/>
                    </a:cubicBezTo>
                    <a:cubicBezTo>
                      <a:pt x="0" y="67"/>
                      <a:pt x="0" y="69"/>
                      <a:pt x="1" y="71"/>
                    </a:cubicBezTo>
                    <a:cubicBezTo>
                      <a:pt x="4" y="72"/>
                      <a:pt x="7" y="71"/>
                      <a:pt x="10" y="72"/>
                    </a:cubicBezTo>
                    <a:cubicBezTo>
                      <a:pt x="11" y="72"/>
                      <a:pt x="11" y="73"/>
                      <a:pt x="13" y="73"/>
                    </a:cubicBezTo>
                    <a:cubicBezTo>
                      <a:pt x="15" y="73"/>
                      <a:pt x="16" y="73"/>
                      <a:pt x="18" y="73"/>
                    </a:cubicBezTo>
                    <a:cubicBezTo>
                      <a:pt x="18" y="73"/>
                      <a:pt x="22" y="74"/>
                      <a:pt x="22" y="74"/>
                    </a:cubicBezTo>
                    <a:cubicBezTo>
                      <a:pt x="23" y="75"/>
                      <a:pt x="23" y="77"/>
                      <a:pt x="23" y="78"/>
                    </a:cubicBezTo>
                    <a:cubicBezTo>
                      <a:pt x="23" y="80"/>
                      <a:pt x="22" y="83"/>
                      <a:pt x="23" y="85"/>
                    </a:cubicBezTo>
                    <a:cubicBezTo>
                      <a:pt x="23" y="85"/>
                      <a:pt x="26" y="85"/>
                      <a:pt x="27" y="85"/>
                    </a:cubicBezTo>
                    <a:cubicBezTo>
                      <a:pt x="28" y="86"/>
                      <a:pt x="27" y="88"/>
                      <a:pt x="27" y="89"/>
                    </a:cubicBezTo>
                    <a:cubicBezTo>
                      <a:pt x="28" y="89"/>
                      <a:pt x="29" y="89"/>
                      <a:pt x="30" y="89"/>
                    </a:cubicBezTo>
                    <a:cubicBezTo>
                      <a:pt x="30" y="91"/>
                      <a:pt x="32" y="92"/>
                      <a:pt x="33" y="93"/>
                    </a:cubicBezTo>
                    <a:cubicBezTo>
                      <a:pt x="34" y="94"/>
                      <a:pt x="35" y="95"/>
                      <a:pt x="36" y="95"/>
                    </a:cubicBezTo>
                    <a:cubicBezTo>
                      <a:pt x="37" y="96"/>
                      <a:pt x="37" y="97"/>
                      <a:pt x="38" y="98"/>
                    </a:cubicBezTo>
                    <a:cubicBezTo>
                      <a:pt x="39" y="98"/>
                      <a:pt x="40" y="98"/>
                      <a:pt x="41" y="98"/>
                    </a:cubicBezTo>
                    <a:cubicBezTo>
                      <a:pt x="41" y="99"/>
                      <a:pt x="42" y="100"/>
                      <a:pt x="43" y="100"/>
                    </a:cubicBezTo>
                    <a:cubicBezTo>
                      <a:pt x="45" y="101"/>
                      <a:pt x="46" y="102"/>
                      <a:pt x="49" y="102"/>
                    </a:cubicBezTo>
                    <a:cubicBezTo>
                      <a:pt x="53" y="103"/>
                      <a:pt x="56" y="104"/>
                      <a:pt x="59" y="107"/>
                    </a:cubicBezTo>
                    <a:cubicBezTo>
                      <a:pt x="61" y="108"/>
                      <a:pt x="65" y="111"/>
                      <a:pt x="66" y="114"/>
                    </a:cubicBezTo>
                    <a:cubicBezTo>
                      <a:pt x="67" y="119"/>
                      <a:pt x="61" y="122"/>
                      <a:pt x="59" y="126"/>
                    </a:cubicBezTo>
                    <a:cubicBezTo>
                      <a:pt x="56" y="131"/>
                      <a:pt x="54" y="137"/>
                      <a:pt x="50" y="141"/>
                    </a:cubicBezTo>
                    <a:cubicBezTo>
                      <a:pt x="45" y="147"/>
                      <a:pt x="47" y="154"/>
                      <a:pt x="47" y="161"/>
                    </a:cubicBezTo>
                    <a:cubicBezTo>
                      <a:pt x="47" y="164"/>
                      <a:pt x="46" y="168"/>
                      <a:pt x="46" y="171"/>
                    </a:cubicBezTo>
                    <a:cubicBezTo>
                      <a:pt x="46" y="175"/>
                      <a:pt x="46" y="178"/>
                      <a:pt x="45" y="182"/>
                    </a:cubicBezTo>
                    <a:cubicBezTo>
                      <a:pt x="45" y="182"/>
                      <a:pt x="45" y="184"/>
                      <a:pt x="45" y="184"/>
                    </a:cubicBezTo>
                    <a:cubicBezTo>
                      <a:pt x="46" y="186"/>
                      <a:pt x="47" y="185"/>
                      <a:pt x="48" y="186"/>
                    </a:cubicBezTo>
                    <a:cubicBezTo>
                      <a:pt x="49" y="187"/>
                      <a:pt x="48" y="190"/>
                      <a:pt x="48" y="191"/>
                    </a:cubicBezTo>
                    <a:cubicBezTo>
                      <a:pt x="48" y="193"/>
                      <a:pt x="47" y="194"/>
                      <a:pt x="47" y="197"/>
                    </a:cubicBezTo>
                    <a:cubicBezTo>
                      <a:pt x="47" y="201"/>
                      <a:pt x="47" y="205"/>
                      <a:pt x="48" y="209"/>
                    </a:cubicBezTo>
                    <a:cubicBezTo>
                      <a:pt x="48" y="210"/>
                      <a:pt x="48" y="214"/>
                      <a:pt x="49" y="216"/>
                    </a:cubicBezTo>
                    <a:cubicBezTo>
                      <a:pt x="50" y="219"/>
                      <a:pt x="52" y="216"/>
                      <a:pt x="53" y="214"/>
                    </a:cubicBezTo>
                    <a:cubicBezTo>
                      <a:pt x="54" y="213"/>
                      <a:pt x="54" y="212"/>
                      <a:pt x="55" y="212"/>
                    </a:cubicBezTo>
                    <a:cubicBezTo>
                      <a:pt x="56" y="211"/>
                      <a:pt x="56" y="212"/>
                      <a:pt x="57" y="212"/>
                    </a:cubicBezTo>
                    <a:cubicBezTo>
                      <a:pt x="57" y="211"/>
                      <a:pt x="58" y="210"/>
                      <a:pt x="58" y="210"/>
                    </a:cubicBezTo>
                    <a:cubicBezTo>
                      <a:pt x="61" y="209"/>
                      <a:pt x="64" y="211"/>
                      <a:pt x="67" y="211"/>
                    </a:cubicBezTo>
                    <a:cubicBezTo>
                      <a:pt x="67" y="211"/>
                      <a:pt x="69" y="211"/>
                      <a:pt x="69" y="212"/>
                    </a:cubicBezTo>
                    <a:cubicBezTo>
                      <a:pt x="71" y="212"/>
                      <a:pt x="70" y="213"/>
                      <a:pt x="70" y="214"/>
                    </a:cubicBezTo>
                    <a:cubicBezTo>
                      <a:pt x="71" y="216"/>
                      <a:pt x="73" y="218"/>
                      <a:pt x="74" y="215"/>
                    </a:cubicBezTo>
                    <a:cubicBezTo>
                      <a:pt x="75" y="214"/>
                      <a:pt x="74" y="211"/>
                      <a:pt x="74" y="210"/>
                    </a:cubicBezTo>
                    <a:cubicBezTo>
                      <a:pt x="75" y="207"/>
                      <a:pt x="76" y="207"/>
                      <a:pt x="78" y="206"/>
                    </a:cubicBezTo>
                    <a:cubicBezTo>
                      <a:pt x="82" y="204"/>
                      <a:pt x="84" y="198"/>
                      <a:pt x="88" y="196"/>
                    </a:cubicBezTo>
                    <a:cubicBezTo>
                      <a:pt x="90" y="194"/>
                      <a:pt x="94" y="192"/>
                      <a:pt x="95" y="196"/>
                    </a:cubicBezTo>
                    <a:cubicBezTo>
                      <a:pt x="96" y="198"/>
                      <a:pt x="96" y="202"/>
                      <a:pt x="95" y="204"/>
                    </a:cubicBezTo>
                    <a:cubicBezTo>
                      <a:pt x="94" y="205"/>
                      <a:pt x="93" y="206"/>
                      <a:pt x="93" y="208"/>
                    </a:cubicBezTo>
                    <a:cubicBezTo>
                      <a:pt x="93" y="209"/>
                      <a:pt x="93" y="211"/>
                      <a:pt x="93" y="212"/>
                    </a:cubicBezTo>
                    <a:cubicBezTo>
                      <a:pt x="93" y="214"/>
                      <a:pt x="93" y="217"/>
                      <a:pt x="93" y="220"/>
                    </a:cubicBezTo>
                    <a:cubicBezTo>
                      <a:pt x="96" y="221"/>
                      <a:pt x="100" y="218"/>
                      <a:pt x="101" y="222"/>
                    </a:cubicBezTo>
                    <a:cubicBezTo>
                      <a:pt x="102" y="222"/>
                      <a:pt x="101" y="223"/>
                      <a:pt x="101" y="224"/>
                    </a:cubicBezTo>
                    <a:cubicBezTo>
                      <a:pt x="102" y="225"/>
                      <a:pt x="102" y="225"/>
                      <a:pt x="103" y="226"/>
                    </a:cubicBezTo>
                    <a:cubicBezTo>
                      <a:pt x="104" y="227"/>
                      <a:pt x="104" y="228"/>
                      <a:pt x="107" y="228"/>
                    </a:cubicBezTo>
                    <a:cubicBezTo>
                      <a:pt x="109" y="229"/>
                      <a:pt x="109" y="229"/>
                      <a:pt x="110" y="228"/>
                    </a:cubicBezTo>
                    <a:cubicBezTo>
                      <a:pt x="112" y="228"/>
                      <a:pt x="112" y="227"/>
                      <a:pt x="114" y="227"/>
                    </a:cubicBezTo>
                    <a:cubicBezTo>
                      <a:pt x="116" y="227"/>
                      <a:pt x="119" y="229"/>
                      <a:pt x="121" y="230"/>
                    </a:cubicBezTo>
                    <a:cubicBezTo>
                      <a:pt x="123" y="231"/>
                      <a:pt x="124" y="233"/>
                      <a:pt x="126" y="233"/>
                    </a:cubicBezTo>
                    <a:cubicBezTo>
                      <a:pt x="128" y="234"/>
                      <a:pt x="129" y="232"/>
                      <a:pt x="132" y="232"/>
                    </a:cubicBezTo>
                    <a:cubicBezTo>
                      <a:pt x="136" y="230"/>
                      <a:pt x="141" y="227"/>
                      <a:pt x="145" y="229"/>
                    </a:cubicBezTo>
                    <a:cubicBezTo>
                      <a:pt x="147" y="231"/>
                      <a:pt x="148" y="233"/>
                      <a:pt x="149" y="235"/>
                    </a:cubicBezTo>
                    <a:cubicBezTo>
                      <a:pt x="149" y="235"/>
                      <a:pt x="149" y="235"/>
                      <a:pt x="149" y="235"/>
                    </a:cubicBezTo>
                    <a:cubicBezTo>
                      <a:pt x="152" y="233"/>
                      <a:pt x="153" y="231"/>
                      <a:pt x="155" y="228"/>
                    </a:cubicBezTo>
                    <a:cubicBezTo>
                      <a:pt x="157" y="225"/>
                      <a:pt x="160" y="218"/>
                      <a:pt x="159" y="215"/>
                    </a:cubicBezTo>
                    <a:cubicBezTo>
                      <a:pt x="159" y="213"/>
                      <a:pt x="160" y="208"/>
                      <a:pt x="157" y="209"/>
                    </a:cubicBezTo>
                    <a:cubicBezTo>
                      <a:pt x="155" y="209"/>
                      <a:pt x="154" y="208"/>
                      <a:pt x="152" y="207"/>
                    </a:cubicBezTo>
                    <a:cubicBezTo>
                      <a:pt x="154" y="204"/>
                      <a:pt x="158" y="202"/>
                      <a:pt x="160" y="199"/>
                    </a:cubicBezTo>
                    <a:cubicBezTo>
                      <a:pt x="161" y="197"/>
                      <a:pt x="162" y="191"/>
                      <a:pt x="162" y="189"/>
                    </a:cubicBezTo>
                    <a:cubicBezTo>
                      <a:pt x="162" y="188"/>
                      <a:pt x="162" y="177"/>
                      <a:pt x="163" y="177"/>
                    </a:cubicBezTo>
                    <a:cubicBezTo>
                      <a:pt x="153" y="177"/>
                      <a:pt x="165" y="170"/>
                      <a:pt x="167" y="168"/>
                    </a:cubicBezTo>
                    <a:cubicBezTo>
                      <a:pt x="170" y="166"/>
                      <a:pt x="174" y="164"/>
                      <a:pt x="176" y="161"/>
                    </a:cubicBezTo>
                    <a:cubicBezTo>
                      <a:pt x="179" y="159"/>
                      <a:pt x="181" y="156"/>
                      <a:pt x="184" y="154"/>
                    </a:cubicBezTo>
                    <a:cubicBezTo>
                      <a:pt x="193" y="150"/>
                      <a:pt x="198" y="146"/>
                      <a:pt x="207" y="144"/>
                    </a:cubicBezTo>
                    <a:cubicBezTo>
                      <a:pt x="216" y="142"/>
                      <a:pt x="212" y="135"/>
                      <a:pt x="208" y="130"/>
                    </a:cubicBezTo>
                    <a:cubicBezTo>
                      <a:pt x="207" y="128"/>
                      <a:pt x="204" y="124"/>
                      <a:pt x="204" y="121"/>
                    </a:cubicBezTo>
                    <a:cubicBezTo>
                      <a:pt x="205" y="119"/>
                      <a:pt x="207" y="118"/>
                      <a:pt x="208" y="117"/>
                    </a:cubicBezTo>
                    <a:cubicBezTo>
                      <a:pt x="209" y="114"/>
                      <a:pt x="206" y="114"/>
                      <a:pt x="206" y="113"/>
                    </a:cubicBezTo>
                    <a:cubicBezTo>
                      <a:pt x="206" y="111"/>
                      <a:pt x="208" y="110"/>
                      <a:pt x="207" y="108"/>
                    </a:cubicBezTo>
                    <a:cubicBezTo>
                      <a:pt x="207" y="108"/>
                      <a:pt x="207" y="107"/>
                      <a:pt x="206" y="106"/>
                    </a:cubicBezTo>
                    <a:cubicBezTo>
                      <a:pt x="211" y="104"/>
                      <a:pt x="214" y="106"/>
                      <a:pt x="218" y="107"/>
                    </a:cubicBezTo>
                    <a:cubicBezTo>
                      <a:pt x="222" y="108"/>
                      <a:pt x="224" y="103"/>
                      <a:pt x="227" y="101"/>
                    </a:cubicBezTo>
                    <a:cubicBezTo>
                      <a:pt x="232" y="97"/>
                      <a:pt x="235" y="97"/>
                      <a:pt x="239" y="92"/>
                    </a:cubicBezTo>
                    <a:cubicBezTo>
                      <a:pt x="242" y="86"/>
                      <a:pt x="237" y="88"/>
                      <a:pt x="236" y="85"/>
                    </a:cubicBezTo>
                    <a:cubicBezTo>
                      <a:pt x="236" y="82"/>
                      <a:pt x="238" y="75"/>
                      <a:pt x="234" y="75"/>
                    </a:cubicBezTo>
                    <a:cubicBezTo>
                      <a:pt x="230" y="74"/>
                      <a:pt x="225" y="74"/>
                      <a:pt x="226" y="69"/>
                    </a:cubicBezTo>
                    <a:cubicBezTo>
                      <a:pt x="226" y="65"/>
                      <a:pt x="235" y="62"/>
                      <a:pt x="230" y="60"/>
                    </a:cubicBezTo>
                    <a:cubicBezTo>
                      <a:pt x="226" y="59"/>
                      <a:pt x="229" y="53"/>
                      <a:pt x="228" y="50"/>
                    </a:cubicBezTo>
                    <a:cubicBezTo>
                      <a:pt x="227" y="47"/>
                      <a:pt x="225" y="46"/>
                      <a:pt x="224" y="43"/>
                    </a:cubicBezTo>
                    <a:cubicBezTo>
                      <a:pt x="223" y="41"/>
                      <a:pt x="224" y="38"/>
                      <a:pt x="223" y="36"/>
                    </a:cubicBezTo>
                    <a:cubicBezTo>
                      <a:pt x="222" y="33"/>
                      <a:pt x="218" y="29"/>
                      <a:pt x="218" y="26"/>
                    </a:cubicBezTo>
                    <a:cubicBezTo>
                      <a:pt x="219" y="23"/>
                      <a:pt x="222" y="21"/>
                      <a:pt x="219" y="20"/>
                    </a:cubicBezTo>
                    <a:cubicBezTo>
                      <a:pt x="215" y="18"/>
                      <a:pt x="212" y="15"/>
                      <a:pt x="209" y="12"/>
                    </a:cubicBezTo>
                    <a:cubicBezTo>
                      <a:pt x="206" y="10"/>
                      <a:pt x="203" y="14"/>
                      <a:pt x="200" y="15"/>
                    </a:cubicBezTo>
                    <a:cubicBezTo>
                      <a:pt x="198" y="15"/>
                      <a:pt x="197" y="16"/>
                      <a:pt x="195" y="16"/>
                    </a:cubicBezTo>
                    <a:cubicBezTo>
                      <a:pt x="193" y="17"/>
                      <a:pt x="191" y="16"/>
                      <a:pt x="188" y="17"/>
                    </a:cubicBezTo>
                    <a:cubicBezTo>
                      <a:pt x="180" y="18"/>
                      <a:pt x="171" y="20"/>
                      <a:pt x="163" y="16"/>
                    </a:cubicBezTo>
                    <a:cubicBezTo>
                      <a:pt x="158" y="14"/>
                      <a:pt x="152" y="15"/>
                      <a:pt x="148" y="13"/>
                    </a:cubicBezTo>
                    <a:cubicBezTo>
                      <a:pt x="144" y="12"/>
                      <a:pt x="145" y="6"/>
                      <a:pt x="145" y="3"/>
                    </a:cubicBezTo>
                    <a:cubicBezTo>
                      <a:pt x="144" y="1"/>
                      <a:pt x="144" y="1"/>
                      <a:pt x="143" y="0"/>
                    </a:cubicBezTo>
                    <a:cubicBezTo>
                      <a:pt x="141" y="1"/>
                      <a:pt x="141" y="2"/>
                      <a:pt x="140" y="4"/>
                    </a:cubicBezTo>
                    <a:close/>
                  </a:path>
                </a:pathLst>
              </a:custGeom>
              <a:grpFill/>
              <a:ln w="7620" cap="rnd">
                <a:solidFill>
                  <a:srgbClr val="A5A5A5"/>
                </a:solidFill>
                <a:prstDash val="solid"/>
                <a:round/>
                <a:headEnd/>
                <a:tailEnd/>
              </a:ln>
            </p:spPr>
            <p:txBody>
              <a:bodyPr vert="horz" wrap="square" lIns="84406" tIns="42203" rIns="84406" bIns="42203" numCol="1" anchor="t" anchorCtr="0" compatLnSpc="1">
                <a:prstTxWarp prst="textNoShape">
                  <a:avLst/>
                </a:prstTxWarp>
              </a:bodyPr>
              <a:lstStyle/>
              <a:p>
                <a:endParaRPr lang="ja-JP" altLang="en-US" sz="1662" b="1">
                  <a:latin typeface="BIZ UDPゴシック" panose="020B0400000000000000" pitchFamily="50" charset="-128"/>
                  <a:ea typeface="BIZ UDPゴシック" panose="020B0400000000000000" pitchFamily="50" charset="-128"/>
                </a:endParaRPr>
              </a:p>
            </p:txBody>
          </p:sp>
          <p:sp>
            <p:nvSpPr>
              <p:cNvPr id="178" name="Freeform 63">
                <a:extLst>
                  <a:ext uri="{FF2B5EF4-FFF2-40B4-BE49-F238E27FC236}">
                    <a16:creationId xmlns:a16="http://schemas.microsoft.com/office/drawing/2014/main" id="{E786A35C-9D6F-4E85-A9F6-F0A003CE2590}"/>
                  </a:ext>
                </a:extLst>
              </p:cNvPr>
              <p:cNvSpPr>
                <a:spLocks/>
              </p:cNvSpPr>
              <p:nvPr/>
            </p:nvSpPr>
            <p:spPr bwMode="auto">
              <a:xfrm>
                <a:off x="6581775" y="6169025"/>
                <a:ext cx="1028700" cy="1189038"/>
              </a:xfrm>
              <a:custGeom>
                <a:avLst/>
                <a:gdLst>
                  <a:gd name="T0" fmla="*/ 229 w 274"/>
                  <a:gd name="T1" fmla="*/ 29 h 317"/>
                  <a:gd name="T2" fmla="*/ 210 w 274"/>
                  <a:gd name="T3" fmla="*/ 39 h 317"/>
                  <a:gd name="T4" fmla="*/ 180 w 274"/>
                  <a:gd name="T5" fmla="*/ 48 h 317"/>
                  <a:gd name="T6" fmla="*/ 177 w 274"/>
                  <a:gd name="T7" fmla="*/ 59 h 317"/>
                  <a:gd name="T8" fmla="*/ 171 w 274"/>
                  <a:gd name="T9" fmla="*/ 69 h 317"/>
                  <a:gd name="T10" fmla="*/ 181 w 274"/>
                  <a:gd name="T11" fmla="*/ 76 h 317"/>
                  <a:gd name="T12" fmla="*/ 187 w 274"/>
                  <a:gd name="T13" fmla="*/ 90 h 317"/>
                  <a:gd name="T14" fmla="*/ 209 w 274"/>
                  <a:gd name="T15" fmla="*/ 112 h 317"/>
                  <a:gd name="T16" fmla="*/ 196 w 274"/>
                  <a:gd name="T17" fmla="*/ 107 h 317"/>
                  <a:gd name="T18" fmla="*/ 177 w 274"/>
                  <a:gd name="T19" fmla="*/ 89 h 317"/>
                  <a:gd name="T20" fmla="*/ 146 w 274"/>
                  <a:gd name="T21" fmla="*/ 84 h 317"/>
                  <a:gd name="T22" fmla="*/ 131 w 274"/>
                  <a:gd name="T23" fmla="*/ 66 h 317"/>
                  <a:gd name="T24" fmla="*/ 113 w 274"/>
                  <a:gd name="T25" fmla="*/ 45 h 317"/>
                  <a:gd name="T26" fmla="*/ 101 w 274"/>
                  <a:gd name="T27" fmla="*/ 31 h 317"/>
                  <a:gd name="T28" fmla="*/ 83 w 274"/>
                  <a:gd name="T29" fmla="*/ 25 h 317"/>
                  <a:gd name="T30" fmla="*/ 73 w 274"/>
                  <a:gd name="T31" fmla="*/ 0 h 317"/>
                  <a:gd name="T32" fmla="*/ 48 w 274"/>
                  <a:gd name="T33" fmla="*/ 10 h 317"/>
                  <a:gd name="T34" fmla="*/ 43 w 274"/>
                  <a:gd name="T35" fmla="*/ 26 h 317"/>
                  <a:gd name="T36" fmla="*/ 49 w 274"/>
                  <a:gd name="T37" fmla="*/ 50 h 317"/>
                  <a:gd name="T38" fmla="*/ 47 w 274"/>
                  <a:gd name="T39" fmla="*/ 71 h 317"/>
                  <a:gd name="T40" fmla="*/ 46 w 274"/>
                  <a:gd name="T41" fmla="*/ 83 h 317"/>
                  <a:gd name="T42" fmla="*/ 45 w 274"/>
                  <a:gd name="T43" fmla="*/ 94 h 317"/>
                  <a:gd name="T44" fmla="*/ 34 w 274"/>
                  <a:gd name="T45" fmla="*/ 110 h 317"/>
                  <a:gd name="T46" fmla="*/ 23 w 274"/>
                  <a:gd name="T47" fmla="*/ 120 h 317"/>
                  <a:gd name="T48" fmla="*/ 14 w 274"/>
                  <a:gd name="T49" fmla="*/ 126 h 317"/>
                  <a:gd name="T50" fmla="*/ 1 w 274"/>
                  <a:gd name="T51" fmla="*/ 146 h 317"/>
                  <a:gd name="T52" fmla="*/ 7 w 274"/>
                  <a:gd name="T53" fmla="*/ 160 h 317"/>
                  <a:gd name="T54" fmla="*/ 22 w 274"/>
                  <a:gd name="T55" fmla="*/ 176 h 317"/>
                  <a:gd name="T56" fmla="*/ 43 w 274"/>
                  <a:gd name="T57" fmla="*/ 179 h 317"/>
                  <a:gd name="T58" fmla="*/ 60 w 274"/>
                  <a:gd name="T59" fmla="*/ 197 h 317"/>
                  <a:gd name="T60" fmla="*/ 70 w 274"/>
                  <a:gd name="T61" fmla="*/ 205 h 317"/>
                  <a:gd name="T62" fmla="*/ 78 w 274"/>
                  <a:gd name="T63" fmla="*/ 216 h 317"/>
                  <a:gd name="T64" fmla="*/ 100 w 274"/>
                  <a:gd name="T65" fmla="*/ 223 h 317"/>
                  <a:gd name="T66" fmla="*/ 121 w 274"/>
                  <a:gd name="T67" fmla="*/ 228 h 317"/>
                  <a:gd name="T68" fmla="*/ 129 w 274"/>
                  <a:gd name="T69" fmla="*/ 248 h 317"/>
                  <a:gd name="T70" fmla="*/ 143 w 274"/>
                  <a:gd name="T71" fmla="*/ 266 h 317"/>
                  <a:gd name="T72" fmla="*/ 161 w 274"/>
                  <a:gd name="T73" fmla="*/ 296 h 317"/>
                  <a:gd name="T74" fmla="*/ 176 w 274"/>
                  <a:gd name="T75" fmla="*/ 306 h 317"/>
                  <a:gd name="T76" fmla="*/ 185 w 274"/>
                  <a:gd name="T77" fmla="*/ 315 h 317"/>
                  <a:gd name="T78" fmla="*/ 198 w 274"/>
                  <a:gd name="T79" fmla="*/ 313 h 317"/>
                  <a:gd name="T80" fmla="*/ 234 w 274"/>
                  <a:gd name="T81" fmla="*/ 303 h 317"/>
                  <a:gd name="T82" fmla="*/ 252 w 274"/>
                  <a:gd name="T83" fmla="*/ 263 h 317"/>
                  <a:gd name="T84" fmla="*/ 221 w 274"/>
                  <a:gd name="T85" fmla="*/ 247 h 317"/>
                  <a:gd name="T86" fmla="*/ 205 w 274"/>
                  <a:gd name="T87" fmla="*/ 211 h 317"/>
                  <a:gd name="T88" fmla="*/ 231 w 274"/>
                  <a:gd name="T89" fmla="*/ 192 h 317"/>
                  <a:gd name="T90" fmla="*/ 258 w 274"/>
                  <a:gd name="T91" fmla="*/ 152 h 317"/>
                  <a:gd name="T92" fmla="*/ 273 w 274"/>
                  <a:gd name="T93" fmla="*/ 101 h 317"/>
                  <a:gd name="T94" fmla="*/ 258 w 274"/>
                  <a:gd name="T95" fmla="*/ 57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4" h="317">
                    <a:moveTo>
                      <a:pt x="251" y="37"/>
                    </a:moveTo>
                    <a:cubicBezTo>
                      <a:pt x="249" y="35"/>
                      <a:pt x="247" y="32"/>
                      <a:pt x="245" y="31"/>
                    </a:cubicBezTo>
                    <a:cubicBezTo>
                      <a:pt x="241" y="30"/>
                      <a:pt x="240" y="27"/>
                      <a:pt x="236" y="27"/>
                    </a:cubicBezTo>
                    <a:cubicBezTo>
                      <a:pt x="233" y="27"/>
                      <a:pt x="231" y="28"/>
                      <a:pt x="229" y="29"/>
                    </a:cubicBezTo>
                    <a:cubicBezTo>
                      <a:pt x="226" y="29"/>
                      <a:pt x="223" y="31"/>
                      <a:pt x="220" y="31"/>
                    </a:cubicBezTo>
                    <a:cubicBezTo>
                      <a:pt x="216" y="31"/>
                      <a:pt x="214" y="28"/>
                      <a:pt x="211" y="28"/>
                    </a:cubicBezTo>
                    <a:cubicBezTo>
                      <a:pt x="208" y="28"/>
                      <a:pt x="206" y="30"/>
                      <a:pt x="207" y="33"/>
                    </a:cubicBezTo>
                    <a:cubicBezTo>
                      <a:pt x="207" y="36"/>
                      <a:pt x="210" y="36"/>
                      <a:pt x="210" y="39"/>
                    </a:cubicBezTo>
                    <a:cubicBezTo>
                      <a:pt x="207" y="39"/>
                      <a:pt x="204" y="38"/>
                      <a:pt x="201" y="38"/>
                    </a:cubicBezTo>
                    <a:cubicBezTo>
                      <a:pt x="199" y="32"/>
                      <a:pt x="189" y="36"/>
                      <a:pt x="185" y="37"/>
                    </a:cubicBezTo>
                    <a:cubicBezTo>
                      <a:pt x="181" y="38"/>
                      <a:pt x="181" y="40"/>
                      <a:pt x="181" y="44"/>
                    </a:cubicBezTo>
                    <a:cubicBezTo>
                      <a:pt x="181" y="45"/>
                      <a:pt x="181" y="47"/>
                      <a:pt x="180" y="48"/>
                    </a:cubicBezTo>
                    <a:cubicBezTo>
                      <a:pt x="179" y="49"/>
                      <a:pt x="177" y="48"/>
                      <a:pt x="176" y="48"/>
                    </a:cubicBezTo>
                    <a:cubicBezTo>
                      <a:pt x="176" y="52"/>
                      <a:pt x="181" y="52"/>
                      <a:pt x="183" y="54"/>
                    </a:cubicBezTo>
                    <a:cubicBezTo>
                      <a:pt x="184" y="56"/>
                      <a:pt x="186" y="60"/>
                      <a:pt x="182" y="59"/>
                    </a:cubicBezTo>
                    <a:cubicBezTo>
                      <a:pt x="180" y="59"/>
                      <a:pt x="179" y="58"/>
                      <a:pt x="177" y="59"/>
                    </a:cubicBezTo>
                    <a:cubicBezTo>
                      <a:pt x="177" y="59"/>
                      <a:pt x="175" y="60"/>
                      <a:pt x="174" y="60"/>
                    </a:cubicBezTo>
                    <a:cubicBezTo>
                      <a:pt x="172" y="61"/>
                      <a:pt x="168" y="62"/>
                      <a:pt x="169" y="66"/>
                    </a:cubicBezTo>
                    <a:cubicBezTo>
                      <a:pt x="170" y="66"/>
                      <a:pt x="171" y="67"/>
                      <a:pt x="171" y="67"/>
                    </a:cubicBezTo>
                    <a:cubicBezTo>
                      <a:pt x="171" y="67"/>
                      <a:pt x="171" y="68"/>
                      <a:pt x="171" y="69"/>
                    </a:cubicBezTo>
                    <a:cubicBezTo>
                      <a:pt x="172" y="69"/>
                      <a:pt x="172" y="71"/>
                      <a:pt x="173" y="72"/>
                    </a:cubicBezTo>
                    <a:cubicBezTo>
                      <a:pt x="175" y="73"/>
                      <a:pt x="175" y="73"/>
                      <a:pt x="177" y="73"/>
                    </a:cubicBezTo>
                    <a:cubicBezTo>
                      <a:pt x="177" y="74"/>
                      <a:pt x="178" y="75"/>
                      <a:pt x="179" y="75"/>
                    </a:cubicBezTo>
                    <a:cubicBezTo>
                      <a:pt x="179" y="75"/>
                      <a:pt x="180" y="76"/>
                      <a:pt x="181" y="76"/>
                    </a:cubicBezTo>
                    <a:cubicBezTo>
                      <a:pt x="183" y="77"/>
                      <a:pt x="183" y="77"/>
                      <a:pt x="184" y="75"/>
                    </a:cubicBezTo>
                    <a:cubicBezTo>
                      <a:pt x="185" y="75"/>
                      <a:pt x="185" y="72"/>
                      <a:pt x="187" y="74"/>
                    </a:cubicBezTo>
                    <a:cubicBezTo>
                      <a:pt x="188" y="76"/>
                      <a:pt x="185" y="84"/>
                      <a:pt x="185" y="86"/>
                    </a:cubicBezTo>
                    <a:cubicBezTo>
                      <a:pt x="185" y="88"/>
                      <a:pt x="185" y="88"/>
                      <a:pt x="187" y="90"/>
                    </a:cubicBezTo>
                    <a:cubicBezTo>
                      <a:pt x="188" y="91"/>
                      <a:pt x="193" y="92"/>
                      <a:pt x="193" y="95"/>
                    </a:cubicBezTo>
                    <a:cubicBezTo>
                      <a:pt x="194" y="97"/>
                      <a:pt x="195" y="98"/>
                      <a:pt x="196" y="99"/>
                    </a:cubicBezTo>
                    <a:cubicBezTo>
                      <a:pt x="199" y="102"/>
                      <a:pt x="202" y="105"/>
                      <a:pt x="206" y="108"/>
                    </a:cubicBezTo>
                    <a:cubicBezTo>
                      <a:pt x="207" y="109"/>
                      <a:pt x="207" y="111"/>
                      <a:pt x="209" y="112"/>
                    </a:cubicBezTo>
                    <a:cubicBezTo>
                      <a:pt x="210" y="113"/>
                      <a:pt x="214" y="114"/>
                      <a:pt x="215" y="114"/>
                    </a:cubicBezTo>
                    <a:cubicBezTo>
                      <a:pt x="216" y="117"/>
                      <a:pt x="212" y="117"/>
                      <a:pt x="209" y="117"/>
                    </a:cubicBezTo>
                    <a:cubicBezTo>
                      <a:pt x="205" y="117"/>
                      <a:pt x="205" y="117"/>
                      <a:pt x="203" y="114"/>
                    </a:cubicBezTo>
                    <a:cubicBezTo>
                      <a:pt x="201" y="111"/>
                      <a:pt x="198" y="108"/>
                      <a:pt x="196" y="107"/>
                    </a:cubicBezTo>
                    <a:cubicBezTo>
                      <a:pt x="194" y="106"/>
                      <a:pt x="193" y="106"/>
                      <a:pt x="192" y="104"/>
                    </a:cubicBezTo>
                    <a:cubicBezTo>
                      <a:pt x="192" y="103"/>
                      <a:pt x="192" y="102"/>
                      <a:pt x="191" y="101"/>
                    </a:cubicBezTo>
                    <a:cubicBezTo>
                      <a:pt x="190" y="99"/>
                      <a:pt x="186" y="97"/>
                      <a:pt x="184" y="95"/>
                    </a:cubicBezTo>
                    <a:cubicBezTo>
                      <a:pt x="182" y="93"/>
                      <a:pt x="179" y="91"/>
                      <a:pt x="177" y="89"/>
                    </a:cubicBezTo>
                    <a:cubicBezTo>
                      <a:pt x="174" y="87"/>
                      <a:pt x="172" y="84"/>
                      <a:pt x="169" y="82"/>
                    </a:cubicBezTo>
                    <a:cubicBezTo>
                      <a:pt x="166" y="79"/>
                      <a:pt x="158" y="79"/>
                      <a:pt x="154" y="81"/>
                    </a:cubicBezTo>
                    <a:cubicBezTo>
                      <a:pt x="153" y="81"/>
                      <a:pt x="151" y="81"/>
                      <a:pt x="150" y="81"/>
                    </a:cubicBezTo>
                    <a:cubicBezTo>
                      <a:pt x="148" y="82"/>
                      <a:pt x="147" y="85"/>
                      <a:pt x="146" y="84"/>
                    </a:cubicBezTo>
                    <a:cubicBezTo>
                      <a:pt x="143" y="84"/>
                      <a:pt x="144" y="80"/>
                      <a:pt x="144" y="79"/>
                    </a:cubicBezTo>
                    <a:cubicBezTo>
                      <a:pt x="139" y="78"/>
                      <a:pt x="146" y="73"/>
                      <a:pt x="146" y="73"/>
                    </a:cubicBezTo>
                    <a:cubicBezTo>
                      <a:pt x="144" y="70"/>
                      <a:pt x="140" y="70"/>
                      <a:pt x="138" y="69"/>
                    </a:cubicBezTo>
                    <a:cubicBezTo>
                      <a:pt x="136" y="69"/>
                      <a:pt x="133" y="67"/>
                      <a:pt x="131" y="66"/>
                    </a:cubicBezTo>
                    <a:cubicBezTo>
                      <a:pt x="130" y="65"/>
                      <a:pt x="130" y="63"/>
                      <a:pt x="129" y="62"/>
                    </a:cubicBezTo>
                    <a:cubicBezTo>
                      <a:pt x="128" y="59"/>
                      <a:pt x="128" y="52"/>
                      <a:pt x="124" y="51"/>
                    </a:cubicBezTo>
                    <a:cubicBezTo>
                      <a:pt x="121" y="50"/>
                      <a:pt x="119" y="50"/>
                      <a:pt x="116" y="49"/>
                    </a:cubicBezTo>
                    <a:cubicBezTo>
                      <a:pt x="114" y="48"/>
                      <a:pt x="113" y="48"/>
                      <a:pt x="113" y="45"/>
                    </a:cubicBezTo>
                    <a:cubicBezTo>
                      <a:pt x="112" y="43"/>
                      <a:pt x="113" y="42"/>
                      <a:pt x="112" y="40"/>
                    </a:cubicBezTo>
                    <a:cubicBezTo>
                      <a:pt x="112" y="39"/>
                      <a:pt x="111" y="36"/>
                      <a:pt x="109" y="35"/>
                    </a:cubicBezTo>
                    <a:cubicBezTo>
                      <a:pt x="107" y="34"/>
                      <a:pt x="107" y="35"/>
                      <a:pt x="106" y="32"/>
                    </a:cubicBezTo>
                    <a:cubicBezTo>
                      <a:pt x="104" y="31"/>
                      <a:pt x="103" y="31"/>
                      <a:pt x="101" y="31"/>
                    </a:cubicBezTo>
                    <a:cubicBezTo>
                      <a:pt x="101" y="35"/>
                      <a:pt x="95" y="35"/>
                      <a:pt x="93" y="35"/>
                    </a:cubicBezTo>
                    <a:cubicBezTo>
                      <a:pt x="91" y="35"/>
                      <a:pt x="87" y="35"/>
                      <a:pt x="85" y="35"/>
                    </a:cubicBezTo>
                    <a:cubicBezTo>
                      <a:pt x="84" y="34"/>
                      <a:pt x="83" y="33"/>
                      <a:pt x="83" y="31"/>
                    </a:cubicBezTo>
                    <a:cubicBezTo>
                      <a:pt x="83" y="29"/>
                      <a:pt x="84" y="27"/>
                      <a:pt x="83" y="25"/>
                    </a:cubicBezTo>
                    <a:cubicBezTo>
                      <a:pt x="83" y="25"/>
                      <a:pt x="82" y="24"/>
                      <a:pt x="82" y="24"/>
                    </a:cubicBezTo>
                    <a:cubicBezTo>
                      <a:pt x="81" y="23"/>
                      <a:pt x="82" y="22"/>
                      <a:pt x="82" y="21"/>
                    </a:cubicBezTo>
                    <a:cubicBezTo>
                      <a:pt x="81" y="14"/>
                      <a:pt x="82" y="7"/>
                      <a:pt x="81" y="0"/>
                    </a:cubicBezTo>
                    <a:cubicBezTo>
                      <a:pt x="79" y="0"/>
                      <a:pt x="76" y="0"/>
                      <a:pt x="73" y="0"/>
                    </a:cubicBezTo>
                    <a:cubicBezTo>
                      <a:pt x="70" y="0"/>
                      <a:pt x="67" y="0"/>
                      <a:pt x="64" y="0"/>
                    </a:cubicBezTo>
                    <a:cubicBezTo>
                      <a:pt x="61" y="0"/>
                      <a:pt x="59" y="3"/>
                      <a:pt x="58" y="5"/>
                    </a:cubicBezTo>
                    <a:cubicBezTo>
                      <a:pt x="57" y="7"/>
                      <a:pt x="57" y="7"/>
                      <a:pt x="56" y="8"/>
                    </a:cubicBezTo>
                    <a:cubicBezTo>
                      <a:pt x="53" y="9"/>
                      <a:pt x="50" y="6"/>
                      <a:pt x="48" y="10"/>
                    </a:cubicBezTo>
                    <a:cubicBezTo>
                      <a:pt x="47" y="11"/>
                      <a:pt x="47" y="12"/>
                      <a:pt x="45" y="13"/>
                    </a:cubicBezTo>
                    <a:cubicBezTo>
                      <a:pt x="44" y="14"/>
                      <a:pt x="42" y="15"/>
                      <a:pt x="42" y="16"/>
                    </a:cubicBezTo>
                    <a:cubicBezTo>
                      <a:pt x="42" y="18"/>
                      <a:pt x="43" y="20"/>
                      <a:pt x="43" y="21"/>
                    </a:cubicBezTo>
                    <a:cubicBezTo>
                      <a:pt x="43" y="23"/>
                      <a:pt x="42" y="25"/>
                      <a:pt x="43" y="26"/>
                    </a:cubicBezTo>
                    <a:cubicBezTo>
                      <a:pt x="43" y="28"/>
                      <a:pt x="44" y="29"/>
                      <a:pt x="44" y="31"/>
                    </a:cubicBezTo>
                    <a:cubicBezTo>
                      <a:pt x="44" y="32"/>
                      <a:pt x="44" y="33"/>
                      <a:pt x="44" y="34"/>
                    </a:cubicBezTo>
                    <a:cubicBezTo>
                      <a:pt x="44" y="37"/>
                      <a:pt x="46" y="39"/>
                      <a:pt x="47" y="40"/>
                    </a:cubicBezTo>
                    <a:cubicBezTo>
                      <a:pt x="49" y="43"/>
                      <a:pt x="48" y="47"/>
                      <a:pt x="49" y="50"/>
                    </a:cubicBezTo>
                    <a:cubicBezTo>
                      <a:pt x="49" y="52"/>
                      <a:pt x="51" y="54"/>
                      <a:pt x="51" y="56"/>
                    </a:cubicBezTo>
                    <a:cubicBezTo>
                      <a:pt x="50" y="58"/>
                      <a:pt x="49" y="59"/>
                      <a:pt x="48" y="60"/>
                    </a:cubicBezTo>
                    <a:cubicBezTo>
                      <a:pt x="46" y="62"/>
                      <a:pt x="48" y="63"/>
                      <a:pt x="48" y="66"/>
                    </a:cubicBezTo>
                    <a:cubicBezTo>
                      <a:pt x="49" y="67"/>
                      <a:pt x="49" y="70"/>
                      <a:pt x="47" y="71"/>
                    </a:cubicBezTo>
                    <a:cubicBezTo>
                      <a:pt x="46" y="73"/>
                      <a:pt x="43" y="73"/>
                      <a:pt x="42" y="74"/>
                    </a:cubicBezTo>
                    <a:cubicBezTo>
                      <a:pt x="42" y="75"/>
                      <a:pt x="42" y="76"/>
                      <a:pt x="43" y="77"/>
                    </a:cubicBezTo>
                    <a:cubicBezTo>
                      <a:pt x="44" y="78"/>
                      <a:pt x="46" y="77"/>
                      <a:pt x="47" y="78"/>
                    </a:cubicBezTo>
                    <a:cubicBezTo>
                      <a:pt x="48" y="79"/>
                      <a:pt x="48" y="82"/>
                      <a:pt x="46" y="83"/>
                    </a:cubicBezTo>
                    <a:cubicBezTo>
                      <a:pt x="45" y="84"/>
                      <a:pt x="44" y="84"/>
                      <a:pt x="44" y="85"/>
                    </a:cubicBezTo>
                    <a:cubicBezTo>
                      <a:pt x="44" y="85"/>
                      <a:pt x="44" y="87"/>
                      <a:pt x="44" y="87"/>
                    </a:cubicBezTo>
                    <a:cubicBezTo>
                      <a:pt x="44" y="88"/>
                      <a:pt x="44" y="89"/>
                      <a:pt x="44" y="90"/>
                    </a:cubicBezTo>
                    <a:cubicBezTo>
                      <a:pt x="44" y="91"/>
                      <a:pt x="45" y="93"/>
                      <a:pt x="45" y="94"/>
                    </a:cubicBezTo>
                    <a:cubicBezTo>
                      <a:pt x="45" y="96"/>
                      <a:pt x="44" y="96"/>
                      <a:pt x="43" y="97"/>
                    </a:cubicBezTo>
                    <a:cubicBezTo>
                      <a:pt x="42" y="98"/>
                      <a:pt x="42" y="99"/>
                      <a:pt x="41" y="100"/>
                    </a:cubicBezTo>
                    <a:cubicBezTo>
                      <a:pt x="41" y="102"/>
                      <a:pt x="41" y="104"/>
                      <a:pt x="40" y="106"/>
                    </a:cubicBezTo>
                    <a:cubicBezTo>
                      <a:pt x="39" y="108"/>
                      <a:pt x="35" y="108"/>
                      <a:pt x="34" y="110"/>
                    </a:cubicBezTo>
                    <a:cubicBezTo>
                      <a:pt x="34" y="111"/>
                      <a:pt x="34" y="112"/>
                      <a:pt x="34" y="113"/>
                    </a:cubicBezTo>
                    <a:cubicBezTo>
                      <a:pt x="33" y="114"/>
                      <a:pt x="33" y="114"/>
                      <a:pt x="32" y="115"/>
                    </a:cubicBezTo>
                    <a:cubicBezTo>
                      <a:pt x="31" y="117"/>
                      <a:pt x="30" y="119"/>
                      <a:pt x="28" y="120"/>
                    </a:cubicBezTo>
                    <a:cubicBezTo>
                      <a:pt x="26" y="122"/>
                      <a:pt x="25" y="121"/>
                      <a:pt x="23" y="120"/>
                    </a:cubicBezTo>
                    <a:cubicBezTo>
                      <a:pt x="22" y="120"/>
                      <a:pt x="20" y="119"/>
                      <a:pt x="19" y="120"/>
                    </a:cubicBezTo>
                    <a:cubicBezTo>
                      <a:pt x="18" y="120"/>
                      <a:pt x="18" y="121"/>
                      <a:pt x="17" y="122"/>
                    </a:cubicBezTo>
                    <a:cubicBezTo>
                      <a:pt x="15" y="122"/>
                      <a:pt x="15" y="122"/>
                      <a:pt x="14" y="123"/>
                    </a:cubicBezTo>
                    <a:cubicBezTo>
                      <a:pt x="14" y="124"/>
                      <a:pt x="14" y="125"/>
                      <a:pt x="14" y="126"/>
                    </a:cubicBezTo>
                    <a:cubicBezTo>
                      <a:pt x="14" y="128"/>
                      <a:pt x="14" y="129"/>
                      <a:pt x="12" y="131"/>
                    </a:cubicBezTo>
                    <a:cubicBezTo>
                      <a:pt x="10" y="132"/>
                      <a:pt x="9" y="132"/>
                      <a:pt x="8" y="135"/>
                    </a:cubicBezTo>
                    <a:cubicBezTo>
                      <a:pt x="7" y="137"/>
                      <a:pt x="8" y="140"/>
                      <a:pt x="7" y="142"/>
                    </a:cubicBezTo>
                    <a:cubicBezTo>
                      <a:pt x="5" y="145"/>
                      <a:pt x="2" y="144"/>
                      <a:pt x="1" y="146"/>
                    </a:cubicBezTo>
                    <a:cubicBezTo>
                      <a:pt x="1" y="147"/>
                      <a:pt x="0" y="149"/>
                      <a:pt x="0" y="150"/>
                    </a:cubicBezTo>
                    <a:cubicBezTo>
                      <a:pt x="0" y="152"/>
                      <a:pt x="2" y="152"/>
                      <a:pt x="3" y="153"/>
                    </a:cubicBezTo>
                    <a:cubicBezTo>
                      <a:pt x="5" y="154"/>
                      <a:pt x="6" y="156"/>
                      <a:pt x="7" y="157"/>
                    </a:cubicBezTo>
                    <a:cubicBezTo>
                      <a:pt x="7" y="158"/>
                      <a:pt x="7" y="159"/>
                      <a:pt x="7" y="160"/>
                    </a:cubicBezTo>
                    <a:cubicBezTo>
                      <a:pt x="8" y="161"/>
                      <a:pt x="8" y="162"/>
                      <a:pt x="9" y="163"/>
                    </a:cubicBezTo>
                    <a:cubicBezTo>
                      <a:pt x="11" y="164"/>
                      <a:pt x="13" y="165"/>
                      <a:pt x="14" y="167"/>
                    </a:cubicBezTo>
                    <a:cubicBezTo>
                      <a:pt x="16" y="169"/>
                      <a:pt x="17" y="171"/>
                      <a:pt x="18" y="173"/>
                    </a:cubicBezTo>
                    <a:cubicBezTo>
                      <a:pt x="19" y="174"/>
                      <a:pt x="21" y="175"/>
                      <a:pt x="22" y="176"/>
                    </a:cubicBezTo>
                    <a:cubicBezTo>
                      <a:pt x="23" y="177"/>
                      <a:pt x="23" y="176"/>
                      <a:pt x="24" y="177"/>
                    </a:cubicBezTo>
                    <a:cubicBezTo>
                      <a:pt x="24" y="178"/>
                      <a:pt x="24" y="179"/>
                      <a:pt x="25" y="179"/>
                    </a:cubicBezTo>
                    <a:cubicBezTo>
                      <a:pt x="26" y="181"/>
                      <a:pt x="32" y="180"/>
                      <a:pt x="34" y="179"/>
                    </a:cubicBezTo>
                    <a:cubicBezTo>
                      <a:pt x="37" y="179"/>
                      <a:pt x="40" y="177"/>
                      <a:pt x="43" y="179"/>
                    </a:cubicBezTo>
                    <a:cubicBezTo>
                      <a:pt x="44" y="180"/>
                      <a:pt x="45" y="182"/>
                      <a:pt x="46" y="183"/>
                    </a:cubicBezTo>
                    <a:cubicBezTo>
                      <a:pt x="47" y="185"/>
                      <a:pt x="49" y="185"/>
                      <a:pt x="50" y="185"/>
                    </a:cubicBezTo>
                    <a:cubicBezTo>
                      <a:pt x="53" y="186"/>
                      <a:pt x="56" y="190"/>
                      <a:pt x="58" y="193"/>
                    </a:cubicBezTo>
                    <a:cubicBezTo>
                      <a:pt x="59" y="194"/>
                      <a:pt x="59" y="196"/>
                      <a:pt x="60" y="197"/>
                    </a:cubicBezTo>
                    <a:cubicBezTo>
                      <a:pt x="61" y="198"/>
                      <a:pt x="62" y="198"/>
                      <a:pt x="63" y="198"/>
                    </a:cubicBezTo>
                    <a:cubicBezTo>
                      <a:pt x="63" y="198"/>
                      <a:pt x="64" y="199"/>
                      <a:pt x="65" y="199"/>
                    </a:cubicBezTo>
                    <a:cubicBezTo>
                      <a:pt x="66" y="200"/>
                      <a:pt x="67" y="200"/>
                      <a:pt x="68" y="202"/>
                    </a:cubicBezTo>
                    <a:cubicBezTo>
                      <a:pt x="68" y="203"/>
                      <a:pt x="68" y="204"/>
                      <a:pt x="70" y="205"/>
                    </a:cubicBezTo>
                    <a:cubicBezTo>
                      <a:pt x="71" y="206"/>
                      <a:pt x="72" y="206"/>
                      <a:pt x="72" y="207"/>
                    </a:cubicBezTo>
                    <a:cubicBezTo>
                      <a:pt x="73" y="207"/>
                      <a:pt x="72" y="208"/>
                      <a:pt x="72" y="209"/>
                    </a:cubicBezTo>
                    <a:cubicBezTo>
                      <a:pt x="73" y="211"/>
                      <a:pt x="75" y="212"/>
                      <a:pt x="76" y="214"/>
                    </a:cubicBezTo>
                    <a:cubicBezTo>
                      <a:pt x="77" y="215"/>
                      <a:pt x="77" y="215"/>
                      <a:pt x="78" y="216"/>
                    </a:cubicBezTo>
                    <a:cubicBezTo>
                      <a:pt x="80" y="217"/>
                      <a:pt x="81" y="218"/>
                      <a:pt x="83" y="218"/>
                    </a:cubicBezTo>
                    <a:cubicBezTo>
                      <a:pt x="85" y="219"/>
                      <a:pt x="85" y="220"/>
                      <a:pt x="87" y="221"/>
                    </a:cubicBezTo>
                    <a:cubicBezTo>
                      <a:pt x="88" y="222"/>
                      <a:pt x="89" y="223"/>
                      <a:pt x="91" y="223"/>
                    </a:cubicBezTo>
                    <a:cubicBezTo>
                      <a:pt x="94" y="223"/>
                      <a:pt x="97" y="223"/>
                      <a:pt x="100" y="223"/>
                    </a:cubicBezTo>
                    <a:cubicBezTo>
                      <a:pt x="102" y="223"/>
                      <a:pt x="103" y="223"/>
                      <a:pt x="105" y="223"/>
                    </a:cubicBezTo>
                    <a:cubicBezTo>
                      <a:pt x="107" y="223"/>
                      <a:pt x="107" y="221"/>
                      <a:pt x="109" y="220"/>
                    </a:cubicBezTo>
                    <a:cubicBezTo>
                      <a:pt x="111" y="220"/>
                      <a:pt x="113" y="221"/>
                      <a:pt x="114" y="222"/>
                    </a:cubicBezTo>
                    <a:cubicBezTo>
                      <a:pt x="117" y="224"/>
                      <a:pt x="119" y="225"/>
                      <a:pt x="121" y="228"/>
                    </a:cubicBezTo>
                    <a:cubicBezTo>
                      <a:pt x="122" y="230"/>
                      <a:pt x="123" y="232"/>
                      <a:pt x="125" y="234"/>
                    </a:cubicBezTo>
                    <a:cubicBezTo>
                      <a:pt x="127" y="236"/>
                      <a:pt x="128" y="239"/>
                      <a:pt x="128" y="241"/>
                    </a:cubicBezTo>
                    <a:cubicBezTo>
                      <a:pt x="127" y="243"/>
                      <a:pt x="127" y="243"/>
                      <a:pt x="128" y="245"/>
                    </a:cubicBezTo>
                    <a:cubicBezTo>
                      <a:pt x="128" y="246"/>
                      <a:pt x="129" y="247"/>
                      <a:pt x="129" y="248"/>
                    </a:cubicBezTo>
                    <a:cubicBezTo>
                      <a:pt x="130" y="250"/>
                      <a:pt x="130" y="250"/>
                      <a:pt x="131" y="251"/>
                    </a:cubicBezTo>
                    <a:cubicBezTo>
                      <a:pt x="133" y="253"/>
                      <a:pt x="136" y="254"/>
                      <a:pt x="137" y="255"/>
                    </a:cubicBezTo>
                    <a:cubicBezTo>
                      <a:pt x="139" y="257"/>
                      <a:pt x="140" y="259"/>
                      <a:pt x="141" y="262"/>
                    </a:cubicBezTo>
                    <a:cubicBezTo>
                      <a:pt x="142" y="263"/>
                      <a:pt x="142" y="264"/>
                      <a:pt x="143" y="266"/>
                    </a:cubicBezTo>
                    <a:cubicBezTo>
                      <a:pt x="143" y="268"/>
                      <a:pt x="144" y="269"/>
                      <a:pt x="145" y="270"/>
                    </a:cubicBezTo>
                    <a:cubicBezTo>
                      <a:pt x="147" y="273"/>
                      <a:pt x="150" y="276"/>
                      <a:pt x="152" y="279"/>
                    </a:cubicBezTo>
                    <a:cubicBezTo>
                      <a:pt x="153" y="282"/>
                      <a:pt x="154" y="285"/>
                      <a:pt x="156" y="288"/>
                    </a:cubicBezTo>
                    <a:cubicBezTo>
                      <a:pt x="157" y="290"/>
                      <a:pt x="158" y="294"/>
                      <a:pt x="161" y="296"/>
                    </a:cubicBezTo>
                    <a:cubicBezTo>
                      <a:pt x="162" y="297"/>
                      <a:pt x="164" y="298"/>
                      <a:pt x="165" y="298"/>
                    </a:cubicBezTo>
                    <a:cubicBezTo>
                      <a:pt x="166" y="299"/>
                      <a:pt x="168" y="297"/>
                      <a:pt x="170" y="298"/>
                    </a:cubicBezTo>
                    <a:cubicBezTo>
                      <a:pt x="170" y="300"/>
                      <a:pt x="173" y="300"/>
                      <a:pt x="174" y="302"/>
                    </a:cubicBezTo>
                    <a:cubicBezTo>
                      <a:pt x="176" y="303"/>
                      <a:pt x="176" y="305"/>
                      <a:pt x="176" y="306"/>
                    </a:cubicBezTo>
                    <a:cubicBezTo>
                      <a:pt x="177" y="310"/>
                      <a:pt x="175" y="313"/>
                      <a:pt x="172" y="315"/>
                    </a:cubicBezTo>
                    <a:cubicBezTo>
                      <a:pt x="174" y="316"/>
                      <a:pt x="178" y="316"/>
                      <a:pt x="180" y="316"/>
                    </a:cubicBezTo>
                    <a:cubicBezTo>
                      <a:pt x="181" y="316"/>
                      <a:pt x="182" y="317"/>
                      <a:pt x="184" y="317"/>
                    </a:cubicBezTo>
                    <a:cubicBezTo>
                      <a:pt x="184" y="316"/>
                      <a:pt x="185" y="315"/>
                      <a:pt x="185" y="315"/>
                    </a:cubicBezTo>
                    <a:cubicBezTo>
                      <a:pt x="186" y="315"/>
                      <a:pt x="187" y="315"/>
                      <a:pt x="187" y="315"/>
                    </a:cubicBezTo>
                    <a:cubicBezTo>
                      <a:pt x="188" y="315"/>
                      <a:pt x="190" y="315"/>
                      <a:pt x="191" y="315"/>
                    </a:cubicBezTo>
                    <a:cubicBezTo>
                      <a:pt x="193" y="314"/>
                      <a:pt x="193" y="314"/>
                      <a:pt x="195" y="313"/>
                    </a:cubicBezTo>
                    <a:cubicBezTo>
                      <a:pt x="196" y="313"/>
                      <a:pt x="197" y="313"/>
                      <a:pt x="198" y="313"/>
                    </a:cubicBezTo>
                    <a:cubicBezTo>
                      <a:pt x="199" y="312"/>
                      <a:pt x="199" y="311"/>
                      <a:pt x="200" y="310"/>
                    </a:cubicBezTo>
                    <a:cubicBezTo>
                      <a:pt x="203" y="309"/>
                      <a:pt x="205" y="312"/>
                      <a:pt x="207" y="311"/>
                    </a:cubicBezTo>
                    <a:cubicBezTo>
                      <a:pt x="212" y="310"/>
                      <a:pt x="217" y="306"/>
                      <a:pt x="221" y="306"/>
                    </a:cubicBezTo>
                    <a:cubicBezTo>
                      <a:pt x="226" y="305"/>
                      <a:pt x="230" y="304"/>
                      <a:pt x="234" y="303"/>
                    </a:cubicBezTo>
                    <a:cubicBezTo>
                      <a:pt x="240" y="302"/>
                      <a:pt x="241" y="298"/>
                      <a:pt x="241" y="293"/>
                    </a:cubicBezTo>
                    <a:cubicBezTo>
                      <a:pt x="241" y="290"/>
                      <a:pt x="240" y="289"/>
                      <a:pt x="239" y="286"/>
                    </a:cubicBezTo>
                    <a:cubicBezTo>
                      <a:pt x="239" y="284"/>
                      <a:pt x="240" y="283"/>
                      <a:pt x="239" y="280"/>
                    </a:cubicBezTo>
                    <a:cubicBezTo>
                      <a:pt x="236" y="271"/>
                      <a:pt x="255" y="271"/>
                      <a:pt x="252" y="263"/>
                    </a:cubicBezTo>
                    <a:cubicBezTo>
                      <a:pt x="251" y="259"/>
                      <a:pt x="249" y="258"/>
                      <a:pt x="246" y="256"/>
                    </a:cubicBezTo>
                    <a:cubicBezTo>
                      <a:pt x="242" y="254"/>
                      <a:pt x="247" y="249"/>
                      <a:pt x="244" y="246"/>
                    </a:cubicBezTo>
                    <a:cubicBezTo>
                      <a:pt x="240" y="243"/>
                      <a:pt x="236" y="247"/>
                      <a:pt x="233" y="248"/>
                    </a:cubicBezTo>
                    <a:cubicBezTo>
                      <a:pt x="230" y="251"/>
                      <a:pt x="224" y="248"/>
                      <a:pt x="221" y="247"/>
                    </a:cubicBezTo>
                    <a:cubicBezTo>
                      <a:pt x="217" y="245"/>
                      <a:pt x="217" y="241"/>
                      <a:pt x="215" y="239"/>
                    </a:cubicBezTo>
                    <a:cubicBezTo>
                      <a:pt x="213" y="235"/>
                      <a:pt x="210" y="236"/>
                      <a:pt x="210" y="231"/>
                    </a:cubicBezTo>
                    <a:cubicBezTo>
                      <a:pt x="210" y="226"/>
                      <a:pt x="206" y="227"/>
                      <a:pt x="208" y="222"/>
                    </a:cubicBezTo>
                    <a:cubicBezTo>
                      <a:pt x="209" y="219"/>
                      <a:pt x="208" y="211"/>
                      <a:pt x="205" y="211"/>
                    </a:cubicBezTo>
                    <a:cubicBezTo>
                      <a:pt x="196" y="208"/>
                      <a:pt x="208" y="203"/>
                      <a:pt x="211" y="200"/>
                    </a:cubicBezTo>
                    <a:cubicBezTo>
                      <a:pt x="213" y="198"/>
                      <a:pt x="214" y="195"/>
                      <a:pt x="217" y="195"/>
                    </a:cubicBezTo>
                    <a:cubicBezTo>
                      <a:pt x="219" y="195"/>
                      <a:pt x="222" y="196"/>
                      <a:pt x="224" y="197"/>
                    </a:cubicBezTo>
                    <a:cubicBezTo>
                      <a:pt x="227" y="199"/>
                      <a:pt x="229" y="195"/>
                      <a:pt x="231" y="192"/>
                    </a:cubicBezTo>
                    <a:cubicBezTo>
                      <a:pt x="232" y="188"/>
                      <a:pt x="232" y="187"/>
                      <a:pt x="236" y="184"/>
                    </a:cubicBezTo>
                    <a:cubicBezTo>
                      <a:pt x="239" y="182"/>
                      <a:pt x="241" y="179"/>
                      <a:pt x="244" y="176"/>
                    </a:cubicBezTo>
                    <a:cubicBezTo>
                      <a:pt x="248" y="171"/>
                      <a:pt x="250" y="167"/>
                      <a:pt x="252" y="162"/>
                    </a:cubicBezTo>
                    <a:cubicBezTo>
                      <a:pt x="253" y="158"/>
                      <a:pt x="257" y="155"/>
                      <a:pt x="258" y="152"/>
                    </a:cubicBezTo>
                    <a:cubicBezTo>
                      <a:pt x="258" y="148"/>
                      <a:pt x="255" y="142"/>
                      <a:pt x="255" y="139"/>
                    </a:cubicBezTo>
                    <a:cubicBezTo>
                      <a:pt x="255" y="134"/>
                      <a:pt x="257" y="130"/>
                      <a:pt x="260" y="126"/>
                    </a:cubicBezTo>
                    <a:cubicBezTo>
                      <a:pt x="263" y="122"/>
                      <a:pt x="268" y="119"/>
                      <a:pt x="270" y="115"/>
                    </a:cubicBezTo>
                    <a:cubicBezTo>
                      <a:pt x="273" y="110"/>
                      <a:pt x="273" y="106"/>
                      <a:pt x="273" y="101"/>
                    </a:cubicBezTo>
                    <a:cubicBezTo>
                      <a:pt x="274" y="96"/>
                      <a:pt x="272" y="94"/>
                      <a:pt x="269" y="90"/>
                    </a:cubicBezTo>
                    <a:cubicBezTo>
                      <a:pt x="268" y="89"/>
                      <a:pt x="260" y="81"/>
                      <a:pt x="260" y="80"/>
                    </a:cubicBezTo>
                    <a:cubicBezTo>
                      <a:pt x="262" y="76"/>
                      <a:pt x="262" y="76"/>
                      <a:pt x="261" y="71"/>
                    </a:cubicBezTo>
                    <a:cubicBezTo>
                      <a:pt x="259" y="67"/>
                      <a:pt x="257" y="62"/>
                      <a:pt x="258" y="57"/>
                    </a:cubicBezTo>
                    <a:cubicBezTo>
                      <a:pt x="258" y="53"/>
                      <a:pt x="259" y="49"/>
                      <a:pt x="259" y="44"/>
                    </a:cubicBezTo>
                    <a:cubicBezTo>
                      <a:pt x="258" y="43"/>
                      <a:pt x="257" y="42"/>
                      <a:pt x="256" y="41"/>
                    </a:cubicBezTo>
                    <a:cubicBezTo>
                      <a:pt x="255" y="39"/>
                      <a:pt x="253" y="38"/>
                      <a:pt x="251" y="37"/>
                    </a:cubicBezTo>
                    <a:close/>
                  </a:path>
                </a:pathLst>
              </a:custGeom>
              <a:grpFill/>
              <a:ln w="7620" cap="rnd">
                <a:solidFill>
                  <a:srgbClr val="A5A5A5"/>
                </a:solidFill>
                <a:prstDash val="solid"/>
                <a:round/>
                <a:headEnd/>
                <a:tailEnd/>
              </a:ln>
            </p:spPr>
            <p:txBody>
              <a:bodyPr vert="horz" wrap="square" lIns="84406" tIns="42203" rIns="84406" bIns="42203" numCol="1" anchor="t" anchorCtr="0" compatLnSpc="1">
                <a:prstTxWarp prst="textNoShape">
                  <a:avLst/>
                </a:prstTxWarp>
              </a:bodyPr>
              <a:lstStyle/>
              <a:p>
                <a:endParaRPr lang="ja-JP" altLang="en-US" sz="1662" b="1">
                  <a:latin typeface="BIZ UDPゴシック" panose="020B0400000000000000" pitchFamily="50" charset="-128"/>
                  <a:ea typeface="BIZ UDPゴシック" panose="020B0400000000000000" pitchFamily="50" charset="-128"/>
                </a:endParaRPr>
              </a:p>
            </p:txBody>
          </p:sp>
          <p:sp>
            <p:nvSpPr>
              <p:cNvPr id="179" name="Freeform 64">
                <a:extLst>
                  <a:ext uri="{FF2B5EF4-FFF2-40B4-BE49-F238E27FC236}">
                    <a16:creationId xmlns:a16="http://schemas.microsoft.com/office/drawing/2014/main" id="{638B79E1-436B-4AA3-8E81-66A6A3FFB3BC}"/>
                  </a:ext>
                </a:extLst>
              </p:cNvPr>
              <p:cNvSpPr>
                <a:spLocks/>
              </p:cNvSpPr>
              <p:nvPr/>
            </p:nvSpPr>
            <p:spPr bwMode="auto">
              <a:xfrm>
                <a:off x="6705600" y="5591175"/>
                <a:ext cx="877887" cy="1016000"/>
              </a:xfrm>
              <a:custGeom>
                <a:avLst/>
                <a:gdLst>
                  <a:gd name="T0" fmla="*/ 181 w 234"/>
                  <a:gd name="T1" fmla="*/ 42 h 271"/>
                  <a:gd name="T2" fmla="*/ 157 w 234"/>
                  <a:gd name="T3" fmla="*/ 60 h 271"/>
                  <a:gd name="T4" fmla="*/ 148 w 234"/>
                  <a:gd name="T5" fmla="*/ 69 h 271"/>
                  <a:gd name="T6" fmla="*/ 129 w 234"/>
                  <a:gd name="T7" fmla="*/ 68 h 271"/>
                  <a:gd name="T8" fmla="*/ 118 w 234"/>
                  <a:gd name="T9" fmla="*/ 68 h 271"/>
                  <a:gd name="T10" fmla="*/ 110 w 234"/>
                  <a:gd name="T11" fmla="*/ 57 h 271"/>
                  <a:gd name="T12" fmla="*/ 100 w 234"/>
                  <a:gd name="T13" fmla="*/ 49 h 271"/>
                  <a:gd name="T14" fmla="*/ 94 w 234"/>
                  <a:gd name="T15" fmla="*/ 49 h 271"/>
                  <a:gd name="T16" fmla="*/ 89 w 234"/>
                  <a:gd name="T17" fmla="*/ 44 h 271"/>
                  <a:gd name="T18" fmla="*/ 85 w 234"/>
                  <a:gd name="T19" fmla="*/ 31 h 271"/>
                  <a:gd name="T20" fmla="*/ 78 w 234"/>
                  <a:gd name="T21" fmla="*/ 27 h 271"/>
                  <a:gd name="T22" fmla="*/ 63 w 234"/>
                  <a:gd name="T23" fmla="*/ 12 h 271"/>
                  <a:gd name="T24" fmla="*/ 22 w 234"/>
                  <a:gd name="T25" fmla="*/ 5 h 271"/>
                  <a:gd name="T26" fmla="*/ 17 w 234"/>
                  <a:gd name="T27" fmla="*/ 25 h 271"/>
                  <a:gd name="T28" fmla="*/ 24 w 234"/>
                  <a:gd name="T29" fmla="*/ 42 h 271"/>
                  <a:gd name="T30" fmla="*/ 36 w 234"/>
                  <a:gd name="T31" fmla="*/ 63 h 271"/>
                  <a:gd name="T32" fmla="*/ 42 w 234"/>
                  <a:gd name="T33" fmla="*/ 69 h 271"/>
                  <a:gd name="T34" fmla="*/ 50 w 234"/>
                  <a:gd name="T35" fmla="*/ 100 h 271"/>
                  <a:gd name="T36" fmla="*/ 43 w 234"/>
                  <a:gd name="T37" fmla="*/ 116 h 271"/>
                  <a:gd name="T38" fmla="*/ 36 w 234"/>
                  <a:gd name="T39" fmla="*/ 103 h 271"/>
                  <a:gd name="T40" fmla="*/ 30 w 234"/>
                  <a:gd name="T41" fmla="*/ 87 h 271"/>
                  <a:gd name="T42" fmla="*/ 20 w 234"/>
                  <a:gd name="T43" fmla="*/ 92 h 271"/>
                  <a:gd name="T44" fmla="*/ 12 w 234"/>
                  <a:gd name="T45" fmla="*/ 99 h 271"/>
                  <a:gd name="T46" fmla="*/ 2 w 234"/>
                  <a:gd name="T47" fmla="*/ 108 h 271"/>
                  <a:gd name="T48" fmla="*/ 6 w 234"/>
                  <a:gd name="T49" fmla="*/ 117 h 271"/>
                  <a:gd name="T50" fmla="*/ 5 w 234"/>
                  <a:gd name="T51" fmla="*/ 134 h 271"/>
                  <a:gd name="T52" fmla="*/ 14 w 234"/>
                  <a:gd name="T53" fmla="*/ 146 h 271"/>
                  <a:gd name="T54" fmla="*/ 15 w 234"/>
                  <a:gd name="T55" fmla="*/ 164 h 271"/>
                  <a:gd name="T56" fmla="*/ 31 w 234"/>
                  <a:gd name="T57" fmla="*/ 154 h 271"/>
                  <a:gd name="T58" fmla="*/ 49 w 234"/>
                  <a:gd name="T59" fmla="*/ 175 h 271"/>
                  <a:gd name="T60" fmla="*/ 50 w 234"/>
                  <a:gd name="T61" fmla="*/ 185 h 271"/>
                  <a:gd name="T62" fmla="*/ 68 w 234"/>
                  <a:gd name="T63" fmla="*/ 185 h 271"/>
                  <a:gd name="T64" fmla="*/ 79 w 234"/>
                  <a:gd name="T65" fmla="*/ 194 h 271"/>
                  <a:gd name="T66" fmla="*/ 91 w 234"/>
                  <a:gd name="T67" fmla="*/ 205 h 271"/>
                  <a:gd name="T68" fmla="*/ 105 w 234"/>
                  <a:gd name="T69" fmla="*/ 223 h 271"/>
                  <a:gd name="T70" fmla="*/ 113 w 234"/>
                  <a:gd name="T71" fmla="*/ 238 h 271"/>
                  <a:gd name="T72" fmla="*/ 136 w 234"/>
                  <a:gd name="T73" fmla="*/ 236 h 271"/>
                  <a:gd name="T74" fmla="*/ 158 w 234"/>
                  <a:gd name="T75" fmla="*/ 255 h 271"/>
                  <a:gd name="T76" fmla="*/ 170 w 234"/>
                  <a:gd name="T77" fmla="*/ 268 h 271"/>
                  <a:gd name="T78" fmla="*/ 176 w 234"/>
                  <a:gd name="T79" fmla="*/ 266 h 271"/>
                  <a:gd name="T80" fmla="*/ 160 w 234"/>
                  <a:gd name="T81" fmla="*/ 249 h 271"/>
                  <a:gd name="T82" fmla="*/ 154 w 234"/>
                  <a:gd name="T83" fmla="*/ 228 h 271"/>
                  <a:gd name="T84" fmla="*/ 146 w 234"/>
                  <a:gd name="T85" fmla="*/ 229 h 271"/>
                  <a:gd name="T86" fmla="*/ 138 w 234"/>
                  <a:gd name="T87" fmla="*/ 223 h 271"/>
                  <a:gd name="T88" fmla="*/ 141 w 234"/>
                  <a:gd name="T89" fmla="*/ 214 h 271"/>
                  <a:gd name="T90" fmla="*/ 150 w 234"/>
                  <a:gd name="T91" fmla="*/ 208 h 271"/>
                  <a:gd name="T92" fmla="*/ 148 w 234"/>
                  <a:gd name="T93" fmla="*/ 198 h 271"/>
                  <a:gd name="T94" fmla="*/ 177 w 234"/>
                  <a:gd name="T95" fmla="*/ 193 h 271"/>
                  <a:gd name="T96" fmla="*/ 187 w 234"/>
                  <a:gd name="T97" fmla="*/ 185 h 271"/>
                  <a:gd name="T98" fmla="*/ 212 w 234"/>
                  <a:gd name="T99" fmla="*/ 185 h 271"/>
                  <a:gd name="T100" fmla="*/ 226 w 234"/>
                  <a:gd name="T101" fmla="*/ 198 h 271"/>
                  <a:gd name="T102" fmla="*/ 228 w 234"/>
                  <a:gd name="T103" fmla="*/ 170 h 271"/>
                  <a:gd name="T104" fmla="*/ 224 w 234"/>
                  <a:gd name="T105" fmla="*/ 136 h 271"/>
                  <a:gd name="T106" fmla="*/ 234 w 234"/>
                  <a:gd name="T107" fmla="*/ 125 h 271"/>
                  <a:gd name="T108" fmla="*/ 220 w 234"/>
                  <a:gd name="T109" fmla="*/ 102 h 271"/>
                  <a:gd name="T110" fmla="*/ 216 w 234"/>
                  <a:gd name="T111" fmla="*/ 78 h 271"/>
                  <a:gd name="T112" fmla="*/ 198 w 234"/>
                  <a:gd name="T113" fmla="*/ 53 h 271"/>
                  <a:gd name="T114" fmla="*/ 194 w 234"/>
                  <a:gd name="T115" fmla="*/ 39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4" h="271">
                    <a:moveTo>
                      <a:pt x="194" y="39"/>
                    </a:moveTo>
                    <a:cubicBezTo>
                      <a:pt x="191" y="38"/>
                      <a:pt x="190" y="38"/>
                      <a:pt x="187" y="39"/>
                    </a:cubicBezTo>
                    <a:cubicBezTo>
                      <a:pt x="185" y="39"/>
                      <a:pt x="183" y="41"/>
                      <a:pt x="181" y="42"/>
                    </a:cubicBezTo>
                    <a:cubicBezTo>
                      <a:pt x="177" y="45"/>
                      <a:pt x="173" y="44"/>
                      <a:pt x="169" y="47"/>
                    </a:cubicBezTo>
                    <a:cubicBezTo>
                      <a:pt x="165" y="50"/>
                      <a:pt x="161" y="53"/>
                      <a:pt x="159" y="57"/>
                    </a:cubicBezTo>
                    <a:cubicBezTo>
                      <a:pt x="159" y="59"/>
                      <a:pt x="158" y="59"/>
                      <a:pt x="157" y="60"/>
                    </a:cubicBezTo>
                    <a:cubicBezTo>
                      <a:pt x="157" y="61"/>
                      <a:pt x="155" y="62"/>
                      <a:pt x="155" y="62"/>
                    </a:cubicBezTo>
                    <a:cubicBezTo>
                      <a:pt x="154" y="64"/>
                      <a:pt x="156" y="66"/>
                      <a:pt x="154" y="68"/>
                    </a:cubicBezTo>
                    <a:cubicBezTo>
                      <a:pt x="153" y="69"/>
                      <a:pt x="150" y="67"/>
                      <a:pt x="148" y="69"/>
                    </a:cubicBezTo>
                    <a:cubicBezTo>
                      <a:pt x="146" y="70"/>
                      <a:pt x="146" y="71"/>
                      <a:pt x="143" y="71"/>
                    </a:cubicBezTo>
                    <a:cubicBezTo>
                      <a:pt x="140" y="71"/>
                      <a:pt x="137" y="71"/>
                      <a:pt x="135" y="70"/>
                    </a:cubicBezTo>
                    <a:cubicBezTo>
                      <a:pt x="132" y="69"/>
                      <a:pt x="132" y="68"/>
                      <a:pt x="129" y="68"/>
                    </a:cubicBezTo>
                    <a:cubicBezTo>
                      <a:pt x="128" y="68"/>
                      <a:pt x="126" y="68"/>
                      <a:pt x="125" y="68"/>
                    </a:cubicBezTo>
                    <a:cubicBezTo>
                      <a:pt x="124" y="69"/>
                      <a:pt x="124" y="70"/>
                      <a:pt x="123" y="70"/>
                    </a:cubicBezTo>
                    <a:cubicBezTo>
                      <a:pt x="121" y="71"/>
                      <a:pt x="118" y="70"/>
                      <a:pt x="118" y="68"/>
                    </a:cubicBezTo>
                    <a:cubicBezTo>
                      <a:pt x="119" y="68"/>
                      <a:pt x="120" y="67"/>
                      <a:pt x="121" y="67"/>
                    </a:cubicBezTo>
                    <a:cubicBezTo>
                      <a:pt x="120" y="64"/>
                      <a:pt x="120" y="62"/>
                      <a:pt x="118" y="59"/>
                    </a:cubicBezTo>
                    <a:cubicBezTo>
                      <a:pt x="115" y="56"/>
                      <a:pt x="113" y="57"/>
                      <a:pt x="110" y="57"/>
                    </a:cubicBezTo>
                    <a:cubicBezTo>
                      <a:pt x="110" y="55"/>
                      <a:pt x="107" y="52"/>
                      <a:pt x="105" y="54"/>
                    </a:cubicBezTo>
                    <a:cubicBezTo>
                      <a:pt x="105" y="52"/>
                      <a:pt x="104" y="50"/>
                      <a:pt x="104" y="48"/>
                    </a:cubicBezTo>
                    <a:cubicBezTo>
                      <a:pt x="102" y="47"/>
                      <a:pt x="99" y="47"/>
                      <a:pt x="100" y="49"/>
                    </a:cubicBezTo>
                    <a:cubicBezTo>
                      <a:pt x="99" y="49"/>
                      <a:pt x="98" y="49"/>
                      <a:pt x="98" y="49"/>
                    </a:cubicBezTo>
                    <a:cubicBezTo>
                      <a:pt x="97" y="49"/>
                      <a:pt x="96" y="48"/>
                      <a:pt x="96" y="48"/>
                    </a:cubicBezTo>
                    <a:cubicBezTo>
                      <a:pt x="94" y="47"/>
                      <a:pt x="94" y="47"/>
                      <a:pt x="94" y="49"/>
                    </a:cubicBezTo>
                    <a:cubicBezTo>
                      <a:pt x="94" y="51"/>
                      <a:pt x="95" y="52"/>
                      <a:pt x="93" y="53"/>
                    </a:cubicBezTo>
                    <a:cubicBezTo>
                      <a:pt x="91" y="54"/>
                      <a:pt x="91" y="53"/>
                      <a:pt x="90" y="52"/>
                    </a:cubicBezTo>
                    <a:cubicBezTo>
                      <a:pt x="89" y="49"/>
                      <a:pt x="89" y="46"/>
                      <a:pt x="89" y="44"/>
                    </a:cubicBezTo>
                    <a:cubicBezTo>
                      <a:pt x="88" y="42"/>
                      <a:pt x="89" y="38"/>
                      <a:pt x="87" y="36"/>
                    </a:cubicBezTo>
                    <a:cubicBezTo>
                      <a:pt x="86" y="35"/>
                      <a:pt x="85" y="35"/>
                      <a:pt x="85" y="33"/>
                    </a:cubicBezTo>
                    <a:cubicBezTo>
                      <a:pt x="85" y="33"/>
                      <a:pt x="85" y="31"/>
                      <a:pt x="85" y="31"/>
                    </a:cubicBezTo>
                    <a:cubicBezTo>
                      <a:pt x="83" y="28"/>
                      <a:pt x="81" y="32"/>
                      <a:pt x="80" y="33"/>
                    </a:cubicBezTo>
                    <a:cubicBezTo>
                      <a:pt x="79" y="34"/>
                      <a:pt x="76" y="35"/>
                      <a:pt x="76" y="33"/>
                    </a:cubicBezTo>
                    <a:cubicBezTo>
                      <a:pt x="76" y="31"/>
                      <a:pt x="78" y="29"/>
                      <a:pt x="78" y="27"/>
                    </a:cubicBezTo>
                    <a:cubicBezTo>
                      <a:pt x="77" y="25"/>
                      <a:pt x="76" y="23"/>
                      <a:pt x="74" y="22"/>
                    </a:cubicBezTo>
                    <a:cubicBezTo>
                      <a:pt x="72" y="20"/>
                      <a:pt x="71" y="18"/>
                      <a:pt x="69" y="17"/>
                    </a:cubicBezTo>
                    <a:cubicBezTo>
                      <a:pt x="67" y="15"/>
                      <a:pt x="64" y="14"/>
                      <a:pt x="63" y="12"/>
                    </a:cubicBezTo>
                    <a:cubicBezTo>
                      <a:pt x="61" y="10"/>
                      <a:pt x="61" y="8"/>
                      <a:pt x="60" y="6"/>
                    </a:cubicBezTo>
                    <a:cubicBezTo>
                      <a:pt x="55" y="0"/>
                      <a:pt x="41" y="3"/>
                      <a:pt x="34" y="4"/>
                    </a:cubicBezTo>
                    <a:cubicBezTo>
                      <a:pt x="30" y="4"/>
                      <a:pt x="25" y="2"/>
                      <a:pt x="22" y="5"/>
                    </a:cubicBezTo>
                    <a:cubicBezTo>
                      <a:pt x="21" y="6"/>
                      <a:pt x="20" y="9"/>
                      <a:pt x="19" y="11"/>
                    </a:cubicBezTo>
                    <a:cubicBezTo>
                      <a:pt x="18" y="13"/>
                      <a:pt x="18" y="16"/>
                      <a:pt x="18" y="18"/>
                    </a:cubicBezTo>
                    <a:cubicBezTo>
                      <a:pt x="17" y="20"/>
                      <a:pt x="16" y="23"/>
                      <a:pt x="17" y="25"/>
                    </a:cubicBezTo>
                    <a:cubicBezTo>
                      <a:pt x="17" y="28"/>
                      <a:pt x="17" y="31"/>
                      <a:pt x="18" y="34"/>
                    </a:cubicBezTo>
                    <a:cubicBezTo>
                      <a:pt x="19" y="36"/>
                      <a:pt x="20" y="38"/>
                      <a:pt x="21" y="39"/>
                    </a:cubicBezTo>
                    <a:cubicBezTo>
                      <a:pt x="23" y="41"/>
                      <a:pt x="23" y="40"/>
                      <a:pt x="24" y="42"/>
                    </a:cubicBezTo>
                    <a:cubicBezTo>
                      <a:pt x="25" y="44"/>
                      <a:pt x="26" y="46"/>
                      <a:pt x="27" y="48"/>
                    </a:cubicBezTo>
                    <a:cubicBezTo>
                      <a:pt x="29" y="51"/>
                      <a:pt x="30" y="54"/>
                      <a:pt x="31" y="57"/>
                    </a:cubicBezTo>
                    <a:cubicBezTo>
                      <a:pt x="32" y="60"/>
                      <a:pt x="33" y="62"/>
                      <a:pt x="36" y="63"/>
                    </a:cubicBezTo>
                    <a:cubicBezTo>
                      <a:pt x="37" y="63"/>
                      <a:pt x="37" y="62"/>
                      <a:pt x="38" y="62"/>
                    </a:cubicBezTo>
                    <a:cubicBezTo>
                      <a:pt x="39" y="63"/>
                      <a:pt x="39" y="64"/>
                      <a:pt x="39" y="65"/>
                    </a:cubicBezTo>
                    <a:cubicBezTo>
                      <a:pt x="41" y="67"/>
                      <a:pt x="42" y="65"/>
                      <a:pt x="42" y="69"/>
                    </a:cubicBezTo>
                    <a:cubicBezTo>
                      <a:pt x="44" y="69"/>
                      <a:pt x="47" y="69"/>
                      <a:pt x="50" y="69"/>
                    </a:cubicBezTo>
                    <a:cubicBezTo>
                      <a:pt x="50" y="74"/>
                      <a:pt x="50" y="80"/>
                      <a:pt x="50" y="85"/>
                    </a:cubicBezTo>
                    <a:cubicBezTo>
                      <a:pt x="50" y="90"/>
                      <a:pt x="51" y="95"/>
                      <a:pt x="50" y="100"/>
                    </a:cubicBezTo>
                    <a:cubicBezTo>
                      <a:pt x="49" y="100"/>
                      <a:pt x="48" y="100"/>
                      <a:pt x="47" y="100"/>
                    </a:cubicBezTo>
                    <a:cubicBezTo>
                      <a:pt x="47" y="103"/>
                      <a:pt x="48" y="106"/>
                      <a:pt x="48" y="110"/>
                    </a:cubicBezTo>
                    <a:cubicBezTo>
                      <a:pt x="48" y="113"/>
                      <a:pt x="48" y="117"/>
                      <a:pt x="43" y="116"/>
                    </a:cubicBezTo>
                    <a:cubicBezTo>
                      <a:pt x="43" y="114"/>
                      <a:pt x="43" y="108"/>
                      <a:pt x="42" y="107"/>
                    </a:cubicBezTo>
                    <a:cubicBezTo>
                      <a:pt x="41" y="107"/>
                      <a:pt x="38" y="107"/>
                      <a:pt x="37" y="107"/>
                    </a:cubicBezTo>
                    <a:cubicBezTo>
                      <a:pt x="34" y="106"/>
                      <a:pt x="36" y="105"/>
                      <a:pt x="36" y="103"/>
                    </a:cubicBezTo>
                    <a:cubicBezTo>
                      <a:pt x="36" y="100"/>
                      <a:pt x="34" y="97"/>
                      <a:pt x="32" y="95"/>
                    </a:cubicBezTo>
                    <a:cubicBezTo>
                      <a:pt x="31" y="94"/>
                      <a:pt x="30" y="93"/>
                      <a:pt x="30" y="91"/>
                    </a:cubicBezTo>
                    <a:cubicBezTo>
                      <a:pt x="29" y="90"/>
                      <a:pt x="30" y="88"/>
                      <a:pt x="30" y="87"/>
                    </a:cubicBezTo>
                    <a:cubicBezTo>
                      <a:pt x="29" y="84"/>
                      <a:pt x="25" y="85"/>
                      <a:pt x="23" y="86"/>
                    </a:cubicBezTo>
                    <a:cubicBezTo>
                      <a:pt x="21" y="87"/>
                      <a:pt x="22" y="86"/>
                      <a:pt x="21" y="88"/>
                    </a:cubicBezTo>
                    <a:cubicBezTo>
                      <a:pt x="21" y="90"/>
                      <a:pt x="20" y="90"/>
                      <a:pt x="20" y="92"/>
                    </a:cubicBezTo>
                    <a:cubicBezTo>
                      <a:pt x="19" y="94"/>
                      <a:pt x="21" y="94"/>
                      <a:pt x="21" y="96"/>
                    </a:cubicBezTo>
                    <a:cubicBezTo>
                      <a:pt x="21" y="96"/>
                      <a:pt x="20" y="99"/>
                      <a:pt x="20" y="99"/>
                    </a:cubicBezTo>
                    <a:cubicBezTo>
                      <a:pt x="17" y="102"/>
                      <a:pt x="14" y="99"/>
                      <a:pt x="12" y="99"/>
                    </a:cubicBezTo>
                    <a:cubicBezTo>
                      <a:pt x="9" y="98"/>
                      <a:pt x="6" y="97"/>
                      <a:pt x="3" y="97"/>
                    </a:cubicBezTo>
                    <a:cubicBezTo>
                      <a:pt x="3" y="99"/>
                      <a:pt x="3" y="102"/>
                      <a:pt x="3" y="104"/>
                    </a:cubicBezTo>
                    <a:cubicBezTo>
                      <a:pt x="2" y="105"/>
                      <a:pt x="1" y="106"/>
                      <a:pt x="2" y="108"/>
                    </a:cubicBezTo>
                    <a:cubicBezTo>
                      <a:pt x="2" y="109"/>
                      <a:pt x="3" y="110"/>
                      <a:pt x="3" y="111"/>
                    </a:cubicBezTo>
                    <a:cubicBezTo>
                      <a:pt x="4" y="112"/>
                      <a:pt x="3" y="113"/>
                      <a:pt x="4" y="114"/>
                    </a:cubicBezTo>
                    <a:cubicBezTo>
                      <a:pt x="5" y="115"/>
                      <a:pt x="6" y="116"/>
                      <a:pt x="6" y="117"/>
                    </a:cubicBezTo>
                    <a:cubicBezTo>
                      <a:pt x="6" y="120"/>
                      <a:pt x="3" y="122"/>
                      <a:pt x="0" y="122"/>
                    </a:cubicBezTo>
                    <a:cubicBezTo>
                      <a:pt x="0" y="124"/>
                      <a:pt x="2" y="127"/>
                      <a:pt x="2" y="129"/>
                    </a:cubicBezTo>
                    <a:cubicBezTo>
                      <a:pt x="2" y="132"/>
                      <a:pt x="2" y="133"/>
                      <a:pt x="5" y="134"/>
                    </a:cubicBezTo>
                    <a:cubicBezTo>
                      <a:pt x="8" y="135"/>
                      <a:pt x="9" y="134"/>
                      <a:pt x="10" y="137"/>
                    </a:cubicBezTo>
                    <a:cubicBezTo>
                      <a:pt x="11" y="139"/>
                      <a:pt x="13" y="140"/>
                      <a:pt x="13" y="143"/>
                    </a:cubicBezTo>
                    <a:cubicBezTo>
                      <a:pt x="13" y="144"/>
                      <a:pt x="13" y="146"/>
                      <a:pt x="14" y="146"/>
                    </a:cubicBezTo>
                    <a:cubicBezTo>
                      <a:pt x="15" y="148"/>
                      <a:pt x="16" y="147"/>
                      <a:pt x="16" y="148"/>
                    </a:cubicBezTo>
                    <a:cubicBezTo>
                      <a:pt x="17" y="150"/>
                      <a:pt x="16" y="152"/>
                      <a:pt x="15" y="154"/>
                    </a:cubicBezTo>
                    <a:cubicBezTo>
                      <a:pt x="15" y="157"/>
                      <a:pt x="15" y="160"/>
                      <a:pt x="15" y="164"/>
                    </a:cubicBezTo>
                    <a:cubicBezTo>
                      <a:pt x="17" y="160"/>
                      <a:pt x="20" y="163"/>
                      <a:pt x="23" y="162"/>
                    </a:cubicBezTo>
                    <a:cubicBezTo>
                      <a:pt x="24" y="161"/>
                      <a:pt x="24" y="161"/>
                      <a:pt x="25" y="159"/>
                    </a:cubicBezTo>
                    <a:cubicBezTo>
                      <a:pt x="26" y="157"/>
                      <a:pt x="28" y="154"/>
                      <a:pt x="31" y="154"/>
                    </a:cubicBezTo>
                    <a:cubicBezTo>
                      <a:pt x="34" y="154"/>
                      <a:pt x="37" y="154"/>
                      <a:pt x="40" y="154"/>
                    </a:cubicBezTo>
                    <a:cubicBezTo>
                      <a:pt x="43" y="154"/>
                      <a:pt x="46" y="154"/>
                      <a:pt x="48" y="154"/>
                    </a:cubicBezTo>
                    <a:cubicBezTo>
                      <a:pt x="49" y="161"/>
                      <a:pt x="48" y="168"/>
                      <a:pt x="49" y="175"/>
                    </a:cubicBezTo>
                    <a:cubicBezTo>
                      <a:pt x="49" y="176"/>
                      <a:pt x="48" y="177"/>
                      <a:pt x="49" y="178"/>
                    </a:cubicBezTo>
                    <a:cubicBezTo>
                      <a:pt x="49" y="178"/>
                      <a:pt x="50" y="179"/>
                      <a:pt x="50" y="179"/>
                    </a:cubicBezTo>
                    <a:cubicBezTo>
                      <a:pt x="51" y="181"/>
                      <a:pt x="50" y="183"/>
                      <a:pt x="50" y="185"/>
                    </a:cubicBezTo>
                    <a:cubicBezTo>
                      <a:pt x="50" y="187"/>
                      <a:pt x="51" y="188"/>
                      <a:pt x="52" y="189"/>
                    </a:cubicBezTo>
                    <a:cubicBezTo>
                      <a:pt x="54" y="189"/>
                      <a:pt x="58" y="189"/>
                      <a:pt x="60" y="189"/>
                    </a:cubicBezTo>
                    <a:cubicBezTo>
                      <a:pt x="62" y="189"/>
                      <a:pt x="68" y="189"/>
                      <a:pt x="68" y="185"/>
                    </a:cubicBezTo>
                    <a:cubicBezTo>
                      <a:pt x="70" y="185"/>
                      <a:pt x="71" y="185"/>
                      <a:pt x="73" y="186"/>
                    </a:cubicBezTo>
                    <a:cubicBezTo>
                      <a:pt x="74" y="189"/>
                      <a:pt x="74" y="188"/>
                      <a:pt x="76" y="189"/>
                    </a:cubicBezTo>
                    <a:cubicBezTo>
                      <a:pt x="78" y="190"/>
                      <a:pt x="79" y="193"/>
                      <a:pt x="79" y="194"/>
                    </a:cubicBezTo>
                    <a:cubicBezTo>
                      <a:pt x="80" y="196"/>
                      <a:pt x="79" y="197"/>
                      <a:pt x="80" y="199"/>
                    </a:cubicBezTo>
                    <a:cubicBezTo>
                      <a:pt x="80" y="202"/>
                      <a:pt x="81" y="202"/>
                      <a:pt x="83" y="203"/>
                    </a:cubicBezTo>
                    <a:cubicBezTo>
                      <a:pt x="86" y="204"/>
                      <a:pt x="88" y="204"/>
                      <a:pt x="91" y="205"/>
                    </a:cubicBezTo>
                    <a:cubicBezTo>
                      <a:pt x="95" y="206"/>
                      <a:pt x="95" y="213"/>
                      <a:pt x="96" y="216"/>
                    </a:cubicBezTo>
                    <a:cubicBezTo>
                      <a:pt x="97" y="217"/>
                      <a:pt x="97" y="219"/>
                      <a:pt x="98" y="220"/>
                    </a:cubicBezTo>
                    <a:cubicBezTo>
                      <a:pt x="100" y="221"/>
                      <a:pt x="103" y="223"/>
                      <a:pt x="105" y="223"/>
                    </a:cubicBezTo>
                    <a:cubicBezTo>
                      <a:pt x="107" y="224"/>
                      <a:pt x="111" y="224"/>
                      <a:pt x="113" y="227"/>
                    </a:cubicBezTo>
                    <a:cubicBezTo>
                      <a:pt x="113" y="227"/>
                      <a:pt x="106" y="232"/>
                      <a:pt x="111" y="233"/>
                    </a:cubicBezTo>
                    <a:cubicBezTo>
                      <a:pt x="111" y="234"/>
                      <a:pt x="110" y="238"/>
                      <a:pt x="113" y="238"/>
                    </a:cubicBezTo>
                    <a:cubicBezTo>
                      <a:pt x="114" y="239"/>
                      <a:pt x="115" y="236"/>
                      <a:pt x="117" y="235"/>
                    </a:cubicBezTo>
                    <a:cubicBezTo>
                      <a:pt x="118" y="235"/>
                      <a:pt x="120" y="235"/>
                      <a:pt x="121" y="235"/>
                    </a:cubicBezTo>
                    <a:cubicBezTo>
                      <a:pt x="125" y="233"/>
                      <a:pt x="133" y="233"/>
                      <a:pt x="136" y="236"/>
                    </a:cubicBezTo>
                    <a:cubicBezTo>
                      <a:pt x="139" y="238"/>
                      <a:pt x="141" y="241"/>
                      <a:pt x="144" y="243"/>
                    </a:cubicBezTo>
                    <a:cubicBezTo>
                      <a:pt x="146" y="245"/>
                      <a:pt x="149" y="247"/>
                      <a:pt x="151" y="249"/>
                    </a:cubicBezTo>
                    <a:cubicBezTo>
                      <a:pt x="153" y="251"/>
                      <a:pt x="157" y="253"/>
                      <a:pt x="158" y="255"/>
                    </a:cubicBezTo>
                    <a:cubicBezTo>
                      <a:pt x="159" y="256"/>
                      <a:pt x="159" y="257"/>
                      <a:pt x="159" y="258"/>
                    </a:cubicBezTo>
                    <a:cubicBezTo>
                      <a:pt x="160" y="260"/>
                      <a:pt x="161" y="260"/>
                      <a:pt x="163" y="261"/>
                    </a:cubicBezTo>
                    <a:cubicBezTo>
                      <a:pt x="165" y="262"/>
                      <a:pt x="168" y="265"/>
                      <a:pt x="170" y="268"/>
                    </a:cubicBezTo>
                    <a:cubicBezTo>
                      <a:pt x="172" y="271"/>
                      <a:pt x="172" y="271"/>
                      <a:pt x="176" y="271"/>
                    </a:cubicBezTo>
                    <a:cubicBezTo>
                      <a:pt x="179" y="271"/>
                      <a:pt x="183" y="271"/>
                      <a:pt x="182" y="268"/>
                    </a:cubicBezTo>
                    <a:cubicBezTo>
                      <a:pt x="181" y="268"/>
                      <a:pt x="177" y="267"/>
                      <a:pt x="176" y="266"/>
                    </a:cubicBezTo>
                    <a:cubicBezTo>
                      <a:pt x="174" y="265"/>
                      <a:pt x="174" y="263"/>
                      <a:pt x="173" y="262"/>
                    </a:cubicBezTo>
                    <a:cubicBezTo>
                      <a:pt x="169" y="259"/>
                      <a:pt x="166" y="256"/>
                      <a:pt x="163" y="253"/>
                    </a:cubicBezTo>
                    <a:cubicBezTo>
                      <a:pt x="162" y="252"/>
                      <a:pt x="161" y="251"/>
                      <a:pt x="160" y="249"/>
                    </a:cubicBezTo>
                    <a:cubicBezTo>
                      <a:pt x="160" y="246"/>
                      <a:pt x="155" y="245"/>
                      <a:pt x="154" y="244"/>
                    </a:cubicBezTo>
                    <a:cubicBezTo>
                      <a:pt x="152" y="242"/>
                      <a:pt x="152" y="242"/>
                      <a:pt x="152" y="240"/>
                    </a:cubicBezTo>
                    <a:cubicBezTo>
                      <a:pt x="152" y="238"/>
                      <a:pt x="155" y="230"/>
                      <a:pt x="154" y="228"/>
                    </a:cubicBezTo>
                    <a:cubicBezTo>
                      <a:pt x="152" y="226"/>
                      <a:pt x="152" y="229"/>
                      <a:pt x="151" y="229"/>
                    </a:cubicBezTo>
                    <a:cubicBezTo>
                      <a:pt x="150" y="231"/>
                      <a:pt x="150" y="231"/>
                      <a:pt x="148" y="230"/>
                    </a:cubicBezTo>
                    <a:cubicBezTo>
                      <a:pt x="147" y="230"/>
                      <a:pt x="146" y="229"/>
                      <a:pt x="146" y="229"/>
                    </a:cubicBezTo>
                    <a:cubicBezTo>
                      <a:pt x="145" y="229"/>
                      <a:pt x="144" y="228"/>
                      <a:pt x="144" y="227"/>
                    </a:cubicBezTo>
                    <a:cubicBezTo>
                      <a:pt x="142" y="227"/>
                      <a:pt x="142" y="227"/>
                      <a:pt x="140" y="226"/>
                    </a:cubicBezTo>
                    <a:cubicBezTo>
                      <a:pt x="139" y="225"/>
                      <a:pt x="139" y="223"/>
                      <a:pt x="138" y="223"/>
                    </a:cubicBezTo>
                    <a:cubicBezTo>
                      <a:pt x="138" y="222"/>
                      <a:pt x="138" y="221"/>
                      <a:pt x="138" y="221"/>
                    </a:cubicBezTo>
                    <a:cubicBezTo>
                      <a:pt x="138" y="221"/>
                      <a:pt x="137" y="220"/>
                      <a:pt x="136" y="220"/>
                    </a:cubicBezTo>
                    <a:cubicBezTo>
                      <a:pt x="135" y="216"/>
                      <a:pt x="139" y="215"/>
                      <a:pt x="141" y="214"/>
                    </a:cubicBezTo>
                    <a:cubicBezTo>
                      <a:pt x="142" y="214"/>
                      <a:pt x="144" y="213"/>
                      <a:pt x="144" y="213"/>
                    </a:cubicBezTo>
                    <a:cubicBezTo>
                      <a:pt x="146" y="212"/>
                      <a:pt x="147" y="213"/>
                      <a:pt x="149" y="213"/>
                    </a:cubicBezTo>
                    <a:cubicBezTo>
                      <a:pt x="153" y="214"/>
                      <a:pt x="151" y="210"/>
                      <a:pt x="150" y="208"/>
                    </a:cubicBezTo>
                    <a:cubicBezTo>
                      <a:pt x="148" y="206"/>
                      <a:pt x="143" y="206"/>
                      <a:pt x="143" y="202"/>
                    </a:cubicBezTo>
                    <a:cubicBezTo>
                      <a:pt x="144" y="202"/>
                      <a:pt x="146" y="203"/>
                      <a:pt x="147" y="202"/>
                    </a:cubicBezTo>
                    <a:cubicBezTo>
                      <a:pt x="148" y="201"/>
                      <a:pt x="148" y="199"/>
                      <a:pt x="148" y="198"/>
                    </a:cubicBezTo>
                    <a:cubicBezTo>
                      <a:pt x="148" y="194"/>
                      <a:pt x="148" y="192"/>
                      <a:pt x="152" y="191"/>
                    </a:cubicBezTo>
                    <a:cubicBezTo>
                      <a:pt x="156" y="190"/>
                      <a:pt x="166" y="186"/>
                      <a:pt x="168" y="192"/>
                    </a:cubicBezTo>
                    <a:cubicBezTo>
                      <a:pt x="171" y="192"/>
                      <a:pt x="174" y="193"/>
                      <a:pt x="177" y="193"/>
                    </a:cubicBezTo>
                    <a:cubicBezTo>
                      <a:pt x="177" y="190"/>
                      <a:pt x="174" y="190"/>
                      <a:pt x="174" y="187"/>
                    </a:cubicBezTo>
                    <a:cubicBezTo>
                      <a:pt x="173" y="184"/>
                      <a:pt x="175" y="182"/>
                      <a:pt x="178" y="182"/>
                    </a:cubicBezTo>
                    <a:cubicBezTo>
                      <a:pt x="181" y="182"/>
                      <a:pt x="183" y="185"/>
                      <a:pt x="187" y="185"/>
                    </a:cubicBezTo>
                    <a:cubicBezTo>
                      <a:pt x="190" y="185"/>
                      <a:pt x="193" y="183"/>
                      <a:pt x="196" y="183"/>
                    </a:cubicBezTo>
                    <a:cubicBezTo>
                      <a:pt x="198" y="182"/>
                      <a:pt x="200" y="181"/>
                      <a:pt x="203" y="181"/>
                    </a:cubicBezTo>
                    <a:cubicBezTo>
                      <a:pt x="207" y="181"/>
                      <a:pt x="208" y="184"/>
                      <a:pt x="212" y="185"/>
                    </a:cubicBezTo>
                    <a:cubicBezTo>
                      <a:pt x="214" y="186"/>
                      <a:pt x="216" y="189"/>
                      <a:pt x="218" y="191"/>
                    </a:cubicBezTo>
                    <a:cubicBezTo>
                      <a:pt x="220" y="192"/>
                      <a:pt x="222" y="193"/>
                      <a:pt x="223" y="195"/>
                    </a:cubicBezTo>
                    <a:cubicBezTo>
                      <a:pt x="224" y="196"/>
                      <a:pt x="225" y="197"/>
                      <a:pt x="226" y="198"/>
                    </a:cubicBezTo>
                    <a:cubicBezTo>
                      <a:pt x="226" y="198"/>
                      <a:pt x="226" y="197"/>
                      <a:pt x="226" y="196"/>
                    </a:cubicBezTo>
                    <a:cubicBezTo>
                      <a:pt x="226" y="192"/>
                      <a:pt x="226" y="186"/>
                      <a:pt x="228" y="182"/>
                    </a:cubicBezTo>
                    <a:cubicBezTo>
                      <a:pt x="230" y="178"/>
                      <a:pt x="227" y="174"/>
                      <a:pt x="228" y="170"/>
                    </a:cubicBezTo>
                    <a:cubicBezTo>
                      <a:pt x="230" y="166"/>
                      <a:pt x="228" y="162"/>
                      <a:pt x="230" y="158"/>
                    </a:cubicBezTo>
                    <a:cubicBezTo>
                      <a:pt x="231" y="154"/>
                      <a:pt x="226" y="151"/>
                      <a:pt x="225" y="148"/>
                    </a:cubicBezTo>
                    <a:cubicBezTo>
                      <a:pt x="223" y="144"/>
                      <a:pt x="222" y="139"/>
                      <a:pt x="224" y="136"/>
                    </a:cubicBezTo>
                    <a:cubicBezTo>
                      <a:pt x="225" y="134"/>
                      <a:pt x="227" y="134"/>
                      <a:pt x="228" y="133"/>
                    </a:cubicBezTo>
                    <a:cubicBezTo>
                      <a:pt x="230" y="133"/>
                      <a:pt x="230" y="131"/>
                      <a:pt x="231" y="130"/>
                    </a:cubicBezTo>
                    <a:cubicBezTo>
                      <a:pt x="232" y="128"/>
                      <a:pt x="234" y="128"/>
                      <a:pt x="234" y="125"/>
                    </a:cubicBezTo>
                    <a:cubicBezTo>
                      <a:pt x="233" y="123"/>
                      <a:pt x="233" y="121"/>
                      <a:pt x="233" y="118"/>
                    </a:cubicBezTo>
                    <a:cubicBezTo>
                      <a:pt x="229" y="117"/>
                      <a:pt x="229" y="113"/>
                      <a:pt x="228" y="110"/>
                    </a:cubicBezTo>
                    <a:cubicBezTo>
                      <a:pt x="225" y="107"/>
                      <a:pt x="222" y="106"/>
                      <a:pt x="220" y="102"/>
                    </a:cubicBezTo>
                    <a:cubicBezTo>
                      <a:pt x="218" y="97"/>
                      <a:pt x="215" y="91"/>
                      <a:pt x="217" y="86"/>
                    </a:cubicBezTo>
                    <a:cubicBezTo>
                      <a:pt x="218" y="85"/>
                      <a:pt x="220" y="82"/>
                      <a:pt x="219" y="81"/>
                    </a:cubicBezTo>
                    <a:cubicBezTo>
                      <a:pt x="219" y="79"/>
                      <a:pt x="217" y="79"/>
                      <a:pt x="216" y="78"/>
                    </a:cubicBezTo>
                    <a:cubicBezTo>
                      <a:pt x="214" y="74"/>
                      <a:pt x="214" y="69"/>
                      <a:pt x="213" y="65"/>
                    </a:cubicBezTo>
                    <a:cubicBezTo>
                      <a:pt x="213" y="63"/>
                      <a:pt x="210" y="62"/>
                      <a:pt x="209" y="59"/>
                    </a:cubicBezTo>
                    <a:cubicBezTo>
                      <a:pt x="207" y="57"/>
                      <a:pt x="201" y="54"/>
                      <a:pt x="198" y="53"/>
                    </a:cubicBezTo>
                    <a:cubicBezTo>
                      <a:pt x="194" y="51"/>
                      <a:pt x="198" y="47"/>
                      <a:pt x="200" y="45"/>
                    </a:cubicBezTo>
                    <a:cubicBezTo>
                      <a:pt x="202" y="42"/>
                      <a:pt x="203" y="40"/>
                      <a:pt x="205" y="38"/>
                    </a:cubicBezTo>
                    <a:cubicBezTo>
                      <a:pt x="201" y="39"/>
                      <a:pt x="198" y="40"/>
                      <a:pt x="194" y="39"/>
                    </a:cubicBezTo>
                    <a:close/>
                  </a:path>
                </a:pathLst>
              </a:custGeom>
              <a:grpFill/>
              <a:ln w="7620" cap="rnd">
                <a:solidFill>
                  <a:srgbClr val="A5A5A5"/>
                </a:solidFill>
                <a:prstDash val="solid"/>
                <a:round/>
                <a:headEnd/>
                <a:tailEnd/>
              </a:ln>
            </p:spPr>
            <p:txBody>
              <a:bodyPr vert="horz" wrap="square" lIns="84406" tIns="42203" rIns="84406" bIns="42203" numCol="1" anchor="t" anchorCtr="0" compatLnSpc="1">
                <a:prstTxWarp prst="textNoShape">
                  <a:avLst/>
                </a:prstTxWarp>
              </a:bodyPr>
              <a:lstStyle/>
              <a:p>
                <a:endParaRPr lang="ja-JP" altLang="en-US" sz="1662" b="1">
                  <a:latin typeface="BIZ UDPゴシック" panose="020B0400000000000000" pitchFamily="50" charset="-128"/>
                  <a:ea typeface="BIZ UDPゴシック" panose="020B0400000000000000" pitchFamily="50" charset="-128"/>
                </a:endParaRPr>
              </a:p>
            </p:txBody>
          </p:sp>
          <p:sp>
            <p:nvSpPr>
              <p:cNvPr id="180" name="Freeform 65">
                <a:extLst>
                  <a:ext uri="{FF2B5EF4-FFF2-40B4-BE49-F238E27FC236}">
                    <a16:creationId xmlns:a16="http://schemas.microsoft.com/office/drawing/2014/main" id="{86319CF8-9DA3-4EF2-A9FA-8A4268202EE8}"/>
                  </a:ext>
                </a:extLst>
              </p:cNvPr>
              <p:cNvSpPr>
                <a:spLocks/>
              </p:cNvSpPr>
              <p:nvPr/>
            </p:nvSpPr>
            <p:spPr bwMode="auto">
              <a:xfrm>
                <a:off x="5168900" y="6116638"/>
                <a:ext cx="2155825" cy="2114550"/>
              </a:xfrm>
              <a:custGeom>
                <a:avLst/>
                <a:gdLst>
                  <a:gd name="T0" fmla="*/ 358 w 575"/>
                  <a:gd name="T1" fmla="*/ 154 h 564"/>
                  <a:gd name="T2" fmla="*/ 335 w 575"/>
                  <a:gd name="T3" fmla="*/ 129 h 564"/>
                  <a:gd name="T4" fmla="*/ 316 w 575"/>
                  <a:gd name="T5" fmla="*/ 121 h 564"/>
                  <a:gd name="T6" fmla="*/ 299 w 575"/>
                  <a:gd name="T7" fmla="*/ 81 h 564"/>
                  <a:gd name="T8" fmla="*/ 313 w 575"/>
                  <a:gd name="T9" fmla="*/ 46 h 564"/>
                  <a:gd name="T10" fmla="*/ 296 w 575"/>
                  <a:gd name="T11" fmla="*/ 20 h 564"/>
                  <a:gd name="T12" fmla="*/ 263 w 575"/>
                  <a:gd name="T13" fmla="*/ 10 h 564"/>
                  <a:gd name="T14" fmla="*/ 238 w 575"/>
                  <a:gd name="T15" fmla="*/ 0 h 564"/>
                  <a:gd name="T16" fmla="*/ 221 w 575"/>
                  <a:gd name="T17" fmla="*/ 20 h 564"/>
                  <a:gd name="T18" fmla="*/ 202 w 575"/>
                  <a:gd name="T19" fmla="*/ 40 h 564"/>
                  <a:gd name="T20" fmla="*/ 191 w 575"/>
                  <a:gd name="T21" fmla="*/ 65 h 564"/>
                  <a:gd name="T22" fmla="*/ 168 w 575"/>
                  <a:gd name="T23" fmla="*/ 101 h 564"/>
                  <a:gd name="T24" fmla="*/ 151 w 575"/>
                  <a:gd name="T25" fmla="*/ 128 h 564"/>
                  <a:gd name="T26" fmla="*/ 114 w 575"/>
                  <a:gd name="T27" fmla="*/ 165 h 564"/>
                  <a:gd name="T28" fmla="*/ 111 w 575"/>
                  <a:gd name="T29" fmla="*/ 193 h 564"/>
                  <a:gd name="T30" fmla="*/ 132 w 575"/>
                  <a:gd name="T31" fmla="*/ 220 h 564"/>
                  <a:gd name="T32" fmla="*/ 134 w 575"/>
                  <a:gd name="T33" fmla="*/ 257 h 564"/>
                  <a:gd name="T34" fmla="*/ 123 w 575"/>
                  <a:gd name="T35" fmla="*/ 290 h 564"/>
                  <a:gd name="T36" fmla="*/ 119 w 575"/>
                  <a:gd name="T37" fmla="*/ 310 h 564"/>
                  <a:gd name="T38" fmla="*/ 109 w 575"/>
                  <a:gd name="T39" fmla="*/ 327 h 564"/>
                  <a:gd name="T40" fmla="*/ 108 w 575"/>
                  <a:gd name="T41" fmla="*/ 361 h 564"/>
                  <a:gd name="T42" fmla="*/ 95 w 575"/>
                  <a:gd name="T43" fmla="*/ 376 h 564"/>
                  <a:gd name="T44" fmla="*/ 59 w 575"/>
                  <a:gd name="T45" fmla="*/ 386 h 564"/>
                  <a:gd name="T46" fmla="*/ 47 w 575"/>
                  <a:gd name="T47" fmla="*/ 409 h 564"/>
                  <a:gd name="T48" fmla="*/ 16 w 575"/>
                  <a:gd name="T49" fmla="*/ 425 h 564"/>
                  <a:gd name="T50" fmla="*/ 2 w 575"/>
                  <a:gd name="T51" fmla="*/ 457 h 564"/>
                  <a:gd name="T52" fmla="*/ 24 w 575"/>
                  <a:gd name="T53" fmla="*/ 491 h 564"/>
                  <a:gd name="T54" fmla="*/ 55 w 575"/>
                  <a:gd name="T55" fmla="*/ 528 h 564"/>
                  <a:gd name="T56" fmla="*/ 93 w 575"/>
                  <a:gd name="T57" fmla="*/ 547 h 564"/>
                  <a:gd name="T58" fmla="*/ 148 w 575"/>
                  <a:gd name="T59" fmla="*/ 503 h 564"/>
                  <a:gd name="T60" fmla="*/ 212 w 575"/>
                  <a:gd name="T61" fmla="*/ 475 h 564"/>
                  <a:gd name="T62" fmla="*/ 242 w 575"/>
                  <a:gd name="T63" fmla="*/ 450 h 564"/>
                  <a:gd name="T64" fmla="*/ 282 w 575"/>
                  <a:gd name="T65" fmla="*/ 422 h 564"/>
                  <a:gd name="T66" fmla="*/ 321 w 575"/>
                  <a:gd name="T67" fmla="*/ 407 h 564"/>
                  <a:gd name="T68" fmla="*/ 376 w 575"/>
                  <a:gd name="T69" fmla="*/ 396 h 564"/>
                  <a:gd name="T70" fmla="*/ 428 w 575"/>
                  <a:gd name="T71" fmla="*/ 384 h 564"/>
                  <a:gd name="T72" fmla="*/ 470 w 575"/>
                  <a:gd name="T73" fmla="*/ 379 h 564"/>
                  <a:gd name="T74" fmla="*/ 516 w 575"/>
                  <a:gd name="T75" fmla="*/ 379 h 564"/>
                  <a:gd name="T76" fmla="*/ 563 w 575"/>
                  <a:gd name="T77" fmla="*/ 348 h 564"/>
                  <a:gd name="T78" fmla="*/ 568 w 575"/>
                  <a:gd name="T79" fmla="*/ 329 h 564"/>
                  <a:gd name="T80" fmla="*/ 549 w 575"/>
                  <a:gd name="T81" fmla="*/ 329 h 564"/>
                  <a:gd name="T82" fmla="*/ 538 w 575"/>
                  <a:gd name="T83" fmla="*/ 310 h 564"/>
                  <a:gd name="T84" fmla="*/ 518 w 575"/>
                  <a:gd name="T85" fmla="*/ 276 h 564"/>
                  <a:gd name="T86" fmla="*/ 505 w 575"/>
                  <a:gd name="T87" fmla="*/ 255 h 564"/>
                  <a:gd name="T88" fmla="*/ 482 w 575"/>
                  <a:gd name="T89" fmla="*/ 237 h 564"/>
                  <a:gd name="T90" fmla="*/ 455 w 575"/>
                  <a:gd name="T91" fmla="*/ 230 h 564"/>
                  <a:gd name="T92" fmla="*/ 445 w 575"/>
                  <a:gd name="T93" fmla="*/ 216 h 564"/>
                  <a:gd name="T94" fmla="*/ 427 w 575"/>
                  <a:gd name="T95" fmla="*/ 199 h 564"/>
                  <a:gd name="T96" fmla="*/ 401 w 575"/>
                  <a:gd name="T97" fmla="*/ 191 h 564"/>
                  <a:gd name="T98" fmla="*/ 384 w 575"/>
                  <a:gd name="T99" fmla="*/ 174 h 564"/>
                  <a:gd name="T100" fmla="*/ 379 w 575"/>
                  <a:gd name="T101" fmla="*/ 159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75" h="564">
                    <a:moveTo>
                      <a:pt x="373" y="154"/>
                    </a:moveTo>
                    <a:cubicBezTo>
                      <a:pt x="371" y="154"/>
                      <a:pt x="369" y="154"/>
                      <a:pt x="367" y="154"/>
                    </a:cubicBezTo>
                    <a:cubicBezTo>
                      <a:pt x="365" y="153"/>
                      <a:pt x="365" y="151"/>
                      <a:pt x="362" y="151"/>
                    </a:cubicBezTo>
                    <a:cubicBezTo>
                      <a:pt x="361" y="151"/>
                      <a:pt x="360" y="151"/>
                      <a:pt x="359" y="152"/>
                    </a:cubicBezTo>
                    <a:cubicBezTo>
                      <a:pt x="358" y="152"/>
                      <a:pt x="359" y="153"/>
                      <a:pt x="358" y="154"/>
                    </a:cubicBezTo>
                    <a:cubicBezTo>
                      <a:pt x="356" y="155"/>
                      <a:pt x="355" y="152"/>
                      <a:pt x="354" y="151"/>
                    </a:cubicBezTo>
                    <a:cubicBezTo>
                      <a:pt x="352" y="150"/>
                      <a:pt x="351" y="150"/>
                      <a:pt x="349" y="148"/>
                    </a:cubicBezTo>
                    <a:cubicBezTo>
                      <a:pt x="347" y="146"/>
                      <a:pt x="345" y="145"/>
                      <a:pt x="343" y="143"/>
                    </a:cubicBezTo>
                    <a:cubicBezTo>
                      <a:pt x="340" y="141"/>
                      <a:pt x="340" y="137"/>
                      <a:pt x="338" y="133"/>
                    </a:cubicBezTo>
                    <a:cubicBezTo>
                      <a:pt x="338" y="131"/>
                      <a:pt x="336" y="130"/>
                      <a:pt x="335" y="129"/>
                    </a:cubicBezTo>
                    <a:cubicBezTo>
                      <a:pt x="334" y="128"/>
                      <a:pt x="332" y="125"/>
                      <a:pt x="331" y="124"/>
                    </a:cubicBezTo>
                    <a:cubicBezTo>
                      <a:pt x="330" y="124"/>
                      <a:pt x="329" y="124"/>
                      <a:pt x="328" y="124"/>
                    </a:cubicBezTo>
                    <a:cubicBezTo>
                      <a:pt x="327" y="124"/>
                      <a:pt x="326" y="123"/>
                      <a:pt x="325" y="123"/>
                    </a:cubicBezTo>
                    <a:cubicBezTo>
                      <a:pt x="323" y="123"/>
                      <a:pt x="321" y="124"/>
                      <a:pt x="319" y="123"/>
                    </a:cubicBezTo>
                    <a:cubicBezTo>
                      <a:pt x="318" y="123"/>
                      <a:pt x="317" y="122"/>
                      <a:pt x="316" y="121"/>
                    </a:cubicBezTo>
                    <a:cubicBezTo>
                      <a:pt x="316" y="121"/>
                      <a:pt x="315" y="121"/>
                      <a:pt x="314" y="120"/>
                    </a:cubicBezTo>
                    <a:cubicBezTo>
                      <a:pt x="309" y="115"/>
                      <a:pt x="317" y="110"/>
                      <a:pt x="316" y="105"/>
                    </a:cubicBezTo>
                    <a:cubicBezTo>
                      <a:pt x="312" y="104"/>
                      <a:pt x="308" y="103"/>
                      <a:pt x="304" y="101"/>
                    </a:cubicBezTo>
                    <a:cubicBezTo>
                      <a:pt x="300" y="99"/>
                      <a:pt x="301" y="97"/>
                      <a:pt x="301" y="93"/>
                    </a:cubicBezTo>
                    <a:cubicBezTo>
                      <a:pt x="301" y="88"/>
                      <a:pt x="300" y="85"/>
                      <a:pt x="299" y="81"/>
                    </a:cubicBezTo>
                    <a:cubicBezTo>
                      <a:pt x="298" y="79"/>
                      <a:pt x="299" y="78"/>
                      <a:pt x="300" y="76"/>
                    </a:cubicBezTo>
                    <a:cubicBezTo>
                      <a:pt x="300" y="74"/>
                      <a:pt x="301" y="73"/>
                      <a:pt x="301" y="71"/>
                    </a:cubicBezTo>
                    <a:cubicBezTo>
                      <a:pt x="302" y="68"/>
                      <a:pt x="301" y="64"/>
                      <a:pt x="303" y="61"/>
                    </a:cubicBezTo>
                    <a:cubicBezTo>
                      <a:pt x="305" y="57"/>
                      <a:pt x="310" y="60"/>
                      <a:pt x="313" y="56"/>
                    </a:cubicBezTo>
                    <a:cubicBezTo>
                      <a:pt x="314" y="53"/>
                      <a:pt x="314" y="49"/>
                      <a:pt x="313" y="46"/>
                    </a:cubicBezTo>
                    <a:cubicBezTo>
                      <a:pt x="313" y="43"/>
                      <a:pt x="312" y="43"/>
                      <a:pt x="310" y="42"/>
                    </a:cubicBezTo>
                    <a:cubicBezTo>
                      <a:pt x="309" y="40"/>
                      <a:pt x="307" y="38"/>
                      <a:pt x="306" y="37"/>
                    </a:cubicBezTo>
                    <a:cubicBezTo>
                      <a:pt x="305" y="35"/>
                      <a:pt x="303" y="33"/>
                      <a:pt x="302" y="31"/>
                    </a:cubicBezTo>
                    <a:cubicBezTo>
                      <a:pt x="300" y="29"/>
                      <a:pt x="297" y="29"/>
                      <a:pt x="296" y="27"/>
                    </a:cubicBezTo>
                    <a:cubicBezTo>
                      <a:pt x="296" y="25"/>
                      <a:pt x="297" y="22"/>
                      <a:pt x="296" y="20"/>
                    </a:cubicBezTo>
                    <a:cubicBezTo>
                      <a:pt x="295" y="19"/>
                      <a:pt x="292" y="19"/>
                      <a:pt x="290" y="17"/>
                    </a:cubicBezTo>
                    <a:cubicBezTo>
                      <a:pt x="288" y="16"/>
                      <a:pt x="286" y="14"/>
                      <a:pt x="283" y="14"/>
                    </a:cubicBezTo>
                    <a:cubicBezTo>
                      <a:pt x="281" y="15"/>
                      <a:pt x="282" y="17"/>
                      <a:pt x="279" y="15"/>
                    </a:cubicBezTo>
                    <a:cubicBezTo>
                      <a:pt x="276" y="14"/>
                      <a:pt x="273" y="14"/>
                      <a:pt x="270" y="12"/>
                    </a:cubicBezTo>
                    <a:cubicBezTo>
                      <a:pt x="268" y="12"/>
                      <a:pt x="265" y="9"/>
                      <a:pt x="263" y="10"/>
                    </a:cubicBezTo>
                    <a:cubicBezTo>
                      <a:pt x="263" y="10"/>
                      <a:pt x="261" y="11"/>
                      <a:pt x="260" y="11"/>
                    </a:cubicBezTo>
                    <a:cubicBezTo>
                      <a:pt x="259" y="11"/>
                      <a:pt x="258" y="12"/>
                      <a:pt x="257" y="12"/>
                    </a:cubicBezTo>
                    <a:cubicBezTo>
                      <a:pt x="255" y="14"/>
                      <a:pt x="254" y="15"/>
                      <a:pt x="252" y="14"/>
                    </a:cubicBezTo>
                    <a:cubicBezTo>
                      <a:pt x="247" y="14"/>
                      <a:pt x="244" y="9"/>
                      <a:pt x="242" y="5"/>
                    </a:cubicBezTo>
                    <a:cubicBezTo>
                      <a:pt x="242" y="3"/>
                      <a:pt x="241" y="1"/>
                      <a:pt x="238" y="0"/>
                    </a:cubicBezTo>
                    <a:cubicBezTo>
                      <a:pt x="236" y="0"/>
                      <a:pt x="235" y="2"/>
                      <a:pt x="234" y="4"/>
                    </a:cubicBezTo>
                    <a:cubicBezTo>
                      <a:pt x="234" y="5"/>
                      <a:pt x="233" y="6"/>
                      <a:pt x="232" y="7"/>
                    </a:cubicBezTo>
                    <a:cubicBezTo>
                      <a:pt x="231" y="8"/>
                      <a:pt x="230" y="8"/>
                      <a:pt x="229" y="8"/>
                    </a:cubicBezTo>
                    <a:cubicBezTo>
                      <a:pt x="227" y="10"/>
                      <a:pt x="226" y="11"/>
                      <a:pt x="222" y="11"/>
                    </a:cubicBezTo>
                    <a:cubicBezTo>
                      <a:pt x="221" y="14"/>
                      <a:pt x="221" y="17"/>
                      <a:pt x="221" y="20"/>
                    </a:cubicBezTo>
                    <a:cubicBezTo>
                      <a:pt x="222" y="23"/>
                      <a:pt x="220" y="24"/>
                      <a:pt x="219" y="27"/>
                    </a:cubicBezTo>
                    <a:cubicBezTo>
                      <a:pt x="219" y="28"/>
                      <a:pt x="219" y="31"/>
                      <a:pt x="218" y="32"/>
                    </a:cubicBezTo>
                    <a:cubicBezTo>
                      <a:pt x="217" y="33"/>
                      <a:pt x="214" y="33"/>
                      <a:pt x="212" y="34"/>
                    </a:cubicBezTo>
                    <a:cubicBezTo>
                      <a:pt x="211" y="34"/>
                      <a:pt x="208" y="34"/>
                      <a:pt x="207" y="35"/>
                    </a:cubicBezTo>
                    <a:cubicBezTo>
                      <a:pt x="205" y="36"/>
                      <a:pt x="203" y="38"/>
                      <a:pt x="202" y="40"/>
                    </a:cubicBezTo>
                    <a:cubicBezTo>
                      <a:pt x="200" y="42"/>
                      <a:pt x="198" y="44"/>
                      <a:pt x="197" y="45"/>
                    </a:cubicBezTo>
                    <a:cubicBezTo>
                      <a:pt x="195" y="47"/>
                      <a:pt x="193" y="48"/>
                      <a:pt x="191" y="49"/>
                    </a:cubicBezTo>
                    <a:cubicBezTo>
                      <a:pt x="190" y="50"/>
                      <a:pt x="189" y="51"/>
                      <a:pt x="188" y="51"/>
                    </a:cubicBezTo>
                    <a:cubicBezTo>
                      <a:pt x="187" y="51"/>
                      <a:pt x="185" y="51"/>
                      <a:pt x="184" y="51"/>
                    </a:cubicBezTo>
                    <a:cubicBezTo>
                      <a:pt x="178" y="55"/>
                      <a:pt x="188" y="63"/>
                      <a:pt x="191" y="65"/>
                    </a:cubicBezTo>
                    <a:cubicBezTo>
                      <a:pt x="192" y="66"/>
                      <a:pt x="194" y="67"/>
                      <a:pt x="194" y="68"/>
                    </a:cubicBezTo>
                    <a:cubicBezTo>
                      <a:pt x="194" y="70"/>
                      <a:pt x="192" y="70"/>
                      <a:pt x="192" y="71"/>
                    </a:cubicBezTo>
                    <a:cubicBezTo>
                      <a:pt x="190" y="73"/>
                      <a:pt x="190" y="75"/>
                      <a:pt x="188" y="77"/>
                    </a:cubicBezTo>
                    <a:cubicBezTo>
                      <a:pt x="183" y="81"/>
                      <a:pt x="181" y="84"/>
                      <a:pt x="178" y="89"/>
                    </a:cubicBezTo>
                    <a:cubicBezTo>
                      <a:pt x="176" y="93"/>
                      <a:pt x="172" y="100"/>
                      <a:pt x="168" y="101"/>
                    </a:cubicBezTo>
                    <a:cubicBezTo>
                      <a:pt x="166" y="103"/>
                      <a:pt x="166" y="103"/>
                      <a:pt x="166" y="103"/>
                    </a:cubicBezTo>
                    <a:cubicBezTo>
                      <a:pt x="165" y="104"/>
                      <a:pt x="164" y="106"/>
                      <a:pt x="163" y="108"/>
                    </a:cubicBezTo>
                    <a:cubicBezTo>
                      <a:pt x="161" y="111"/>
                      <a:pt x="159" y="114"/>
                      <a:pt x="158" y="118"/>
                    </a:cubicBezTo>
                    <a:cubicBezTo>
                      <a:pt x="157" y="120"/>
                      <a:pt x="157" y="122"/>
                      <a:pt x="156" y="124"/>
                    </a:cubicBezTo>
                    <a:cubicBezTo>
                      <a:pt x="155" y="126"/>
                      <a:pt x="153" y="127"/>
                      <a:pt x="151" y="128"/>
                    </a:cubicBezTo>
                    <a:cubicBezTo>
                      <a:pt x="147" y="131"/>
                      <a:pt x="143" y="134"/>
                      <a:pt x="140" y="138"/>
                    </a:cubicBezTo>
                    <a:cubicBezTo>
                      <a:pt x="137" y="141"/>
                      <a:pt x="134" y="145"/>
                      <a:pt x="130" y="148"/>
                    </a:cubicBezTo>
                    <a:cubicBezTo>
                      <a:pt x="126" y="150"/>
                      <a:pt x="120" y="152"/>
                      <a:pt x="118" y="157"/>
                    </a:cubicBezTo>
                    <a:cubicBezTo>
                      <a:pt x="118" y="159"/>
                      <a:pt x="118" y="160"/>
                      <a:pt x="117" y="162"/>
                    </a:cubicBezTo>
                    <a:cubicBezTo>
                      <a:pt x="116" y="163"/>
                      <a:pt x="115" y="164"/>
                      <a:pt x="114" y="165"/>
                    </a:cubicBezTo>
                    <a:cubicBezTo>
                      <a:pt x="113" y="166"/>
                      <a:pt x="111" y="168"/>
                      <a:pt x="110" y="170"/>
                    </a:cubicBezTo>
                    <a:cubicBezTo>
                      <a:pt x="109" y="173"/>
                      <a:pt x="107" y="177"/>
                      <a:pt x="106" y="180"/>
                    </a:cubicBezTo>
                    <a:cubicBezTo>
                      <a:pt x="106" y="183"/>
                      <a:pt x="106" y="185"/>
                      <a:pt x="107" y="187"/>
                    </a:cubicBezTo>
                    <a:cubicBezTo>
                      <a:pt x="108" y="189"/>
                      <a:pt x="109" y="189"/>
                      <a:pt x="110" y="190"/>
                    </a:cubicBezTo>
                    <a:cubicBezTo>
                      <a:pt x="111" y="191"/>
                      <a:pt x="110" y="192"/>
                      <a:pt x="111" y="193"/>
                    </a:cubicBezTo>
                    <a:cubicBezTo>
                      <a:pt x="114" y="196"/>
                      <a:pt x="117" y="194"/>
                      <a:pt x="120" y="195"/>
                    </a:cubicBezTo>
                    <a:cubicBezTo>
                      <a:pt x="124" y="195"/>
                      <a:pt x="127" y="198"/>
                      <a:pt x="128" y="201"/>
                    </a:cubicBezTo>
                    <a:cubicBezTo>
                      <a:pt x="128" y="203"/>
                      <a:pt x="128" y="205"/>
                      <a:pt x="129" y="206"/>
                    </a:cubicBezTo>
                    <a:cubicBezTo>
                      <a:pt x="130" y="208"/>
                      <a:pt x="131" y="210"/>
                      <a:pt x="132" y="211"/>
                    </a:cubicBezTo>
                    <a:cubicBezTo>
                      <a:pt x="133" y="214"/>
                      <a:pt x="133" y="217"/>
                      <a:pt x="132" y="220"/>
                    </a:cubicBezTo>
                    <a:cubicBezTo>
                      <a:pt x="132" y="222"/>
                      <a:pt x="131" y="223"/>
                      <a:pt x="130" y="225"/>
                    </a:cubicBezTo>
                    <a:cubicBezTo>
                      <a:pt x="129" y="228"/>
                      <a:pt x="130" y="228"/>
                      <a:pt x="131" y="230"/>
                    </a:cubicBezTo>
                    <a:cubicBezTo>
                      <a:pt x="132" y="232"/>
                      <a:pt x="131" y="236"/>
                      <a:pt x="131" y="238"/>
                    </a:cubicBezTo>
                    <a:cubicBezTo>
                      <a:pt x="131" y="242"/>
                      <a:pt x="129" y="245"/>
                      <a:pt x="130" y="248"/>
                    </a:cubicBezTo>
                    <a:cubicBezTo>
                      <a:pt x="130" y="251"/>
                      <a:pt x="132" y="254"/>
                      <a:pt x="134" y="257"/>
                    </a:cubicBezTo>
                    <a:cubicBezTo>
                      <a:pt x="135" y="260"/>
                      <a:pt x="133" y="263"/>
                      <a:pt x="130" y="265"/>
                    </a:cubicBezTo>
                    <a:cubicBezTo>
                      <a:pt x="125" y="270"/>
                      <a:pt x="130" y="277"/>
                      <a:pt x="127" y="283"/>
                    </a:cubicBezTo>
                    <a:cubicBezTo>
                      <a:pt x="127" y="283"/>
                      <a:pt x="126" y="284"/>
                      <a:pt x="126" y="285"/>
                    </a:cubicBezTo>
                    <a:cubicBezTo>
                      <a:pt x="126" y="286"/>
                      <a:pt x="126" y="287"/>
                      <a:pt x="126" y="287"/>
                    </a:cubicBezTo>
                    <a:cubicBezTo>
                      <a:pt x="125" y="289"/>
                      <a:pt x="123" y="289"/>
                      <a:pt x="123" y="290"/>
                    </a:cubicBezTo>
                    <a:cubicBezTo>
                      <a:pt x="122" y="293"/>
                      <a:pt x="124" y="295"/>
                      <a:pt x="125" y="298"/>
                    </a:cubicBezTo>
                    <a:cubicBezTo>
                      <a:pt x="125" y="299"/>
                      <a:pt x="124" y="300"/>
                      <a:pt x="124" y="301"/>
                    </a:cubicBezTo>
                    <a:cubicBezTo>
                      <a:pt x="124" y="302"/>
                      <a:pt x="124" y="303"/>
                      <a:pt x="123" y="304"/>
                    </a:cubicBezTo>
                    <a:cubicBezTo>
                      <a:pt x="123" y="306"/>
                      <a:pt x="122" y="306"/>
                      <a:pt x="121" y="307"/>
                    </a:cubicBezTo>
                    <a:cubicBezTo>
                      <a:pt x="120" y="307"/>
                      <a:pt x="119" y="309"/>
                      <a:pt x="119" y="310"/>
                    </a:cubicBezTo>
                    <a:cubicBezTo>
                      <a:pt x="119" y="311"/>
                      <a:pt x="120" y="313"/>
                      <a:pt x="119" y="314"/>
                    </a:cubicBezTo>
                    <a:cubicBezTo>
                      <a:pt x="118" y="315"/>
                      <a:pt x="116" y="314"/>
                      <a:pt x="115" y="315"/>
                    </a:cubicBezTo>
                    <a:cubicBezTo>
                      <a:pt x="114" y="315"/>
                      <a:pt x="113" y="318"/>
                      <a:pt x="112" y="319"/>
                    </a:cubicBezTo>
                    <a:cubicBezTo>
                      <a:pt x="111" y="320"/>
                      <a:pt x="111" y="322"/>
                      <a:pt x="110" y="323"/>
                    </a:cubicBezTo>
                    <a:cubicBezTo>
                      <a:pt x="110" y="324"/>
                      <a:pt x="109" y="326"/>
                      <a:pt x="109" y="327"/>
                    </a:cubicBezTo>
                    <a:cubicBezTo>
                      <a:pt x="110" y="329"/>
                      <a:pt x="111" y="328"/>
                      <a:pt x="112" y="330"/>
                    </a:cubicBezTo>
                    <a:cubicBezTo>
                      <a:pt x="113" y="333"/>
                      <a:pt x="110" y="335"/>
                      <a:pt x="110" y="337"/>
                    </a:cubicBezTo>
                    <a:cubicBezTo>
                      <a:pt x="109" y="339"/>
                      <a:pt x="111" y="340"/>
                      <a:pt x="112" y="341"/>
                    </a:cubicBezTo>
                    <a:cubicBezTo>
                      <a:pt x="112" y="342"/>
                      <a:pt x="112" y="344"/>
                      <a:pt x="112" y="346"/>
                    </a:cubicBezTo>
                    <a:cubicBezTo>
                      <a:pt x="111" y="351"/>
                      <a:pt x="111" y="357"/>
                      <a:pt x="108" y="361"/>
                    </a:cubicBezTo>
                    <a:cubicBezTo>
                      <a:pt x="107" y="363"/>
                      <a:pt x="106" y="364"/>
                      <a:pt x="105" y="366"/>
                    </a:cubicBezTo>
                    <a:cubicBezTo>
                      <a:pt x="104" y="366"/>
                      <a:pt x="104" y="367"/>
                      <a:pt x="104" y="368"/>
                    </a:cubicBezTo>
                    <a:cubicBezTo>
                      <a:pt x="103" y="369"/>
                      <a:pt x="103" y="369"/>
                      <a:pt x="102" y="370"/>
                    </a:cubicBezTo>
                    <a:cubicBezTo>
                      <a:pt x="101" y="371"/>
                      <a:pt x="102" y="372"/>
                      <a:pt x="101" y="373"/>
                    </a:cubicBezTo>
                    <a:cubicBezTo>
                      <a:pt x="99" y="375"/>
                      <a:pt x="97" y="374"/>
                      <a:pt x="95" y="376"/>
                    </a:cubicBezTo>
                    <a:cubicBezTo>
                      <a:pt x="93" y="379"/>
                      <a:pt x="91" y="381"/>
                      <a:pt x="88" y="383"/>
                    </a:cubicBezTo>
                    <a:cubicBezTo>
                      <a:pt x="86" y="384"/>
                      <a:pt x="84" y="385"/>
                      <a:pt x="82" y="385"/>
                    </a:cubicBezTo>
                    <a:cubicBezTo>
                      <a:pt x="80" y="386"/>
                      <a:pt x="78" y="385"/>
                      <a:pt x="76" y="385"/>
                    </a:cubicBezTo>
                    <a:cubicBezTo>
                      <a:pt x="72" y="385"/>
                      <a:pt x="68" y="387"/>
                      <a:pt x="64" y="386"/>
                    </a:cubicBezTo>
                    <a:cubicBezTo>
                      <a:pt x="62" y="385"/>
                      <a:pt x="60" y="385"/>
                      <a:pt x="59" y="386"/>
                    </a:cubicBezTo>
                    <a:cubicBezTo>
                      <a:pt x="57" y="388"/>
                      <a:pt x="57" y="390"/>
                      <a:pt x="57" y="392"/>
                    </a:cubicBezTo>
                    <a:cubicBezTo>
                      <a:pt x="57" y="393"/>
                      <a:pt x="56" y="395"/>
                      <a:pt x="55" y="397"/>
                    </a:cubicBezTo>
                    <a:cubicBezTo>
                      <a:pt x="54" y="397"/>
                      <a:pt x="53" y="398"/>
                      <a:pt x="53" y="398"/>
                    </a:cubicBezTo>
                    <a:cubicBezTo>
                      <a:pt x="52" y="399"/>
                      <a:pt x="52" y="401"/>
                      <a:pt x="51" y="402"/>
                    </a:cubicBezTo>
                    <a:cubicBezTo>
                      <a:pt x="50" y="404"/>
                      <a:pt x="49" y="407"/>
                      <a:pt x="47" y="409"/>
                    </a:cubicBezTo>
                    <a:cubicBezTo>
                      <a:pt x="45" y="411"/>
                      <a:pt x="43" y="409"/>
                      <a:pt x="41" y="410"/>
                    </a:cubicBezTo>
                    <a:cubicBezTo>
                      <a:pt x="39" y="410"/>
                      <a:pt x="39" y="413"/>
                      <a:pt x="37" y="414"/>
                    </a:cubicBezTo>
                    <a:cubicBezTo>
                      <a:pt x="35" y="415"/>
                      <a:pt x="31" y="413"/>
                      <a:pt x="29" y="414"/>
                    </a:cubicBezTo>
                    <a:cubicBezTo>
                      <a:pt x="25" y="415"/>
                      <a:pt x="23" y="417"/>
                      <a:pt x="20" y="419"/>
                    </a:cubicBezTo>
                    <a:cubicBezTo>
                      <a:pt x="16" y="421"/>
                      <a:pt x="16" y="421"/>
                      <a:pt x="16" y="425"/>
                    </a:cubicBezTo>
                    <a:cubicBezTo>
                      <a:pt x="16" y="427"/>
                      <a:pt x="16" y="429"/>
                      <a:pt x="16" y="430"/>
                    </a:cubicBezTo>
                    <a:cubicBezTo>
                      <a:pt x="16" y="432"/>
                      <a:pt x="16" y="433"/>
                      <a:pt x="14" y="434"/>
                    </a:cubicBezTo>
                    <a:cubicBezTo>
                      <a:pt x="13" y="436"/>
                      <a:pt x="13" y="437"/>
                      <a:pt x="14" y="439"/>
                    </a:cubicBezTo>
                    <a:cubicBezTo>
                      <a:pt x="14" y="443"/>
                      <a:pt x="15" y="447"/>
                      <a:pt x="13" y="450"/>
                    </a:cubicBezTo>
                    <a:cubicBezTo>
                      <a:pt x="10" y="453"/>
                      <a:pt x="5" y="453"/>
                      <a:pt x="2" y="457"/>
                    </a:cubicBezTo>
                    <a:cubicBezTo>
                      <a:pt x="1" y="458"/>
                      <a:pt x="0" y="459"/>
                      <a:pt x="0" y="461"/>
                    </a:cubicBezTo>
                    <a:cubicBezTo>
                      <a:pt x="0" y="461"/>
                      <a:pt x="0" y="462"/>
                      <a:pt x="0" y="462"/>
                    </a:cubicBezTo>
                    <a:cubicBezTo>
                      <a:pt x="2" y="466"/>
                      <a:pt x="5" y="470"/>
                      <a:pt x="7" y="474"/>
                    </a:cubicBezTo>
                    <a:cubicBezTo>
                      <a:pt x="8" y="477"/>
                      <a:pt x="9" y="483"/>
                      <a:pt x="12" y="486"/>
                    </a:cubicBezTo>
                    <a:cubicBezTo>
                      <a:pt x="15" y="489"/>
                      <a:pt x="20" y="489"/>
                      <a:pt x="24" y="491"/>
                    </a:cubicBezTo>
                    <a:cubicBezTo>
                      <a:pt x="29" y="493"/>
                      <a:pt x="33" y="497"/>
                      <a:pt x="39" y="499"/>
                    </a:cubicBezTo>
                    <a:cubicBezTo>
                      <a:pt x="42" y="500"/>
                      <a:pt x="41" y="502"/>
                      <a:pt x="42" y="505"/>
                    </a:cubicBezTo>
                    <a:cubicBezTo>
                      <a:pt x="43" y="510"/>
                      <a:pt x="47" y="508"/>
                      <a:pt x="50" y="508"/>
                    </a:cubicBezTo>
                    <a:cubicBezTo>
                      <a:pt x="54" y="509"/>
                      <a:pt x="55" y="514"/>
                      <a:pt x="56" y="517"/>
                    </a:cubicBezTo>
                    <a:cubicBezTo>
                      <a:pt x="59" y="522"/>
                      <a:pt x="55" y="523"/>
                      <a:pt x="55" y="528"/>
                    </a:cubicBezTo>
                    <a:cubicBezTo>
                      <a:pt x="56" y="531"/>
                      <a:pt x="57" y="532"/>
                      <a:pt x="59" y="534"/>
                    </a:cubicBezTo>
                    <a:cubicBezTo>
                      <a:pt x="63" y="539"/>
                      <a:pt x="64" y="553"/>
                      <a:pt x="56" y="554"/>
                    </a:cubicBezTo>
                    <a:cubicBezTo>
                      <a:pt x="52" y="555"/>
                      <a:pt x="56" y="559"/>
                      <a:pt x="58" y="561"/>
                    </a:cubicBezTo>
                    <a:cubicBezTo>
                      <a:pt x="61" y="564"/>
                      <a:pt x="66" y="563"/>
                      <a:pt x="70" y="562"/>
                    </a:cubicBezTo>
                    <a:cubicBezTo>
                      <a:pt x="80" y="560"/>
                      <a:pt x="85" y="555"/>
                      <a:pt x="93" y="547"/>
                    </a:cubicBezTo>
                    <a:cubicBezTo>
                      <a:pt x="100" y="540"/>
                      <a:pt x="108" y="533"/>
                      <a:pt x="116" y="525"/>
                    </a:cubicBezTo>
                    <a:cubicBezTo>
                      <a:pt x="122" y="519"/>
                      <a:pt x="125" y="511"/>
                      <a:pt x="132" y="506"/>
                    </a:cubicBezTo>
                    <a:cubicBezTo>
                      <a:pt x="133" y="506"/>
                      <a:pt x="134" y="505"/>
                      <a:pt x="134" y="504"/>
                    </a:cubicBezTo>
                    <a:cubicBezTo>
                      <a:pt x="136" y="504"/>
                      <a:pt x="138" y="504"/>
                      <a:pt x="140" y="504"/>
                    </a:cubicBezTo>
                    <a:cubicBezTo>
                      <a:pt x="143" y="504"/>
                      <a:pt x="145" y="504"/>
                      <a:pt x="148" y="503"/>
                    </a:cubicBezTo>
                    <a:cubicBezTo>
                      <a:pt x="153" y="503"/>
                      <a:pt x="158" y="502"/>
                      <a:pt x="161" y="497"/>
                    </a:cubicBezTo>
                    <a:cubicBezTo>
                      <a:pt x="165" y="491"/>
                      <a:pt x="170" y="479"/>
                      <a:pt x="178" y="479"/>
                    </a:cubicBezTo>
                    <a:cubicBezTo>
                      <a:pt x="183" y="479"/>
                      <a:pt x="185" y="484"/>
                      <a:pt x="189" y="484"/>
                    </a:cubicBezTo>
                    <a:cubicBezTo>
                      <a:pt x="193" y="484"/>
                      <a:pt x="200" y="484"/>
                      <a:pt x="203" y="482"/>
                    </a:cubicBezTo>
                    <a:cubicBezTo>
                      <a:pt x="206" y="480"/>
                      <a:pt x="210" y="478"/>
                      <a:pt x="212" y="475"/>
                    </a:cubicBezTo>
                    <a:cubicBezTo>
                      <a:pt x="214" y="470"/>
                      <a:pt x="215" y="474"/>
                      <a:pt x="219" y="473"/>
                    </a:cubicBezTo>
                    <a:cubicBezTo>
                      <a:pt x="222" y="473"/>
                      <a:pt x="228" y="468"/>
                      <a:pt x="230" y="466"/>
                    </a:cubicBezTo>
                    <a:cubicBezTo>
                      <a:pt x="231" y="463"/>
                      <a:pt x="232" y="458"/>
                      <a:pt x="234" y="456"/>
                    </a:cubicBezTo>
                    <a:cubicBezTo>
                      <a:pt x="236" y="455"/>
                      <a:pt x="237" y="454"/>
                      <a:pt x="238" y="452"/>
                    </a:cubicBezTo>
                    <a:cubicBezTo>
                      <a:pt x="239" y="450"/>
                      <a:pt x="240" y="451"/>
                      <a:pt x="242" y="450"/>
                    </a:cubicBezTo>
                    <a:cubicBezTo>
                      <a:pt x="245" y="449"/>
                      <a:pt x="246" y="444"/>
                      <a:pt x="247" y="442"/>
                    </a:cubicBezTo>
                    <a:cubicBezTo>
                      <a:pt x="249" y="437"/>
                      <a:pt x="250" y="433"/>
                      <a:pt x="255" y="432"/>
                    </a:cubicBezTo>
                    <a:cubicBezTo>
                      <a:pt x="259" y="430"/>
                      <a:pt x="261" y="428"/>
                      <a:pt x="264" y="425"/>
                    </a:cubicBezTo>
                    <a:cubicBezTo>
                      <a:pt x="266" y="423"/>
                      <a:pt x="270" y="427"/>
                      <a:pt x="272" y="426"/>
                    </a:cubicBezTo>
                    <a:cubicBezTo>
                      <a:pt x="275" y="426"/>
                      <a:pt x="281" y="425"/>
                      <a:pt x="282" y="422"/>
                    </a:cubicBezTo>
                    <a:cubicBezTo>
                      <a:pt x="284" y="417"/>
                      <a:pt x="286" y="417"/>
                      <a:pt x="290" y="415"/>
                    </a:cubicBezTo>
                    <a:cubicBezTo>
                      <a:pt x="293" y="414"/>
                      <a:pt x="293" y="409"/>
                      <a:pt x="297" y="408"/>
                    </a:cubicBezTo>
                    <a:cubicBezTo>
                      <a:pt x="299" y="408"/>
                      <a:pt x="301" y="408"/>
                      <a:pt x="303" y="408"/>
                    </a:cubicBezTo>
                    <a:cubicBezTo>
                      <a:pt x="305" y="407"/>
                      <a:pt x="307" y="406"/>
                      <a:pt x="309" y="405"/>
                    </a:cubicBezTo>
                    <a:cubicBezTo>
                      <a:pt x="313" y="404"/>
                      <a:pt x="317" y="404"/>
                      <a:pt x="321" y="407"/>
                    </a:cubicBezTo>
                    <a:cubicBezTo>
                      <a:pt x="326" y="411"/>
                      <a:pt x="331" y="408"/>
                      <a:pt x="336" y="409"/>
                    </a:cubicBezTo>
                    <a:cubicBezTo>
                      <a:pt x="340" y="410"/>
                      <a:pt x="344" y="412"/>
                      <a:pt x="348" y="412"/>
                    </a:cubicBezTo>
                    <a:cubicBezTo>
                      <a:pt x="352" y="412"/>
                      <a:pt x="354" y="409"/>
                      <a:pt x="356" y="406"/>
                    </a:cubicBezTo>
                    <a:cubicBezTo>
                      <a:pt x="360" y="402"/>
                      <a:pt x="355" y="400"/>
                      <a:pt x="357" y="396"/>
                    </a:cubicBezTo>
                    <a:cubicBezTo>
                      <a:pt x="359" y="389"/>
                      <a:pt x="376" y="388"/>
                      <a:pt x="376" y="396"/>
                    </a:cubicBezTo>
                    <a:cubicBezTo>
                      <a:pt x="376" y="397"/>
                      <a:pt x="381" y="401"/>
                      <a:pt x="383" y="401"/>
                    </a:cubicBezTo>
                    <a:cubicBezTo>
                      <a:pt x="387" y="403"/>
                      <a:pt x="394" y="401"/>
                      <a:pt x="398" y="401"/>
                    </a:cubicBezTo>
                    <a:cubicBezTo>
                      <a:pt x="402" y="402"/>
                      <a:pt x="412" y="407"/>
                      <a:pt x="415" y="405"/>
                    </a:cubicBezTo>
                    <a:cubicBezTo>
                      <a:pt x="419" y="402"/>
                      <a:pt x="421" y="398"/>
                      <a:pt x="422" y="393"/>
                    </a:cubicBezTo>
                    <a:cubicBezTo>
                      <a:pt x="424" y="390"/>
                      <a:pt x="425" y="387"/>
                      <a:pt x="428" y="384"/>
                    </a:cubicBezTo>
                    <a:cubicBezTo>
                      <a:pt x="430" y="381"/>
                      <a:pt x="428" y="377"/>
                      <a:pt x="432" y="374"/>
                    </a:cubicBezTo>
                    <a:cubicBezTo>
                      <a:pt x="435" y="373"/>
                      <a:pt x="442" y="376"/>
                      <a:pt x="445" y="377"/>
                    </a:cubicBezTo>
                    <a:cubicBezTo>
                      <a:pt x="450" y="379"/>
                      <a:pt x="451" y="379"/>
                      <a:pt x="456" y="377"/>
                    </a:cubicBezTo>
                    <a:cubicBezTo>
                      <a:pt x="457" y="376"/>
                      <a:pt x="459" y="377"/>
                      <a:pt x="461" y="378"/>
                    </a:cubicBezTo>
                    <a:cubicBezTo>
                      <a:pt x="464" y="379"/>
                      <a:pt x="467" y="378"/>
                      <a:pt x="470" y="379"/>
                    </a:cubicBezTo>
                    <a:cubicBezTo>
                      <a:pt x="473" y="380"/>
                      <a:pt x="475" y="381"/>
                      <a:pt x="479" y="382"/>
                    </a:cubicBezTo>
                    <a:cubicBezTo>
                      <a:pt x="481" y="383"/>
                      <a:pt x="483" y="383"/>
                      <a:pt x="484" y="385"/>
                    </a:cubicBezTo>
                    <a:cubicBezTo>
                      <a:pt x="486" y="387"/>
                      <a:pt x="487" y="385"/>
                      <a:pt x="490" y="385"/>
                    </a:cubicBezTo>
                    <a:cubicBezTo>
                      <a:pt x="492" y="384"/>
                      <a:pt x="497" y="386"/>
                      <a:pt x="497" y="382"/>
                    </a:cubicBezTo>
                    <a:cubicBezTo>
                      <a:pt x="496" y="375"/>
                      <a:pt x="511" y="378"/>
                      <a:pt x="516" y="379"/>
                    </a:cubicBezTo>
                    <a:cubicBezTo>
                      <a:pt x="521" y="379"/>
                      <a:pt x="524" y="376"/>
                      <a:pt x="530" y="377"/>
                    </a:cubicBezTo>
                    <a:cubicBezTo>
                      <a:pt x="535" y="378"/>
                      <a:pt x="538" y="379"/>
                      <a:pt x="543" y="378"/>
                    </a:cubicBezTo>
                    <a:cubicBezTo>
                      <a:pt x="548" y="376"/>
                      <a:pt x="549" y="374"/>
                      <a:pt x="550" y="370"/>
                    </a:cubicBezTo>
                    <a:cubicBezTo>
                      <a:pt x="552" y="365"/>
                      <a:pt x="557" y="364"/>
                      <a:pt x="559" y="360"/>
                    </a:cubicBezTo>
                    <a:cubicBezTo>
                      <a:pt x="561" y="356"/>
                      <a:pt x="562" y="352"/>
                      <a:pt x="563" y="348"/>
                    </a:cubicBezTo>
                    <a:cubicBezTo>
                      <a:pt x="565" y="345"/>
                      <a:pt x="568" y="345"/>
                      <a:pt x="570" y="342"/>
                    </a:cubicBezTo>
                    <a:cubicBezTo>
                      <a:pt x="573" y="338"/>
                      <a:pt x="573" y="335"/>
                      <a:pt x="574" y="329"/>
                    </a:cubicBezTo>
                    <a:cubicBezTo>
                      <a:pt x="575" y="329"/>
                      <a:pt x="575" y="328"/>
                      <a:pt x="575" y="327"/>
                    </a:cubicBezTo>
                    <a:cubicBezTo>
                      <a:pt x="574" y="327"/>
                      <a:pt x="573" y="327"/>
                      <a:pt x="572" y="327"/>
                    </a:cubicBezTo>
                    <a:cubicBezTo>
                      <a:pt x="570" y="328"/>
                      <a:pt x="570" y="328"/>
                      <a:pt x="568" y="329"/>
                    </a:cubicBezTo>
                    <a:cubicBezTo>
                      <a:pt x="567" y="329"/>
                      <a:pt x="565" y="329"/>
                      <a:pt x="564" y="329"/>
                    </a:cubicBezTo>
                    <a:cubicBezTo>
                      <a:pt x="564" y="329"/>
                      <a:pt x="563" y="329"/>
                      <a:pt x="562" y="329"/>
                    </a:cubicBezTo>
                    <a:cubicBezTo>
                      <a:pt x="562" y="329"/>
                      <a:pt x="561" y="330"/>
                      <a:pt x="561" y="331"/>
                    </a:cubicBezTo>
                    <a:cubicBezTo>
                      <a:pt x="559" y="331"/>
                      <a:pt x="558" y="330"/>
                      <a:pt x="557" y="330"/>
                    </a:cubicBezTo>
                    <a:cubicBezTo>
                      <a:pt x="555" y="330"/>
                      <a:pt x="551" y="330"/>
                      <a:pt x="549" y="329"/>
                    </a:cubicBezTo>
                    <a:cubicBezTo>
                      <a:pt x="552" y="327"/>
                      <a:pt x="554" y="324"/>
                      <a:pt x="553" y="320"/>
                    </a:cubicBezTo>
                    <a:cubicBezTo>
                      <a:pt x="553" y="319"/>
                      <a:pt x="553" y="317"/>
                      <a:pt x="551" y="316"/>
                    </a:cubicBezTo>
                    <a:cubicBezTo>
                      <a:pt x="550" y="314"/>
                      <a:pt x="547" y="314"/>
                      <a:pt x="547" y="312"/>
                    </a:cubicBezTo>
                    <a:cubicBezTo>
                      <a:pt x="545" y="311"/>
                      <a:pt x="543" y="313"/>
                      <a:pt x="542" y="312"/>
                    </a:cubicBezTo>
                    <a:cubicBezTo>
                      <a:pt x="541" y="312"/>
                      <a:pt x="539" y="311"/>
                      <a:pt x="538" y="310"/>
                    </a:cubicBezTo>
                    <a:cubicBezTo>
                      <a:pt x="535" y="308"/>
                      <a:pt x="534" y="304"/>
                      <a:pt x="533" y="302"/>
                    </a:cubicBezTo>
                    <a:cubicBezTo>
                      <a:pt x="531" y="299"/>
                      <a:pt x="530" y="296"/>
                      <a:pt x="529" y="293"/>
                    </a:cubicBezTo>
                    <a:cubicBezTo>
                      <a:pt x="527" y="290"/>
                      <a:pt x="524" y="287"/>
                      <a:pt x="522" y="284"/>
                    </a:cubicBezTo>
                    <a:cubicBezTo>
                      <a:pt x="521" y="283"/>
                      <a:pt x="520" y="282"/>
                      <a:pt x="520" y="280"/>
                    </a:cubicBezTo>
                    <a:cubicBezTo>
                      <a:pt x="519" y="278"/>
                      <a:pt x="519" y="277"/>
                      <a:pt x="518" y="276"/>
                    </a:cubicBezTo>
                    <a:cubicBezTo>
                      <a:pt x="517" y="273"/>
                      <a:pt x="516" y="271"/>
                      <a:pt x="514" y="269"/>
                    </a:cubicBezTo>
                    <a:cubicBezTo>
                      <a:pt x="513" y="268"/>
                      <a:pt x="510" y="267"/>
                      <a:pt x="508" y="265"/>
                    </a:cubicBezTo>
                    <a:cubicBezTo>
                      <a:pt x="507" y="264"/>
                      <a:pt x="507" y="264"/>
                      <a:pt x="506" y="262"/>
                    </a:cubicBezTo>
                    <a:cubicBezTo>
                      <a:pt x="506" y="261"/>
                      <a:pt x="505" y="260"/>
                      <a:pt x="505" y="259"/>
                    </a:cubicBezTo>
                    <a:cubicBezTo>
                      <a:pt x="504" y="257"/>
                      <a:pt x="504" y="257"/>
                      <a:pt x="505" y="255"/>
                    </a:cubicBezTo>
                    <a:cubicBezTo>
                      <a:pt x="505" y="253"/>
                      <a:pt x="504" y="250"/>
                      <a:pt x="502" y="248"/>
                    </a:cubicBezTo>
                    <a:cubicBezTo>
                      <a:pt x="500" y="246"/>
                      <a:pt x="499" y="244"/>
                      <a:pt x="498" y="242"/>
                    </a:cubicBezTo>
                    <a:cubicBezTo>
                      <a:pt x="496" y="239"/>
                      <a:pt x="494" y="238"/>
                      <a:pt x="491" y="236"/>
                    </a:cubicBezTo>
                    <a:cubicBezTo>
                      <a:pt x="490" y="235"/>
                      <a:pt x="488" y="234"/>
                      <a:pt x="486" y="234"/>
                    </a:cubicBezTo>
                    <a:cubicBezTo>
                      <a:pt x="484" y="235"/>
                      <a:pt x="484" y="237"/>
                      <a:pt x="482" y="237"/>
                    </a:cubicBezTo>
                    <a:cubicBezTo>
                      <a:pt x="480" y="237"/>
                      <a:pt x="479" y="237"/>
                      <a:pt x="477" y="237"/>
                    </a:cubicBezTo>
                    <a:cubicBezTo>
                      <a:pt x="474" y="237"/>
                      <a:pt x="471" y="237"/>
                      <a:pt x="468" y="237"/>
                    </a:cubicBezTo>
                    <a:cubicBezTo>
                      <a:pt x="466" y="237"/>
                      <a:pt x="465" y="236"/>
                      <a:pt x="464" y="235"/>
                    </a:cubicBezTo>
                    <a:cubicBezTo>
                      <a:pt x="462" y="234"/>
                      <a:pt x="462" y="233"/>
                      <a:pt x="460" y="232"/>
                    </a:cubicBezTo>
                    <a:cubicBezTo>
                      <a:pt x="458" y="232"/>
                      <a:pt x="457" y="231"/>
                      <a:pt x="455" y="230"/>
                    </a:cubicBezTo>
                    <a:cubicBezTo>
                      <a:pt x="454" y="229"/>
                      <a:pt x="454" y="229"/>
                      <a:pt x="453" y="228"/>
                    </a:cubicBezTo>
                    <a:cubicBezTo>
                      <a:pt x="452" y="226"/>
                      <a:pt x="450" y="225"/>
                      <a:pt x="449" y="223"/>
                    </a:cubicBezTo>
                    <a:cubicBezTo>
                      <a:pt x="449" y="222"/>
                      <a:pt x="450" y="221"/>
                      <a:pt x="449" y="221"/>
                    </a:cubicBezTo>
                    <a:cubicBezTo>
                      <a:pt x="449" y="220"/>
                      <a:pt x="448" y="220"/>
                      <a:pt x="447" y="219"/>
                    </a:cubicBezTo>
                    <a:cubicBezTo>
                      <a:pt x="445" y="218"/>
                      <a:pt x="445" y="217"/>
                      <a:pt x="445" y="216"/>
                    </a:cubicBezTo>
                    <a:cubicBezTo>
                      <a:pt x="444" y="214"/>
                      <a:pt x="443" y="214"/>
                      <a:pt x="442" y="213"/>
                    </a:cubicBezTo>
                    <a:cubicBezTo>
                      <a:pt x="441" y="213"/>
                      <a:pt x="440" y="212"/>
                      <a:pt x="440" y="212"/>
                    </a:cubicBezTo>
                    <a:cubicBezTo>
                      <a:pt x="439" y="212"/>
                      <a:pt x="438" y="212"/>
                      <a:pt x="437" y="211"/>
                    </a:cubicBezTo>
                    <a:cubicBezTo>
                      <a:pt x="436" y="210"/>
                      <a:pt x="436" y="208"/>
                      <a:pt x="435" y="207"/>
                    </a:cubicBezTo>
                    <a:cubicBezTo>
                      <a:pt x="433" y="204"/>
                      <a:pt x="430" y="200"/>
                      <a:pt x="427" y="199"/>
                    </a:cubicBezTo>
                    <a:cubicBezTo>
                      <a:pt x="426" y="199"/>
                      <a:pt x="424" y="199"/>
                      <a:pt x="423" y="197"/>
                    </a:cubicBezTo>
                    <a:cubicBezTo>
                      <a:pt x="422" y="196"/>
                      <a:pt x="421" y="194"/>
                      <a:pt x="420" y="193"/>
                    </a:cubicBezTo>
                    <a:cubicBezTo>
                      <a:pt x="417" y="191"/>
                      <a:pt x="414" y="193"/>
                      <a:pt x="411" y="193"/>
                    </a:cubicBezTo>
                    <a:cubicBezTo>
                      <a:pt x="409" y="194"/>
                      <a:pt x="403" y="195"/>
                      <a:pt x="402" y="193"/>
                    </a:cubicBezTo>
                    <a:cubicBezTo>
                      <a:pt x="401" y="193"/>
                      <a:pt x="401" y="192"/>
                      <a:pt x="401" y="191"/>
                    </a:cubicBezTo>
                    <a:cubicBezTo>
                      <a:pt x="400" y="190"/>
                      <a:pt x="400" y="191"/>
                      <a:pt x="399" y="190"/>
                    </a:cubicBezTo>
                    <a:cubicBezTo>
                      <a:pt x="398" y="189"/>
                      <a:pt x="396" y="188"/>
                      <a:pt x="395" y="187"/>
                    </a:cubicBezTo>
                    <a:cubicBezTo>
                      <a:pt x="394" y="185"/>
                      <a:pt x="393" y="183"/>
                      <a:pt x="391" y="181"/>
                    </a:cubicBezTo>
                    <a:cubicBezTo>
                      <a:pt x="390" y="179"/>
                      <a:pt x="388" y="178"/>
                      <a:pt x="386" y="177"/>
                    </a:cubicBezTo>
                    <a:cubicBezTo>
                      <a:pt x="385" y="176"/>
                      <a:pt x="385" y="175"/>
                      <a:pt x="384" y="174"/>
                    </a:cubicBezTo>
                    <a:cubicBezTo>
                      <a:pt x="384" y="173"/>
                      <a:pt x="384" y="172"/>
                      <a:pt x="384" y="171"/>
                    </a:cubicBezTo>
                    <a:cubicBezTo>
                      <a:pt x="383" y="170"/>
                      <a:pt x="382" y="168"/>
                      <a:pt x="380" y="167"/>
                    </a:cubicBezTo>
                    <a:cubicBezTo>
                      <a:pt x="379" y="166"/>
                      <a:pt x="377" y="166"/>
                      <a:pt x="377" y="164"/>
                    </a:cubicBezTo>
                    <a:cubicBezTo>
                      <a:pt x="377" y="163"/>
                      <a:pt x="378" y="161"/>
                      <a:pt x="378" y="160"/>
                    </a:cubicBezTo>
                    <a:cubicBezTo>
                      <a:pt x="378" y="160"/>
                      <a:pt x="378" y="160"/>
                      <a:pt x="379" y="159"/>
                    </a:cubicBezTo>
                    <a:cubicBezTo>
                      <a:pt x="377" y="157"/>
                      <a:pt x="375" y="155"/>
                      <a:pt x="373" y="154"/>
                    </a:cubicBezTo>
                    <a:close/>
                  </a:path>
                </a:pathLst>
              </a:custGeom>
              <a:pattFill prst="ltVert">
                <a:fgClr>
                  <a:schemeClr val="accent1"/>
                </a:fgClr>
                <a:bgClr>
                  <a:schemeClr val="bg1"/>
                </a:bgClr>
              </a:pattFill>
              <a:ln w="7620" cap="rnd">
                <a:solidFill>
                  <a:srgbClr val="A5A5A5"/>
                </a:solidFill>
                <a:prstDash val="solid"/>
                <a:round/>
                <a:headEnd/>
                <a:tailEnd/>
              </a:ln>
            </p:spPr>
            <p:txBody>
              <a:bodyPr vert="horz" wrap="square" lIns="84406" tIns="42203" rIns="84406" bIns="42203" numCol="1" anchor="t" anchorCtr="0" compatLnSpc="1">
                <a:prstTxWarp prst="textNoShape">
                  <a:avLst/>
                </a:prstTxWarp>
              </a:bodyPr>
              <a:lstStyle/>
              <a:p>
                <a:endParaRPr lang="ja-JP" altLang="en-US" sz="1662" b="1">
                  <a:latin typeface="BIZ UDPゴシック" panose="020B0400000000000000" pitchFamily="50" charset="-128"/>
                  <a:ea typeface="BIZ UDPゴシック" panose="020B0400000000000000" pitchFamily="50" charset="-128"/>
                </a:endParaRPr>
              </a:p>
            </p:txBody>
          </p:sp>
          <p:sp>
            <p:nvSpPr>
              <p:cNvPr id="181" name="Freeform 66">
                <a:extLst>
                  <a:ext uri="{FF2B5EF4-FFF2-40B4-BE49-F238E27FC236}">
                    <a16:creationId xmlns:a16="http://schemas.microsoft.com/office/drawing/2014/main" id="{D16B3A09-B076-43CB-A005-0F761AE0C136}"/>
                  </a:ext>
                </a:extLst>
              </p:cNvPr>
              <p:cNvSpPr>
                <a:spLocks/>
              </p:cNvSpPr>
              <p:nvPr/>
            </p:nvSpPr>
            <p:spPr bwMode="auto">
              <a:xfrm>
                <a:off x="6146800" y="4608513"/>
                <a:ext cx="1139825" cy="836613"/>
              </a:xfrm>
              <a:custGeom>
                <a:avLst/>
                <a:gdLst>
                  <a:gd name="T0" fmla="*/ 159 w 304"/>
                  <a:gd name="T1" fmla="*/ 76 h 223"/>
                  <a:gd name="T2" fmla="*/ 142 w 304"/>
                  <a:gd name="T3" fmla="*/ 66 h 223"/>
                  <a:gd name="T4" fmla="*/ 124 w 304"/>
                  <a:gd name="T5" fmla="*/ 72 h 223"/>
                  <a:gd name="T6" fmla="*/ 123 w 304"/>
                  <a:gd name="T7" fmla="*/ 95 h 223"/>
                  <a:gd name="T8" fmla="*/ 114 w 304"/>
                  <a:gd name="T9" fmla="*/ 109 h 223"/>
                  <a:gd name="T10" fmla="*/ 104 w 304"/>
                  <a:gd name="T11" fmla="*/ 108 h 223"/>
                  <a:gd name="T12" fmla="*/ 96 w 304"/>
                  <a:gd name="T13" fmla="*/ 98 h 223"/>
                  <a:gd name="T14" fmla="*/ 97 w 304"/>
                  <a:gd name="T15" fmla="*/ 77 h 223"/>
                  <a:gd name="T16" fmla="*/ 83 w 304"/>
                  <a:gd name="T17" fmla="*/ 71 h 223"/>
                  <a:gd name="T18" fmla="*/ 77 w 304"/>
                  <a:gd name="T19" fmla="*/ 58 h 223"/>
                  <a:gd name="T20" fmla="*/ 67 w 304"/>
                  <a:gd name="T21" fmla="*/ 45 h 223"/>
                  <a:gd name="T22" fmla="*/ 62 w 304"/>
                  <a:gd name="T23" fmla="*/ 11 h 223"/>
                  <a:gd name="T24" fmla="*/ 56 w 304"/>
                  <a:gd name="T25" fmla="*/ 5 h 223"/>
                  <a:gd name="T26" fmla="*/ 48 w 304"/>
                  <a:gd name="T27" fmla="*/ 5 h 223"/>
                  <a:gd name="T28" fmla="*/ 37 w 304"/>
                  <a:gd name="T29" fmla="*/ 7 h 223"/>
                  <a:gd name="T30" fmla="*/ 29 w 304"/>
                  <a:gd name="T31" fmla="*/ 18 h 223"/>
                  <a:gd name="T32" fmla="*/ 3 w 304"/>
                  <a:gd name="T33" fmla="*/ 22 h 223"/>
                  <a:gd name="T34" fmla="*/ 5 w 304"/>
                  <a:gd name="T35" fmla="*/ 38 h 223"/>
                  <a:gd name="T36" fmla="*/ 11 w 304"/>
                  <a:gd name="T37" fmla="*/ 68 h 223"/>
                  <a:gd name="T38" fmla="*/ 3 w 304"/>
                  <a:gd name="T39" fmla="*/ 78 h 223"/>
                  <a:gd name="T40" fmla="*/ 8 w 304"/>
                  <a:gd name="T41" fmla="*/ 101 h 223"/>
                  <a:gd name="T42" fmla="*/ 3 w 304"/>
                  <a:gd name="T43" fmla="*/ 120 h 223"/>
                  <a:gd name="T44" fmla="*/ 16 w 304"/>
                  <a:gd name="T45" fmla="*/ 133 h 223"/>
                  <a:gd name="T46" fmla="*/ 23 w 304"/>
                  <a:gd name="T47" fmla="*/ 139 h 223"/>
                  <a:gd name="T48" fmla="*/ 31 w 304"/>
                  <a:gd name="T49" fmla="*/ 148 h 223"/>
                  <a:gd name="T50" fmla="*/ 39 w 304"/>
                  <a:gd name="T51" fmla="*/ 161 h 223"/>
                  <a:gd name="T52" fmla="*/ 49 w 304"/>
                  <a:gd name="T53" fmla="*/ 176 h 223"/>
                  <a:gd name="T54" fmla="*/ 52 w 304"/>
                  <a:gd name="T55" fmla="*/ 191 h 223"/>
                  <a:gd name="T56" fmla="*/ 64 w 304"/>
                  <a:gd name="T57" fmla="*/ 197 h 223"/>
                  <a:gd name="T58" fmla="*/ 80 w 304"/>
                  <a:gd name="T59" fmla="*/ 201 h 223"/>
                  <a:gd name="T60" fmla="*/ 101 w 304"/>
                  <a:gd name="T61" fmla="*/ 210 h 223"/>
                  <a:gd name="T62" fmla="*/ 127 w 304"/>
                  <a:gd name="T63" fmla="*/ 207 h 223"/>
                  <a:gd name="T64" fmla="*/ 144 w 304"/>
                  <a:gd name="T65" fmla="*/ 217 h 223"/>
                  <a:gd name="T66" fmla="*/ 158 w 304"/>
                  <a:gd name="T67" fmla="*/ 221 h 223"/>
                  <a:gd name="T68" fmla="*/ 181 w 304"/>
                  <a:gd name="T69" fmla="*/ 219 h 223"/>
                  <a:gd name="T70" fmla="*/ 198 w 304"/>
                  <a:gd name="T71" fmla="*/ 223 h 223"/>
                  <a:gd name="T72" fmla="*/ 206 w 304"/>
                  <a:gd name="T73" fmla="*/ 219 h 223"/>
                  <a:gd name="T74" fmla="*/ 217 w 304"/>
                  <a:gd name="T75" fmla="*/ 216 h 223"/>
                  <a:gd name="T76" fmla="*/ 234 w 304"/>
                  <a:gd name="T77" fmla="*/ 206 h 223"/>
                  <a:gd name="T78" fmla="*/ 252 w 304"/>
                  <a:gd name="T79" fmla="*/ 202 h 223"/>
                  <a:gd name="T80" fmla="*/ 268 w 304"/>
                  <a:gd name="T81" fmla="*/ 191 h 223"/>
                  <a:gd name="T82" fmla="*/ 288 w 304"/>
                  <a:gd name="T83" fmla="*/ 181 h 223"/>
                  <a:gd name="T84" fmla="*/ 304 w 304"/>
                  <a:gd name="T85" fmla="*/ 163 h 223"/>
                  <a:gd name="T86" fmla="*/ 295 w 304"/>
                  <a:gd name="T87" fmla="*/ 155 h 223"/>
                  <a:gd name="T88" fmla="*/ 280 w 304"/>
                  <a:gd name="T89" fmla="*/ 140 h 223"/>
                  <a:gd name="T90" fmla="*/ 265 w 304"/>
                  <a:gd name="T91" fmla="*/ 136 h 223"/>
                  <a:gd name="T92" fmla="*/ 243 w 304"/>
                  <a:gd name="T93" fmla="*/ 132 h 223"/>
                  <a:gd name="T94" fmla="*/ 234 w 304"/>
                  <a:gd name="T95" fmla="*/ 126 h 223"/>
                  <a:gd name="T96" fmla="*/ 228 w 304"/>
                  <a:gd name="T97" fmla="*/ 108 h 223"/>
                  <a:gd name="T98" fmla="*/ 207 w 304"/>
                  <a:gd name="T99" fmla="*/ 114 h 223"/>
                  <a:gd name="T100" fmla="*/ 200 w 304"/>
                  <a:gd name="T101" fmla="*/ 115 h 223"/>
                  <a:gd name="T102" fmla="*/ 186 w 304"/>
                  <a:gd name="T103" fmla="*/ 118 h 223"/>
                  <a:gd name="T104" fmla="*/ 181 w 304"/>
                  <a:gd name="T105" fmla="*/ 95 h 223"/>
                  <a:gd name="T106" fmla="*/ 179 w 304"/>
                  <a:gd name="T107" fmla="*/ 75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4" h="223">
                    <a:moveTo>
                      <a:pt x="177" y="70"/>
                    </a:moveTo>
                    <a:cubicBezTo>
                      <a:pt x="175" y="70"/>
                      <a:pt x="173" y="72"/>
                      <a:pt x="171" y="73"/>
                    </a:cubicBezTo>
                    <a:cubicBezTo>
                      <a:pt x="169" y="73"/>
                      <a:pt x="166" y="72"/>
                      <a:pt x="164" y="73"/>
                    </a:cubicBezTo>
                    <a:cubicBezTo>
                      <a:pt x="162" y="73"/>
                      <a:pt x="161" y="77"/>
                      <a:pt x="159" y="76"/>
                    </a:cubicBezTo>
                    <a:cubicBezTo>
                      <a:pt x="156" y="76"/>
                      <a:pt x="155" y="72"/>
                      <a:pt x="153" y="71"/>
                    </a:cubicBezTo>
                    <a:cubicBezTo>
                      <a:pt x="152" y="70"/>
                      <a:pt x="151" y="70"/>
                      <a:pt x="150" y="70"/>
                    </a:cubicBezTo>
                    <a:cubicBezTo>
                      <a:pt x="149" y="69"/>
                      <a:pt x="149" y="68"/>
                      <a:pt x="149" y="67"/>
                    </a:cubicBezTo>
                    <a:cubicBezTo>
                      <a:pt x="147" y="64"/>
                      <a:pt x="144" y="66"/>
                      <a:pt x="142" y="66"/>
                    </a:cubicBezTo>
                    <a:cubicBezTo>
                      <a:pt x="140" y="66"/>
                      <a:pt x="138" y="65"/>
                      <a:pt x="137" y="65"/>
                    </a:cubicBezTo>
                    <a:cubicBezTo>
                      <a:pt x="135" y="64"/>
                      <a:pt x="135" y="63"/>
                      <a:pt x="133" y="63"/>
                    </a:cubicBezTo>
                    <a:cubicBezTo>
                      <a:pt x="129" y="63"/>
                      <a:pt x="122" y="62"/>
                      <a:pt x="122" y="66"/>
                    </a:cubicBezTo>
                    <a:cubicBezTo>
                      <a:pt x="122" y="68"/>
                      <a:pt x="123" y="70"/>
                      <a:pt x="124" y="72"/>
                    </a:cubicBezTo>
                    <a:cubicBezTo>
                      <a:pt x="126" y="74"/>
                      <a:pt x="126" y="76"/>
                      <a:pt x="127" y="78"/>
                    </a:cubicBezTo>
                    <a:cubicBezTo>
                      <a:pt x="129" y="79"/>
                      <a:pt x="130" y="81"/>
                      <a:pt x="130" y="83"/>
                    </a:cubicBezTo>
                    <a:cubicBezTo>
                      <a:pt x="130" y="86"/>
                      <a:pt x="127" y="85"/>
                      <a:pt x="126" y="87"/>
                    </a:cubicBezTo>
                    <a:cubicBezTo>
                      <a:pt x="125" y="90"/>
                      <a:pt x="127" y="94"/>
                      <a:pt x="123" y="95"/>
                    </a:cubicBezTo>
                    <a:cubicBezTo>
                      <a:pt x="121" y="95"/>
                      <a:pt x="119" y="95"/>
                      <a:pt x="119" y="97"/>
                    </a:cubicBezTo>
                    <a:cubicBezTo>
                      <a:pt x="119" y="99"/>
                      <a:pt x="121" y="99"/>
                      <a:pt x="119" y="102"/>
                    </a:cubicBezTo>
                    <a:cubicBezTo>
                      <a:pt x="118" y="103"/>
                      <a:pt x="117" y="105"/>
                      <a:pt x="116" y="106"/>
                    </a:cubicBezTo>
                    <a:cubicBezTo>
                      <a:pt x="115" y="107"/>
                      <a:pt x="115" y="107"/>
                      <a:pt x="114" y="109"/>
                    </a:cubicBezTo>
                    <a:cubicBezTo>
                      <a:pt x="114" y="109"/>
                      <a:pt x="115" y="110"/>
                      <a:pt x="114" y="111"/>
                    </a:cubicBezTo>
                    <a:cubicBezTo>
                      <a:pt x="114" y="113"/>
                      <a:pt x="112" y="112"/>
                      <a:pt x="111" y="111"/>
                    </a:cubicBezTo>
                    <a:cubicBezTo>
                      <a:pt x="110" y="110"/>
                      <a:pt x="108" y="109"/>
                      <a:pt x="107" y="109"/>
                    </a:cubicBezTo>
                    <a:cubicBezTo>
                      <a:pt x="105" y="108"/>
                      <a:pt x="105" y="107"/>
                      <a:pt x="104" y="108"/>
                    </a:cubicBezTo>
                    <a:cubicBezTo>
                      <a:pt x="103" y="108"/>
                      <a:pt x="104" y="109"/>
                      <a:pt x="102" y="109"/>
                    </a:cubicBezTo>
                    <a:cubicBezTo>
                      <a:pt x="100" y="110"/>
                      <a:pt x="100" y="108"/>
                      <a:pt x="99" y="106"/>
                    </a:cubicBezTo>
                    <a:cubicBezTo>
                      <a:pt x="98" y="105"/>
                      <a:pt x="96" y="105"/>
                      <a:pt x="95" y="102"/>
                    </a:cubicBezTo>
                    <a:cubicBezTo>
                      <a:pt x="95" y="101"/>
                      <a:pt x="95" y="99"/>
                      <a:pt x="96" y="98"/>
                    </a:cubicBezTo>
                    <a:cubicBezTo>
                      <a:pt x="96" y="96"/>
                      <a:pt x="97" y="94"/>
                      <a:pt x="97" y="92"/>
                    </a:cubicBezTo>
                    <a:cubicBezTo>
                      <a:pt x="98" y="88"/>
                      <a:pt x="93" y="86"/>
                      <a:pt x="96" y="82"/>
                    </a:cubicBezTo>
                    <a:cubicBezTo>
                      <a:pt x="96" y="81"/>
                      <a:pt x="96" y="81"/>
                      <a:pt x="97" y="79"/>
                    </a:cubicBezTo>
                    <a:cubicBezTo>
                      <a:pt x="97" y="79"/>
                      <a:pt x="97" y="78"/>
                      <a:pt x="97" y="77"/>
                    </a:cubicBezTo>
                    <a:cubicBezTo>
                      <a:pt x="97" y="75"/>
                      <a:pt x="96" y="72"/>
                      <a:pt x="94" y="72"/>
                    </a:cubicBezTo>
                    <a:cubicBezTo>
                      <a:pt x="93" y="72"/>
                      <a:pt x="93" y="73"/>
                      <a:pt x="92" y="74"/>
                    </a:cubicBezTo>
                    <a:cubicBezTo>
                      <a:pt x="91" y="74"/>
                      <a:pt x="90" y="73"/>
                      <a:pt x="89" y="73"/>
                    </a:cubicBezTo>
                    <a:cubicBezTo>
                      <a:pt x="87" y="73"/>
                      <a:pt x="84" y="73"/>
                      <a:pt x="83" y="71"/>
                    </a:cubicBezTo>
                    <a:cubicBezTo>
                      <a:pt x="83" y="70"/>
                      <a:pt x="83" y="69"/>
                      <a:pt x="83" y="68"/>
                    </a:cubicBezTo>
                    <a:cubicBezTo>
                      <a:pt x="82" y="67"/>
                      <a:pt x="82" y="67"/>
                      <a:pt x="82" y="66"/>
                    </a:cubicBezTo>
                    <a:cubicBezTo>
                      <a:pt x="82" y="65"/>
                      <a:pt x="82" y="63"/>
                      <a:pt x="81" y="62"/>
                    </a:cubicBezTo>
                    <a:cubicBezTo>
                      <a:pt x="80" y="60"/>
                      <a:pt x="79" y="58"/>
                      <a:pt x="77" y="58"/>
                    </a:cubicBezTo>
                    <a:cubicBezTo>
                      <a:pt x="75" y="58"/>
                      <a:pt x="76" y="58"/>
                      <a:pt x="75" y="57"/>
                    </a:cubicBezTo>
                    <a:cubicBezTo>
                      <a:pt x="74" y="56"/>
                      <a:pt x="73" y="55"/>
                      <a:pt x="73" y="55"/>
                    </a:cubicBezTo>
                    <a:cubicBezTo>
                      <a:pt x="72" y="53"/>
                      <a:pt x="72" y="51"/>
                      <a:pt x="70" y="49"/>
                    </a:cubicBezTo>
                    <a:cubicBezTo>
                      <a:pt x="69" y="48"/>
                      <a:pt x="68" y="47"/>
                      <a:pt x="67" y="45"/>
                    </a:cubicBezTo>
                    <a:cubicBezTo>
                      <a:pt x="66" y="42"/>
                      <a:pt x="67" y="39"/>
                      <a:pt x="67" y="36"/>
                    </a:cubicBezTo>
                    <a:cubicBezTo>
                      <a:pt x="67" y="32"/>
                      <a:pt x="68" y="29"/>
                      <a:pt x="68" y="26"/>
                    </a:cubicBezTo>
                    <a:cubicBezTo>
                      <a:pt x="69" y="22"/>
                      <a:pt x="68" y="21"/>
                      <a:pt x="64" y="19"/>
                    </a:cubicBezTo>
                    <a:cubicBezTo>
                      <a:pt x="60" y="18"/>
                      <a:pt x="63" y="15"/>
                      <a:pt x="62" y="11"/>
                    </a:cubicBezTo>
                    <a:cubicBezTo>
                      <a:pt x="62" y="9"/>
                      <a:pt x="60" y="8"/>
                      <a:pt x="60" y="6"/>
                    </a:cubicBezTo>
                    <a:cubicBezTo>
                      <a:pt x="61" y="5"/>
                      <a:pt x="62" y="5"/>
                      <a:pt x="62" y="3"/>
                    </a:cubicBezTo>
                    <a:cubicBezTo>
                      <a:pt x="60" y="2"/>
                      <a:pt x="59" y="3"/>
                      <a:pt x="58" y="3"/>
                    </a:cubicBezTo>
                    <a:cubicBezTo>
                      <a:pt x="58" y="4"/>
                      <a:pt x="57" y="5"/>
                      <a:pt x="56" y="5"/>
                    </a:cubicBezTo>
                    <a:cubicBezTo>
                      <a:pt x="53" y="5"/>
                      <a:pt x="56" y="3"/>
                      <a:pt x="56" y="1"/>
                    </a:cubicBezTo>
                    <a:cubicBezTo>
                      <a:pt x="55" y="1"/>
                      <a:pt x="52" y="1"/>
                      <a:pt x="52" y="2"/>
                    </a:cubicBezTo>
                    <a:cubicBezTo>
                      <a:pt x="51" y="2"/>
                      <a:pt x="51" y="4"/>
                      <a:pt x="51" y="5"/>
                    </a:cubicBezTo>
                    <a:cubicBezTo>
                      <a:pt x="51" y="5"/>
                      <a:pt x="49" y="6"/>
                      <a:pt x="48" y="5"/>
                    </a:cubicBezTo>
                    <a:cubicBezTo>
                      <a:pt x="47" y="4"/>
                      <a:pt x="48" y="2"/>
                      <a:pt x="48" y="1"/>
                    </a:cubicBezTo>
                    <a:cubicBezTo>
                      <a:pt x="46" y="1"/>
                      <a:pt x="44" y="0"/>
                      <a:pt x="43" y="1"/>
                    </a:cubicBezTo>
                    <a:cubicBezTo>
                      <a:pt x="40" y="1"/>
                      <a:pt x="43" y="4"/>
                      <a:pt x="39" y="5"/>
                    </a:cubicBezTo>
                    <a:cubicBezTo>
                      <a:pt x="37" y="5"/>
                      <a:pt x="37" y="5"/>
                      <a:pt x="37" y="7"/>
                    </a:cubicBezTo>
                    <a:cubicBezTo>
                      <a:pt x="37" y="9"/>
                      <a:pt x="36" y="11"/>
                      <a:pt x="35" y="12"/>
                    </a:cubicBezTo>
                    <a:cubicBezTo>
                      <a:pt x="35" y="13"/>
                      <a:pt x="34" y="14"/>
                      <a:pt x="33" y="14"/>
                    </a:cubicBezTo>
                    <a:cubicBezTo>
                      <a:pt x="33" y="15"/>
                      <a:pt x="33" y="16"/>
                      <a:pt x="33" y="17"/>
                    </a:cubicBezTo>
                    <a:cubicBezTo>
                      <a:pt x="32" y="18"/>
                      <a:pt x="30" y="18"/>
                      <a:pt x="29" y="18"/>
                    </a:cubicBezTo>
                    <a:cubicBezTo>
                      <a:pt x="26" y="19"/>
                      <a:pt x="23" y="19"/>
                      <a:pt x="20" y="19"/>
                    </a:cubicBezTo>
                    <a:cubicBezTo>
                      <a:pt x="19" y="19"/>
                      <a:pt x="17" y="18"/>
                      <a:pt x="16" y="19"/>
                    </a:cubicBezTo>
                    <a:cubicBezTo>
                      <a:pt x="14" y="20"/>
                      <a:pt x="15" y="22"/>
                      <a:pt x="12" y="22"/>
                    </a:cubicBezTo>
                    <a:cubicBezTo>
                      <a:pt x="10" y="22"/>
                      <a:pt x="6" y="21"/>
                      <a:pt x="3" y="22"/>
                    </a:cubicBezTo>
                    <a:cubicBezTo>
                      <a:pt x="4" y="24"/>
                      <a:pt x="5" y="26"/>
                      <a:pt x="6" y="28"/>
                    </a:cubicBezTo>
                    <a:cubicBezTo>
                      <a:pt x="7" y="29"/>
                      <a:pt x="8" y="31"/>
                      <a:pt x="7" y="32"/>
                    </a:cubicBezTo>
                    <a:cubicBezTo>
                      <a:pt x="7" y="33"/>
                      <a:pt x="5" y="32"/>
                      <a:pt x="4" y="32"/>
                    </a:cubicBezTo>
                    <a:cubicBezTo>
                      <a:pt x="3" y="33"/>
                      <a:pt x="5" y="37"/>
                      <a:pt x="5" y="38"/>
                    </a:cubicBezTo>
                    <a:cubicBezTo>
                      <a:pt x="7" y="42"/>
                      <a:pt x="6" y="46"/>
                      <a:pt x="7" y="50"/>
                    </a:cubicBezTo>
                    <a:cubicBezTo>
                      <a:pt x="8" y="52"/>
                      <a:pt x="9" y="54"/>
                      <a:pt x="9" y="56"/>
                    </a:cubicBezTo>
                    <a:cubicBezTo>
                      <a:pt x="9" y="58"/>
                      <a:pt x="9" y="60"/>
                      <a:pt x="10" y="62"/>
                    </a:cubicBezTo>
                    <a:cubicBezTo>
                      <a:pt x="11" y="64"/>
                      <a:pt x="11" y="66"/>
                      <a:pt x="11" y="68"/>
                    </a:cubicBezTo>
                    <a:cubicBezTo>
                      <a:pt x="10" y="68"/>
                      <a:pt x="9" y="68"/>
                      <a:pt x="9" y="69"/>
                    </a:cubicBezTo>
                    <a:cubicBezTo>
                      <a:pt x="8" y="70"/>
                      <a:pt x="8" y="71"/>
                      <a:pt x="8" y="72"/>
                    </a:cubicBezTo>
                    <a:cubicBezTo>
                      <a:pt x="7" y="73"/>
                      <a:pt x="6" y="74"/>
                      <a:pt x="6" y="75"/>
                    </a:cubicBezTo>
                    <a:cubicBezTo>
                      <a:pt x="5" y="76"/>
                      <a:pt x="5" y="77"/>
                      <a:pt x="3" y="78"/>
                    </a:cubicBezTo>
                    <a:cubicBezTo>
                      <a:pt x="2" y="79"/>
                      <a:pt x="1" y="80"/>
                      <a:pt x="1" y="81"/>
                    </a:cubicBezTo>
                    <a:cubicBezTo>
                      <a:pt x="0" y="84"/>
                      <a:pt x="2" y="86"/>
                      <a:pt x="4" y="89"/>
                    </a:cubicBezTo>
                    <a:cubicBezTo>
                      <a:pt x="5" y="91"/>
                      <a:pt x="6" y="93"/>
                      <a:pt x="7" y="95"/>
                    </a:cubicBezTo>
                    <a:cubicBezTo>
                      <a:pt x="8" y="97"/>
                      <a:pt x="8" y="98"/>
                      <a:pt x="8" y="101"/>
                    </a:cubicBezTo>
                    <a:cubicBezTo>
                      <a:pt x="7" y="103"/>
                      <a:pt x="7" y="105"/>
                      <a:pt x="7" y="107"/>
                    </a:cubicBezTo>
                    <a:cubicBezTo>
                      <a:pt x="7" y="110"/>
                      <a:pt x="8" y="112"/>
                      <a:pt x="6" y="114"/>
                    </a:cubicBezTo>
                    <a:cubicBezTo>
                      <a:pt x="5" y="115"/>
                      <a:pt x="4" y="114"/>
                      <a:pt x="4" y="116"/>
                    </a:cubicBezTo>
                    <a:cubicBezTo>
                      <a:pt x="4" y="118"/>
                      <a:pt x="3" y="119"/>
                      <a:pt x="3" y="120"/>
                    </a:cubicBezTo>
                    <a:cubicBezTo>
                      <a:pt x="3" y="123"/>
                      <a:pt x="4" y="126"/>
                      <a:pt x="3" y="129"/>
                    </a:cubicBezTo>
                    <a:cubicBezTo>
                      <a:pt x="3" y="131"/>
                      <a:pt x="3" y="132"/>
                      <a:pt x="4" y="132"/>
                    </a:cubicBezTo>
                    <a:cubicBezTo>
                      <a:pt x="6" y="132"/>
                      <a:pt x="11" y="129"/>
                      <a:pt x="12" y="130"/>
                    </a:cubicBezTo>
                    <a:cubicBezTo>
                      <a:pt x="13" y="133"/>
                      <a:pt x="14" y="133"/>
                      <a:pt x="16" y="133"/>
                    </a:cubicBezTo>
                    <a:cubicBezTo>
                      <a:pt x="18" y="133"/>
                      <a:pt x="21" y="132"/>
                      <a:pt x="21" y="135"/>
                    </a:cubicBezTo>
                    <a:cubicBezTo>
                      <a:pt x="21" y="136"/>
                      <a:pt x="19" y="137"/>
                      <a:pt x="19" y="139"/>
                    </a:cubicBezTo>
                    <a:cubicBezTo>
                      <a:pt x="19" y="141"/>
                      <a:pt x="20" y="142"/>
                      <a:pt x="22" y="141"/>
                    </a:cubicBezTo>
                    <a:cubicBezTo>
                      <a:pt x="22" y="140"/>
                      <a:pt x="22" y="139"/>
                      <a:pt x="23" y="139"/>
                    </a:cubicBezTo>
                    <a:cubicBezTo>
                      <a:pt x="24" y="138"/>
                      <a:pt x="25" y="139"/>
                      <a:pt x="25" y="140"/>
                    </a:cubicBezTo>
                    <a:cubicBezTo>
                      <a:pt x="26" y="140"/>
                      <a:pt x="26" y="141"/>
                      <a:pt x="27" y="142"/>
                    </a:cubicBezTo>
                    <a:cubicBezTo>
                      <a:pt x="27" y="143"/>
                      <a:pt x="29" y="143"/>
                      <a:pt x="30" y="143"/>
                    </a:cubicBezTo>
                    <a:cubicBezTo>
                      <a:pt x="31" y="144"/>
                      <a:pt x="32" y="146"/>
                      <a:pt x="31" y="148"/>
                    </a:cubicBezTo>
                    <a:cubicBezTo>
                      <a:pt x="30" y="150"/>
                      <a:pt x="28" y="149"/>
                      <a:pt x="26" y="150"/>
                    </a:cubicBezTo>
                    <a:cubicBezTo>
                      <a:pt x="26" y="153"/>
                      <a:pt x="27" y="154"/>
                      <a:pt x="29" y="154"/>
                    </a:cubicBezTo>
                    <a:cubicBezTo>
                      <a:pt x="31" y="155"/>
                      <a:pt x="33" y="156"/>
                      <a:pt x="35" y="157"/>
                    </a:cubicBezTo>
                    <a:cubicBezTo>
                      <a:pt x="37" y="158"/>
                      <a:pt x="38" y="159"/>
                      <a:pt x="39" y="161"/>
                    </a:cubicBezTo>
                    <a:cubicBezTo>
                      <a:pt x="40" y="164"/>
                      <a:pt x="42" y="165"/>
                      <a:pt x="44" y="167"/>
                    </a:cubicBezTo>
                    <a:cubicBezTo>
                      <a:pt x="45" y="168"/>
                      <a:pt x="45" y="169"/>
                      <a:pt x="46" y="170"/>
                    </a:cubicBezTo>
                    <a:cubicBezTo>
                      <a:pt x="47" y="172"/>
                      <a:pt x="48" y="172"/>
                      <a:pt x="50" y="172"/>
                    </a:cubicBezTo>
                    <a:cubicBezTo>
                      <a:pt x="54" y="174"/>
                      <a:pt x="51" y="175"/>
                      <a:pt x="49" y="176"/>
                    </a:cubicBezTo>
                    <a:cubicBezTo>
                      <a:pt x="46" y="177"/>
                      <a:pt x="47" y="179"/>
                      <a:pt x="49" y="181"/>
                    </a:cubicBezTo>
                    <a:cubicBezTo>
                      <a:pt x="50" y="182"/>
                      <a:pt x="51" y="185"/>
                      <a:pt x="52" y="186"/>
                    </a:cubicBezTo>
                    <a:cubicBezTo>
                      <a:pt x="51" y="187"/>
                      <a:pt x="50" y="186"/>
                      <a:pt x="49" y="186"/>
                    </a:cubicBezTo>
                    <a:cubicBezTo>
                      <a:pt x="48" y="188"/>
                      <a:pt x="50" y="191"/>
                      <a:pt x="52" y="191"/>
                    </a:cubicBezTo>
                    <a:cubicBezTo>
                      <a:pt x="53" y="191"/>
                      <a:pt x="54" y="190"/>
                      <a:pt x="55" y="190"/>
                    </a:cubicBezTo>
                    <a:cubicBezTo>
                      <a:pt x="56" y="190"/>
                      <a:pt x="57" y="191"/>
                      <a:pt x="58" y="192"/>
                    </a:cubicBezTo>
                    <a:cubicBezTo>
                      <a:pt x="59" y="193"/>
                      <a:pt x="59" y="195"/>
                      <a:pt x="60" y="195"/>
                    </a:cubicBezTo>
                    <a:cubicBezTo>
                      <a:pt x="61" y="196"/>
                      <a:pt x="63" y="196"/>
                      <a:pt x="64" y="197"/>
                    </a:cubicBezTo>
                    <a:cubicBezTo>
                      <a:pt x="66" y="198"/>
                      <a:pt x="68" y="198"/>
                      <a:pt x="71" y="198"/>
                    </a:cubicBezTo>
                    <a:cubicBezTo>
                      <a:pt x="72" y="198"/>
                      <a:pt x="73" y="197"/>
                      <a:pt x="74" y="197"/>
                    </a:cubicBezTo>
                    <a:cubicBezTo>
                      <a:pt x="76" y="197"/>
                      <a:pt x="76" y="198"/>
                      <a:pt x="77" y="199"/>
                    </a:cubicBezTo>
                    <a:cubicBezTo>
                      <a:pt x="78" y="199"/>
                      <a:pt x="79" y="200"/>
                      <a:pt x="80" y="201"/>
                    </a:cubicBezTo>
                    <a:cubicBezTo>
                      <a:pt x="80" y="202"/>
                      <a:pt x="81" y="203"/>
                      <a:pt x="81" y="204"/>
                    </a:cubicBezTo>
                    <a:cubicBezTo>
                      <a:pt x="83" y="206"/>
                      <a:pt x="87" y="205"/>
                      <a:pt x="89" y="205"/>
                    </a:cubicBezTo>
                    <a:cubicBezTo>
                      <a:pt x="91" y="205"/>
                      <a:pt x="95" y="204"/>
                      <a:pt x="96" y="206"/>
                    </a:cubicBezTo>
                    <a:cubicBezTo>
                      <a:pt x="98" y="207"/>
                      <a:pt x="98" y="209"/>
                      <a:pt x="101" y="210"/>
                    </a:cubicBezTo>
                    <a:cubicBezTo>
                      <a:pt x="102" y="210"/>
                      <a:pt x="103" y="210"/>
                      <a:pt x="104" y="210"/>
                    </a:cubicBezTo>
                    <a:cubicBezTo>
                      <a:pt x="105" y="211"/>
                      <a:pt x="105" y="210"/>
                      <a:pt x="106" y="210"/>
                    </a:cubicBezTo>
                    <a:cubicBezTo>
                      <a:pt x="109" y="208"/>
                      <a:pt x="112" y="206"/>
                      <a:pt x="116" y="206"/>
                    </a:cubicBezTo>
                    <a:cubicBezTo>
                      <a:pt x="120" y="206"/>
                      <a:pt x="123" y="206"/>
                      <a:pt x="127" y="207"/>
                    </a:cubicBezTo>
                    <a:cubicBezTo>
                      <a:pt x="132" y="208"/>
                      <a:pt x="136" y="208"/>
                      <a:pt x="140" y="208"/>
                    </a:cubicBezTo>
                    <a:cubicBezTo>
                      <a:pt x="142" y="208"/>
                      <a:pt x="142" y="208"/>
                      <a:pt x="143" y="209"/>
                    </a:cubicBezTo>
                    <a:cubicBezTo>
                      <a:pt x="143" y="210"/>
                      <a:pt x="143" y="212"/>
                      <a:pt x="143" y="212"/>
                    </a:cubicBezTo>
                    <a:cubicBezTo>
                      <a:pt x="143" y="214"/>
                      <a:pt x="142" y="216"/>
                      <a:pt x="144" y="217"/>
                    </a:cubicBezTo>
                    <a:cubicBezTo>
                      <a:pt x="144" y="218"/>
                      <a:pt x="145" y="217"/>
                      <a:pt x="146" y="217"/>
                    </a:cubicBezTo>
                    <a:cubicBezTo>
                      <a:pt x="147" y="218"/>
                      <a:pt x="147" y="219"/>
                      <a:pt x="148" y="219"/>
                    </a:cubicBezTo>
                    <a:cubicBezTo>
                      <a:pt x="149" y="221"/>
                      <a:pt x="151" y="221"/>
                      <a:pt x="152" y="221"/>
                    </a:cubicBezTo>
                    <a:cubicBezTo>
                      <a:pt x="154" y="221"/>
                      <a:pt x="156" y="221"/>
                      <a:pt x="158" y="221"/>
                    </a:cubicBezTo>
                    <a:cubicBezTo>
                      <a:pt x="160" y="221"/>
                      <a:pt x="161" y="219"/>
                      <a:pt x="163" y="219"/>
                    </a:cubicBezTo>
                    <a:cubicBezTo>
                      <a:pt x="165" y="219"/>
                      <a:pt x="167" y="220"/>
                      <a:pt x="170" y="220"/>
                    </a:cubicBezTo>
                    <a:cubicBezTo>
                      <a:pt x="172" y="220"/>
                      <a:pt x="174" y="221"/>
                      <a:pt x="176" y="220"/>
                    </a:cubicBezTo>
                    <a:cubicBezTo>
                      <a:pt x="177" y="220"/>
                      <a:pt x="179" y="218"/>
                      <a:pt x="181" y="219"/>
                    </a:cubicBezTo>
                    <a:cubicBezTo>
                      <a:pt x="181" y="220"/>
                      <a:pt x="181" y="221"/>
                      <a:pt x="182" y="221"/>
                    </a:cubicBezTo>
                    <a:cubicBezTo>
                      <a:pt x="183" y="222"/>
                      <a:pt x="184" y="222"/>
                      <a:pt x="185" y="222"/>
                    </a:cubicBezTo>
                    <a:cubicBezTo>
                      <a:pt x="188" y="222"/>
                      <a:pt x="192" y="223"/>
                      <a:pt x="196" y="223"/>
                    </a:cubicBezTo>
                    <a:cubicBezTo>
                      <a:pt x="196" y="223"/>
                      <a:pt x="197" y="223"/>
                      <a:pt x="198" y="223"/>
                    </a:cubicBezTo>
                    <a:cubicBezTo>
                      <a:pt x="199" y="223"/>
                      <a:pt x="199" y="222"/>
                      <a:pt x="200" y="222"/>
                    </a:cubicBezTo>
                    <a:cubicBezTo>
                      <a:pt x="201" y="222"/>
                      <a:pt x="203" y="222"/>
                      <a:pt x="204" y="222"/>
                    </a:cubicBezTo>
                    <a:cubicBezTo>
                      <a:pt x="206" y="222"/>
                      <a:pt x="207" y="222"/>
                      <a:pt x="207" y="220"/>
                    </a:cubicBezTo>
                    <a:cubicBezTo>
                      <a:pt x="206" y="220"/>
                      <a:pt x="205" y="220"/>
                      <a:pt x="206" y="219"/>
                    </a:cubicBezTo>
                    <a:cubicBezTo>
                      <a:pt x="206" y="217"/>
                      <a:pt x="206" y="218"/>
                      <a:pt x="207" y="218"/>
                    </a:cubicBezTo>
                    <a:cubicBezTo>
                      <a:pt x="208" y="218"/>
                      <a:pt x="209" y="218"/>
                      <a:pt x="210" y="218"/>
                    </a:cubicBezTo>
                    <a:cubicBezTo>
                      <a:pt x="211" y="217"/>
                      <a:pt x="211" y="216"/>
                      <a:pt x="212" y="216"/>
                    </a:cubicBezTo>
                    <a:cubicBezTo>
                      <a:pt x="213" y="215"/>
                      <a:pt x="216" y="216"/>
                      <a:pt x="217" y="216"/>
                    </a:cubicBezTo>
                    <a:cubicBezTo>
                      <a:pt x="219" y="216"/>
                      <a:pt x="220" y="216"/>
                      <a:pt x="222" y="216"/>
                    </a:cubicBezTo>
                    <a:cubicBezTo>
                      <a:pt x="224" y="215"/>
                      <a:pt x="225" y="214"/>
                      <a:pt x="226" y="213"/>
                    </a:cubicBezTo>
                    <a:cubicBezTo>
                      <a:pt x="227" y="211"/>
                      <a:pt x="229" y="211"/>
                      <a:pt x="230" y="210"/>
                    </a:cubicBezTo>
                    <a:cubicBezTo>
                      <a:pt x="231" y="209"/>
                      <a:pt x="232" y="207"/>
                      <a:pt x="234" y="206"/>
                    </a:cubicBezTo>
                    <a:cubicBezTo>
                      <a:pt x="235" y="205"/>
                      <a:pt x="236" y="202"/>
                      <a:pt x="238" y="202"/>
                    </a:cubicBezTo>
                    <a:cubicBezTo>
                      <a:pt x="239" y="201"/>
                      <a:pt x="242" y="202"/>
                      <a:pt x="243" y="204"/>
                    </a:cubicBezTo>
                    <a:cubicBezTo>
                      <a:pt x="244" y="203"/>
                      <a:pt x="247" y="202"/>
                      <a:pt x="248" y="204"/>
                    </a:cubicBezTo>
                    <a:cubicBezTo>
                      <a:pt x="249" y="204"/>
                      <a:pt x="250" y="202"/>
                      <a:pt x="252" y="202"/>
                    </a:cubicBezTo>
                    <a:cubicBezTo>
                      <a:pt x="252" y="201"/>
                      <a:pt x="252" y="201"/>
                      <a:pt x="251" y="201"/>
                    </a:cubicBezTo>
                    <a:cubicBezTo>
                      <a:pt x="253" y="199"/>
                      <a:pt x="255" y="197"/>
                      <a:pt x="256" y="194"/>
                    </a:cubicBezTo>
                    <a:cubicBezTo>
                      <a:pt x="257" y="191"/>
                      <a:pt x="261" y="190"/>
                      <a:pt x="261" y="187"/>
                    </a:cubicBezTo>
                    <a:cubicBezTo>
                      <a:pt x="264" y="187"/>
                      <a:pt x="267" y="189"/>
                      <a:pt x="268" y="191"/>
                    </a:cubicBezTo>
                    <a:cubicBezTo>
                      <a:pt x="270" y="192"/>
                      <a:pt x="269" y="193"/>
                      <a:pt x="271" y="193"/>
                    </a:cubicBezTo>
                    <a:cubicBezTo>
                      <a:pt x="272" y="192"/>
                      <a:pt x="274" y="192"/>
                      <a:pt x="274" y="191"/>
                    </a:cubicBezTo>
                    <a:cubicBezTo>
                      <a:pt x="277" y="190"/>
                      <a:pt x="279" y="188"/>
                      <a:pt x="281" y="186"/>
                    </a:cubicBezTo>
                    <a:cubicBezTo>
                      <a:pt x="283" y="184"/>
                      <a:pt x="286" y="183"/>
                      <a:pt x="288" y="181"/>
                    </a:cubicBezTo>
                    <a:cubicBezTo>
                      <a:pt x="289" y="179"/>
                      <a:pt x="289" y="176"/>
                      <a:pt x="289" y="174"/>
                    </a:cubicBezTo>
                    <a:cubicBezTo>
                      <a:pt x="290" y="172"/>
                      <a:pt x="292" y="169"/>
                      <a:pt x="294" y="168"/>
                    </a:cubicBezTo>
                    <a:cubicBezTo>
                      <a:pt x="295" y="166"/>
                      <a:pt x="298" y="164"/>
                      <a:pt x="300" y="163"/>
                    </a:cubicBezTo>
                    <a:cubicBezTo>
                      <a:pt x="301" y="163"/>
                      <a:pt x="302" y="163"/>
                      <a:pt x="304" y="163"/>
                    </a:cubicBezTo>
                    <a:cubicBezTo>
                      <a:pt x="304" y="163"/>
                      <a:pt x="304" y="162"/>
                      <a:pt x="304" y="162"/>
                    </a:cubicBezTo>
                    <a:cubicBezTo>
                      <a:pt x="304" y="160"/>
                      <a:pt x="303" y="159"/>
                      <a:pt x="302" y="156"/>
                    </a:cubicBezTo>
                    <a:cubicBezTo>
                      <a:pt x="301" y="154"/>
                      <a:pt x="303" y="150"/>
                      <a:pt x="299" y="152"/>
                    </a:cubicBezTo>
                    <a:cubicBezTo>
                      <a:pt x="298" y="152"/>
                      <a:pt x="296" y="153"/>
                      <a:pt x="295" y="155"/>
                    </a:cubicBezTo>
                    <a:cubicBezTo>
                      <a:pt x="294" y="157"/>
                      <a:pt x="294" y="161"/>
                      <a:pt x="290" y="159"/>
                    </a:cubicBezTo>
                    <a:cubicBezTo>
                      <a:pt x="286" y="158"/>
                      <a:pt x="283" y="161"/>
                      <a:pt x="280" y="160"/>
                    </a:cubicBezTo>
                    <a:cubicBezTo>
                      <a:pt x="278" y="159"/>
                      <a:pt x="273" y="154"/>
                      <a:pt x="273" y="152"/>
                    </a:cubicBezTo>
                    <a:cubicBezTo>
                      <a:pt x="272" y="147"/>
                      <a:pt x="276" y="142"/>
                      <a:pt x="280" y="140"/>
                    </a:cubicBezTo>
                    <a:cubicBezTo>
                      <a:pt x="281" y="140"/>
                      <a:pt x="282" y="139"/>
                      <a:pt x="282" y="139"/>
                    </a:cubicBezTo>
                    <a:cubicBezTo>
                      <a:pt x="282" y="139"/>
                      <a:pt x="282" y="139"/>
                      <a:pt x="282" y="139"/>
                    </a:cubicBezTo>
                    <a:cubicBezTo>
                      <a:pt x="281" y="137"/>
                      <a:pt x="280" y="135"/>
                      <a:pt x="278" y="133"/>
                    </a:cubicBezTo>
                    <a:cubicBezTo>
                      <a:pt x="274" y="131"/>
                      <a:pt x="269" y="134"/>
                      <a:pt x="265" y="136"/>
                    </a:cubicBezTo>
                    <a:cubicBezTo>
                      <a:pt x="262" y="136"/>
                      <a:pt x="261" y="138"/>
                      <a:pt x="259" y="137"/>
                    </a:cubicBezTo>
                    <a:cubicBezTo>
                      <a:pt x="257" y="137"/>
                      <a:pt x="256" y="135"/>
                      <a:pt x="254" y="134"/>
                    </a:cubicBezTo>
                    <a:cubicBezTo>
                      <a:pt x="252" y="133"/>
                      <a:pt x="249" y="131"/>
                      <a:pt x="247" y="131"/>
                    </a:cubicBezTo>
                    <a:cubicBezTo>
                      <a:pt x="245" y="131"/>
                      <a:pt x="245" y="132"/>
                      <a:pt x="243" y="132"/>
                    </a:cubicBezTo>
                    <a:cubicBezTo>
                      <a:pt x="242" y="133"/>
                      <a:pt x="242" y="133"/>
                      <a:pt x="240" y="132"/>
                    </a:cubicBezTo>
                    <a:cubicBezTo>
                      <a:pt x="237" y="132"/>
                      <a:pt x="237" y="131"/>
                      <a:pt x="236" y="130"/>
                    </a:cubicBezTo>
                    <a:cubicBezTo>
                      <a:pt x="235" y="129"/>
                      <a:pt x="235" y="129"/>
                      <a:pt x="234" y="128"/>
                    </a:cubicBezTo>
                    <a:cubicBezTo>
                      <a:pt x="234" y="127"/>
                      <a:pt x="235" y="126"/>
                      <a:pt x="234" y="126"/>
                    </a:cubicBezTo>
                    <a:cubicBezTo>
                      <a:pt x="233" y="122"/>
                      <a:pt x="229" y="125"/>
                      <a:pt x="226" y="124"/>
                    </a:cubicBezTo>
                    <a:cubicBezTo>
                      <a:pt x="226" y="121"/>
                      <a:pt x="226" y="118"/>
                      <a:pt x="226" y="116"/>
                    </a:cubicBezTo>
                    <a:cubicBezTo>
                      <a:pt x="226" y="115"/>
                      <a:pt x="226" y="113"/>
                      <a:pt x="226" y="112"/>
                    </a:cubicBezTo>
                    <a:cubicBezTo>
                      <a:pt x="226" y="110"/>
                      <a:pt x="227" y="109"/>
                      <a:pt x="228" y="108"/>
                    </a:cubicBezTo>
                    <a:cubicBezTo>
                      <a:pt x="229" y="106"/>
                      <a:pt x="229" y="102"/>
                      <a:pt x="228" y="100"/>
                    </a:cubicBezTo>
                    <a:cubicBezTo>
                      <a:pt x="227" y="96"/>
                      <a:pt x="223" y="98"/>
                      <a:pt x="221" y="100"/>
                    </a:cubicBezTo>
                    <a:cubicBezTo>
                      <a:pt x="217" y="102"/>
                      <a:pt x="215" y="108"/>
                      <a:pt x="211" y="110"/>
                    </a:cubicBezTo>
                    <a:cubicBezTo>
                      <a:pt x="209" y="111"/>
                      <a:pt x="208" y="111"/>
                      <a:pt x="207" y="114"/>
                    </a:cubicBezTo>
                    <a:cubicBezTo>
                      <a:pt x="207" y="115"/>
                      <a:pt x="208" y="118"/>
                      <a:pt x="207" y="119"/>
                    </a:cubicBezTo>
                    <a:cubicBezTo>
                      <a:pt x="206" y="122"/>
                      <a:pt x="204" y="120"/>
                      <a:pt x="203" y="118"/>
                    </a:cubicBezTo>
                    <a:cubicBezTo>
                      <a:pt x="203" y="117"/>
                      <a:pt x="204" y="116"/>
                      <a:pt x="202" y="116"/>
                    </a:cubicBezTo>
                    <a:cubicBezTo>
                      <a:pt x="202" y="115"/>
                      <a:pt x="200" y="115"/>
                      <a:pt x="200" y="115"/>
                    </a:cubicBezTo>
                    <a:cubicBezTo>
                      <a:pt x="197" y="115"/>
                      <a:pt x="194" y="113"/>
                      <a:pt x="191" y="114"/>
                    </a:cubicBezTo>
                    <a:cubicBezTo>
                      <a:pt x="191" y="114"/>
                      <a:pt x="190" y="115"/>
                      <a:pt x="190" y="116"/>
                    </a:cubicBezTo>
                    <a:cubicBezTo>
                      <a:pt x="189" y="116"/>
                      <a:pt x="189" y="115"/>
                      <a:pt x="188" y="116"/>
                    </a:cubicBezTo>
                    <a:cubicBezTo>
                      <a:pt x="187" y="116"/>
                      <a:pt x="187" y="117"/>
                      <a:pt x="186" y="118"/>
                    </a:cubicBezTo>
                    <a:cubicBezTo>
                      <a:pt x="185" y="120"/>
                      <a:pt x="183" y="123"/>
                      <a:pt x="182" y="120"/>
                    </a:cubicBezTo>
                    <a:cubicBezTo>
                      <a:pt x="181" y="118"/>
                      <a:pt x="181" y="114"/>
                      <a:pt x="181" y="113"/>
                    </a:cubicBezTo>
                    <a:cubicBezTo>
                      <a:pt x="180" y="109"/>
                      <a:pt x="180" y="105"/>
                      <a:pt x="180" y="101"/>
                    </a:cubicBezTo>
                    <a:cubicBezTo>
                      <a:pt x="180" y="98"/>
                      <a:pt x="181" y="97"/>
                      <a:pt x="181" y="95"/>
                    </a:cubicBezTo>
                    <a:cubicBezTo>
                      <a:pt x="181" y="94"/>
                      <a:pt x="182" y="91"/>
                      <a:pt x="181" y="90"/>
                    </a:cubicBezTo>
                    <a:cubicBezTo>
                      <a:pt x="180" y="89"/>
                      <a:pt x="179" y="90"/>
                      <a:pt x="178" y="88"/>
                    </a:cubicBezTo>
                    <a:cubicBezTo>
                      <a:pt x="178" y="88"/>
                      <a:pt x="178" y="86"/>
                      <a:pt x="178" y="86"/>
                    </a:cubicBezTo>
                    <a:cubicBezTo>
                      <a:pt x="179" y="82"/>
                      <a:pt x="179" y="79"/>
                      <a:pt x="179" y="75"/>
                    </a:cubicBezTo>
                    <a:cubicBezTo>
                      <a:pt x="179" y="74"/>
                      <a:pt x="179" y="72"/>
                      <a:pt x="179" y="70"/>
                    </a:cubicBezTo>
                    <a:cubicBezTo>
                      <a:pt x="179" y="70"/>
                      <a:pt x="178" y="70"/>
                      <a:pt x="177" y="70"/>
                    </a:cubicBezTo>
                    <a:close/>
                  </a:path>
                </a:pathLst>
              </a:custGeom>
              <a:grpFill/>
              <a:ln w="7620" cap="rnd">
                <a:solidFill>
                  <a:srgbClr val="A5A5A5"/>
                </a:solidFill>
                <a:prstDash val="solid"/>
                <a:round/>
                <a:headEnd/>
                <a:tailEnd/>
              </a:ln>
            </p:spPr>
            <p:txBody>
              <a:bodyPr vert="horz" wrap="square" lIns="84406" tIns="42203" rIns="84406" bIns="42203" numCol="1" anchor="t" anchorCtr="0" compatLnSpc="1">
                <a:prstTxWarp prst="textNoShape">
                  <a:avLst/>
                </a:prstTxWarp>
              </a:bodyPr>
              <a:lstStyle/>
              <a:p>
                <a:endParaRPr lang="ja-JP" altLang="en-US" sz="1662" b="1">
                  <a:latin typeface="BIZ UDPゴシック" panose="020B0400000000000000" pitchFamily="50" charset="-128"/>
                  <a:ea typeface="BIZ UDPゴシック" panose="020B0400000000000000" pitchFamily="50" charset="-128"/>
                </a:endParaRPr>
              </a:p>
            </p:txBody>
          </p:sp>
          <p:sp>
            <p:nvSpPr>
              <p:cNvPr id="182" name="Freeform 67">
                <a:extLst>
                  <a:ext uri="{FF2B5EF4-FFF2-40B4-BE49-F238E27FC236}">
                    <a16:creationId xmlns:a16="http://schemas.microsoft.com/office/drawing/2014/main" id="{DDA6065E-F841-4FAB-AC47-0FF87B26F9EF}"/>
                  </a:ext>
                </a:extLst>
              </p:cNvPr>
              <p:cNvSpPr>
                <a:spLocks/>
              </p:cNvSpPr>
              <p:nvPr/>
            </p:nvSpPr>
            <p:spPr bwMode="auto">
              <a:xfrm>
                <a:off x="6807200" y="5216525"/>
                <a:ext cx="693737" cy="641350"/>
              </a:xfrm>
              <a:custGeom>
                <a:avLst/>
                <a:gdLst>
                  <a:gd name="T0" fmla="*/ 22 w 185"/>
                  <a:gd name="T1" fmla="*/ 74 h 171"/>
                  <a:gd name="T2" fmla="*/ 19 w 185"/>
                  <a:gd name="T3" fmla="*/ 70 h 171"/>
                  <a:gd name="T4" fmla="*/ 11 w 185"/>
                  <a:gd name="T5" fmla="*/ 71 h 171"/>
                  <a:gd name="T6" fmla="*/ 5 w 185"/>
                  <a:gd name="T7" fmla="*/ 76 h 171"/>
                  <a:gd name="T8" fmla="*/ 2 w 185"/>
                  <a:gd name="T9" fmla="*/ 87 h 171"/>
                  <a:gd name="T10" fmla="*/ 1 w 185"/>
                  <a:gd name="T11" fmla="*/ 102 h 171"/>
                  <a:gd name="T12" fmla="*/ 7 w 185"/>
                  <a:gd name="T13" fmla="*/ 104 h 171"/>
                  <a:gd name="T14" fmla="*/ 36 w 185"/>
                  <a:gd name="T15" fmla="*/ 112 h 171"/>
                  <a:gd name="T16" fmla="*/ 47 w 185"/>
                  <a:gd name="T17" fmla="*/ 122 h 171"/>
                  <a:gd name="T18" fmla="*/ 49 w 185"/>
                  <a:gd name="T19" fmla="*/ 133 h 171"/>
                  <a:gd name="T20" fmla="*/ 58 w 185"/>
                  <a:gd name="T21" fmla="*/ 131 h 171"/>
                  <a:gd name="T22" fmla="*/ 60 w 185"/>
                  <a:gd name="T23" fmla="*/ 136 h 171"/>
                  <a:gd name="T24" fmla="*/ 63 w 185"/>
                  <a:gd name="T25" fmla="*/ 152 h 171"/>
                  <a:gd name="T26" fmla="*/ 67 w 185"/>
                  <a:gd name="T27" fmla="*/ 149 h 171"/>
                  <a:gd name="T28" fmla="*/ 71 w 185"/>
                  <a:gd name="T29" fmla="*/ 149 h 171"/>
                  <a:gd name="T30" fmla="*/ 77 w 185"/>
                  <a:gd name="T31" fmla="*/ 148 h 171"/>
                  <a:gd name="T32" fmla="*/ 83 w 185"/>
                  <a:gd name="T33" fmla="*/ 157 h 171"/>
                  <a:gd name="T34" fmla="*/ 94 w 185"/>
                  <a:gd name="T35" fmla="*/ 167 h 171"/>
                  <a:gd name="T36" fmla="*/ 96 w 185"/>
                  <a:gd name="T37" fmla="*/ 170 h 171"/>
                  <a:gd name="T38" fmla="*/ 102 w 185"/>
                  <a:gd name="T39" fmla="*/ 168 h 171"/>
                  <a:gd name="T40" fmla="*/ 116 w 185"/>
                  <a:gd name="T41" fmla="*/ 171 h 171"/>
                  <a:gd name="T42" fmla="*/ 127 w 185"/>
                  <a:gd name="T43" fmla="*/ 168 h 171"/>
                  <a:gd name="T44" fmla="*/ 130 w 185"/>
                  <a:gd name="T45" fmla="*/ 160 h 171"/>
                  <a:gd name="T46" fmla="*/ 142 w 185"/>
                  <a:gd name="T47" fmla="*/ 147 h 171"/>
                  <a:gd name="T48" fmla="*/ 160 w 185"/>
                  <a:gd name="T49" fmla="*/ 139 h 171"/>
                  <a:gd name="T50" fmla="*/ 178 w 185"/>
                  <a:gd name="T51" fmla="*/ 138 h 171"/>
                  <a:gd name="T52" fmla="*/ 180 w 185"/>
                  <a:gd name="T53" fmla="*/ 129 h 171"/>
                  <a:gd name="T54" fmla="*/ 182 w 185"/>
                  <a:gd name="T55" fmla="*/ 105 h 171"/>
                  <a:gd name="T56" fmla="*/ 179 w 185"/>
                  <a:gd name="T57" fmla="*/ 77 h 171"/>
                  <a:gd name="T58" fmla="*/ 183 w 185"/>
                  <a:gd name="T59" fmla="*/ 63 h 171"/>
                  <a:gd name="T60" fmla="*/ 166 w 185"/>
                  <a:gd name="T61" fmla="*/ 45 h 171"/>
                  <a:gd name="T62" fmla="*/ 149 w 185"/>
                  <a:gd name="T63" fmla="*/ 44 h 171"/>
                  <a:gd name="T64" fmla="*/ 135 w 185"/>
                  <a:gd name="T65" fmla="*/ 45 h 171"/>
                  <a:gd name="T66" fmla="*/ 134 w 185"/>
                  <a:gd name="T67" fmla="*/ 25 h 171"/>
                  <a:gd name="T68" fmla="*/ 127 w 185"/>
                  <a:gd name="T69" fmla="*/ 5 h 171"/>
                  <a:gd name="T70" fmla="*/ 128 w 185"/>
                  <a:gd name="T71" fmla="*/ 1 h 171"/>
                  <a:gd name="T72" fmla="*/ 118 w 185"/>
                  <a:gd name="T73" fmla="*/ 6 h 171"/>
                  <a:gd name="T74" fmla="*/ 112 w 185"/>
                  <a:gd name="T75" fmla="*/ 19 h 171"/>
                  <a:gd name="T76" fmla="*/ 98 w 185"/>
                  <a:gd name="T77" fmla="*/ 29 h 171"/>
                  <a:gd name="T78" fmla="*/ 92 w 185"/>
                  <a:gd name="T79" fmla="*/ 29 h 171"/>
                  <a:gd name="T80" fmla="*/ 80 w 185"/>
                  <a:gd name="T81" fmla="*/ 32 h 171"/>
                  <a:gd name="T82" fmla="*/ 76 w 185"/>
                  <a:gd name="T83" fmla="*/ 40 h 171"/>
                  <a:gd name="T84" fmla="*/ 67 w 185"/>
                  <a:gd name="T85" fmla="*/ 42 h 171"/>
                  <a:gd name="T86" fmla="*/ 58 w 185"/>
                  <a:gd name="T87" fmla="*/ 44 h 171"/>
                  <a:gd name="T88" fmla="*/ 50 w 185"/>
                  <a:gd name="T89" fmla="*/ 51 h 171"/>
                  <a:gd name="T90" fmla="*/ 41 w 185"/>
                  <a:gd name="T91" fmla="*/ 54 h 171"/>
                  <a:gd name="T92" fmla="*/ 34 w 185"/>
                  <a:gd name="T93" fmla="*/ 56 h 171"/>
                  <a:gd name="T94" fmla="*/ 30 w 185"/>
                  <a:gd name="T95" fmla="*/ 57 h 171"/>
                  <a:gd name="T96" fmla="*/ 28 w 185"/>
                  <a:gd name="T97" fmla="*/ 60 h 171"/>
                  <a:gd name="T98" fmla="*/ 22 w 185"/>
                  <a:gd name="T99" fmla="*/ 6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5" h="171">
                    <a:moveTo>
                      <a:pt x="23" y="67"/>
                    </a:moveTo>
                    <a:cubicBezTo>
                      <a:pt x="23" y="70"/>
                      <a:pt x="22" y="72"/>
                      <a:pt x="22" y="74"/>
                    </a:cubicBezTo>
                    <a:cubicBezTo>
                      <a:pt x="22" y="74"/>
                      <a:pt x="21" y="74"/>
                      <a:pt x="20" y="74"/>
                    </a:cubicBezTo>
                    <a:cubicBezTo>
                      <a:pt x="20" y="72"/>
                      <a:pt x="19" y="71"/>
                      <a:pt x="19" y="70"/>
                    </a:cubicBezTo>
                    <a:cubicBezTo>
                      <a:pt x="19" y="68"/>
                      <a:pt x="20" y="68"/>
                      <a:pt x="18" y="68"/>
                    </a:cubicBezTo>
                    <a:cubicBezTo>
                      <a:pt x="14" y="67"/>
                      <a:pt x="13" y="71"/>
                      <a:pt x="11" y="71"/>
                    </a:cubicBezTo>
                    <a:cubicBezTo>
                      <a:pt x="9" y="72"/>
                      <a:pt x="4" y="70"/>
                      <a:pt x="3" y="72"/>
                    </a:cubicBezTo>
                    <a:cubicBezTo>
                      <a:pt x="2" y="74"/>
                      <a:pt x="4" y="75"/>
                      <a:pt x="5" y="76"/>
                    </a:cubicBezTo>
                    <a:cubicBezTo>
                      <a:pt x="5" y="77"/>
                      <a:pt x="4" y="77"/>
                      <a:pt x="3" y="79"/>
                    </a:cubicBezTo>
                    <a:cubicBezTo>
                      <a:pt x="3" y="81"/>
                      <a:pt x="2" y="85"/>
                      <a:pt x="2" y="87"/>
                    </a:cubicBezTo>
                    <a:cubicBezTo>
                      <a:pt x="3" y="90"/>
                      <a:pt x="5" y="92"/>
                      <a:pt x="4" y="95"/>
                    </a:cubicBezTo>
                    <a:cubicBezTo>
                      <a:pt x="3" y="98"/>
                      <a:pt x="1" y="100"/>
                      <a:pt x="1" y="102"/>
                    </a:cubicBezTo>
                    <a:cubicBezTo>
                      <a:pt x="0" y="103"/>
                      <a:pt x="0" y="103"/>
                      <a:pt x="0" y="104"/>
                    </a:cubicBezTo>
                    <a:cubicBezTo>
                      <a:pt x="2" y="104"/>
                      <a:pt x="5" y="104"/>
                      <a:pt x="7" y="104"/>
                    </a:cubicBezTo>
                    <a:cubicBezTo>
                      <a:pt x="14" y="103"/>
                      <a:pt x="28" y="100"/>
                      <a:pt x="33" y="106"/>
                    </a:cubicBezTo>
                    <a:cubicBezTo>
                      <a:pt x="34" y="108"/>
                      <a:pt x="34" y="110"/>
                      <a:pt x="36" y="112"/>
                    </a:cubicBezTo>
                    <a:cubicBezTo>
                      <a:pt x="37" y="114"/>
                      <a:pt x="40" y="115"/>
                      <a:pt x="42" y="117"/>
                    </a:cubicBezTo>
                    <a:cubicBezTo>
                      <a:pt x="44" y="118"/>
                      <a:pt x="45" y="120"/>
                      <a:pt x="47" y="122"/>
                    </a:cubicBezTo>
                    <a:cubicBezTo>
                      <a:pt x="49" y="123"/>
                      <a:pt x="50" y="125"/>
                      <a:pt x="51" y="127"/>
                    </a:cubicBezTo>
                    <a:cubicBezTo>
                      <a:pt x="51" y="129"/>
                      <a:pt x="49" y="131"/>
                      <a:pt x="49" y="133"/>
                    </a:cubicBezTo>
                    <a:cubicBezTo>
                      <a:pt x="49" y="135"/>
                      <a:pt x="52" y="134"/>
                      <a:pt x="53" y="133"/>
                    </a:cubicBezTo>
                    <a:cubicBezTo>
                      <a:pt x="54" y="132"/>
                      <a:pt x="56" y="128"/>
                      <a:pt x="58" y="131"/>
                    </a:cubicBezTo>
                    <a:cubicBezTo>
                      <a:pt x="58" y="131"/>
                      <a:pt x="58" y="133"/>
                      <a:pt x="58" y="133"/>
                    </a:cubicBezTo>
                    <a:cubicBezTo>
                      <a:pt x="58" y="135"/>
                      <a:pt x="59" y="135"/>
                      <a:pt x="60" y="136"/>
                    </a:cubicBezTo>
                    <a:cubicBezTo>
                      <a:pt x="62" y="138"/>
                      <a:pt x="61" y="142"/>
                      <a:pt x="62" y="144"/>
                    </a:cubicBezTo>
                    <a:cubicBezTo>
                      <a:pt x="62" y="146"/>
                      <a:pt x="62" y="149"/>
                      <a:pt x="63" y="152"/>
                    </a:cubicBezTo>
                    <a:cubicBezTo>
                      <a:pt x="64" y="153"/>
                      <a:pt x="64" y="154"/>
                      <a:pt x="66" y="153"/>
                    </a:cubicBezTo>
                    <a:cubicBezTo>
                      <a:pt x="68" y="152"/>
                      <a:pt x="67" y="151"/>
                      <a:pt x="67" y="149"/>
                    </a:cubicBezTo>
                    <a:cubicBezTo>
                      <a:pt x="67" y="147"/>
                      <a:pt x="67" y="147"/>
                      <a:pt x="69" y="148"/>
                    </a:cubicBezTo>
                    <a:cubicBezTo>
                      <a:pt x="69" y="148"/>
                      <a:pt x="70" y="149"/>
                      <a:pt x="71" y="149"/>
                    </a:cubicBezTo>
                    <a:cubicBezTo>
                      <a:pt x="71" y="149"/>
                      <a:pt x="72" y="149"/>
                      <a:pt x="73" y="149"/>
                    </a:cubicBezTo>
                    <a:cubicBezTo>
                      <a:pt x="72" y="147"/>
                      <a:pt x="75" y="147"/>
                      <a:pt x="77" y="148"/>
                    </a:cubicBezTo>
                    <a:cubicBezTo>
                      <a:pt x="77" y="150"/>
                      <a:pt x="78" y="152"/>
                      <a:pt x="78" y="154"/>
                    </a:cubicBezTo>
                    <a:cubicBezTo>
                      <a:pt x="80" y="152"/>
                      <a:pt x="83" y="155"/>
                      <a:pt x="83" y="157"/>
                    </a:cubicBezTo>
                    <a:cubicBezTo>
                      <a:pt x="86" y="157"/>
                      <a:pt x="88" y="156"/>
                      <a:pt x="91" y="159"/>
                    </a:cubicBezTo>
                    <a:cubicBezTo>
                      <a:pt x="93" y="162"/>
                      <a:pt x="93" y="164"/>
                      <a:pt x="94" y="167"/>
                    </a:cubicBezTo>
                    <a:cubicBezTo>
                      <a:pt x="93" y="167"/>
                      <a:pt x="92" y="168"/>
                      <a:pt x="91" y="168"/>
                    </a:cubicBezTo>
                    <a:cubicBezTo>
                      <a:pt x="91" y="170"/>
                      <a:pt x="94" y="171"/>
                      <a:pt x="96" y="170"/>
                    </a:cubicBezTo>
                    <a:cubicBezTo>
                      <a:pt x="97" y="170"/>
                      <a:pt x="97" y="169"/>
                      <a:pt x="98" y="168"/>
                    </a:cubicBezTo>
                    <a:cubicBezTo>
                      <a:pt x="99" y="168"/>
                      <a:pt x="101" y="168"/>
                      <a:pt x="102" y="168"/>
                    </a:cubicBezTo>
                    <a:cubicBezTo>
                      <a:pt x="105" y="168"/>
                      <a:pt x="105" y="169"/>
                      <a:pt x="108" y="170"/>
                    </a:cubicBezTo>
                    <a:cubicBezTo>
                      <a:pt x="110" y="171"/>
                      <a:pt x="113" y="171"/>
                      <a:pt x="116" y="171"/>
                    </a:cubicBezTo>
                    <a:cubicBezTo>
                      <a:pt x="119" y="171"/>
                      <a:pt x="119" y="170"/>
                      <a:pt x="121" y="169"/>
                    </a:cubicBezTo>
                    <a:cubicBezTo>
                      <a:pt x="123" y="167"/>
                      <a:pt x="126" y="169"/>
                      <a:pt x="127" y="168"/>
                    </a:cubicBezTo>
                    <a:cubicBezTo>
                      <a:pt x="129" y="166"/>
                      <a:pt x="127" y="164"/>
                      <a:pt x="128" y="162"/>
                    </a:cubicBezTo>
                    <a:cubicBezTo>
                      <a:pt x="128" y="162"/>
                      <a:pt x="130" y="161"/>
                      <a:pt x="130" y="160"/>
                    </a:cubicBezTo>
                    <a:cubicBezTo>
                      <a:pt x="131" y="159"/>
                      <a:pt x="132" y="159"/>
                      <a:pt x="132" y="157"/>
                    </a:cubicBezTo>
                    <a:cubicBezTo>
                      <a:pt x="134" y="153"/>
                      <a:pt x="138" y="150"/>
                      <a:pt x="142" y="147"/>
                    </a:cubicBezTo>
                    <a:cubicBezTo>
                      <a:pt x="146" y="144"/>
                      <a:pt x="150" y="145"/>
                      <a:pt x="154" y="142"/>
                    </a:cubicBezTo>
                    <a:cubicBezTo>
                      <a:pt x="156" y="141"/>
                      <a:pt x="158" y="139"/>
                      <a:pt x="160" y="139"/>
                    </a:cubicBezTo>
                    <a:cubicBezTo>
                      <a:pt x="163" y="138"/>
                      <a:pt x="164" y="138"/>
                      <a:pt x="167" y="139"/>
                    </a:cubicBezTo>
                    <a:cubicBezTo>
                      <a:pt x="171" y="140"/>
                      <a:pt x="174" y="139"/>
                      <a:pt x="178" y="138"/>
                    </a:cubicBezTo>
                    <a:cubicBezTo>
                      <a:pt x="178" y="138"/>
                      <a:pt x="179" y="137"/>
                      <a:pt x="180" y="136"/>
                    </a:cubicBezTo>
                    <a:cubicBezTo>
                      <a:pt x="184" y="133"/>
                      <a:pt x="182" y="132"/>
                      <a:pt x="180" y="129"/>
                    </a:cubicBezTo>
                    <a:cubicBezTo>
                      <a:pt x="178" y="126"/>
                      <a:pt x="185" y="123"/>
                      <a:pt x="184" y="120"/>
                    </a:cubicBezTo>
                    <a:cubicBezTo>
                      <a:pt x="183" y="115"/>
                      <a:pt x="182" y="110"/>
                      <a:pt x="182" y="105"/>
                    </a:cubicBezTo>
                    <a:cubicBezTo>
                      <a:pt x="182" y="100"/>
                      <a:pt x="183" y="96"/>
                      <a:pt x="183" y="91"/>
                    </a:cubicBezTo>
                    <a:cubicBezTo>
                      <a:pt x="183" y="86"/>
                      <a:pt x="180" y="81"/>
                      <a:pt x="179" y="77"/>
                    </a:cubicBezTo>
                    <a:cubicBezTo>
                      <a:pt x="179" y="74"/>
                      <a:pt x="180" y="71"/>
                      <a:pt x="180" y="68"/>
                    </a:cubicBezTo>
                    <a:cubicBezTo>
                      <a:pt x="181" y="66"/>
                      <a:pt x="183" y="64"/>
                      <a:pt x="183" y="63"/>
                    </a:cubicBezTo>
                    <a:cubicBezTo>
                      <a:pt x="183" y="59"/>
                      <a:pt x="177" y="56"/>
                      <a:pt x="174" y="54"/>
                    </a:cubicBezTo>
                    <a:cubicBezTo>
                      <a:pt x="172" y="51"/>
                      <a:pt x="169" y="47"/>
                      <a:pt x="166" y="45"/>
                    </a:cubicBezTo>
                    <a:cubicBezTo>
                      <a:pt x="163" y="44"/>
                      <a:pt x="161" y="42"/>
                      <a:pt x="158" y="41"/>
                    </a:cubicBezTo>
                    <a:cubicBezTo>
                      <a:pt x="154" y="40"/>
                      <a:pt x="150" y="38"/>
                      <a:pt x="149" y="44"/>
                    </a:cubicBezTo>
                    <a:cubicBezTo>
                      <a:pt x="149" y="49"/>
                      <a:pt x="144" y="44"/>
                      <a:pt x="142" y="43"/>
                    </a:cubicBezTo>
                    <a:cubicBezTo>
                      <a:pt x="138" y="41"/>
                      <a:pt x="138" y="46"/>
                      <a:pt x="135" y="45"/>
                    </a:cubicBezTo>
                    <a:cubicBezTo>
                      <a:pt x="134" y="45"/>
                      <a:pt x="133" y="39"/>
                      <a:pt x="133" y="38"/>
                    </a:cubicBezTo>
                    <a:cubicBezTo>
                      <a:pt x="132" y="32"/>
                      <a:pt x="132" y="30"/>
                      <a:pt x="134" y="25"/>
                    </a:cubicBezTo>
                    <a:cubicBezTo>
                      <a:pt x="135" y="21"/>
                      <a:pt x="133" y="17"/>
                      <a:pt x="131" y="14"/>
                    </a:cubicBezTo>
                    <a:cubicBezTo>
                      <a:pt x="129" y="11"/>
                      <a:pt x="125" y="9"/>
                      <a:pt x="127" y="5"/>
                    </a:cubicBezTo>
                    <a:cubicBezTo>
                      <a:pt x="128" y="3"/>
                      <a:pt x="128" y="2"/>
                      <a:pt x="128" y="0"/>
                    </a:cubicBezTo>
                    <a:cubicBezTo>
                      <a:pt x="128" y="0"/>
                      <a:pt x="128" y="1"/>
                      <a:pt x="128" y="1"/>
                    </a:cubicBezTo>
                    <a:cubicBezTo>
                      <a:pt x="126" y="1"/>
                      <a:pt x="125" y="1"/>
                      <a:pt x="124" y="1"/>
                    </a:cubicBezTo>
                    <a:cubicBezTo>
                      <a:pt x="122" y="2"/>
                      <a:pt x="119" y="4"/>
                      <a:pt x="118" y="6"/>
                    </a:cubicBezTo>
                    <a:cubicBezTo>
                      <a:pt x="116" y="7"/>
                      <a:pt x="114" y="10"/>
                      <a:pt x="113" y="12"/>
                    </a:cubicBezTo>
                    <a:cubicBezTo>
                      <a:pt x="113" y="14"/>
                      <a:pt x="113" y="17"/>
                      <a:pt x="112" y="19"/>
                    </a:cubicBezTo>
                    <a:cubicBezTo>
                      <a:pt x="110" y="21"/>
                      <a:pt x="107" y="22"/>
                      <a:pt x="105" y="24"/>
                    </a:cubicBezTo>
                    <a:cubicBezTo>
                      <a:pt x="103" y="26"/>
                      <a:pt x="101" y="28"/>
                      <a:pt x="98" y="29"/>
                    </a:cubicBezTo>
                    <a:cubicBezTo>
                      <a:pt x="98" y="30"/>
                      <a:pt x="96" y="30"/>
                      <a:pt x="95" y="31"/>
                    </a:cubicBezTo>
                    <a:cubicBezTo>
                      <a:pt x="93" y="31"/>
                      <a:pt x="94" y="30"/>
                      <a:pt x="92" y="29"/>
                    </a:cubicBezTo>
                    <a:cubicBezTo>
                      <a:pt x="91" y="27"/>
                      <a:pt x="88" y="25"/>
                      <a:pt x="85" y="25"/>
                    </a:cubicBezTo>
                    <a:cubicBezTo>
                      <a:pt x="85" y="28"/>
                      <a:pt x="81" y="29"/>
                      <a:pt x="80" y="32"/>
                    </a:cubicBezTo>
                    <a:cubicBezTo>
                      <a:pt x="79" y="35"/>
                      <a:pt x="77" y="37"/>
                      <a:pt x="75" y="39"/>
                    </a:cubicBezTo>
                    <a:cubicBezTo>
                      <a:pt x="76" y="39"/>
                      <a:pt x="76" y="39"/>
                      <a:pt x="76" y="40"/>
                    </a:cubicBezTo>
                    <a:cubicBezTo>
                      <a:pt x="74" y="40"/>
                      <a:pt x="73" y="42"/>
                      <a:pt x="72" y="42"/>
                    </a:cubicBezTo>
                    <a:cubicBezTo>
                      <a:pt x="71" y="40"/>
                      <a:pt x="68" y="41"/>
                      <a:pt x="67" y="42"/>
                    </a:cubicBezTo>
                    <a:cubicBezTo>
                      <a:pt x="66" y="40"/>
                      <a:pt x="63" y="39"/>
                      <a:pt x="62" y="40"/>
                    </a:cubicBezTo>
                    <a:cubicBezTo>
                      <a:pt x="60" y="40"/>
                      <a:pt x="59" y="43"/>
                      <a:pt x="58" y="44"/>
                    </a:cubicBezTo>
                    <a:cubicBezTo>
                      <a:pt x="56" y="45"/>
                      <a:pt x="55" y="47"/>
                      <a:pt x="54" y="48"/>
                    </a:cubicBezTo>
                    <a:cubicBezTo>
                      <a:pt x="53" y="49"/>
                      <a:pt x="51" y="49"/>
                      <a:pt x="50" y="51"/>
                    </a:cubicBezTo>
                    <a:cubicBezTo>
                      <a:pt x="49" y="52"/>
                      <a:pt x="48" y="53"/>
                      <a:pt x="46" y="54"/>
                    </a:cubicBezTo>
                    <a:cubicBezTo>
                      <a:pt x="44" y="54"/>
                      <a:pt x="43" y="54"/>
                      <a:pt x="41" y="54"/>
                    </a:cubicBezTo>
                    <a:cubicBezTo>
                      <a:pt x="40" y="54"/>
                      <a:pt x="37" y="53"/>
                      <a:pt x="36" y="54"/>
                    </a:cubicBezTo>
                    <a:cubicBezTo>
                      <a:pt x="35" y="54"/>
                      <a:pt x="35" y="55"/>
                      <a:pt x="34" y="56"/>
                    </a:cubicBezTo>
                    <a:cubicBezTo>
                      <a:pt x="33" y="56"/>
                      <a:pt x="32" y="56"/>
                      <a:pt x="31" y="56"/>
                    </a:cubicBezTo>
                    <a:cubicBezTo>
                      <a:pt x="30" y="56"/>
                      <a:pt x="30" y="55"/>
                      <a:pt x="30" y="57"/>
                    </a:cubicBezTo>
                    <a:cubicBezTo>
                      <a:pt x="29" y="58"/>
                      <a:pt x="30" y="58"/>
                      <a:pt x="31" y="58"/>
                    </a:cubicBezTo>
                    <a:cubicBezTo>
                      <a:pt x="31" y="60"/>
                      <a:pt x="30" y="60"/>
                      <a:pt x="28" y="60"/>
                    </a:cubicBezTo>
                    <a:cubicBezTo>
                      <a:pt x="27" y="60"/>
                      <a:pt x="25" y="60"/>
                      <a:pt x="24" y="60"/>
                    </a:cubicBezTo>
                    <a:cubicBezTo>
                      <a:pt x="24" y="60"/>
                      <a:pt x="23" y="61"/>
                      <a:pt x="22" y="61"/>
                    </a:cubicBezTo>
                    <a:cubicBezTo>
                      <a:pt x="23" y="63"/>
                      <a:pt x="23" y="65"/>
                      <a:pt x="23" y="67"/>
                    </a:cubicBezTo>
                    <a:close/>
                  </a:path>
                </a:pathLst>
              </a:custGeom>
              <a:grpFill/>
              <a:ln w="7620" cap="rnd">
                <a:solidFill>
                  <a:srgbClr val="A5A5A5"/>
                </a:solidFill>
                <a:prstDash val="solid"/>
                <a:round/>
                <a:headEnd/>
                <a:tailEnd/>
              </a:ln>
            </p:spPr>
            <p:txBody>
              <a:bodyPr vert="horz" wrap="square" lIns="84406" tIns="42203" rIns="84406" bIns="42203" numCol="1" anchor="t" anchorCtr="0" compatLnSpc="1">
                <a:prstTxWarp prst="textNoShape">
                  <a:avLst/>
                </a:prstTxWarp>
              </a:bodyPr>
              <a:lstStyle/>
              <a:p>
                <a:endParaRPr lang="ja-JP" altLang="en-US" sz="1662" b="1">
                  <a:latin typeface="BIZ UDPゴシック" panose="020B0400000000000000" pitchFamily="50" charset="-128"/>
                  <a:ea typeface="BIZ UDPゴシック" panose="020B0400000000000000" pitchFamily="50" charset="-128"/>
                </a:endParaRPr>
              </a:p>
            </p:txBody>
          </p:sp>
          <p:sp>
            <p:nvSpPr>
              <p:cNvPr id="183" name="Freeform 68">
                <a:extLst>
                  <a:ext uri="{FF2B5EF4-FFF2-40B4-BE49-F238E27FC236}">
                    <a16:creationId xmlns:a16="http://schemas.microsoft.com/office/drawing/2014/main" id="{A3C59C74-9D72-42DF-973A-ED33E03DA3B6}"/>
                  </a:ext>
                </a:extLst>
              </p:cNvPr>
              <p:cNvSpPr>
                <a:spLocks/>
              </p:cNvSpPr>
              <p:nvPr/>
            </p:nvSpPr>
            <p:spPr bwMode="auto">
              <a:xfrm>
                <a:off x="6049963" y="5348288"/>
                <a:ext cx="847725" cy="1363663"/>
              </a:xfrm>
              <a:custGeom>
                <a:avLst/>
                <a:gdLst>
                  <a:gd name="T0" fmla="*/ 86 w 226"/>
                  <a:gd name="T1" fmla="*/ 29 h 364"/>
                  <a:gd name="T2" fmla="*/ 87 w 226"/>
                  <a:gd name="T3" fmla="*/ 52 h 364"/>
                  <a:gd name="T4" fmla="*/ 75 w 226"/>
                  <a:gd name="T5" fmla="*/ 55 h 364"/>
                  <a:gd name="T6" fmla="*/ 75 w 226"/>
                  <a:gd name="T7" fmla="*/ 85 h 364"/>
                  <a:gd name="T8" fmla="*/ 51 w 226"/>
                  <a:gd name="T9" fmla="*/ 80 h 364"/>
                  <a:gd name="T10" fmla="*/ 13 w 226"/>
                  <a:gd name="T11" fmla="*/ 75 h 364"/>
                  <a:gd name="T12" fmla="*/ 7 w 226"/>
                  <a:gd name="T13" fmla="*/ 104 h 364"/>
                  <a:gd name="T14" fmla="*/ 9 w 226"/>
                  <a:gd name="T15" fmla="*/ 122 h 364"/>
                  <a:gd name="T16" fmla="*/ 5 w 226"/>
                  <a:gd name="T17" fmla="*/ 142 h 364"/>
                  <a:gd name="T18" fmla="*/ 18 w 226"/>
                  <a:gd name="T19" fmla="*/ 153 h 364"/>
                  <a:gd name="T20" fmla="*/ 3 w 226"/>
                  <a:gd name="T21" fmla="*/ 165 h 364"/>
                  <a:gd name="T22" fmla="*/ 1 w 226"/>
                  <a:gd name="T23" fmla="*/ 185 h 364"/>
                  <a:gd name="T24" fmla="*/ 7 w 226"/>
                  <a:gd name="T25" fmla="*/ 200 h 364"/>
                  <a:gd name="T26" fmla="*/ 17 w 226"/>
                  <a:gd name="T27" fmla="*/ 219 h 364"/>
                  <a:gd name="T28" fmla="*/ 35 w 226"/>
                  <a:gd name="T29" fmla="*/ 217 h 364"/>
                  <a:gd name="T30" fmla="*/ 61 w 226"/>
                  <a:gd name="T31" fmla="*/ 225 h 364"/>
                  <a:gd name="T32" fmla="*/ 75 w 226"/>
                  <a:gd name="T33" fmla="*/ 247 h 364"/>
                  <a:gd name="T34" fmla="*/ 66 w 226"/>
                  <a:gd name="T35" fmla="*/ 276 h 364"/>
                  <a:gd name="T36" fmla="*/ 69 w 226"/>
                  <a:gd name="T37" fmla="*/ 306 h 364"/>
                  <a:gd name="T38" fmla="*/ 84 w 226"/>
                  <a:gd name="T39" fmla="*/ 328 h 364"/>
                  <a:gd name="T40" fmla="*/ 100 w 226"/>
                  <a:gd name="T41" fmla="*/ 334 h 364"/>
                  <a:gd name="T42" fmla="*/ 119 w 226"/>
                  <a:gd name="T43" fmla="*/ 356 h 364"/>
                  <a:gd name="T44" fmla="*/ 132 w 226"/>
                  <a:gd name="T45" fmla="*/ 359 h 364"/>
                  <a:gd name="T46" fmla="*/ 150 w 226"/>
                  <a:gd name="T47" fmla="*/ 354 h 364"/>
                  <a:gd name="T48" fmla="*/ 159 w 226"/>
                  <a:gd name="T49" fmla="*/ 341 h 364"/>
                  <a:gd name="T50" fmla="*/ 174 w 226"/>
                  <a:gd name="T51" fmla="*/ 334 h 364"/>
                  <a:gd name="T52" fmla="*/ 183 w 226"/>
                  <a:gd name="T53" fmla="*/ 319 h 364"/>
                  <a:gd name="T54" fmla="*/ 186 w 226"/>
                  <a:gd name="T55" fmla="*/ 306 h 364"/>
                  <a:gd name="T56" fmla="*/ 185 w 226"/>
                  <a:gd name="T57" fmla="*/ 296 h 364"/>
                  <a:gd name="T58" fmla="*/ 190 w 226"/>
                  <a:gd name="T59" fmla="*/ 279 h 364"/>
                  <a:gd name="T60" fmla="*/ 186 w 226"/>
                  <a:gd name="T61" fmla="*/ 253 h 364"/>
                  <a:gd name="T62" fmla="*/ 184 w 226"/>
                  <a:gd name="T63" fmla="*/ 235 h 364"/>
                  <a:gd name="T64" fmla="*/ 190 w 226"/>
                  <a:gd name="T65" fmla="*/ 219 h 364"/>
                  <a:gd name="T66" fmla="*/ 185 w 226"/>
                  <a:gd name="T67" fmla="*/ 202 h 364"/>
                  <a:gd name="T68" fmla="*/ 181 w 226"/>
                  <a:gd name="T69" fmla="*/ 182 h 364"/>
                  <a:gd name="T70" fmla="*/ 178 w 226"/>
                  <a:gd name="T71" fmla="*/ 169 h 364"/>
                  <a:gd name="T72" fmla="*/ 196 w 226"/>
                  <a:gd name="T73" fmla="*/ 161 h 364"/>
                  <a:gd name="T74" fmla="*/ 205 w 226"/>
                  <a:gd name="T75" fmla="*/ 152 h 364"/>
                  <a:gd name="T76" fmla="*/ 212 w 226"/>
                  <a:gd name="T77" fmla="*/ 172 h 364"/>
                  <a:gd name="T78" fmla="*/ 222 w 226"/>
                  <a:gd name="T79" fmla="*/ 165 h 364"/>
                  <a:gd name="T80" fmla="*/ 217 w 226"/>
                  <a:gd name="T81" fmla="*/ 134 h 364"/>
                  <a:gd name="T82" fmla="*/ 206 w 226"/>
                  <a:gd name="T83" fmla="*/ 122 h 364"/>
                  <a:gd name="T84" fmla="*/ 193 w 226"/>
                  <a:gd name="T85" fmla="*/ 99 h 364"/>
                  <a:gd name="T86" fmla="*/ 197 w 226"/>
                  <a:gd name="T87" fmla="*/ 70 h 364"/>
                  <a:gd name="T88" fmla="*/ 204 w 226"/>
                  <a:gd name="T89" fmla="*/ 52 h 364"/>
                  <a:gd name="T90" fmla="*/ 213 w 226"/>
                  <a:gd name="T91" fmla="*/ 36 h 364"/>
                  <a:gd name="T92" fmla="*/ 224 w 226"/>
                  <a:gd name="T93" fmla="*/ 39 h 364"/>
                  <a:gd name="T94" fmla="*/ 222 w 226"/>
                  <a:gd name="T95" fmla="*/ 26 h 364"/>
                  <a:gd name="T96" fmla="*/ 202 w 226"/>
                  <a:gd name="T97" fmla="*/ 23 h 364"/>
                  <a:gd name="T98" fmla="*/ 178 w 226"/>
                  <a:gd name="T99" fmla="*/ 24 h 364"/>
                  <a:gd name="T100" fmla="*/ 169 w 226"/>
                  <a:gd name="T101" fmla="*/ 15 h 364"/>
                  <a:gd name="T102" fmla="*/ 142 w 226"/>
                  <a:gd name="T103" fmla="*/ 9 h 364"/>
                  <a:gd name="T104" fmla="*/ 122 w 226"/>
                  <a:gd name="T105" fmla="*/ 9 h 364"/>
                  <a:gd name="T106" fmla="*/ 103 w 226"/>
                  <a:gd name="T107" fmla="*/ 2 h 364"/>
                  <a:gd name="T108" fmla="*/ 96 w 226"/>
                  <a:gd name="T109" fmla="*/ 1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6" h="364">
                    <a:moveTo>
                      <a:pt x="94" y="5"/>
                    </a:moveTo>
                    <a:cubicBezTo>
                      <a:pt x="93" y="8"/>
                      <a:pt x="92" y="11"/>
                      <a:pt x="91" y="13"/>
                    </a:cubicBezTo>
                    <a:cubicBezTo>
                      <a:pt x="90" y="16"/>
                      <a:pt x="87" y="18"/>
                      <a:pt x="86" y="21"/>
                    </a:cubicBezTo>
                    <a:cubicBezTo>
                      <a:pt x="86" y="24"/>
                      <a:pt x="87" y="26"/>
                      <a:pt x="86" y="29"/>
                    </a:cubicBezTo>
                    <a:cubicBezTo>
                      <a:pt x="86" y="31"/>
                      <a:pt x="83" y="34"/>
                      <a:pt x="84" y="37"/>
                    </a:cubicBezTo>
                    <a:cubicBezTo>
                      <a:pt x="85" y="39"/>
                      <a:pt x="87" y="38"/>
                      <a:pt x="87" y="40"/>
                    </a:cubicBezTo>
                    <a:cubicBezTo>
                      <a:pt x="88" y="41"/>
                      <a:pt x="87" y="43"/>
                      <a:pt x="87" y="44"/>
                    </a:cubicBezTo>
                    <a:cubicBezTo>
                      <a:pt x="87" y="46"/>
                      <a:pt x="89" y="50"/>
                      <a:pt x="87" y="52"/>
                    </a:cubicBezTo>
                    <a:cubicBezTo>
                      <a:pt x="86" y="52"/>
                      <a:pt x="85" y="51"/>
                      <a:pt x="84" y="51"/>
                    </a:cubicBezTo>
                    <a:cubicBezTo>
                      <a:pt x="83" y="52"/>
                      <a:pt x="83" y="52"/>
                      <a:pt x="82" y="52"/>
                    </a:cubicBezTo>
                    <a:cubicBezTo>
                      <a:pt x="80" y="53"/>
                      <a:pt x="79" y="53"/>
                      <a:pt x="79" y="50"/>
                    </a:cubicBezTo>
                    <a:cubicBezTo>
                      <a:pt x="78" y="50"/>
                      <a:pt x="76" y="54"/>
                      <a:pt x="75" y="55"/>
                    </a:cubicBezTo>
                    <a:cubicBezTo>
                      <a:pt x="72" y="58"/>
                      <a:pt x="73" y="58"/>
                      <a:pt x="75" y="61"/>
                    </a:cubicBezTo>
                    <a:cubicBezTo>
                      <a:pt x="78" y="64"/>
                      <a:pt x="78" y="68"/>
                      <a:pt x="78" y="72"/>
                    </a:cubicBezTo>
                    <a:cubicBezTo>
                      <a:pt x="79" y="75"/>
                      <a:pt x="77" y="78"/>
                      <a:pt x="77" y="81"/>
                    </a:cubicBezTo>
                    <a:cubicBezTo>
                      <a:pt x="77" y="84"/>
                      <a:pt x="77" y="85"/>
                      <a:pt x="75" y="85"/>
                    </a:cubicBezTo>
                    <a:cubicBezTo>
                      <a:pt x="72" y="84"/>
                      <a:pt x="72" y="82"/>
                      <a:pt x="70" y="81"/>
                    </a:cubicBezTo>
                    <a:cubicBezTo>
                      <a:pt x="67" y="80"/>
                      <a:pt x="67" y="83"/>
                      <a:pt x="64" y="84"/>
                    </a:cubicBezTo>
                    <a:cubicBezTo>
                      <a:pt x="62" y="85"/>
                      <a:pt x="59" y="84"/>
                      <a:pt x="57" y="84"/>
                    </a:cubicBezTo>
                    <a:cubicBezTo>
                      <a:pt x="54" y="83"/>
                      <a:pt x="53" y="82"/>
                      <a:pt x="51" y="80"/>
                    </a:cubicBezTo>
                    <a:cubicBezTo>
                      <a:pt x="49" y="81"/>
                      <a:pt x="47" y="81"/>
                      <a:pt x="45" y="80"/>
                    </a:cubicBezTo>
                    <a:cubicBezTo>
                      <a:pt x="43" y="79"/>
                      <a:pt x="40" y="79"/>
                      <a:pt x="38" y="78"/>
                    </a:cubicBezTo>
                    <a:cubicBezTo>
                      <a:pt x="33" y="75"/>
                      <a:pt x="30" y="74"/>
                      <a:pt x="25" y="73"/>
                    </a:cubicBezTo>
                    <a:cubicBezTo>
                      <a:pt x="20" y="73"/>
                      <a:pt x="17" y="75"/>
                      <a:pt x="13" y="75"/>
                    </a:cubicBezTo>
                    <a:cubicBezTo>
                      <a:pt x="11" y="76"/>
                      <a:pt x="9" y="77"/>
                      <a:pt x="8" y="79"/>
                    </a:cubicBezTo>
                    <a:cubicBezTo>
                      <a:pt x="7" y="81"/>
                      <a:pt x="8" y="84"/>
                      <a:pt x="8" y="86"/>
                    </a:cubicBezTo>
                    <a:cubicBezTo>
                      <a:pt x="7" y="90"/>
                      <a:pt x="5" y="94"/>
                      <a:pt x="6" y="98"/>
                    </a:cubicBezTo>
                    <a:cubicBezTo>
                      <a:pt x="6" y="100"/>
                      <a:pt x="8" y="102"/>
                      <a:pt x="7" y="104"/>
                    </a:cubicBezTo>
                    <a:cubicBezTo>
                      <a:pt x="7" y="106"/>
                      <a:pt x="5" y="106"/>
                      <a:pt x="4" y="108"/>
                    </a:cubicBezTo>
                    <a:cubicBezTo>
                      <a:pt x="3" y="109"/>
                      <a:pt x="4" y="112"/>
                      <a:pt x="3" y="113"/>
                    </a:cubicBezTo>
                    <a:cubicBezTo>
                      <a:pt x="3" y="116"/>
                      <a:pt x="3" y="117"/>
                      <a:pt x="4" y="119"/>
                    </a:cubicBezTo>
                    <a:cubicBezTo>
                      <a:pt x="5" y="122"/>
                      <a:pt x="8" y="121"/>
                      <a:pt x="9" y="122"/>
                    </a:cubicBezTo>
                    <a:cubicBezTo>
                      <a:pt x="10" y="124"/>
                      <a:pt x="9" y="129"/>
                      <a:pt x="9" y="131"/>
                    </a:cubicBezTo>
                    <a:cubicBezTo>
                      <a:pt x="9" y="132"/>
                      <a:pt x="9" y="135"/>
                      <a:pt x="9" y="136"/>
                    </a:cubicBezTo>
                    <a:cubicBezTo>
                      <a:pt x="8" y="136"/>
                      <a:pt x="6" y="136"/>
                      <a:pt x="5" y="136"/>
                    </a:cubicBezTo>
                    <a:cubicBezTo>
                      <a:pt x="5" y="137"/>
                      <a:pt x="4" y="141"/>
                      <a:pt x="5" y="142"/>
                    </a:cubicBezTo>
                    <a:cubicBezTo>
                      <a:pt x="6" y="143"/>
                      <a:pt x="7" y="143"/>
                      <a:pt x="8" y="143"/>
                    </a:cubicBezTo>
                    <a:cubicBezTo>
                      <a:pt x="9" y="144"/>
                      <a:pt x="8" y="145"/>
                      <a:pt x="9" y="146"/>
                    </a:cubicBezTo>
                    <a:cubicBezTo>
                      <a:pt x="10" y="149"/>
                      <a:pt x="9" y="151"/>
                      <a:pt x="12" y="152"/>
                    </a:cubicBezTo>
                    <a:cubicBezTo>
                      <a:pt x="13" y="153"/>
                      <a:pt x="18" y="153"/>
                      <a:pt x="18" y="153"/>
                    </a:cubicBezTo>
                    <a:cubicBezTo>
                      <a:pt x="18" y="154"/>
                      <a:pt x="17" y="158"/>
                      <a:pt x="17" y="159"/>
                    </a:cubicBezTo>
                    <a:cubicBezTo>
                      <a:pt x="14" y="160"/>
                      <a:pt x="12" y="159"/>
                      <a:pt x="8" y="159"/>
                    </a:cubicBezTo>
                    <a:cubicBezTo>
                      <a:pt x="6" y="160"/>
                      <a:pt x="7" y="160"/>
                      <a:pt x="6" y="162"/>
                    </a:cubicBezTo>
                    <a:cubicBezTo>
                      <a:pt x="5" y="164"/>
                      <a:pt x="4" y="164"/>
                      <a:pt x="3" y="165"/>
                    </a:cubicBezTo>
                    <a:cubicBezTo>
                      <a:pt x="0" y="167"/>
                      <a:pt x="1" y="169"/>
                      <a:pt x="1" y="172"/>
                    </a:cubicBezTo>
                    <a:cubicBezTo>
                      <a:pt x="1" y="175"/>
                      <a:pt x="3" y="179"/>
                      <a:pt x="0" y="180"/>
                    </a:cubicBezTo>
                    <a:cubicBezTo>
                      <a:pt x="0" y="181"/>
                      <a:pt x="1" y="182"/>
                      <a:pt x="1" y="183"/>
                    </a:cubicBezTo>
                    <a:cubicBezTo>
                      <a:pt x="1" y="184"/>
                      <a:pt x="1" y="184"/>
                      <a:pt x="1" y="185"/>
                    </a:cubicBezTo>
                    <a:cubicBezTo>
                      <a:pt x="1" y="188"/>
                      <a:pt x="2" y="188"/>
                      <a:pt x="5" y="187"/>
                    </a:cubicBezTo>
                    <a:cubicBezTo>
                      <a:pt x="5" y="188"/>
                      <a:pt x="5" y="190"/>
                      <a:pt x="5" y="190"/>
                    </a:cubicBezTo>
                    <a:cubicBezTo>
                      <a:pt x="5" y="192"/>
                      <a:pt x="6" y="192"/>
                      <a:pt x="7" y="193"/>
                    </a:cubicBezTo>
                    <a:cubicBezTo>
                      <a:pt x="8" y="196"/>
                      <a:pt x="9" y="198"/>
                      <a:pt x="7" y="200"/>
                    </a:cubicBezTo>
                    <a:cubicBezTo>
                      <a:pt x="5" y="202"/>
                      <a:pt x="4" y="203"/>
                      <a:pt x="3" y="205"/>
                    </a:cubicBezTo>
                    <a:cubicBezTo>
                      <a:pt x="3" y="205"/>
                      <a:pt x="3" y="205"/>
                      <a:pt x="3" y="205"/>
                    </a:cubicBezTo>
                    <a:cubicBezTo>
                      <a:pt x="6" y="206"/>
                      <a:pt x="7" y="208"/>
                      <a:pt x="7" y="210"/>
                    </a:cubicBezTo>
                    <a:cubicBezTo>
                      <a:pt x="9" y="214"/>
                      <a:pt x="12" y="219"/>
                      <a:pt x="17" y="219"/>
                    </a:cubicBezTo>
                    <a:cubicBezTo>
                      <a:pt x="19" y="220"/>
                      <a:pt x="20" y="219"/>
                      <a:pt x="22" y="217"/>
                    </a:cubicBezTo>
                    <a:cubicBezTo>
                      <a:pt x="23" y="217"/>
                      <a:pt x="24" y="216"/>
                      <a:pt x="25" y="216"/>
                    </a:cubicBezTo>
                    <a:cubicBezTo>
                      <a:pt x="26" y="216"/>
                      <a:pt x="28" y="215"/>
                      <a:pt x="28" y="215"/>
                    </a:cubicBezTo>
                    <a:cubicBezTo>
                      <a:pt x="30" y="214"/>
                      <a:pt x="33" y="217"/>
                      <a:pt x="35" y="217"/>
                    </a:cubicBezTo>
                    <a:cubicBezTo>
                      <a:pt x="38" y="219"/>
                      <a:pt x="41" y="219"/>
                      <a:pt x="44" y="220"/>
                    </a:cubicBezTo>
                    <a:cubicBezTo>
                      <a:pt x="47" y="222"/>
                      <a:pt x="46" y="220"/>
                      <a:pt x="48" y="219"/>
                    </a:cubicBezTo>
                    <a:cubicBezTo>
                      <a:pt x="51" y="219"/>
                      <a:pt x="53" y="221"/>
                      <a:pt x="55" y="222"/>
                    </a:cubicBezTo>
                    <a:cubicBezTo>
                      <a:pt x="57" y="224"/>
                      <a:pt x="60" y="224"/>
                      <a:pt x="61" y="225"/>
                    </a:cubicBezTo>
                    <a:cubicBezTo>
                      <a:pt x="62" y="227"/>
                      <a:pt x="61" y="230"/>
                      <a:pt x="61" y="232"/>
                    </a:cubicBezTo>
                    <a:cubicBezTo>
                      <a:pt x="62" y="234"/>
                      <a:pt x="65" y="234"/>
                      <a:pt x="67" y="236"/>
                    </a:cubicBezTo>
                    <a:cubicBezTo>
                      <a:pt x="68" y="238"/>
                      <a:pt x="70" y="240"/>
                      <a:pt x="71" y="242"/>
                    </a:cubicBezTo>
                    <a:cubicBezTo>
                      <a:pt x="72" y="243"/>
                      <a:pt x="74" y="245"/>
                      <a:pt x="75" y="247"/>
                    </a:cubicBezTo>
                    <a:cubicBezTo>
                      <a:pt x="77" y="248"/>
                      <a:pt x="78" y="248"/>
                      <a:pt x="78" y="251"/>
                    </a:cubicBezTo>
                    <a:cubicBezTo>
                      <a:pt x="79" y="254"/>
                      <a:pt x="79" y="258"/>
                      <a:pt x="78" y="261"/>
                    </a:cubicBezTo>
                    <a:cubicBezTo>
                      <a:pt x="75" y="265"/>
                      <a:pt x="70" y="262"/>
                      <a:pt x="68" y="266"/>
                    </a:cubicBezTo>
                    <a:cubicBezTo>
                      <a:pt x="66" y="269"/>
                      <a:pt x="67" y="273"/>
                      <a:pt x="66" y="276"/>
                    </a:cubicBezTo>
                    <a:cubicBezTo>
                      <a:pt x="66" y="278"/>
                      <a:pt x="65" y="279"/>
                      <a:pt x="65" y="281"/>
                    </a:cubicBezTo>
                    <a:cubicBezTo>
                      <a:pt x="64" y="283"/>
                      <a:pt x="63" y="284"/>
                      <a:pt x="64" y="286"/>
                    </a:cubicBezTo>
                    <a:cubicBezTo>
                      <a:pt x="65" y="290"/>
                      <a:pt x="66" y="293"/>
                      <a:pt x="66" y="298"/>
                    </a:cubicBezTo>
                    <a:cubicBezTo>
                      <a:pt x="66" y="302"/>
                      <a:pt x="65" y="304"/>
                      <a:pt x="69" y="306"/>
                    </a:cubicBezTo>
                    <a:cubicBezTo>
                      <a:pt x="73" y="308"/>
                      <a:pt x="77" y="309"/>
                      <a:pt x="81" y="310"/>
                    </a:cubicBezTo>
                    <a:cubicBezTo>
                      <a:pt x="82" y="315"/>
                      <a:pt x="74" y="320"/>
                      <a:pt x="79" y="325"/>
                    </a:cubicBezTo>
                    <a:cubicBezTo>
                      <a:pt x="80" y="326"/>
                      <a:pt x="81" y="326"/>
                      <a:pt x="81" y="326"/>
                    </a:cubicBezTo>
                    <a:cubicBezTo>
                      <a:pt x="82" y="327"/>
                      <a:pt x="83" y="328"/>
                      <a:pt x="84" y="328"/>
                    </a:cubicBezTo>
                    <a:cubicBezTo>
                      <a:pt x="86" y="329"/>
                      <a:pt x="88" y="328"/>
                      <a:pt x="90" y="328"/>
                    </a:cubicBezTo>
                    <a:cubicBezTo>
                      <a:pt x="91" y="328"/>
                      <a:pt x="92" y="329"/>
                      <a:pt x="93" y="329"/>
                    </a:cubicBezTo>
                    <a:cubicBezTo>
                      <a:pt x="94" y="329"/>
                      <a:pt x="95" y="329"/>
                      <a:pt x="96" y="329"/>
                    </a:cubicBezTo>
                    <a:cubicBezTo>
                      <a:pt x="97" y="330"/>
                      <a:pt x="99" y="333"/>
                      <a:pt x="100" y="334"/>
                    </a:cubicBezTo>
                    <a:cubicBezTo>
                      <a:pt x="101" y="335"/>
                      <a:pt x="103" y="336"/>
                      <a:pt x="103" y="338"/>
                    </a:cubicBezTo>
                    <a:cubicBezTo>
                      <a:pt x="105" y="342"/>
                      <a:pt x="105" y="346"/>
                      <a:pt x="108" y="348"/>
                    </a:cubicBezTo>
                    <a:cubicBezTo>
                      <a:pt x="110" y="350"/>
                      <a:pt x="112" y="351"/>
                      <a:pt x="114" y="353"/>
                    </a:cubicBezTo>
                    <a:cubicBezTo>
                      <a:pt x="116" y="355"/>
                      <a:pt x="117" y="355"/>
                      <a:pt x="119" y="356"/>
                    </a:cubicBezTo>
                    <a:cubicBezTo>
                      <a:pt x="120" y="357"/>
                      <a:pt x="121" y="360"/>
                      <a:pt x="123" y="359"/>
                    </a:cubicBezTo>
                    <a:cubicBezTo>
                      <a:pt x="124" y="358"/>
                      <a:pt x="123" y="357"/>
                      <a:pt x="124" y="357"/>
                    </a:cubicBezTo>
                    <a:cubicBezTo>
                      <a:pt x="125" y="356"/>
                      <a:pt x="126" y="356"/>
                      <a:pt x="127" y="356"/>
                    </a:cubicBezTo>
                    <a:cubicBezTo>
                      <a:pt x="130" y="356"/>
                      <a:pt x="130" y="358"/>
                      <a:pt x="132" y="359"/>
                    </a:cubicBezTo>
                    <a:cubicBezTo>
                      <a:pt x="134" y="359"/>
                      <a:pt x="136" y="359"/>
                      <a:pt x="138" y="359"/>
                    </a:cubicBezTo>
                    <a:cubicBezTo>
                      <a:pt x="140" y="360"/>
                      <a:pt x="142" y="362"/>
                      <a:pt x="144" y="364"/>
                    </a:cubicBezTo>
                    <a:cubicBezTo>
                      <a:pt x="145" y="363"/>
                      <a:pt x="148" y="364"/>
                      <a:pt x="149" y="361"/>
                    </a:cubicBezTo>
                    <a:cubicBezTo>
                      <a:pt x="150" y="359"/>
                      <a:pt x="149" y="356"/>
                      <a:pt x="150" y="354"/>
                    </a:cubicBezTo>
                    <a:cubicBezTo>
                      <a:pt x="151" y="351"/>
                      <a:pt x="152" y="351"/>
                      <a:pt x="154" y="350"/>
                    </a:cubicBezTo>
                    <a:cubicBezTo>
                      <a:pt x="156" y="348"/>
                      <a:pt x="156" y="347"/>
                      <a:pt x="156" y="345"/>
                    </a:cubicBezTo>
                    <a:cubicBezTo>
                      <a:pt x="156" y="344"/>
                      <a:pt x="156" y="343"/>
                      <a:pt x="156" y="342"/>
                    </a:cubicBezTo>
                    <a:cubicBezTo>
                      <a:pt x="157" y="341"/>
                      <a:pt x="157" y="341"/>
                      <a:pt x="159" y="341"/>
                    </a:cubicBezTo>
                    <a:cubicBezTo>
                      <a:pt x="160" y="340"/>
                      <a:pt x="160" y="339"/>
                      <a:pt x="161" y="339"/>
                    </a:cubicBezTo>
                    <a:cubicBezTo>
                      <a:pt x="162" y="338"/>
                      <a:pt x="164" y="339"/>
                      <a:pt x="165" y="339"/>
                    </a:cubicBezTo>
                    <a:cubicBezTo>
                      <a:pt x="167" y="340"/>
                      <a:pt x="168" y="341"/>
                      <a:pt x="170" y="339"/>
                    </a:cubicBezTo>
                    <a:cubicBezTo>
                      <a:pt x="172" y="338"/>
                      <a:pt x="173" y="336"/>
                      <a:pt x="174" y="334"/>
                    </a:cubicBezTo>
                    <a:cubicBezTo>
                      <a:pt x="175" y="333"/>
                      <a:pt x="175" y="333"/>
                      <a:pt x="176" y="332"/>
                    </a:cubicBezTo>
                    <a:cubicBezTo>
                      <a:pt x="176" y="331"/>
                      <a:pt x="176" y="330"/>
                      <a:pt x="176" y="329"/>
                    </a:cubicBezTo>
                    <a:cubicBezTo>
                      <a:pt x="177" y="327"/>
                      <a:pt x="181" y="327"/>
                      <a:pt x="182" y="325"/>
                    </a:cubicBezTo>
                    <a:cubicBezTo>
                      <a:pt x="183" y="323"/>
                      <a:pt x="183" y="321"/>
                      <a:pt x="183" y="319"/>
                    </a:cubicBezTo>
                    <a:cubicBezTo>
                      <a:pt x="184" y="318"/>
                      <a:pt x="184" y="317"/>
                      <a:pt x="185" y="316"/>
                    </a:cubicBezTo>
                    <a:cubicBezTo>
                      <a:pt x="186" y="315"/>
                      <a:pt x="187" y="315"/>
                      <a:pt x="187" y="313"/>
                    </a:cubicBezTo>
                    <a:cubicBezTo>
                      <a:pt x="187" y="312"/>
                      <a:pt x="186" y="310"/>
                      <a:pt x="186" y="309"/>
                    </a:cubicBezTo>
                    <a:cubicBezTo>
                      <a:pt x="186" y="308"/>
                      <a:pt x="186" y="307"/>
                      <a:pt x="186" y="306"/>
                    </a:cubicBezTo>
                    <a:cubicBezTo>
                      <a:pt x="186" y="306"/>
                      <a:pt x="186" y="304"/>
                      <a:pt x="186" y="304"/>
                    </a:cubicBezTo>
                    <a:cubicBezTo>
                      <a:pt x="186" y="303"/>
                      <a:pt x="187" y="303"/>
                      <a:pt x="188" y="302"/>
                    </a:cubicBezTo>
                    <a:cubicBezTo>
                      <a:pt x="190" y="301"/>
                      <a:pt x="190" y="298"/>
                      <a:pt x="189" y="297"/>
                    </a:cubicBezTo>
                    <a:cubicBezTo>
                      <a:pt x="188" y="296"/>
                      <a:pt x="186" y="297"/>
                      <a:pt x="185" y="296"/>
                    </a:cubicBezTo>
                    <a:cubicBezTo>
                      <a:pt x="184" y="295"/>
                      <a:pt x="184" y="294"/>
                      <a:pt x="184" y="293"/>
                    </a:cubicBezTo>
                    <a:cubicBezTo>
                      <a:pt x="185" y="292"/>
                      <a:pt x="188" y="292"/>
                      <a:pt x="189" y="290"/>
                    </a:cubicBezTo>
                    <a:cubicBezTo>
                      <a:pt x="191" y="289"/>
                      <a:pt x="191" y="286"/>
                      <a:pt x="190" y="285"/>
                    </a:cubicBezTo>
                    <a:cubicBezTo>
                      <a:pt x="190" y="282"/>
                      <a:pt x="188" y="281"/>
                      <a:pt x="190" y="279"/>
                    </a:cubicBezTo>
                    <a:cubicBezTo>
                      <a:pt x="191" y="278"/>
                      <a:pt x="192" y="277"/>
                      <a:pt x="193" y="275"/>
                    </a:cubicBezTo>
                    <a:cubicBezTo>
                      <a:pt x="193" y="273"/>
                      <a:pt x="191" y="271"/>
                      <a:pt x="191" y="269"/>
                    </a:cubicBezTo>
                    <a:cubicBezTo>
                      <a:pt x="190" y="266"/>
                      <a:pt x="191" y="262"/>
                      <a:pt x="189" y="259"/>
                    </a:cubicBezTo>
                    <a:cubicBezTo>
                      <a:pt x="188" y="258"/>
                      <a:pt x="186" y="256"/>
                      <a:pt x="186" y="253"/>
                    </a:cubicBezTo>
                    <a:cubicBezTo>
                      <a:pt x="186" y="252"/>
                      <a:pt x="186" y="251"/>
                      <a:pt x="186" y="250"/>
                    </a:cubicBezTo>
                    <a:cubicBezTo>
                      <a:pt x="186" y="248"/>
                      <a:pt x="185" y="247"/>
                      <a:pt x="185" y="245"/>
                    </a:cubicBezTo>
                    <a:cubicBezTo>
                      <a:pt x="184" y="244"/>
                      <a:pt x="185" y="242"/>
                      <a:pt x="185" y="240"/>
                    </a:cubicBezTo>
                    <a:cubicBezTo>
                      <a:pt x="185" y="239"/>
                      <a:pt x="184" y="237"/>
                      <a:pt x="184" y="235"/>
                    </a:cubicBezTo>
                    <a:cubicBezTo>
                      <a:pt x="184" y="234"/>
                      <a:pt x="186" y="233"/>
                      <a:pt x="187" y="232"/>
                    </a:cubicBezTo>
                    <a:cubicBezTo>
                      <a:pt x="189" y="231"/>
                      <a:pt x="189" y="230"/>
                      <a:pt x="190" y="229"/>
                    </a:cubicBezTo>
                    <a:cubicBezTo>
                      <a:pt x="190" y="229"/>
                      <a:pt x="190" y="229"/>
                      <a:pt x="190" y="229"/>
                    </a:cubicBezTo>
                    <a:cubicBezTo>
                      <a:pt x="190" y="225"/>
                      <a:pt x="190" y="222"/>
                      <a:pt x="190" y="219"/>
                    </a:cubicBezTo>
                    <a:cubicBezTo>
                      <a:pt x="191" y="217"/>
                      <a:pt x="192" y="215"/>
                      <a:pt x="191" y="213"/>
                    </a:cubicBezTo>
                    <a:cubicBezTo>
                      <a:pt x="191" y="212"/>
                      <a:pt x="190" y="213"/>
                      <a:pt x="189" y="211"/>
                    </a:cubicBezTo>
                    <a:cubicBezTo>
                      <a:pt x="188" y="211"/>
                      <a:pt x="188" y="209"/>
                      <a:pt x="188" y="208"/>
                    </a:cubicBezTo>
                    <a:cubicBezTo>
                      <a:pt x="188" y="205"/>
                      <a:pt x="186" y="204"/>
                      <a:pt x="185" y="202"/>
                    </a:cubicBezTo>
                    <a:cubicBezTo>
                      <a:pt x="184" y="199"/>
                      <a:pt x="183" y="200"/>
                      <a:pt x="180" y="199"/>
                    </a:cubicBezTo>
                    <a:cubicBezTo>
                      <a:pt x="177" y="198"/>
                      <a:pt x="177" y="197"/>
                      <a:pt x="177" y="194"/>
                    </a:cubicBezTo>
                    <a:cubicBezTo>
                      <a:pt x="177" y="192"/>
                      <a:pt x="175" y="189"/>
                      <a:pt x="175" y="187"/>
                    </a:cubicBezTo>
                    <a:cubicBezTo>
                      <a:pt x="178" y="187"/>
                      <a:pt x="181" y="185"/>
                      <a:pt x="181" y="182"/>
                    </a:cubicBezTo>
                    <a:cubicBezTo>
                      <a:pt x="181" y="181"/>
                      <a:pt x="180" y="180"/>
                      <a:pt x="179" y="179"/>
                    </a:cubicBezTo>
                    <a:cubicBezTo>
                      <a:pt x="178" y="178"/>
                      <a:pt x="179" y="177"/>
                      <a:pt x="178" y="176"/>
                    </a:cubicBezTo>
                    <a:cubicBezTo>
                      <a:pt x="178" y="175"/>
                      <a:pt x="177" y="174"/>
                      <a:pt x="177" y="173"/>
                    </a:cubicBezTo>
                    <a:cubicBezTo>
                      <a:pt x="176" y="171"/>
                      <a:pt x="177" y="170"/>
                      <a:pt x="178" y="169"/>
                    </a:cubicBezTo>
                    <a:cubicBezTo>
                      <a:pt x="178" y="167"/>
                      <a:pt x="178" y="164"/>
                      <a:pt x="178" y="162"/>
                    </a:cubicBezTo>
                    <a:cubicBezTo>
                      <a:pt x="181" y="162"/>
                      <a:pt x="184" y="163"/>
                      <a:pt x="187" y="164"/>
                    </a:cubicBezTo>
                    <a:cubicBezTo>
                      <a:pt x="189" y="164"/>
                      <a:pt x="192" y="167"/>
                      <a:pt x="195" y="164"/>
                    </a:cubicBezTo>
                    <a:cubicBezTo>
                      <a:pt x="195" y="164"/>
                      <a:pt x="196" y="161"/>
                      <a:pt x="196" y="161"/>
                    </a:cubicBezTo>
                    <a:cubicBezTo>
                      <a:pt x="196" y="159"/>
                      <a:pt x="194" y="159"/>
                      <a:pt x="195" y="157"/>
                    </a:cubicBezTo>
                    <a:cubicBezTo>
                      <a:pt x="195" y="155"/>
                      <a:pt x="196" y="155"/>
                      <a:pt x="196" y="153"/>
                    </a:cubicBezTo>
                    <a:cubicBezTo>
                      <a:pt x="197" y="151"/>
                      <a:pt x="196" y="152"/>
                      <a:pt x="198" y="151"/>
                    </a:cubicBezTo>
                    <a:cubicBezTo>
                      <a:pt x="200" y="150"/>
                      <a:pt x="204" y="149"/>
                      <a:pt x="205" y="152"/>
                    </a:cubicBezTo>
                    <a:cubicBezTo>
                      <a:pt x="205" y="153"/>
                      <a:pt x="204" y="155"/>
                      <a:pt x="205" y="156"/>
                    </a:cubicBezTo>
                    <a:cubicBezTo>
                      <a:pt x="205" y="158"/>
                      <a:pt x="206" y="159"/>
                      <a:pt x="207" y="160"/>
                    </a:cubicBezTo>
                    <a:cubicBezTo>
                      <a:pt x="209" y="162"/>
                      <a:pt x="211" y="165"/>
                      <a:pt x="211" y="168"/>
                    </a:cubicBezTo>
                    <a:cubicBezTo>
                      <a:pt x="211" y="170"/>
                      <a:pt x="209" y="171"/>
                      <a:pt x="212" y="172"/>
                    </a:cubicBezTo>
                    <a:cubicBezTo>
                      <a:pt x="213" y="172"/>
                      <a:pt x="216" y="172"/>
                      <a:pt x="217" y="172"/>
                    </a:cubicBezTo>
                    <a:cubicBezTo>
                      <a:pt x="218" y="173"/>
                      <a:pt x="218" y="179"/>
                      <a:pt x="218" y="181"/>
                    </a:cubicBezTo>
                    <a:cubicBezTo>
                      <a:pt x="223" y="182"/>
                      <a:pt x="223" y="178"/>
                      <a:pt x="223" y="175"/>
                    </a:cubicBezTo>
                    <a:cubicBezTo>
                      <a:pt x="223" y="171"/>
                      <a:pt x="222" y="168"/>
                      <a:pt x="222" y="165"/>
                    </a:cubicBezTo>
                    <a:cubicBezTo>
                      <a:pt x="223" y="165"/>
                      <a:pt x="224" y="165"/>
                      <a:pt x="225" y="165"/>
                    </a:cubicBezTo>
                    <a:cubicBezTo>
                      <a:pt x="226" y="160"/>
                      <a:pt x="225" y="155"/>
                      <a:pt x="225" y="150"/>
                    </a:cubicBezTo>
                    <a:cubicBezTo>
                      <a:pt x="225" y="145"/>
                      <a:pt x="225" y="139"/>
                      <a:pt x="225" y="134"/>
                    </a:cubicBezTo>
                    <a:cubicBezTo>
                      <a:pt x="222" y="134"/>
                      <a:pt x="219" y="134"/>
                      <a:pt x="217" y="134"/>
                    </a:cubicBezTo>
                    <a:cubicBezTo>
                      <a:pt x="217" y="130"/>
                      <a:pt x="216" y="132"/>
                      <a:pt x="214" y="130"/>
                    </a:cubicBezTo>
                    <a:cubicBezTo>
                      <a:pt x="214" y="129"/>
                      <a:pt x="214" y="128"/>
                      <a:pt x="213" y="127"/>
                    </a:cubicBezTo>
                    <a:cubicBezTo>
                      <a:pt x="212" y="127"/>
                      <a:pt x="212" y="128"/>
                      <a:pt x="211" y="128"/>
                    </a:cubicBezTo>
                    <a:cubicBezTo>
                      <a:pt x="208" y="127"/>
                      <a:pt x="207" y="125"/>
                      <a:pt x="206" y="122"/>
                    </a:cubicBezTo>
                    <a:cubicBezTo>
                      <a:pt x="205" y="119"/>
                      <a:pt x="204" y="116"/>
                      <a:pt x="202" y="113"/>
                    </a:cubicBezTo>
                    <a:cubicBezTo>
                      <a:pt x="201" y="111"/>
                      <a:pt x="200" y="109"/>
                      <a:pt x="199" y="107"/>
                    </a:cubicBezTo>
                    <a:cubicBezTo>
                      <a:pt x="198" y="105"/>
                      <a:pt x="198" y="106"/>
                      <a:pt x="196" y="104"/>
                    </a:cubicBezTo>
                    <a:cubicBezTo>
                      <a:pt x="195" y="103"/>
                      <a:pt x="194" y="101"/>
                      <a:pt x="193" y="99"/>
                    </a:cubicBezTo>
                    <a:cubicBezTo>
                      <a:pt x="192" y="96"/>
                      <a:pt x="192" y="93"/>
                      <a:pt x="192" y="90"/>
                    </a:cubicBezTo>
                    <a:cubicBezTo>
                      <a:pt x="191" y="88"/>
                      <a:pt x="192" y="85"/>
                      <a:pt x="193" y="83"/>
                    </a:cubicBezTo>
                    <a:cubicBezTo>
                      <a:pt x="193" y="81"/>
                      <a:pt x="193" y="78"/>
                      <a:pt x="194" y="76"/>
                    </a:cubicBezTo>
                    <a:cubicBezTo>
                      <a:pt x="195" y="74"/>
                      <a:pt x="196" y="71"/>
                      <a:pt x="197" y="70"/>
                    </a:cubicBezTo>
                    <a:cubicBezTo>
                      <a:pt x="198" y="69"/>
                      <a:pt x="200" y="69"/>
                      <a:pt x="202" y="69"/>
                    </a:cubicBezTo>
                    <a:cubicBezTo>
                      <a:pt x="202" y="68"/>
                      <a:pt x="202" y="68"/>
                      <a:pt x="203" y="67"/>
                    </a:cubicBezTo>
                    <a:cubicBezTo>
                      <a:pt x="203" y="65"/>
                      <a:pt x="205" y="63"/>
                      <a:pt x="206" y="60"/>
                    </a:cubicBezTo>
                    <a:cubicBezTo>
                      <a:pt x="207" y="57"/>
                      <a:pt x="205" y="55"/>
                      <a:pt x="204" y="52"/>
                    </a:cubicBezTo>
                    <a:cubicBezTo>
                      <a:pt x="204" y="50"/>
                      <a:pt x="205" y="46"/>
                      <a:pt x="205" y="44"/>
                    </a:cubicBezTo>
                    <a:cubicBezTo>
                      <a:pt x="206" y="42"/>
                      <a:pt x="207" y="42"/>
                      <a:pt x="207" y="41"/>
                    </a:cubicBezTo>
                    <a:cubicBezTo>
                      <a:pt x="206" y="40"/>
                      <a:pt x="204" y="39"/>
                      <a:pt x="205" y="37"/>
                    </a:cubicBezTo>
                    <a:cubicBezTo>
                      <a:pt x="206" y="35"/>
                      <a:pt x="211" y="37"/>
                      <a:pt x="213" y="36"/>
                    </a:cubicBezTo>
                    <a:cubicBezTo>
                      <a:pt x="215" y="36"/>
                      <a:pt x="216" y="32"/>
                      <a:pt x="220" y="33"/>
                    </a:cubicBezTo>
                    <a:cubicBezTo>
                      <a:pt x="222" y="33"/>
                      <a:pt x="221" y="33"/>
                      <a:pt x="221" y="35"/>
                    </a:cubicBezTo>
                    <a:cubicBezTo>
                      <a:pt x="221" y="36"/>
                      <a:pt x="222" y="37"/>
                      <a:pt x="222" y="39"/>
                    </a:cubicBezTo>
                    <a:cubicBezTo>
                      <a:pt x="223" y="39"/>
                      <a:pt x="224" y="39"/>
                      <a:pt x="224" y="39"/>
                    </a:cubicBezTo>
                    <a:cubicBezTo>
                      <a:pt x="224" y="37"/>
                      <a:pt x="225" y="35"/>
                      <a:pt x="225" y="32"/>
                    </a:cubicBezTo>
                    <a:cubicBezTo>
                      <a:pt x="225" y="30"/>
                      <a:pt x="225" y="28"/>
                      <a:pt x="224" y="26"/>
                    </a:cubicBezTo>
                    <a:cubicBezTo>
                      <a:pt x="224" y="26"/>
                      <a:pt x="224" y="26"/>
                      <a:pt x="224" y="26"/>
                    </a:cubicBezTo>
                    <a:cubicBezTo>
                      <a:pt x="223" y="26"/>
                      <a:pt x="222" y="26"/>
                      <a:pt x="222" y="26"/>
                    </a:cubicBezTo>
                    <a:cubicBezTo>
                      <a:pt x="218" y="26"/>
                      <a:pt x="214" y="25"/>
                      <a:pt x="211" y="25"/>
                    </a:cubicBezTo>
                    <a:cubicBezTo>
                      <a:pt x="210" y="25"/>
                      <a:pt x="209" y="25"/>
                      <a:pt x="208" y="24"/>
                    </a:cubicBezTo>
                    <a:cubicBezTo>
                      <a:pt x="207" y="24"/>
                      <a:pt x="207" y="23"/>
                      <a:pt x="207" y="22"/>
                    </a:cubicBezTo>
                    <a:cubicBezTo>
                      <a:pt x="205" y="21"/>
                      <a:pt x="203" y="23"/>
                      <a:pt x="202" y="23"/>
                    </a:cubicBezTo>
                    <a:cubicBezTo>
                      <a:pt x="200" y="24"/>
                      <a:pt x="198" y="23"/>
                      <a:pt x="196" y="23"/>
                    </a:cubicBezTo>
                    <a:cubicBezTo>
                      <a:pt x="193" y="23"/>
                      <a:pt x="191" y="22"/>
                      <a:pt x="189" y="22"/>
                    </a:cubicBezTo>
                    <a:cubicBezTo>
                      <a:pt x="187" y="22"/>
                      <a:pt x="186" y="24"/>
                      <a:pt x="184" y="24"/>
                    </a:cubicBezTo>
                    <a:cubicBezTo>
                      <a:pt x="182" y="24"/>
                      <a:pt x="180" y="24"/>
                      <a:pt x="178" y="24"/>
                    </a:cubicBezTo>
                    <a:cubicBezTo>
                      <a:pt x="177" y="24"/>
                      <a:pt x="175" y="24"/>
                      <a:pt x="174" y="22"/>
                    </a:cubicBezTo>
                    <a:cubicBezTo>
                      <a:pt x="173" y="22"/>
                      <a:pt x="173" y="21"/>
                      <a:pt x="172" y="20"/>
                    </a:cubicBezTo>
                    <a:cubicBezTo>
                      <a:pt x="171" y="20"/>
                      <a:pt x="170" y="21"/>
                      <a:pt x="170" y="20"/>
                    </a:cubicBezTo>
                    <a:cubicBezTo>
                      <a:pt x="168" y="19"/>
                      <a:pt x="169" y="17"/>
                      <a:pt x="169" y="15"/>
                    </a:cubicBezTo>
                    <a:cubicBezTo>
                      <a:pt x="169" y="15"/>
                      <a:pt x="169" y="13"/>
                      <a:pt x="169" y="12"/>
                    </a:cubicBezTo>
                    <a:cubicBezTo>
                      <a:pt x="168" y="11"/>
                      <a:pt x="168" y="11"/>
                      <a:pt x="166" y="11"/>
                    </a:cubicBezTo>
                    <a:cubicBezTo>
                      <a:pt x="162" y="11"/>
                      <a:pt x="158" y="11"/>
                      <a:pt x="153" y="10"/>
                    </a:cubicBezTo>
                    <a:cubicBezTo>
                      <a:pt x="149" y="9"/>
                      <a:pt x="146" y="9"/>
                      <a:pt x="142" y="9"/>
                    </a:cubicBezTo>
                    <a:cubicBezTo>
                      <a:pt x="138" y="9"/>
                      <a:pt x="135" y="11"/>
                      <a:pt x="132" y="13"/>
                    </a:cubicBezTo>
                    <a:cubicBezTo>
                      <a:pt x="131" y="13"/>
                      <a:pt x="131" y="14"/>
                      <a:pt x="130" y="13"/>
                    </a:cubicBezTo>
                    <a:cubicBezTo>
                      <a:pt x="129" y="13"/>
                      <a:pt x="128" y="13"/>
                      <a:pt x="127" y="13"/>
                    </a:cubicBezTo>
                    <a:cubicBezTo>
                      <a:pt x="124" y="12"/>
                      <a:pt x="124" y="10"/>
                      <a:pt x="122" y="9"/>
                    </a:cubicBezTo>
                    <a:cubicBezTo>
                      <a:pt x="121" y="7"/>
                      <a:pt x="117" y="8"/>
                      <a:pt x="115" y="8"/>
                    </a:cubicBezTo>
                    <a:cubicBezTo>
                      <a:pt x="113" y="8"/>
                      <a:pt x="109" y="9"/>
                      <a:pt x="107" y="7"/>
                    </a:cubicBezTo>
                    <a:cubicBezTo>
                      <a:pt x="107" y="6"/>
                      <a:pt x="106" y="5"/>
                      <a:pt x="106" y="4"/>
                    </a:cubicBezTo>
                    <a:cubicBezTo>
                      <a:pt x="105" y="3"/>
                      <a:pt x="104" y="2"/>
                      <a:pt x="103" y="2"/>
                    </a:cubicBezTo>
                    <a:cubicBezTo>
                      <a:pt x="102" y="1"/>
                      <a:pt x="102" y="0"/>
                      <a:pt x="100" y="0"/>
                    </a:cubicBezTo>
                    <a:cubicBezTo>
                      <a:pt x="99" y="0"/>
                      <a:pt x="98" y="1"/>
                      <a:pt x="97" y="1"/>
                    </a:cubicBezTo>
                    <a:cubicBezTo>
                      <a:pt x="96" y="1"/>
                      <a:pt x="96" y="1"/>
                      <a:pt x="96" y="1"/>
                    </a:cubicBezTo>
                    <a:cubicBezTo>
                      <a:pt x="96" y="1"/>
                      <a:pt x="96" y="1"/>
                      <a:pt x="96" y="1"/>
                    </a:cubicBezTo>
                    <a:cubicBezTo>
                      <a:pt x="95" y="3"/>
                      <a:pt x="94" y="4"/>
                      <a:pt x="94" y="5"/>
                    </a:cubicBezTo>
                    <a:close/>
                  </a:path>
                </a:pathLst>
              </a:custGeom>
              <a:pattFill prst="ltVert">
                <a:fgClr>
                  <a:schemeClr val="accent1"/>
                </a:fgClr>
                <a:bgClr>
                  <a:schemeClr val="bg1"/>
                </a:bgClr>
              </a:pattFill>
              <a:ln w="7620" cap="rnd">
                <a:solidFill>
                  <a:srgbClr val="A5A5A5"/>
                </a:solidFill>
                <a:prstDash val="solid"/>
                <a:round/>
                <a:headEnd/>
                <a:tailEnd/>
              </a:ln>
            </p:spPr>
            <p:txBody>
              <a:bodyPr vert="horz" wrap="square" lIns="84406" tIns="42203" rIns="84406" bIns="42203" numCol="1" anchor="t" anchorCtr="0" compatLnSpc="1">
                <a:prstTxWarp prst="textNoShape">
                  <a:avLst/>
                </a:prstTxWarp>
              </a:bodyPr>
              <a:lstStyle/>
              <a:p>
                <a:endParaRPr lang="ja-JP" altLang="en-US" sz="1662" b="1">
                  <a:latin typeface="BIZ UDPゴシック" panose="020B0400000000000000" pitchFamily="50" charset="-128"/>
                  <a:ea typeface="BIZ UDPゴシック" panose="020B0400000000000000" pitchFamily="50" charset="-128"/>
                </a:endParaRPr>
              </a:p>
            </p:txBody>
          </p:sp>
          <p:sp>
            <p:nvSpPr>
              <p:cNvPr id="184" name="Freeform 69">
                <a:extLst>
                  <a:ext uri="{FF2B5EF4-FFF2-40B4-BE49-F238E27FC236}">
                    <a16:creationId xmlns:a16="http://schemas.microsoft.com/office/drawing/2014/main" id="{2C772481-D896-4BEC-9AEF-D8FE32953165}"/>
                  </a:ext>
                </a:extLst>
              </p:cNvPr>
              <p:cNvSpPr>
                <a:spLocks/>
              </p:cNvSpPr>
              <p:nvPr/>
            </p:nvSpPr>
            <p:spPr bwMode="auto">
              <a:xfrm>
                <a:off x="5738813" y="5392738"/>
                <a:ext cx="412750" cy="922338"/>
              </a:xfrm>
              <a:custGeom>
                <a:avLst/>
                <a:gdLst>
                  <a:gd name="T0" fmla="*/ 101 w 110"/>
                  <a:gd name="T1" fmla="*/ 48 h 246"/>
                  <a:gd name="T2" fmla="*/ 99 w 110"/>
                  <a:gd name="T3" fmla="*/ 37 h 246"/>
                  <a:gd name="T4" fmla="*/ 100 w 110"/>
                  <a:gd name="T5" fmla="*/ 23 h 246"/>
                  <a:gd name="T6" fmla="*/ 93 w 110"/>
                  <a:gd name="T7" fmla="*/ 18 h 246"/>
                  <a:gd name="T8" fmla="*/ 83 w 110"/>
                  <a:gd name="T9" fmla="*/ 9 h 246"/>
                  <a:gd name="T10" fmla="*/ 80 w 110"/>
                  <a:gd name="T11" fmla="*/ 1 h 246"/>
                  <a:gd name="T12" fmla="*/ 71 w 110"/>
                  <a:gd name="T13" fmla="*/ 19 h 246"/>
                  <a:gd name="T14" fmla="*/ 69 w 110"/>
                  <a:gd name="T15" fmla="*/ 31 h 246"/>
                  <a:gd name="T16" fmla="*/ 70 w 110"/>
                  <a:gd name="T17" fmla="*/ 40 h 246"/>
                  <a:gd name="T18" fmla="*/ 64 w 110"/>
                  <a:gd name="T19" fmla="*/ 44 h 246"/>
                  <a:gd name="T20" fmla="*/ 43 w 110"/>
                  <a:gd name="T21" fmla="*/ 46 h 246"/>
                  <a:gd name="T22" fmla="*/ 37 w 110"/>
                  <a:gd name="T23" fmla="*/ 62 h 246"/>
                  <a:gd name="T24" fmla="*/ 31 w 110"/>
                  <a:gd name="T25" fmla="*/ 70 h 246"/>
                  <a:gd name="T26" fmla="*/ 20 w 110"/>
                  <a:gd name="T27" fmla="*/ 65 h 246"/>
                  <a:gd name="T28" fmla="*/ 12 w 110"/>
                  <a:gd name="T29" fmla="*/ 61 h 246"/>
                  <a:gd name="T30" fmla="*/ 1 w 110"/>
                  <a:gd name="T31" fmla="*/ 57 h 246"/>
                  <a:gd name="T32" fmla="*/ 3 w 110"/>
                  <a:gd name="T33" fmla="*/ 68 h 246"/>
                  <a:gd name="T34" fmla="*/ 8 w 110"/>
                  <a:gd name="T35" fmla="*/ 86 h 246"/>
                  <a:gd name="T36" fmla="*/ 13 w 110"/>
                  <a:gd name="T37" fmla="*/ 95 h 246"/>
                  <a:gd name="T38" fmla="*/ 16 w 110"/>
                  <a:gd name="T39" fmla="*/ 98 h 246"/>
                  <a:gd name="T40" fmla="*/ 21 w 110"/>
                  <a:gd name="T41" fmla="*/ 104 h 246"/>
                  <a:gd name="T42" fmla="*/ 20 w 110"/>
                  <a:gd name="T43" fmla="*/ 130 h 246"/>
                  <a:gd name="T44" fmla="*/ 12 w 110"/>
                  <a:gd name="T45" fmla="*/ 138 h 246"/>
                  <a:gd name="T46" fmla="*/ 5 w 110"/>
                  <a:gd name="T47" fmla="*/ 158 h 246"/>
                  <a:gd name="T48" fmla="*/ 9 w 110"/>
                  <a:gd name="T49" fmla="*/ 168 h 246"/>
                  <a:gd name="T50" fmla="*/ 11 w 110"/>
                  <a:gd name="T51" fmla="*/ 184 h 246"/>
                  <a:gd name="T52" fmla="*/ 9 w 110"/>
                  <a:gd name="T53" fmla="*/ 190 h 246"/>
                  <a:gd name="T54" fmla="*/ 13 w 110"/>
                  <a:gd name="T55" fmla="*/ 201 h 246"/>
                  <a:gd name="T56" fmla="*/ 12 w 110"/>
                  <a:gd name="T57" fmla="*/ 212 h 246"/>
                  <a:gd name="T58" fmla="*/ 17 w 110"/>
                  <a:gd name="T59" fmla="*/ 225 h 246"/>
                  <a:gd name="T60" fmla="*/ 25 w 110"/>
                  <a:gd name="T61" fmla="*/ 241 h 246"/>
                  <a:gd name="T62" fmla="*/ 31 w 110"/>
                  <a:gd name="T63" fmla="*/ 246 h 246"/>
                  <a:gd name="T64" fmla="*/ 36 w 110"/>
                  <a:gd name="T65" fmla="*/ 244 h 246"/>
                  <a:gd name="T66" fmla="*/ 45 w 110"/>
                  <a:gd name="T67" fmla="*/ 238 h 246"/>
                  <a:gd name="T68" fmla="*/ 55 w 110"/>
                  <a:gd name="T69" fmla="*/ 228 h 246"/>
                  <a:gd name="T70" fmla="*/ 66 w 110"/>
                  <a:gd name="T71" fmla="*/ 225 h 246"/>
                  <a:gd name="T72" fmla="*/ 69 w 110"/>
                  <a:gd name="T73" fmla="*/ 213 h 246"/>
                  <a:gd name="T74" fmla="*/ 77 w 110"/>
                  <a:gd name="T75" fmla="*/ 201 h 246"/>
                  <a:gd name="T76" fmla="*/ 82 w 110"/>
                  <a:gd name="T77" fmla="*/ 197 h 246"/>
                  <a:gd name="T78" fmla="*/ 90 w 110"/>
                  <a:gd name="T79" fmla="*/ 188 h 246"/>
                  <a:gd name="T80" fmla="*/ 88 w 110"/>
                  <a:gd name="T81" fmla="*/ 178 h 246"/>
                  <a:gd name="T82" fmla="*/ 84 w 110"/>
                  <a:gd name="T83" fmla="*/ 173 h 246"/>
                  <a:gd name="T84" fmla="*/ 83 w 110"/>
                  <a:gd name="T85" fmla="*/ 168 h 246"/>
                  <a:gd name="T86" fmla="*/ 86 w 110"/>
                  <a:gd name="T87" fmla="*/ 153 h 246"/>
                  <a:gd name="T88" fmla="*/ 91 w 110"/>
                  <a:gd name="T89" fmla="*/ 147 h 246"/>
                  <a:gd name="T90" fmla="*/ 101 w 110"/>
                  <a:gd name="T91" fmla="*/ 141 h 246"/>
                  <a:gd name="T92" fmla="*/ 92 w 110"/>
                  <a:gd name="T93" fmla="*/ 134 h 246"/>
                  <a:gd name="T94" fmla="*/ 88 w 110"/>
                  <a:gd name="T95" fmla="*/ 130 h 246"/>
                  <a:gd name="T96" fmla="*/ 92 w 110"/>
                  <a:gd name="T97" fmla="*/ 124 h 246"/>
                  <a:gd name="T98" fmla="*/ 92 w 110"/>
                  <a:gd name="T99" fmla="*/ 110 h 246"/>
                  <a:gd name="T100" fmla="*/ 86 w 110"/>
                  <a:gd name="T101" fmla="*/ 101 h 246"/>
                  <a:gd name="T102" fmla="*/ 90 w 110"/>
                  <a:gd name="T103" fmla="*/ 92 h 246"/>
                  <a:gd name="T104" fmla="*/ 91 w 110"/>
                  <a:gd name="T105" fmla="*/ 74 h 246"/>
                  <a:gd name="T106" fmla="*/ 96 w 110"/>
                  <a:gd name="T107" fmla="*/ 63 h 246"/>
                  <a:gd name="T108" fmla="*/ 110 w 110"/>
                  <a:gd name="T109" fmla="*/ 6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0" h="246">
                    <a:moveTo>
                      <a:pt x="107" y="50"/>
                    </a:moveTo>
                    <a:cubicBezTo>
                      <a:pt x="105" y="49"/>
                      <a:pt x="103" y="49"/>
                      <a:pt x="101" y="48"/>
                    </a:cubicBezTo>
                    <a:cubicBezTo>
                      <a:pt x="100" y="47"/>
                      <a:pt x="100" y="46"/>
                      <a:pt x="99" y="44"/>
                    </a:cubicBezTo>
                    <a:cubicBezTo>
                      <a:pt x="98" y="42"/>
                      <a:pt x="99" y="39"/>
                      <a:pt x="99" y="37"/>
                    </a:cubicBezTo>
                    <a:cubicBezTo>
                      <a:pt x="105" y="37"/>
                      <a:pt x="100" y="32"/>
                      <a:pt x="100" y="29"/>
                    </a:cubicBezTo>
                    <a:cubicBezTo>
                      <a:pt x="100" y="27"/>
                      <a:pt x="100" y="25"/>
                      <a:pt x="100" y="23"/>
                    </a:cubicBezTo>
                    <a:cubicBezTo>
                      <a:pt x="100" y="21"/>
                      <a:pt x="100" y="19"/>
                      <a:pt x="98" y="17"/>
                    </a:cubicBezTo>
                    <a:cubicBezTo>
                      <a:pt x="96" y="15"/>
                      <a:pt x="95" y="18"/>
                      <a:pt x="93" y="18"/>
                    </a:cubicBezTo>
                    <a:cubicBezTo>
                      <a:pt x="93" y="15"/>
                      <a:pt x="97" y="11"/>
                      <a:pt x="93" y="9"/>
                    </a:cubicBezTo>
                    <a:cubicBezTo>
                      <a:pt x="90" y="8"/>
                      <a:pt x="86" y="9"/>
                      <a:pt x="83" y="9"/>
                    </a:cubicBezTo>
                    <a:cubicBezTo>
                      <a:pt x="83" y="6"/>
                      <a:pt x="87" y="3"/>
                      <a:pt x="87" y="0"/>
                    </a:cubicBezTo>
                    <a:cubicBezTo>
                      <a:pt x="85" y="1"/>
                      <a:pt x="82" y="0"/>
                      <a:pt x="80" y="1"/>
                    </a:cubicBezTo>
                    <a:cubicBezTo>
                      <a:pt x="77" y="2"/>
                      <a:pt x="75" y="4"/>
                      <a:pt x="74" y="7"/>
                    </a:cubicBezTo>
                    <a:cubicBezTo>
                      <a:pt x="73" y="11"/>
                      <a:pt x="72" y="15"/>
                      <a:pt x="71" y="19"/>
                    </a:cubicBezTo>
                    <a:cubicBezTo>
                      <a:pt x="71" y="22"/>
                      <a:pt x="70" y="24"/>
                      <a:pt x="69" y="26"/>
                    </a:cubicBezTo>
                    <a:cubicBezTo>
                      <a:pt x="69" y="27"/>
                      <a:pt x="70" y="29"/>
                      <a:pt x="69" y="31"/>
                    </a:cubicBezTo>
                    <a:cubicBezTo>
                      <a:pt x="69" y="32"/>
                      <a:pt x="67" y="32"/>
                      <a:pt x="67" y="34"/>
                    </a:cubicBezTo>
                    <a:cubicBezTo>
                      <a:pt x="66" y="36"/>
                      <a:pt x="68" y="38"/>
                      <a:pt x="70" y="40"/>
                    </a:cubicBezTo>
                    <a:cubicBezTo>
                      <a:pt x="71" y="41"/>
                      <a:pt x="75" y="43"/>
                      <a:pt x="73" y="45"/>
                    </a:cubicBezTo>
                    <a:cubicBezTo>
                      <a:pt x="71" y="46"/>
                      <a:pt x="66" y="44"/>
                      <a:pt x="64" y="44"/>
                    </a:cubicBezTo>
                    <a:cubicBezTo>
                      <a:pt x="60" y="44"/>
                      <a:pt x="55" y="45"/>
                      <a:pt x="51" y="44"/>
                    </a:cubicBezTo>
                    <a:cubicBezTo>
                      <a:pt x="47" y="43"/>
                      <a:pt x="45" y="43"/>
                      <a:pt x="43" y="46"/>
                    </a:cubicBezTo>
                    <a:cubicBezTo>
                      <a:pt x="40" y="49"/>
                      <a:pt x="38" y="50"/>
                      <a:pt x="37" y="53"/>
                    </a:cubicBezTo>
                    <a:cubicBezTo>
                      <a:pt x="37" y="56"/>
                      <a:pt x="38" y="59"/>
                      <a:pt x="37" y="62"/>
                    </a:cubicBezTo>
                    <a:cubicBezTo>
                      <a:pt x="37" y="65"/>
                      <a:pt x="36" y="68"/>
                      <a:pt x="36" y="71"/>
                    </a:cubicBezTo>
                    <a:cubicBezTo>
                      <a:pt x="36" y="78"/>
                      <a:pt x="33" y="73"/>
                      <a:pt x="31" y="70"/>
                    </a:cubicBezTo>
                    <a:cubicBezTo>
                      <a:pt x="30" y="67"/>
                      <a:pt x="26" y="65"/>
                      <a:pt x="26" y="69"/>
                    </a:cubicBezTo>
                    <a:cubicBezTo>
                      <a:pt x="24" y="70"/>
                      <a:pt x="21" y="66"/>
                      <a:pt x="20" y="65"/>
                    </a:cubicBezTo>
                    <a:cubicBezTo>
                      <a:pt x="18" y="64"/>
                      <a:pt x="17" y="62"/>
                      <a:pt x="15" y="62"/>
                    </a:cubicBezTo>
                    <a:cubicBezTo>
                      <a:pt x="14" y="61"/>
                      <a:pt x="13" y="62"/>
                      <a:pt x="12" y="61"/>
                    </a:cubicBezTo>
                    <a:cubicBezTo>
                      <a:pt x="9" y="60"/>
                      <a:pt x="9" y="57"/>
                      <a:pt x="7" y="56"/>
                    </a:cubicBezTo>
                    <a:cubicBezTo>
                      <a:pt x="6" y="56"/>
                      <a:pt x="1" y="56"/>
                      <a:pt x="1" y="57"/>
                    </a:cubicBezTo>
                    <a:cubicBezTo>
                      <a:pt x="0" y="58"/>
                      <a:pt x="2" y="61"/>
                      <a:pt x="2" y="63"/>
                    </a:cubicBezTo>
                    <a:cubicBezTo>
                      <a:pt x="2" y="64"/>
                      <a:pt x="3" y="66"/>
                      <a:pt x="3" y="68"/>
                    </a:cubicBezTo>
                    <a:cubicBezTo>
                      <a:pt x="3" y="72"/>
                      <a:pt x="4" y="76"/>
                      <a:pt x="5" y="80"/>
                    </a:cubicBezTo>
                    <a:cubicBezTo>
                      <a:pt x="6" y="82"/>
                      <a:pt x="7" y="84"/>
                      <a:pt x="8" y="86"/>
                    </a:cubicBezTo>
                    <a:cubicBezTo>
                      <a:pt x="9" y="88"/>
                      <a:pt x="10" y="90"/>
                      <a:pt x="11" y="92"/>
                    </a:cubicBezTo>
                    <a:cubicBezTo>
                      <a:pt x="11" y="93"/>
                      <a:pt x="12" y="94"/>
                      <a:pt x="13" y="95"/>
                    </a:cubicBezTo>
                    <a:cubicBezTo>
                      <a:pt x="13" y="95"/>
                      <a:pt x="13" y="96"/>
                      <a:pt x="13" y="96"/>
                    </a:cubicBezTo>
                    <a:cubicBezTo>
                      <a:pt x="14" y="97"/>
                      <a:pt x="15" y="97"/>
                      <a:pt x="16" y="98"/>
                    </a:cubicBezTo>
                    <a:cubicBezTo>
                      <a:pt x="17" y="99"/>
                      <a:pt x="17" y="100"/>
                      <a:pt x="18" y="101"/>
                    </a:cubicBezTo>
                    <a:cubicBezTo>
                      <a:pt x="19" y="102"/>
                      <a:pt x="20" y="103"/>
                      <a:pt x="21" y="104"/>
                    </a:cubicBezTo>
                    <a:cubicBezTo>
                      <a:pt x="24" y="108"/>
                      <a:pt x="24" y="114"/>
                      <a:pt x="24" y="119"/>
                    </a:cubicBezTo>
                    <a:cubicBezTo>
                      <a:pt x="24" y="123"/>
                      <a:pt x="22" y="126"/>
                      <a:pt x="20" y="130"/>
                    </a:cubicBezTo>
                    <a:cubicBezTo>
                      <a:pt x="18" y="132"/>
                      <a:pt x="17" y="134"/>
                      <a:pt x="15" y="135"/>
                    </a:cubicBezTo>
                    <a:cubicBezTo>
                      <a:pt x="14" y="136"/>
                      <a:pt x="13" y="137"/>
                      <a:pt x="12" y="138"/>
                    </a:cubicBezTo>
                    <a:cubicBezTo>
                      <a:pt x="9" y="142"/>
                      <a:pt x="5" y="146"/>
                      <a:pt x="5" y="152"/>
                    </a:cubicBezTo>
                    <a:cubicBezTo>
                      <a:pt x="5" y="154"/>
                      <a:pt x="5" y="156"/>
                      <a:pt x="5" y="158"/>
                    </a:cubicBezTo>
                    <a:cubicBezTo>
                      <a:pt x="4" y="161"/>
                      <a:pt x="4" y="162"/>
                      <a:pt x="5" y="164"/>
                    </a:cubicBezTo>
                    <a:cubicBezTo>
                      <a:pt x="6" y="167"/>
                      <a:pt x="7" y="167"/>
                      <a:pt x="9" y="168"/>
                    </a:cubicBezTo>
                    <a:cubicBezTo>
                      <a:pt x="11" y="170"/>
                      <a:pt x="11" y="171"/>
                      <a:pt x="11" y="173"/>
                    </a:cubicBezTo>
                    <a:cubicBezTo>
                      <a:pt x="11" y="177"/>
                      <a:pt x="11" y="181"/>
                      <a:pt x="11" y="184"/>
                    </a:cubicBezTo>
                    <a:cubicBezTo>
                      <a:pt x="11" y="185"/>
                      <a:pt x="11" y="186"/>
                      <a:pt x="11" y="187"/>
                    </a:cubicBezTo>
                    <a:cubicBezTo>
                      <a:pt x="10" y="189"/>
                      <a:pt x="9" y="189"/>
                      <a:pt x="9" y="190"/>
                    </a:cubicBezTo>
                    <a:cubicBezTo>
                      <a:pt x="8" y="191"/>
                      <a:pt x="9" y="194"/>
                      <a:pt x="10" y="195"/>
                    </a:cubicBezTo>
                    <a:cubicBezTo>
                      <a:pt x="12" y="197"/>
                      <a:pt x="13" y="198"/>
                      <a:pt x="13" y="201"/>
                    </a:cubicBezTo>
                    <a:cubicBezTo>
                      <a:pt x="13" y="203"/>
                      <a:pt x="13" y="205"/>
                      <a:pt x="13" y="207"/>
                    </a:cubicBezTo>
                    <a:cubicBezTo>
                      <a:pt x="13" y="208"/>
                      <a:pt x="12" y="210"/>
                      <a:pt x="12" y="212"/>
                    </a:cubicBezTo>
                    <a:cubicBezTo>
                      <a:pt x="13" y="215"/>
                      <a:pt x="14" y="216"/>
                      <a:pt x="15" y="219"/>
                    </a:cubicBezTo>
                    <a:cubicBezTo>
                      <a:pt x="15" y="222"/>
                      <a:pt x="15" y="222"/>
                      <a:pt x="17" y="225"/>
                    </a:cubicBezTo>
                    <a:cubicBezTo>
                      <a:pt x="18" y="226"/>
                      <a:pt x="18" y="228"/>
                      <a:pt x="19" y="230"/>
                    </a:cubicBezTo>
                    <a:cubicBezTo>
                      <a:pt x="20" y="234"/>
                      <a:pt x="23" y="238"/>
                      <a:pt x="25" y="241"/>
                    </a:cubicBezTo>
                    <a:cubicBezTo>
                      <a:pt x="27" y="243"/>
                      <a:pt x="29" y="244"/>
                      <a:pt x="30" y="245"/>
                    </a:cubicBezTo>
                    <a:cubicBezTo>
                      <a:pt x="30" y="246"/>
                      <a:pt x="31" y="246"/>
                      <a:pt x="31" y="246"/>
                    </a:cubicBezTo>
                    <a:cubicBezTo>
                      <a:pt x="31" y="245"/>
                      <a:pt x="31" y="245"/>
                      <a:pt x="32" y="244"/>
                    </a:cubicBezTo>
                    <a:cubicBezTo>
                      <a:pt x="33" y="244"/>
                      <a:pt x="35" y="244"/>
                      <a:pt x="36" y="244"/>
                    </a:cubicBezTo>
                    <a:cubicBezTo>
                      <a:pt x="37" y="244"/>
                      <a:pt x="38" y="243"/>
                      <a:pt x="39" y="242"/>
                    </a:cubicBezTo>
                    <a:cubicBezTo>
                      <a:pt x="41" y="241"/>
                      <a:pt x="43" y="240"/>
                      <a:pt x="45" y="238"/>
                    </a:cubicBezTo>
                    <a:cubicBezTo>
                      <a:pt x="46" y="237"/>
                      <a:pt x="48" y="235"/>
                      <a:pt x="50" y="233"/>
                    </a:cubicBezTo>
                    <a:cubicBezTo>
                      <a:pt x="51" y="231"/>
                      <a:pt x="53" y="229"/>
                      <a:pt x="55" y="228"/>
                    </a:cubicBezTo>
                    <a:cubicBezTo>
                      <a:pt x="56" y="227"/>
                      <a:pt x="59" y="227"/>
                      <a:pt x="60" y="227"/>
                    </a:cubicBezTo>
                    <a:cubicBezTo>
                      <a:pt x="62" y="226"/>
                      <a:pt x="65" y="226"/>
                      <a:pt x="66" y="225"/>
                    </a:cubicBezTo>
                    <a:cubicBezTo>
                      <a:pt x="67" y="224"/>
                      <a:pt x="67" y="221"/>
                      <a:pt x="67" y="220"/>
                    </a:cubicBezTo>
                    <a:cubicBezTo>
                      <a:pt x="68" y="217"/>
                      <a:pt x="70" y="216"/>
                      <a:pt x="69" y="213"/>
                    </a:cubicBezTo>
                    <a:cubicBezTo>
                      <a:pt x="69" y="210"/>
                      <a:pt x="69" y="207"/>
                      <a:pt x="70" y="204"/>
                    </a:cubicBezTo>
                    <a:cubicBezTo>
                      <a:pt x="74" y="204"/>
                      <a:pt x="75" y="203"/>
                      <a:pt x="77" y="201"/>
                    </a:cubicBezTo>
                    <a:cubicBezTo>
                      <a:pt x="78" y="201"/>
                      <a:pt x="79" y="201"/>
                      <a:pt x="80" y="200"/>
                    </a:cubicBezTo>
                    <a:cubicBezTo>
                      <a:pt x="81" y="199"/>
                      <a:pt x="82" y="198"/>
                      <a:pt x="82" y="197"/>
                    </a:cubicBezTo>
                    <a:cubicBezTo>
                      <a:pt x="83" y="195"/>
                      <a:pt x="84" y="193"/>
                      <a:pt x="86" y="193"/>
                    </a:cubicBezTo>
                    <a:cubicBezTo>
                      <a:pt x="87" y="191"/>
                      <a:pt x="88" y="190"/>
                      <a:pt x="90" y="188"/>
                    </a:cubicBezTo>
                    <a:cubicBezTo>
                      <a:pt x="92" y="186"/>
                      <a:pt x="91" y="184"/>
                      <a:pt x="90" y="181"/>
                    </a:cubicBezTo>
                    <a:cubicBezTo>
                      <a:pt x="89" y="180"/>
                      <a:pt x="88" y="180"/>
                      <a:pt x="88" y="178"/>
                    </a:cubicBezTo>
                    <a:cubicBezTo>
                      <a:pt x="88" y="178"/>
                      <a:pt x="88" y="176"/>
                      <a:pt x="88" y="175"/>
                    </a:cubicBezTo>
                    <a:cubicBezTo>
                      <a:pt x="85" y="176"/>
                      <a:pt x="84" y="176"/>
                      <a:pt x="84" y="173"/>
                    </a:cubicBezTo>
                    <a:cubicBezTo>
                      <a:pt x="84" y="172"/>
                      <a:pt x="84" y="172"/>
                      <a:pt x="84" y="171"/>
                    </a:cubicBezTo>
                    <a:cubicBezTo>
                      <a:pt x="84" y="170"/>
                      <a:pt x="83" y="169"/>
                      <a:pt x="83" y="168"/>
                    </a:cubicBezTo>
                    <a:cubicBezTo>
                      <a:pt x="86" y="167"/>
                      <a:pt x="84" y="163"/>
                      <a:pt x="84" y="160"/>
                    </a:cubicBezTo>
                    <a:cubicBezTo>
                      <a:pt x="84" y="157"/>
                      <a:pt x="83" y="155"/>
                      <a:pt x="86" y="153"/>
                    </a:cubicBezTo>
                    <a:cubicBezTo>
                      <a:pt x="87" y="152"/>
                      <a:pt x="88" y="152"/>
                      <a:pt x="89" y="150"/>
                    </a:cubicBezTo>
                    <a:cubicBezTo>
                      <a:pt x="90" y="148"/>
                      <a:pt x="89" y="148"/>
                      <a:pt x="91" y="147"/>
                    </a:cubicBezTo>
                    <a:cubicBezTo>
                      <a:pt x="95" y="147"/>
                      <a:pt x="97" y="148"/>
                      <a:pt x="100" y="147"/>
                    </a:cubicBezTo>
                    <a:cubicBezTo>
                      <a:pt x="100" y="146"/>
                      <a:pt x="101" y="142"/>
                      <a:pt x="101" y="141"/>
                    </a:cubicBezTo>
                    <a:cubicBezTo>
                      <a:pt x="101" y="141"/>
                      <a:pt x="96" y="141"/>
                      <a:pt x="95" y="140"/>
                    </a:cubicBezTo>
                    <a:cubicBezTo>
                      <a:pt x="92" y="139"/>
                      <a:pt x="93" y="137"/>
                      <a:pt x="92" y="134"/>
                    </a:cubicBezTo>
                    <a:cubicBezTo>
                      <a:pt x="91" y="133"/>
                      <a:pt x="92" y="132"/>
                      <a:pt x="91" y="131"/>
                    </a:cubicBezTo>
                    <a:cubicBezTo>
                      <a:pt x="90" y="131"/>
                      <a:pt x="89" y="131"/>
                      <a:pt x="88" y="130"/>
                    </a:cubicBezTo>
                    <a:cubicBezTo>
                      <a:pt x="87" y="129"/>
                      <a:pt x="88" y="125"/>
                      <a:pt x="88" y="124"/>
                    </a:cubicBezTo>
                    <a:cubicBezTo>
                      <a:pt x="89" y="124"/>
                      <a:pt x="91" y="124"/>
                      <a:pt x="92" y="124"/>
                    </a:cubicBezTo>
                    <a:cubicBezTo>
                      <a:pt x="92" y="123"/>
                      <a:pt x="92" y="120"/>
                      <a:pt x="92" y="119"/>
                    </a:cubicBezTo>
                    <a:cubicBezTo>
                      <a:pt x="92" y="117"/>
                      <a:pt x="93" y="112"/>
                      <a:pt x="92" y="110"/>
                    </a:cubicBezTo>
                    <a:cubicBezTo>
                      <a:pt x="91" y="109"/>
                      <a:pt x="88" y="110"/>
                      <a:pt x="87" y="107"/>
                    </a:cubicBezTo>
                    <a:cubicBezTo>
                      <a:pt x="86" y="105"/>
                      <a:pt x="86" y="104"/>
                      <a:pt x="86" y="101"/>
                    </a:cubicBezTo>
                    <a:cubicBezTo>
                      <a:pt x="87" y="100"/>
                      <a:pt x="86" y="97"/>
                      <a:pt x="87" y="96"/>
                    </a:cubicBezTo>
                    <a:cubicBezTo>
                      <a:pt x="88" y="94"/>
                      <a:pt x="90" y="94"/>
                      <a:pt x="90" y="92"/>
                    </a:cubicBezTo>
                    <a:cubicBezTo>
                      <a:pt x="91" y="90"/>
                      <a:pt x="89" y="88"/>
                      <a:pt x="89" y="86"/>
                    </a:cubicBezTo>
                    <a:cubicBezTo>
                      <a:pt x="88" y="82"/>
                      <a:pt x="90" y="78"/>
                      <a:pt x="91" y="74"/>
                    </a:cubicBezTo>
                    <a:cubicBezTo>
                      <a:pt x="91" y="72"/>
                      <a:pt x="90" y="69"/>
                      <a:pt x="91" y="67"/>
                    </a:cubicBezTo>
                    <a:cubicBezTo>
                      <a:pt x="92" y="65"/>
                      <a:pt x="94" y="64"/>
                      <a:pt x="96" y="63"/>
                    </a:cubicBezTo>
                    <a:cubicBezTo>
                      <a:pt x="100" y="63"/>
                      <a:pt x="103" y="61"/>
                      <a:pt x="108" y="61"/>
                    </a:cubicBezTo>
                    <a:cubicBezTo>
                      <a:pt x="108" y="61"/>
                      <a:pt x="109" y="61"/>
                      <a:pt x="110" y="62"/>
                    </a:cubicBezTo>
                    <a:cubicBezTo>
                      <a:pt x="110" y="57"/>
                      <a:pt x="110" y="52"/>
                      <a:pt x="107" y="50"/>
                    </a:cubicBezTo>
                    <a:close/>
                  </a:path>
                </a:pathLst>
              </a:custGeom>
              <a:grpFill/>
              <a:ln w="7620" cap="rnd">
                <a:solidFill>
                  <a:srgbClr val="A5A5A5"/>
                </a:solidFill>
                <a:prstDash val="solid"/>
                <a:round/>
                <a:headEnd/>
                <a:tailEnd/>
              </a:ln>
            </p:spPr>
            <p:txBody>
              <a:bodyPr vert="horz" wrap="square" lIns="84406" tIns="42203" rIns="84406" bIns="42203" numCol="1" anchor="t" anchorCtr="0" compatLnSpc="1">
                <a:prstTxWarp prst="textNoShape">
                  <a:avLst/>
                </a:prstTxWarp>
              </a:bodyPr>
              <a:lstStyle/>
              <a:p>
                <a:endParaRPr lang="ja-JP" altLang="en-US" sz="1662" b="1">
                  <a:latin typeface="BIZ UDPゴシック" panose="020B0400000000000000" pitchFamily="50" charset="-128"/>
                  <a:ea typeface="BIZ UDPゴシック" panose="020B0400000000000000" pitchFamily="50" charset="-128"/>
                </a:endParaRPr>
              </a:p>
            </p:txBody>
          </p:sp>
          <p:sp>
            <p:nvSpPr>
              <p:cNvPr id="185" name="Freeform 70">
                <a:extLst>
                  <a:ext uri="{FF2B5EF4-FFF2-40B4-BE49-F238E27FC236}">
                    <a16:creationId xmlns:a16="http://schemas.microsoft.com/office/drawing/2014/main" id="{F019DF33-F179-48EE-B61E-916DA21230B0}"/>
                  </a:ext>
                </a:extLst>
              </p:cNvPr>
              <p:cNvSpPr>
                <a:spLocks/>
              </p:cNvSpPr>
              <p:nvPr/>
            </p:nvSpPr>
            <p:spPr bwMode="auto">
              <a:xfrm>
                <a:off x="6319838" y="4495800"/>
                <a:ext cx="577850" cy="536575"/>
              </a:xfrm>
              <a:custGeom>
                <a:avLst/>
                <a:gdLst>
                  <a:gd name="T0" fmla="*/ 85 w 154"/>
                  <a:gd name="T1" fmla="*/ 14 h 143"/>
                  <a:gd name="T2" fmla="*/ 80 w 154"/>
                  <a:gd name="T3" fmla="*/ 21 h 143"/>
                  <a:gd name="T4" fmla="*/ 67 w 154"/>
                  <a:gd name="T5" fmla="*/ 24 h 143"/>
                  <a:gd name="T6" fmla="*/ 65 w 154"/>
                  <a:gd name="T7" fmla="*/ 18 h 143"/>
                  <a:gd name="T8" fmla="*/ 59 w 154"/>
                  <a:gd name="T9" fmla="*/ 16 h 143"/>
                  <a:gd name="T10" fmla="*/ 49 w 154"/>
                  <a:gd name="T11" fmla="*/ 19 h 143"/>
                  <a:gd name="T12" fmla="*/ 39 w 154"/>
                  <a:gd name="T13" fmla="*/ 19 h 143"/>
                  <a:gd name="T14" fmla="*/ 35 w 154"/>
                  <a:gd name="T15" fmla="*/ 12 h 143"/>
                  <a:gd name="T16" fmla="*/ 25 w 154"/>
                  <a:gd name="T17" fmla="*/ 15 h 143"/>
                  <a:gd name="T18" fmla="*/ 20 w 154"/>
                  <a:gd name="T19" fmla="*/ 8 h 143"/>
                  <a:gd name="T20" fmla="*/ 17 w 154"/>
                  <a:gd name="T21" fmla="*/ 5 h 143"/>
                  <a:gd name="T22" fmla="*/ 11 w 154"/>
                  <a:gd name="T23" fmla="*/ 11 h 143"/>
                  <a:gd name="T24" fmla="*/ 6 w 154"/>
                  <a:gd name="T25" fmla="*/ 18 h 143"/>
                  <a:gd name="T26" fmla="*/ 3 w 154"/>
                  <a:gd name="T27" fmla="*/ 27 h 143"/>
                  <a:gd name="T28" fmla="*/ 2 w 154"/>
                  <a:gd name="T29" fmla="*/ 31 h 143"/>
                  <a:gd name="T30" fmla="*/ 5 w 154"/>
                  <a:gd name="T31" fmla="*/ 35 h 143"/>
                  <a:gd name="T32" fmla="*/ 10 w 154"/>
                  <a:gd name="T33" fmla="*/ 31 h 143"/>
                  <a:gd name="T34" fmla="*/ 12 w 154"/>
                  <a:gd name="T35" fmla="*/ 33 h 143"/>
                  <a:gd name="T36" fmla="*/ 14 w 154"/>
                  <a:gd name="T37" fmla="*/ 36 h 143"/>
                  <a:gd name="T38" fmla="*/ 18 w 154"/>
                  <a:gd name="T39" fmla="*/ 49 h 143"/>
                  <a:gd name="T40" fmla="*/ 21 w 154"/>
                  <a:gd name="T41" fmla="*/ 66 h 143"/>
                  <a:gd name="T42" fmla="*/ 24 w 154"/>
                  <a:gd name="T43" fmla="*/ 79 h 143"/>
                  <a:gd name="T44" fmla="*/ 29 w 154"/>
                  <a:gd name="T45" fmla="*/ 87 h 143"/>
                  <a:gd name="T46" fmla="*/ 35 w 154"/>
                  <a:gd name="T47" fmla="*/ 92 h 143"/>
                  <a:gd name="T48" fmla="*/ 37 w 154"/>
                  <a:gd name="T49" fmla="*/ 98 h 143"/>
                  <a:gd name="T50" fmla="*/ 43 w 154"/>
                  <a:gd name="T51" fmla="*/ 103 h 143"/>
                  <a:gd name="T52" fmla="*/ 48 w 154"/>
                  <a:gd name="T53" fmla="*/ 102 h 143"/>
                  <a:gd name="T54" fmla="*/ 51 w 154"/>
                  <a:gd name="T55" fmla="*/ 109 h 143"/>
                  <a:gd name="T56" fmla="*/ 51 w 154"/>
                  <a:gd name="T57" fmla="*/ 122 h 143"/>
                  <a:gd name="T58" fmla="*/ 49 w 154"/>
                  <a:gd name="T59" fmla="*/ 132 h 143"/>
                  <a:gd name="T60" fmla="*/ 56 w 154"/>
                  <a:gd name="T61" fmla="*/ 139 h 143"/>
                  <a:gd name="T62" fmla="*/ 61 w 154"/>
                  <a:gd name="T63" fmla="*/ 139 h 143"/>
                  <a:gd name="T64" fmla="*/ 68 w 154"/>
                  <a:gd name="T65" fmla="*/ 141 h 143"/>
                  <a:gd name="T66" fmla="*/ 70 w 154"/>
                  <a:gd name="T67" fmla="*/ 136 h 143"/>
                  <a:gd name="T68" fmla="*/ 73 w 154"/>
                  <a:gd name="T69" fmla="*/ 127 h 143"/>
                  <a:gd name="T70" fmla="*/ 80 w 154"/>
                  <a:gd name="T71" fmla="*/ 117 h 143"/>
                  <a:gd name="T72" fmla="*/ 81 w 154"/>
                  <a:gd name="T73" fmla="*/ 108 h 143"/>
                  <a:gd name="T74" fmla="*/ 76 w 154"/>
                  <a:gd name="T75" fmla="*/ 96 h 143"/>
                  <a:gd name="T76" fmla="*/ 91 w 154"/>
                  <a:gd name="T77" fmla="*/ 95 h 143"/>
                  <a:gd name="T78" fmla="*/ 103 w 154"/>
                  <a:gd name="T79" fmla="*/ 97 h 143"/>
                  <a:gd name="T80" fmla="*/ 107 w 154"/>
                  <a:gd name="T81" fmla="*/ 101 h 143"/>
                  <a:gd name="T82" fmla="*/ 118 w 154"/>
                  <a:gd name="T83" fmla="*/ 103 h 143"/>
                  <a:gd name="T84" fmla="*/ 131 w 154"/>
                  <a:gd name="T85" fmla="*/ 100 h 143"/>
                  <a:gd name="T86" fmla="*/ 134 w 154"/>
                  <a:gd name="T87" fmla="*/ 95 h 143"/>
                  <a:gd name="T88" fmla="*/ 146 w 154"/>
                  <a:gd name="T89" fmla="*/ 60 h 143"/>
                  <a:gd name="T90" fmla="*/ 146 w 154"/>
                  <a:gd name="T91" fmla="*/ 41 h 143"/>
                  <a:gd name="T92" fmla="*/ 130 w 154"/>
                  <a:gd name="T93" fmla="*/ 34 h 143"/>
                  <a:gd name="T94" fmla="*/ 125 w 154"/>
                  <a:gd name="T95" fmla="*/ 32 h 143"/>
                  <a:gd name="T96" fmla="*/ 120 w 154"/>
                  <a:gd name="T97" fmla="*/ 27 h 143"/>
                  <a:gd name="T98" fmla="*/ 114 w 154"/>
                  <a:gd name="T99" fmla="*/ 23 h 143"/>
                  <a:gd name="T100" fmla="*/ 110 w 154"/>
                  <a:gd name="T101" fmla="*/ 19 h 143"/>
                  <a:gd name="T102" fmla="*/ 109 w 154"/>
                  <a:gd name="T103" fmla="*/ 8 h 143"/>
                  <a:gd name="T104" fmla="*/ 100 w 154"/>
                  <a:gd name="T105" fmla="*/ 7 h 143"/>
                  <a:gd name="T106" fmla="*/ 91 w 154"/>
                  <a:gd name="T107" fmla="*/ 5 h 143"/>
                  <a:gd name="T108" fmla="*/ 86 w 154"/>
                  <a:gd name="T109" fmla="*/ 1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4" h="143">
                    <a:moveTo>
                      <a:pt x="86" y="10"/>
                    </a:moveTo>
                    <a:cubicBezTo>
                      <a:pt x="85" y="12"/>
                      <a:pt x="86" y="13"/>
                      <a:pt x="85" y="14"/>
                    </a:cubicBezTo>
                    <a:cubicBezTo>
                      <a:pt x="84" y="15"/>
                      <a:pt x="82" y="15"/>
                      <a:pt x="81" y="15"/>
                    </a:cubicBezTo>
                    <a:cubicBezTo>
                      <a:pt x="80" y="17"/>
                      <a:pt x="80" y="19"/>
                      <a:pt x="80" y="21"/>
                    </a:cubicBezTo>
                    <a:cubicBezTo>
                      <a:pt x="79" y="24"/>
                      <a:pt x="80" y="24"/>
                      <a:pt x="78" y="24"/>
                    </a:cubicBezTo>
                    <a:cubicBezTo>
                      <a:pt x="76" y="25"/>
                      <a:pt x="69" y="25"/>
                      <a:pt x="67" y="24"/>
                    </a:cubicBezTo>
                    <a:cubicBezTo>
                      <a:pt x="67" y="23"/>
                      <a:pt x="68" y="21"/>
                      <a:pt x="68" y="20"/>
                    </a:cubicBezTo>
                    <a:cubicBezTo>
                      <a:pt x="67" y="18"/>
                      <a:pt x="67" y="19"/>
                      <a:pt x="65" y="18"/>
                    </a:cubicBezTo>
                    <a:cubicBezTo>
                      <a:pt x="65" y="18"/>
                      <a:pt x="65" y="17"/>
                      <a:pt x="64" y="16"/>
                    </a:cubicBezTo>
                    <a:cubicBezTo>
                      <a:pt x="62" y="15"/>
                      <a:pt x="61" y="16"/>
                      <a:pt x="59" y="16"/>
                    </a:cubicBezTo>
                    <a:cubicBezTo>
                      <a:pt x="58" y="16"/>
                      <a:pt x="54" y="15"/>
                      <a:pt x="53" y="16"/>
                    </a:cubicBezTo>
                    <a:cubicBezTo>
                      <a:pt x="51" y="17"/>
                      <a:pt x="52" y="19"/>
                      <a:pt x="49" y="19"/>
                    </a:cubicBezTo>
                    <a:cubicBezTo>
                      <a:pt x="48" y="18"/>
                      <a:pt x="47" y="16"/>
                      <a:pt x="45" y="16"/>
                    </a:cubicBezTo>
                    <a:cubicBezTo>
                      <a:pt x="42" y="15"/>
                      <a:pt x="38" y="15"/>
                      <a:pt x="39" y="19"/>
                    </a:cubicBezTo>
                    <a:cubicBezTo>
                      <a:pt x="35" y="20"/>
                      <a:pt x="37" y="16"/>
                      <a:pt x="37" y="14"/>
                    </a:cubicBezTo>
                    <a:cubicBezTo>
                      <a:pt x="37" y="13"/>
                      <a:pt x="36" y="12"/>
                      <a:pt x="35" y="12"/>
                    </a:cubicBezTo>
                    <a:cubicBezTo>
                      <a:pt x="33" y="12"/>
                      <a:pt x="33" y="14"/>
                      <a:pt x="32" y="15"/>
                    </a:cubicBezTo>
                    <a:cubicBezTo>
                      <a:pt x="31" y="16"/>
                      <a:pt x="27" y="15"/>
                      <a:pt x="25" y="15"/>
                    </a:cubicBezTo>
                    <a:cubicBezTo>
                      <a:pt x="20" y="15"/>
                      <a:pt x="23" y="14"/>
                      <a:pt x="22" y="11"/>
                    </a:cubicBezTo>
                    <a:cubicBezTo>
                      <a:pt x="21" y="9"/>
                      <a:pt x="20" y="9"/>
                      <a:pt x="20" y="8"/>
                    </a:cubicBezTo>
                    <a:cubicBezTo>
                      <a:pt x="20" y="7"/>
                      <a:pt x="21" y="6"/>
                      <a:pt x="21" y="5"/>
                    </a:cubicBezTo>
                    <a:cubicBezTo>
                      <a:pt x="21" y="0"/>
                      <a:pt x="18" y="4"/>
                      <a:pt x="17" y="5"/>
                    </a:cubicBezTo>
                    <a:cubicBezTo>
                      <a:pt x="15" y="7"/>
                      <a:pt x="12" y="5"/>
                      <a:pt x="11" y="8"/>
                    </a:cubicBezTo>
                    <a:cubicBezTo>
                      <a:pt x="10" y="9"/>
                      <a:pt x="11" y="10"/>
                      <a:pt x="11" y="11"/>
                    </a:cubicBezTo>
                    <a:cubicBezTo>
                      <a:pt x="10" y="12"/>
                      <a:pt x="7" y="12"/>
                      <a:pt x="6" y="11"/>
                    </a:cubicBezTo>
                    <a:cubicBezTo>
                      <a:pt x="6" y="13"/>
                      <a:pt x="6" y="16"/>
                      <a:pt x="6" y="18"/>
                    </a:cubicBezTo>
                    <a:cubicBezTo>
                      <a:pt x="9" y="17"/>
                      <a:pt x="10" y="20"/>
                      <a:pt x="8" y="22"/>
                    </a:cubicBezTo>
                    <a:cubicBezTo>
                      <a:pt x="7" y="24"/>
                      <a:pt x="5" y="25"/>
                      <a:pt x="3" y="27"/>
                    </a:cubicBezTo>
                    <a:cubicBezTo>
                      <a:pt x="2" y="28"/>
                      <a:pt x="1" y="29"/>
                      <a:pt x="0" y="31"/>
                    </a:cubicBezTo>
                    <a:cubicBezTo>
                      <a:pt x="1" y="31"/>
                      <a:pt x="1" y="31"/>
                      <a:pt x="2" y="31"/>
                    </a:cubicBezTo>
                    <a:cubicBezTo>
                      <a:pt x="2" y="32"/>
                      <a:pt x="1" y="34"/>
                      <a:pt x="2" y="35"/>
                    </a:cubicBezTo>
                    <a:cubicBezTo>
                      <a:pt x="3" y="36"/>
                      <a:pt x="5" y="35"/>
                      <a:pt x="5" y="35"/>
                    </a:cubicBezTo>
                    <a:cubicBezTo>
                      <a:pt x="5" y="34"/>
                      <a:pt x="5" y="32"/>
                      <a:pt x="6" y="32"/>
                    </a:cubicBezTo>
                    <a:cubicBezTo>
                      <a:pt x="6" y="31"/>
                      <a:pt x="9" y="31"/>
                      <a:pt x="10" y="31"/>
                    </a:cubicBezTo>
                    <a:cubicBezTo>
                      <a:pt x="10" y="33"/>
                      <a:pt x="7" y="35"/>
                      <a:pt x="10" y="35"/>
                    </a:cubicBezTo>
                    <a:cubicBezTo>
                      <a:pt x="11" y="35"/>
                      <a:pt x="12" y="34"/>
                      <a:pt x="12" y="33"/>
                    </a:cubicBezTo>
                    <a:cubicBezTo>
                      <a:pt x="13" y="33"/>
                      <a:pt x="14" y="32"/>
                      <a:pt x="16" y="33"/>
                    </a:cubicBezTo>
                    <a:cubicBezTo>
                      <a:pt x="16" y="35"/>
                      <a:pt x="15" y="35"/>
                      <a:pt x="14" y="36"/>
                    </a:cubicBezTo>
                    <a:cubicBezTo>
                      <a:pt x="14" y="38"/>
                      <a:pt x="16" y="39"/>
                      <a:pt x="16" y="41"/>
                    </a:cubicBezTo>
                    <a:cubicBezTo>
                      <a:pt x="17" y="45"/>
                      <a:pt x="14" y="48"/>
                      <a:pt x="18" y="49"/>
                    </a:cubicBezTo>
                    <a:cubicBezTo>
                      <a:pt x="22" y="51"/>
                      <a:pt x="23" y="52"/>
                      <a:pt x="22" y="56"/>
                    </a:cubicBezTo>
                    <a:cubicBezTo>
                      <a:pt x="22" y="59"/>
                      <a:pt x="21" y="62"/>
                      <a:pt x="21" y="66"/>
                    </a:cubicBezTo>
                    <a:cubicBezTo>
                      <a:pt x="21" y="69"/>
                      <a:pt x="20" y="72"/>
                      <a:pt x="21" y="75"/>
                    </a:cubicBezTo>
                    <a:cubicBezTo>
                      <a:pt x="22" y="77"/>
                      <a:pt x="23" y="78"/>
                      <a:pt x="24" y="79"/>
                    </a:cubicBezTo>
                    <a:cubicBezTo>
                      <a:pt x="26" y="81"/>
                      <a:pt x="26" y="83"/>
                      <a:pt x="27" y="85"/>
                    </a:cubicBezTo>
                    <a:cubicBezTo>
                      <a:pt x="27" y="85"/>
                      <a:pt x="28" y="86"/>
                      <a:pt x="29" y="87"/>
                    </a:cubicBezTo>
                    <a:cubicBezTo>
                      <a:pt x="30" y="88"/>
                      <a:pt x="29" y="88"/>
                      <a:pt x="31" y="88"/>
                    </a:cubicBezTo>
                    <a:cubicBezTo>
                      <a:pt x="33" y="88"/>
                      <a:pt x="34" y="90"/>
                      <a:pt x="35" y="92"/>
                    </a:cubicBezTo>
                    <a:cubicBezTo>
                      <a:pt x="36" y="93"/>
                      <a:pt x="36" y="95"/>
                      <a:pt x="36" y="96"/>
                    </a:cubicBezTo>
                    <a:cubicBezTo>
                      <a:pt x="36" y="97"/>
                      <a:pt x="36" y="97"/>
                      <a:pt x="37" y="98"/>
                    </a:cubicBezTo>
                    <a:cubicBezTo>
                      <a:pt x="37" y="99"/>
                      <a:pt x="37" y="100"/>
                      <a:pt x="37" y="101"/>
                    </a:cubicBezTo>
                    <a:cubicBezTo>
                      <a:pt x="38" y="103"/>
                      <a:pt x="41" y="103"/>
                      <a:pt x="43" y="103"/>
                    </a:cubicBezTo>
                    <a:cubicBezTo>
                      <a:pt x="44" y="103"/>
                      <a:pt x="45" y="104"/>
                      <a:pt x="46" y="104"/>
                    </a:cubicBezTo>
                    <a:cubicBezTo>
                      <a:pt x="47" y="103"/>
                      <a:pt x="47" y="102"/>
                      <a:pt x="48" y="102"/>
                    </a:cubicBezTo>
                    <a:cubicBezTo>
                      <a:pt x="50" y="102"/>
                      <a:pt x="51" y="105"/>
                      <a:pt x="51" y="107"/>
                    </a:cubicBezTo>
                    <a:cubicBezTo>
                      <a:pt x="51" y="108"/>
                      <a:pt x="51" y="109"/>
                      <a:pt x="51" y="109"/>
                    </a:cubicBezTo>
                    <a:cubicBezTo>
                      <a:pt x="50" y="111"/>
                      <a:pt x="50" y="111"/>
                      <a:pt x="50" y="112"/>
                    </a:cubicBezTo>
                    <a:cubicBezTo>
                      <a:pt x="47" y="116"/>
                      <a:pt x="52" y="118"/>
                      <a:pt x="51" y="122"/>
                    </a:cubicBezTo>
                    <a:cubicBezTo>
                      <a:pt x="51" y="124"/>
                      <a:pt x="50" y="126"/>
                      <a:pt x="50" y="128"/>
                    </a:cubicBezTo>
                    <a:cubicBezTo>
                      <a:pt x="49" y="129"/>
                      <a:pt x="49" y="131"/>
                      <a:pt x="49" y="132"/>
                    </a:cubicBezTo>
                    <a:cubicBezTo>
                      <a:pt x="50" y="135"/>
                      <a:pt x="52" y="135"/>
                      <a:pt x="53" y="136"/>
                    </a:cubicBezTo>
                    <a:cubicBezTo>
                      <a:pt x="54" y="138"/>
                      <a:pt x="54" y="140"/>
                      <a:pt x="56" y="139"/>
                    </a:cubicBezTo>
                    <a:cubicBezTo>
                      <a:pt x="58" y="139"/>
                      <a:pt x="57" y="138"/>
                      <a:pt x="58" y="138"/>
                    </a:cubicBezTo>
                    <a:cubicBezTo>
                      <a:pt x="59" y="137"/>
                      <a:pt x="59" y="138"/>
                      <a:pt x="61" y="139"/>
                    </a:cubicBezTo>
                    <a:cubicBezTo>
                      <a:pt x="62" y="139"/>
                      <a:pt x="64" y="140"/>
                      <a:pt x="65" y="141"/>
                    </a:cubicBezTo>
                    <a:cubicBezTo>
                      <a:pt x="66" y="142"/>
                      <a:pt x="68" y="143"/>
                      <a:pt x="68" y="141"/>
                    </a:cubicBezTo>
                    <a:cubicBezTo>
                      <a:pt x="69" y="140"/>
                      <a:pt x="68" y="139"/>
                      <a:pt x="68" y="139"/>
                    </a:cubicBezTo>
                    <a:cubicBezTo>
                      <a:pt x="69" y="137"/>
                      <a:pt x="69" y="137"/>
                      <a:pt x="70" y="136"/>
                    </a:cubicBezTo>
                    <a:cubicBezTo>
                      <a:pt x="71" y="135"/>
                      <a:pt x="72" y="133"/>
                      <a:pt x="73" y="132"/>
                    </a:cubicBezTo>
                    <a:cubicBezTo>
                      <a:pt x="75" y="129"/>
                      <a:pt x="73" y="129"/>
                      <a:pt x="73" y="127"/>
                    </a:cubicBezTo>
                    <a:cubicBezTo>
                      <a:pt x="73" y="125"/>
                      <a:pt x="75" y="125"/>
                      <a:pt x="77" y="125"/>
                    </a:cubicBezTo>
                    <a:cubicBezTo>
                      <a:pt x="81" y="124"/>
                      <a:pt x="79" y="120"/>
                      <a:pt x="80" y="117"/>
                    </a:cubicBezTo>
                    <a:cubicBezTo>
                      <a:pt x="81" y="115"/>
                      <a:pt x="84" y="116"/>
                      <a:pt x="84" y="113"/>
                    </a:cubicBezTo>
                    <a:cubicBezTo>
                      <a:pt x="84" y="111"/>
                      <a:pt x="83" y="109"/>
                      <a:pt x="81" y="108"/>
                    </a:cubicBezTo>
                    <a:cubicBezTo>
                      <a:pt x="80" y="106"/>
                      <a:pt x="80" y="104"/>
                      <a:pt x="78" y="102"/>
                    </a:cubicBezTo>
                    <a:cubicBezTo>
                      <a:pt x="77" y="100"/>
                      <a:pt x="76" y="98"/>
                      <a:pt x="76" y="96"/>
                    </a:cubicBezTo>
                    <a:cubicBezTo>
                      <a:pt x="76" y="92"/>
                      <a:pt x="83" y="93"/>
                      <a:pt x="87" y="93"/>
                    </a:cubicBezTo>
                    <a:cubicBezTo>
                      <a:pt x="89" y="93"/>
                      <a:pt x="89" y="94"/>
                      <a:pt x="91" y="95"/>
                    </a:cubicBezTo>
                    <a:cubicBezTo>
                      <a:pt x="92" y="95"/>
                      <a:pt x="94" y="96"/>
                      <a:pt x="96" y="96"/>
                    </a:cubicBezTo>
                    <a:cubicBezTo>
                      <a:pt x="98" y="96"/>
                      <a:pt x="101" y="94"/>
                      <a:pt x="103" y="97"/>
                    </a:cubicBezTo>
                    <a:cubicBezTo>
                      <a:pt x="103" y="98"/>
                      <a:pt x="103" y="99"/>
                      <a:pt x="104" y="100"/>
                    </a:cubicBezTo>
                    <a:cubicBezTo>
                      <a:pt x="105" y="100"/>
                      <a:pt x="106" y="100"/>
                      <a:pt x="107" y="101"/>
                    </a:cubicBezTo>
                    <a:cubicBezTo>
                      <a:pt x="109" y="102"/>
                      <a:pt x="110" y="106"/>
                      <a:pt x="113" y="106"/>
                    </a:cubicBezTo>
                    <a:cubicBezTo>
                      <a:pt x="115" y="107"/>
                      <a:pt x="116" y="103"/>
                      <a:pt x="118" y="103"/>
                    </a:cubicBezTo>
                    <a:cubicBezTo>
                      <a:pt x="120" y="102"/>
                      <a:pt x="123" y="103"/>
                      <a:pt x="125" y="103"/>
                    </a:cubicBezTo>
                    <a:cubicBezTo>
                      <a:pt x="127" y="102"/>
                      <a:pt x="129" y="100"/>
                      <a:pt x="131" y="100"/>
                    </a:cubicBezTo>
                    <a:cubicBezTo>
                      <a:pt x="132" y="100"/>
                      <a:pt x="133" y="100"/>
                      <a:pt x="133" y="100"/>
                    </a:cubicBezTo>
                    <a:cubicBezTo>
                      <a:pt x="134" y="98"/>
                      <a:pt x="134" y="97"/>
                      <a:pt x="134" y="95"/>
                    </a:cubicBezTo>
                    <a:cubicBezTo>
                      <a:pt x="134" y="88"/>
                      <a:pt x="132" y="81"/>
                      <a:pt x="137" y="75"/>
                    </a:cubicBezTo>
                    <a:cubicBezTo>
                      <a:pt x="141" y="71"/>
                      <a:pt x="143" y="65"/>
                      <a:pt x="146" y="60"/>
                    </a:cubicBezTo>
                    <a:cubicBezTo>
                      <a:pt x="148" y="56"/>
                      <a:pt x="154" y="53"/>
                      <a:pt x="153" y="48"/>
                    </a:cubicBezTo>
                    <a:cubicBezTo>
                      <a:pt x="152" y="45"/>
                      <a:pt x="148" y="42"/>
                      <a:pt x="146" y="41"/>
                    </a:cubicBezTo>
                    <a:cubicBezTo>
                      <a:pt x="143" y="38"/>
                      <a:pt x="140" y="37"/>
                      <a:pt x="136" y="36"/>
                    </a:cubicBezTo>
                    <a:cubicBezTo>
                      <a:pt x="133" y="36"/>
                      <a:pt x="132" y="35"/>
                      <a:pt x="130" y="34"/>
                    </a:cubicBezTo>
                    <a:cubicBezTo>
                      <a:pt x="129" y="34"/>
                      <a:pt x="128" y="33"/>
                      <a:pt x="128" y="32"/>
                    </a:cubicBezTo>
                    <a:cubicBezTo>
                      <a:pt x="127" y="32"/>
                      <a:pt x="126" y="32"/>
                      <a:pt x="125" y="32"/>
                    </a:cubicBezTo>
                    <a:cubicBezTo>
                      <a:pt x="124" y="31"/>
                      <a:pt x="124" y="30"/>
                      <a:pt x="123" y="29"/>
                    </a:cubicBezTo>
                    <a:cubicBezTo>
                      <a:pt x="122" y="29"/>
                      <a:pt x="121" y="28"/>
                      <a:pt x="120" y="27"/>
                    </a:cubicBezTo>
                    <a:cubicBezTo>
                      <a:pt x="119" y="26"/>
                      <a:pt x="117" y="25"/>
                      <a:pt x="117" y="23"/>
                    </a:cubicBezTo>
                    <a:cubicBezTo>
                      <a:pt x="116" y="23"/>
                      <a:pt x="115" y="23"/>
                      <a:pt x="114" y="23"/>
                    </a:cubicBezTo>
                    <a:cubicBezTo>
                      <a:pt x="114" y="22"/>
                      <a:pt x="115" y="20"/>
                      <a:pt x="114" y="19"/>
                    </a:cubicBezTo>
                    <a:cubicBezTo>
                      <a:pt x="113" y="19"/>
                      <a:pt x="110" y="19"/>
                      <a:pt x="110" y="19"/>
                    </a:cubicBezTo>
                    <a:cubicBezTo>
                      <a:pt x="109" y="17"/>
                      <a:pt x="110" y="14"/>
                      <a:pt x="110" y="12"/>
                    </a:cubicBezTo>
                    <a:cubicBezTo>
                      <a:pt x="110" y="11"/>
                      <a:pt x="110" y="9"/>
                      <a:pt x="109" y="8"/>
                    </a:cubicBezTo>
                    <a:cubicBezTo>
                      <a:pt x="109" y="8"/>
                      <a:pt x="105" y="7"/>
                      <a:pt x="105" y="7"/>
                    </a:cubicBezTo>
                    <a:cubicBezTo>
                      <a:pt x="103" y="7"/>
                      <a:pt x="102" y="7"/>
                      <a:pt x="100" y="7"/>
                    </a:cubicBezTo>
                    <a:cubicBezTo>
                      <a:pt x="98" y="7"/>
                      <a:pt x="98" y="6"/>
                      <a:pt x="97" y="6"/>
                    </a:cubicBezTo>
                    <a:cubicBezTo>
                      <a:pt x="95" y="5"/>
                      <a:pt x="93" y="5"/>
                      <a:pt x="91" y="5"/>
                    </a:cubicBezTo>
                    <a:cubicBezTo>
                      <a:pt x="91" y="6"/>
                      <a:pt x="90" y="7"/>
                      <a:pt x="89" y="8"/>
                    </a:cubicBezTo>
                    <a:cubicBezTo>
                      <a:pt x="88" y="9"/>
                      <a:pt x="86" y="10"/>
                      <a:pt x="86" y="10"/>
                    </a:cubicBezTo>
                    <a:close/>
                  </a:path>
                </a:pathLst>
              </a:custGeom>
              <a:grpFill/>
              <a:ln w="7620" cap="rnd">
                <a:solidFill>
                  <a:srgbClr val="A5A5A5"/>
                </a:solidFill>
                <a:prstDash val="solid"/>
                <a:round/>
                <a:headEnd/>
                <a:tailEnd/>
              </a:ln>
            </p:spPr>
            <p:txBody>
              <a:bodyPr vert="horz" wrap="square" lIns="84406" tIns="42203" rIns="84406" bIns="42203" numCol="1" anchor="t" anchorCtr="0" compatLnSpc="1">
                <a:prstTxWarp prst="textNoShape">
                  <a:avLst/>
                </a:prstTxWarp>
              </a:bodyPr>
              <a:lstStyle/>
              <a:p>
                <a:endParaRPr lang="ja-JP" altLang="en-US" sz="1662" b="1">
                  <a:latin typeface="BIZ UDPゴシック" panose="020B0400000000000000" pitchFamily="50" charset="-128"/>
                  <a:ea typeface="BIZ UDPゴシック" panose="020B0400000000000000" pitchFamily="50" charset="-128"/>
                </a:endParaRPr>
              </a:p>
            </p:txBody>
          </p:sp>
          <p:sp>
            <p:nvSpPr>
              <p:cNvPr id="186" name="Freeform 71">
                <a:extLst>
                  <a:ext uri="{FF2B5EF4-FFF2-40B4-BE49-F238E27FC236}">
                    <a16:creationId xmlns:a16="http://schemas.microsoft.com/office/drawing/2014/main" id="{E25C2500-CEAC-4A17-AB27-A26042788422}"/>
                  </a:ext>
                </a:extLst>
              </p:cNvPr>
              <p:cNvSpPr>
                <a:spLocks/>
              </p:cNvSpPr>
              <p:nvPr/>
            </p:nvSpPr>
            <p:spPr bwMode="auto">
              <a:xfrm>
                <a:off x="5600700" y="4349750"/>
                <a:ext cx="779462" cy="682625"/>
              </a:xfrm>
              <a:custGeom>
                <a:avLst/>
                <a:gdLst>
                  <a:gd name="T0" fmla="*/ 5 w 208"/>
                  <a:gd name="T1" fmla="*/ 38 h 182"/>
                  <a:gd name="T2" fmla="*/ 0 w 208"/>
                  <a:gd name="T3" fmla="*/ 48 h 182"/>
                  <a:gd name="T4" fmla="*/ 4 w 208"/>
                  <a:gd name="T5" fmla="*/ 56 h 182"/>
                  <a:gd name="T6" fmla="*/ 4 w 208"/>
                  <a:gd name="T7" fmla="*/ 91 h 182"/>
                  <a:gd name="T8" fmla="*/ 28 w 208"/>
                  <a:gd name="T9" fmla="*/ 91 h 182"/>
                  <a:gd name="T10" fmla="*/ 34 w 208"/>
                  <a:gd name="T11" fmla="*/ 95 h 182"/>
                  <a:gd name="T12" fmla="*/ 36 w 208"/>
                  <a:gd name="T13" fmla="*/ 107 h 182"/>
                  <a:gd name="T14" fmla="*/ 47 w 208"/>
                  <a:gd name="T15" fmla="*/ 112 h 182"/>
                  <a:gd name="T16" fmla="*/ 49 w 208"/>
                  <a:gd name="T17" fmla="*/ 127 h 182"/>
                  <a:gd name="T18" fmla="*/ 52 w 208"/>
                  <a:gd name="T19" fmla="*/ 133 h 182"/>
                  <a:gd name="T20" fmla="*/ 75 w 208"/>
                  <a:gd name="T21" fmla="*/ 135 h 182"/>
                  <a:gd name="T22" fmla="*/ 89 w 208"/>
                  <a:gd name="T23" fmla="*/ 134 h 182"/>
                  <a:gd name="T24" fmla="*/ 88 w 208"/>
                  <a:gd name="T25" fmla="*/ 144 h 182"/>
                  <a:gd name="T26" fmla="*/ 92 w 208"/>
                  <a:gd name="T27" fmla="*/ 153 h 182"/>
                  <a:gd name="T28" fmla="*/ 93 w 208"/>
                  <a:gd name="T29" fmla="*/ 168 h 182"/>
                  <a:gd name="T30" fmla="*/ 99 w 208"/>
                  <a:gd name="T31" fmla="*/ 175 h 182"/>
                  <a:gd name="T32" fmla="*/ 106 w 208"/>
                  <a:gd name="T33" fmla="*/ 180 h 182"/>
                  <a:gd name="T34" fmla="*/ 114 w 208"/>
                  <a:gd name="T35" fmla="*/ 179 h 182"/>
                  <a:gd name="T36" fmla="*/ 122 w 208"/>
                  <a:gd name="T37" fmla="*/ 177 h 182"/>
                  <a:gd name="T38" fmla="*/ 129 w 208"/>
                  <a:gd name="T39" fmla="*/ 179 h 182"/>
                  <a:gd name="T40" fmla="*/ 132 w 208"/>
                  <a:gd name="T41" fmla="*/ 173 h 182"/>
                  <a:gd name="T42" fmla="*/ 130 w 208"/>
                  <a:gd name="T43" fmla="*/ 164 h 182"/>
                  <a:gd name="T44" fmla="*/ 143 w 208"/>
                  <a:gd name="T45" fmla="*/ 156 h 182"/>
                  <a:gd name="T46" fmla="*/ 149 w 208"/>
                  <a:gd name="T47" fmla="*/ 147 h 182"/>
                  <a:gd name="T48" fmla="*/ 155 w 208"/>
                  <a:gd name="T49" fmla="*/ 138 h 182"/>
                  <a:gd name="T50" fmla="*/ 155 w 208"/>
                  <a:gd name="T51" fmla="*/ 125 h 182"/>
                  <a:gd name="T52" fmla="*/ 150 w 208"/>
                  <a:gd name="T53" fmla="*/ 101 h 182"/>
                  <a:gd name="T54" fmla="*/ 149 w 208"/>
                  <a:gd name="T55" fmla="*/ 91 h 182"/>
                  <a:gd name="T56" fmla="*/ 166 w 208"/>
                  <a:gd name="T57" fmla="*/ 88 h 182"/>
                  <a:gd name="T58" fmla="*/ 179 w 208"/>
                  <a:gd name="T59" fmla="*/ 83 h 182"/>
                  <a:gd name="T60" fmla="*/ 185 w 208"/>
                  <a:gd name="T61" fmla="*/ 74 h 182"/>
                  <a:gd name="T62" fmla="*/ 195 w 208"/>
                  <a:gd name="T63" fmla="*/ 66 h 182"/>
                  <a:gd name="T64" fmla="*/ 198 w 208"/>
                  <a:gd name="T65" fmla="*/ 50 h 182"/>
                  <a:gd name="T66" fmla="*/ 206 w 208"/>
                  <a:gd name="T67" fmla="*/ 45 h 182"/>
                  <a:gd name="T68" fmla="*/ 188 w 208"/>
                  <a:gd name="T69" fmla="*/ 29 h 182"/>
                  <a:gd name="T70" fmla="*/ 164 w 208"/>
                  <a:gd name="T71" fmla="*/ 27 h 182"/>
                  <a:gd name="T72" fmla="*/ 161 w 208"/>
                  <a:gd name="T73" fmla="*/ 40 h 182"/>
                  <a:gd name="T74" fmla="*/ 155 w 208"/>
                  <a:gd name="T75" fmla="*/ 51 h 182"/>
                  <a:gd name="T76" fmla="*/ 152 w 208"/>
                  <a:gd name="T77" fmla="*/ 26 h 182"/>
                  <a:gd name="T78" fmla="*/ 141 w 208"/>
                  <a:gd name="T79" fmla="*/ 15 h 182"/>
                  <a:gd name="T80" fmla="*/ 125 w 208"/>
                  <a:gd name="T81" fmla="*/ 18 h 182"/>
                  <a:gd name="T82" fmla="*/ 88 w 208"/>
                  <a:gd name="T83" fmla="*/ 18 h 182"/>
                  <a:gd name="T84" fmla="*/ 74 w 208"/>
                  <a:gd name="T85" fmla="*/ 11 h 182"/>
                  <a:gd name="T86" fmla="*/ 58 w 208"/>
                  <a:gd name="T87" fmla="*/ 1 h 182"/>
                  <a:gd name="T88" fmla="*/ 32 w 208"/>
                  <a:gd name="T89" fmla="*/ 15 h 182"/>
                  <a:gd name="T90" fmla="*/ 15 w 208"/>
                  <a:gd name="T91" fmla="*/ 15 h 182"/>
                  <a:gd name="T92" fmla="*/ 3 w 208"/>
                  <a:gd name="T93" fmla="*/ 23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8" h="182">
                    <a:moveTo>
                      <a:pt x="4" y="25"/>
                    </a:moveTo>
                    <a:cubicBezTo>
                      <a:pt x="5" y="27"/>
                      <a:pt x="6" y="28"/>
                      <a:pt x="5" y="30"/>
                    </a:cubicBezTo>
                    <a:cubicBezTo>
                      <a:pt x="4" y="33"/>
                      <a:pt x="5" y="35"/>
                      <a:pt x="5" y="38"/>
                    </a:cubicBezTo>
                    <a:cubicBezTo>
                      <a:pt x="4" y="39"/>
                      <a:pt x="3" y="39"/>
                      <a:pt x="2" y="39"/>
                    </a:cubicBezTo>
                    <a:cubicBezTo>
                      <a:pt x="0" y="39"/>
                      <a:pt x="0" y="39"/>
                      <a:pt x="0" y="40"/>
                    </a:cubicBezTo>
                    <a:cubicBezTo>
                      <a:pt x="0" y="42"/>
                      <a:pt x="0" y="46"/>
                      <a:pt x="0" y="48"/>
                    </a:cubicBezTo>
                    <a:cubicBezTo>
                      <a:pt x="1" y="49"/>
                      <a:pt x="1" y="49"/>
                      <a:pt x="2" y="49"/>
                    </a:cubicBezTo>
                    <a:cubicBezTo>
                      <a:pt x="3" y="49"/>
                      <a:pt x="5" y="49"/>
                      <a:pt x="5" y="51"/>
                    </a:cubicBezTo>
                    <a:cubicBezTo>
                      <a:pt x="6" y="52"/>
                      <a:pt x="6" y="56"/>
                      <a:pt x="4" y="56"/>
                    </a:cubicBezTo>
                    <a:cubicBezTo>
                      <a:pt x="4" y="61"/>
                      <a:pt x="3" y="66"/>
                      <a:pt x="4" y="72"/>
                    </a:cubicBezTo>
                    <a:cubicBezTo>
                      <a:pt x="4" y="75"/>
                      <a:pt x="5" y="78"/>
                      <a:pt x="5" y="82"/>
                    </a:cubicBezTo>
                    <a:cubicBezTo>
                      <a:pt x="5" y="83"/>
                      <a:pt x="3" y="89"/>
                      <a:pt x="4" y="91"/>
                    </a:cubicBezTo>
                    <a:cubicBezTo>
                      <a:pt x="5" y="92"/>
                      <a:pt x="10" y="91"/>
                      <a:pt x="11" y="91"/>
                    </a:cubicBezTo>
                    <a:cubicBezTo>
                      <a:pt x="13" y="91"/>
                      <a:pt x="15" y="91"/>
                      <a:pt x="18" y="91"/>
                    </a:cubicBezTo>
                    <a:cubicBezTo>
                      <a:pt x="21" y="91"/>
                      <a:pt x="25" y="91"/>
                      <a:pt x="28" y="91"/>
                    </a:cubicBezTo>
                    <a:cubicBezTo>
                      <a:pt x="30" y="92"/>
                      <a:pt x="32" y="91"/>
                      <a:pt x="33" y="91"/>
                    </a:cubicBezTo>
                    <a:cubicBezTo>
                      <a:pt x="35" y="91"/>
                      <a:pt x="34" y="91"/>
                      <a:pt x="34" y="93"/>
                    </a:cubicBezTo>
                    <a:cubicBezTo>
                      <a:pt x="34" y="93"/>
                      <a:pt x="34" y="95"/>
                      <a:pt x="34" y="95"/>
                    </a:cubicBezTo>
                    <a:cubicBezTo>
                      <a:pt x="34" y="97"/>
                      <a:pt x="33" y="98"/>
                      <a:pt x="33" y="99"/>
                    </a:cubicBezTo>
                    <a:cubicBezTo>
                      <a:pt x="33" y="101"/>
                      <a:pt x="34" y="101"/>
                      <a:pt x="34" y="102"/>
                    </a:cubicBezTo>
                    <a:cubicBezTo>
                      <a:pt x="35" y="104"/>
                      <a:pt x="35" y="106"/>
                      <a:pt x="36" y="107"/>
                    </a:cubicBezTo>
                    <a:cubicBezTo>
                      <a:pt x="36" y="108"/>
                      <a:pt x="37" y="109"/>
                      <a:pt x="38" y="110"/>
                    </a:cubicBezTo>
                    <a:cubicBezTo>
                      <a:pt x="39" y="111"/>
                      <a:pt x="40" y="111"/>
                      <a:pt x="41" y="111"/>
                    </a:cubicBezTo>
                    <a:cubicBezTo>
                      <a:pt x="43" y="110"/>
                      <a:pt x="46" y="109"/>
                      <a:pt x="47" y="112"/>
                    </a:cubicBezTo>
                    <a:cubicBezTo>
                      <a:pt x="47" y="114"/>
                      <a:pt x="47" y="116"/>
                      <a:pt x="47" y="118"/>
                    </a:cubicBezTo>
                    <a:cubicBezTo>
                      <a:pt x="44" y="118"/>
                      <a:pt x="47" y="121"/>
                      <a:pt x="47" y="122"/>
                    </a:cubicBezTo>
                    <a:cubicBezTo>
                      <a:pt x="48" y="124"/>
                      <a:pt x="47" y="126"/>
                      <a:pt x="49" y="127"/>
                    </a:cubicBezTo>
                    <a:cubicBezTo>
                      <a:pt x="50" y="127"/>
                      <a:pt x="51" y="126"/>
                      <a:pt x="51" y="128"/>
                    </a:cubicBezTo>
                    <a:cubicBezTo>
                      <a:pt x="51" y="128"/>
                      <a:pt x="51" y="130"/>
                      <a:pt x="51" y="130"/>
                    </a:cubicBezTo>
                    <a:cubicBezTo>
                      <a:pt x="52" y="131"/>
                      <a:pt x="52" y="132"/>
                      <a:pt x="52" y="133"/>
                    </a:cubicBezTo>
                    <a:cubicBezTo>
                      <a:pt x="53" y="135"/>
                      <a:pt x="53" y="134"/>
                      <a:pt x="55" y="134"/>
                    </a:cubicBezTo>
                    <a:cubicBezTo>
                      <a:pt x="59" y="134"/>
                      <a:pt x="64" y="135"/>
                      <a:pt x="69" y="135"/>
                    </a:cubicBezTo>
                    <a:cubicBezTo>
                      <a:pt x="71" y="135"/>
                      <a:pt x="73" y="135"/>
                      <a:pt x="75" y="135"/>
                    </a:cubicBezTo>
                    <a:cubicBezTo>
                      <a:pt x="77" y="135"/>
                      <a:pt x="78" y="134"/>
                      <a:pt x="80" y="134"/>
                    </a:cubicBezTo>
                    <a:cubicBezTo>
                      <a:pt x="82" y="134"/>
                      <a:pt x="84" y="133"/>
                      <a:pt x="85" y="133"/>
                    </a:cubicBezTo>
                    <a:cubicBezTo>
                      <a:pt x="87" y="133"/>
                      <a:pt x="88" y="133"/>
                      <a:pt x="89" y="134"/>
                    </a:cubicBezTo>
                    <a:cubicBezTo>
                      <a:pt x="89" y="135"/>
                      <a:pt x="90" y="137"/>
                      <a:pt x="90" y="138"/>
                    </a:cubicBezTo>
                    <a:cubicBezTo>
                      <a:pt x="90" y="139"/>
                      <a:pt x="88" y="139"/>
                      <a:pt x="88" y="141"/>
                    </a:cubicBezTo>
                    <a:cubicBezTo>
                      <a:pt x="87" y="142"/>
                      <a:pt x="88" y="143"/>
                      <a:pt x="88" y="144"/>
                    </a:cubicBezTo>
                    <a:cubicBezTo>
                      <a:pt x="88" y="145"/>
                      <a:pt x="87" y="146"/>
                      <a:pt x="87" y="148"/>
                    </a:cubicBezTo>
                    <a:cubicBezTo>
                      <a:pt x="87" y="148"/>
                      <a:pt x="87" y="149"/>
                      <a:pt x="88" y="150"/>
                    </a:cubicBezTo>
                    <a:cubicBezTo>
                      <a:pt x="89" y="151"/>
                      <a:pt x="91" y="151"/>
                      <a:pt x="92" y="153"/>
                    </a:cubicBezTo>
                    <a:cubicBezTo>
                      <a:pt x="92" y="155"/>
                      <a:pt x="92" y="156"/>
                      <a:pt x="91" y="157"/>
                    </a:cubicBezTo>
                    <a:cubicBezTo>
                      <a:pt x="89" y="159"/>
                      <a:pt x="87" y="162"/>
                      <a:pt x="87" y="165"/>
                    </a:cubicBezTo>
                    <a:cubicBezTo>
                      <a:pt x="87" y="169"/>
                      <a:pt x="90" y="167"/>
                      <a:pt x="93" y="168"/>
                    </a:cubicBezTo>
                    <a:cubicBezTo>
                      <a:pt x="94" y="168"/>
                      <a:pt x="94" y="169"/>
                      <a:pt x="96" y="169"/>
                    </a:cubicBezTo>
                    <a:cubicBezTo>
                      <a:pt x="97" y="169"/>
                      <a:pt x="99" y="169"/>
                      <a:pt x="99" y="170"/>
                    </a:cubicBezTo>
                    <a:cubicBezTo>
                      <a:pt x="100" y="172"/>
                      <a:pt x="99" y="174"/>
                      <a:pt x="99" y="175"/>
                    </a:cubicBezTo>
                    <a:cubicBezTo>
                      <a:pt x="99" y="176"/>
                      <a:pt x="100" y="177"/>
                      <a:pt x="101" y="177"/>
                    </a:cubicBezTo>
                    <a:cubicBezTo>
                      <a:pt x="102" y="178"/>
                      <a:pt x="102" y="177"/>
                      <a:pt x="103" y="177"/>
                    </a:cubicBezTo>
                    <a:cubicBezTo>
                      <a:pt x="106" y="177"/>
                      <a:pt x="104" y="181"/>
                      <a:pt x="106" y="180"/>
                    </a:cubicBezTo>
                    <a:cubicBezTo>
                      <a:pt x="107" y="178"/>
                      <a:pt x="107" y="177"/>
                      <a:pt x="109" y="177"/>
                    </a:cubicBezTo>
                    <a:cubicBezTo>
                      <a:pt x="111" y="177"/>
                      <a:pt x="112" y="177"/>
                      <a:pt x="112" y="179"/>
                    </a:cubicBezTo>
                    <a:cubicBezTo>
                      <a:pt x="113" y="179"/>
                      <a:pt x="113" y="179"/>
                      <a:pt x="114" y="179"/>
                    </a:cubicBezTo>
                    <a:cubicBezTo>
                      <a:pt x="117" y="178"/>
                      <a:pt x="115" y="179"/>
                      <a:pt x="116" y="180"/>
                    </a:cubicBezTo>
                    <a:cubicBezTo>
                      <a:pt x="117" y="182"/>
                      <a:pt x="120" y="181"/>
                      <a:pt x="121" y="181"/>
                    </a:cubicBezTo>
                    <a:cubicBezTo>
                      <a:pt x="122" y="179"/>
                      <a:pt x="122" y="178"/>
                      <a:pt x="122" y="177"/>
                    </a:cubicBezTo>
                    <a:cubicBezTo>
                      <a:pt x="124" y="177"/>
                      <a:pt x="125" y="176"/>
                      <a:pt x="127" y="177"/>
                    </a:cubicBezTo>
                    <a:cubicBezTo>
                      <a:pt x="128" y="177"/>
                      <a:pt x="127" y="177"/>
                      <a:pt x="128" y="177"/>
                    </a:cubicBezTo>
                    <a:cubicBezTo>
                      <a:pt x="128" y="178"/>
                      <a:pt x="128" y="178"/>
                      <a:pt x="129" y="179"/>
                    </a:cubicBezTo>
                    <a:cubicBezTo>
                      <a:pt x="129" y="179"/>
                      <a:pt x="131" y="179"/>
                      <a:pt x="131" y="179"/>
                    </a:cubicBezTo>
                    <a:cubicBezTo>
                      <a:pt x="132" y="178"/>
                      <a:pt x="132" y="177"/>
                      <a:pt x="132" y="176"/>
                    </a:cubicBezTo>
                    <a:cubicBezTo>
                      <a:pt x="132" y="175"/>
                      <a:pt x="132" y="174"/>
                      <a:pt x="132" y="173"/>
                    </a:cubicBezTo>
                    <a:cubicBezTo>
                      <a:pt x="132" y="171"/>
                      <a:pt x="131" y="172"/>
                      <a:pt x="130" y="171"/>
                    </a:cubicBezTo>
                    <a:cubicBezTo>
                      <a:pt x="129" y="169"/>
                      <a:pt x="130" y="168"/>
                      <a:pt x="130" y="167"/>
                    </a:cubicBezTo>
                    <a:cubicBezTo>
                      <a:pt x="130" y="166"/>
                      <a:pt x="130" y="165"/>
                      <a:pt x="130" y="164"/>
                    </a:cubicBezTo>
                    <a:cubicBezTo>
                      <a:pt x="129" y="163"/>
                      <a:pt x="128" y="158"/>
                      <a:pt x="129" y="157"/>
                    </a:cubicBezTo>
                    <a:cubicBezTo>
                      <a:pt x="131" y="156"/>
                      <a:pt x="134" y="157"/>
                      <a:pt x="135" y="157"/>
                    </a:cubicBezTo>
                    <a:cubicBezTo>
                      <a:pt x="138" y="157"/>
                      <a:pt x="140" y="156"/>
                      <a:pt x="143" y="156"/>
                    </a:cubicBezTo>
                    <a:cubicBezTo>
                      <a:pt x="145" y="156"/>
                      <a:pt x="147" y="156"/>
                      <a:pt x="149" y="156"/>
                    </a:cubicBezTo>
                    <a:cubicBezTo>
                      <a:pt x="148" y="155"/>
                      <a:pt x="146" y="152"/>
                      <a:pt x="147" y="150"/>
                    </a:cubicBezTo>
                    <a:cubicBezTo>
                      <a:pt x="147" y="149"/>
                      <a:pt x="148" y="148"/>
                      <a:pt x="149" y="147"/>
                    </a:cubicBezTo>
                    <a:cubicBezTo>
                      <a:pt x="151" y="146"/>
                      <a:pt x="151" y="145"/>
                      <a:pt x="152" y="144"/>
                    </a:cubicBezTo>
                    <a:cubicBezTo>
                      <a:pt x="152" y="143"/>
                      <a:pt x="153" y="142"/>
                      <a:pt x="154" y="141"/>
                    </a:cubicBezTo>
                    <a:cubicBezTo>
                      <a:pt x="154" y="140"/>
                      <a:pt x="154" y="139"/>
                      <a:pt x="155" y="138"/>
                    </a:cubicBezTo>
                    <a:cubicBezTo>
                      <a:pt x="155" y="137"/>
                      <a:pt x="156" y="137"/>
                      <a:pt x="157" y="137"/>
                    </a:cubicBezTo>
                    <a:cubicBezTo>
                      <a:pt x="157" y="135"/>
                      <a:pt x="157" y="133"/>
                      <a:pt x="156" y="131"/>
                    </a:cubicBezTo>
                    <a:cubicBezTo>
                      <a:pt x="155" y="129"/>
                      <a:pt x="155" y="127"/>
                      <a:pt x="155" y="125"/>
                    </a:cubicBezTo>
                    <a:cubicBezTo>
                      <a:pt x="155" y="123"/>
                      <a:pt x="154" y="121"/>
                      <a:pt x="153" y="119"/>
                    </a:cubicBezTo>
                    <a:cubicBezTo>
                      <a:pt x="152" y="115"/>
                      <a:pt x="153" y="111"/>
                      <a:pt x="151" y="107"/>
                    </a:cubicBezTo>
                    <a:cubicBezTo>
                      <a:pt x="151" y="106"/>
                      <a:pt x="149" y="102"/>
                      <a:pt x="150" y="101"/>
                    </a:cubicBezTo>
                    <a:cubicBezTo>
                      <a:pt x="151" y="101"/>
                      <a:pt x="153" y="102"/>
                      <a:pt x="153" y="101"/>
                    </a:cubicBezTo>
                    <a:cubicBezTo>
                      <a:pt x="154" y="100"/>
                      <a:pt x="153" y="98"/>
                      <a:pt x="152" y="97"/>
                    </a:cubicBezTo>
                    <a:cubicBezTo>
                      <a:pt x="151" y="95"/>
                      <a:pt x="150" y="93"/>
                      <a:pt x="149" y="91"/>
                    </a:cubicBezTo>
                    <a:cubicBezTo>
                      <a:pt x="152" y="90"/>
                      <a:pt x="156" y="91"/>
                      <a:pt x="158" y="91"/>
                    </a:cubicBezTo>
                    <a:cubicBezTo>
                      <a:pt x="161" y="91"/>
                      <a:pt x="160" y="89"/>
                      <a:pt x="162" y="88"/>
                    </a:cubicBezTo>
                    <a:cubicBezTo>
                      <a:pt x="163" y="87"/>
                      <a:pt x="165" y="88"/>
                      <a:pt x="166" y="88"/>
                    </a:cubicBezTo>
                    <a:cubicBezTo>
                      <a:pt x="169" y="88"/>
                      <a:pt x="172" y="88"/>
                      <a:pt x="175" y="87"/>
                    </a:cubicBezTo>
                    <a:cubicBezTo>
                      <a:pt x="176" y="87"/>
                      <a:pt x="178" y="87"/>
                      <a:pt x="179" y="86"/>
                    </a:cubicBezTo>
                    <a:cubicBezTo>
                      <a:pt x="179" y="85"/>
                      <a:pt x="179" y="84"/>
                      <a:pt x="179" y="83"/>
                    </a:cubicBezTo>
                    <a:cubicBezTo>
                      <a:pt x="180" y="83"/>
                      <a:pt x="181" y="82"/>
                      <a:pt x="181" y="81"/>
                    </a:cubicBezTo>
                    <a:cubicBezTo>
                      <a:pt x="182" y="80"/>
                      <a:pt x="183" y="78"/>
                      <a:pt x="183" y="76"/>
                    </a:cubicBezTo>
                    <a:cubicBezTo>
                      <a:pt x="183" y="74"/>
                      <a:pt x="183" y="74"/>
                      <a:pt x="185" y="74"/>
                    </a:cubicBezTo>
                    <a:cubicBezTo>
                      <a:pt x="189" y="73"/>
                      <a:pt x="186" y="70"/>
                      <a:pt x="189" y="70"/>
                    </a:cubicBezTo>
                    <a:cubicBezTo>
                      <a:pt x="190" y="70"/>
                      <a:pt x="191" y="70"/>
                      <a:pt x="192" y="70"/>
                    </a:cubicBezTo>
                    <a:cubicBezTo>
                      <a:pt x="193" y="68"/>
                      <a:pt x="194" y="67"/>
                      <a:pt x="195" y="66"/>
                    </a:cubicBezTo>
                    <a:cubicBezTo>
                      <a:pt x="197" y="64"/>
                      <a:pt x="199" y="63"/>
                      <a:pt x="200" y="61"/>
                    </a:cubicBezTo>
                    <a:cubicBezTo>
                      <a:pt x="202" y="59"/>
                      <a:pt x="201" y="56"/>
                      <a:pt x="198" y="57"/>
                    </a:cubicBezTo>
                    <a:cubicBezTo>
                      <a:pt x="198" y="55"/>
                      <a:pt x="198" y="52"/>
                      <a:pt x="198" y="50"/>
                    </a:cubicBezTo>
                    <a:cubicBezTo>
                      <a:pt x="199" y="51"/>
                      <a:pt x="202" y="51"/>
                      <a:pt x="203" y="50"/>
                    </a:cubicBezTo>
                    <a:cubicBezTo>
                      <a:pt x="203" y="49"/>
                      <a:pt x="202" y="48"/>
                      <a:pt x="203" y="47"/>
                    </a:cubicBezTo>
                    <a:cubicBezTo>
                      <a:pt x="203" y="45"/>
                      <a:pt x="205" y="45"/>
                      <a:pt x="206" y="45"/>
                    </a:cubicBezTo>
                    <a:cubicBezTo>
                      <a:pt x="207" y="43"/>
                      <a:pt x="208" y="42"/>
                      <a:pt x="208" y="40"/>
                    </a:cubicBezTo>
                    <a:cubicBezTo>
                      <a:pt x="205" y="39"/>
                      <a:pt x="203" y="36"/>
                      <a:pt x="200" y="34"/>
                    </a:cubicBezTo>
                    <a:cubicBezTo>
                      <a:pt x="195" y="33"/>
                      <a:pt x="192" y="30"/>
                      <a:pt x="188" y="29"/>
                    </a:cubicBezTo>
                    <a:cubicBezTo>
                      <a:pt x="184" y="28"/>
                      <a:pt x="180" y="28"/>
                      <a:pt x="176" y="27"/>
                    </a:cubicBezTo>
                    <a:cubicBezTo>
                      <a:pt x="173" y="26"/>
                      <a:pt x="169" y="23"/>
                      <a:pt x="166" y="24"/>
                    </a:cubicBezTo>
                    <a:cubicBezTo>
                      <a:pt x="164" y="25"/>
                      <a:pt x="164" y="25"/>
                      <a:pt x="164" y="27"/>
                    </a:cubicBezTo>
                    <a:cubicBezTo>
                      <a:pt x="164" y="27"/>
                      <a:pt x="165" y="29"/>
                      <a:pt x="164" y="29"/>
                    </a:cubicBezTo>
                    <a:cubicBezTo>
                      <a:pt x="164" y="30"/>
                      <a:pt x="163" y="30"/>
                      <a:pt x="162" y="31"/>
                    </a:cubicBezTo>
                    <a:cubicBezTo>
                      <a:pt x="161" y="33"/>
                      <a:pt x="161" y="37"/>
                      <a:pt x="161" y="40"/>
                    </a:cubicBezTo>
                    <a:cubicBezTo>
                      <a:pt x="161" y="43"/>
                      <a:pt x="163" y="46"/>
                      <a:pt x="162" y="49"/>
                    </a:cubicBezTo>
                    <a:cubicBezTo>
                      <a:pt x="162" y="51"/>
                      <a:pt x="162" y="51"/>
                      <a:pt x="159" y="51"/>
                    </a:cubicBezTo>
                    <a:cubicBezTo>
                      <a:pt x="158" y="51"/>
                      <a:pt x="157" y="51"/>
                      <a:pt x="155" y="51"/>
                    </a:cubicBezTo>
                    <a:cubicBezTo>
                      <a:pt x="155" y="47"/>
                      <a:pt x="156" y="43"/>
                      <a:pt x="156" y="39"/>
                    </a:cubicBezTo>
                    <a:cubicBezTo>
                      <a:pt x="156" y="35"/>
                      <a:pt x="153" y="34"/>
                      <a:pt x="152" y="30"/>
                    </a:cubicBezTo>
                    <a:cubicBezTo>
                      <a:pt x="152" y="29"/>
                      <a:pt x="152" y="27"/>
                      <a:pt x="152" y="26"/>
                    </a:cubicBezTo>
                    <a:cubicBezTo>
                      <a:pt x="151" y="24"/>
                      <a:pt x="150" y="23"/>
                      <a:pt x="150" y="22"/>
                    </a:cubicBezTo>
                    <a:cubicBezTo>
                      <a:pt x="149" y="19"/>
                      <a:pt x="149" y="17"/>
                      <a:pt x="147" y="16"/>
                    </a:cubicBezTo>
                    <a:cubicBezTo>
                      <a:pt x="146" y="15"/>
                      <a:pt x="142" y="14"/>
                      <a:pt x="141" y="15"/>
                    </a:cubicBezTo>
                    <a:cubicBezTo>
                      <a:pt x="139" y="16"/>
                      <a:pt x="140" y="18"/>
                      <a:pt x="138" y="19"/>
                    </a:cubicBezTo>
                    <a:cubicBezTo>
                      <a:pt x="137" y="20"/>
                      <a:pt x="136" y="19"/>
                      <a:pt x="134" y="19"/>
                    </a:cubicBezTo>
                    <a:cubicBezTo>
                      <a:pt x="131" y="19"/>
                      <a:pt x="128" y="18"/>
                      <a:pt x="125" y="18"/>
                    </a:cubicBezTo>
                    <a:cubicBezTo>
                      <a:pt x="121" y="17"/>
                      <a:pt x="118" y="18"/>
                      <a:pt x="115" y="18"/>
                    </a:cubicBezTo>
                    <a:cubicBezTo>
                      <a:pt x="112" y="19"/>
                      <a:pt x="91" y="22"/>
                      <a:pt x="92" y="17"/>
                    </a:cubicBezTo>
                    <a:cubicBezTo>
                      <a:pt x="90" y="17"/>
                      <a:pt x="90" y="18"/>
                      <a:pt x="88" y="18"/>
                    </a:cubicBezTo>
                    <a:cubicBezTo>
                      <a:pt x="87" y="18"/>
                      <a:pt x="86" y="18"/>
                      <a:pt x="84" y="18"/>
                    </a:cubicBezTo>
                    <a:cubicBezTo>
                      <a:pt x="82" y="18"/>
                      <a:pt x="75" y="20"/>
                      <a:pt x="74" y="18"/>
                    </a:cubicBezTo>
                    <a:cubicBezTo>
                      <a:pt x="73" y="17"/>
                      <a:pt x="74" y="13"/>
                      <a:pt x="74" y="11"/>
                    </a:cubicBezTo>
                    <a:cubicBezTo>
                      <a:pt x="74" y="9"/>
                      <a:pt x="73" y="7"/>
                      <a:pt x="73" y="5"/>
                    </a:cubicBezTo>
                    <a:cubicBezTo>
                      <a:pt x="72" y="2"/>
                      <a:pt x="71" y="1"/>
                      <a:pt x="68" y="1"/>
                    </a:cubicBezTo>
                    <a:cubicBezTo>
                      <a:pt x="65" y="0"/>
                      <a:pt x="62" y="1"/>
                      <a:pt x="58" y="1"/>
                    </a:cubicBezTo>
                    <a:cubicBezTo>
                      <a:pt x="51" y="1"/>
                      <a:pt x="45" y="1"/>
                      <a:pt x="38" y="4"/>
                    </a:cubicBezTo>
                    <a:cubicBezTo>
                      <a:pt x="35" y="6"/>
                      <a:pt x="35" y="7"/>
                      <a:pt x="35" y="10"/>
                    </a:cubicBezTo>
                    <a:cubicBezTo>
                      <a:pt x="35" y="13"/>
                      <a:pt x="34" y="13"/>
                      <a:pt x="32" y="15"/>
                    </a:cubicBezTo>
                    <a:cubicBezTo>
                      <a:pt x="31" y="17"/>
                      <a:pt x="32" y="20"/>
                      <a:pt x="29" y="21"/>
                    </a:cubicBezTo>
                    <a:cubicBezTo>
                      <a:pt x="27" y="21"/>
                      <a:pt x="24" y="20"/>
                      <a:pt x="22" y="19"/>
                    </a:cubicBezTo>
                    <a:cubicBezTo>
                      <a:pt x="20" y="18"/>
                      <a:pt x="18" y="15"/>
                      <a:pt x="15" y="15"/>
                    </a:cubicBezTo>
                    <a:cubicBezTo>
                      <a:pt x="13" y="14"/>
                      <a:pt x="12" y="16"/>
                      <a:pt x="10" y="17"/>
                    </a:cubicBezTo>
                    <a:cubicBezTo>
                      <a:pt x="8" y="19"/>
                      <a:pt x="5" y="20"/>
                      <a:pt x="3" y="22"/>
                    </a:cubicBezTo>
                    <a:cubicBezTo>
                      <a:pt x="3" y="22"/>
                      <a:pt x="3" y="22"/>
                      <a:pt x="3" y="23"/>
                    </a:cubicBezTo>
                    <a:cubicBezTo>
                      <a:pt x="3" y="23"/>
                      <a:pt x="4" y="24"/>
                      <a:pt x="4" y="25"/>
                    </a:cubicBezTo>
                    <a:close/>
                  </a:path>
                </a:pathLst>
              </a:custGeom>
              <a:grpFill/>
              <a:ln w="7620" cap="rnd">
                <a:solidFill>
                  <a:srgbClr val="A5A5A5"/>
                </a:solidFill>
                <a:prstDash val="solid"/>
                <a:round/>
                <a:headEnd/>
                <a:tailEnd/>
              </a:ln>
            </p:spPr>
            <p:txBody>
              <a:bodyPr vert="horz" wrap="square" lIns="84406" tIns="42203" rIns="84406" bIns="42203" numCol="1" anchor="t" anchorCtr="0" compatLnSpc="1">
                <a:prstTxWarp prst="textNoShape">
                  <a:avLst/>
                </a:prstTxWarp>
              </a:bodyPr>
              <a:lstStyle/>
              <a:p>
                <a:endParaRPr lang="ja-JP" altLang="en-US" sz="1662" b="1">
                  <a:latin typeface="BIZ UDPゴシック" panose="020B0400000000000000" pitchFamily="50" charset="-128"/>
                  <a:ea typeface="BIZ UDPゴシック" panose="020B0400000000000000" pitchFamily="50" charset="-128"/>
                </a:endParaRPr>
              </a:p>
            </p:txBody>
          </p:sp>
          <p:sp>
            <p:nvSpPr>
              <p:cNvPr id="187" name="Freeform 72">
                <a:extLst>
                  <a:ext uri="{FF2B5EF4-FFF2-40B4-BE49-F238E27FC236}">
                    <a16:creationId xmlns:a16="http://schemas.microsoft.com/office/drawing/2014/main" id="{802D10A7-AF52-4240-A9D4-4855F15962C1}"/>
                  </a:ext>
                </a:extLst>
              </p:cNvPr>
              <p:cNvSpPr>
                <a:spLocks/>
              </p:cNvSpPr>
              <p:nvPr/>
            </p:nvSpPr>
            <p:spPr bwMode="auto">
              <a:xfrm>
                <a:off x="387351" y="8197850"/>
                <a:ext cx="1420812" cy="977900"/>
              </a:xfrm>
              <a:custGeom>
                <a:avLst/>
                <a:gdLst>
                  <a:gd name="T0" fmla="*/ 364 w 379"/>
                  <a:gd name="T1" fmla="*/ 116 h 261"/>
                  <a:gd name="T2" fmla="*/ 354 w 379"/>
                  <a:gd name="T3" fmla="*/ 103 h 261"/>
                  <a:gd name="T4" fmla="*/ 344 w 379"/>
                  <a:gd name="T5" fmla="*/ 103 h 261"/>
                  <a:gd name="T6" fmla="*/ 334 w 379"/>
                  <a:gd name="T7" fmla="*/ 107 h 261"/>
                  <a:gd name="T8" fmla="*/ 324 w 379"/>
                  <a:gd name="T9" fmla="*/ 97 h 261"/>
                  <a:gd name="T10" fmla="*/ 322 w 379"/>
                  <a:gd name="T11" fmla="*/ 79 h 261"/>
                  <a:gd name="T12" fmla="*/ 321 w 379"/>
                  <a:gd name="T13" fmla="*/ 70 h 261"/>
                  <a:gd name="T14" fmla="*/ 333 w 379"/>
                  <a:gd name="T15" fmla="*/ 64 h 261"/>
                  <a:gd name="T16" fmla="*/ 330 w 379"/>
                  <a:gd name="T17" fmla="*/ 46 h 261"/>
                  <a:gd name="T18" fmla="*/ 325 w 379"/>
                  <a:gd name="T19" fmla="*/ 36 h 261"/>
                  <a:gd name="T20" fmla="*/ 317 w 379"/>
                  <a:gd name="T21" fmla="*/ 33 h 261"/>
                  <a:gd name="T22" fmla="*/ 315 w 379"/>
                  <a:gd name="T23" fmla="*/ 24 h 261"/>
                  <a:gd name="T24" fmla="*/ 326 w 379"/>
                  <a:gd name="T25" fmla="*/ 11 h 261"/>
                  <a:gd name="T26" fmla="*/ 331 w 379"/>
                  <a:gd name="T27" fmla="*/ 3 h 261"/>
                  <a:gd name="T28" fmla="*/ 293 w 379"/>
                  <a:gd name="T29" fmla="*/ 7 h 261"/>
                  <a:gd name="T30" fmla="*/ 256 w 379"/>
                  <a:gd name="T31" fmla="*/ 9 h 261"/>
                  <a:gd name="T32" fmla="*/ 239 w 379"/>
                  <a:gd name="T33" fmla="*/ 24 h 261"/>
                  <a:gd name="T34" fmla="*/ 196 w 379"/>
                  <a:gd name="T35" fmla="*/ 34 h 261"/>
                  <a:gd name="T36" fmla="*/ 183 w 379"/>
                  <a:gd name="T37" fmla="*/ 60 h 261"/>
                  <a:gd name="T38" fmla="*/ 153 w 379"/>
                  <a:gd name="T39" fmla="*/ 75 h 261"/>
                  <a:gd name="T40" fmla="*/ 126 w 379"/>
                  <a:gd name="T41" fmla="*/ 66 h 261"/>
                  <a:gd name="T42" fmla="*/ 116 w 379"/>
                  <a:gd name="T43" fmla="*/ 54 h 261"/>
                  <a:gd name="T44" fmla="*/ 97 w 379"/>
                  <a:gd name="T45" fmla="*/ 57 h 261"/>
                  <a:gd name="T46" fmla="*/ 68 w 379"/>
                  <a:gd name="T47" fmla="*/ 65 h 261"/>
                  <a:gd name="T48" fmla="*/ 42 w 379"/>
                  <a:gd name="T49" fmla="*/ 70 h 261"/>
                  <a:gd name="T50" fmla="*/ 23 w 379"/>
                  <a:gd name="T51" fmla="*/ 92 h 261"/>
                  <a:gd name="T52" fmla="*/ 8 w 379"/>
                  <a:gd name="T53" fmla="*/ 100 h 261"/>
                  <a:gd name="T54" fmla="*/ 34 w 379"/>
                  <a:gd name="T55" fmla="*/ 111 h 261"/>
                  <a:gd name="T56" fmla="*/ 49 w 379"/>
                  <a:gd name="T57" fmla="*/ 125 h 261"/>
                  <a:gd name="T58" fmla="*/ 29 w 379"/>
                  <a:gd name="T59" fmla="*/ 151 h 261"/>
                  <a:gd name="T60" fmla="*/ 25 w 379"/>
                  <a:gd name="T61" fmla="*/ 191 h 261"/>
                  <a:gd name="T62" fmla="*/ 45 w 379"/>
                  <a:gd name="T63" fmla="*/ 209 h 261"/>
                  <a:gd name="T64" fmla="*/ 55 w 379"/>
                  <a:gd name="T65" fmla="*/ 237 h 261"/>
                  <a:gd name="T66" fmla="*/ 66 w 379"/>
                  <a:gd name="T67" fmla="*/ 260 h 261"/>
                  <a:gd name="T68" fmla="*/ 84 w 379"/>
                  <a:gd name="T69" fmla="*/ 254 h 261"/>
                  <a:gd name="T70" fmla="*/ 101 w 379"/>
                  <a:gd name="T71" fmla="*/ 248 h 261"/>
                  <a:gd name="T72" fmla="*/ 115 w 379"/>
                  <a:gd name="T73" fmla="*/ 242 h 261"/>
                  <a:gd name="T74" fmla="*/ 145 w 379"/>
                  <a:gd name="T75" fmla="*/ 254 h 261"/>
                  <a:gd name="T76" fmla="*/ 153 w 379"/>
                  <a:gd name="T77" fmla="*/ 236 h 261"/>
                  <a:gd name="T78" fmla="*/ 168 w 379"/>
                  <a:gd name="T79" fmla="*/ 226 h 261"/>
                  <a:gd name="T80" fmla="*/ 193 w 379"/>
                  <a:gd name="T81" fmla="*/ 220 h 261"/>
                  <a:gd name="T82" fmla="*/ 206 w 379"/>
                  <a:gd name="T83" fmla="*/ 224 h 261"/>
                  <a:gd name="T84" fmla="*/ 198 w 379"/>
                  <a:gd name="T85" fmla="*/ 249 h 261"/>
                  <a:gd name="T86" fmla="*/ 220 w 379"/>
                  <a:gd name="T87" fmla="*/ 239 h 261"/>
                  <a:gd name="T88" fmla="*/ 245 w 379"/>
                  <a:gd name="T89" fmla="*/ 229 h 261"/>
                  <a:gd name="T90" fmla="*/ 284 w 379"/>
                  <a:gd name="T91" fmla="*/ 233 h 261"/>
                  <a:gd name="T92" fmla="*/ 304 w 379"/>
                  <a:gd name="T93" fmla="*/ 224 h 261"/>
                  <a:gd name="T94" fmla="*/ 319 w 379"/>
                  <a:gd name="T95" fmla="*/ 217 h 261"/>
                  <a:gd name="T96" fmla="*/ 346 w 379"/>
                  <a:gd name="T97" fmla="*/ 197 h 261"/>
                  <a:gd name="T98" fmla="*/ 368 w 379"/>
                  <a:gd name="T99" fmla="*/ 196 h 261"/>
                  <a:gd name="T100" fmla="*/ 366 w 379"/>
                  <a:gd name="T101" fmla="*/ 155 h 261"/>
                  <a:gd name="T102" fmla="*/ 379 w 379"/>
                  <a:gd name="T103" fmla="*/ 124 h 261"/>
                  <a:gd name="T104" fmla="*/ 376 w 379"/>
                  <a:gd name="T105" fmla="*/ 115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9" h="261">
                    <a:moveTo>
                      <a:pt x="376" y="115"/>
                    </a:moveTo>
                    <a:cubicBezTo>
                      <a:pt x="374" y="115"/>
                      <a:pt x="372" y="116"/>
                      <a:pt x="371" y="116"/>
                    </a:cubicBezTo>
                    <a:cubicBezTo>
                      <a:pt x="369" y="116"/>
                      <a:pt x="366" y="117"/>
                      <a:pt x="364" y="116"/>
                    </a:cubicBezTo>
                    <a:cubicBezTo>
                      <a:pt x="362" y="115"/>
                      <a:pt x="361" y="110"/>
                      <a:pt x="360" y="107"/>
                    </a:cubicBezTo>
                    <a:cubicBezTo>
                      <a:pt x="360" y="106"/>
                      <a:pt x="360" y="104"/>
                      <a:pt x="359" y="103"/>
                    </a:cubicBezTo>
                    <a:cubicBezTo>
                      <a:pt x="358" y="102"/>
                      <a:pt x="355" y="102"/>
                      <a:pt x="354" y="103"/>
                    </a:cubicBezTo>
                    <a:cubicBezTo>
                      <a:pt x="352" y="103"/>
                      <a:pt x="352" y="103"/>
                      <a:pt x="350" y="102"/>
                    </a:cubicBezTo>
                    <a:cubicBezTo>
                      <a:pt x="349" y="102"/>
                      <a:pt x="350" y="101"/>
                      <a:pt x="348" y="102"/>
                    </a:cubicBezTo>
                    <a:cubicBezTo>
                      <a:pt x="347" y="102"/>
                      <a:pt x="345" y="102"/>
                      <a:pt x="344" y="103"/>
                    </a:cubicBezTo>
                    <a:cubicBezTo>
                      <a:pt x="343" y="103"/>
                      <a:pt x="341" y="104"/>
                      <a:pt x="339" y="105"/>
                    </a:cubicBezTo>
                    <a:cubicBezTo>
                      <a:pt x="338" y="106"/>
                      <a:pt x="337" y="108"/>
                      <a:pt x="336" y="108"/>
                    </a:cubicBezTo>
                    <a:cubicBezTo>
                      <a:pt x="335" y="108"/>
                      <a:pt x="334" y="107"/>
                      <a:pt x="334" y="107"/>
                    </a:cubicBezTo>
                    <a:cubicBezTo>
                      <a:pt x="332" y="106"/>
                      <a:pt x="331" y="105"/>
                      <a:pt x="329" y="104"/>
                    </a:cubicBezTo>
                    <a:cubicBezTo>
                      <a:pt x="328" y="104"/>
                      <a:pt x="326" y="103"/>
                      <a:pt x="325" y="101"/>
                    </a:cubicBezTo>
                    <a:cubicBezTo>
                      <a:pt x="324" y="100"/>
                      <a:pt x="324" y="99"/>
                      <a:pt x="324" y="97"/>
                    </a:cubicBezTo>
                    <a:cubicBezTo>
                      <a:pt x="324" y="96"/>
                      <a:pt x="323" y="94"/>
                      <a:pt x="323" y="93"/>
                    </a:cubicBezTo>
                    <a:cubicBezTo>
                      <a:pt x="322" y="90"/>
                      <a:pt x="322" y="87"/>
                      <a:pt x="322" y="84"/>
                    </a:cubicBezTo>
                    <a:cubicBezTo>
                      <a:pt x="322" y="82"/>
                      <a:pt x="322" y="80"/>
                      <a:pt x="322" y="79"/>
                    </a:cubicBezTo>
                    <a:cubicBezTo>
                      <a:pt x="321" y="77"/>
                      <a:pt x="320" y="78"/>
                      <a:pt x="318" y="78"/>
                    </a:cubicBezTo>
                    <a:cubicBezTo>
                      <a:pt x="316" y="78"/>
                      <a:pt x="314" y="74"/>
                      <a:pt x="316" y="72"/>
                    </a:cubicBezTo>
                    <a:cubicBezTo>
                      <a:pt x="317" y="70"/>
                      <a:pt x="319" y="70"/>
                      <a:pt x="321" y="70"/>
                    </a:cubicBezTo>
                    <a:cubicBezTo>
                      <a:pt x="322" y="70"/>
                      <a:pt x="323" y="69"/>
                      <a:pt x="324" y="68"/>
                    </a:cubicBezTo>
                    <a:cubicBezTo>
                      <a:pt x="326" y="67"/>
                      <a:pt x="327" y="67"/>
                      <a:pt x="328" y="67"/>
                    </a:cubicBezTo>
                    <a:cubicBezTo>
                      <a:pt x="330" y="67"/>
                      <a:pt x="332" y="66"/>
                      <a:pt x="333" y="64"/>
                    </a:cubicBezTo>
                    <a:cubicBezTo>
                      <a:pt x="333" y="62"/>
                      <a:pt x="331" y="61"/>
                      <a:pt x="331" y="59"/>
                    </a:cubicBezTo>
                    <a:cubicBezTo>
                      <a:pt x="330" y="56"/>
                      <a:pt x="333" y="53"/>
                      <a:pt x="331" y="50"/>
                    </a:cubicBezTo>
                    <a:cubicBezTo>
                      <a:pt x="331" y="49"/>
                      <a:pt x="329" y="48"/>
                      <a:pt x="330" y="46"/>
                    </a:cubicBezTo>
                    <a:cubicBezTo>
                      <a:pt x="330" y="44"/>
                      <a:pt x="330" y="41"/>
                      <a:pt x="329" y="39"/>
                    </a:cubicBezTo>
                    <a:cubicBezTo>
                      <a:pt x="329" y="37"/>
                      <a:pt x="328" y="36"/>
                      <a:pt x="327" y="35"/>
                    </a:cubicBezTo>
                    <a:cubicBezTo>
                      <a:pt x="326" y="35"/>
                      <a:pt x="326" y="36"/>
                      <a:pt x="325" y="36"/>
                    </a:cubicBezTo>
                    <a:cubicBezTo>
                      <a:pt x="324" y="36"/>
                      <a:pt x="323" y="36"/>
                      <a:pt x="322" y="36"/>
                    </a:cubicBezTo>
                    <a:cubicBezTo>
                      <a:pt x="321" y="36"/>
                      <a:pt x="318" y="36"/>
                      <a:pt x="317" y="36"/>
                    </a:cubicBezTo>
                    <a:cubicBezTo>
                      <a:pt x="317" y="35"/>
                      <a:pt x="317" y="34"/>
                      <a:pt x="317" y="33"/>
                    </a:cubicBezTo>
                    <a:cubicBezTo>
                      <a:pt x="316" y="32"/>
                      <a:pt x="316" y="32"/>
                      <a:pt x="315" y="31"/>
                    </a:cubicBezTo>
                    <a:cubicBezTo>
                      <a:pt x="315" y="30"/>
                      <a:pt x="314" y="29"/>
                      <a:pt x="314" y="27"/>
                    </a:cubicBezTo>
                    <a:cubicBezTo>
                      <a:pt x="314" y="25"/>
                      <a:pt x="314" y="25"/>
                      <a:pt x="315" y="24"/>
                    </a:cubicBezTo>
                    <a:cubicBezTo>
                      <a:pt x="316" y="23"/>
                      <a:pt x="317" y="23"/>
                      <a:pt x="318" y="22"/>
                    </a:cubicBezTo>
                    <a:cubicBezTo>
                      <a:pt x="319" y="21"/>
                      <a:pt x="321" y="19"/>
                      <a:pt x="322" y="18"/>
                    </a:cubicBezTo>
                    <a:cubicBezTo>
                      <a:pt x="324" y="16"/>
                      <a:pt x="323" y="13"/>
                      <a:pt x="326" y="11"/>
                    </a:cubicBezTo>
                    <a:cubicBezTo>
                      <a:pt x="327" y="10"/>
                      <a:pt x="329" y="10"/>
                      <a:pt x="330" y="9"/>
                    </a:cubicBezTo>
                    <a:cubicBezTo>
                      <a:pt x="332" y="8"/>
                      <a:pt x="332" y="8"/>
                      <a:pt x="332" y="6"/>
                    </a:cubicBezTo>
                    <a:cubicBezTo>
                      <a:pt x="331" y="5"/>
                      <a:pt x="331" y="4"/>
                      <a:pt x="331" y="3"/>
                    </a:cubicBezTo>
                    <a:cubicBezTo>
                      <a:pt x="330" y="2"/>
                      <a:pt x="330" y="1"/>
                      <a:pt x="329" y="0"/>
                    </a:cubicBezTo>
                    <a:cubicBezTo>
                      <a:pt x="328" y="1"/>
                      <a:pt x="328" y="1"/>
                      <a:pt x="327" y="1"/>
                    </a:cubicBezTo>
                    <a:cubicBezTo>
                      <a:pt x="316" y="4"/>
                      <a:pt x="305" y="7"/>
                      <a:pt x="293" y="7"/>
                    </a:cubicBezTo>
                    <a:cubicBezTo>
                      <a:pt x="289" y="7"/>
                      <a:pt x="284" y="7"/>
                      <a:pt x="280" y="4"/>
                    </a:cubicBezTo>
                    <a:cubicBezTo>
                      <a:pt x="279" y="3"/>
                      <a:pt x="276" y="1"/>
                      <a:pt x="274" y="2"/>
                    </a:cubicBezTo>
                    <a:cubicBezTo>
                      <a:pt x="269" y="4"/>
                      <a:pt x="262" y="11"/>
                      <a:pt x="256" y="9"/>
                    </a:cubicBezTo>
                    <a:cubicBezTo>
                      <a:pt x="253" y="8"/>
                      <a:pt x="254" y="7"/>
                      <a:pt x="251" y="10"/>
                    </a:cubicBezTo>
                    <a:cubicBezTo>
                      <a:pt x="250" y="12"/>
                      <a:pt x="249" y="13"/>
                      <a:pt x="247" y="15"/>
                    </a:cubicBezTo>
                    <a:cubicBezTo>
                      <a:pt x="245" y="18"/>
                      <a:pt x="243" y="22"/>
                      <a:pt x="239" y="24"/>
                    </a:cubicBezTo>
                    <a:cubicBezTo>
                      <a:pt x="236" y="26"/>
                      <a:pt x="232" y="26"/>
                      <a:pt x="228" y="28"/>
                    </a:cubicBezTo>
                    <a:cubicBezTo>
                      <a:pt x="225" y="31"/>
                      <a:pt x="220" y="29"/>
                      <a:pt x="217" y="27"/>
                    </a:cubicBezTo>
                    <a:cubicBezTo>
                      <a:pt x="208" y="22"/>
                      <a:pt x="202" y="28"/>
                      <a:pt x="196" y="34"/>
                    </a:cubicBezTo>
                    <a:cubicBezTo>
                      <a:pt x="193" y="37"/>
                      <a:pt x="191" y="41"/>
                      <a:pt x="189" y="44"/>
                    </a:cubicBezTo>
                    <a:cubicBezTo>
                      <a:pt x="187" y="47"/>
                      <a:pt x="183" y="48"/>
                      <a:pt x="180" y="49"/>
                    </a:cubicBezTo>
                    <a:cubicBezTo>
                      <a:pt x="183" y="50"/>
                      <a:pt x="185" y="58"/>
                      <a:pt x="183" y="60"/>
                    </a:cubicBezTo>
                    <a:cubicBezTo>
                      <a:pt x="179" y="64"/>
                      <a:pt x="173" y="63"/>
                      <a:pt x="169" y="66"/>
                    </a:cubicBezTo>
                    <a:cubicBezTo>
                      <a:pt x="172" y="72"/>
                      <a:pt x="170" y="75"/>
                      <a:pt x="163" y="77"/>
                    </a:cubicBezTo>
                    <a:cubicBezTo>
                      <a:pt x="158" y="79"/>
                      <a:pt x="158" y="76"/>
                      <a:pt x="153" y="75"/>
                    </a:cubicBezTo>
                    <a:cubicBezTo>
                      <a:pt x="150" y="75"/>
                      <a:pt x="147" y="76"/>
                      <a:pt x="144" y="76"/>
                    </a:cubicBezTo>
                    <a:cubicBezTo>
                      <a:pt x="140" y="76"/>
                      <a:pt x="137" y="74"/>
                      <a:pt x="133" y="72"/>
                    </a:cubicBezTo>
                    <a:cubicBezTo>
                      <a:pt x="131" y="71"/>
                      <a:pt x="124" y="70"/>
                      <a:pt x="126" y="66"/>
                    </a:cubicBezTo>
                    <a:cubicBezTo>
                      <a:pt x="128" y="63"/>
                      <a:pt x="137" y="62"/>
                      <a:pt x="134" y="57"/>
                    </a:cubicBezTo>
                    <a:cubicBezTo>
                      <a:pt x="133" y="55"/>
                      <a:pt x="129" y="48"/>
                      <a:pt x="127" y="47"/>
                    </a:cubicBezTo>
                    <a:cubicBezTo>
                      <a:pt x="124" y="49"/>
                      <a:pt x="121" y="55"/>
                      <a:pt x="116" y="54"/>
                    </a:cubicBezTo>
                    <a:cubicBezTo>
                      <a:pt x="115" y="54"/>
                      <a:pt x="115" y="52"/>
                      <a:pt x="113" y="51"/>
                    </a:cubicBezTo>
                    <a:cubicBezTo>
                      <a:pt x="111" y="51"/>
                      <a:pt x="109" y="51"/>
                      <a:pt x="108" y="52"/>
                    </a:cubicBezTo>
                    <a:cubicBezTo>
                      <a:pt x="104" y="53"/>
                      <a:pt x="101" y="56"/>
                      <a:pt x="97" y="57"/>
                    </a:cubicBezTo>
                    <a:cubicBezTo>
                      <a:pt x="95" y="60"/>
                      <a:pt x="97" y="64"/>
                      <a:pt x="94" y="67"/>
                    </a:cubicBezTo>
                    <a:cubicBezTo>
                      <a:pt x="87" y="73"/>
                      <a:pt x="86" y="57"/>
                      <a:pt x="80" y="59"/>
                    </a:cubicBezTo>
                    <a:cubicBezTo>
                      <a:pt x="76" y="60"/>
                      <a:pt x="73" y="65"/>
                      <a:pt x="68" y="65"/>
                    </a:cubicBezTo>
                    <a:cubicBezTo>
                      <a:pt x="62" y="65"/>
                      <a:pt x="59" y="63"/>
                      <a:pt x="53" y="66"/>
                    </a:cubicBezTo>
                    <a:cubicBezTo>
                      <a:pt x="52" y="67"/>
                      <a:pt x="50" y="69"/>
                      <a:pt x="49" y="69"/>
                    </a:cubicBezTo>
                    <a:cubicBezTo>
                      <a:pt x="47" y="70"/>
                      <a:pt x="45" y="69"/>
                      <a:pt x="42" y="70"/>
                    </a:cubicBezTo>
                    <a:cubicBezTo>
                      <a:pt x="40" y="70"/>
                      <a:pt x="35" y="73"/>
                      <a:pt x="34" y="75"/>
                    </a:cubicBezTo>
                    <a:cubicBezTo>
                      <a:pt x="32" y="79"/>
                      <a:pt x="31" y="82"/>
                      <a:pt x="28" y="85"/>
                    </a:cubicBezTo>
                    <a:cubicBezTo>
                      <a:pt x="26" y="87"/>
                      <a:pt x="26" y="90"/>
                      <a:pt x="23" y="92"/>
                    </a:cubicBezTo>
                    <a:cubicBezTo>
                      <a:pt x="16" y="97"/>
                      <a:pt x="10" y="88"/>
                      <a:pt x="3" y="92"/>
                    </a:cubicBezTo>
                    <a:cubicBezTo>
                      <a:pt x="0" y="94"/>
                      <a:pt x="8" y="94"/>
                      <a:pt x="9" y="94"/>
                    </a:cubicBezTo>
                    <a:cubicBezTo>
                      <a:pt x="13" y="96"/>
                      <a:pt x="10" y="99"/>
                      <a:pt x="8" y="100"/>
                    </a:cubicBezTo>
                    <a:cubicBezTo>
                      <a:pt x="4" y="103"/>
                      <a:pt x="16" y="112"/>
                      <a:pt x="17" y="115"/>
                    </a:cubicBezTo>
                    <a:cubicBezTo>
                      <a:pt x="19" y="119"/>
                      <a:pt x="22" y="117"/>
                      <a:pt x="24" y="114"/>
                    </a:cubicBezTo>
                    <a:cubicBezTo>
                      <a:pt x="27" y="112"/>
                      <a:pt x="31" y="114"/>
                      <a:pt x="34" y="111"/>
                    </a:cubicBezTo>
                    <a:cubicBezTo>
                      <a:pt x="36" y="107"/>
                      <a:pt x="39" y="105"/>
                      <a:pt x="41" y="110"/>
                    </a:cubicBezTo>
                    <a:cubicBezTo>
                      <a:pt x="41" y="112"/>
                      <a:pt x="45" y="115"/>
                      <a:pt x="46" y="116"/>
                    </a:cubicBezTo>
                    <a:cubicBezTo>
                      <a:pt x="50" y="117"/>
                      <a:pt x="50" y="122"/>
                      <a:pt x="49" y="125"/>
                    </a:cubicBezTo>
                    <a:cubicBezTo>
                      <a:pt x="49" y="129"/>
                      <a:pt x="46" y="128"/>
                      <a:pt x="45" y="131"/>
                    </a:cubicBezTo>
                    <a:cubicBezTo>
                      <a:pt x="44" y="134"/>
                      <a:pt x="44" y="138"/>
                      <a:pt x="41" y="141"/>
                    </a:cubicBezTo>
                    <a:cubicBezTo>
                      <a:pt x="37" y="145"/>
                      <a:pt x="32" y="148"/>
                      <a:pt x="29" y="151"/>
                    </a:cubicBezTo>
                    <a:cubicBezTo>
                      <a:pt x="24" y="156"/>
                      <a:pt x="14" y="162"/>
                      <a:pt x="22" y="168"/>
                    </a:cubicBezTo>
                    <a:cubicBezTo>
                      <a:pt x="25" y="170"/>
                      <a:pt x="28" y="174"/>
                      <a:pt x="28" y="178"/>
                    </a:cubicBezTo>
                    <a:cubicBezTo>
                      <a:pt x="28" y="183"/>
                      <a:pt x="24" y="187"/>
                      <a:pt x="25" y="191"/>
                    </a:cubicBezTo>
                    <a:cubicBezTo>
                      <a:pt x="25" y="195"/>
                      <a:pt x="30" y="197"/>
                      <a:pt x="32" y="200"/>
                    </a:cubicBezTo>
                    <a:cubicBezTo>
                      <a:pt x="33" y="203"/>
                      <a:pt x="35" y="210"/>
                      <a:pt x="38" y="204"/>
                    </a:cubicBezTo>
                    <a:cubicBezTo>
                      <a:pt x="39" y="207"/>
                      <a:pt x="43" y="207"/>
                      <a:pt x="45" y="209"/>
                    </a:cubicBezTo>
                    <a:cubicBezTo>
                      <a:pt x="47" y="212"/>
                      <a:pt x="52" y="209"/>
                      <a:pt x="55" y="211"/>
                    </a:cubicBezTo>
                    <a:cubicBezTo>
                      <a:pt x="60" y="216"/>
                      <a:pt x="58" y="222"/>
                      <a:pt x="54" y="227"/>
                    </a:cubicBezTo>
                    <a:cubicBezTo>
                      <a:pt x="53" y="230"/>
                      <a:pt x="51" y="235"/>
                      <a:pt x="55" y="237"/>
                    </a:cubicBezTo>
                    <a:cubicBezTo>
                      <a:pt x="58" y="239"/>
                      <a:pt x="56" y="243"/>
                      <a:pt x="57" y="246"/>
                    </a:cubicBezTo>
                    <a:cubicBezTo>
                      <a:pt x="59" y="249"/>
                      <a:pt x="61" y="251"/>
                      <a:pt x="61" y="255"/>
                    </a:cubicBezTo>
                    <a:cubicBezTo>
                      <a:pt x="61" y="258"/>
                      <a:pt x="62" y="261"/>
                      <a:pt x="66" y="260"/>
                    </a:cubicBezTo>
                    <a:cubicBezTo>
                      <a:pt x="66" y="258"/>
                      <a:pt x="64" y="253"/>
                      <a:pt x="68" y="253"/>
                    </a:cubicBezTo>
                    <a:cubicBezTo>
                      <a:pt x="72" y="253"/>
                      <a:pt x="70" y="250"/>
                      <a:pt x="74" y="251"/>
                    </a:cubicBezTo>
                    <a:cubicBezTo>
                      <a:pt x="77" y="252"/>
                      <a:pt x="80" y="253"/>
                      <a:pt x="84" y="254"/>
                    </a:cubicBezTo>
                    <a:cubicBezTo>
                      <a:pt x="87" y="255"/>
                      <a:pt x="90" y="253"/>
                      <a:pt x="93" y="253"/>
                    </a:cubicBezTo>
                    <a:cubicBezTo>
                      <a:pt x="97" y="253"/>
                      <a:pt x="95" y="250"/>
                      <a:pt x="98" y="249"/>
                    </a:cubicBezTo>
                    <a:cubicBezTo>
                      <a:pt x="99" y="248"/>
                      <a:pt x="100" y="249"/>
                      <a:pt x="101" y="248"/>
                    </a:cubicBezTo>
                    <a:cubicBezTo>
                      <a:pt x="102" y="245"/>
                      <a:pt x="102" y="243"/>
                      <a:pt x="105" y="242"/>
                    </a:cubicBezTo>
                    <a:cubicBezTo>
                      <a:pt x="108" y="241"/>
                      <a:pt x="110" y="241"/>
                      <a:pt x="111" y="238"/>
                    </a:cubicBezTo>
                    <a:cubicBezTo>
                      <a:pt x="113" y="239"/>
                      <a:pt x="113" y="241"/>
                      <a:pt x="115" y="242"/>
                    </a:cubicBezTo>
                    <a:cubicBezTo>
                      <a:pt x="117" y="242"/>
                      <a:pt x="118" y="242"/>
                      <a:pt x="120" y="243"/>
                    </a:cubicBezTo>
                    <a:cubicBezTo>
                      <a:pt x="122" y="244"/>
                      <a:pt x="121" y="247"/>
                      <a:pt x="122" y="249"/>
                    </a:cubicBezTo>
                    <a:cubicBezTo>
                      <a:pt x="126" y="260"/>
                      <a:pt x="137" y="259"/>
                      <a:pt x="145" y="254"/>
                    </a:cubicBezTo>
                    <a:cubicBezTo>
                      <a:pt x="150" y="251"/>
                      <a:pt x="151" y="252"/>
                      <a:pt x="151" y="247"/>
                    </a:cubicBezTo>
                    <a:cubicBezTo>
                      <a:pt x="151" y="245"/>
                      <a:pt x="152" y="244"/>
                      <a:pt x="152" y="242"/>
                    </a:cubicBezTo>
                    <a:cubicBezTo>
                      <a:pt x="153" y="240"/>
                      <a:pt x="152" y="238"/>
                      <a:pt x="153" y="236"/>
                    </a:cubicBezTo>
                    <a:cubicBezTo>
                      <a:pt x="153" y="232"/>
                      <a:pt x="155" y="229"/>
                      <a:pt x="155" y="225"/>
                    </a:cubicBezTo>
                    <a:cubicBezTo>
                      <a:pt x="155" y="222"/>
                      <a:pt x="156" y="219"/>
                      <a:pt x="160" y="220"/>
                    </a:cubicBezTo>
                    <a:cubicBezTo>
                      <a:pt x="162" y="221"/>
                      <a:pt x="166" y="228"/>
                      <a:pt x="168" y="226"/>
                    </a:cubicBezTo>
                    <a:cubicBezTo>
                      <a:pt x="171" y="224"/>
                      <a:pt x="174" y="222"/>
                      <a:pt x="176" y="219"/>
                    </a:cubicBezTo>
                    <a:cubicBezTo>
                      <a:pt x="180" y="217"/>
                      <a:pt x="179" y="210"/>
                      <a:pt x="185" y="214"/>
                    </a:cubicBezTo>
                    <a:cubicBezTo>
                      <a:pt x="188" y="216"/>
                      <a:pt x="189" y="219"/>
                      <a:pt x="193" y="220"/>
                    </a:cubicBezTo>
                    <a:cubicBezTo>
                      <a:pt x="195" y="220"/>
                      <a:pt x="200" y="218"/>
                      <a:pt x="201" y="218"/>
                    </a:cubicBezTo>
                    <a:cubicBezTo>
                      <a:pt x="203" y="219"/>
                      <a:pt x="201" y="221"/>
                      <a:pt x="202" y="222"/>
                    </a:cubicBezTo>
                    <a:cubicBezTo>
                      <a:pt x="203" y="223"/>
                      <a:pt x="205" y="223"/>
                      <a:pt x="206" y="224"/>
                    </a:cubicBezTo>
                    <a:cubicBezTo>
                      <a:pt x="209" y="226"/>
                      <a:pt x="202" y="229"/>
                      <a:pt x="202" y="231"/>
                    </a:cubicBezTo>
                    <a:cubicBezTo>
                      <a:pt x="202" y="235"/>
                      <a:pt x="203" y="238"/>
                      <a:pt x="203" y="242"/>
                    </a:cubicBezTo>
                    <a:cubicBezTo>
                      <a:pt x="202" y="245"/>
                      <a:pt x="198" y="246"/>
                      <a:pt x="198" y="249"/>
                    </a:cubicBezTo>
                    <a:cubicBezTo>
                      <a:pt x="198" y="253"/>
                      <a:pt x="204" y="250"/>
                      <a:pt x="205" y="248"/>
                    </a:cubicBezTo>
                    <a:cubicBezTo>
                      <a:pt x="208" y="245"/>
                      <a:pt x="210" y="241"/>
                      <a:pt x="215" y="240"/>
                    </a:cubicBezTo>
                    <a:cubicBezTo>
                      <a:pt x="217" y="239"/>
                      <a:pt x="218" y="240"/>
                      <a:pt x="220" y="239"/>
                    </a:cubicBezTo>
                    <a:cubicBezTo>
                      <a:pt x="222" y="238"/>
                      <a:pt x="221" y="237"/>
                      <a:pt x="224" y="237"/>
                    </a:cubicBezTo>
                    <a:cubicBezTo>
                      <a:pt x="228" y="236"/>
                      <a:pt x="232" y="234"/>
                      <a:pt x="236" y="234"/>
                    </a:cubicBezTo>
                    <a:cubicBezTo>
                      <a:pt x="241" y="234"/>
                      <a:pt x="241" y="230"/>
                      <a:pt x="245" y="229"/>
                    </a:cubicBezTo>
                    <a:cubicBezTo>
                      <a:pt x="250" y="227"/>
                      <a:pt x="255" y="228"/>
                      <a:pt x="259" y="227"/>
                    </a:cubicBezTo>
                    <a:cubicBezTo>
                      <a:pt x="263" y="226"/>
                      <a:pt x="271" y="228"/>
                      <a:pt x="274" y="229"/>
                    </a:cubicBezTo>
                    <a:cubicBezTo>
                      <a:pt x="277" y="230"/>
                      <a:pt x="282" y="234"/>
                      <a:pt x="284" y="233"/>
                    </a:cubicBezTo>
                    <a:cubicBezTo>
                      <a:pt x="287" y="231"/>
                      <a:pt x="284" y="229"/>
                      <a:pt x="289" y="229"/>
                    </a:cubicBezTo>
                    <a:cubicBezTo>
                      <a:pt x="293" y="230"/>
                      <a:pt x="296" y="234"/>
                      <a:pt x="300" y="233"/>
                    </a:cubicBezTo>
                    <a:cubicBezTo>
                      <a:pt x="303" y="233"/>
                      <a:pt x="302" y="226"/>
                      <a:pt x="304" y="224"/>
                    </a:cubicBezTo>
                    <a:cubicBezTo>
                      <a:pt x="305" y="222"/>
                      <a:pt x="307" y="222"/>
                      <a:pt x="309" y="220"/>
                    </a:cubicBezTo>
                    <a:cubicBezTo>
                      <a:pt x="309" y="219"/>
                      <a:pt x="309" y="218"/>
                      <a:pt x="310" y="217"/>
                    </a:cubicBezTo>
                    <a:cubicBezTo>
                      <a:pt x="312" y="214"/>
                      <a:pt x="316" y="219"/>
                      <a:pt x="319" y="217"/>
                    </a:cubicBezTo>
                    <a:cubicBezTo>
                      <a:pt x="326" y="213"/>
                      <a:pt x="319" y="201"/>
                      <a:pt x="330" y="201"/>
                    </a:cubicBezTo>
                    <a:cubicBezTo>
                      <a:pt x="333" y="201"/>
                      <a:pt x="336" y="204"/>
                      <a:pt x="339" y="204"/>
                    </a:cubicBezTo>
                    <a:cubicBezTo>
                      <a:pt x="344" y="204"/>
                      <a:pt x="343" y="199"/>
                      <a:pt x="346" y="197"/>
                    </a:cubicBezTo>
                    <a:cubicBezTo>
                      <a:pt x="349" y="198"/>
                      <a:pt x="350" y="199"/>
                      <a:pt x="353" y="197"/>
                    </a:cubicBezTo>
                    <a:cubicBezTo>
                      <a:pt x="355" y="196"/>
                      <a:pt x="356" y="196"/>
                      <a:pt x="358" y="198"/>
                    </a:cubicBezTo>
                    <a:cubicBezTo>
                      <a:pt x="359" y="199"/>
                      <a:pt x="367" y="197"/>
                      <a:pt x="368" y="196"/>
                    </a:cubicBezTo>
                    <a:cubicBezTo>
                      <a:pt x="370" y="194"/>
                      <a:pt x="365" y="189"/>
                      <a:pt x="366" y="186"/>
                    </a:cubicBezTo>
                    <a:cubicBezTo>
                      <a:pt x="367" y="183"/>
                      <a:pt x="367" y="179"/>
                      <a:pt x="367" y="176"/>
                    </a:cubicBezTo>
                    <a:cubicBezTo>
                      <a:pt x="368" y="169"/>
                      <a:pt x="365" y="162"/>
                      <a:pt x="366" y="155"/>
                    </a:cubicBezTo>
                    <a:cubicBezTo>
                      <a:pt x="368" y="148"/>
                      <a:pt x="374" y="146"/>
                      <a:pt x="378" y="141"/>
                    </a:cubicBezTo>
                    <a:cubicBezTo>
                      <a:pt x="379" y="138"/>
                      <a:pt x="379" y="135"/>
                      <a:pt x="378" y="132"/>
                    </a:cubicBezTo>
                    <a:cubicBezTo>
                      <a:pt x="378" y="129"/>
                      <a:pt x="379" y="127"/>
                      <a:pt x="379" y="124"/>
                    </a:cubicBezTo>
                    <a:cubicBezTo>
                      <a:pt x="379" y="123"/>
                      <a:pt x="378" y="119"/>
                      <a:pt x="378" y="118"/>
                    </a:cubicBezTo>
                    <a:cubicBezTo>
                      <a:pt x="378" y="117"/>
                      <a:pt x="378" y="117"/>
                      <a:pt x="378" y="117"/>
                    </a:cubicBezTo>
                    <a:cubicBezTo>
                      <a:pt x="378" y="115"/>
                      <a:pt x="378" y="114"/>
                      <a:pt x="376" y="115"/>
                    </a:cubicBezTo>
                    <a:close/>
                  </a:path>
                </a:pathLst>
              </a:custGeom>
              <a:pattFill prst="ltVert">
                <a:fgClr>
                  <a:schemeClr val="accent1"/>
                </a:fgClr>
                <a:bgClr>
                  <a:schemeClr val="bg1"/>
                </a:bgClr>
              </a:pattFill>
              <a:ln w="7620" cap="rnd">
                <a:solidFill>
                  <a:srgbClr val="A5A5A5"/>
                </a:solidFill>
                <a:prstDash val="solid"/>
                <a:round/>
                <a:headEnd/>
                <a:tailEnd/>
              </a:ln>
            </p:spPr>
            <p:txBody>
              <a:bodyPr vert="horz" wrap="square" lIns="84406" tIns="42203" rIns="84406" bIns="42203" numCol="1" anchor="t" anchorCtr="0" compatLnSpc="1">
                <a:prstTxWarp prst="textNoShape">
                  <a:avLst/>
                </a:prstTxWarp>
              </a:bodyPr>
              <a:lstStyle/>
              <a:p>
                <a:endParaRPr lang="ja-JP" altLang="en-US" sz="1662" b="1">
                  <a:latin typeface="BIZ UDPゴシック" panose="020B0400000000000000" pitchFamily="50" charset="-128"/>
                  <a:ea typeface="BIZ UDPゴシック" panose="020B0400000000000000" pitchFamily="50" charset="-128"/>
                </a:endParaRPr>
              </a:p>
            </p:txBody>
          </p:sp>
          <p:sp>
            <p:nvSpPr>
              <p:cNvPr id="188" name="Freeform 73">
                <a:extLst>
                  <a:ext uri="{FF2B5EF4-FFF2-40B4-BE49-F238E27FC236}">
                    <a16:creationId xmlns:a16="http://schemas.microsoft.com/office/drawing/2014/main" id="{95AC1949-4CDD-428E-94E1-47972B0B6C76}"/>
                  </a:ext>
                </a:extLst>
              </p:cNvPr>
              <p:cNvSpPr>
                <a:spLocks/>
              </p:cNvSpPr>
              <p:nvPr/>
            </p:nvSpPr>
            <p:spPr bwMode="auto">
              <a:xfrm>
                <a:off x="1565275" y="7627938"/>
                <a:ext cx="1147762" cy="1123950"/>
              </a:xfrm>
              <a:custGeom>
                <a:avLst/>
                <a:gdLst>
                  <a:gd name="T0" fmla="*/ 296 w 306"/>
                  <a:gd name="T1" fmla="*/ 207 h 300"/>
                  <a:gd name="T2" fmla="*/ 295 w 306"/>
                  <a:gd name="T3" fmla="*/ 199 h 300"/>
                  <a:gd name="T4" fmla="*/ 291 w 306"/>
                  <a:gd name="T5" fmla="*/ 194 h 300"/>
                  <a:gd name="T6" fmla="*/ 277 w 306"/>
                  <a:gd name="T7" fmla="*/ 178 h 300"/>
                  <a:gd name="T8" fmla="*/ 268 w 306"/>
                  <a:gd name="T9" fmla="*/ 165 h 300"/>
                  <a:gd name="T10" fmla="*/ 263 w 306"/>
                  <a:gd name="T11" fmla="*/ 152 h 300"/>
                  <a:gd name="T12" fmla="*/ 257 w 306"/>
                  <a:gd name="T13" fmla="*/ 143 h 300"/>
                  <a:gd name="T14" fmla="*/ 249 w 306"/>
                  <a:gd name="T15" fmla="*/ 121 h 300"/>
                  <a:gd name="T16" fmla="*/ 237 w 306"/>
                  <a:gd name="T17" fmla="*/ 103 h 300"/>
                  <a:gd name="T18" fmla="*/ 236 w 306"/>
                  <a:gd name="T19" fmla="*/ 97 h 300"/>
                  <a:gd name="T20" fmla="*/ 233 w 306"/>
                  <a:gd name="T21" fmla="*/ 92 h 300"/>
                  <a:gd name="T22" fmla="*/ 231 w 306"/>
                  <a:gd name="T23" fmla="*/ 80 h 300"/>
                  <a:gd name="T24" fmla="*/ 222 w 306"/>
                  <a:gd name="T25" fmla="*/ 72 h 300"/>
                  <a:gd name="T26" fmla="*/ 206 w 306"/>
                  <a:gd name="T27" fmla="*/ 63 h 300"/>
                  <a:gd name="T28" fmla="*/ 198 w 306"/>
                  <a:gd name="T29" fmla="*/ 42 h 300"/>
                  <a:gd name="T30" fmla="*/ 203 w 306"/>
                  <a:gd name="T31" fmla="*/ 22 h 300"/>
                  <a:gd name="T32" fmla="*/ 201 w 306"/>
                  <a:gd name="T33" fmla="*/ 12 h 300"/>
                  <a:gd name="T34" fmla="*/ 207 w 306"/>
                  <a:gd name="T35" fmla="*/ 14 h 300"/>
                  <a:gd name="T36" fmla="*/ 211 w 306"/>
                  <a:gd name="T37" fmla="*/ 10 h 300"/>
                  <a:gd name="T38" fmla="*/ 202 w 306"/>
                  <a:gd name="T39" fmla="*/ 5 h 300"/>
                  <a:gd name="T40" fmla="*/ 193 w 306"/>
                  <a:gd name="T41" fmla="*/ 10 h 300"/>
                  <a:gd name="T42" fmla="*/ 151 w 306"/>
                  <a:gd name="T43" fmla="*/ 64 h 300"/>
                  <a:gd name="T44" fmla="*/ 91 w 306"/>
                  <a:gd name="T45" fmla="*/ 128 h 300"/>
                  <a:gd name="T46" fmla="*/ 61 w 306"/>
                  <a:gd name="T47" fmla="*/ 133 h 300"/>
                  <a:gd name="T48" fmla="*/ 44 w 306"/>
                  <a:gd name="T49" fmla="*/ 138 h 300"/>
                  <a:gd name="T50" fmla="*/ 15 w 306"/>
                  <a:gd name="T51" fmla="*/ 152 h 300"/>
                  <a:gd name="T52" fmla="*/ 18 w 306"/>
                  <a:gd name="T53" fmla="*/ 158 h 300"/>
                  <a:gd name="T54" fmla="*/ 12 w 306"/>
                  <a:gd name="T55" fmla="*/ 163 h 300"/>
                  <a:gd name="T56" fmla="*/ 4 w 306"/>
                  <a:gd name="T57" fmla="*/ 174 h 300"/>
                  <a:gd name="T58" fmla="*/ 0 w 306"/>
                  <a:gd name="T59" fmla="*/ 179 h 300"/>
                  <a:gd name="T60" fmla="*/ 3 w 306"/>
                  <a:gd name="T61" fmla="*/ 185 h 300"/>
                  <a:gd name="T62" fmla="*/ 8 w 306"/>
                  <a:gd name="T63" fmla="*/ 188 h 300"/>
                  <a:gd name="T64" fmla="*/ 13 w 306"/>
                  <a:gd name="T65" fmla="*/ 187 h 300"/>
                  <a:gd name="T66" fmla="*/ 16 w 306"/>
                  <a:gd name="T67" fmla="*/ 198 h 300"/>
                  <a:gd name="T68" fmla="*/ 17 w 306"/>
                  <a:gd name="T69" fmla="*/ 211 h 300"/>
                  <a:gd name="T70" fmla="*/ 14 w 306"/>
                  <a:gd name="T71" fmla="*/ 219 h 300"/>
                  <a:gd name="T72" fmla="*/ 7 w 306"/>
                  <a:gd name="T73" fmla="*/ 222 h 300"/>
                  <a:gd name="T74" fmla="*/ 4 w 306"/>
                  <a:gd name="T75" fmla="*/ 230 h 300"/>
                  <a:gd name="T76" fmla="*/ 8 w 306"/>
                  <a:gd name="T77" fmla="*/ 236 h 300"/>
                  <a:gd name="T78" fmla="*/ 10 w 306"/>
                  <a:gd name="T79" fmla="*/ 249 h 300"/>
                  <a:gd name="T80" fmla="*/ 15 w 306"/>
                  <a:gd name="T81" fmla="*/ 256 h 300"/>
                  <a:gd name="T82" fmla="*/ 22 w 306"/>
                  <a:gd name="T83" fmla="*/ 260 h 300"/>
                  <a:gd name="T84" fmla="*/ 30 w 306"/>
                  <a:gd name="T85" fmla="*/ 255 h 300"/>
                  <a:gd name="T86" fmla="*/ 36 w 306"/>
                  <a:gd name="T87" fmla="*/ 254 h 300"/>
                  <a:gd name="T88" fmla="*/ 45 w 306"/>
                  <a:gd name="T89" fmla="*/ 255 h 300"/>
                  <a:gd name="T90" fmla="*/ 50 w 306"/>
                  <a:gd name="T91" fmla="*/ 268 h 300"/>
                  <a:gd name="T92" fmla="*/ 62 w 306"/>
                  <a:gd name="T93" fmla="*/ 267 h 300"/>
                  <a:gd name="T94" fmla="*/ 64 w 306"/>
                  <a:gd name="T95" fmla="*/ 270 h 300"/>
                  <a:gd name="T96" fmla="*/ 71 w 306"/>
                  <a:gd name="T97" fmla="*/ 273 h 300"/>
                  <a:gd name="T98" fmla="*/ 105 w 306"/>
                  <a:gd name="T99" fmla="*/ 285 h 300"/>
                  <a:gd name="T100" fmla="*/ 138 w 306"/>
                  <a:gd name="T101" fmla="*/ 293 h 300"/>
                  <a:gd name="T102" fmla="*/ 168 w 306"/>
                  <a:gd name="T103" fmla="*/ 271 h 300"/>
                  <a:gd name="T104" fmla="*/ 188 w 306"/>
                  <a:gd name="T105" fmla="*/ 251 h 300"/>
                  <a:gd name="T106" fmla="*/ 203 w 306"/>
                  <a:gd name="T107" fmla="*/ 244 h 300"/>
                  <a:gd name="T108" fmla="*/ 230 w 306"/>
                  <a:gd name="T109" fmla="*/ 245 h 300"/>
                  <a:gd name="T110" fmla="*/ 248 w 306"/>
                  <a:gd name="T111" fmla="*/ 251 h 300"/>
                  <a:gd name="T112" fmla="*/ 274 w 306"/>
                  <a:gd name="T113" fmla="*/ 253 h 300"/>
                  <a:gd name="T114" fmla="*/ 290 w 306"/>
                  <a:gd name="T115" fmla="*/ 240 h 300"/>
                  <a:gd name="T116" fmla="*/ 304 w 306"/>
                  <a:gd name="T117" fmla="*/ 22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6" h="300">
                    <a:moveTo>
                      <a:pt x="301" y="218"/>
                    </a:moveTo>
                    <a:cubicBezTo>
                      <a:pt x="300" y="214"/>
                      <a:pt x="298" y="211"/>
                      <a:pt x="296" y="207"/>
                    </a:cubicBezTo>
                    <a:cubicBezTo>
                      <a:pt x="296" y="206"/>
                      <a:pt x="294" y="204"/>
                      <a:pt x="294" y="202"/>
                    </a:cubicBezTo>
                    <a:cubicBezTo>
                      <a:pt x="294" y="199"/>
                      <a:pt x="295" y="201"/>
                      <a:pt x="295" y="199"/>
                    </a:cubicBezTo>
                    <a:cubicBezTo>
                      <a:pt x="295" y="198"/>
                      <a:pt x="295" y="198"/>
                      <a:pt x="294" y="197"/>
                    </a:cubicBezTo>
                    <a:cubicBezTo>
                      <a:pt x="294" y="196"/>
                      <a:pt x="292" y="195"/>
                      <a:pt x="291" y="194"/>
                    </a:cubicBezTo>
                    <a:cubicBezTo>
                      <a:pt x="289" y="191"/>
                      <a:pt x="287" y="188"/>
                      <a:pt x="284" y="186"/>
                    </a:cubicBezTo>
                    <a:cubicBezTo>
                      <a:pt x="282" y="183"/>
                      <a:pt x="279" y="181"/>
                      <a:pt x="277" y="178"/>
                    </a:cubicBezTo>
                    <a:cubicBezTo>
                      <a:pt x="275" y="176"/>
                      <a:pt x="275" y="173"/>
                      <a:pt x="273" y="171"/>
                    </a:cubicBezTo>
                    <a:cubicBezTo>
                      <a:pt x="271" y="169"/>
                      <a:pt x="270" y="167"/>
                      <a:pt x="268" y="165"/>
                    </a:cubicBezTo>
                    <a:cubicBezTo>
                      <a:pt x="266" y="162"/>
                      <a:pt x="264" y="161"/>
                      <a:pt x="264" y="158"/>
                    </a:cubicBezTo>
                    <a:cubicBezTo>
                      <a:pt x="264" y="156"/>
                      <a:pt x="264" y="154"/>
                      <a:pt x="263" y="152"/>
                    </a:cubicBezTo>
                    <a:cubicBezTo>
                      <a:pt x="263" y="151"/>
                      <a:pt x="262" y="148"/>
                      <a:pt x="261" y="147"/>
                    </a:cubicBezTo>
                    <a:cubicBezTo>
                      <a:pt x="260" y="144"/>
                      <a:pt x="258" y="145"/>
                      <a:pt x="257" y="143"/>
                    </a:cubicBezTo>
                    <a:cubicBezTo>
                      <a:pt x="255" y="140"/>
                      <a:pt x="254" y="136"/>
                      <a:pt x="253" y="132"/>
                    </a:cubicBezTo>
                    <a:cubicBezTo>
                      <a:pt x="253" y="128"/>
                      <a:pt x="251" y="125"/>
                      <a:pt x="249" y="121"/>
                    </a:cubicBezTo>
                    <a:cubicBezTo>
                      <a:pt x="246" y="117"/>
                      <a:pt x="244" y="113"/>
                      <a:pt x="242" y="110"/>
                    </a:cubicBezTo>
                    <a:cubicBezTo>
                      <a:pt x="240" y="107"/>
                      <a:pt x="239" y="105"/>
                      <a:pt x="237" y="103"/>
                    </a:cubicBezTo>
                    <a:cubicBezTo>
                      <a:pt x="237" y="102"/>
                      <a:pt x="236" y="101"/>
                      <a:pt x="236" y="100"/>
                    </a:cubicBezTo>
                    <a:cubicBezTo>
                      <a:pt x="235" y="99"/>
                      <a:pt x="236" y="98"/>
                      <a:pt x="236" y="97"/>
                    </a:cubicBezTo>
                    <a:cubicBezTo>
                      <a:pt x="235" y="96"/>
                      <a:pt x="234" y="96"/>
                      <a:pt x="233" y="95"/>
                    </a:cubicBezTo>
                    <a:cubicBezTo>
                      <a:pt x="233" y="94"/>
                      <a:pt x="233" y="93"/>
                      <a:pt x="233" y="92"/>
                    </a:cubicBezTo>
                    <a:cubicBezTo>
                      <a:pt x="232" y="89"/>
                      <a:pt x="233" y="87"/>
                      <a:pt x="232" y="85"/>
                    </a:cubicBezTo>
                    <a:cubicBezTo>
                      <a:pt x="231" y="83"/>
                      <a:pt x="231" y="81"/>
                      <a:pt x="231" y="80"/>
                    </a:cubicBezTo>
                    <a:cubicBezTo>
                      <a:pt x="230" y="78"/>
                      <a:pt x="228" y="77"/>
                      <a:pt x="226" y="75"/>
                    </a:cubicBezTo>
                    <a:cubicBezTo>
                      <a:pt x="225" y="73"/>
                      <a:pt x="225" y="73"/>
                      <a:pt x="222" y="72"/>
                    </a:cubicBezTo>
                    <a:cubicBezTo>
                      <a:pt x="220" y="72"/>
                      <a:pt x="218" y="71"/>
                      <a:pt x="216" y="71"/>
                    </a:cubicBezTo>
                    <a:cubicBezTo>
                      <a:pt x="212" y="69"/>
                      <a:pt x="209" y="66"/>
                      <a:pt x="206" y="63"/>
                    </a:cubicBezTo>
                    <a:cubicBezTo>
                      <a:pt x="203" y="60"/>
                      <a:pt x="201" y="56"/>
                      <a:pt x="199" y="52"/>
                    </a:cubicBezTo>
                    <a:cubicBezTo>
                      <a:pt x="197" y="49"/>
                      <a:pt x="198" y="46"/>
                      <a:pt x="198" y="42"/>
                    </a:cubicBezTo>
                    <a:cubicBezTo>
                      <a:pt x="198" y="36"/>
                      <a:pt x="198" y="29"/>
                      <a:pt x="199" y="22"/>
                    </a:cubicBezTo>
                    <a:cubicBezTo>
                      <a:pt x="200" y="22"/>
                      <a:pt x="203" y="23"/>
                      <a:pt x="203" y="22"/>
                    </a:cubicBezTo>
                    <a:cubicBezTo>
                      <a:pt x="204" y="22"/>
                      <a:pt x="205" y="19"/>
                      <a:pt x="205" y="18"/>
                    </a:cubicBezTo>
                    <a:cubicBezTo>
                      <a:pt x="206" y="14"/>
                      <a:pt x="201" y="17"/>
                      <a:pt x="201" y="12"/>
                    </a:cubicBezTo>
                    <a:cubicBezTo>
                      <a:pt x="203" y="12"/>
                      <a:pt x="205" y="12"/>
                      <a:pt x="207" y="12"/>
                    </a:cubicBezTo>
                    <a:cubicBezTo>
                      <a:pt x="207" y="13"/>
                      <a:pt x="207" y="14"/>
                      <a:pt x="207" y="14"/>
                    </a:cubicBezTo>
                    <a:cubicBezTo>
                      <a:pt x="207" y="15"/>
                      <a:pt x="208" y="15"/>
                      <a:pt x="209" y="15"/>
                    </a:cubicBezTo>
                    <a:cubicBezTo>
                      <a:pt x="209" y="13"/>
                      <a:pt x="212" y="12"/>
                      <a:pt x="211" y="10"/>
                    </a:cubicBezTo>
                    <a:cubicBezTo>
                      <a:pt x="209" y="9"/>
                      <a:pt x="207" y="9"/>
                      <a:pt x="205" y="8"/>
                    </a:cubicBezTo>
                    <a:cubicBezTo>
                      <a:pt x="203" y="7"/>
                      <a:pt x="202" y="7"/>
                      <a:pt x="202" y="5"/>
                    </a:cubicBezTo>
                    <a:cubicBezTo>
                      <a:pt x="201" y="3"/>
                      <a:pt x="201" y="1"/>
                      <a:pt x="201" y="0"/>
                    </a:cubicBezTo>
                    <a:cubicBezTo>
                      <a:pt x="198" y="2"/>
                      <a:pt x="196" y="7"/>
                      <a:pt x="193" y="10"/>
                    </a:cubicBezTo>
                    <a:cubicBezTo>
                      <a:pt x="187" y="19"/>
                      <a:pt x="180" y="28"/>
                      <a:pt x="174" y="37"/>
                    </a:cubicBezTo>
                    <a:cubicBezTo>
                      <a:pt x="167" y="46"/>
                      <a:pt x="157" y="54"/>
                      <a:pt x="151" y="64"/>
                    </a:cubicBezTo>
                    <a:cubicBezTo>
                      <a:pt x="145" y="73"/>
                      <a:pt x="139" y="83"/>
                      <a:pt x="133" y="92"/>
                    </a:cubicBezTo>
                    <a:cubicBezTo>
                      <a:pt x="123" y="108"/>
                      <a:pt x="109" y="122"/>
                      <a:pt x="91" y="128"/>
                    </a:cubicBezTo>
                    <a:cubicBezTo>
                      <a:pt x="85" y="130"/>
                      <a:pt x="79" y="131"/>
                      <a:pt x="73" y="131"/>
                    </a:cubicBezTo>
                    <a:cubicBezTo>
                      <a:pt x="69" y="131"/>
                      <a:pt x="65" y="130"/>
                      <a:pt x="61" y="133"/>
                    </a:cubicBezTo>
                    <a:cubicBezTo>
                      <a:pt x="59" y="135"/>
                      <a:pt x="56" y="138"/>
                      <a:pt x="53" y="140"/>
                    </a:cubicBezTo>
                    <a:cubicBezTo>
                      <a:pt x="49" y="141"/>
                      <a:pt x="48" y="136"/>
                      <a:pt x="44" y="138"/>
                    </a:cubicBezTo>
                    <a:cubicBezTo>
                      <a:pt x="39" y="139"/>
                      <a:pt x="33" y="144"/>
                      <a:pt x="28" y="147"/>
                    </a:cubicBezTo>
                    <a:cubicBezTo>
                      <a:pt x="24" y="149"/>
                      <a:pt x="20" y="151"/>
                      <a:pt x="15" y="152"/>
                    </a:cubicBezTo>
                    <a:cubicBezTo>
                      <a:pt x="16" y="153"/>
                      <a:pt x="16" y="154"/>
                      <a:pt x="17" y="155"/>
                    </a:cubicBezTo>
                    <a:cubicBezTo>
                      <a:pt x="17" y="156"/>
                      <a:pt x="17" y="157"/>
                      <a:pt x="18" y="158"/>
                    </a:cubicBezTo>
                    <a:cubicBezTo>
                      <a:pt x="18" y="160"/>
                      <a:pt x="18" y="160"/>
                      <a:pt x="16" y="161"/>
                    </a:cubicBezTo>
                    <a:cubicBezTo>
                      <a:pt x="15" y="162"/>
                      <a:pt x="13" y="162"/>
                      <a:pt x="12" y="163"/>
                    </a:cubicBezTo>
                    <a:cubicBezTo>
                      <a:pt x="9" y="165"/>
                      <a:pt x="10" y="168"/>
                      <a:pt x="8" y="170"/>
                    </a:cubicBezTo>
                    <a:cubicBezTo>
                      <a:pt x="7" y="171"/>
                      <a:pt x="5" y="173"/>
                      <a:pt x="4" y="174"/>
                    </a:cubicBezTo>
                    <a:cubicBezTo>
                      <a:pt x="3" y="175"/>
                      <a:pt x="2" y="175"/>
                      <a:pt x="1" y="176"/>
                    </a:cubicBezTo>
                    <a:cubicBezTo>
                      <a:pt x="0" y="177"/>
                      <a:pt x="0" y="177"/>
                      <a:pt x="0" y="179"/>
                    </a:cubicBezTo>
                    <a:cubicBezTo>
                      <a:pt x="0" y="181"/>
                      <a:pt x="1" y="182"/>
                      <a:pt x="1" y="183"/>
                    </a:cubicBezTo>
                    <a:cubicBezTo>
                      <a:pt x="2" y="184"/>
                      <a:pt x="2" y="184"/>
                      <a:pt x="3" y="185"/>
                    </a:cubicBezTo>
                    <a:cubicBezTo>
                      <a:pt x="3" y="186"/>
                      <a:pt x="3" y="187"/>
                      <a:pt x="3" y="188"/>
                    </a:cubicBezTo>
                    <a:cubicBezTo>
                      <a:pt x="4" y="188"/>
                      <a:pt x="7" y="188"/>
                      <a:pt x="8" y="188"/>
                    </a:cubicBezTo>
                    <a:cubicBezTo>
                      <a:pt x="9" y="188"/>
                      <a:pt x="10" y="188"/>
                      <a:pt x="11" y="188"/>
                    </a:cubicBezTo>
                    <a:cubicBezTo>
                      <a:pt x="12" y="188"/>
                      <a:pt x="12" y="187"/>
                      <a:pt x="13" y="187"/>
                    </a:cubicBezTo>
                    <a:cubicBezTo>
                      <a:pt x="14" y="188"/>
                      <a:pt x="15" y="189"/>
                      <a:pt x="15" y="191"/>
                    </a:cubicBezTo>
                    <a:cubicBezTo>
                      <a:pt x="16" y="193"/>
                      <a:pt x="16" y="196"/>
                      <a:pt x="16" y="198"/>
                    </a:cubicBezTo>
                    <a:cubicBezTo>
                      <a:pt x="15" y="200"/>
                      <a:pt x="17" y="201"/>
                      <a:pt x="17" y="202"/>
                    </a:cubicBezTo>
                    <a:cubicBezTo>
                      <a:pt x="19" y="205"/>
                      <a:pt x="16" y="208"/>
                      <a:pt x="17" y="211"/>
                    </a:cubicBezTo>
                    <a:cubicBezTo>
                      <a:pt x="17" y="213"/>
                      <a:pt x="19" y="214"/>
                      <a:pt x="19" y="216"/>
                    </a:cubicBezTo>
                    <a:cubicBezTo>
                      <a:pt x="18" y="218"/>
                      <a:pt x="16" y="219"/>
                      <a:pt x="14" y="219"/>
                    </a:cubicBezTo>
                    <a:cubicBezTo>
                      <a:pt x="13" y="219"/>
                      <a:pt x="12" y="219"/>
                      <a:pt x="10" y="220"/>
                    </a:cubicBezTo>
                    <a:cubicBezTo>
                      <a:pt x="9" y="221"/>
                      <a:pt x="8" y="222"/>
                      <a:pt x="7" y="222"/>
                    </a:cubicBezTo>
                    <a:cubicBezTo>
                      <a:pt x="5" y="222"/>
                      <a:pt x="3" y="222"/>
                      <a:pt x="2" y="224"/>
                    </a:cubicBezTo>
                    <a:cubicBezTo>
                      <a:pt x="0" y="226"/>
                      <a:pt x="2" y="230"/>
                      <a:pt x="4" y="230"/>
                    </a:cubicBezTo>
                    <a:cubicBezTo>
                      <a:pt x="6" y="230"/>
                      <a:pt x="7" y="229"/>
                      <a:pt x="8" y="231"/>
                    </a:cubicBezTo>
                    <a:cubicBezTo>
                      <a:pt x="8" y="232"/>
                      <a:pt x="8" y="234"/>
                      <a:pt x="8" y="236"/>
                    </a:cubicBezTo>
                    <a:cubicBezTo>
                      <a:pt x="8" y="239"/>
                      <a:pt x="8" y="242"/>
                      <a:pt x="9" y="245"/>
                    </a:cubicBezTo>
                    <a:cubicBezTo>
                      <a:pt x="9" y="246"/>
                      <a:pt x="10" y="248"/>
                      <a:pt x="10" y="249"/>
                    </a:cubicBezTo>
                    <a:cubicBezTo>
                      <a:pt x="10" y="251"/>
                      <a:pt x="10" y="252"/>
                      <a:pt x="11" y="253"/>
                    </a:cubicBezTo>
                    <a:cubicBezTo>
                      <a:pt x="12" y="255"/>
                      <a:pt x="14" y="256"/>
                      <a:pt x="15" y="256"/>
                    </a:cubicBezTo>
                    <a:cubicBezTo>
                      <a:pt x="17" y="257"/>
                      <a:pt x="18" y="258"/>
                      <a:pt x="20" y="259"/>
                    </a:cubicBezTo>
                    <a:cubicBezTo>
                      <a:pt x="20" y="259"/>
                      <a:pt x="21" y="260"/>
                      <a:pt x="22" y="260"/>
                    </a:cubicBezTo>
                    <a:cubicBezTo>
                      <a:pt x="23" y="260"/>
                      <a:pt x="24" y="258"/>
                      <a:pt x="25" y="257"/>
                    </a:cubicBezTo>
                    <a:cubicBezTo>
                      <a:pt x="27" y="256"/>
                      <a:pt x="29" y="255"/>
                      <a:pt x="30" y="255"/>
                    </a:cubicBezTo>
                    <a:cubicBezTo>
                      <a:pt x="31" y="254"/>
                      <a:pt x="33" y="254"/>
                      <a:pt x="34" y="254"/>
                    </a:cubicBezTo>
                    <a:cubicBezTo>
                      <a:pt x="36" y="253"/>
                      <a:pt x="35" y="254"/>
                      <a:pt x="36" y="254"/>
                    </a:cubicBezTo>
                    <a:cubicBezTo>
                      <a:pt x="38" y="255"/>
                      <a:pt x="38" y="255"/>
                      <a:pt x="40" y="255"/>
                    </a:cubicBezTo>
                    <a:cubicBezTo>
                      <a:pt x="41" y="254"/>
                      <a:pt x="44" y="254"/>
                      <a:pt x="45" y="255"/>
                    </a:cubicBezTo>
                    <a:cubicBezTo>
                      <a:pt x="46" y="256"/>
                      <a:pt x="46" y="258"/>
                      <a:pt x="46" y="259"/>
                    </a:cubicBezTo>
                    <a:cubicBezTo>
                      <a:pt x="47" y="262"/>
                      <a:pt x="48" y="267"/>
                      <a:pt x="50" y="268"/>
                    </a:cubicBezTo>
                    <a:cubicBezTo>
                      <a:pt x="52" y="269"/>
                      <a:pt x="55" y="268"/>
                      <a:pt x="57" y="268"/>
                    </a:cubicBezTo>
                    <a:cubicBezTo>
                      <a:pt x="58" y="268"/>
                      <a:pt x="60" y="267"/>
                      <a:pt x="62" y="267"/>
                    </a:cubicBezTo>
                    <a:cubicBezTo>
                      <a:pt x="64" y="266"/>
                      <a:pt x="64" y="267"/>
                      <a:pt x="64" y="269"/>
                    </a:cubicBezTo>
                    <a:cubicBezTo>
                      <a:pt x="64" y="269"/>
                      <a:pt x="64" y="269"/>
                      <a:pt x="64" y="270"/>
                    </a:cubicBezTo>
                    <a:cubicBezTo>
                      <a:pt x="64" y="269"/>
                      <a:pt x="65" y="269"/>
                      <a:pt x="65" y="269"/>
                    </a:cubicBezTo>
                    <a:cubicBezTo>
                      <a:pt x="67" y="269"/>
                      <a:pt x="69" y="271"/>
                      <a:pt x="71" y="273"/>
                    </a:cubicBezTo>
                    <a:cubicBezTo>
                      <a:pt x="74" y="277"/>
                      <a:pt x="80" y="278"/>
                      <a:pt x="84" y="280"/>
                    </a:cubicBezTo>
                    <a:cubicBezTo>
                      <a:pt x="91" y="284"/>
                      <a:pt x="99" y="281"/>
                      <a:pt x="105" y="285"/>
                    </a:cubicBezTo>
                    <a:cubicBezTo>
                      <a:pt x="111" y="288"/>
                      <a:pt x="113" y="294"/>
                      <a:pt x="117" y="298"/>
                    </a:cubicBezTo>
                    <a:cubicBezTo>
                      <a:pt x="121" y="300"/>
                      <a:pt x="134" y="294"/>
                      <a:pt x="138" y="293"/>
                    </a:cubicBezTo>
                    <a:cubicBezTo>
                      <a:pt x="143" y="291"/>
                      <a:pt x="150" y="290"/>
                      <a:pt x="153" y="285"/>
                    </a:cubicBezTo>
                    <a:cubicBezTo>
                      <a:pt x="156" y="279"/>
                      <a:pt x="162" y="274"/>
                      <a:pt x="168" y="271"/>
                    </a:cubicBezTo>
                    <a:cubicBezTo>
                      <a:pt x="173" y="268"/>
                      <a:pt x="179" y="262"/>
                      <a:pt x="183" y="258"/>
                    </a:cubicBezTo>
                    <a:cubicBezTo>
                      <a:pt x="186" y="256"/>
                      <a:pt x="187" y="254"/>
                      <a:pt x="188" y="251"/>
                    </a:cubicBezTo>
                    <a:cubicBezTo>
                      <a:pt x="190" y="248"/>
                      <a:pt x="191" y="252"/>
                      <a:pt x="193" y="249"/>
                    </a:cubicBezTo>
                    <a:cubicBezTo>
                      <a:pt x="197" y="245"/>
                      <a:pt x="198" y="245"/>
                      <a:pt x="203" y="244"/>
                    </a:cubicBezTo>
                    <a:cubicBezTo>
                      <a:pt x="208" y="242"/>
                      <a:pt x="214" y="241"/>
                      <a:pt x="219" y="241"/>
                    </a:cubicBezTo>
                    <a:cubicBezTo>
                      <a:pt x="225" y="240"/>
                      <a:pt x="226" y="243"/>
                      <a:pt x="230" y="245"/>
                    </a:cubicBezTo>
                    <a:cubicBezTo>
                      <a:pt x="233" y="247"/>
                      <a:pt x="234" y="250"/>
                      <a:pt x="237" y="252"/>
                    </a:cubicBezTo>
                    <a:cubicBezTo>
                      <a:pt x="240" y="254"/>
                      <a:pt x="244" y="250"/>
                      <a:pt x="248" y="251"/>
                    </a:cubicBezTo>
                    <a:cubicBezTo>
                      <a:pt x="254" y="252"/>
                      <a:pt x="260" y="253"/>
                      <a:pt x="266" y="253"/>
                    </a:cubicBezTo>
                    <a:cubicBezTo>
                      <a:pt x="270" y="253"/>
                      <a:pt x="271" y="256"/>
                      <a:pt x="274" y="253"/>
                    </a:cubicBezTo>
                    <a:cubicBezTo>
                      <a:pt x="277" y="250"/>
                      <a:pt x="281" y="249"/>
                      <a:pt x="284" y="246"/>
                    </a:cubicBezTo>
                    <a:cubicBezTo>
                      <a:pt x="287" y="245"/>
                      <a:pt x="287" y="240"/>
                      <a:pt x="290" y="240"/>
                    </a:cubicBezTo>
                    <a:cubicBezTo>
                      <a:pt x="295" y="240"/>
                      <a:pt x="301" y="234"/>
                      <a:pt x="306" y="234"/>
                    </a:cubicBezTo>
                    <a:cubicBezTo>
                      <a:pt x="305" y="232"/>
                      <a:pt x="305" y="230"/>
                      <a:pt x="304" y="228"/>
                    </a:cubicBezTo>
                    <a:cubicBezTo>
                      <a:pt x="303" y="225"/>
                      <a:pt x="302" y="221"/>
                      <a:pt x="301" y="218"/>
                    </a:cubicBezTo>
                    <a:close/>
                  </a:path>
                </a:pathLst>
              </a:custGeom>
              <a:grpFill/>
              <a:ln w="7620" cap="rnd">
                <a:solidFill>
                  <a:srgbClr val="A5A5A5"/>
                </a:solidFill>
                <a:prstDash val="solid"/>
                <a:round/>
                <a:headEnd/>
                <a:tailEnd/>
              </a:ln>
            </p:spPr>
            <p:txBody>
              <a:bodyPr vert="horz" wrap="square" lIns="84406" tIns="42203" rIns="84406" bIns="42203" numCol="1" anchor="t" anchorCtr="0" compatLnSpc="1">
                <a:prstTxWarp prst="textNoShape">
                  <a:avLst/>
                </a:prstTxWarp>
              </a:bodyPr>
              <a:lstStyle/>
              <a:p>
                <a:endParaRPr lang="ja-JP" altLang="en-US" sz="1662" b="1">
                  <a:latin typeface="BIZ UDPゴシック" panose="020B0400000000000000" pitchFamily="50" charset="-128"/>
                  <a:ea typeface="BIZ UDPゴシック" panose="020B0400000000000000" pitchFamily="50" charset="-128"/>
                </a:endParaRPr>
              </a:p>
            </p:txBody>
          </p:sp>
          <p:sp>
            <p:nvSpPr>
              <p:cNvPr id="189" name="Freeform 74">
                <a:extLst>
                  <a:ext uri="{FF2B5EF4-FFF2-40B4-BE49-F238E27FC236}">
                    <a16:creationId xmlns:a16="http://schemas.microsoft.com/office/drawing/2014/main" id="{2F756442-8338-4ECA-8CA5-EDAFAC167C0F}"/>
                  </a:ext>
                </a:extLst>
              </p:cNvPr>
              <p:cNvSpPr>
                <a:spLocks/>
              </p:cNvSpPr>
              <p:nvPr/>
            </p:nvSpPr>
            <p:spPr bwMode="auto">
              <a:xfrm>
                <a:off x="2303463" y="7358063"/>
                <a:ext cx="1106487" cy="1420813"/>
              </a:xfrm>
              <a:custGeom>
                <a:avLst/>
                <a:gdLst>
                  <a:gd name="T0" fmla="*/ 287 w 295"/>
                  <a:gd name="T1" fmla="*/ 215 h 379"/>
                  <a:gd name="T2" fmla="*/ 276 w 295"/>
                  <a:gd name="T3" fmla="*/ 209 h 379"/>
                  <a:gd name="T4" fmla="*/ 256 w 295"/>
                  <a:gd name="T5" fmla="*/ 196 h 379"/>
                  <a:gd name="T6" fmla="*/ 240 w 295"/>
                  <a:gd name="T7" fmla="*/ 169 h 379"/>
                  <a:gd name="T8" fmla="*/ 244 w 295"/>
                  <a:gd name="T9" fmla="*/ 128 h 379"/>
                  <a:gd name="T10" fmla="*/ 230 w 295"/>
                  <a:gd name="T11" fmla="*/ 109 h 379"/>
                  <a:gd name="T12" fmla="*/ 219 w 295"/>
                  <a:gd name="T13" fmla="*/ 90 h 379"/>
                  <a:gd name="T14" fmla="*/ 201 w 295"/>
                  <a:gd name="T15" fmla="*/ 70 h 379"/>
                  <a:gd name="T16" fmla="*/ 182 w 295"/>
                  <a:gd name="T17" fmla="*/ 53 h 379"/>
                  <a:gd name="T18" fmla="*/ 161 w 295"/>
                  <a:gd name="T19" fmla="*/ 53 h 379"/>
                  <a:gd name="T20" fmla="*/ 138 w 295"/>
                  <a:gd name="T21" fmla="*/ 62 h 379"/>
                  <a:gd name="T22" fmla="*/ 132 w 295"/>
                  <a:gd name="T23" fmla="*/ 48 h 379"/>
                  <a:gd name="T24" fmla="*/ 114 w 295"/>
                  <a:gd name="T25" fmla="*/ 40 h 379"/>
                  <a:gd name="T26" fmla="*/ 104 w 295"/>
                  <a:gd name="T27" fmla="*/ 26 h 379"/>
                  <a:gd name="T28" fmla="*/ 89 w 295"/>
                  <a:gd name="T29" fmla="*/ 12 h 379"/>
                  <a:gd name="T30" fmla="*/ 42 w 295"/>
                  <a:gd name="T31" fmla="*/ 58 h 379"/>
                  <a:gd name="T32" fmla="*/ 5 w 295"/>
                  <a:gd name="T33" fmla="*/ 72 h 379"/>
                  <a:gd name="T34" fmla="*/ 8 w 295"/>
                  <a:gd name="T35" fmla="*/ 80 h 379"/>
                  <a:gd name="T36" fmla="*/ 10 w 295"/>
                  <a:gd name="T37" fmla="*/ 86 h 379"/>
                  <a:gd name="T38" fmla="*/ 8 w 295"/>
                  <a:gd name="T39" fmla="*/ 90 h 379"/>
                  <a:gd name="T40" fmla="*/ 1 w 295"/>
                  <a:gd name="T41" fmla="*/ 114 h 379"/>
                  <a:gd name="T42" fmla="*/ 19 w 295"/>
                  <a:gd name="T43" fmla="*/ 143 h 379"/>
                  <a:gd name="T44" fmla="*/ 34 w 295"/>
                  <a:gd name="T45" fmla="*/ 152 h 379"/>
                  <a:gd name="T46" fmla="*/ 36 w 295"/>
                  <a:gd name="T47" fmla="*/ 167 h 379"/>
                  <a:gd name="T48" fmla="*/ 40 w 295"/>
                  <a:gd name="T49" fmla="*/ 175 h 379"/>
                  <a:gd name="T50" fmla="*/ 56 w 295"/>
                  <a:gd name="T51" fmla="*/ 204 h 379"/>
                  <a:gd name="T52" fmla="*/ 66 w 295"/>
                  <a:gd name="T53" fmla="*/ 224 h 379"/>
                  <a:gd name="T54" fmla="*/ 76 w 295"/>
                  <a:gd name="T55" fmla="*/ 243 h 379"/>
                  <a:gd name="T56" fmla="*/ 94 w 295"/>
                  <a:gd name="T57" fmla="*/ 266 h 379"/>
                  <a:gd name="T58" fmla="*/ 97 w 295"/>
                  <a:gd name="T59" fmla="*/ 274 h 379"/>
                  <a:gd name="T60" fmla="*/ 107 w 295"/>
                  <a:gd name="T61" fmla="*/ 300 h 379"/>
                  <a:gd name="T62" fmla="*/ 118 w 295"/>
                  <a:gd name="T63" fmla="*/ 317 h 379"/>
                  <a:gd name="T64" fmla="*/ 125 w 295"/>
                  <a:gd name="T65" fmla="*/ 355 h 379"/>
                  <a:gd name="T66" fmla="*/ 144 w 295"/>
                  <a:gd name="T67" fmla="*/ 375 h 379"/>
                  <a:gd name="T68" fmla="*/ 157 w 295"/>
                  <a:gd name="T69" fmla="*/ 368 h 379"/>
                  <a:gd name="T70" fmla="*/ 174 w 295"/>
                  <a:gd name="T71" fmla="*/ 347 h 379"/>
                  <a:gd name="T72" fmla="*/ 191 w 295"/>
                  <a:gd name="T73" fmla="*/ 319 h 379"/>
                  <a:gd name="T74" fmla="*/ 218 w 295"/>
                  <a:gd name="T75" fmla="*/ 313 h 379"/>
                  <a:gd name="T76" fmla="*/ 244 w 295"/>
                  <a:gd name="T77" fmla="*/ 300 h 379"/>
                  <a:gd name="T78" fmla="*/ 262 w 295"/>
                  <a:gd name="T79" fmla="*/ 296 h 379"/>
                  <a:gd name="T80" fmla="*/ 271 w 295"/>
                  <a:gd name="T81" fmla="*/ 274 h 379"/>
                  <a:gd name="T82" fmla="*/ 288 w 295"/>
                  <a:gd name="T83" fmla="*/ 243 h 379"/>
                  <a:gd name="T84" fmla="*/ 294 w 295"/>
                  <a:gd name="T85" fmla="*/ 223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5" h="379">
                    <a:moveTo>
                      <a:pt x="294" y="223"/>
                    </a:moveTo>
                    <a:cubicBezTo>
                      <a:pt x="293" y="221"/>
                      <a:pt x="293" y="218"/>
                      <a:pt x="291" y="216"/>
                    </a:cubicBezTo>
                    <a:cubicBezTo>
                      <a:pt x="289" y="214"/>
                      <a:pt x="289" y="215"/>
                      <a:pt x="287" y="215"/>
                    </a:cubicBezTo>
                    <a:cubicBezTo>
                      <a:pt x="285" y="214"/>
                      <a:pt x="284" y="213"/>
                      <a:pt x="283" y="212"/>
                    </a:cubicBezTo>
                    <a:cubicBezTo>
                      <a:pt x="281" y="212"/>
                      <a:pt x="280" y="212"/>
                      <a:pt x="279" y="212"/>
                    </a:cubicBezTo>
                    <a:cubicBezTo>
                      <a:pt x="277" y="211"/>
                      <a:pt x="277" y="210"/>
                      <a:pt x="276" y="209"/>
                    </a:cubicBezTo>
                    <a:cubicBezTo>
                      <a:pt x="272" y="208"/>
                      <a:pt x="270" y="212"/>
                      <a:pt x="268" y="214"/>
                    </a:cubicBezTo>
                    <a:cubicBezTo>
                      <a:pt x="264" y="218"/>
                      <a:pt x="260" y="218"/>
                      <a:pt x="258" y="211"/>
                    </a:cubicBezTo>
                    <a:cubicBezTo>
                      <a:pt x="257" y="206"/>
                      <a:pt x="258" y="201"/>
                      <a:pt x="256" y="196"/>
                    </a:cubicBezTo>
                    <a:cubicBezTo>
                      <a:pt x="255" y="194"/>
                      <a:pt x="254" y="191"/>
                      <a:pt x="253" y="188"/>
                    </a:cubicBezTo>
                    <a:cubicBezTo>
                      <a:pt x="253" y="186"/>
                      <a:pt x="253" y="184"/>
                      <a:pt x="252" y="181"/>
                    </a:cubicBezTo>
                    <a:cubicBezTo>
                      <a:pt x="249" y="175"/>
                      <a:pt x="243" y="175"/>
                      <a:pt x="240" y="169"/>
                    </a:cubicBezTo>
                    <a:cubicBezTo>
                      <a:pt x="239" y="167"/>
                      <a:pt x="240" y="164"/>
                      <a:pt x="238" y="162"/>
                    </a:cubicBezTo>
                    <a:cubicBezTo>
                      <a:pt x="233" y="154"/>
                      <a:pt x="235" y="145"/>
                      <a:pt x="240" y="137"/>
                    </a:cubicBezTo>
                    <a:cubicBezTo>
                      <a:pt x="241" y="134"/>
                      <a:pt x="244" y="131"/>
                      <a:pt x="244" y="128"/>
                    </a:cubicBezTo>
                    <a:cubicBezTo>
                      <a:pt x="245" y="122"/>
                      <a:pt x="243" y="127"/>
                      <a:pt x="239" y="126"/>
                    </a:cubicBezTo>
                    <a:cubicBezTo>
                      <a:pt x="235" y="125"/>
                      <a:pt x="236" y="121"/>
                      <a:pt x="235" y="118"/>
                    </a:cubicBezTo>
                    <a:cubicBezTo>
                      <a:pt x="234" y="115"/>
                      <a:pt x="232" y="113"/>
                      <a:pt x="230" y="109"/>
                    </a:cubicBezTo>
                    <a:cubicBezTo>
                      <a:pt x="229" y="105"/>
                      <a:pt x="228" y="103"/>
                      <a:pt x="226" y="100"/>
                    </a:cubicBezTo>
                    <a:cubicBezTo>
                      <a:pt x="224" y="98"/>
                      <a:pt x="224" y="95"/>
                      <a:pt x="222" y="93"/>
                    </a:cubicBezTo>
                    <a:cubicBezTo>
                      <a:pt x="221" y="92"/>
                      <a:pt x="220" y="91"/>
                      <a:pt x="219" y="90"/>
                    </a:cubicBezTo>
                    <a:cubicBezTo>
                      <a:pt x="217" y="88"/>
                      <a:pt x="217" y="87"/>
                      <a:pt x="215" y="85"/>
                    </a:cubicBezTo>
                    <a:cubicBezTo>
                      <a:pt x="214" y="82"/>
                      <a:pt x="212" y="78"/>
                      <a:pt x="210" y="75"/>
                    </a:cubicBezTo>
                    <a:cubicBezTo>
                      <a:pt x="207" y="73"/>
                      <a:pt x="203" y="74"/>
                      <a:pt x="201" y="70"/>
                    </a:cubicBezTo>
                    <a:cubicBezTo>
                      <a:pt x="199" y="68"/>
                      <a:pt x="199" y="66"/>
                      <a:pt x="198" y="64"/>
                    </a:cubicBezTo>
                    <a:cubicBezTo>
                      <a:pt x="197" y="63"/>
                      <a:pt x="195" y="62"/>
                      <a:pt x="194" y="61"/>
                    </a:cubicBezTo>
                    <a:cubicBezTo>
                      <a:pt x="191" y="59"/>
                      <a:pt x="186" y="53"/>
                      <a:pt x="182" y="53"/>
                    </a:cubicBezTo>
                    <a:cubicBezTo>
                      <a:pt x="179" y="53"/>
                      <a:pt x="173" y="56"/>
                      <a:pt x="170" y="57"/>
                    </a:cubicBezTo>
                    <a:cubicBezTo>
                      <a:pt x="169" y="58"/>
                      <a:pt x="166" y="59"/>
                      <a:pt x="164" y="58"/>
                    </a:cubicBezTo>
                    <a:cubicBezTo>
                      <a:pt x="162" y="57"/>
                      <a:pt x="163" y="54"/>
                      <a:pt x="161" y="53"/>
                    </a:cubicBezTo>
                    <a:cubicBezTo>
                      <a:pt x="160" y="55"/>
                      <a:pt x="154" y="56"/>
                      <a:pt x="151" y="56"/>
                    </a:cubicBezTo>
                    <a:cubicBezTo>
                      <a:pt x="151" y="59"/>
                      <a:pt x="151" y="62"/>
                      <a:pt x="147" y="63"/>
                    </a:cubicBezTo>
                    <a:cubicBezTo>
                      <a:pt x="144" y="64"/>
                      <a:pt x="141" y="60"/>
                      <a:pt x="138" y="62"/>
                    </a:cubicBezTo>
                    <a:cubicBezTo>
                      <a:pt x="137" y="62"/>
                      <a:pt x="137" y="64"/>
                      <a:pt x="135" y="64"/>
                    </a:cubicBezTo>
                    <a:cubicBezTo>
                      <a:pt x="133" y="65"/>
                      <a:pt x="131" y="64"/>
                      <a:pt x="130" y="62"/>
                    </a:cubicBezTo>
                    <a:cubicBezTo>
                      <a:pt x="129" y="57"/>
                      <a:pt x="135" y="53"/>
                      <a:pt x="132" y="48"/>
                    </a:cubicBezTo>
                    <a:cubicBezTo>
                      <a:pt x="131" y="47"/>
                      <a:pt x="128" y="42"/>
                      <a:pt x="126" y="41"/>
                    </a:cubicBezTo>
                    <a:cubicBezTo>
                      <a:pt x="123" y="39"/>
                      <a:pt x="122" y="42"/>
                      <a:pt x="119" y="43"/>
                    </a:cubicBezTo>
                    <a:cubicBezTo>
                      <a:pt x="116" y="45"/>
                      <a:pt x="116" y="44"/>
                      <a:pt x="114" y="40"/>
                    </a:cubicBezTo>
                    <a:cubicBezTo>
                      <a:pt x="112" y="38"/>
                      <a:pt x="111" y="36"/>
                      <a:pt x="110" y="34"/>
                    </a:cubicBezTo>
                    <a:cubicBezTo>
                      <a:pt x="109" y="32"/>
                      <a:pt x="108" y="31"/>
                      <a:pt x="107" y="29"/>
                    </a:cubicBezTo>
                    <a:cubicBezTo>
                      <a:pt x="107" y="28"/>
                      <a:pt x="104" y="27"/>
                      <a:pt x="104" y="26"/>
                    </a:cubicBezTo>
                    <a:cubicBezTo>
                      <a:pt x="103" y="23"/>
                      <a:pt x="107" y="22"/>
                      <a:pt x="109" y="21"/>
                    </a:cubicBezTo>
                    <a:cubicBezTo>
                      <a:pt x="117" y="16"/>
                      <a:pt x="107" y="6"/>
                      <a:pt x="99" y="0"/>
                    </a:cubicBezTo>
                    <a:cubicBezTo>
                      <a:pt x="96" y="4"/>
                      <a:pt x="93" y="8"/>
                      <a:pt x="89" y="12"/>
                    </a:cubicBezTo>
                    <a:cubicBezTo>
                      <a:pt x="80" y="20"/>
                      <a:pt x="72" y="27"/>
                      <a:pt x="64" y="36"/>
                    </a:cubicBezTo>
                    <a:cubicBezTo>
                      <a:pt x="60" y="41"/>
                      <a:pt x="56" y="45"/>
                      <a:pt x="53" y="50"/>
                    </a:cubicBezTo>
                    <a:cubicBezTo>
                      <a:pt x="50" y="53"/>
                      <a:pt x="47" y="58"/>
                      <a:pt x="42" y="58"/>
                    </a:cubicBezTo>
                    <a:cubicBezTo>
                      <a:pt x="37" y="59"/>
                      <a:pt x="33" y="56"/>
                      <a:pt x="28" y="55"/>
                    </a:cubicBezTo>
                    <a:cubicBezTo>
                      <a:pt x="24" y="54"/>
                      <a:pt x="23" y="59"/>
                      <a:pt x="20" y="61"/>
                    </a:cubicBezTo>
                    <a:cubicBezTo>
                      <a:pt x="16" y="66"/>
                      <a:pt x="10" y="68"/>
                      <a:pt x="5" y="72"/>
                    </a:cubicBezTo>
                    <a:cubicBezTo>
                      <a:pt x="5" y="72"/>
                      <a:pt x="5" y="72"/>
                      <a:pt x="4" y="72"/>
                    </a:cubicBezTo>
                    <a:cubicBezTo>
                      <a:pt x="4" y="73"/>
                      <a:pt x="4" y="75"/>
                      <a:pt x="5" y="77"/>
                    </a:cubicBezTo>
                    <a:cubicBezTo>
                      <a:pt x="5" y="79"/>
                      <a:pt x="6" y="79"/>
                      <a:pt x="8" y="80"/>
                    </a:cubicBezTo>
                    <a:cubicBezTo>
                      <a:pt x="10" y="81"/>
                      <a:pt x="12" y="81"/>
                      <a:pt x="14" y="82"/>
                    </a:cubicBezTo>
                    <a:cubicBezTo>
                      <a:pt x="15" y="84"/>
                      <a:pt x="12" y="85"/>
                      <a:pt x="12" y="87"/>
                    </a:cubicBezTo>
                    <a:cubicBezTo>
                      <a:pt x="11" y="87"/>
                      <a:pt x="10" y="87"/>
                      <a:pt x="10" y="86"/>
                    </a:cubicBezTo>
                    <a:cubicBezTo>
                      <a:pt x="10" y="86"/>
                      <a:pt x="10" y="85"/>
                      <a:pt x="10" y="84"/>
                    </a:cubicBezTo>
                    <a:cubicBezTo>
                      <a:pt x="8" y="84"/>
                      <a:pt x="6" y="84"/>
                      <a:pt x="4" y="84"/>
                    </a:cubicBezTo>
                    <a:cubicBezTo>
                      <a:pt x="4" y="89"/>
                      <a:pt x="9" y="86"/>
                      <a:pt x="8" y="90"/>
                    </a:cubicBezTo>
                    <a:cubicBezTo>
                      <a:pt x="8" y="91"/>
                      <a:pt x="7" y="94"/>
                      <a:pt x="6" y="94"/>
                    </a:cubicBezTo>
                    <a:cubicBezTo>
                      <a:pt x="6" y="95"/>
                      <a:pt x="3" y="94"/>
                      <a:pt x="2" y="94"/>
                    </a:cubicBezTo>
                    <a:cubicBezTo>
                      <a:pt x="1" y="101"/>
                      <a:pt x="1" y="108"/>
                      <a:pt x="1" y="114"/>
                    </a:cubicBezTo>
                    <a:cubicBezTo>
                      <a:pt x="1" y="118"/>
                      <a:pt x="0" y="121"/>
                      <a:pt x="2" y="124"/>
                    </a:cubicBezTo>
                    <a:cubicBezTo>
                      <a:pt x="4" y="128"/>
                      <a:pt x="6" y="132"/>
                      <a:pt x="9" y="135"/>
                    </a:cubicBezTo>
                    <a:cubicBezTo>
                      <a:pt x="12" y="138"/>
                      <a:pt x="15" y="141"/>
                      <a:pt x="19" y="143"/>
                    </a:cubicBezTo>
                    <a:cubicBezTo>
                      <a:pt x="21" y="143"/>
                      <a:pt x="23" y="144"/>
                      <a:pt x="25" y="144"/>
                    </a:cubicBezTo>
                    <a:cubicBezTo>
                      <a:pt x="28" y="145"/>
                      <a:pt x="28" y="145"/>
                      <a:pt x="29" y="147"/>
                    </a:cubicBezTo>
                    <a:cubicBezTo>
                      <a:pt x="31" y="149"/>
                      <a:pt x="33" y="150"/>
                      <a:pt x="34" y="152"/>
                    </a:cubicBezTo>
                    <a:cubicBezTo>
                      <a:pt x="34" y="153"/>
                      <a:pt x="34" y="155"/>
                      <a:pt x="35" y="157"/>
                    </a:cubicBezTo>
                    <a:cubicBezTo>
                      <a:pt x="36" y="159"/>
                      <a:pt x="35" y="161"/>
                      <a:pt x="36" y="164"/>
                    </a:cubicBezTo>
                    <a:cubicBezTo>
                      <a:pt x="36" y="165"/>
                      <a:pt x="36" y="166"/>
                      <a:pt x="36" y="167"/>
                    </a:cubicBezTo>
                    <a:cubicBezTo>
                      <a:pt x="37" y="168"/>
                      <a:pt x="38" y="168"/>
                      <a:pt x="39" y="169"/>
                    </a:cubicBezTo>
                    <a:cubicBezTo>
                      <a:pt x="39" y="170"/>
                      <a:pt x="38" y="171"/>
                      <a:pt x="39" y="172"/>
                    </a:cubicBezTo>
                    <a:cubicBezTo>
                      <a:pt x="39" y="173"/>
                      <a:pt x="40" y="174"/>
                      <a:pt x="40" y="175"/>
                    </a:cubicBezTo>
                    <a:cubicBezTo>
                      <a:pt x="42" y="177"/>
                      <a:pt x="43" y="179"/>
                      <a:pt x="45" y="182"/>
                    </a:cubicBezTo>
                    <a:cubicBezTo>
                      <a:pt x="47" y="185"/>
                      <a:pt x="49" y="189"/>
                      <a:pt x="52" y="193"/>
                    </a:cubicBezTo>
                    <a:cubicBezTo>
                      <a:pt x="54" y="197"/>
                      <a:pt x="56" y="200"/>
                      <a:pt x="56" y="204"/>
                    </a:cubicBezTo>
                    <a:cubicBezTo>
                      <a:pt x="57" y="208"/>
                      <a:pt x="58" y="212"/>
                      <a:pt x="60" y="215"/>
                    </a:cubicBezTo>
                    <a:cubicBezTo>
                      <a:pt x="61" y="217"/>
                      <a:pt x="63" y="216"/>
                      <a:pt x="64" y="219"/>
                    </a:cubicBezTo>
                    <a:cubicBezTo>
                      <a:pt x="65" y="220"/>
                      <a:pt x="66" y="223"/>
                      <a:pt x="66" y="224"/>
                    </a:cubicBezTo>
                    <a:cubicBezTo>
                      <a:pt x="67" y="226"/>
                      <a:pt x="67" y="228"/>
                      <a:pt x="67" y="230"/>
                    </a:cubicBezTo>
                    <a:cubicBezTo>
                      <a:pt x="67" y="233"/>
                      <a:pt x="69" y="234"/>
                      <a:pt x="71" y="237"/>
                    </a:cubicBezTo>
                    <a:cubicBezTo>
                      <a:pt x="73" y="239"/>
                      <a:pt x="74" y="241"/>
                      <a:pt x="76" y="243"/>
                    </a:cubicBezTo>
                    <a:cubicBezTo>
                      <a:pt x="78" y="245"/>
                      <a:pt x="78" y="248"/>
                      <a:pt x="80" y="250"/>
                    </a:cubicBezTo>
                    <a:cubicBezTo>
                      <a:pt x="82" y="253"/>
                      <a:pt x="85" y="255"/>
                      <a:pt x="87" y="258"/>
                    </a:cubicBezTo>
                    <a:cubicBezTo>
                      <a:pt x="90" y="260"/>
                      <a:pt x="92" y="263"/>
                      <a:pt x="94" y="266"/>
                    </a:cubicBezTo>
                    <a:cubicBezTo>
                      <a:pt x="95" y="267"/>
                      <a:pt x="97" y="268"/>
                      <a:pt x="97" y="269"/>
                    </a:cubicBezTo>
                    <a:cubicBezTo>
                      <a:pt x="98" y="270"/>
                      <a:pt x="98" y="270"/>
                      <a:pt x="98" y="271"/>
                    </a:cubicBezTo>
                    <a:cubicBezTo>
                      <a:pt x="98" y="273"/>
                      <a:pt x="97" y="271"/>
                      <a:pt x="97" y="274"/>
                    </a:cubicBezTo>
                    <a:cubicBezTo>
                      <a:pt x="97" y="276"/>
                      <a:pt x="99" y="278"/>
                      <a:pt x="99" y="279"/>
                    </a:cubicBezTo>
                    <a:cubicBezTo>
                      <a:pt x="101" y="283"/>
                      <a:pt x="103" y="286"/>
                      <a:pt x="104" y="290"/>
                    </a:cubicBezTo>
                    <a:cubicBezTo>
                      <a:pt x="105" y="293"/>
                      <a:pt x="106" y="297"/>
                      <a:pt x="107" y="300"/>
                    </a:cubicBezTo>
                    <a:cubicBezTo>
                      <a:pt x="108" y="302"/>
                      <a:pt x="108" y="304"/>
                      <a:pt x="109" y="306"/>
                    </a:cubicBezTo>
                    <a:cubicBezTo>
                      <a:pt x="110" y="306"/>
                      <a:pt x="111" y="306"/>
                      <a:pt x="111" y="307"/>
                    </a:cubicBezTo>
                    <a:cubicBezTo>
                      <a:pt x="114" y="310"/>
                      <a:pt x="115" y="314"/>
                      <a:pt x="118" y="317"/>
                    </a:cubicBezTo>
                    <a:cubicBezTo>
                      <a:pt x="121" y="321"/>
                      <a:pt x="122" y="325"/>
                      <a:pt x="120" y="330"/>
                    </a:cubicBezTo>
                    <a:cubicBezTo>
                      <a:pt x="118" y="334"/>
                      <a:pt x="121" y="340"/>
                      <a:pt x="122" y="344"/>
                    </a:cubicBezTo>
                    <a:cubicBezTo>
                      <a:pt x="122" y="348"/>
                      <a:pt x="124" y="350"/>
                      <a:pt x="125" y="355"/>
                    </a:cubicBezTo>
                    <a:cubicBezTo>
                      <a:pt x="125" y="358"/>
                      <a:pt x="129" y="363"/>
                      <a:pt x="131" y="366"/>
                    </a:cubicBezTo>
                    <a:cubicBezTo>
                      <a:pt x="132" y="370"/>
                      <a:pt x="134" y="372"/>
                      <a:pt x="137" y="375"/>
                    </a:cubicBezTo>
                    <a:cubicBezTo>
                      <a:pt x="141" y="379"/>
                      <a:pt x="140" y="377"/>
                      <a:pt x="144" y="375"/>
                    </a:cubicBezTo>
                    <a:cubicBezTo>
                      <a:pt x="146" y="373"/>
                      <a:pt x="150" y="373"/>
                      <a:pt x="151" y="371"/>
                    </a:cubicBezTo>
                    <a:cubicBezTo>
                      <a:pt x="151" y="368"/>
                      <a:pt x="153" y="371"/>
                      <a:pt x="154" y="371"/>
                    </a:cubicBezTo>
                    <a:cubicBezTo>
                      <a:pt x="155" y="371"/>
                      <a:pt x="157" y="369"/>
                      <a:pt x="157" y="368"/>
                    </a:cubicBezTo>
                    <a:cubicBezTo>
                      <a:pt x="160" y="363"/>
                      <a:pt x="159" y="365"/>
                      <a:pt x="164" y="364"/>
                    </a:cubicBezTo>
                    <a:cubicBezTo>
                      <a:pt x="168" y="364"/>
                      <a:pt x="167" y="357"/>
                      <a:pt x="170" y="357"/>
                    </a:cubicBezTo>
                    <a:cubicBezTo>
                      <a:pt x="174" y="356"/>
                      <a:pt x="172" y="350"/>
                      <a:pt x="174" y="347"/>
                    </a:cubicBezTo>
                    <a:cubicBezTo>
                      <a:pt x="176" y="343"/>
                      <a:pt x="178" y="337"/>
                      <a:pt x="179" y="333"/>
                    </a:cubicBezTo>
                    <a:cubicBezTo>
                      <a:pt x="179" y="329"/>
                      <a:pt x="175" y="325"/>
                      <a:pt x="177" y="321"/>
                    </a:cubicBezTo>
                    <a:cubicBezTo>
                      <a:pt x="178" y="318"/>
                      <a:pt x="188" y="317"/>
                      <a:pt x="191" y="319"/>
                    </a:cubicBezTo>
                    <a:cubicBezTo>
                      <a:pt x="195" y="323"/>
                      <a:pt x="197" y="321"/>
                      <a:pt x="202" y="320"/>
                    </a:cubicBezTo>
                    <a:cubicBezTo>
                      <a:pt x="206" y="319"/>
                      <a:pt x="209" y="315"/>
                      <a:pt x="213" y="314"/>
                    </a:cubicBezTo>
                    <a:cubicBezTo>
                      <a:pt x="215" y="313"/>
                      <a:pt x="217" y="313"/>
                      <a:pt x="218" y="313"/>
                    </a:cubicBezTo>
                    <a:cubicBezTo>
                      <a:pt x="219" y="312"/>
                      <a:pt x="220" y="311"/>
                      <a:pt x="222" y="310"/>
                    </a:cubicBezTo>
                    <a:cubicBezTo>
                      <a:pt x="226" y="309"/>
                      <a:pt x="230" y="308"/>
                      <a:pt x="234" y="306"/>
                    </a:cubicBezTo>
                    <a:cubicBezTo>
                      <a:pt x="237" y="303"/>
                      <a:pt x="239" y="300"/>
                      <a:pt x="244" y="300"/>
                    </a:cubicBezTo>
                    <a:cubicBezTo>
                      <a:pt x="247" y="299"/>
                      <a:pt x="254" y="299"/>
                      <a:pt x="257" y="302"/>
                    </a:cubicBezTo>
                    <a:cubicBezTo>
                      <a:pt x="259" y="304"/>
                      <a:pt x="259" y="308"/>
                      <a:pt x="263" y="307"/>
                    </a:cubicBezTo>
                    <a:cubicBezTo>
                      <a:pt x="263" y="305"/>
                      <a:pt x="263" y="298"/>
                      <a:pt x="262" y="296"/>
                    </a:cubicBezTo>
                    <a:cubicBezTo>
                      <a:pt x="260" y="293"/>
                      <a:pt x="257" y="291"/>
                      <a:pt x="256" y="287"/>
                    </a:cubicBezTo>
                    <a:cubicBezTo>
                      <a:pt x="254" y="282"/>
                      <a:pt x="257" y="280"/>
                      <a:pt x="260" y="277"/>
                    </a:cubicBezTo>
                    <a:cubicBezTo>
                      <a:pt x="264" y="273"/>
                      <a:pt x="267" y="275"/>
                      <a:pt x="271" y="274"/>
                    </a:cubicBezTo>
                    <a:cubicBezTo>
                      <a:pt x="276" y="274"/>
                      <a:pt x="279" y="271"/>
                      <a:pt x="282" y="267"/>
                    </a:cubicBezTo>
                    <a:cubicBezTo>
                      <a:pt x="285" y="263"/>
                      <a:pt x="290" y="260"/>
                      <a:pt x="291" y="256"/>
                    </a:cubicBezTo>
                    <a:cubicBezTo>
                      <a:pt x="292" y="252"/>
                      <a:pt x="290" y="246"/>
                      <a:pt x="288" y="243"/>
                    </a:cubicBezTo>
                    <a:cubicBezTo>
                      <a:pt x="288" y="241"/>
                      <a:pt x="285" y="238"/>
                      <a:pt x="285" y="236"/>
                    </a:cubicBezTo>
                    <a:cubicBezTo>
                      <a:pt x="287" y="236"/>
                      <a:pt x="290" y="236"/>
                      <a:pt x="294" y="236"/>
                    </a:cubicBezTo>
                    <a:cubicBezTo>
                      <a:pt x="294" y="232"/>
                      <a:pt x="295" y="228"/>
                      <a:pt x="294" y="223"/>
                    </a:cubicBezTo>
                    <a:close/>
                  </a:path>
                </a:pathLst>
              </a:custGeom>
              <a:pattFill prst="ltVert">
                <a:fgClr>
                  <a:schemeClr val="accent1"/>
                </a:fgClr>
                <a:bgClr>
                  <a:prstClr val="white"/>
                </a:bgClr>
              </a:pattFill>
              <a:ln w="7620" cap="rnd">
                <a:solidFill>
                  <a:srgbClr val="A5A5A5"/>
                </a:solidFill>
                <a:prstDash val="solid"/>
                <a:round/>
                <a:headEnd/>
                <a:tailEnd/>
              </a:ln>
            </p:spPr>
            <p:txBody>
              <a:bodyPr vert="horz" wrap="square" lIns="84406" tIns="42203" rIns="84406" bIns="42203" numCol="1" anchor="t" anchorCtr="0" compatLnSpc="1">
                <a:prstTxWarp prst="textNoShape">
                  <a:avLst/>
                </a:prstTxWarp>
              </a:bodyPr>
              <a:lstStyle/>
              <a:p>
                <a:endParaRPr lang="ja-JP" altLang="en-US" sz="1662" b="1">
                  <a:latin typeface="BIZ UDPゴシック" panose="020B0400000000000000" pitchFamily="50" charset="-128"/>
                  <a:ea typeface="BIZ UDPゴシック" panose="020B0400000000000000" pitchFamily="50" charset="-128"/>
                </a:endParaRPr>
              </a:p>
            </p:txBody>
          </p:sp>
          <p:sp>
            <p:nvSpPr>
              <p:cNvPr id="190" name="Freeform 75">
                <a:extLst>
                  <a:ext uri="{FF2B5EF4-FFF2-40B4-BE49-F238E27FC236}">
                    <a16:creationId xmlns:a16="http://schemas.microsoft.com/office/drawing/2014/main" id="{808DD969-2D76-4037-B821-BCF5E0E45666}"/>
                  </a:ext>
                </a:extLst>
              </p:cNvPr>
              <p:cNvSpPr>
                <a:spLocks/>
              </p:cNvSpPr>
              <p:nvPr/>
            </p:nvSpPr>
            <p:spPr bwMode="auto">
              <a:xfrm>
                <a:off x="2674938" y="7237413"/>
                <a:ext cx="247650" cy="288925"/>
              </a:xfrm>
              <a:custGeom>
                <a:avLst/>
                <a:gdLst>
                  <a:gd name="T0" fmla="*/ 32 w 66"/>
                  <a:gd name="T1" fmla="*/ 76 h 77"/>
                  <a:gd name="T2" fmla="*/ 36 w 66"/>
                  <a:gd name="T3" fmla="*/ 73 h 77"/>
                  <a:gd name="T4" fmla="*/ 43 w 66"/>
                  <a:gd name="T5" fmla="*/ 72 h 77"/>
                  <a:gd name="T6" fmla="*/ 47 w 66"/>
                  <a:gd name="T7" fmla="*/ 71 h 77"/>
                  <a:gd name="T8" fmla="*/ 49 w 66"/>
                  <a:gd name="T9" fmla="*/ 69 h 77"/>
                  <a:gd name="T10" fmla="*/ 54 w 66"/>
                  <a:gd name="T11" fmla="*/ 75 h 77"/>
                  <a:gd name="T12" fmla="*/ 59 w 66"/>
                  <a:gd name="T13" fmla="*/ 73 h 77"/>
                  <a:gd name="T14" fmla="*/ 60 w 66"/>
                  <a:gd name="T15" fmla="*/ 71 h 77"/>
                  <a:gd name="T16" fmla="*/ 59 w 66"/>
                  <a:gd name="T17" fmla="*/ 68 h 77"/>
                  <a:gd name="T18" fmla="*/ 56 w 66"/>
                  <a:gd name="T19" fmla="*/ 62 h 77"/>
                  <a:gd name="T20" fmla="*/ 57 w 66"/>
                  <a:gd name="T21" fmla="*/ 60 h 77"/>
                  <a:gd name="T22" fmla="*/ 58 w 66"/>
                  <a:gd name="T23" fmla="*/ 57 h 77"/>
                  <a:gd name="T24" fmla="*/ 66 w 66"/>
                  <a:gd name="T25" fmla="*/ 55 h 77"/>
                  <a:gd name="T26" fmla="*/ 64 w 66"/>
                  <a:gd name="T27" fmla="*/ 49 h 77"/>
                  <a:gd name="T28" fmla="*/ 58 w 66"/>
                  <a:gd name="T29" fmla="*/ 47 h 77"/>
                  <a:gd name="T30" fmla="*/ 57 w 66"/>
                  <a:gd name="T31" fmla="*/ 45 h 77"/>
                  <a:gd name="T32" fmla="*/ 60 w 66"/>
                  <a:gd name="T33" fmla="*/ 42 h 77"/>
                  <a:gd name="T34" fmla="*/ 57 w 66"/>
                  <a:gd name="T35" fmla="*/ 32 h 77"/>
                  <a:gd name="T36" fmla="*/ 52 w 66"/>
                  <a:gd name="T37" fmla="*/ 25 h 77"/>
                  <a:gd name="T38" fmla="*/ 52 w 66"/>
                  <a:gd name="T39" fmla="*/ 21 h 77"/>
                  <a:gd name="T40" fmla="*/ 53 w 66"/>
                  <a:gd name="T41" fmla="*/ 15 h 77"/>
                  <a:gd name="T42" fmla="*/ 50 w 66"/>
                  <a:gd name="T43" fmla="*/ 16 h 77"/>
                  <a:gd name="T44" fmla="*/ 47 w 66"/>
                  <a:gd name="T45" fmla="*/ 16 h 77"/>
                  <a:gd name="T46" fmla="*/ 41 w 66"/>
                  <a:gd name="T47" fmla="*/ 11 h 77"/>
                  <a:gd name="T48" fmla="*/ 35 w 66"/>
                  <a:gd name="T49" fmla="*/ 6 h 77"/>
                  <a:gd name="T50" fmla="*/ 30 w 66"/>
                  <a:gd name="T51" fmla="*/ 1 h 77"/>
                  <a:gd name="T52" fmla="*/ 29 w 66"/>
                  <a:gd name="T53" fmla="*/ 0 h 77"/>
                  <a:gd name="T54" fmla="*/ 21 w 66"/>
                  <a:gd name="T55" fmla="*/ 7 h 77"/>
                  <a:gd name="T56" fmla="*/ 20 w 66"/>
                  <a:gd name="T57" fmla="*/ 15 h 77"/>
                  <a:gd name="T58" fmla="*/ 25 w 66"/>
                  <a:gd name="T59" fmla="*/ 19 h 77"/>
                  <a:gd name="T60" fmla="*/ 14 w 66"/>
                  <a:gd name="T61" fmla="*/ 20 h 77"/>
                  <a:gd name="T62" fmla="*/ 0 w 66"/>
                  <a:gd name="T63" fmla="*/ 32 h 77"/>
                  <a:gd name="T64" fmla="*/ 10 w 66"/>
                  <a:gd name="T65" fmla="*/ 53 h 77"/>
                  <a:gd name="T66" fmla="*/ 5 w 66"/>
                  <a:gd name="T67" fmla="*/ 58 h 77"/>
                  <a:gd name="T68" fmla="*/ 8 w 66"/>
                  <a:gd name="T69" fmla="*/ 61 h 77"/>
                  <a:gd name="T70" fmla="*/ 11 w 66"/>
                  <a:gd name="T71" fmla="*/ 66 h 77"/>
                  <a:gd name="T72" fmla="*/ 15 w 66"/>
                  <a:gd name="T73" fmla="*/ 72 h 77"/>
                  <a:gd name="T74" fmla="*/ 20 w 66"/>
                  <a:gd name="T75" fmla="*/ 75 h 77"/>
                  <a:gd name="T76" fmla="*/ 27 w 66"/>
                  <a:gd name="T77" fmla="*/ 73 h 77"/>
                  <a:gd name="T78" fmla="*/ 31 w 66"/>
                  <a:gd name="T79" fmla="*/ 77 h 77"/>
                  <a:gd name="T80" fmla="*/ 32 w 66"/>
                  <a:gd name="T81" fmla="*/ 7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6" h="77">
                    <a:moveTo>
                      <a:pt x="32" y="76"/>
                    </a:moveTo>
                    <a:cubicBezTo>
                      <a:pt x="33" y="74"/>
                      <a:pt x="33" y="73"/>
                      <a:pt x="36" y="73"/>
                    </a:cubicBezTo>
                    <a:cubicBezTo>
                      <a:pt x="38" y="72"/>
                      <a:pt x="41" y="72"/>
                      <a:pt x="43" y="72"/>
                    </a:cubicBezTo>
                    <a:cubicBezTo>
                      <a:pt x="44" y="71"/>
                      <a:pt x="46" y="72"/>
                      <a:pt x="47" y="71"/>
                    </a:cubicBezTo>
                    <a:cubicBezTo>
                      <a:pt x="48" y="71"/>
                      <a:pt x="49" y="70"/>
                      <a:pt x="49" y="69"/>
                    </a:cubicBezTo>
                    <a:cubicBezTo>
                      <a:pt x="50" y="71"/>
                      <a:pt x="54" y="72"/>
                      <a:pt x="54" y="75"/>
                    </a:cubicBezTo>
                    <a:cubicBezTo>
                      <a:pt x="55" y="74"/>
                      <a:pt x="58" y="74"/>
                      <a:pt x="59" y="73"/>
                    </a:cubicBezTo>
                    <a:cubicBezTo>
                      <a:pt x="61" y="72"/>
                      <a:pt x="60" y="72"/>
                      <a:pt x="60" y="71"/>
                    </a:cubicBezTo>
                    <a:cubicBezTo>
                      <a:pt x="59" y="70"/>
                      <a:pt x="59" y="69"/>
                      <a:pt x="59" y="68"/>
                    </a:cubicBezTo>
                    <a:cubicBezTo>
                      <a:pt x="59" y="65"/>
                      <a:pt x="57" y="64"/>
                      <a:pt x="56" y="62"/>
                    </a:cubicBezTo>
                    <a:cubicBezTo>
                      <a:pt x="56" y="60"/>
                      <a:pt x="57" y="61"/>
                      <a:pt x="57" y="60"/>
                    </a:cubicBezTo>
                    <a:cubicBezTo>
                      <a:pt x="57" y="59"/>
                      <a:pt x="58" y="57"/>
                      <a:pt x="58" y="57"/>
                    </a:cubicBezTo>
                    <a:cubicBezTo>
                      <a:pt x="59" y="56"/>
                      <a:pt x="66" y="56"/>
                      <a:pt x="66" y="55"/>
                    </a:cubicBezTo>
                    <a:cubicBezTo>
                      <a:pt x="66" y="53"/>
                      <a:pt x="66" y="50"/>
                      <a:pt x="64" y="49"/>
                    </a:cubicBezTo>
                    <a:cubicBezTo>
                      <a:pt x="63" y="48"/>
                      <a:pt x="60" y="48"/>
                      <a:pt x="58" y="47"/>
                    </a:cubicBezTo>
                    <a:cubicBezTo>
                      <a:pt x="57" y="46"/>
                      <a:pt x="57" y="46"/>
                      <a:pt x="57" y="45"/>
                    </a:cubicBezTo>
                    <a:cubicBezTo>
                      <a:pt x="57" y="43"/>
                      <a:pt x="58" y="43"/>
                      <a:pt x="60" y="42"/>
                    </a:cubicBezTo>
                    <a:cubicBezTo>
                      <a:pt x="63" y="40"/>
                      <a:pt x="59" y="34"/>
                      <a:pt x="57" y="32"/>
                    </a:cubicBezTo>
                    <a:cubicBezTo>
                      <a:pt x="55" y="30"/>
                      <a:pt x="54" y="27"/>
                      <a:pt x="52" y="25"/>
                    </a:cubicBezTo>
                    <a:cubicBezTo>
                      <a:pt x="50" y="23"/>
                      <a:pt x="49" y="23"/>
                      <a:pt x="52" y="21"/>
                    </a:cubicBezTo>
                    <a:cubicBezTo>
                      <a:pt x="53" y="19"/>
                      <a:pt x="55" y="17"/>
                      <a:pt x="53" y="15"/>
                    </a:cubicBezTo>
                    <a:cubicBezTo>
                      <a:pt x="51" y="14"/>
                      <a:pt x="52" y="15"/>
                      <a:pt x="50" y="16"/>
                    </a:cubicBezTo>
                    <a:cubicBezTo>
                      <a:pt x="48" y="16"/>
                      <a:pt x="49" y="17"/>
                      <a:pt x="47" y="16"/>
                    </a:cubicBezTo>
                    <a:cubicBezTo>
                      <a:pt x="45" y="15"/>
                      <a:pt x="43" y="12"/>
                      <a:pt x="41" y="11"/>
                    </a:cubicBezTo>
                    <a:cubicBezTo>
                      <a:pt x="39" y="9"/>
                      <a:pt x="37" y="8"/>
                      <a:pt x="35" y="6"/>
                    </a:cubicBezTo>
                    <a:cubicBezTo>
                      <a:pt x="33" y="4"/>
                      <a:pt x="32" y="2"/>
                      <a:pt x="30" y="1"/>
                    </a:cubicBezTo>
                    <a:cubicBezTo>
                      <a:pt x="29" y="1"/>
                      <a:pt x="29" y="0"/>
                      <a:pt x="29" y="0"/>
                    </a:cubicBezTo>
                    <a:cubicBezTo>
                      <a:pt x="26" y="2"/>
                      <a:pt x="23" y="4"/>
                      <a:pt x="21" y="7"/>
                    </a:cubicBezTo>
                    <a:cubicBezTo>
                      <a:pt x="20" y="9"/>
                      <a:pt x="18" y="13"/>
                      <a:pt x="20" y="15"/>
                    </a:cubicBezTo>
                    <a:cubicBezTo>
                      <a:pt x="21" y="17"/>
                      <a:pt x="24" y="17"/>
                      <a:pt x="25" y="19"/>
                    </a:cubicBezTo>
                    <a:cubicBezTo>
                      <a:pt x="26" y="23"/>
                      <a:pt x="14" y="26"/>
                      <a:pt x="14" y="20"/>
                    </a:cubicBezTo>
                    <a:cubicBezTo>
                      <a:pt x="8" y="22"/>
                      <a:pt x="4" y="27"/>
                      <a:pt x="0" y="32"/>
                    </a:cubicBezTo>
                    <a:cubicBezTo>
                      <a:pt x="8" y="38"/>
                      <a:pt x="18" y="48"/>
                      <a:pt x="10" y="53"/>
                    </a:cubicBezTo>
                    <a:cubicBezTo>
                      <a:pt x="8" y="54"/>
                      <a:pt x="4" y="55"/>
                      <a:pt x="5" y="58"/>
                    </a:cubicBezTo>
                    <a:cubicBezTo>
                      <a:pt x="5" y="59"/>
                      <a:pt x="8" y="60"/>
                      <a:pt x="8" y="61"/>
                    </a:cubicBezTo>
                    <a:cubicBezTo>
                      <a:pt x="9" y="63"/>
                      <a:pt x="10" y="64"/>
                      <a:pt x="11" y="66"/>
                    </a:cubicBezTo>
                    <a:cubicBezTo>
                      <a:pt x="12" y="68"/>
                      <a:pt x="13" y="70"/>
                      <a:pt x="15" y="72"/>
                    </a:cubicBezTo>
                    <a:cubicBezTo>
                      <a:pt x="17" y="76"/>
                      <a:pt x="17" y="77"/>
                      <a:pt x="20" y="75"/>
                    </a:cubicBezTo>
                    <a:cubicBezTo>
                      <a:pt x="23" y="74"/>
                      <a:pt x="24" y="71"/>
                      <a:pt x="27" y="73"/>
                    </a:cubicBezTo>
                    <a:cubicBezTo>
                      <a:pt x="28" y="73"/>
                      <a:pt x="30" y="75"/>
                      <a:pt x="31" y="77"/>
                    </a:cubicBezTo>
                    <a:cubicBezTo>
                      <a:pt x="31" y="77"/>
                      <a:pt x="32" y="77"/>
                      <a:pt x="32" y="76"/>
                    </a:cubicBezTo>
                    <a:close/>
                  </a:path>
                </a:pathLst>
              </a:custGeom>
              <a:grpFill/>
              <a:ln w="7620" cap="rnd">
                <a:solidFill>
                  <a:srgbClr val="A5A5A5"/>
                </a:solidFill>
                <a:prstDash val="solid"/>
                <a:round/>
                <a:headEnd/>
                <a:tailEnd/>
              </a:ln>
            </p:spPr>
            <p:txBody>
              <a:bodyPr vert="horz" wrap="square" lIns="84406" tIns="42203" rIns="84406" bIns="42203" numCol="1" anchor="t" anchorCtr="0" compatLnSpc="1">
                <a:prstTxWarp prst="textNoShape">
                  <a:avLst/>
                </a:prstTxWarp>
              </a:bodyPr>
              <a:lstStyle/>
              <a:p>
                <a:endParaRPr lang="ja-JP" altLang="en-US" sz="1662" b="1">
                  <a:latin typeface="BIZ UDPゴシック" panose="020B0400000000000000" pitchFamily="50" charset="-128"/>
                  <a:ea typeface="BIZ UDPゴシック" panose="020B0400000000000000" pitchFamily="50" charset="-128"/>
                </a:endParaRPr>
              </a:p>
            </p:txBody>
          </p:sp>
          <p:sp>
            <p:nvSpPr>
              <p:cNvPr id="191" name="Freeform 76">
                <a:extLst>
                  <a:ext uri="{FF2B5EF4-FFF2-40B4-BE49-F238E27FC236}">
                    <a16:creationId xmlns:a16="http://schemas.microsoft.com/office/drawing/2014/main" id="{461AC65A-E53D-472B-B7FD-B77EA7986ED5}"/>
                  </a:ext>
                </a:extLst>
              </p:cNvPr>
              <p:cNvSpPr>
                <a:spLocks/>
              </p:cNvSpPr>
              <p:nvPr/>
            </p:nvSpPr>
            <p:spPr bwMode="auto">
              <a:xfrm>
                <a:off x="3349625" y="7011988"/>
                <a:ext cx="649287" cy="949325"/>
              </a:xfrm>
              <a:custGeom>
                <a:avLst/>
                <a:gdLst>
                  <a:gd name="T0" fmla="*/ 63 w 173"/>
                  <a:gd name="T1" fmla="*/ 18 h 253"/>
                  <a:gd name="T2" fmla="*/ 60 w 173"/>
                  <a:gd name="T3" fmla="*/ 47 h 253"/>
                  <a:gd name="T4" fmla="*/ 36 w 173"/>
                  <a:gd name="T5" fmla="*/ 34 h 253"/>
                  <a:gd name="T6" fmla="*/ 28 w 173"/>
                  <a:gd name="T7" fmla="*/ 43 h 253"/>
                  <a:gd name="T8" fmla="*/ 16 w 173"/>
                  <a:gd name="T9" fmla="*/ 46 h 253"/>
                  <a:gd name="T10" fmla="*/ 10 w 173"/>
                  <a:gd name="T11" fmla="*/ 57 h 253"/>
                  <a:gd name="T12" fmla="*/ 4 w 173"/>
                  <a:gd name="T13" fmla="*/ 66 h 253"/>
                  <a:gd name="T14" fmla="*/ 4 w 173"/>
                  <a:gd name="T15" fmla="*/ 83 h 253"/>
                  <a:gd name="T16" fmla="*/ 11 w 173"/>
                  <a:gd name="T17" fmla="*/ 98 h 253"/>
                  <a:gd name="T18" fmla="*/ 18 w 173"/>
                  <a:gd name="T19" fmla="*/ 109 h 253"/>
                  <a:gd name="T20" fmla="*/ 24 w 173"/>
                  <a:gd name="T21" fmla="*/ 120 h 253"/>
                  <a:gd name="T22" fmla="*/ 40 w 173"/>
                  <a:gd name="T23" fmla="*/ 145 h 253"/>
                  <a:gd name="T24" fmla="*/ 52 w 173"/>
                  <a:gd name="T25" fmla="*/ 154 h 253"/>
                  <a:gd name="T26" fmla="*/ 63 w 173"/>
                  <a:gd name="T27" fmla="*/ 166 h 253"/>
                  <a:gd name="T28" fmla="*/ 66 w 173"/>
                  <a:gd name="T29" fmla="*/ 183 h 253"/>
                  <a:gd name="T30" fmla="*/ 84 w 173"/>
                  <a:gd name="T31" fmla="*/ 195 h 253"/>
                  <a:gd name="T32" fmla="*/ 101 w 173"/>
                  <a:gd name="T33" fmla="*/ 201 h 253"/>
                  <a:gd name="T34" fmla="*/ 118 w 173"/>
                  <a:gd name="T35" fmla="*/ 209 h 253"/>
                  <a:gd name="T36" fmla="*/ 140 w 173"/>
                  <a:gd name="T37" fmla="*/ 216 h 253"/>
                  <a:gd name="T38" fmla="*/ 145 w 173"/>
                  <a:gd name="T39" fmla="*/ 237 h 253"/>
                  <a:gd name="T40" fmla="*/ 162 w 173"/>
                  <a:gd name="T41" fmla="*/ 252 h 253"/>
                  <a:gd name="T42" fmla="*/ 172 w 173"/>
                  <a:gd name="T43" fmla="*/ 247 h 253"/>
                  <a:gd name="T44" fmla="*/ 169 w 173"/>
                  <a:gd name="T45" fmla="*/ 233 h 253"/>
                  <a:gd name="T46" fmla="*/ 164 w 173"/>
                  <a:gd name="T47" fmla="*/ 216 h 253"/>
                  <a:gd name="T48" fmla="*/ 152 w 173"/>
                  <a:gd name="T49" fmla="*/ 201 h 253"/>
                  <a:gd name="T50" fmla="*/ 166 w 173"/>
                  <a:gd name="T51" fmla="*/ 188 h 253"/>
                  <a:gd name="T52" fmla="*/ 165 w 173"/>
                  <a:gd name="T53" fmla="*/ 163 h 253"/>
                  <a:gd name="T54" fmla="*/ 163 w 173"/>
                  <a:gd name="T55" fmla="*/ 149 h 253"/>
                  <a:gd name="T56" fmla="*/ 156 w 173"/>
                  <a:gd name="T57" fmla="*/ 131 h 253"/>
                  <a:gd name="T58" fmla="*/ 144 w 173"/>
                  <a:gd name="T59" fmla="*/ 110 h 253"/>
                  <a:gd name="T60" fmla="*/ 140 w 173"/>
                  <a:gd name="T61" fmla="*/ 84 h 253"/>
                  <a:gd name="T62" fmla="*/ 133 w 173"/>
                  <a:gd name="T63" fmla="*/ 65 h 253"/>
                  <a:gd name="T64" fmla="*/ 117 w 173"/>
                  <a:gd name="T65" fmla="*/ 45 h 253"/>
                  <a:gd name="T66" fmla="*/ 105 w 173"/>
                  <a:gd name="T67" fmla="*/ 34 h 253"/>
                  <a:gd name="T68" fmla="*/ 98 w 173"/>
                  <a:gd name="T69" fmla="*/ 21 h 253"/>
                  <a:gd name="T70" fmla="*/ 87 w 173"/>
                  <a:gd name="T71" fmla="*/ 15 h 253"/>
                  <a:gd name="T72" fmla="*/ 98 w 173"/>
                  <a:gd name="T73" fmla="*/ 11 h 253"/>
                  <a:gd name="T74" fmla="*/ 102 w 173"/>
                  <a:gd name="T75" fmla="*/ 7 h 253"/>
                  <a:gd name="T76" fmla="*/ 80 w 173"/>
                  <a:gd name="T77" fmla="*/ 1 h 253"/>
                  <a:gd name="T78" fmla="*/ 73 w 173"/>
                  <a:gd name="T79"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3" h="253">
                    <a:moveTo>
                      <a:pt x="68" y="6"/>
                    </a:moveTo>
                    <a:cubicBezTo>
                      <a:pt x="63" y="10"/>
                      <a:pt x="65" y="13"/>
                      <a:pt x="63" y="18"/>
                    </a:cubicBezTo>
                    <a:cubicBezTo>
                      <a:pt x="62" y="23"/>
                      <a:pt x="57" y="27"/>
                      <a:pt x="57" y="32"/>
                    </a:cubicBezTo>
                    <a:cubicBezTo>
                      <a:pt x="57" y="37"/>
                      <a:pt x="60" y="42"/>
                      <a:pt x="60" y="47"/>
                    </a:cubicBezTo>
                    <a:cubicBezTo>
                      <a:pt x="55" y="46"/>
                      <a:pt x="52" y="46"/>
                      <a:pt x="48" y="43"/>
                    </a:cubicBezTo>
                    <a:cubicBezTo>
                      <a:pt x="47" y="42"/>
                      <a:pt x="36" y="34"/>
                      <a:pt x="36" y="34"/>
                    </a:cubicBezTo>
                    <a:cubicBezTo>
                      <a:pt x="35" y="36"/>
                      <a:pt x="34" y="41"/>
                      <a:pt x="33" y="42"/>
                    </a:cubicBezTo>
                    <a:cubicBezTo>
                      <a:pt x="31" y="44"/>
                      <a:pt x="31" y="42"/>
                      <a:pt x="28" y="43"/>
                    </a:cubicBezTo>
                    <a:cubicBezTo>
                      <a:pt x="26" y="43"/>
                      <a:pt x="27" y="43"/>
                      <a:pt x="25" y="45"/>
                    </a:cubicBezTo>
                    <a:cubicBezTo>
                      <a:pt x="21" y="48"/>
                      <a:pt x="20" y="45"/>
                      <a:pt x="16" y="46"/>
                    </a:cubicBezTo>
                    <a:cubicBezTo>
                      <a:pt x="16" y="46"/>
                      <a:pt x="8" y="49"/>
                      <a:pt x="7" y="50"/>
                    </a:cubicBezTo>
                    <a:cubicBezTo>
                      <a:pt x="6" y="52"/>
                      <a:pt x="11" y="53"/>
                      <a:pt x="10" y="57"/>
                    </a:cubicBezTo>
                    <a:cubicBezTo>
                      <a:pt x="10" y="58"/>
                      <a:pt x="8" y="59"/>
                      <a:pt x="7" y="60"/>
                    </a:cubicBezTo>
                    <a:cubicBezTo>
                      <a:pt x="6" y="62"/>
                      <a:pt x="5" y="64"/>
                      <a:pt x="4" y="66"/>
                    </a:cubicBezTo>
                    <a:cubicBezTo>
                      <a:pt x="3" y="69"/>
                      <a:pt x="1" y="72"/>
                      <a:pt x="1" y="75"/>
                    </a:cubicBezTo>
                    <a:cubicBezTo>
                      <a:pt x="0" y="79"/>
                      <a:pt x="2" y="80"/>
                      <a:pt x="4" y="83"/>
                    </a:cubicBezTo>
                    <a:cubicBezTo>
                      <a:pt x="5" y="86"/>
                      <a:pt x="4" y="89"/>
                      <a:pt x="5" y="91"/>
                    </a:cubicBezTo>
                    <a:cubicBezTo>
                      <a:pt x="7" y="95"/>
                      <a:pt x="10" y="93"/>
                      <a:pt x="11" y="98"/>
                    </a:cubicBezTo>
                    <a:cubicBezTo>
                      <a:pt x="12" y="101"/>
                      <a:pt x="12" y="103"/>
                      <a:pt x="14" y="106"/>
                    </a:cubicBezTo>
                    <a:cubicBezTo>
                      <a:pt x="15" y="107"/>
                      <a:pt x="17" y="108"/>
                      <a:pt x="18" y="109"/>
                    </a:cubicBezTo>
                    <a:cubicBezTo>
                      <a:pt x="20" y="111"/>
                      <a:pt x="22" y="111"/>
                      <a:pt x="24" y="113"/>
                    </a:cubicBezTo>
                    <a:cubicBezTo>
                      <a:pt x="27" y="115"/>
                      <a:pt x="25" y="117"/>
                      <a:pt x="24" y="120"/>
                    </a:cubicBezTo>
                    <a:cubicBezTo>
                      <a:pt x="24" y="124"/>
                      <a:pt x="24" y="125"/>
                      <a:pt x="27" y="128"/>
                    </a:cubicBezTo>
                    <a:cubicBezTo>
                      <a:pt x="32" y="134"/>
                      <a:pt x="36" y="139"/>
                      <a:pt x="40" y="145"/>
                    </a:cubicBezTo>
                    <a:cubicBezTo>
                      <a:pt x="41" y="147"/>
                      <a:pt x="42" y="148"/>
                      <a:pt x="43" y="149"/>
                    </a:cubicBezTo>
                    <a:cubicBezTo>
                      <a:pt x="45" y="153"/>
                      <a:pt x="47" y="152"/>
                      <a:pt x="52" y="154"/>
                    </a:cubicBezTo>
                    <a:cubicBezTo>
                      <a:pt x="54" y="155"/>
                      <a:pt x="56" y="155"/>
                      <a:pt x="58" y="156"/>
                    </a:cubicBezTo>
                    <a:cubicBezTo>
                      <a:pt x="64" y="157"/>
                      <a:pt x="63" y="162"/>
                      <a:pt x="63" y="166"/>
                    </a:cubicBezTo>
                    <a:cubicBezTo>
                      <a:pt x="64" y="170"/>
                      <a:pt x="65" y="173"/>
                      <a:pt x="65" y="177"/>
                    </a:cubicBezTo>
                    <a:cubicBezTo>
                      <a:pt x="65" y="180"/>
                      <a:pt x="65" y="181"/>
                      <a:pt x="66" y="183"/>
                    </a:cubicBezTo>
                    <a:cubicBezTo>
                      <a:pt x="68" y="185"/>
                      <a:pt x="71" y="187"/>
                      <a:pt x="72" y="188"/>
                    </a:cubicBezTo>
                    <a:cubicBezTo>
                      <a:pt x="76" y="191"/>
                      <a:pt x="80" y="192"/>
                      <a:pt x="84" y="195"/>
                    </a:cubicBezTo>
                    <a:cubicBezTo>
                      <a:pt x="86" y="197"/>
                      <a:pt x="88" y="199"/>
                      <a:pt x="90" y="199"/>
                    </a:cubicBezTo>
                    <a:cubicBezTo>
                      <a:pt x="93" y="201"/>
                      <a:pt x="98" y="200"/>
                      <a:pt x="101" y="201"/>
                    </a:cubicBezTo>
                    <a:cubicBezTo>
                      <a:pt x="104" y="203"/>
                      <a:pt x="108" y="207"/>
                      <a:pt x="111" y="210"/>
                    </a:cubicBezTo>
                    <a:cubicBezTo>
                      <a:pt x="114" y="212"/>
                      <a:pt x="119" y="216"/>
                      <a:pt x="118" y="209"/>
                    </a:cubicBezTo>
                    <a:cubicBezTo>
                      <a:pt x="122" y="208"/>
                      <a:pt x="125" y="214"/>
                      <a:pt x="128" y="215"/>
                    </a:cubicBezTo>
                    <a:cubicBezTo>
                      <a:pt x="132" y="217"/>
                      <a:pt x="136" y="215"/>
                      <a:pt x="140" y="216"/>
                    </a:cubicBezTo>
                    <a:cubicBezTo>
                      <a:pt x="148" y="217"/>
                      <a:pt x="150" y="226"/>
                      <a:pt x="147" y="233"/>
                    </a:cubicBezTo>
                    <a:cubicBezTo>
                      <a:pt x="146" y="234"/>
                      <a:pt x="145" y="235"/>
                      <a:pt x="145" y="237"/>
                    </a:cubicBezTo>
                    <a:cubicBezTo>
                      <a:pt x="144" y="238"/>
                      <a:pt x="144" y="240"/>
                      <a:pt x="145" y="242"/>
                    </a:cubicBezTo>
                    <a:cubicBezTo>
                      <a:pt x="147" y="247"/>
                      <a:pt x="157" y="252"/>
                      <a:pt x="162" y="252"/>
                    </a:cubicBezTo>
                    <a:cubicBezTo>
                      <a:pt x="166" y="253"/>
                      <a:pt x="169" y="252"/>
                      <a:pt x="173" y="251"/>
                    </a:cubicBezTo>
                    <a:cubicBezTo>
                      <a:pt x="173" y="250"/>
                      <a:pt x="172" y="248"/>
                      <a:pt x="172" y="247"/>
                    </a:cubicBezTo>
                    <a:cubicBezTo>
                      <a:pt x="171" y="245"/>
                      <a:pt x="169" y="243"/>
                      <a:pt x="169" y="242"/>
                    </a:cubicBezTo>
                    <a:cubicBezTo>
                      <a:pt x="168" y="239"/>
                      <a:pt x="169" y="236"/>
                      <a:pt x="169" y="233"/>
                    </a:cubicBezTo>
                    <a:cubicBezTo>
                      <a:pt x="169" y="230"/>
                      <a:pt x="169" y="227"/>
                      <a:pt x="168" y="225"/>
                    </a:cubicBezTo>
                    <a:cubicBezTo>
                      <a:pt x="168" y="221"/>
                      <a:pt x="165" y="219"/>
                      <a:pt x="164" y="216"/>
                    </a:cubicBezTo>
                    <a:cubicBezTo>
                      <a:pt x="162" y="212"/>
                      <a:pt x="162" y="209"/>
                      <a:pt x="158" y="207"/>
                    </a:cubicBezTo>
                    <a:cubicBezTo>
                      <a:pt x="155" y="206"/>
                      <a:pt x="151" y="205"/>
                      <a:pt x="152" y="201"/>
                    </a:cubicBezTo>
                    <a:cubicBezTo>
                      <a:pt x="154" y="198"/>
                      <a:pt x="160" y="199"/>
                      <a:pt x="163" y="197"/>
                    </a:cubicBezTo>
                    <a:cubicBezTo>
                      <a:pt x="167" y="195"/>
                      <a:pt x="167" y="193"/>
                      <a:pt x="166" y="188"/>
                    </a:cubicBezTo>
                    <a:cubicBezTo>
                      <a:pt x="166" y="183"/>
                      <a:pt x="163" y="179"/>
                      <a:pt x="162" y="174"/>
                    </a:cubicBezTo>
                    <a:cubicBezTo>
                      <a:pt x="161" y="169"/>
                      <a:pt x="164" y="168"/>
                      <a:pt x="165" y="163"/>
                    </a:cubicBezTo>
                    <a:cubicBezTo>
                      <a:pt x="166" y="160"/>
                      <a:pt x="164" y="159"/>
                      <a:pt x="163" y="157"/>
                    </a:cubicBezTo>
                    <a:cubicBezTo>
                      <a:pt x="162" y="155"/>
                      <a:pt x="163" y="151"/>
                      <a:pt x="163" y="149"/>
                    </a:cubicBezTo>
                    <a:cubicBezTo>
                      <a:pt x="164" y="142"/>
                      <a:pt x="170" y="137"/>
                      <a:pt x="167" y="131"/>
                    </a:cubicBezTo>
                    <a:cubicBezTo>
                      <a:pt x="164" y="135"/>
                      <a:pt x="159" y="133"/>
                      <a:pt x="156" y="131"/>
                    </a:cubicBezTo>
                    <a:cubicBezTo>
                      <a:pt x="152" y="128"/>
                      <a:pt x="154" y="127"/>
                      <a:pt x="155" y="123"/>
                    </a:cubicBezTo>
                    <a:cubicBezTo>
                      <a:pt x="159" y="113"/>
                      <a:pt x="148" y="115"/>
                      <a:pt x="144" y="110"/>
                    </a:cubicBezTo>
                    <a:cubicBezTo>
                      <a:pt x="141" y="106"/>
                      <a:pt x="144" y="97"/>
                      <a:pt x="143" y="93"/>
                    </a:cubicBezTo>
                    <a:cubicBezTo>
                      <a:pt x="142" y="90"/>
                      <a:pt x="140" y="87"/>
                      <a:pt x="140" y="84"/>
                    </a:cubicBezTo>
                    <a:cubicBezTo>
                      <a:pt x="138" y="79"/>
                      <a:pt x="141" y="75"/>
                      <a:pt x="136" y="72"/>
                    </a:cubicBezTo>
                    <a:cubicBezTo>
                      <a:pt x="132" y="70"/>
                      <a:pt x="133" y="70"/>
                      <a:pt x="133" y="65"/>
                    </a:cubicBezTo>
                    <a:cubicBezTo>
                      <a:pt x="133" y="59"/>
                      <a:pt x="128" y="54"/>
                      <a:pt x="122" y="51"/>
                    </a:cubicBezTo>
                    <a:cubicBezTo>
                      <a:pt x="119" y="49"/>
                      <a:pt x="118" y="48"/>
                      <a:pt x="117" y="45"/>
                    </a:cubicBezTo>
                    <a:cubicBezTo>
                      <a:pt x="116" y="42"/>
                      <a:pt x="116" y="42"/>
                      <a:pt x="113" y="40"/>
                    </a:cubicBezTo>
                    <a:cubicBezTo>
                      <a:pt x="110" y="38"/>
                      <a:pt x="106" y="37"/>
                      <a:pt x="105" y="34"/>
                    </a:cubicBezTo>
                    <a:cubicBezTo>
                      <a:pt x="104" y="31"/>
                      <a:pt x="106" y="28"/>
                      <a:pt x="105" y="26"/>
                    </a:cubicBezTo>
                    <a:cubicBezTo>
                      <a:pt x="104" y="23"/>
                      <a:pt x="100" y="24"/>
                      <a:pt x="98" y="21"/>
                    </a:cubicBezTo>
                    <a:cubicBezTo>
                      <a:pt x="96" y="18"/>
                      <a:pt x="97" y="17"/>
                      <a:pt x="93" y="17"/>
                    </a:cubicBezTo>
                    <a:cubicBezTo>
                      <a:pt x="92" y="16"/>
                      <a:pt x="87" y="17"/>
                      <a:pt x="87" y="15"/>
                    </a:cubicBezTo>
                    <a:cubicBezTo>
                      <a:pt x="86" y="11"/>
                      <a:pt x="90" y="12"/>
                      <a:pt x="92" y="11"/>
                    </a:cubicBezTo>
                    <a:cubicBezTo>
                      <a:pt x="94" y="11"/>
                      <a:pt x="95" y="10"/>
                      <a:pt x="98" y="11"/>
                    </a:cubicBezTo>
                    <a:cubicBezTo>
                      <a:pt x="100" y="12"/>
                      <a:pt x="102" y="14"/>
                      <a:pt x="105" y="15"/>
                    </a:cubicBezTo>
                    <a:cubicBezTo>
                      <a:pt x="105" y="12"/>
                      <a:pt x="104" y="9"/>
                      <a:pt x="102" y="7"/>
                    </a:cubicBezTo>
                    <a:cubicBezTo>
                      <a:pt x="97" y="4"/>
                      <a:pt x="90" y="9"/>
                      <a:pt x="85" y="5"/>
                    </a:cubicBezTo>
                    <a:cubicBezTo>
                      <a:pt x="83" y="3"/>
                      <a:pt x="82" y="1"/>
                      <a:pt x="80" y="1"/>
                    </a:cubicBezTo>
                    <a:cubicBezTo>
                      <a:pt x="79" y="0"/>
                      <a:pt x="77" y="1"/>
                      <a:pt x="76" y="1"/>
                    </a:cubicBezTo>
                    <a:cubicBezTo>
                      <a:pt x="75" y="1"/>
                      <a:pt x="74" y="0"/>
                      <a:pt x="73" y="0"/>
                    </a:cubicBezTo>
                    <a:cubicBezTo>
                      <a:pt x="72" y="2"/>
                      <a:pt x="70" y="4"/>
                      <a:pt x="68" y="6"/>
                    </a:cubicBezTo>
                    <a:close/>
                  </a:path>
                </a:pathLst>
              </a:custGeom>
              <a:grpFill/>
              <a:ln w="7620" cap="rnd">
                <a:solidFill>
                  <a:srgbClr val="A5A5A5"/>
                </a:solidFill>
                <a:prstDash val="solid"/>
                <a:round/>
                <a:headEnd/>
                <a:tailEnd/>
              </a:ln>
            </p:spPr>
            <p:txBody>
              <a:bodyPr vert="horz" wrap="square" lIns="84406" tIns="42203" rIns="84406" bIns="42203" numCol="1" anchor="t" anchorCtr="0" compatLnSpc="1">
                <a:prstTxWarp prst="textNoShape">
                  <a:avLst/>
                </a:prstTxWarp>
              </a:bodyPr>
              <a:lstStyle/>
              <a:p>
                <a:endParaRPr lang="ja-JP" altLang="en-US" sz="1662" b="1">
                  <a:latin typeface="BIZ UDPゴシック" panose="020B0400000000000000" pitchFamily="50" charset="-128"/>
                  <a:ea typeface="BIZ UDPゴシック" panose="020B0400000000000000" pitchFamily="50" charset="-128"/>
                </a:endParaRPr>
              </a:p>
            </p:txBody>
          </p:sp>
          <p:sp>
            <p:nvSpPr>
              <p:cNvPr id="192" name="Freeform 77">
                <a:extLst>
                  <a:ext uri="{FF2B5EF4-FFF2-40B4-BE49-F238E27FC236}">
                    <a16:creationId xmlns:a16="http://schemas.microsoft.com/office/drawing/2014/main" id="{2793FFD9-5234-4315-AF76-590D9EAA3946}"/>
                  </a:ext>
                </a:extLst>
              </p:cNvPr>
              <p:cNvSpPr>
                <a:spLocks/>
              </p:cNvSpPr>
              <p:nvPr/>
            </p:nvSpPr>
            <p:spPr bwMode="auto">
              <a:xfrm>
                <a:off x="2784475" y="6750050"/>
                <a:ext cx="1457325" cy="1593850"/>
              </a:xfrm>
              <a:custGeom>
                <a:avLst/>
                <a:gdLst>
                  <a:gd name="T0" fmla="*/ 374 w 389"/>
                  <a:gd name="T1" fmla="*/ 346 h 425"/>
                  <a:gd name="T2" fmla="*/ 347 w 389"/>
                  <a:gd name="T3" fmla="*/ 350 h 425"/>
                  <a:gd name="T4" fmla="*/ 332 w 389"/>
                  <a:gd name="T5" fmla="*/ 341 h 425"/>
                  <a:gd name="T6" fmla="*/ 313 w 389"/>
                  <a:gd name="T7" fmla="*/ 322 h 425"/>
                  <a:gd name="T8" fmla="*/ 298 w 389"/>
                  <a:gd name="T9" fmla="*/ 303 h 425"/>
                  <a:gd name="T10" fmla="*/ 269 w 389"/>
                  <a:gd name="T11" fmla="*/ 279 h 425"/>
                  <a:gd name="T12" fmla="*/ 241 w 389"/>
                  <a:gd name="T13" fmla="*/ 269 h 425"/>
                  <a:gd name="T14" fmla="*/ 217 w 389"/>
                  <a:gd name="T15" fmla="*/ 253 h 425"/>
                  <a:gd name="T16" fmla="*/ 209 w 389"/>
                  <a:gd name="T17" fmla="*/ 226 h 425"/>
                  <a:gd name="T18" fmla="*/ 191 w 389"/>
                  <a:gd name="T19" fmla="*/ 215 h 425"/>
                  <a:gd name="T20" fmla="*/ 175 w 389"/>
                  <a:gd name="T21" fmla="*/ 183 h 425"/>
                  <a:gd name="T22" fmla="*/ 162 w 389"/>
                  <a:gd name="T23" fmla="*/ 168 h 425"/>
                  <a:gd name="T24" fmla="*/ 152 w 389"/>
                  <a:gd name="T25" fmla="*/ 145 h 425"/>
                  <a:gd name="T26" fmla="*/ 161 w 389"/>
                  <a:gd name="T27" fmla="*/ 127 h 425"/>
                  <a:gd name="T28" fmla="*/ 176 w 389"/>
                  <a:gd name="T29" fmla="*/ 115 h 425"/>
                  <a:gd name="T30" fmla="*/ 187 w 389"/>
                  <a:gd name="T31" fmla="*/ 104 h 425"/>
                  <a:gd name="T32" fmla="*/ 208 w 389"/>
                  <a:gd name="T33" fmla="*/ 102 h 425"/>
                  <a:gd name="T34" fmla="*/ 224 w 389"/>
                  <a:gd name="T35" fmla="*/ 70 h 425"/>
                  <a:gd name="T36" fmla="*/ 208 w 389"/>
                  <a:gd name="T37" fmla="*/ 67 h 425"/>
                  <a:gd name="T38" fmla="*/ 181 w 389"/>
                  <a:gd name="T39" fmla="*/ 42 h 425"/>
                  <a:gd name="T40" fmla="*/ 163 w 389"/>
                  <a:gd name="T41" fmla="*/ 26 h 425"/>
                  <a:gd name="T42" fmla="*/ 141 w 389"/>
                  <a:gd name="T43" fmla="*/ 17 h 425"/>
                  <a:gd name="T44" fmla="*/ 129 w 389"/>
                  <a:gd name="T45" fmla="*/ 9 h 425"/>
                  <a:gd name="T46" fmla="*/ 108 w 389"/>
                  <a:gd name="T47" fmla="*/ 18 h 425"/>
                  <a:gd name="T48" fmla="*/ 128 w 389"/>
                  <a:gd name="T49" fmla="*/ 27 h 425"/>
                  <a:gd name="T50" fmla="*/ 103 w 389"/>
                  <a:gd name="T51" fmla="*/ 43 h 425"/>
                  <a:gd name="T52" fmla="*/ 81 w 389"/>
                  <a:gd name="T53" fmla="*/ 40 h 425"/>
                  <a:gd name="T54" fmla="*/ 90 w 389"/>
                  <a:gd name="T55" fmla="*/ 67 h 425"/>
                  <a:gd name="T56" fmla="*/ 65 w 389"/>
                  <a:gd name="T57" fmla="*/ 76 h 425"/>
                  <a:gd name="T58" fmla="*/ 21 w 389"/>
                  <a:gd name="T59" fmla="*/ 85 h 425"/>
                  <a:gd name="T60" fmla="*/ 0 w 389"/>
                  <a:gd name="T61" fmla="*/ 130 h 425"/>
                  <a:gd name="T62" fmla="*/ 12 w 389"/>
                  <a:gd name="T63" fmla="*/ 141 h 425"/>
                  <a:gd name="T64" fmla="*/ 24 w 389"/>
                  <a:gd name="T65" fmla="*/ 145 h 425"/>
                  <a:gd name="T66" fmla="*/ 28 w 389"/>
                  <a:gd name="T67" fmla="*/ 162 h 425"/>
                  <a:gd name="T68" fmla="*/ 29 w 389"/>
                  <a:gd name="T69" fmla="*/ 177 h 425"/>
                  <a:gd name="T70" fmla="*/ 29 w 389"/>
                  <a:gd name="T71" fmla="*/ 187 h 425"/>
                  <a:gd name="T72" fmla="*/ 30 w 389"/>
                  <a:gd name="T73" fmla="*/ 198 h 425"/>
                  <a:gd name="T74" fmla="*/ 25 w 389"/>
                  <a:gd name="T75" fmla="*/ 205 h 425"/>
                  <a:gd name="T76" fmla="*/ 14 w 389"/>
                  <a:gd name="T77" fmla="*/ 202 h 425"/>
                  <a:gd name="T78" fmla="*/ 2 w 389"/>
                  <a:gd name="T79" fmla="*/ 207 h 425"/>
                  <a:gd name="T80" fmla="*/ 7 w 389"/>
                  <a:gd name="T81" fmla="*/ 226 h 425"/>
                  <a:gd name="T82" fmla="*/ 23 w 389"/>
                  <a:gd name="T83" fmla="*/ 218 h 425"/>
                  <a:gd name="T84" fmla="*/ 42 w 389"/>
                  <a:gd name="T85" fmla="*/ 219 h 425"/>
                  <a:gd name="T86" fmla="*/ 70 w 389"/>
                  <a:gd name="T87" fmla="*/ 226 h 425"/>
                  <a:gd name="T88" fmla="*/ 87 w 389"/>
                  <a:gd name="T89" fmla="*/ 247 h 425"/>
                  <a:gd name="T90" fmla="*/ 98 w 389"/>
                  <a:gd name="T91" fmla="*/ 262 h 425"/>
                  <a:gd name="T92" fmla="*/ 111 w 389"/>
                  <a:gd name="T93" fmla="*/ 288 h 425"/>
                  <a:gd name="T94" fmla="*/ 110 w 389"/>
                  <a:gd name="T95" fmla="*/ 324 h 425"/>
                  <a:gd name="T96" fmla="*/ 125 w 389"/>
                  <a:gd name="T97" fmla="*/ 350 h 425"/>
                  <a:gd name="T98" fmla="*/ 140 w 389"/>
                  <a:gd name="T99" fmla="*/ 376 h 425"/>
                  <a:gd name="T100" fmla="*/ 155 w 389"/>
                  <a:gd name="T101" fmla="*/ 374 h 425"/>
                  <a:gd name="T102" fmla="*/ 166 w 389"/>
                  <a:gd name="T103" fmla="*/ 385 h 425"/>
                  <a:gd name="T104" fmla="*/ 180 w 389"/>
                  <a:gd name="T105" fmla="*/ 409 h 425"/>
                  <a:gd name="T106" fmla="*/ 209 w 389"/>
                  <a:gd name="T107" fmla="*/ 412 h 425"/>
                  <a:gd name="T108" fmla="*/ 244 w 389"/>
                  <a:gd name="T109" fmla="*/ 419 h 425"/>
                  <a:gd name="T110" fmla="*/ 274 w 389"/>
                  <a:gd name="T111" fmla="*/ 415 h 425"/>
                  <a:gd name="T112" fmla="*/ 314 w 389"/>
                  <a:gd name="T113" fmla="*/ 423 h 425"/>
                  <a:gd name="T114" fmla="*/ 345 w 389"/>
                  <a:gd name="T115" fmla="*/ 415 h 425"/>
                  <a:gd name="T116" fmla="*/ 372 w 389"/>
                  <a:gd name="T117" fmla="*/ 403 h 425"/>
                  <a:gd name="T118" fmla="*/ 382 w 389"/>
                  <a:gd name="T119" fmla="*/ 385 h 425"/>
                  <a:gd name="T120" fmla="*/ 389 w 389"/>
                  <a:gd name="T121" fmla="*/ 37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9" h="425">
                    <a:moveTo>
                      <a:pt x="389" y="370"/>
                    </a:moveTo>
                    <a:cubicBezTo>
                      <a:pt x="389" y="365"/>
                      <a:pt x="387" y="360"/>
                      <a:pt x="385" y="355"/>
                    </a:cubicBezTo>
                    <a:cubicBezTo>
                      <a:pt x="383" y="349"/>
                      <a:pt x="380" y="347"/>
                      <a:pt x="374" y="346"/>
                    </a:cubicBezTo>
                    <a:cubicBezTo>
                      <a:pt x="372" y="346"/>
                      <a:pt x="367" y="345"/>
                      <a:pt x="366" y="346"/>
                    </a:cubicBezTo>
                    <a:cubicBezTo>
                      <a:pt x="363" y="347"/>
                      <a:pt x="363" y="350"/>
                      <a:pt x="362" y="352"/>
                    </a:cubicBezTo>
                    <a:cubicBezTo>
                      <a:pt x="357" y="350"/>
                      <a:pt x="352" y="351"/>
                      <a:pt x="347" y="350"/>
                    </a:cubicBezTo>
                    <a:cubicBezTo>
                      <a:pt x="344" y="349"/>
                      <a:pt x="344" y="349"/>
                      <a:pt x="341" y="349"/>
                    </a:cubicBezTo>
                    <a:cubicBezTo>
                      <a:pt x="339" y="350"/>
                      <a:pt x="337" y="351"/>
                      <a:pt x="335" y="349"/>
                    </a:cubicBezTo>
                    <a:cubicBezTo>
                      <a:pt x="333" y="347"/>
                      <a:pt x="333" y="344"/>
                      <a:pt x="332" y="341"/>
                    </a:cubicBezTo>
                    <a:cubicBezTo>
                      <a:pt x="329" y="335"/>
                      <a:pt x="327" y="329"/>
                      <a:pt x="325" y="323"/>
                    </a:cubicBezTo>
                    <a:cubicBezTo>
                      <a:pt x="325" y="322"/>
                      <a:pt x="324" y="322"/>
                      <a:pt x="324" y="321"/>
                    </a:cubicBezTo>
                    <a:cubicBezTo>
                      <a:pt x="320" y="322"/>
                      <a:pt x="317" y="323"/>
                      <a:pt x="313" y="322"/>
                    </a:cubicBezTo>
                    <a:cubicBezTo>
                      <a:pt x="308" y="322"/>
                      <a:pt x="298" y="317"/>
                      <a:pt x="296" y="312"/>
                    </a:cubicBezTo>
                    <a:cubicBezTo>
                      <a:pt x="295" y="310"/>
                      <a:pt x="295" y="308"/>
                      <a:pt x="296" y="307"/>
                    </a:cubicBezTo>
                    <a:cubicBezTo>
                      <a:pt x="296" y="305"/>
                      <a:pt x="297" y="304"/>
                      <a:pt x="298" y="303"/>
                    </a:cubicBezTo>
                    <a:cubicBezTo>
                      <a:pt x="301" y="296"/>
                      <a:pt x="299" y="287"/>
                      <a:pt x="291" y="286"/>
                    </a:cubicBezTo>
                    <a:cubicBezTo>
                      <a:pt x="287" y="285"/>
                      <a:pt x="283" y="287"/>
                      <a:pt x="279" y="285"/>
                    </a:cubicBezTo>
                    <a:cubicBezTo>
                      <a:pt x="276" y="284"/>
                      <a:pt x="273" y="278"/>
                      <a:pt x="269" y="279"/>
                    </a:cubicBezTo>
                    <a:cubicBezTo>
                      <a:pt x="270" y="286"/>
                      <a:pt x="265" y="282"/>
                      <a:pt x="262" y="280"/>
                    </a:cubicBezTo>
                    <a:cubicBezTo>
                      <a:pt x="259" y="277"/>
                      <a:pt x="255" y="273"/>
                      <a:pt x="252" y="271"/>
                    </a:cubicBezTo>
                    <a:cubicBezTo>
                      <a:pt x="249" y="270"/>
                      <a:pt x="244" y="271"/>
                      <a:pt x="241" y="269"/>
                    </a:cubicBezTo>
                    <a:cubicBezTo>
                      <a:pt x="239" y="269"/>
                      <a:pt x="237" y="267"/>
                      <a:pt x="235" y="265"/>
                    </a:cubicBezTo>
                    <a:cubicBezTo>
                      <a:pt x="231" y="262"/>
                      <a:pt x="227" y="261"/>
                      <a:pt x="223" y="258"/>
                    </a:cubicBezTo>
                    <a:cubicBezTo>
                      <a:pt x="222" y="257"/>
                      <a:pt x="219" y="255"/>
                      <a:pt x="217" y="253"/>
                    </a:cubicBezTo>
                    <a:cubicBezTo>
                      <a:pt x="216" y="251"/>
                      <a:pt x="216" y="250"/>
                      <a:pt x="216" y="247"/>
                    </a:cubicBezTo>
                    <a:cubicBezTo>
                      <a:pt x="216" y="243"/>
                      <a:pt x="215" y="240"/>
                      <a:pt x="214" y="236"/>
                    </a:cubicBezTo>
                    <a:cubicBezTo>
                      <a:pt x="214" y="232"/>
                      <a:pt x="215" y="227"/>
                      <a:pt x="209" y="226"/>
                    </a:cubicBezTo>
                    <a:cubicBezTo>
                      <a:pt x="207" y="225"/>
                      <a:pt x="205" y="225"/>
                      <a:pt x="203" y="224"/>
                    </a:cubicBezTo>
                    <a:cubicBezTo>
                      <a:pt x="198" y="222"/>
                      <a:pt x="196" y="223"/>
                      <a:pt x="194" y="219"/>
                    </a:cubicBezTo>
                    <a:cubicBezTo>
                      <a:pt x="193" y="218"/>
                      <a:pt x="192" y="217"/>
                      <a:pt x="191" y="215"/>
                    </a:cubicBezTo>
                    <a:cubicBezTo>
                      <a:pt x="187" y="209"/>
                      <a:pt x="183" y="204"/>
                      <a:pt x="178" y="198"/>
                    </a:cubicBezTo>
                    <a:cubicBezTo>
                      <a:pt x="175" y="195"/>
                      <a:pt x="175" y="194"/>
                      <a:pt x="175" y="190"/>
                    </a:cubicBezTo>
                    <a:cubicBezTo>
                      <a:pt x="176" y="187"/>
                      <a:pt x="178" y="185"/>
                      <a:pt x="175" y="183"/>
                    </a:cubicBezTo>
                    <a:cubicBezTo>
                      <a:pt x="173" y="181"/>
                      <a:pt x="171" y="181"/>
                      <a:pt x="169" y="179"/>
                    </a:cubicBezTo>
                    <a:cubicBezTo>
                      <a:pt x="168" y="178"/>
                      <a:pt x="166" y="177"/>
                      <a:pt x="165" y="176"/>
                    </a:cubicBezTo>
                    <a:cubicBezTo>
                      <a:pt x="163" y="173"/>
                      <a:pt x="163" y="171"/>
                      <a:pt x="162" y="168"/>
                    </a:cubicBezTo>
                    <a:cubicBezTo>
                      <a:pt x="161" y="163"/>
                      <a:pt x="158" y="165"/>
                      <a:pt x="156" y="161"/>
                    </a:cubicBezTo>
                    <a:cubicBezTo>
                      <a:pt x="155" y="159"/>
                      <a:pt x="156" y="156"/>
                      <a:pt x="155" y="153"/>
                    </a:cubicBezTo>
                    <a:cubicBezTo>
                      <a:pt x="153" y="150"/>
                      <a:pt x="151" y="149"/>
                      <a:pt x="152" y="145"/>
                    </a:cubicBezTo>
                    <a:cubicBezTo>
                      <a:pt x="152" y="142"/>
                      <a:pt x="154" y="139"/>
                      <a:pt x="155" y="136"/>
                    </a:cubicBezTo>
                    <a:cubicBezTo>
                      <a:pt x="156" y="134"/>
                      <a:pt x="157" y="132"/>
                      <a:pt x="158" y="130"/>
                    </a:cubicBezTo>
                    <a:cubicBezTo>
                      <a:pt x="159" y="129"/>
                      <a:pt x="161" y="128"/>
                      <a:pt x="161" y="127"/>
                    </a:cubicBezTo>
                    <a:cubicBezTo>
                      <a:pt x="162" y="123"/>
                      <a:pt x="157" y="122"/>
                      <a:pt x="158" y="120"/>
                    </a:cubicBezTo>
                    <a:cubicBezTo>
                      <a:pt x="159" y="119"/>
                      <a:pt x="167" y="116"/>
                      <a:pt x="167" y="116"/>
                    </a:cubicBezTo>
                    <a:cubicBezTo>
                      <a:pt x="171" y="115"/>
                      <a:pt x="172" y="118"/>
                      <a:pt x="176" y="115"/>
                    </a:cubicBezTo>
                    <a:cubicBezTo>
                      <a:pt x="178" y="113"/>
                      <a:pt x="177" y="113"/>
                      <a:pt x="179" y="113"/>
                    </a:cubicBezTo>
                    <a:cubicBezTo>
                      <a:pt x="182" y="112"/>
                      <a:pt x="182" y="114"/>
                      <a:pt x="184" y="112"/>
                    </a:cubicBezTo>
                    <a:cubicBezTo>
                      <a:pt x="185" y="111"/>
                      <a:pt x="186" y="106"/>
                      <a:pt x="187" y="104"/>
                    </a:cubicBezTo>
                    <a:cubicBezTo>
                      <a:pt x="187" y="104"/>
                      <a:pt x="198" y="112"/>
                      <a:pt x="199" y="113"/>
                    </a:cubicBezTo>
                    <a:cubicBezTo>
                      <a:pt x="203" y="116"/>
                      <a:pt x="206" y="116"/>
                      <a:pt x="211" y="117"/>
                    </a:cubicBezTo>
                    <a:cubicBezTo>
                      <a:pt x="211" y="112"/>
                      <a:pt x="208" y="107"/>
                      <a:pt x="208" y="102"/>
                    </a:cubicBezTo>
                    <a:cubicBezTo>
                      <a:pt x="208" y="97"/>
                      <a:pt x="213" y="93"/>
                      <a:pt x="214" y="88"/>
                    </a:cubicBezTo>
                    <a:cubicBezTo>
                      <a:pt x="216" y="83"/>
                      <a:pt x="214" y="80"/>
                      <a:pt x="219" y="76"/>
                    </a:cubicBezTo>
                    <a:cubicBezTo>
                      <a:pt x="221" y="74"/>
                      <a:pt x="223" y="72"/>
                      <a:pt x="224" y="70"/>
                    </a:cubicBezTo>
                    <a:cubicBezTo>
                      <a:pt x="224" y="69"/>
                      <a:pt x="223" y="68"/>
                      <a:pt x="223" y="68"/>
                    </a:cubicBezTo>
                    <a:cubicBezTo>
                      <a:pt x="220" y="68"/>
                      <a:pt x="219" y="69"/>
                      <a:pt x="218" y="70"/>
                    </a:cubicBezTo>
                    <a:cubicBezTo>
                      <a:pt x="213" y="71"/>
                      <a:pt x="212" y="69"/>
                      <a:pt x="208" y="67"/>
                    </a:cubicBezTo>
                    <a:cubicBezTo>
                      <a:pt x="205" y="65"/>
                      <a:pt x="202" y="64"/>
                      <a:pt x="199" y="61"/>
                    </a:cubicBezTo>
                    <a:cubicBezTo>
                      <a:pt x="194" y="57"/>
                      <a:pt x="194" y="48"/>
                      <a:pt x="188" y="45"/>
                    </a:cubicBezTo>
                    <a:cubicBezTo>
                      <a:pt x="186" y="43"/>
                      <a:pt x="183" y="44"/>
                      <a:pt x="181" y="42"/>
                    </a:cubicBezTo>
                    <a:cubicBezTo>
                      <a:pt x="180" y="40"/>
                      <a:pt x="180" y="39"/>
                      <a:pt x="179" y="38"/>
                    </a:cubicBezTo>
                    <a:cubicBezTo>
                      <a:pt x="177" y="36"/>
                      <a:pt x="173" y="34"/>
                      <a:pt x="171" y="33"/>
                    </a:cubicBezTo>
                    <a:cubicBezTo>
                      <a:pt x="167" y="31"/>
                      <a:pt x="165" y="30"/>
                      <a:pt x="163" y="26"/>
                    </a:cubicBezTo>
                    <a:cubicBezTo>
                      <a:pt x="162" y="23"/>
                      <a:pt x="162" y="21"/>
                      <a:pt x="158" y="20"/>
                    </a:cubicBezTo>
                    <a:cubicBezTo>
                      <a:pt x="155" y="19"/>
                      <a:pt x="153" y="21"/>
                      <a:pt x="150" y="21"/>
                    </a:cubicBezTo>
                    <a:cubicBezTo>
                      <a:pt x="147" y="21"/>
                      <a:pt x="143" y="19"/>
                      <a:pt x="141" y="17"/>
                    </a:cubicBezTo>
                    <a:cubicBezTo>
                      <a:pt x="138" y="16"/>
                      <a:pt x="137" y="14"/>
                      <a:pt x="135" y="13"/>
                    </a:cubicBezTo>
                    <a:cubicBezTo>
                      <a:pt x="134" y="11"/>
                      <a:pt x="132" y="11"/>
                      <a:pt x="131" y="10"/>
                    </a:cubicBezTo>
                    <a:cubicBezTo>
                      <a:pt x="130" y="10"/>
                      <a:pt x="130" y="10"/>
                      <a:pt x="129" y="9"/>
                    </a:cubicBezTo>
                    <a:cubicBezTo>
                      <a:pt x="125" y="6"/>
                      <a:pt x="121" y="3"/>
                      <a:pt x="116" y="0"/>
                    </a:cubicBezTo>
                    <a:cubicBezTo>
                      <a:pt x="116" y="0"/>
                      <a:pt x="109" y="9"/>
                      <a:pt x="108" y="10"/>
                    </a:cubicBezTo>
                    <a:cubicBezTo>
                      <a:pt x="104" y="14"/>
                      <a:pt x="103" y="14"/>
                      <a:pt x="108" y="18"/>
                    </a:cubicBezTo>
                    <a:cubicBezTo>
                      <a:pt x="109" y="19"/>
                      <a:pt x="117" y="26"/>
                      <a:pt x="117" y="26"/>
                    </a:cubicBezTo>
                    <a:cubicBezTo>
                      <a:pt x="118" y="25"/>
                      <a:pt x="121" y="21"/>
                      <a:pt x="122" y="22"/>
                    </a:cubicBezTo>
                    <a:cubicBezTo>
                      <a:pt x="124" y="24"/>
                      <a:pt x="126" y="25"/>
                      <a:pt x="128" y="27"/>
                    </a:cubicBezTo>
                    <a:cubicBezTo>
                      <a:pt x="128" y="27"/>
                      <a:pt x="122" y="34"/>
                      <a:pt x="122" y="35"/>
                    </a:cubicBezTo>
                    <a:cubicBezTo>
                      <a:pt x="118" y="39"/>
                      <a:pt x="115" y="44"/>
                      <a:pt x="111" y="48"/>
                    </a:cubicBezTo>
                    <a:cubicBezTo>
                      <a:pt x="110" y="49"/>
                      <a:pt x="103" y="44"/>
                      <a:pt x="103" y="43"/>
                    </a:cubicBezTo>
                    <a:cubicBezTo>
                      <a:pt x="103" y="41"/>
                      <a:pt x="111" y="35"/>
                      <a:pt x="109" y="34"/>
                    </a:cubicBezTo>
                    <a:cubicBezTo>
                      <a:pt x="105" y="30"/>
                      <a:pt x="101" y="27"/>
                      <a:pt x="97" y="24"/>
                    </a:cubicBezTo>
                    <a:cubicBezTo>
                      <a:pt x="95" y="22"/>
                      <a:pt x="83" y="37"/>
                      <a:pt x="81" y="40"/>
                    </a:cubicBezTo>
                    <a:cubicBezTo>
                      <a:pt x="87" y="45"/>
                      <a:pt x="93" y="50"/>
                      <a:pt x="99" y="55"/>
                    </a:cubicBezTo>
                    <a:cubicBezTo>
                      <a:pt x="101" y="57"/>
                      <a:pt x="101" y="61"/>
                      <a:pt x="99" y="62"/>
                    </a:cubicBezTo>
                    <a:cubicBezTo>
                      <a:pt x="98" y="63"/>
                      <a:pt x="90" y="68"/>
                      <a:pt x="90" y="67"/>
                    </a:cubicBezTo>
                    <a:cubicBezTo>
                      <a:pt x="87" y="64"/>
                      <a:pt x="87" y="62"/>
                      <a:pt x="83" y="65"/>
                    </a:cubicBezTo>
                    <a:cubicBezTo>
                      <a:pt x="80" y="68"/>
                      <a:pt x="76" y="71"/>
                      <a:pt x="72" y="73"/>
                    </a:cubicBezTo>
                    <a:cubicBezTo>
                      <a:pt x="70" y="75"/>
                      <a:pt x="68" y="79"/>
                      <a:pt x="65" y="76"/>
                    </a:cubicBezTo>
                    <a:cubicBezTo>
                      <a:pt x="63" y="73"/>
                      <a:pt x="60" y="71"/>
                      <a:pt x="57" y="68"/>
                    </a:cubicBezTo>
                    <a:cubicBezTo>
                      <a:pt x="52" y="74"/>
                      <a:pt x="47" y="81"/>
                      <a:pt x="39" y="82"/>
                    </a:cubicBezTo>
                    <a:cubicBezTo>
                      <a:pt x="33" y="84"/>
                      <a:pt x="27" y="84"/>
                      <a:pt x="21" y="85"/>
                    </a:cubicBezTo>
                    <a:cubicBezTo>
                      <a:pt x="13" y="87"/>
                      <a:pt x="14" y="96"/>
                      <a:pt x="14" y="102"/>
                    </a:cubicBezTo>
                    <a:cubicBezTo>
                      <a:pt x="14" y="111"/>
                      <a:pt x="14" y="119"/>
                      <a:pt x="7" y="125"/>
                    </a:cubicBezTo>
                    <a:cubicBezTo>
                      <a:pt x="5" y="127"/>
                      <a:pt x="2" y="128"/>
                      <a:pt x="0" y="130"/>
                    </a:cubicBezTo>
                    <a:cubicBezTo>
                      <a:pt x="0" y="130"/>
                      <a:pt x="0" y="131"/>
                      <a:pt x="1" y="131"/>
                    </a:cubicBezTo>
                    <a:cubicBezTo>
                      <a:pt x="3" y="132"/>
                      <a:pt x="4" y="134"/>
                      <a:pt x="6" y="136"/>
                    </a:cubicBezTo>
                    <a:cubicBezTo>
                      <a:pt x="8" y="138"/>
                      <a:pt x="10" y="139"/>
                      <a:pt x="12" y="141"/>
                    </a:cubicBezTo>
                    <a:cubicBezTo>
                      <a:pt x="14" y="142"/>
                      <a:pt x="16" y="145"/>
                      <a:pt x="18" y="146"/>
                    </a:cubicBezTo>
                    <a:cubicBezTo>
                      <a:pt x="20" y="147"/>
                      <a:pt x="19" y="146"/>
                      <a:pt x="21" y="146"/>
                    </a:cubicBezTo>
                    <a:cubicBezTo>
                      <a:pt x="23" y="145"/>
                      <a:pt x="22" y="144"/>
                      <a:pt x="24" y="145"/>
                    </a:cubicBezTo>
                    <a:cubicBezTo>
                      <a:pt x="26" y="147"/>
                      <a:pt x="24" y="149"/>
                      <a:pt x="23" y="151"/>
                    </a:cubicBezTo>
                    <a:cubicBezTo>
                      <a:pt x="20" y="153"/>
                      <a:pt x="21" y="153"/>
                      <a:pt x="23" y="155"/>
                    </a:cubicBezTo>
                    <a:cubicBezTo>
                      <a:pt x="25" y="157"/>
                      <a:pt x="26" y="160"/>
                      <a:pt x="28" y="162"/>
                    </a:cubicBezTo>
                    <a:cubicBezTo>
                      <a:pt x="30" y="164"/>
                      <a:pt x="34" y="170"/>
                      <a:pt x="31" y="172"/>
                    </a:cubicBezTo>
                    <a:cubicBezTo>
                      <a:pt x="29" y="173"/>
                      <a:pt x="28" y="173"/>
                      <a:pt x="28" y="175"/>
                    </a:cubicBezTo>
                    <a:cubicBezTo>
                      <a:pt x="28" y="176"/>
                      <a:pt x="28" y="176"/>
                      <a:pt x="29" y="177"/>
                    </a:cubicBezTo>
                    <a:cubicBezTo>
                      <a:pt x="31" y="178"/>
                      <a:pt x="34" y="178"/>
                      <a:pt x="35" y="179"/>
                    </a:cubicBezTo>
                    <a:cubicBezTo>
                      <a:pt x="37" y="180"/>
                      <a:pt x="37" y="183"/>
                      <a:pt x="37" y="185"/>
                    </a:cubicBezTo>
                    <a:cubicBezTo>
                      <a:pt x="37" y="186"/>
                      <a:pt x="30" y="186"/>
                      <a:pt x="29" y="187"/>
                    </a:cubicBezTo>
                    <a:cubicBezTo>
                      <a:pt x="29" y="187"/>
                      <a:pt x="28" y="189"/>
                      <a:pt x="28" y="190"/>
                    </a:cubicBezTo>
                    <a:cubicBezTo>
                      <a:pt x="28" y="191"/>
                      <a:pt x="27" y="190"/>
                      <a:pt x="27" y="192"/>
                    </a:cubicBezTo>
                    <a:cubicBezTo>
                      <a:pt x="28" y="194"/>
                      <a:pt x="30" y="195"/>
                      <a:pt x="30" y="198"/>
                    </a:cubicBezTo>
                    <a:cubicBezTo>
                      <a:pt x="30" y="199"/>
                      <a:pt x="30" y="200"/>
                      <a:pt x="31" y="201"/>
                    </a:cubicBezTo>
                    <a:cubicBezTo>
                      <a:pt x="31" y="202"/>
                      <a:pt x="32" y="202"/>
                      <a:pt x="30" y="203"/>
                    </a:cubicBezTo>
                    <a:cubicBezTo>
                      <a:pt x="29" y="204"/>
                      <a:pt x="26" y="204"/>
                      <a:pt x="25" y="205"/>
                    </a:cubicBezTo>
                    <a:cubicBezTo>
                      <a:pt x="25" y="202"/>
                      <a:pt x="21" y="201"/>
                      <a:pt x="20" y="199"/>
                    </a:cubicBezTo>
                    <a:cubicBezTo>
                      <a:pt x="20" y="200"/>
                      <a:pt x="19" y="201"/>
                      <a:pt x="18" y="201"/>
                    </a:cubicBezTo>
                    <a:cubicBezTo>
                      <a:pt x="17" y="202"/>
                      <a:pt x="15" y="201"/>
                      <a:pt x="14" y="202"/>
                    </a:cubicBezTo>
                    <a:cubicBezTo>
                      <a:pt x="12" y="202"/>
                      <a:pt x="9" y="202"/>
                      <a:pt x="7" y="203"/>
                    </a:cubicBezTo>
                    <a:cubicBezTo>
                      <a:pt x="4" y="203"/>
                      <a:pt x="4" y="204"/>
                      <a:pt x="3" y="206"/>
                    </a:cubicBezTo>
                    <a:cubicBezTo>
                      <a:pt x="3" y="207"/>
                      <a:pt x="2" y="207"/>
                      <a:pt x="2" y="207"/>
                    </a:cubicBezTo>
                    <a:cubicBezTo>
                      <a:pt x="3" y="208"/>
                      <a:pt x="4" y="210"/>
                      <a:pt x="4" y="210"/>
                    </a:cubicBezTo>
                    <a:cubicBezTo>
                      <a:pt x="7" y="215"/>
                      <a:pt x="1" y="219"/>
                      <a:pt x="2" y="224"/>
                    </a:cubicBezTo>
                    <a:cubicBezTo>
                      <a:pt x="3" y="226"/>
                      <a:pt x="5" y="227"/>
                      <a:pt x="7" y="226"/>
                    </a:cubicBezTo>
                    <a:cubicBezTo>
                      <a:pt x="9" y="226"/>
                      <a:pt x="9" y="224"/>
                      <a:pt x="10" y="224"/>
                    </a:cubicBezTo>
                    <a:cubicBezTo>
                      <a:pt x="13" y="222"/>
                      <a:pt x="16" y="226"/>
                      <a:pt x="19" y="225"/>
                    </a:cubicBezTo>
                    <a:cubicBezTo>
                      <a:pt x="23" y="224"/>
                      <a:pt x="23" y="221"/>
                      <a:pt x="23" y="218"/>
                    </a:cubicBezTo>
                    <a:cubicBezTo>
                      <a:pt x="26" y="218"/>
                      <a:pt x="32" y="217"/>
                      <a:pt x="33" y="215"/>
                    </a:cubicBezTo>
                    <a:cubicBezTo>
                      <a:pt x="35" y="216"/>
                      <a:pt x="34" y="219"/>
                      <a:pt x="36" y="220"/>
                    </a:cubicBezTo>
                    <a:cubicBezTo>
                      <a:pt x="38" y="221"/>
                      <a:pt x="41" y="220"/>
                      <a:pt x="42" y="219"/>
                    </a:cubicBezTo>
                    <a:cubicBezTo>
                      <a:pt x="45" y="218"/>
                      <a:pt x="51" y="215"/>
                      <a:pt x="54" y="215"/>
                    </a:cubicBezTo>
                    <a:cubicBezTo>
                      <a:pt x="58" y="215"/>
                      <a:pt x="63" y="221"/>
                      <a:pt x="66" y="223"/>
                    </a:cubicBezTo>
                    <a:cubicBezTo>
                      <a:pt x="67" y="224"/>
                      <a:pt x="69" y="225"/>
                      <a:pt x="70" y="226"/>
                    </a:cubicBezTo>
                    <a:cubicBezTo>
                      <a:pt x="71" y="228"/>
                      <a:pt x="71" y="230"/>
                      <a:pt x="73" y="232"/>
                    </a:cubicBezTo>
                    <a:cubicBezTo>
                      <a:pt x="75" y="236"/>
                      <a:pt x="79" y="235"/>
                      <a:pt x="82" y="237"/>
                    </a:cubicBezTo>
                    <a:cubicBezTo>
                      <a:pt x="84" y="240"/>
                      <a:pt x="86" y="244"/>
                      <a:pt x="87" y="247"/>
                    </a:cubicBezTo>
                    <a:cubicBezTo>
                      <a:pt x="89" y="249"/>
                      <a:pt x="89" y="250"/>
                      <a:pt x="91" y="252"/>
                    </a:cubicBezTo>
                    <a:cubicBezTo>
                      <a:pt x="92" y="253"/>
                      <a:pt x="93" y="254"/>
                      <a:pt x="94" y="255"/>
                    </a:cubicBezTo>
                    <a:cubicBezTo>
                      <a:pt x="96" y="257"/>
                      <a:pt x="96" y="260"/>
                      <a:pt x="98" y="262"/>
                    </a:cubicBezTo>
                    <a:cubicBezTo>
                      <a:pt x="100" y="265"/>
                      <a:pt x="101" y="267"/>
                      <a:pt x="102" y="271"/>
                    </a:cubicBezTo>
                    <a:cubicBezTo>
                      <a:pt x="104" y="275"/>
                      <a:pt x="106" y="277"/>
                      <a:pt x="107" y="280"/>
                    </a:cubicBezTo>
                    <a:cubicBezTo>
                      <a:pt x="108" y="283"/>
                      <a:pt x="107" y="287"/>
                      <a:pt x="111" y="288"/>
                    </a:cubicBezTo>
                    <a:cubicBezTo>
                      <a:pt x="115" y="289"/>
                      <a:pt x="117" y="284"/>
                      <a:pt x="116" y="290"/>
                    </a:cubicBezTo>
                    <a:cubicBezTo>
                      <a:pt x="116" y="293"/>
                      <a:pt x="113" y="296"/>
                      <a:pt x="112" y="299"/>
                    </a:cubicBezTo>
                    <a:cubicBezTo>
                      <a:pt x="107" y="307"/>
                      <a:pt x="105" y="316"/>
                      <a:pt x="110" y="324"/>
                    </a:cubicBezTo>
                    <a:cubicBezTo>
                      <a:pt x="112" y="326"/>
                      <a:pt x="111" y="329"/>
                      <a:pt x="112" y="331"/>
                    </a:cubicBezTo>
                    <a:cubicBezTo>
                      <a:pt x="115" y="337"/>
                      <a:pt x="121" y="337"/>
                      <a:pt x="124" y="343"/>
                    </a:cubicBezTo>
                    <a:cubicBezTo>
                      <a:pt x="125" y="346"/>
                      <a:pt x="125" y="348"/>
                      <a:pt x="125" y="350"/>
                    </a:cubicBezTo>
                    <a:cubicBezTo>
                      <a:pt x="126" y="353"/>
                      <a:pt x="127" y="356"/>
                      <a:pt x="128" y="358"/>
                    </a:cubicBezTo>
                    <a:cubicBezTo>
                      <a:pt x="130" y="363"/>
                      <a:pt x="129" y="368"/>
                      <a:pt x="130" y="373"/>
                    </a:cubicBezTo>
                    <a:cubicBezTo>
                      <a:pt x="132" y="380"/>
                      <a:pt x="136" y="380"/>
                      <a:pt x="140" y="376"/>
                    </a:cubicBezTo>
                    <a:cubicBezTo>
                      <a:pt x="142" y="374"/>
                      <a:pt x="144" y="370"/>
                      <a:pt x="148" y="371"/>
                    </a:cubicBezTo>
                    <a:cubicBezTo>
                      <a:pt x="149" y="372"/>
                      <a:pt x="149" y="373"/>
                      <a:pt x="151" y="374"/>
                    </a:cubicBezTo>
                    <a:cubicBezTo>
                      <a:pt x="152" y="374"/>
                      <a:pt x="153" y="374"/>
                      <a:pt x="155" y="374"/>
                    </a:cubicBezTo>
                    <a:cubicBezTo>
                      <a:pt x="156" y="375"/>
                      <a:pt x="157" y="376"/>
                      <a:pt x="159" y="377"/>
                    </a:cubicBezTo>
                    <a:cubicBezTo>
                      <a:pt x="161" y="377"/>
                      <a:pt x="161" y="376"/>
                      <a:pt x="163" y="378"/>
                    </a:cubicBezTo>
                    <a:cubicBezTo>
                      <a:pt x="165" y="380"/>
                      <a:pt x="165" y="383"/>
                      <a:pt x="166" y="385"/>
                    </a:cubicBezTo>
                    <a:cubicBezTo>
                      <a:pt x="167" y="390"/>
                      <a:pt x="166" y="394"/>
                      <a:pt x="166" y="398"/>
                    </a:cubicBezTo>
                    <a:cubicBezTo>
                      <a:pt x="168" y="398"/>
                      <a:pt x="170" y="398"/>
                      <a:pt x="172" y="398"/>
                    </a:cubicBezTo>
                    <a:cubicBezTo>
                      <a:pt x="175" y="400"/>
                      <a:pt x="178" y="406"/>
                      <a:pt x="180" y="409"/>
                    </a:cubicBezTo>
                    <a:cubicBezTo>
                      <a:pt x="182" y="413"/>
                      <a:pt x="181" y="416"/>
                      <a:pt x="186" y="416"/>
                    </a:cubicBezTo>
                    <a:cubicBezTo>
                      <a:pt x="189" y="416"/>
                      <a:pt x="192" y="414"/>
                      <a:pt x="195" y="413"/>
                    </a:cubicBezTo>
                    <a:cubicBezTo>
                      <a:pt x="199" y="412"/>
                      <a:pt x="204" y="412"/>
                      <a:pt x="209" y="412"/>
                    </a:cubicBezTo>
                    <a:cubicBezTo>
                      <a:pt x="212" y="412"/>
                      <a:pt x="213" y="408"/>
                      <a:pt x="216" y="407"/>
                    </a:cubicBezTo>
                    <a:cubicBezTo>
                      <a:pt x="226" y="401"/>
                      <a:pt x="229" y="413"/>
                      <a:pt x="233" y="419"/>
                    </a:cubicBezTo>
                    <a:cubicBezTo>
                      <a:pt x="237" y="423"/>
                      <a:pt x="240" y="419"/>
                      <a:pt x="244" y="419"/>
                    </a:cubicBezTo>
                    <a:cubicBezTo>
                      <a:pt x="250" y="419"/>
                      <a:pt x="250" y="417"/>
                      <a:pt x="254" y="414"/>
                    </a:cubicBezTo>
                    <a:cubicBezTo>
                      <a:pt x="257" y="413"/>
                      <a:pt x="261" y="416"/>
                      <a:pt x="264" y="417"/>
                    </a:cubicBezTo>
                    <a:cubicBezTo>
                      <a:pt x="268" y="417"/>
                      <a:pt x="270" y="418"/>
                      <a:pt x="274" y="415"/>
                    </a:cubicBezTo>
                    <a:cubicBezTo>
                      <a:pt x="280" y="412"/>
                      <a:pt x="285" y="418"/>
                      <a:pt x="290" y="422"/>
                    </a:cubicBezTo>
                    <a:cubicBezTo>
                      <a:pt x="294" y="425"/>
                      <a:pt x="298" y="423"/>
                      <a:pt x="302" y="421"/>
                    </a:cubicBezTo>
                    <a:cubicBezTo>
                      <a:pt x="307" y="420"/>
                      <a:pt x="310" y="421"/>
                      <a:pt x="314" y="423"/>
                    </a:cubicBezTo>
                    <a:cubicBezTo>
                      <a:pt x="322" y="425"/>
                      <a:pt x="317" y="408"/>
                      <a:pt x="326" y="408"/>
                    </a:cubicBezTo>
                    <a:cubicBezTo>
                      <a:pt x="331" y="409"/>
                      <a:pt x="333" y="408"/>
                      <a:pt x="336" y="412"/>
                    </a:cubicBezTo>
                    <a:cubicBezTo>
                      <a:pt x="338" y="415"/>
                      <a:pt x="342" y="414"/>
                      <a:pt x="345" y="415"/>
                    </a:cubicBezTo>
                    <a:cubicBezTo>
                      <a:pt x="350" y="417"/>
                      <a:pt x="350" y="414"/>
                      <a:pt x="353" y="411"/>
                    </a:cubicBezTo>
                    <a:cubicBezTo>
                      <a:pt x="355" y="409"/>
                      <a:pt x="359" y="407"/>
                      <a:pt x="362" y="407"/>
                    </a:cubicBezTo>
                    <a:cubicBezTo>
                      <a:pt x="366" y="406"/>
                      <a:pt x="369" y="402"/>
                      <a:pt x="372" y="403"/>
                    </a:cubicBezTo>
                    <a:cubicBezTo>
                      <a:pt x="376" y="404"/>
                      <a:pt x="376" y="404"/>
                      <a:pt x="378" y="401"/>
                    </a:cubicBezTo>
                    <a:cubicBezTo>
                      <a:pt x="379" y="398"/>
                      <a:pt x="382" y="396"/>
                      <a:pt x="382" y="392"/>
                    </a:cubicBezTo>
                    <a:cubicBezTo>
                      <a:pt x="382" y="390"/>
                      <a:pt x="382" y="387"/>
                      <a:pt x="382" y="385"/>
                    </a:cubicBezTo>
                    <a:cubicBezTo>
                      <a:pt x="382" y="382"/>
                      <a:pt x="384" y="383"/>
                      <a:pt x="386" y="380"/>
                    </a:cubicBezTo>
                    <a:cubicBezTo>
                      <a:pt x="388" y="378"/>
                      <a:pt x="387" y="374"/>
                      <a:pt x="389" y="372"/>
                    </a:cubicBezTo>
                    <a:cubicBezTo>
                      <a:pt x="389" y="371"/>
                      <a:pt x="389" y="370"/>
                      <a:pt x="389" y="370"/>
                    </a:cubicBezTo>
                    <a:close/>
                  </a:path>
                </a:pathLst>
              </a:custGeom>
              <a:grpFill/>
              <a:ln w="7620" cap="rnd">
                <a:solidFill>
                  <a:srgbClr val="A5A5A5"/>
                </a:solidFill>
                <a:prstDash val="solid"/>
                <a:round/>
                <a:headEnd/>
                <a:tailEnd/>
              </a:ln>
            </p:spPr>
            <p:txBody>
              <a:bodyPr vert="horz" wrap="square" lIns="84406" tIns="42203" rIns="84406" bIns="42203" numCol="1" anchor="t" anchorCtr="0" compatLnSpc="1">
                <a:prstTxWarp prst="textNoShape">
                  <a:avLst/>
                </a:prstTxWarp>
              </a:bodyPr>
              <a:lstStyle/>
              <a:p>
                <a:endParaRPr lang="ja-JP" altLang="en-US" sz="1662" b="1">
                  <a:latin typeface="BIZ UDPゴシック" panose="020B0400000000000000" pitchFamily="50" charset="-128"/>
                  <a:ea typeface="BIZ UDPゴシック" panose="020B0400000000000000" pitchFamily="50" charset="-128"/>
                </a:endParaRPr>
              </a:p>
            </p:txBody>
          </p:sp>
          <p:sp>
            <p:nvSpPr>
              <p:cNvPr id="193" name="Freeform 78">
                <a:extLst>
                  <a:ext uri="{FF2B5EF4-FFF2-40B4-BE49-F238E27FC236}">
                    <a16:creationId xmlns:a16="http://schemas.microsoft.com/office/drawing/2014/main" id="{F3177C06-02D1-4D87-9C5D-114FBDAEEDCF}"/>
                  </a:ext>
                </a:extLst>
              </p:cNvPr>
              <p:cNvSpPr>
                <a:spLocks/>
              </p:cNvSpPr>
              <p:nvPr/>
            </p:nvSpPr>
            <p:spPr bwMode="auto">
              <a:xfrm>
                <a:off x="3275013" y="6411913"/>
                <a:ext cx="1266825" cy="1770063"/>
              </a:xfrm>
              <a:custGeom>
                <a:avLst/>
                <a:gdLst>
                  <a:gd name="T0" fmla="*/ 329 w 338"/>
                  <a:gd name="T1" fmla="*/ 409 h 472"/>
                  <a:gd name="T2" fmla="*/ 323 w 338"/>
                  <a:gd name="T3" fmla="*/ 366 h 472"/>
                  <a:gd name="T4" fmla="*/ 313 w 338"/>
                  <a:gd name="T5" fmla="*/ 333 h 472"/>
                  <a:gd name="T6" fmla="*/ 293 w 338"/>
                  <a:gd name="T7" fmla="*/ 318 h 472"/>
                  <a:gd name="T8" fmla="*/ 282 w 338"/>
                  <a:gd name="T9" fmla="*/ 303 h 472"/>
                  <a:gd name="T10" fmla="*/ 273 w 338"/>
                  <a:gd name="T11" fmla="*/ 292 h 472"/>
                  <a:gd name="T12" fmla="*/ 262 w 338"/>
                  <a:gd name="T13" fmla="*/ 267 h 472"/>
                  <a:gd name="T14" fmla="*/ 246 w 338"/>
                  <a:gd name="T15" fmla="*/ 226 h 472"/>
                  <a:gd name="T16" fmla="*/ 256 w 338"/>
                  <a:gd name="T17" fmla="*/ 203 h 472"/>
                  <a:gd name="T18" fmla="*/ 259 w 338"/>
                  <a:gd name="T19" fmla="*/ 185 h 472"/>
                  <a:gd name="T20" fmla="*/ 247 w 338"/>
                  <a:gd name="T21" fmla="*/ 185 h 472"/>
                  <a:gd name="T22" fmla="*/ 223 w 338"/>
                  <a:gd name="T23" fmla="*/ 176 h 472"/>
                  <a:gd name="T24" fmla="*/ 210 w 338"/>
                  <a:gd name="T25" fmla="*/ 169 h 472"/>
                  <a:gd name="T26" fmla="*/ 193 w 338"/>
                  <a:gd name="T27" fmla="*/ 166 h 472"/>
                  <a:gd name="T28" fmla="*/ 165 w 338"/>
                  <a:gd name="T29" fmla="*/ 104 h 472"/>
                  <a:gd name="T30" fmla="*/ 163 w 338"/>
                  <a:gd name="T31" fmla="*/ 79 h 472"/>
                  <a:gd name="T32" fmla="*/ 165 w 338"/>
                  <a:gd name="T33" fmla="*/ 54 h 472"/>
                  <a:gd name="T34" fmla="*/ 137 w 338"/>
                  <a:gd name="T35" fmla="*/ 34 h 472"/>
                  <a:gd name="T36" fmla="*/ 117 w 338"/>
                  <a:gd name="T37" fmla="*/ 21 h 472"/>
                  <a:gd name="T38" fmla="*/ 106 w 338"/>
                  <a:gd name="T39" fmla="*/ 11 h 472"/>
                  <a:gd name="T40" fmla="*/ 97 w 338"/>
                  <a:gd name="T41" fmla="*/ 0 h 472"/>
                  <a:gd name="T42" fmla="*/ 88 w 338"/>
                  <a:gd name="T43" fmla="*/ 18 h 472"/>
                  <a:gd name="T44" fmla="*/ 73 w 338"/>
                  <a:gd name="T45" fmla="*/ 30 h 472"/>
                  <a:gd name="T46" fmla="*/ 74 w 338"/>
                  <a:gd name="T47" fmla="*/ 7 h 472"/>
                  <a:gd name="T48" fmla="*/ 56 w 338"/>
                  <a:gd name="T49" fmla="*/ 44 h 472"/>
                  <a:gd name="T50" fmla="*/ 27 w 338"/>
                  <a:gd name="T51" fmla="*/ 64 h 472"/>
                  <a:gd name="T52" fmla="*/ 20 w 338"/>
                  <a:gd name="T53" fmla="*/ 80 h 472"/>
                  <a:gd name="T54" fmla="*/ 2 w 338"/>
                  <a:gd name="T55" fmla="*/ 99 h 472"/>
                  <a:gd name="T56" fmla="*/ 10 w 338"/>
                  <a:gd name="T57" fmla="*/ 107 h 472"/>
                  <a:gd name="T58" fmla="*/ 32 w 338"/>
                  <a:gd name="T59" fmla="*/ 116 h 472"/>
                  <a:gd name="T60" fmla="*/ 50 w 338"/>
                  <a:gd name="T61" fmla="*/ 132 h 472"/>
                  <a:gd name="T62" fmla="*/ 77 w 338"/>
                  <a:gd name="T63" fmla="*/ 157 h 472"/>
                  <a:gd name="T64" fmla="*/ 96 w 338"/>
                  <a:gd name="T65" fmla="*/ 161 h 472"/>
                  <a:gd name="T66" fmla="*/ 122 w 338"/>
                  <a:gd name="T67" fmla="*/ 167 h 472"/>
                  <a:gd name="T68" fmla="*/ 112 w 338"/>
                  <a:gd name="T69" fmla="*/ 171 h 472"/>
                  <a:gd name="T70" fmla="*/ 118 w 338"/>
                  <a:gd name="T71" fmla="*/ 181 h 472"/>
                  <a:gd name="T72" fmla="*/ 133 w 338"/>
                  <a:gd name="T73" fmla="*/ 200 h 472"/>
                  <a:gd name="T74" fmla="*/ 153 w 338"/>
                  <a:gd name="T75" fmla="*/ 225 h 472"/>
                  <a:gd name="T76" fmla="*/ 163 w 338"/>
                  <a:gd name="T77" fmla="*/ 253 h 472"/>
                  <a:gd name="T78" fmla="*/ 176 w 338"/>
                  <a:gd name="T79" fmla="*/ 291 h 472"/>
                  <a:gd name="T80" fmla="*/ 183 w 338"/>
                  <a:gd name="T81" fmla="*/ 317 h 472"/>
                  <a:gd name="T82" fmla="*/ 186 w 338"/>
                  <a:gd name="T83" fmla="*/ 348 h 472"/>
                  <a:gd name="T84" fmla="*/ 178 w 338"/>
                  <a:gd name="T85" fmla="*/ 367 h 472"/>
                  <a:gd name="T86" fmla="*/ 189 w 338"/>
                  <a:gd name="T87" fmla="*/ 393 h 472"/>
                  <a:gd name="T88" fmla="*/ 194 w 338"/>
                  <a:gd name="T89" fmla="*/ 413 h 472"/>
                  <a:gd name="T90" fmla="*/ 210 w 338"/>
                  <a:gd name="T91" fmla="*/ 439 h 472"/>
                  <a:gd name="T92" fmla="*/ 235 w 338"/>
                  <a:gd name="T93" fmla="*/ 436 h 472"/>
                  <a:gd name="T94" fmla="*/ 258 w 338"/>
                  <a:gd name="T95" fmla="*/ 460 h 472"/>
                  <a:gd name="T96" fmla="*/ 278 w 338"/>
                  <a:gd name="T97" fmla="*/ 469 h 472"/>
                  <a:gd name="T98" fmla="*/ 314 w 338"/>
                  <a:gd name="T99" fmla="*/ 466 h 472"/>
                  <a:gd name="T100" fmla="*/ 335 w 338"/>
                  <a:gd name="T101" fmla="*/ 439 h 472"/>
                  <a:gd name="T102" fmla="*/ 333 w 338"/>
                  <a:gd name="T103" fmla="*/ 419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8" h="472">
                    <a:moveTo>
                      <a:pt x="333" y="419"/>
                    </a:moveTo>
                    <a:cubicBezTo>
                      <a:pt x="332" y="417"/>
                      <a:pt x="330" y="417"/>
                      <a:pt x="329" y="414"/>
                    </a:cubicBezTo>
                    <a:cubicBezTo>
                      <a:pt x="329" y="413"/>
                      <a:pt x="330" y="411"/>
                      <a:pt x="329" y="409"/>
                    </a:cubicBezTo>
                    <a:cubicBezTo>
                      <a:pt x="328" y="405"/>
                      <a:pt x="326" y="403"/>
                      <a:pt x="328" y="398"/>
                    </a:cubicBezTo>
                    <a:cubicBezTo>
                      <a:pt x="330" y="390"/>
                      <a:pt x="328" y="383"/>
                      <a:pt x="326" y="375"/>
                    </a:cubicBezTo>
                    <a:cubicBezTo>
                      <a:pt x="326" y="371"/>
                      <a:pt x="324" y="369"/>
                      <a:pt x="323" y="366"/>
                    </a:cubicBezTo>
                    <a:cubicBezTo>
                      <a:pt x="322" y="364"/>
                      <a:pt x="322" y="363"/>
                      <a:pt x="322" y="360"/>
                    </a:cubicBezTo>
                    <a:cubicBezTo>
                      <a:pt x="322" y="354"/>
                      <a:pt x="317" y="351"/>
                      <a:pt x="317" y="345"/>
                    </a:cubicBezTo>
                    <a:cubicBezTo>
                      <a:pt x="317" y="340"/>
                      <a:pt x="315" y="337"/>
                      <a:pt x="313" y="333"/>
                    </a:cubicBezTo>
                    <a:cubicBezTo>
                      <a:pt x="311" y="328"/>
                      <a:pt x="312" y="327"/>
                      <a:pt x="306" y="327"/>
                    </a:cubicBezTo>
                    <a:cubicBezTo>
                      <a:pt x="304" y="327"/>
                      <a:pt x="302" y="327"/>
                      <a:pt x="300" y="327"/>
                    </a:cubicBezTo>
                    <a:cubicBezTo>
                      <a:pt x="297" y="325"/>
                      <a:pt x="296" y="321"/>
                      <a:pt x="293" y="318"/>
                    </a:cubicBezTo>
                    <a:cubicBezTo>
                      <a:pt x="290" y="316"/>
                      <a:pt x="286" y="316"/>
                      <a:pt x="283" y="316"/>
                    </a:cubicBezTo>
                    <a:cubicBezTo>
                      <a:pt x="283" y="314"/>
                      <a:pt x="282" y="313"/>
                      <a:pt x="282" y="311"/>
                    </a:cubicBezTo>
                    <a:cubicBezTo>
                      <a:pt x="282" y="308"/>
                      <a:pt x="283" y="305"/>
                      <a:pt x="282" y="303"/>
                    </a:cubicBezTo>
                    <a:cubicBezTo>
                      <a:pt x="280" y="300"/>
                      <a:pt x="278" y="299"/>
                      <a:pt x="277" y="296"/>
                    </a:cubicBezTo>
                    <a:cubicBezTo>
                      <a:pt x="276" y="294"/>
                      <a:pt x="276" y="293"/>
                      <a:pt x="275" y="292"/>
                    </a:cubicBezTo>
                    <a:cubicBezTo>
                      <a:pt x="275" y="292"/>
                      <a:pt x="274" y="292"/>
                      <a:pt x="273" y="292"/>
                    </a:cubicBezTo>
                    <a:cubicBezTo>
                      <a:pt x="272" y="291"/>
                      <a:pt x="270" y="290"/>
                      <a:pt x="270" y="288"/>
                    </a:cubicBezTo>
                    <a:cubicBezTo>
                      <a:pt x="268" y="285"/>
                      <a:pt x="266" y="282"/>
                      <a:pt x="264" y="279"/>
                    </a:cubicBezTo>
                    <a:cubicBezTo>
                      <a:pt x="261" y="275"/>
                      <a:pt x="264" y="271"/>
                      <a:pt x="262" y="267"/>
                    </a:cubicBezTo>
                    <a:cubicBezTo>
                      <a:pt x="261" y="264"/>
                      <a:pt x="258" y="263"/>
                      <a:pt x="257" y="259"/>
                    </a:cubicBezTo>
                    <a:cubicBezTo>
                      <a:pt x="256" y="253"/>
                      <a:pt x="260" y="248"/>
                      <a:pt x="258" y="242"/>
                    </a:cubicBezTo>
                    <a:cubicBezTo>
                      <a:pt x="257" y="235"/>
                      <a:pt x="248" y="232"/>
                      <a:pt x="246" y="226"/>
                    </a:cubicBezTo>
                    <a:cubicBezTo>
                      <a:pt x="246" y="224"/>
                      <a:pt x="246" y="219"/>
                      <a:pt x="246" y="217"/>
                    </a:cubicBezTo>
                    <a:cubicBezTo>
                      <a:pt x="246" y="213"/>
                      <a:pt x="248" y="213"/>
                      <a:pt x="251" y="211"/>
                    </a:cubicBezTo>
                    <a:cubicBezTo>
                      <a:pt x="253" y="209"/>
                      <a:pt x="254" y="205"/>
                      <a:pt x="256" y="203"/>
                    </a:cubicBezTo>
                    <a:cubicBezTo>
                      <a:pt x="259" y="201"/>
                      <a:pt x="261" y="202"/>
                      <a:pt x="262" y="198"/>
                    </a:cubicBezTo>
                    <a:cubicBezTo>
                      <a:pt x="262" y="195"/>
                      <a:pt x="261" y="192"/>
                      <a:pt x="260" y="189"/>
                    </a:cubicBezTo>
                    <a:cubicBezTo>
                      <a:pt x="260" y="188"/>
                      <a:pt x="259" y="187"/>
                      <a:pt x="259" y="185"/>
                    </a:cubicBezTo>
                    <a:cubicBezTo>
                      <a:pt x="259" y="184"/>
                      <a:pt x="259" y="183"/>
                      <a:pt x="259" y="182"/>
                    </a:cubicBezTo>
                    <a:cubicBezTo>
                      <a:pt x="257" y="182"/>
                      <a:pt x="255" y="181"/>
                      <a:pt x="253" y="182"/>
                    </a:cubicBezTo>
                    <a:cubicBezTo>
                      <a:pt x="249" y="182"/>
                      <a:pt x="250" y="183"/>
                      <a:pt x="247" y="185"/>
                    </a:cubicBezTo>
                    <a:cubicBezTo>
                      <a:pt x="243" y="189"/>
                      <a:pt x="240" y="186"/>
                      <a:pt x="235" y="187"/>
                    </a:cubicBezTo>
                    <a:cubicBezTo>
                      <a:pt x="231" y="189"/>
                      <a:pt x="230" y="192"/>
                      <a:pt x="228" y="187"/>
                    </a:cubicBezTo>
                    <a:cubicBezTo>
                      <a:pt x="226" y="184"/>
                      <a:pt x="222" y="180"/>
                      <a:pt x="223" y="176"/>
                    </a:cubicBezTo>
                    <a:cubicBezTo>
                      <a:pt x="223" y="172"/>
                      <a:pt x="226" y="170"/>
                      <a:pt x="225" y="166"/>
                    </a:cubicBezTo>
                    <a:cubicBezTo>
                      <a:pt x="224" y="164"/>
                      <a:pt x="221" y="160"/>
                      <a:pt x="218" y="160"/>
                    </a:cubicBezTo>
                    <a:cubicBezTo>
                      <a:pt x="218" y="163"/>
                      <a:pt x="214" y="171"/>
                      <a:pt x="210" y="169"/>
                    </a:cubicBezTo>
                    <a:cubicBezTo>
                      <a:pt x="210" y="169"/>
                      <a:pt x="208" y="164"/>
                      <a:pt x="208" y="163"/>
                    </a:cubicBezTo>
                    <a:cubicBezTo>
                      <a:pt x="206" y="161"/>
                      <a:pt x="206" y="159"/>
                      <a:pt x="205" y="157"/>
                    </a:cubicBezTo>
                    <a:cubicBezTo>
                      <a:pt x="200" y="160"/>
                      <a:pt x="195" y="160"/>
                      <a:pt x="193" y="166"/>
                    </a:cubicBezTo>
                    <a:cubicBezTo>
                      <a:pt x="185" y="163"/>
                      <a:pt x="182" y="152"/>
                      <a:pt x="179" y="146"/>
                    </a:cubicBezTo>
                    <a:cubicBezTo>
                      <a:pt x="176" y="138"/>
                      <a:pt x="171" y="131"/>
                      <a:pt x="167" y="123"/>
                    </a:cubicBezTo>
                    <a:cubicBezTo>
                      <a:pt x="164" y="116"/>
                      <a:pt x="163" y="111"/>
                      <a:pt x="165" y="104"/>
                    </a:cubicBezTo>
                    <a:cubicBezTo>
                      <a:pt x="166" y="100"/>
                      <a:pt x="165" y="97"/>
                      <a:pt x="163" y="94"/>
                    </a:cubicBezTo>
                    <a:cubicBezTo>
                      <a:pt x="162" y="92"/>
                      <a:pt x="158" y="88"/>
                      <a:pt x="158" y="85"/>
                    </a:cubicBezTo>
                    <a:cubicBezTo>
                      <a:pt x="156" y="81"/>
                      <a:pt x="160" y="81"/>
                      <a:pt x="163" y="79"/>
                    </a:cubicBezTo>
                    <a:cubicBezTo>
                      <a:pt x="164" y="77"/>
                      <a:pt x="164" y="73"/>
                      <a:pt x="165" y="71"/>
                    </a:cubicBezTo>
                    <a:cubicBezTo>
                      <a:pt x="167" y="68"/>
                      <a:pt x="169" y="66"/>
                      <a:pt x="168" y="62"/>
                    </a:cubicBezTo>
                    <a:cubicBezTo>
                      <a:pt x="168" y="59"/>
                      <a:pt x="167" y="56"/>
                      <a:pt x="165" y="54"/>
                    </a:cubicBezTo>
                    <a:cubicBezTo>
                      <a:pt x="160" y="48"/>
                      <a:pt x="153" y="45"/>
                      <a:pt x="148" y="39"/>
                    </a:cubicBezTo>
                    <a:cubicBezTo>
                      <a:pt x="146" y="37"/>
                      <a:pt x="143" y="33"/>
                      <a:pt x="140" y="33"/>
                    </a:cubicBezTo>
                    <a:cubicBezTo>
                      <a:pt x="140" y="33"/>
                      <a:pt x="138" y="34"/>
                      <a:pt x="137" y="34"/>
                    </a:cubicBezTo>
                    <a:cubicBezTo>
                      <a:pt x="136" y="35"/>
                      <a:pt x="133" y="34"/>
                      <a:pt x="132" y="33"/>
                    </a:cubicBezTo>
                    <a:cubicBezTo>
                      <a:pt x="127" y="32"/>
                      <a:pt x="127" y="30"/>
                      <a:pt x="124" y="26"/>
                    </a:cubicBezTo>
                    <a:cubicBezTo>
                      <a:pt x="122" y="23"/>
                      <a:pt x="120" y="23"/>
                      <a:pt x="117" y="21"/>
                    </a:cubicBezTo>
                    <a:cubicBezTo>
                      <a:pt x="115" y="20"/>
                      <a:pt x="113" y="19"/>
                      <a:pt x="112" y="17"/>
                    </a:cubicBezTo>
                    <a:cubicBezTo>
                      <a:pt x="111" y="15"/>
                      <a:pt x="110" y="14"/>
                      <a:pt x="109" y="13"/>
                    </a:cubicBezTo>
                    <a:cubicBezTo>
                      <a:pt x="107" y="11"/>
                      <a:pt x="108" y="12"/>
                      <a:pt x="106" y="11"/>
                    </a:cubicBezTo>
                    <a:cubicBezTo>
                      <a:pt x="105" y="11"/>
                      <a:pt x="104" y="11"/>
                      <a:pt x="103" y="11"/>
                    </a:cubicBezTo>
                    <a:cubicBezTo>
                      <a:pt x="102" y="8"/>
                      <a:pt x="104" y="8"/>
                      <a:pt x="105" y="6"/>
                    </a:cubicBezTo>
                    <a:cubicBezTo>
                      <a:pt x="103" y="5"/>
                      <a:pt x="100" y="2"/>
                      <a:pt x="97" y="0"/>
                    </a:cubicBezTo>
                    <a:cubicBezTo>
                      <a:pt x="97" y="0"/>
                      <a:pt x="97" y="0"/>
                      <a:pt x="97" y="1"/>
                    </a:cubicBezTo>
                    <a:cubicBezTo>
                      <a:pt x="94" y="5"/>
                      <a:pt x="91" y="9"/>
                      <a:pt x="89" y="13"/>
                    </a:cubicBezTo>
                    <a:cubicBezTo>
                      <a:pt x="86" y="17"/>
                      <a:pt x="89" y="15"/>
                      <a:pt x="88" y="18"/>
                    </a:cubicBezTo>
                    <a:cubicBezTo>
                      <a:pt x="88" y="21"/>
                      <a:pt x="84" y="24"/>
                      <a:pt x="83" y="26"/>
                    </a:cubicBezTo>
                    <a:cubicBezTo>
                      <a:pt x="82" y="29"/>
                      <a:pt x="80" y="32"/>
                      <a:pt x="78" y="34"/>
                    </a:cubicBezTo>
                    <a:cubicBezTo>
                      <a:pt x="77" y="34"/>
                      <a:pt x="73" y="31"/>
                      <a:pt x="73" y="30"/>
                    </a:cubicBezTo>
                    <a:cubicBezTo>
                      <a:pt x="74" y="27"/>
                      <a:pt x="75" y="24"/>
                      <a:pt x="76" y="20"/>
                    </a:cubicBezTo>
                    <a:cubicBezTo>
                      <a:pt x="77" y="17"/>
                      <a:pt x="77" y="14"/>
                      <a:pt x="78" y="11"/>
                    </a:cubicBezTo>
                    <a:cubicBezTo>
                      <a:pt x="79" y="10"/>
                      <a:pt x="75" y="8"/>
                      <a:pt x="74" y="7"/>
                    </a:cubicBezTo>
                    <a:cubicBezTo>
                      <a:pt x="73" y="11"/>
                      <a:pt x="72" y="16"/>
                      <a:pt x="70" y="20"/>
                    </a:cubicBezTo>
                    <a:cubicBezTo>
                      <a:pt x="70" y="23"/>
                      <a:pt x="69" y="29"/>
                      <a:pt x="67" y="31"/>
                    </a:cubicBezTo>
                    <a:cubicBezTo>
                      <a:pt x="64" y="36"/>
                      <a:pt x="60" y="40"/>
                      <a:pt x="56" y="44"/>
                    </a:cubicBezTo>
                    <a:cubicBezTo>
                      <a:pt x="55" y="47"/>
                      <a:pt x="49" y="40"/>
                      <a:pt x="47" y="39"/>
                    </a:cubicBezTo>
                    <a:cubicBezTo>
                      <a:pt x="45" y="37"/>
                      <a:pt x="29" y="52"/>
                      <a:pt x="26" y="54"/>
                    </a:cubicBezTo>
                    <a:cubicBezTo>
                      <a:pt x="22" y="58"/>
                      <a:pt x="25" y="61"/>
                      <a:pt x="27" y="64"/>
                    </a:cubicBezTo>
                    <a:cubicBezTo>
                      <a:pt x="30" y="66"/>
                      <a:pt x="30" y="66"/>
                      <a:pt x="29" y="69"/>
                    </a:cubicBezTo>
                    <a:cubicBezTo>
                      <a:pt x="29" y="70"/>
                      <a:pt x="27" y="73"/>
                      <a:pt x="26" y="73"/>
                    </a:cubicBezTo>
                    <a:cubicBezTo>
                      <a:pt x="19" y="71"/>
                      <a:pt x="23" y="75"/>
                      <a:pt x="20" y="80"/>
                    </a:cubicBezTo>
                    <a:cubicBezTo>
                      <a:pt x="18" y="84"/>
                      <a:pt x="15" y="88"/>
                      <a:pt x="13" y="92"/>
                    </a:cubicBezTo>
                    <a:cubicBezTo>
                      <a:pt x="10" y="97"/>
                      <a:pt x="9" y="98"/>
                      <a:pt x="5" y="101"/>
                    </a:cubicBezTo>
                    <a:cubicBezTo>
                      <a:pt x="4" y="102"/>
                      <a:pt x="3" y="98"/>
                      <a:pt x="2" y="99"/>
                    </a:cubicBezTo>
                    <a:cubicBezTo>
                      <a:pt x="1" y="99"/>
                      <a:pt x="0" y="100"/>
                      <a:pt x="0" y="100"/>
                    </a:cubicBezTo>
                    <a:cubicBezTo>
                      <a:pt x="1" y="101"/>
                      <a:pt x="3" y="101"/>
                      <a:pt x="4" y="103"/>
                    </a:cubicBezTo>
                    <a:cubicBezTo>
                      <a:pt x="6" y="104"/>
                      <a:pt x="7" y="106"/>
                      <a:pt x="10" y="107"/>
                    </a:cubicBezTo>
                    <a:cubicBezTo>
                      <a:pt x="12" y="109"/>
                      <a:pt x="16" y="111"/>
                      <a:pt x="19" y="111"/>
                    </a:cubicBezTo>
                    <a:cubicBezTo>
                      <a:pt x="22" y="111"/>
                      <a:pt x="24" y="109"/>
                      <a:pt x="27" y="110"/>
                    </a:cubicBezTo>
                    <a:cubicBezTo>
                      <a:pt x="31" y="111"/>
                      <a:pt x="31" y="113"/>
                      <a:pt x="32" y="116"/>
                    </a:cubicBezTo>
                    <a:cubicBezTo>
                      <a:pt x="34" y="120"/>
                      <a:pt x="36" y="121"/>
                      <a:pt x="40" y="123"/>
                    </a:cubicBezTo>
                    <a:cubicBezTo>
                      <a:pt x="42" y="124"/>
                      <a:pt x="46" y="126"/>
                      <a:pt x="48" y="128"/>
                    </a:cubicBezTo>
                    <a:cubicBezTo>
                      <a:pt x="49" y="129"/>
                      <a:pt x="49" y="130"/>
                      <a:pt x="50" y="132"/>
                    </a:cubicBezTo>
                    <a:cubicBezTo>
                      <a:pt x="52" y="134"/>
                      <a:pt x="55" y="133"/>
                      <a:pt x="57" y="135"/>
                    </a:cubicBezTo>
                    <a:cubicBezTo>
                      <a:pt x="63" y="138"/>
                      <a:pt x="63" y="147"/>
                      <a:pt x="68" y="151"/>
                    </a:cubicBezTo>
                    <a:cubicBezTo>
                      <a:pt x="71" y="154"/>
                      <a:pt x="74" y="155"/>
                      <a:pt x="77" y="157"/>
                    </a:cubicBezTo>
                    <a:cubicBezTo>
                      <a:pt x="81" y="159"/>
                      <a:pt x="82" y="161"/>
                      <a:pt x="87" y="160"/>
                    </a:cubicBezTo>
                    <a:cubicBezTo>
                      <a:pt x="88" y="159"/>
                      <a:pt x="89" y="158"/>
                      <a:pt x="92" y="158"/>
                    </a:cubicBezTo>
                    <a:cubicBezTo>
                      <a:pt x="93" y="159"/>
                      <a:pt x="94" y="161"/>
                      <a:pt x="96" y="161"/>
                    </a:cubicBezTo>
                    <a:cubicBezTo>
                      <a:pt x="97" y="161"/>
                      <a:pt x="99" y="160"/>
                      <a:pt x="100" y="161"/>
                    </a:cubicBezTo>
                    <a:cubicBezTo>
                      <a:pt x="102" y="161"/>
                      <a:pt x="103" y="163"/>
                      <a:pt x="105" y="165"/>
                    </a:cubicBezTo>
                    <a:cubicBezTo>
                      <a:pt x="110" y="169"/>
                      <a:pt x="117" y="164"/>
                      <a:pt x="122" y="167"/>
                    </a:cubicBezTo>
                    <a:cubicBezTo>
                      <a:pt x="124" y="169"/>
                      <a:pt x="125" y="172"/>
                      <a:pt x="125" y="175"/>
                    </a:cubicBezTo>
                    <a:cubicBezTo>
                      <a:pt x="122" y="174"/>
                      <a:pt x="120" y="172"/>
                      <a:pt x="118" y="171"/>
                    </a:cubicBezTo>
                    <a:cubicBezTo>
                      <a:pt x="115" y="170"/>
                      <a:pt x="114" y="171"/>
                      <a:pt x="112" y="171"/>
                    </a:cubicBezTo>
                    <a:cubicBezTo>
                      <a:pt x="110" y="172"/>
                      <a:pt x="106" y="171"/>
                      <a:pt x="107" y="175"/>
                    </a:cubicBezTo>
                    <a:cubicBezTo>
                      <a:pt x="107" y="177"/>
                      <a:pt x="112" y="176"/>
                      <a:pt x="113" y="177"/>
                    </a:cubicBezTo>
                    <a:cubicBezTo>
                      <a:pt x="117" y="177"/>
                      <a:pt x="116" y="178"/>
                      <a:pt x="118" y="181"/>
                    </a:cubicBezTo>
                    <a:cubicBezTo>
                      <a:pt x="120" y="184"/>
                      <a:pt x="124" y="183"/>
                      <a:pt x="125" y="186"/>
                    </a:cubicBezTo>
                    <a:cubicBezTo>
                      <a:pt x="126" y="188"/>
                      <a:pt x="124" y="191"/>
                      <a:pt x="125" y="194"/>
                    </a:cubicBezTo>
                    <a:cubicBezTo>
                      <a:pt x="126" y="197"/>
                      <a:pt x="130" y="198"/>
                      <a:pt x="133" y="200"/>
                    </a:cubicBezTo>
                    <a:cubicBezTo>
                      <a:pt x="136" y="202"/>
                      <a:pt x="136" y="202"/>
                      <a:pt x="137" y="205"/>
                    </a:cubicBezTo>
                    <a:cubicBezTo>
                      <a:pt x="138" y="208"/>
                      <a:pt x="139" y="209"/>
                      <a:pt x="142" y="211"/>
                    </a:cubicBezTo>
                    <a:cubicBezTo>
                      <a:pt x="148" y="214"/>
                      <a:pt x="153" y="219"/>
                      <a:pt x="153" y="225"/>
                    </a:cubicBezTo>
                    <a:cubicBezTo>
                      <a:pt x="153" y="230"/>
                      <a:pt x="152" y="230"/>
                      <a:pt x="156" y="232"/>
                    </a:cubicBezTo>
                    <a:cubicBezTo>
                      <a:pt x="161" y="235"/>
                      <a:pt x="158" y="239"/>
                      <a:pt x="160" y="244"/>
                    </a:cubicBezTo>
                    <a:cubicBezTo>
                      <a:pt x="160" y="247"/>
                      <a:pt x="162" y="250"/>
                      <a:pt x="163" y="253"/>
                    </a:cubicBezTo>
                    <a:cubicBezTo>
                      <a:pt x="164" y="257"/>
                      <a:pt x="161" y="266"/>
                      <a:pt x="164" y="270"/>
                    </a:cubicBezTo>
                    <a:cubicBezTo>
                      <a:pt x="168" y="275"/>
                      <a:pt x="179" y="273"/>
                      <a:pt x="175" y="283"/>
                    </a:cubicBezTo>
                    <a:cubicBezTo>
                      <a:pt x="174" y="287"/>
                      <a:pt x="172" y="288"/>
                      <a:pt x="176" y="291"/>
                    </a:cubicBezTo>
                    <a:cubicBezTo>
                      <a:pt x="179" y="293"/>
                      <a:pt x="184" y="295"/>
                      <a:pt x="187" y="291"/>
                    </a:cubicBezTo>
                    <a:cubicBezTo>
                      <a:pt x="190" y="297"/>
                      <a:pt x="184" y="302"/>
                      <a:pt x="183" y="309"/>
                    </a:cubicBezTo>
                    <a:cubicBezTo>
                      <a:pt x="183" y="311"/>
                      <a:pt x="182" y="315"/>
                      <a:pt x="183" y="317"/>
                    </a:cubicBezTo>
                    <a:cubicBezTo>
                      <a:pt x="184" y="319"/>
                      <a:pt x="186" y="320"/>
                      <a:pt x="185" y="323"/>
                    </a:cubicBezTo>
                    <a:cubicBezTo>
                      <a:pt x="184" y="328"/>
                      <a:pt x="181" y="329"/>
                      <a:pt x="182" y="334"/>
                    </a:cubicBezTo>
                    <a:cubicBezTo>
                      <a:pt x="183" y="339"/>
                      <a:pt x="186" y="343"/>
                      <a:pt x="186" y="348"/>
                    </a:cubicBezTo>
                    <a:cubicBezTo>
                      <a:pt x="187" y="353"/>
                      <a:pt x="187" y="355"/>
                      <a:pt x="183" y="357"/>
                    </a:cubicBezTo>
                    <a:cubicBezTo>
                      <a:pt x="180" y="359"/>
                      <a:pt x="174" y="358"/>
                      <a:pt x="172" y="361"/>
                    </a:cubicBezTo>
                    <a:cubicBezTo>
                      <a:pt x="171" y="365"/>
                      <a:pt x="175" y="366"/>
                      <a:pt x="178" y="367"/>
                    </a:cubicBezTo>
                    <a:cubicBezTo>
                      <a:pt x="182" y="369"/>
                      <a:pt x="182" y="372"/>
                      <a:pt x="184" y="376"/>
                    </a:cubicBezTo>
                    <a:cubicBezTo>
                      <a:pt x="185" y="379"/>
                      <a:pt x="188" y="381"/>
                      <a:pt x="188" y="385"/>
                    </a:cubicBezTo>
                    <a:cubicBezTo>
                      <a:pt x="189" y="387"/>
                      <a:pt x="189" y="390"/>
                      <a:pt x="189" y="393"/>
                    </a:cubicBezTo>
                    <a:cubicBezTo>
                      <a:pt x="189" y="396"/>
                      <a:pt x="188" y="399"/>
                      <a:pt x="189" y="402"/>
                    </a:cubicBezTo>
                    <a:cubicBezTo>
                      <a:pt x="189" y="403"/>
                      <a:pt x="191" y="405"/>
                      <a:pt x="192" y="407"/>
                    </a:cubicBezTo>
                    <a:cubicBezTo>
                      <a:pt x="193" y="409"/>
                      <a:pt x="193" y="411"/>
                      <a:pt x="194" y="413"/>
                    </a:cubicBezTo>
                    <a:cubicBezTo>
                      <a:pt x="196" y="419"/>
                      <a:pt x="198" y="425"/>
                      <a:pt x="201" y="431"/>
                    </a:cubicBezTo>
                    <a:cubicBezTo>
                      <a:pt x="202" y="434"/>
                      <a:pt x="202" y="437"/>
                      <a:pt x="204" y="439"/>
                    </a:cubicBezTo>
                    <a:cubicBezTo>
                      <a:pt x="206" y="441"/>
                      <a:pt x="208" y="440"/>
                      <a:pt x="210" y="439"/>
                    </a:cubicBezTo>
                    <a:cubicBezTo>
                      <a:pt x="213" y="439"/>
                      <a:pt x="213" y="439"/>
                      <a:pt x="216" y="440"/>
                    </a:cubicBezTo>
                    <a:cubicBezTo>
                      <a:pt x="221" y="441"/>
                      <a:pt x="226" y="440"/>
                      <a:pt x="231" y="442"/>
                    </a:cubicBezTo>
                    <a:cubicBezTo>
                      <a:pt x="232" y="440"/>
                      <a:pt x="232" y="437"/>
                      <a:pt x="235" y="436"/>
                    </a:cubicBezTo>
                    <a:cubicBezTo>
                      <a:pt x="236" y="435"/>
                      <a:pt x="241" y="436"/>
                      <a:pt x="243" y="436"/>
                    </a:cubicBezTo>
                    <a:cubicBezTo>
                      <a:pt x="249" y="437"/>
                      <a:pt x="252" y="439"/>
                      <a:pt x="254" y="445"/>
                    </a:cubicBezTo>
                    <a:cubicBezTo>
                      <a:pt x="256" y="450"/>
                      <a:pt x="258" y="455"/>
                      <a:pt x="258" y="460"/>
                    </a:cubicBezTo>
                    <a:cubicBezTo>
                      <a:pt x="258" y="460"/>
                      <a:pt x="258" y="461"/>
                      <a:pt x="258" y="462"/>
                    </a:cubicBezTo>
                    <a:cubicBezTo>
                      <a:pt x="258" y="462"/>
                      <a:pt x="259" y="462"/>
                      <a:pt x="259" y="461"/>
                    </a:cubicBezTo>
                    <a:cubicBezTo>
                      <a:pt x="266" y="458"/>
                      <a:pt x="273" y="465"/>
                      <a:pt x="278" y="469"/>
                    </a:cubicBezTo>
                    <a:cubicBezTo>
                      <a:pt x="282" y="472"/>
                      <a:pt x="284" y="470"/>
                      <a:pt x="288" y="469"/>
                    </a:cubicBezTo>
                    <a:cubicBezTo>
                      <a:pt x="291" y="468"/>
                      <a:pt x="295" y="470"/>
                      <a:pt x="298" y="470"/>
                    </a:cubicBezTo>
                    <a:cubicBezTo>
                      <a:pt x="302" y="469"/>
                      <a:pt x="312" y="469"/>
                      <a:pt x="314" y="466"/>
                    </a:cubicBezTo>
                    <a:cubicBezTo>
                      <a:pt x="316" y="463"/>
                      <a:pt x="318" y="459"/>
                      <a:pt x="319" y="455"/>
                    </a:cubicBezTo>
                    <a:cubicBezTo>
                      <a:pt x="319" y="451"/>
                      <a:pt x="320" y="447"/>
                      <a:pt x="324" y="445"/>
                    </a:cubicBezTo>
                    <a:cubicBezTo>
                      <a:pt x="328" y="443"/>
                      <a:pt x="330" y="439"/>
                      <a:pt x="335" y="439"/>
                    </a:cubicBezTo>
                    <a:cubicBezTo>
                      <a:pt x="336" y="439"/>
                      <a:pt x="337" y="438"/>
                      <a:pt x="338" y="438"/>
                    </a:cubicBezTo>
                    <a:cubicBezTo>
                      <a:pt x="337" y="436"/>
                      <a:pt x="336" y="433"/>
                      <a:pt x="335" y="431"/>
                    </a:cubicBezTo>
                    <a:cubicBezTo>
                      <a:pt x="334" y="427"/>
                      <a:pt x="336" y="423"/>
                      <a:pt x="333" y="419"/>
                    </a:cubicBezTo>
                    <a:close/>
                  </a:path>
                </a:pathLst>
              </a:custGeom>
              <a:pattFill prst="ltVert">
                <a:fgClr>
                  <a:schemeClr val="accent1"/>
                </a:fgClr>
                <a:bgClr>
                  <a:prstClr val="white"/>
                </a:bgClr>
              </a:pattFill>
              <a:ln w="7620" cap="rnd">
                <a:solidFill>
                  <a:srgbClr val="A5A5A5"/>
                </a:solidFill>
                <a:prstDash val="solid"/>
                <a:round/>
                <a:headEnd/>
                <a:tailEnd/>
              </a:ln>
            </p:spPr>
            <p:txBody>
              <a:bodyPr vert="horz" wrap="square" lIns="84406" tIns="42203" rIns="84406" bIns="42203" numCol="1" anchor="t" anchorCtr="0" compatLnSpc="1">
                <a:prstTxWarp prst="textNoShape">
                  <a:avLst/>
                </a:prstTxWarp>
              </a:bodyPr>
              <a:lstStyle/>
              <a:p>
                <a:endParaRPr lang="ja-JP" altLang="en-US" sz="1662" b="1">
                  <a:latin typeface="BIZ UDPゴシック" panose="020B0400000000000000" pitchFamily="50" charset="-128"/>
                  <a:ea typeface="BIZ UDPゴシック" panose="020B0400000000000000" pitchFamily="50" charset="-128"/>
                </a:endParaRPr>
              </a:p>
            </p:txBody>
          </p:sp>
          <p:sp>
            <p:nvSpPr>
              <p:cNvPr id="194" name="Freeform 79">
                <a:extLst>
                  <a:ext uri="{FF2B5EF4-FFF2-40B4-BE49-F238E27FC236}">
                    <a16:creationId xmlns:a16="http://schemas.microsoft.com/office/drawing/2014/main" id="{DC181012-0604-46F5-A1C0-290074A39682}"/>
                  </a:ext>
                </a:extLst>
              </p:cNvPr>
              <p:cNvSpPr>
                <a:spLocks/>
              </p:cNvSpPr>
              <p:nvPr/>
            </p:nvSpPr>
            <p:spPr bwMode="auto">
              <a:xfrm>
                <a:off x="3575050" y="5816600"/>
                <a:ext cx="1331912" cy="2249488"/>
              </a:xfrm>
              <a:custGeom>
                <a:avLst/>
                <a:gdLst>
                  <a:gd name="T0" fmla="*/ 328 w 355"/>
                  <a:gd name="T1" fmla="*/ 563 h 600"/>
                  <a:gd name="T2" fmla="*/ 333 w 355"/>
                  <a:gd name="T3" fmla="*/ 521 h 600"/>
                  <a:gd name="T4" fmla="*/ 340 w 355"/>
                  <a:gd name="T5" fmla="*/ 495 h 600"/>
                  <a:gd name="T6" fmla="*/ 350 w 355"/>
                  <a:gd name="T7" fmla="*/ 460 h 600"/>
                  <a:gd name="T8" fmla="*/ 324 w 355"/>
                  <a:gd name="T9" fmla="*/ 435 h 600"/>
                  <a:gd name="T10" fmla="*/ 319 w 355"/>
                  <a:gd name="T11" fmla="*/ 395 h 600"/>
                  <a:gd name="T12" fmla="*/ 327 w 355"/>
                  <a:gd name="T13" fmla="*/ 371 h 600"/>
                  <a:gd name="T14" fmla="*/ 319 w 355"/>
                  <a:gd name="T15" fmla="*/ 345 h 600"/>
                  <a:gd name="T16" fmla="*/ 315 w 355"/>
                  <a:gd name="T17" fmla="*/ 314 h 600"/>
                  <a:gd name="T18" fmla="*/ 304 w 355"/>
                  <a:gd name="T19" fmla="*/ 265 h 600"/>
                  <a:gd name="T20" fmla="*/ 292 w 355"/>
                  <a:gd name="T21" fmla="*/ 245 h 600"/>
                  <a:gd name="T22" fmla="*/ 287 w 355"/>
                  <a:gd name="T23" fmla="*/ 219 h 600"/>
                  <a:gd name="T24" fmla="*/ 282 w 355"/>
                  <a:gd name="T25" fmla="*/ 184 h 600"/>
                  <a:gd name="T26" fmla="*/ 277 w 355"/>
                  <a:gd name="T27" fmla="*/ 144 h 600"/>
                  <a:gd name="T28" fmla="*/ 247 w 355"/>
                  <a:gd name="T29" fmla="*/ 121 h 600"/>
                  <a:gd name="T30" fmla="*/ 225 w 355"/>
                  <a:gd name="T31" fmla="*/ 133 h 600"/>
                  <a:gd name="T32" fmla="*/ 184 w 355"/>
                  <a:gd name="T33" fmla="*/ 95 h 600"/>
                  <a:gd name="T34" fmla="*/ 141 w 355"/>
                  <a:gd name="T35" fmla="*/ 53 h 600"/>
                  <a:gd name="T36" fmla="*/ 93 w 355"/>
                  <a:gd name="T37" fmla="*/ 22 h 600"/>
                  <a:gd name="T38" fmla="*/ 55 w 355"/>
                  <a:gd name="T39" fmla="*/ 0 h 600"/>
                  <a:gd name="T40" fmla="*/ 53 w 355"/>
                  <a:gd name="T41" fmla="*/ 40 h 600"/>
                  <a:gd name="T42" fmla="*/ 71 w 355"/>
                  <a:gd name="T43" fmla="*/ 71 h 600"/>
                  <a:gd name="T44" fmla="*/ 69 w 355"/>
                  <a:gd name="T45" fmla="*/ 82 h 600"/>
                  <a:gd name="T46" fmla="*/ 71 w 355"/>
                  <a:gd name="T47" fmla="*/ 106 h 600"/>
                  <a:gd name="T48" fmla="*/ 39 w 355"/>
                  <a:gd name="T49" fmla="*/ 78 h 600"/>
                  <a:gd name="T50" fmla="*/ 43 w 355"/>
                  <a:gd name="T51" fmla="*/ 108 h 600"/>
                  <a:gd name="T52" fmla="*/ 59 w 355"/>
                  <a:gd name="T53" fmla="*/ 112 h 600"/>
                  <a:gd name="T54" fmla="*/ 46 w 355"/>
                  <a:gd name="T55" fmla="*/ 127 h 600"/>
                  <a:gd name="T56" fmla="*/ 27 w 355"/>
                  <a:gd name="T57" fmla="*/ 134 h 600"/>
                  <a:gd name="T58" fmla="*/ 28 w 355"/>
                  <a:gd name="T59" fmla="*/ 110 h 600"/>
                  <a:gd name="T60" fmla="*/ 9 w 355"/>
                  <a:gd name="T61" fmla="*/ 153 h 600"/>
                  <a:gd name="T62" fmla="*/ 17 w 355"/>
                  <a:gd name="T63" fmla="*/ 159 h 600"/>
                  <a:gd name="T64" fmla="*/ 26 w 355"/>
                  <a:gd name="T65" fmla="*/ 170 h 600"/>
                  <a:gd name="T66" fmla="*/ 37 w 355"/>
                  <a:gd name="T67" fmla="*/ 180 h 600"/>
                  <a:gd name="T68" fmla="*/ 57 w 355"/>
                  <a:gd name="T69" fmla="*/ 193 h 600"/>
                  <a:gd name="T70" fmla="*/ 85 w 355"/>
                  <a:gd name="T71" fmla="*/ 213 h 600"/>
                  <a:gd name="T72" fmla="*/ 83 w 355"/>
                  <a:gd name="T73" fmla="*/ 238 h 600"/>
                  <a:gd name="T74" fmla="*/ 85 w 355"/>
                  <a:gd name="T75" fmla="*/ 263 h 600"/>
                  <a:gd name="T76" fmla="*/ 113 w 355"/>
                  <a:gd name="T77" fmla="*/ 325 h 600"/>
                  <a:gd name="T78" fmla="*/ 130 w 355"/>
                  <a:gd name="T79" fmla="*/ 328 h 600"/>
                  <a:gd name="T80" fmla="*/ 143 w 355"/>
                  <a:gd name="T81" fmla="*/ 335 h 600"/>
                  <a:gd name="T82" fmla="*/ 167 w 355"/>
                  <a:gd name="T83" fmla="*/ 344 h 600"/>
                  <a:gd name="T84" fmla="*/ 179 w 355"/>
                  <a:gd name="T85" fmla="*/ 344 h 600"/>
                  <a:gd name="T86" fmla="*/ 176 w 355"/>
                  <a:gd name="T87" fmla="*/ 362 h 600"/>
                  <a:gd name="T88" fmla="*/ 166 w 355"/>
                  <a:gd name="T89" fmla="*/ 385 h 600"/>
                  <a:gd name="T90" fmla="*/ 182 w 355"/>
                  <a:gd name="T91" fmla="*/ 426 h 600"/>
                  <a:gd name="T92" fmla="*/ 193 w 355"/>
                  <a:gd name="T93" fmla="*/ 451 h 600"/>
                  <a:gd name="T94" fmla="*/ 202 w 355"/>
                  <a:gd name="T95" fmla="*/ 462 h 600"/>
                  <a:gd name="T96" fmla="*/ 213 w 355"/>
                  <a:gd name="T97" fmla="*/ 477 h 600"/>
                  <a:gd name="T98" fmla="*/ 233 w 355"/>
                  <a:gd name="T99" fmla="*/ 492 h 600"/>
                  <a:gd name="T100" fmla="*/ 243 w 355"/>
                  <a:gd name="T101" fmla="*/ 525 h 600"/>
                  <a:gd name="T102" fmla="*/ 249 w 355"/>
                  <a:gd name="T103" fmla="*/ 568 h 600"/>
                  <a:gd name="T104" fmla="*/ 255 w 355"/>
                  <a:gd name="T105" fmla="*/ 590 h 600"/>
                  <a:gd name="T106" fmla="*/ 272 w 355"/>
                  <a:gd name="T107" fmla="*/ 598 h 600"/>
                  <a:gd name="T108" fmla="*/ 303 w 355"/>
                  <a:gd name="T109" fmla="*/ 593 h 600"/>
                  <a:gd name="T110" fmla="*/ 320 w 355"/>
                  <a:gd name="T111" fmla="*/ 59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5" h="600">
                    <a:moveTo>
                      <a:pt x="325" y="587"/>
                    </a:moveTo>
                    <a:cubicBezTo>
                      <a:pt x="330" y="584"/>
                      <a:pt x="332" y="583"/>
                      <a:pt x="331" y="577"/>
                    </a:cubicBezTo>
                    <a:cubicBezTo>
                      <a:pt x="330" y="573"/>
                      <a:pt x="330" y="567"/>
                      <a:pt x="328" y="563"/>
                    </a:cubicBezTo>
                    <a:cubicBezTo>
                      <a:pt x="326" y="558"/>
                      <a:pt x="324" y="556"/>
                      <a:pt x="325" y="551"/>
                    </a:cubicBezTo>
                    <a:cubicBezTo>
                      <a:pt x="327" y="545"/>
                      <a:pt x="331" y="543"/>
                      <a:pt x="331" y="537"/>
                    </a:cubicBezTo>
                    <a:cubicBezTo>
                      <a:pt x="331" y="531"/>
                      <a:pt x="329" y="526"/>
                      <a:pt x="333" y="521"/>
                    </a:cubicBezTo>
                    <a:cubicBezTo>
                      <a:pt x="336" y="519"/>
                      <a:pt x="337" y="519"/>
                      <a:pt x="338" y="516"/>
                    </a:cubicBezTo>
                    <a:cubicBezTo>
                      <a:pt x="338" y="513"/>
                      <a:pt x="338" y="510"/>
                      <a:pt x="338" y="507"/>
                    </a:cubicBezTo>
                    <a:cubicBezTo>
                      <a:pt x="339" y="503"/>
                      <a:pt x="339" y="499"/>
                      <a:pt x="340" y="495"/>
                    </a:cubicBezTo>
                    <a:cubicBezTo>
                      <a:pt x="350" y="493"/>
                      <a:pt x="355" y="494"/>
                      <a:pt x="354" y="482"/>
                    </a:cubicBezTo>
                    <a:cubicBezTo>
                      <a:pt x="354" y="477"/>
                      <a:pt x="352" y="472"/>
                      <a:pt x="351" y="467"/>
                    </a:cubicBezTo>
                    <a:cubicBezTo>
                      <a:pt x="351" y="465"/>
                      <a:pt x="351" y="461"/>
                      <a:pt x="350" y="460"/>
                    </a:cubicBezTo>
                    <a:cubicBezTo>
                      <a:pt x="347" y="457"/>
                      <a:pt x="341" y="459"/>
                      <a:pt x="337" y="457"/>
                    </a:cubicBezTo>
                    <a:cubicBezTo>
                      <a:pt x="334" y="455"/>
                      <a:pt x="331" y="450"/>
                      <a:pt x="329" y="447"/>
                    </a:cubicBezTo>
                    <a:cubicBezTo>
                      <a:pt x="325" y="443"/>
                      <a:pt x="327" y="439"/>
                      <a:pt x="324" y="435"/>
                    </a:cubicBezTo>
                    <a:cubicBezTo>
                      <a:pt x="321" y="430"/>
                      <a:pt x="307" y="429"/>
                      <a:pt x="312" y="421"/>
                    </a:cubicBezTo>
                    <a:cubicBezTo>
                      <a:pt x="314" y="417"/>
                      <a:pt x="317" y="417"/>
                      <a:pt x="318" y="413"/>
                    </a:cubicBezTo>
                    <a:cubicBezTo>
                      <a:pt x="320" y="407"/>
                      <a:pt x="317" y="401"/>
                      <a:pt x="319" y="395"/>
                    </a:cubicBezTo>
                    <a:cubicBezTo>
                      <a:pt x="320" y="393"/>
                      <a:pt x="321" y="392"/>
                      <a:pt x="321" y="389"/>
                    </a:cubicBezTo>
                    <a:cubicBezTo>
                      <a:pt x="322" y="387"/>
                      <a:pt x="321" y="385"/>
                      <a:pt x="321" y="383"/>
                    </a:cubicBezTo>
                    <a:cubicBezTo>
                      <a:pt x="322" y="377"/>
                      <a:pt x="330" y="378"/>
                      <a:pt x="327" y="371"/>
                    </a:cubicBezTo>
                    <a:cubicBezTo>
                      <a:pt x="326" y="367"/>
                      <a:pt x="322" y="366"/>
                      <a:pt x="322" y="362"/>
                    </a:cubicBezTo>
                    <a:cubicBezTo>
                      <a:pt x="321" y="360"/>
                      <a:pt x="322" y="357"/>
                      <a:pt x="321" y="354"/>
                    </a:cubicBezTo>
                    <a:cubicBezTo>
                      <a:pt x="320" y="350"/>
                      <a:pt x="319" y="349"/>
                      <a:pt x="319" y="345"/>
                    </a:cubicBezTo>
                    <a:cubicBezTo>
                      <a:pt x="319" y="340"/>
                      <a:pt x="319" y="340"/>
                      <a:pt x="316" y="338"/>
                    </a:cubicBezTo>
                    <a:cubicBezTo>
                      <a:pt x="310" y="334"/>
                      <a:pt x="309" y="333"/>
                      <a:pt x="312" y="327"/>
                    </a:cubicBezTo>
                    <a:cubicBezTo>
                      <a:pt x="316" y="322"/>
                      <a:pt x="314" y="319"/>
                      <a:pt x="315" y="314"/>
                    </a:cubicBezTo>
                    <a:cubicBezTo>
                      <a:pt x="316" y="305"/>
                      <a:pt x="315" y="302"/>
                      <a:pt x="311" y="293"/>
                    </a:cubicBezTo>
                    <a:cubicBezTo>
                      <a:pt x="308" y="288"/>
                      <a:pt x="303" y="286"/>
                      <a:pt x="304" y="279"/>
                    </a:cubicBezTo>
                    <a:cubicBezTo>
                      <a:pt x="305" y="273"/>
                      <a:pt x="307" y="270"/>
                      <a:pt x="304" y="265"/>
                    </a:cubicBezTo>
                    <a:cubicBezTo>
                      <a:pt x="303" y="261"/>
                      <a:pt x="304" y="263"/>
                      <a:pt x="301" y="261"/>
                    </a:cubicBezTo>
                    <a:cubicBezTo>
                      <a:pt x="298" y="260"/>
                      <a:pt x="293" y="261"/>
                      <a:pt x="291" y="258"/>
                    </a:cubicBezTo>
                    <a:cubicBezTo>
                      <a:pt x="289" y="255"/>
                      <a:pt x="292" y="248"/>
                      <a:pt x="292" y="245"/>
                    </a:cubicBezTo>
                    <a:cubicBezTo>
                      <a:pt x="292" y="242"/>
                      <a:pt x="292" y="241"/>
                      <a:pt x="291" y="238"/>
                    </a:cubicBezTo>
                    <a:cubicBezTo>
                      <a:pt x="290" y="236"/>
                      <a:pt x="288" y="234"/>
                      <a:pt x="287" y="231"/>
                    </a:cubicBezTo>
                    <a:cubicBezTo>
                      <a:pt x="286" y="228"/>
                      <a:pt x="287" y="223"/>
                      <a:pt x="287" y="219"/>
                    </a:cubicBezTo>
                    <a:cubicBezTo>
                      <a:pt x="287" y="215"/>
                      <a:pt x="287" y="211"/>
                      <a:pt x="286" y="207"/>
                    </a:cubicBezTo>
                    <a:cubicBezTo>
                      <a:pt x="284" y="203"/>
                      <a:pt x="282" y="200"/>
                      <a:pt x="280" y="196"/>
                    </a:cubicBezTo>
                    <a:cubicBezTo>
                      <a:pt x="279" y="191"/>
                      <a:pt x="281" y="188"/>
                      <a:pt x="282" y="184"/>
                    </a:cubicBezTo>
                    <a:cubicBezTo>
                      <a:pt x="284" y="179"/>
                      <a:pt x="282" y="174"/>
                      <a:pt x="283" y="169"/>
                    </a:cubicBezTo>
                    <a:cubicBezTo>
                      <a:pt x="284" y="162"/>
                      <a:pt x="285" y="159"/>
                      <a:pt x="282" y="153"/>
                    </a:cubicBezTo>
                    <a:cubicBezTo>
                      <a:pt x="281" y="149"/>
                      <a:pt x="279" y="146"/>
                      <a:pt x="277" y="144"/>
                    </a:cubicBezTo>
                    <a:cubicBezTo>
                      <a:pt x="273" y="141"/>
                      <a:pt x="268" y="141"/>
                      <a:pt x="265" y="138"/>
                    </a:cubicBezTo>
                    <a:cubicBezTo>
                      <a:pt x="262" y="136"/>
                      <a:pt x="260" y="132"/>
                      <a:pt x="257" y="130"/>
                    </a:cubicBezTo>
                    <a:cubicBezTo>
                      <a:pt x="253" y="126"/>
                      <a:pt x="250" y="125"/>
                      <a:pt x="247" y="121"/>
                    </a:cubicBezTo>
                    <a:cubicBezTo>
                      <a:pt x="242" y="115"/>
                      <a:pt x="243" y="119"/>
                      <a:pt x="239" y="123"/>
                    </a:cubicBezTo>
                    <a:cubicBezTo>
                      <a:pt x="238" y="125"/>
                      <a:pt x="236" y="126"/>
                      <a:pt x="234" y="128"/>
                    </a:cubicBezTo>
                    <a:cubicBezTo>
                      <a:pt x="231" y="131"/>
                      <a:pt x="230" y="134"/>
                      <a:pt x="225" y="133"/>
                    </a:cubicBezTo>
                    <a:cubicBezTo>
                      <a:pt x="222" y="132"/>
                      <a:pt x="219" y="128"/>
                      <a:pt x="216" y="126"/>
                    </a:cubicBezTo>
                    <a:cubicBezTo>
                      <a:pt x="213" y="123"/>
                      <a:pt x="210" y="119"/>
                      <a:pt x="207" y="115"/>
                    </a:cubicBezTo>
                    <a:cubicBezTo>
                      <a:pt x="200" y="108"/>
                      <a:pt x="191" y="103"/>
                      <a:pt x="184" y="95"/>
                    </a:cubicBezTo>
                    <a:cubicBezTo>
                      <a:pt x="177" y="87"/>
                      <a:pt x="171" y="78"/>
                      <a:pt x="163" y="71"/>
                    </a:cubicBezTo>
                    <a:cubicBezTo>
                      <a:pt x="159" y="68"/>
                      <a:pt x="155" y="66"/>
                      <a:pt x="152" y="63"/>
                    </a:cubicBezTo>
                    <a:cubicBezTo>
                      <a:pt x="148" y="59"/>
                      <a:pt x="145" y="56"/>
                      <a:pt x="141" y="53"/>
                    </a:cubicBezTo>
                    <a:cubicBezTo>
                      <a:pt x="137" y="50"/>
                      <a:pt x="133" y="48"/>
                      <a:pt x="129" y="44"/>
                    </a:cubicBezTo>
                    <a:cubicBezTo>
                      <a:pt x="126" y="41"/>
                      <a:pt x="123" y="38"/>
                      <a:pt x="119" y="36"/>
                    </a:cubicBezTo>
                    <a:cubicBezTo>
                      <a:pt x="110" y="31"/>
                      <a:pt x="101" y="27"/>
                      <a:pt x="93" y="22"/>
                    </a:cubicBezTo>
                    <a:cubicBezTo>
                      <a:pt x="86" y="17"/>
                      <a:pt x="78" y="14"/>
                      <a:pt x="71" y="9"/>
                    </a:cubicBezTo>
                    <a:cubicBezTo>
                      <a:pt x="67" y="7"/>
                      <a:pt x="62" y="4"/>
                      <a:pt x="58" y="2"/>
                    </a:cubicBezTo>
                    <a:cubicBezTo>
                      <a:pt x="57" y="1"/>
                      <a:pt x="56" y="0"/>
                      <a:pt x="55" y="0"/>
                    </a:cubicBezTo>
                    <a:cubicBezTo>
                      <a:pt x="55" y="6"/>
                      <a:pt x="54" y="12"/>
                      <a:pt x="54" y="17"/>
                    </a:cubicBezTo>
                    <a:cubicBezTo>
                      <a:pt x="54" y="22"/>
                      <a:pt x="61" y="20"/>
                      <a:pt x="58" y="26"/>
                    </a:cubicBezTo>
                    <a:cubicBezTo>
                      <a:pt x="58" y="27"/>
                      <a:pt x="52" y="39"/>
                      <a:pt x="53" y="40"/>
                    </a:cubicBezTo>
                    <a:cubicBezTo>
                      <a:pt x="57" y="43"/>
                      <a:pt x="62" y="45"/>
                      <a:pt x="67" y="48"/>
                    </a:cubicBezTo>
                    <a:cubicBezTo>
                      <a:pt x="69" y="50"/>
                      <a:pt x="76" y="52"/>
                      <a:pt x="75" y="55"/>
                    </a:cubicBezTo>
                    <a:cubicBezTo>
                      <a:pt x="74" y="60"/>
                      <a:pt x="72" y="66"/>
                      <a:pt x="71" y="71"/>
                    </a:cubicBezTo>
                    <a:cubicBezTo>
                      <a:pt x="67" y="69"/>
                      <a:pt x="64" y="68"/>
                      <a:pt x="60" y="67"/>
                    </a:cubicBezTo>
                    <a:cubicBezTo>
                      <a:pt x="60" y="68"/>
                      <a:pt x="57" y="75"/>
                      <a:pt x="58" y="75"/>
                    </a:cubicBezTo>
                    <a:cubicBezTo>
                      <a:pt x="62" y="78"/>
                      <a:pt x="66" y="80"/>
                      <a:pt x="69" y="82"/>
                    </a:cubicBezTo>
                    <a:cubicBezTo>
                      <a:pt x="73" y="84"/>
                      <a:pt x="75" y="84"/>
                      <a:pt x="73" y="88"/>
                    </a:cubicBezTo>
                    <a:cubicBezTo>
                      <a:pt x="72" y="93"/>
                      <a:pt x="71" y="94"/>
                      <a:pt x="74" y="98"/>
                    </a:cubicBezTo>
                    <a:cubicBezTo>
                      <a:pt x="71" y="99"/>
                      <a:pt x="71" y="103"/>
                      <a:pt x="71" y="106"/>
                    </a:cubicBezTo>
                    <a:cubicBezTo>
                      <a:pt x="69" y="105"/>
                      <a:pt x="62" y="102"/>
                      <a:pt x="64" y="99"/>
                    </a:cubicBezTo>
                    <a:cubicBezTo>
                      <a:pt x="66" y="95"/>
                      <a:pt x="66" y="96"/>
                      <a:pt x="62" y="93"/>
                    </a:cubicBezTo>
                    <a:cubicBezTo>
                      <a:pt x="55" y="88"/>
                      <a:pt x="47" y="83"/>
                      <a:pt x="39" y="78"/>
                    </a:cubicBezTo>
                    <a:cubicBezTo>
                      <a:pt x="39" y="78"/>
                      <a:pt x="34" y="87"/>
                      <a:pt x="33" y="88"/>
                    </a:cubicBezTo>
                    <a:cubicBezTo>
                      <a:pt x="31" y="90"/>
                      <a:pt x="34" y="92"/>
                      <a:pt x="35" y="95"/>
                    </a:cubicBezTo>
                    <a:cubicBezTo>
                      <a:pt x="38" y="99"/>
                      <a:pt x="41" y="104"/>
                      <a:pt x="43" y="108"/>
                    </a:cubicBezTo>
                    <a:cubicBezTo>
                      <a:pt x="44" y="109"/>
                      <a:pt x="45" y="110"/>
                      <a:pt x="45" y="111"/>
                    </a:cubicBezTo>
                    <a:cubicBezTo>
                      <a:pt x="45" y="112"/>
                      <a:pt x="43" y="112"/>
                      <a:pt x="44" y="114"/>
                    </a:cubicBezTo>
                    <a:cubicBezTo>
                      <a:pt x="50" y="113"/>
                      <a:pt x="53" y="111"/>
                      <a:pt x="59" y="112"/>
                    </a:cubicBezTo>
                    <a:cubicBezTo>
                      <a:pt x="57" y="115"/>
                      <a:pt x="55" y="118"/>
                      <a:pt x="53" y="121"/>
                    </a:cubicBezTo>
                    <a:cubicBezTo>
                      <a:pt x="51" y="124"/>
                      <a:pt x="56" y="128"/>
                      <a:pt x="50" y="129"/>
                    </a:cubicBezTo>
                    <a:cubicBezTo>
                      <a:pt x="49" y="129"/>
                      <a:pt x="48" y="127"/>
                      <a:pt x="46" y="127"/>
                    </a:cubicBezTo>
                    <a:cubicBezTo>
                      <a:pt x="43" y="129"/>
                      <a:pt x="45" y="128"/>
                      <a:pt x="42" y="127"/>
                    </a:cubicBezTo>
                    <a:cubicBezTo>
                      <a:pt x="37" y="126"/>
                      <a:pt x="38" y="124"/>
                      <a:pt x="34" y="129"/>
                    </a:cubicBezTo>
                    <a:cubicBezTo>
                      <a:pt x="32" y="133"/>
                      <a:pt x="32" y="137"/>
                      <a:pt x="27" y="134"/>
                    </a:cubicBezTo>
                    <a:cubicBezTo>
                      <a:pt x="25" y="132"/>
                      <a:pt x="29" y="128"/>
                      <a:pt x="30" y="126"/>
                    </a:cubicBezTo>
                    <a:cubicBezTo>
                      <a:pt x="31" y="125"/>
                      <a:pt x="36" y="118"/>
                      <a:pt x="35" y="118"/>
                    </a:cubicBezTo>
                    <a:cubicBezTo>
                      <a:pt x="32" y="116"/>
                      <a:pt x="30" y="113"/>
                      <a:pt x="28" y="110"/>
                    </a:cubicBezTo>
                    <a:cubicBezTo>
                      <a:pt x="23" y="118"/>
                      <a:pt x="18" y="125"/>
                      <a:pt x="14" y="133"/>
                    </a:cubicBezTo>
                    <a:cubicBezTo>
                      <a:pt x="9" y="140"/>
                      <a:pt x="6" y="143"/>
                      <a:pt x="0" y="147"/>
                    </a:cubicBezTo>
                    <a:cubicBezTo>
                      <a:pt x="3" y="149"/>
                      <a:pt x="6" y="151"/>
                      <a:pt x="9" y="153"/>
                    </a:cubicBezTo>
                    <a:cubicBezTo>
                      <a:pt x="12" y="155"/>
                      <a:pt x="14" y="151"/>
                      <a:pt x="15" y="149"/>
                    </a:cubicBezTo>
                    <a:cubicBezTo>
                      <a:pt x="17" y="147"/>
                      <a:pt x="22" y="152"/>
                      <a:pt x="22" y="152"/>
                    </a:cubicBezTo>
                    <a:cubicBezTo>
                      <a:pt x="20" y="154"/>
                      <a:pt x="19" y="157"/>
                      <a:pt x="17" y="159"/>
                    </a:cubicBezTo>
                    <a:cubicBezTo>
                      <a:pt x="20" y="161"/>
                      <a:pt x="23" y="164"/>
                      <a:pt x="25" y="165"/>
                    </a:cubicBezTo>
                    <a:cubicBezTo>
                      <a:pt x="24" y="167"/>
                      <a:pt x="22" y="167"/>
                      <a:pt x="23" y="170"/>
                    </a:cubicBezTo>
                    <a:cubicBezTo>
                      <a:pt x="24" y="170"/>
                      <a:pt x="25" y="170"/>
                      <a:pt x="26" y="170"/>
                    </a:cubicBezTo>
                    <a:cubicBezTo>
                      <a:pt x="28" y="171"/>
                      <a:pt x="27" y="170"/>
                      <a:pt x="29" y="172"/>
                    </a:cubicBezTo>
                    <a:cubicBezTo>
                      <a:pt x="30" y="173"/>
                      <a:pt x="31" y="174"/>
                      <a:pt x="32" y="176"/>
                    </a:cubicBezTo>
                    <a:cubicBezTo>
                      <a:pt x="33" y="178"/>
                      <a:pt x="35" y="179"/>
                      <a:pt x="37" y="180"/>
                    </a:cubicBezTo>
                    <a:cubicBezTo>
                      <a:pt x="40" y="182"/>
                      <a:pt x="42" y="182"/>
                      <a:pt x="44" y="185"/>
                    </a:cubicBezTo>
                    <a:cubicBezTo>
                      <a:pt x="47" y="189"/>
                      <a:pt x="47" y="191"/>
                      <a:pt x="52" y="192"/>
                    </a:cubicBezTo>
                    <a:cubicBezTo>
                      <a:pt x="53" y="193"/>
                      <a:pt x="56" y="194"/>
                      <a:pt x="57" y="193"/>
                    </a:cubicBezTo>
                    <a:cubicBezTo>
                      <a:pt x="58" y="193"/>
                      <a:pt x="60" y="192"/>
                      <a:pt x="60" y="192"/>
                    </a:cubicBezTo>
                    <a:cubicBezTo>
                      <a:pt x="63" y="192"/>
                      <a:pt x="66" y="196"/>
                      <a:pt x="68" y="198"/>
                    </a:cubicBezTo>
                    <a:cubicBezTo>
                      <a:pt x="73" y="204"/>
                      <a:pt x="80" y="207"/>
                      <a:pt x="85" y="213"/>
                    </a:cubicBezTo>
                    <a:cubicBezTo>
                      <a:pt x="87" y="215"/>
                      <a:pt x="88" y="218"/>
                      <a:pt x="88" y="221"/>
                    </a:cubicBezTo>
                    <a:cubicBezTo>
                      <a:pt x="89" y="225"/>
                      <a:pt x="87" y="227"/>
                      <a:pt x="85" y="230"/>
                    </a:cubicBezTo>
                    <a:cubicBezTo>
                      <a:pt x="84" y="232"/>
                      <a:pt x="84" y="236"/>
                      <a:pt x="83" y="238"/>
                    </a:cubicBezTo>
                    <a:cubicBezTo>
                      <a:pt x="80" y="240"/>
                      <a:pt x="76" y="240"/>
                      <a:pt x="78" y="244"/>
                    </a:cubicBezTo>
                    <a:cubicBezTo>
                      <a:pt x="78" y="247"/>
                      <a:pt x="82" y="251"/>
                      <a:pt x="83" y="253"/>
                    </a:cubicBezTo>
                    <a:cubicBezTo>
                      <a:pt x="85" y="256"/>
                      <a:pt x="86" y="259"/>
                      <a:pt x="85" y="263"/>
                    </a:cubicBezTo>
                    <a:cubicBezTo>
                      <a:pt x="83" y="270"/>
                      <a:pt x="84" y="275"/>
                      <a:pt x="87" y="282"/>
                    </a:cubicBezTo>
                    <a:cubicBezTo>
                      <a:pt x="91" y="290"/>
                      <a:pt x="96" y="297"/>
                      <a:pt x="99" y="305"/>
                    </a:cubicBezTo>
                    <a:cubicBezTo>
                      <a:pt x="102" y="311"/>
                      <a:pt x="105" y="322"/>
                      <a:pt x="113" y="325"/>
                    </a:cubicBezTo>
                    <a:cubicBezTo>
                      <a:pt x="115" y="319"/>
                      <a:pt x="120" y="319"/>
                      <a:pt x="125" y="316"/>
                    </a:cubicBezTo>
                    <a:cubicBezTo>
                      <a:pt x="126" y="318"/>
                      <a:pt x="126" y="320"/>
                      <a:pt x="128" y="322"/>
                    </a:cubicBezTo>
                    <a:cubicBezTo>
                      <a:pt x="128" y="323"/>
                      <a:pt x="130" y="328"/>
                      <a:pt x="130" y="328"/>
                    </a:cubicBezTo>
                    <a:cubicBezTo>
                      <a:pt x="134" y="330"/>
                      <a:pt x="138" y="322"/>
                      <a:pt x="138" y="319"/>
                    </a:cubicBezTo>
                    <a:cubicBezTo>
                      <a:pt x="141" y="319"/>
                      <a:pt x="144" y="323"/>
                      <a:pt x="145" y="325"/>
                    </a:cubicBezTo>
                    <a:cubicBezTo>
                      <a:pt x="146" y="329"/>
                      <a:pt x="143" y="331"/>
                      <a:pt x="143" y="335"/>
                    </a:cubicBezTo>
                    <a:cubicBezTo>
                      <a:pt x="142" y="339"/>
                      <a:pt x="146" y="343"/>
                      <a:pt x="148" y="346"/>
                    </a:cubicBezTo>
                    <a:cubicBezTo>
                      <a:pt x="150" y="351"/>
                      <a:pt x="151" y="348"/>
                      <a:pt x="155" y="346"/>
                    </a:cubicBezTo>
                    <a:cubicBezTo>
                      <a:pt x="160" y="345"/>
                      <a:pt x="163" y="348"/>
                      <a:pt x="167" y="344"/>
                    </a:cubicBezTo>
                    <a:cubicBezTo>
                      <a:pt x="170" y="342"/>
                      <a:pt x="169" y="341"/>
                      <a:pt x="173" y="341"/>
                    </a:cubicBezTo>
                    <a:cubicBezTo>
                      <a:pt x="175" y="340"/>
                      <a:pt x="177" y="341"/>
                      <a:pt x="179" y="341"/>
                    </a:cubicBezTo>
                    <a:cubicBezTo>
                      <a:pt x="179" y="342"/>
                      <a:pt x="179" y="343"/>
                      <a:pt x="179" y="344"/>
                    </a:cubicBezTo>
                    <a:cubicBezTo>
                      <a:pt x="179" y="346"/>
                      <a:pt x="180" y="347"/>
                      <a:pt x="180" y="348"/>
                    </a:cubicBezTo>
                    <a:cubicBezTo>
                      <a:pt x="181" y="351"/>
                      <a:pt x="182" y="354"/>
                      <a:pt x="182" y="357"/>
                    </a:cubicBezTo>
                    <a:cubicBezTo>
                      <a:pt x="181" y="361"/>
                      <a:pt x="179" y="360"/>
                      <a:pt x="176" y="362"/>
                    </a:cubicBezTo>
                    <a:cubicBezTo>
                      <a:pt x="174" y="364"/>
                      <a:pt x="173" y="368"/>
                      <a:pt x="171" y="370"/>
                    </a:cubicBezTo>
                    <a:cubicBezTo>
                      <a:pt x="168" y="372"/>
                      <a:pt x="166" y="372"/>
                      <a:pt x="166" y="376"/>
                    </a:cubicBezTo>
                    <a:cubicBezTo>
                      <a:pt x="166" y="378"/>
                      <a:pt x="166" y="383"/>
                      <a:pt x="166" y="385"/>
                    </a:cubicBezTo>
                    <a:cubicBezTo>
                      <a:pt x="168" y="391"/>
                      <a:pt x="177" y="394"/>
                      <a:pt x="178" y="401"/>
                    </a:cubicBezTo>
                    <a:cubicBezTo>
                      <a:pt x="180" y="407"/>
                      <a:pt x="176" y="412"/>
                      <a:pt x="177" y="418"/>
                    </a:cubicBezTo>
                    <a:cubicBezTo>
                      <a:pt x="178" y="422"/>
                      <a:pt x="181" y="423"/>
                      <a:pt x="182" y="426"/>
                    </a:cubicBezTo>
                    <a:cubicBezTo>
                      <a:pt x="184" y="430"/>
                      <a:pt x="181" y="434"/>
                      <a:pt x="184" y="438"/>
                    </a:cubicBezTo>
                    <a:cubicBezTo>
                      <a:pt x="186" y="441"/>
                      <a:pt x="188" y="444"/>
                      <a:pt x="190" y="447"/>
                    </a:cubicBezTo>
                    <a:cubicBezTo>
                      <a:pt x="190" y="449"/>
                      <a:pt x="192" y="450"/>
                      <a:pt x="193" y="451"/>
                    </a:cubicBezTo>
                    <a:cubicBezTo>
                      <a:pt x="194" y="451"/>
                      <a:pt x="195" y="451"/>
                      <a:pt x="195" y="451"/>
                    </a:cubicBezTo>
                    <a:cubicBezTo>
                      <a:pt x="196" y="452"/>
                      <a:pt x="196" y="453"/>
                      <a:pt x="197" y="455"/>
                    </a:cubicBezTo>
                    <a:cubicBezTo>
                      <a:pt x="198" y="458"/>
                      <a:pt x="200" y="459"/>
                      <a:pt x="202" y="462"/>
                    </a:cubicBezTo>
                    <a:cubicBezTo>
                      <a:pt x="203" y="464"/>
                      <a:pt x="202" y="467"/>
                      <a:pt x="202" y="470"/>
                    </a:cubicBezTo>
                    <a:cubicBezTo>
                      <a:pt x="202" y="472"/>
                      <a:pt x="203" y="473"/>
                      <a:pt x="203" y="475"/>
                    </a:cubicBezTo>
                    <a:cubicBezTo>
                      <a:pt x="206" y="475"/>
                      <a:pt x="210" y="475"/>
                      <a:pt x="213" y="477"/>
                    </a:cubicBezTo>
                    <a:cubicBezTo>
                      <a:pt x="216" y="480"/>
                      <a:pt x="217" y="484"/>
                      <a:pt x="220" y="486"/>
                    </a:cubicBezTo>
                    <a:cubicBezTo>
                      <a:pt x="222" y="486"/>
                      <a:pt x="224" y="486"/>
                      <a:pt x="226" y="486"/>
                    </a:cubicBezTo>
                    <a:cubicBezTo>
                      <a:pt x="232" y="486"/>
                      <a:pt x="231" y="487"/>
                      <a:pt x="233" y="492"/>
                    </a:cubicBezTo>
                    <a:cubicBezTo>
                      <a:pt x="235" y="496"/>
                      <a:pt x="237" y="499"/>
                      <a:pt x="237" y="504"/>
                    </a:cubicBezTo>
                    <a:cubicBezTo>
                      <a:pt x="237" y="510"/>
                      <a:pt x="242" y="513"/>
                      <a:pt x="242" y="519"/>
                    </a:cubicBezTo>
                    <a:cubicBezTo>
                      <a:pt x="242" y="522"/>
                      <a:pt x="242" y="523"/>
                      <a:pt x="243" y="525"/>
                    </a:cubicBezTo>
                    <a:cubicBezTo>
                      <a:pt x="244" y="528"/>
                      <a:pt x="246" y="530"/>
                      <a:pt x="246" y="534"/>
                    </a:cubicBezTo>
                    <a:cubicBezTo>
                      <a:pt x="248" y="542"/>
                      <a:pt x="250" y="549"/>
                      <a:pt x="248" y="557"/>
                    </a:cubicBezTo>
                    <a:cubicBezTo>
                      <a:pt x="246" y="562"/>
                      <a:pt x="248" y="564"/>
                      <a:pt x="249" y="568"/>
                    </a:cubicBezTo>
                    <a:cubicBezTo>
                      <a:pt x="250" y="570"/>
                      <a:pt x="249" y="572"/>
                      <a:pt x="249" y="573"/>
                    </a:cubicBezTo>
                    <a:cubicBezTo>
                      <a:pt x="250" y="576"/>
                      <a:pt x="252" y="576"/>
                      <a:pt x="253" y="578"/>
                    </a:cubicBezTo>
                    <a:cubicBezTo>
                      <a:pt x="256" y="582"/>
                      <a:pt x="254" y="586"/>
                      <a:pt x="255" y="590"/>
                    </a:cubicBezTo>
                    <a:cubicBezTo>
                      <a:pt x="256" y="592"/>
                      <a:pt x="257" y="595"/>
                      <a:pt x="258" y="597"/>
                    </a:cubicBezTo>
                    <a:cubicBezTo>
                      <a:pt x="261" y="595"/>
                      <a:pt x="263" y="594"/>
                      <a:pt x="267" y="596"/>
                    </a:cubicBezTo>
                    <a:cubicBezTo>
                      <a:pt x="269" y="597"/>
                      <a:pt x="270" y="598"/>
                      <a:pt x="272" y="598"/>
                    </a:cubicBezTo>
                    <a:cubicBezTo>
                      <a:pt x="275" y="598"/>
                      <a:pt x="277" y="597"/>
                      <a:pt x="280" y="598"/>
                    </a:cubicBezTo>
                    <a:cubicBezTo>
                      <a:pt x="284" y="600"/>
                      <a:pt x="289" y="598"/>
                      <a:pt x="293" y="597"/>
                    </a:cubicBezTo>
                    <a:cubicBezTo>
                      <a:pt x="297" y="596"/>
                      <a:pt x="299" y="593"/>
                      <a:pt x="303" y="593"/>
                    </a:cubicBezTo>
                    <a:cubicBezTo>
                      <a:pt x="306" y="592"/>
                      <a:pt x="308" y="591"/>
                      <a:pt x="311" y="592"/>
                    </a:cubicBezTo>
                    <a:cubicBezTo>
                      <a:pt x="313" y="593"/>
                      <a:pt x="315" y="593"/>
                      <a:pt x="316" y="592"/>
                    </a:cubicBezTo>
                    <a:cubicBezTo>
                      <a:pt x="317" y="590"/>
                      <a:pt x="318" y="590"/>
                      <a:pt x="320" y="590"/>
                    </a:cubicBezTo>
                    <a:cubicBezTo>
                      <a:pt x="321" y="589"/>
                      <a:pt x="322" y="588"/>
                      <a:pt x="325" y="587"/>
                    </a:cubicBezTo>
                    <a:close/>
                  </a:path>
                </a:pathLst>
              </a:custGeom>
              <a:pattFill prst="ltVert">
                <a:fgClr>
                  <a:schemeClr val="accent1"/>
                </a:fgClr>
                <a:bgClr>
                  <a:prstClr val="white"/>
                </a:bgClr>
              </a:pattFill>
              <a:ln w="7620" cap="rnd">
                <a:solidFill>
                  <a:srgbClr val="A5A5A5"/>
                </a:solidFill>
                <a:prstDash val="solid"/>
                <a:round/>
                <a:headEnd/>
                <a:tailEnd/>
              </a:ln>
            </p:spPr>
            <p:txBody>
              <a:bodyPr vert="horz" wrap="square" lIns="84406" tIns="42203" rIns="84406" bIns="42203" numCol="1" anchor="t" anchorCtr="0" compatLnSpc="1">
                <a:prstTxWarp prst="textNoShape">
                  <a:avLst/>
                </a:prstTxWarp>
              </a:bodyPr>
              <a:lstStyle/>
              <a:p>
                <a:endParaRPr lang="ja-JP" altLang="en-US" sz="1662" b="1">
                  <a:latin typeface="BIZ UDPゴシック" panose="020B0400000000000000" pitchFamily="50" charset="-128"/>
                  <a:ea typeface="BIZ UDPゴシック" panose="020B0400000000000000" pitchFamily="50" charset="-128"/>
                </a:endParaRPr>
              </a:p>
            </p:txBody>
          </p:sp>
          <p:sp>
            <p:nvSpPr>
              <p:cNvPr id="195" name="Freeform 80">
                <a:extLst>
                  <a:ext uri="{FF2B5EF4-FFF2-40B4-BE49-F238E27FC236}">
                    <a16:creationId xmlns:a16="http://schemas.microsoft.com/office/drawing/2014/main" id="{49DEECED-4D2F-4F78-81BF-E31CD0A213CD}"/>
                  </a:ext>
                </a:extLst>
              </p:cNvPr>
              <p:cNvSpPr>
                <a:spLocks/>
              </p:cNvSpPr>
              <p:nvPr/>
            </p:nvSpPr>
            <p:spPr bwMode="auto">
              <a:xfrm>
                <a:off x="3778250" y="5703888"/>
                <a:ext cx="581025" cy="506413"/>
              </a:xfrm>
              <a:custGeom>
                <a:avLst/>
                <a:gdLst>
                  <a:gd name="T0" fmla="*/ 154 w 155"/>
                  <a:gd name="T1" fmla="*/ 119 h 135"/>
                  <a:gd name="T2" fmla="*/ 149 w 155"/>
                  <a:gd name="T3" fmla="*/ 109 h 135"/>
                  <a:gd name="T4" fmla="*/ 145 w 155"/>
                  <a:gd name="T5" fmla="*/ 105 h 135"/>
                  <a:gd name="T6" fmla="*/ 139 w 155"/>
                  <a:gd name="T7" fmla="*/ 101 h 135"/>
                  <a:gd name="T8" fmla="*/ 127 w 155"/>
                  <a:gd name="T9" fmla="*/ 97 h 135"/>
                  <a:gd name="T10" fmla="*/ 114 w 155"/>
                  <a:gd name="T11" fmla="*/ 75 h 135"/>
                  <a:gd name="T12" fmla="*/ 108 w 155"/>
                  <a:gd name="T13" fmla="*/ 53 h 135"/>
                  <a:gd name="T14" fmla="*/ 97 w 155"/>
                  <a:gd name="T15" fmla="*/ 50 h 135"/>
                  <a:gd name="T16" fmla="*/ 84 w 155"/>
                  <a:gd name="T17" fmla="*/ 46 h 135"/>
                  <a:gd name="T18" fmla="*/ 71 w 155"/>
                  <a:gd name="T19" fmla="*/ 39 h 135"/>
                  <a:gd name="T20" fmla="*/ 59 w 155"/>
                  <a:gd name="T21" fmla="*/ 33 h 135"/>
                  <a:gd name="T22" fmla="*/ 49 w 155"/>
                  <a:gd name="T23" fmla="*/ 23 h 135"/>
                  <a:gd name="T24" fmla="*/ 38 w 155"/>
                  <a:gd name="T25" fmla="*/ 15 h 135"/>
                  <a:gd name="T26" fmla="*/ 24 w 155"/>
                  <a:gd name="T27" fmla="*/ 0 h 135"/>
                  <a:gd name="T28" fmla="*/ 18 w 155"/>
                  <a:gd name="T29" fmla="*/ 6 h 135"/>
                  <a:gd name="T30" fmla="*/ 10 w 155"/>
                  <a:gd name="T31" fmla="*/ 3 h 135"/>
                  <a:gd name="T32" fmla="*/ 2 w 155"/>
                  <a:gd name="T33" fmla="*/ 18 h 135"/>
                  <a:gd name="T34" fmla="*/ 1 w 155"/>
                  <a:gd name="T35" fmla="*/ 29 h 135"/>
                  <a:gd name="T36" fmla="*/ 1 w 155"/>
                  <a:gd name="T37" fmla="*/ 30 h 135"/>
                  <a:gd name="T38" fmla="*/ 4 w 155"/>
                  <a:gd name="T39" fmla="*/ 32 h 135"/>
                  <a:gd name="T40" fmla="*/ 17 w 155"/>
                  <a:gd name="T41" fmla="*/ 39 h 135"/>
                  <a:gd name="T42" fmla="*/ 39 w 155"/>
                  <a:gd name="T43" fmla="*/ 52 h 135"/>
                  <a:gd name="T44" fmla="*/ 65 w 155"/>
                  <a:gd name="T45" fmla="*/ 66 h 135"/>
                  <a:gd name="T46" fmla="*/ 75 w 155"/>
                  <a:gd name="T47" fmla="*/ 74 h 135"/>
                  <a:gd name="T48" fmla="*/ 87 w 155"/>
                  <a:gd name="T49" fmla="*/ 83 h 135"/>
                  <a:gd name="T50" fmla="*/ 98 w 155"/>
                  <a:gd name="T51" fmla="*/ 93 h 135"/>
                  <a:gd name="T52" fmla="*/ 109 w 155"/>
                  <a:gd name="T53" fmla="*/ 101 h 135"/>
                  <a:gd name="T54" fmla="*/ 130 w 155"/>
                  <a:gd name="T55" fmla="*/ 125 h 135"/>
                  <a:gd name="T56" fmla="*/ 141 w 155"/>
                  <a:gd name="T57" fmla="*/ 135 h 135"/>
                  <a:gd name="T58" fmla="*/ 146 w 155"/>
                  <a:gd name="T59" fmla="*/ 128 h 135"/>
                  <a:gd name="T60" fmla="*/ 154 w 155"/>
                  <a:gd name="T61" fmla="*/ 11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5" h="135">
                    <a:moveTo>
                      <a:pt x="154" y="119"/>
                    </a:moveTo>
                    <a:cubicBezTo>
                      <a:pt x="155" y="117"/>
                      <a:pt x="151" y="111"/>
                      <a:pt x="149" y="109"/>
                    </a:cubicBezTo>
                    <a:cubicBezTo>
                      <a:pt x="148" y="107"/>
                      <a:pt x="146" y="106"/>
                      <a:pt x="145" y="105"/>
                    </a:cubicBezTo>
                    <a:cubicBezTo>
                      <a:pt x="142" y="102"/>
                      <a:pt x="143" y="101"/>
                      <a:pt x="139" y="101"/>
                    </a:cubicBezTo>
                    <a:cubicBezTo>
                      <a:pt x="134" y="99"/>
                      <a:pt x="132" y="102"/>
                      <a:pt x="127" y="97"/>
                    </a:cubicBezTo>
                    <a:cubicBezTo>
                      <a:pt x="121" y="92"/>
                      <a:pt x="114" y="83"/>
                      <a:pt x="114" y="75"/>
                    </a:cubicBezTo>
                    <a:cubicBezTo>
                      <a:pt x="113" y="67"/>
                      <a:pt x="114" y="59"/>
                      <a:pt x="108" y="53"/>
                    </a:cubicBezTo>
                    <a:cubicBezTo>
                      <a:pt x="104" y="49"/>
                      <a:pt x="101" y="51"/>
                      <a:pt x="97" y="50"/>
                    </a:cubicBezTo>
                    <a:cubicBezTo>
                      <a:pt x="92" y="50"/>
                      <a:pt x="87" y="47"/>
                      <a:pt x="84" y="46"/>
                    </a:cubicBezTo>
                    <a:cubicBezTo>
                      <a:pt x="79" y="44"/>
                      <a:pt x="75" y="41"/>
                      <a:pt x="71" y="39"/>
                    </a:cubicBezTo>
                    <a:cubicBezTo>
                      <a:pt x="67" y="37"/>
                      <a:pt x="63" y="36"/>
                      <a:pt x="59" y="33"/>
                    </a:cubicBezTo>
                    <a:cubicBezTo>
                      <a:pt x="55" y="31"/>
                      <a:pt x="52" y="26"/>
                      <a:pt x="49" y="23"/>
                    </a:cubicBezTo>
                    <a:cubicBezTo>
                      <a:pt x="45" y="19"/>
                      <a:pt x="41" y="18"/>
                      <a:pt x="38" y="15"/>
                    </a:cubicBezTo>
                    <a:cubicBezTo>
                      <a:pt x="34" y="11"/>
                      <a:pt x="29" y="4"/>
                      <a:pt x="24" y="0"/>
                    </a:cubicBezTo>
                    <a:cubicBezTo>
                      <a:pt x="22" y="2"/>
                      <a:pt x="20" y="4"/>
                      <a:pt x="18" y="6"/>
                    </a:cubicBezTo>
                    <a:cubicBezTo>
                      <a:pt x="16" y="8"/>
                      <a:pt x="13" y="5"/>
                      <a:pt x="10" y="3"/>
                    </a:cubicBezTo>
                    <a:cubicBezTo>
                      <a:pt x="7" y="8"/>
                      <a:pt x="5" y="13"/>
                      <a:pt x="2" y="18"/>
                    </a:cubicBezTo>
                    <a:cubicBezTo>
                      <a:pt x="0" y="22"/>
                      <a:pt x="1" y="26"/>
                      <a:pt x="1" y="29"/>
                    </a:cubicBezTo>
                    <a:cubicBezTo>
                      <a:pt x="1" y="30"/>
                      <a:pt x="1" y="30"/>
                      <a:pt x="1" y="30"/>
                    </a:cubicBezTo>
                    <a:cubicBezTo>
                      <a:pt x="2" y="30"/>
                      <a:pt x="3" y="31"/>
                      <a:pt x="4" y="32"/>
                    </a:cubicBezTo>
                    <a:cubicBezTo>
                      <a:pt x="8" y="34"/>
                      <a:pt x="13" y="37"/>
                      <a:pt x="17" y="39"/>
                    </a:cubicBezTo>
                    <a:cubicBezTo>
                      <a:pt x="24" y="44"/>
                      <a:pt x="32" y="47"/>
                      <a:pt x="39" y="52"/>
                    </a:cubicBezTo>
                    <a:cubicBezTo>
                      <a:pt x="47" y="57"/>
                      <a:pt x="56" y="61"/>
                      <a:pt x="65" y="66"/>
                    </a:cubicBezTo>
                    <a:cubicBezTo>
                      <a:pt x="69" y="68"/>
                      <a:pt x="72" y="71"/>
                      <a:pt x="75" y="74"/>
                    </a:cubicBezTo>
                    <a:cubicBezTo>
                      <a:pt x="79" y="78"/>
                      <a:pt x="83" y="80"/>
                      <a:pt x="87" y="83"/>
                    </a:cubicBezTo>
                    <a:cubicBezTo>
                      <a:pt x="91" y="86"/>
                      <a:pt x="94" y="89"/>
                      <a:pt x="98" y="93"/>
                    </a:cubicBezTo>
                    <a:cubicBezTo>
                      <a:pt x="101" y="96"/>
                      <a:pt x="105" y="98"/>
                      <a:pt x="109" y="101"/>
                    </a:cubicBezTo>
                    <a:cubicBezTo>
                      <a:pt x="117" y="108"/>
                      <a:pt x="123" y="117"/>
                      <a:pt x="130" y="125"/>
                    </a:cubicBezTo>
                    <a:cubicBezTo>
                      <a:pt x="133" y="129"/>
                      <a:pt x="137" y="132"/>
                      <a:pt x="141" y="135"/>
                    </a:cubicBezTo>
                    <a:cubicBezTo>
                      <a:pt x="143" y="133"/>
                      <a:pt x="144" y="130"/>
                      <a:pt x="146" y="128"/>
                    </a:cubicBezTo>
                    <a:cubicBezTo>
                      <a:pt x="147" y="125"/>
                      <a:pt x="154" y="122"/>
                      <a:pt x="154" y="119"/>
                    </a:cubicBezTo>
                    <a:close/>
                  </a:path>
                </a:pathLst>
              </a:custGeom>
              <a:grpFill/>
              <a:ln w="7620" cap="rnd">
                <a:solidFill>
                  <a:srgbClr val="A5A5A5"/>
                </a:solidFill>
                <a:prstDash val="solid"/>
                <a:round/>
                <a:headEnd/>
                <a:tailEnd/>
              </a:ln>
            </p:spPr>
            <p:txBody>
              <a:bodyPr vert="horz" wrap="square" lIns="84406" tIns="42203" rIns="84406" bIns="42203" numCol="1" anchor="t" anchorCtr="0" compatLnSpc="1">
                <a:prstTxWarp prst="textNoShape">
                  <a:avLst/>
                </a:prstTxWarp>
              </a:bodyPr>
              <a:lstStyle/>
              <a:p>
                <a:endParaRPr lang="ja-JP" altLang="en-US" sz="1662" b="1">
                  <a:latin typeface="BIZ UDPゴシック" panose="020B0400000000000000" pitchFamily="50" charset="-128"/>
                  <a:ea typeface="BIZ UDPゴシック" panose="020B0400000000000000" pitchFamily="50" charset="-128"/>
                </a:endParaRPr>
              </a:p>
            </p:txBody>
          </p:sp>
          <p:grpSp>
            <p:nvGrpSpPr>
              <p:cNvPr id="196" name="グループ化 195">
                <a:extLst>
                  <a:ext uri="{FF2B5EF4-FFF2-40B4-BE49-F238E27FC236}">
                    <a16:creationId xmlns:a16="http://schemas.microsoft.com/office/drawing/2014/main" id="{635C6E79-5C4F-4583-A768-0F9179AE8983}"/>
                  </a:ext>
                </a:extLst>
              </p:cNvPr>
              <p:cNvGrpSpPr/>
              <p:nvPr/>
            </p:nvGrpSpPr>
            <p:grpSpPr>
              <a:xfrm>
                <a:off x="3732213" y="5351463"/>
                <a:ext cx="833437" cy="738188"/>
                <a:chOff x="3732213" y="5351463"/>
                <a:chExt cx="833437" cy="738188"/>
              </a:xfrm>
              <a:grpFill/>
            </p:grpSpPr>
            <p:sp>
              <p:nvSpPr>
                <p:cNvPr id="228" name="Freeform 81">
                  <a:extLst>
                    <a:ext uri="{FF2B5EF4-FFF2-40B4-BE49-F238E27FC236}">
                      <a16:creationId xmlns:a16="http://schemas.microsoft.com/office/drawing/2014/main" id="{2159565D-15CE-4699-8E1C-3A6976DE0023}"/>
                    </a:ext>
                  </a:extLst>
                </p:cNvPr>
                <p:cNvSpPr>
                  <a:spLocks/>
                </p:cNvSpPr>
                <p:nvPr/>
              </p:nvSpPr>
              <p:spPr bwMode="auto">
                <a:xfrm>
                  <a:off x="3732213" y="5351463"/>
                  <a:ext cx="833437" cy="738188"/>
                </a:xfrm>
                <a:custGeom>
                  <a:avLst/>
                  <a:gdLst>
                    <a:gd name="T0" fmla="*/ 159 w 222"/>
                    <a:gd name="T1" fmla="*/ 190 h 197"/>
                    <a:gd name="T2" fmla="*/ 167 w 222"/>
                    <a:gd name="T3" fmla="*/ 174 h 197"/>
                    <a:gd name="T4" fmla="*/ 176 w 222"/>
                    <a:gd name="T5" fmla="*/ 166 h 197"/>
                    <a:gd name="T6" fmla="*/ 188 w 222"/>
                    <a:gd name="T7" fmla="*/ 162 h 197"/>
                    <a:gd name="T8" fmla="*/ 202 w 222"/>
                    <a:gd name="T9" fmla="*/ 159 h 197"/>
                    <a:gd name="T10" fmla="*/ 200 w 222"/>
                    <a:gd name="T11" fmla="*/ 148 h 197"/>
                    <a:gd name="T12" fmla="*/ 194 w 222"/>
                    <a:gd name="T13" fmla="*/ 134 h 197"/>
                    <a:gd name="T14" fmla="*/ 189 w 222"/>
                    <a:gd name="T15" fmla="*/ 119 h 197"/>
                    <a:gd name="T16" fmla="*/ 203 w 222"/>
                    <a:gd name="T17" fmla="*/ 108 h 197"/>
                    <a:gd name="T18" fmla="*/ 212 w 222"/>
                    <a:gd name="T19" fmla="*/ 78 h 197"/>
                    <a:gd name="T20" fmla="*/ 211 w 222"/>
                    <a:gd name="T21" fmla="*/ 62 h 197"/>
                    <a:gd name="T22" fmla="*/ 201 w 222"/>
                    <a:gd name="T23" fmla="*/ 69 h 197"/>
                    <a:gd name="T24" fmla="*/ 190 w 222"/>
                    <a:gd name="T25" fmla="*/ 72 h 197"/>
                    <a:gd name="T26" fmla="*/ 182 w 222"/>
                    <a:gd name="T27" fmla="*/ 59 h 197"/>
                    <a:gd name="T28" fmla="*/ 169 w 222"/>
                    <a:gd name="T29" fmla="*/ 49 h 197"/>
                    <a:gd name="T30" fmla="*/ 166 w 222"/>
                    <a:gd name="T31" fmla="*/ 49 h 197"/>
                    <a:gd name="T32" fmla="*/ 140 w 222"/>
                    <a:gd name="T33" fmla="*/ 35 h 197"/>
                    <a:gd name="T34" fmla="*/ 127 w 222"/>
                    <a:gd name="T35" fmla="*/ 58 h 197"/>
                    <a:gd name="T36" fmla="*/ 134 w 222"/>
                    <a:gd name="T37" fmla="*/ 75 h 197"/>
                    <a:gd name="T38" fmla="*/ 122 w 222"/>
                    <a:gd name="T39" fmla="*/ 74 h 197"/>
                    <a:gd name="T40" fmla="*/ 115 w 222"/>
                    <a:gd name="T41" fmla="*/ 74 h 197"/>
                    <a:gd name="T42" fmla="*/ 113 w 222"/>
                    <a:gd name="T43" fmla="*/ 53 h 197"/>
                    <a:gd name="T44" fmla="*/ 102 w 222"/>
                    <a:gd name="T45" fmla="*/ 68 h 197"/>
                    <a:gd name="T46" fmla="*/ 108 w 222"/>
                    <a:gd name="T47" fmla="*/ 83 h 197"/>
                    <a:gd name="T48" fmla="*/ 96 w 222"/>
                    <a:gd name="T49" fmla="*/ 76 h 197"/>
                    <a:gd name="T50" fmla="*/ 83 w 222"/>
                    <a:gd name="T51" fmla="*/ 77 h 197"/>
                    <a:gd name="T52" fmla="*/ 82 w 222"/>
                    <a:gd name="T53" fmla="*/ 96 h 197"/>
                    <a:gd name="T54" fmla="*/ 62 w 222"/>
                    <a:gd name="T55" fmla="*/ 92 h 197"/>
                    <a:gd name="T56" fmla="*/ 67 w 222"/>
                    <a:gd name="T57" fmla="*/ 69 h 197"/>
                    <a:gd name="T58" fmla="*/ 48 w 222"/>
                    <a:gd name="T59" fmla="*/ 79 h 197"/>
                    <a:gd name="T60" fmla="*/ 61 w 222"/>
                    <a:gd name="T61" fmla="*/ 56 h 197"/>
                    <a:gd name="T62" fmla="*/ 48 w 222"/>
                    <a:gd name="T63" fmla="*/ 18 h 197"/>
                    <a:gd name="T64" fmla="*/ 37 w 222"/>
                    <a:gd name="T65" fmla="*/ 0 h 197"/>
                    <a:gd name="T66" fmla="*/ 1 w 222"/>
                    <a:gd name="T67" fmla="*/ 58 h 197"/>
                    <a:gd name="T68" fmla="*/ 27 w 222"/>
                    <a:gd name="T69" fmla="*/ 82 h 197"/>
                    <a:gd name="T70" fmla="*/ 35 w 222"/>
                    <a:gd name="T71" fmla="*/ 90 h 197"/>
                    <a:gd name="T72" fmla="*/ 36 w 222"/>
                    <a:gd name="T73" fmla="*/ 94 h 197"/>
                    <a:gd name="T74" fmla="*/ 61 w 222"/>
                    <a:gd name="T75" fmla="*/ 117 h 197"/>
                    <a:gd name="T76" fmla="*/ 83 w 222"/>
                    <a:gd name="T77" fmla="*/ 133 h 197"/>
                    <a:gd name="T78" fmla="*/ 109 w 222"/>
                    <a:gd name="T79" fmla="*/ 144 h 197"/>
                    <a:gd name="T80" fmla="*/ 126 w 222"/>
                    <a:gd name="T81" fmla="*/ 169 h 197"/>
                    <a:gd name="T82" fmla="*/ 151 w 222"/>
                    <a:gd name="T83" fmla="*/ 195 h 197"/>
                    <a:gd name="T84" fmla="*/ 157 w 222"/>
                    <a:gd name="T85" fmla="*/ 19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2" h="197">
                      <a:moveTo>
                        <a:pt x="157" y="195"/>
                      </a:moveTo>
                      <a:cubicBezTo>
                        <a:pt x="158" y="193"/>
                        <a:pt x="158" y="192"/>
                        <a:pt x="159" y="190"/>
                      </a:cubicBezTo>
                      <a:cubicBezTo>
                        <a:pt x="160" y="186"/>
                        <a:pt x="160" y="183"/>
                        <a:pt x="160" y="179"/>
                      </a:cubicBezTo>
                      <a:cubicBezTo>
                        <a:pt x="161" y="173"/>
                        <a:pt x="163" y="176"/>
                        <a:pt x="167" y="174"/>
                      </a:cubicBezTo>
                      <a:cubicBezTo>
                        <a:pt x="169" y="173"/>
                        <a:pt x="169" y="170"/>
                        <a:pt x="170" y="169"/>
                      </a:cubicBezTo>
                      <a:cubicBezTo>
                        <a:pt x="171" y="168"/>
                        <a:pt x="174" y="167"/>
                        <a:pt x="176" y="166"/>
                      </a:cubicBezTo>
                      <a:cubicBezTo>
                        <a:pt x="179" y="165"/>
                        <a:pt x="182" y="167"/>
                        <a:pt x="185" y="166"/>
                      </a:cubicBezTo>
                      <a:cubicBezTo>
                        <a:pt x="187" y="165"/>
                        <a:pt x="187" y="163"/>
                        <a:pt x="188" y="162"/>
                      </a:cubicBezTo>
                      <a:cubicBezTo>
                        <a:pt x="189" y="162"/>
                        <a:pt x="192" y="162"/>
                        <a:pt x="194" y="162"/>
                      </a:cubicBezTo>
                      <a:cubicBezTo>
                        <a:pt x="196" y="162"/>
                        <a:pt x="201" y="163"/>
                        <a:pt x="202" y="159"/>
                      </a:cubicBezTo>
                      <a:cubicBezTo>
                        <a:pt x="202" y="156"/>
                        <a:pt x="199" y="156"/>
                        <a:pt x="200" y="152"/>
                      </a:cubicBezTo>
                      <a:cubicBezTo>
                        <a:pt x="200" y="151"/>
                        <a:pt x="200" y="150"/>
                        <a:pt x="200" y="148"/>
                      </a:cubicBezTo>
                      <a:cubicBezTo>
                        <a:pt x="200" y="146"/>
                        <a:pt x="197" y="145"/>
                        <a:pt x="196" y="143"/>
                      </a:cubicBezTo>
                      <a:cubicBezTo>
                        <a:pt x="195" y="140"/>
                        <a:pt x="196" y="137"/>
                        <a:pt x="194" y="134"/>
                      </a:cubicBezTo>
                      <a:cubicBezTo>
                        <a:pt x="192" y="131"/>
                        <a:pt x="190" y="129"/>
                        <a:pt x="188" y="126"/>
                      </a:cubicBezTo>
                      <a:cubicBezTo>
                        <a:pt x="185" y="122"/>
                        <a:pt x="186" y="122"/>
                        <a:pt x="189" y="119"/>
                      </a:cubicBezTo>
                      <a:cubicBezTo>
                        <a:pt x="191" y="117"/>
                        <a:pt x="192" y="114"/>
                        <a:pt x="195" y="112"/>
                      </a:cubicBezTo>
                      <a:cubicBezTo>
                        <a:pt x="197" y="110"/>
                        <a:pt x="200" y="109"/>
                        <a:pt x="203" y="108"/>
                      </a:cubicBezTo>
                      <a:cubicBezTo>
                        <a:pt x="208" y="105"/>
                        <a:pt x="211" y="98"/>
                        <a:pt x="216" y="94"/>
                      </a:cubicBezTo>
                      <a:cubicBezTo>
                        <a:pt x="222" y="89"/>
                        <a:pt x="213" y="84"/>
                        <a:pt x="212" y="78"/>
                      </a:cubicBezTo>
                      <a:cubicBezTo>
                        <a:pt x="211" y="75"/>
                        <a:pt x="213" y="73"/>
                        <a:pt x="214" y="69"/>
                      </a:cubicBezTo>
                      <a:cubicBezTo>
                        <a:pt x="214" y="67"/>
                        <a:pt x="213" y="64"/>
                        <a:pt x="211" y="62"/>
                      </a:cubicBezTo>
                      <a:cubicBezTo>
                        <a:pt x="208" y="64"/>
                        <a:pt x="206" y="62"/>
                        <a:pt x="203" y="65"/>
                      </a:cubicBezTo>
                      <a:cubicBezTo>
                        <a:pt x="202" y="67"/>
                        <a:pt x="202" y="67"/>
                        <a:pt x="201" y="69"/>
                      </a:cubicBezTo>
                      <a:cubicBezTo>
                        <a:pt x="200" y="69"/>
                        <a:pt x="198" y="69"/>
                        <a:pt x="197" y="70"/>
                      </a:cubicBezTo>
                      <a:cubicBezTo>
                        <a:pt x="194" y="72"/>
                        <a:pt x="194" y="75"/>
                        <a:pt x="190" y="72"/>
                      </a:cubicBezTo>
                      <a:cubicBezTo>
                        <a:pt x="188" y="71"/>
                        <a:pt x="185" y="68"/>
                        <a:pt x="184" y="66"/>
                      </a:cubicBezTo>
                      <a:cubicBezTo>
                        <a:pt x="183" y="63"/>
                        <a:pt x="184" y="62"/>
                        <a:pt x="182" y="59"/>
                      </a:cubicBezTo>
                      <a:cubicBezTo>
                        <a:pt x="181" y="58"/>
                        <a:pt x="178" y="55"/>
                        <a:pt x="176" y="54"/>
                      </a:cubicBezTo>
                      <a:cubicBezTo>
                        <a:pt x="173" y="53"/>
                        <a:pt x="172" y="52"/>
                        <a:pt x="169" y="49"/>
                      </a:cubicBezTo>
                      <a:cubicBezTo>
                        <a:pt x="169" y="49"/>
                        <a:pt x="169" y="49"/>
                        <a:pt x="168" y="49"/>
                      </a:cubicBezTo>
                      <a:cubicBezTo>
                        <a:pt x="168" y="49"/>
                        <a:pt x="167" y="49"/>
                        <a:pt x="166" y="49"/>
                      </a:cubicBezTo>
                      <a:cubicBezTo>
                        <a:pt x="162" y="46"/>
                        <a:pt x="157" y="44"/>
                        <a:pt x="152" y="42"/>
                      </a:cubicBezTo>
                      <a:cubicBezTo>
                        <a:pt x="148" y="40"/>
                        <a:pt x="144" y="37"/>
                        <a:pt x="140" y="35"/>
                      </a:cubicBezTo>
                      <a:cubicBezTo>
                        <a:pt x="140" y="35"/>
                        <a:pt x="135" y="44"/>
                        <a:pt x="135" y="45"/>
                      </a:cubicBezTo>
                      <a:cubicBezTo>
                        <a:pt x="132" y="49"/>
                        <a:pt x="130" y="53"/>
                        <a:pt x="127" y="58"/>
                      </a:cubicBezTo>
                      <a:cubicBezTo>
                        <a:pt x="127" y="59"/>
                        <a:pt x="135" y="67"/>
                        <a:pt x="136" y="67"/>
                      </a:cubicBezTo>
                      <a:cubicBezTo>
                        <a:pt x="140" y="72"/>
                        <a:pt x="139" y="71"/>
                        <a:pt x="134" y="75"/>
                      </a:cubicBezTo>
                      <a:cubicBezTo>
                        <a:pt x="131" y="78"/>
                        <a:pt x="127" y="81"/>
                        <a:pt x="124" y="85"/>
                      </a:cubicBezTo>
                      <a:cubicBezTo>
                        <a:pt x="120" y="79"/>
                        <a:pt x="119" y="80"/>
                        <a:pt x="122" y="74"/>
                      </a:cubicBezTo>
                      <a:cubicBezTo>
                        <a:pt x="125" y="67"/>
                        <a:pt x="125" y="67"/>
                        <a:pt x="121" y="61"/>
                      </a:cubicBezTo>
                      <a:cubicBezTo>
                        <a:pt x="119" y="66"/>
                        <a:pt x="117" y="70"/>
                        <a:pt x="115" y="74"/>
                      </a:cubicBezTo>
                      <a:cubicBezTo>
                        <a:pt x="111" y="69"/>
                        <a:pt x="111" y="69"/>
                        <a:pt x="114" y="63"/>
                      </a:cubicBezTo>
                      <a:cubicBezTo>
                        <a:pt x="117" y="57"/>
                        <a:pt x="118" y="58"/>
                        <a:pt x="113" y="53"/>
                      </a:cubicBezTo>
                      <a:cubicBezTo>
                        <a:pt x="112" y="55"/>
                        <a:pt x="111" y="59"/>
                        <a:pt x="108" y="61"/>
                      </a:cubicBezTo>
                      <a:cubicBezTo>
                        <a:pt x="106" y="62"/>
                        <a:pt x="99" y="66"/>
                        <a:pt x="102" y="68"/>
                      </a:cubicBezTo>
                      <a:cubicBezTo>
                        <a:pt x="101" y="69"/>
                        <a:pt x="100" y="70"/>
                        <a:pt x="98" y="70"/>
                      </a:cubicBezTo>
                      <a:cubicBezTo>
                        <a:pt x="102" y="74"/>
                        <a:pt x="105" y="79"/>
                        <a:pt x="108" y="83"/>
                      </a:cubicBezTo>
                      <a:cubicBezTo>
                        <a:pt x="105" y="85"/>
                        <a:pt x="98" y="92"/>
                        <a:pt x="96" y="89"/>
                      </a:cubicBezTo>
                      <a:cubicBezTo>
                        <a:pt x="93" y="84"/>
                        <a:pt x="101" y="80"/>
                        <a:pt x="96" y="76"/>
                      </a:cubicBezTo>
                      <a:cubicBezTo>
                        <a:pt x="94" y="78"/>
                        <a:pt x="91" y="80"/>
                        <a:pt x="89" y="81"/>
                      </a:cubicBezTo>
                      <a:cubicBezTo>
                        <a:pt x="88" y="82"/>
                        <a:pt x="84" y="78"/>
                        <a:pt x="83" y="77"/>
                      </a:cubicBezTo>
                      <a:cubicBezTo>
                        <a:pt x="81" y="81"/>
                        <a:pt x="79" y="85"/>
                        <a:pt x="76" y="89"/>
                      </a:cubicBezTo>
                      <a:cubicBezTo>
                        <a:pt x="76" y="91"/>
                        <a:pt x="81" y="95"/>
                        <a:pt x="82" y="96"/>
                      </a:cubicBezTo>
                      <a:cubicBezTo>
                        <a:pt x="80" y="98"/>
                        <a:pt x="76" y="105"/>
                        <a:pt x="73" y="102"/>
                      </a:cubicBezTo>
                      <a:cubicBezTo>
                        <a:pt x="72" y="101"/>
                        <a:pt x="62" y="93"/>
                        <a:pt x="62" y="92"/>
                      </a:cubicBezTo>
                      <a:cubicBezTo>
                        <a:pt x="65" y="87"/>
                        <a:pt x="68" y="82"/>
                        <a:pt x="71" y="78"/>
                      </a:cubicBezTo>
                      <a:cubicBezTo>
                        <a:pt x="74" y="73"/>
                        <a:pt x="70" y="72"/>
                        <a:pt x="67" y="69"/>
                      </a:cubicBezTo>
                      <a:cubicBezTo>
                        <a:pt x="63" y="75"/>
                        <a:pt x="59" y="81"/>
                        <a:pt x="56" y="87"/>
                      </a:cubicBezTo>
                      <a:cubicBezTo>
                        <a:pt x="54" y="86"/>
                        <a:pt x="47" y="80"/>
                        <a:pt x="48" y="79"/>
                      </a:cubicBezTo>
                      <a:cubicBezTo>
                        <a:pt x="50" y="75"/>
                        <a:pt x="53" y="71"/>
                        <a:pt x="55" y="67"/>
                      </a:cubicBezTo>
                      <a:cubicBezTo>
                        <a:pt x="56" y="65"/>
                        <a:pt x="62" y="59"/>
                        <a:pt x="61" y="56"/>
                      </a:cubicBezTo>
                      <a:cubicBezTo>
                        <a:pt x="61" y="54"/>
                        <a:pt x="57" y="52"/>
                        <a:pt x="57" y="50"/>
                      </a:cubicBezTo>
                      <a:cubicBezTo>
                        <a:pt x="54" y="39"/>
                        <a:pt x="51" y="29"/>
                        <a:pt x="48" y="18"/>
                      </a:cubicBezTo>
                      <a:cubicBezTo>
                        <a:pt x="47" y="15"/>
                        <a:pt x="46" y="12"/>
                        <a:pt x="45" y="8"/>
                      </a:cubicBezTo>
                      <a:cubicBezTo>
                        <a:pt x="45" y="6"/>
                        <a:pt x="39" y="2"/>
                        <a:pt x="37" y="0"/>
                      </a:cubicBezTo>
                      <a:cubicBezTo>
                        <a:pt x="26" y="17"/>
                        <a:pt x="16" y="33"/>
                        <a:pt x="6" y="50"/>
                      </a:cubicBezTo>
                      <a:cubicBezTo>
                        <a:pt x="4" y="53"/>
                        <a:pt x="2" y="55"/>
                        <a:pt x="1" y="58"/>
                      </a:cubicBezTo>
                      <a:cubicBezTo>
                        <a:pt x="0" y="58"/>
                        <a:pt x="5" y="63"/>
                        <a:pt x="6" y="63"/>
                      </a:cubicBezTo>
                      <a:cubicBezTo>
                        <a:pt x="13" y="69"/>
                        <a:pt x="20" y="76"/>
                        <a:pt x="27" y="82"/>
                      </a:cubicBezTo>
                      <a:cubicBezTo>
                        <a:pt x="31" y="77"/>
                        <a:pt x="31" y="76"/>
                        <a:pt x="36" y="81"/>
                      </a:cubicBezTo>
                      <a:cubicBezTo>
                        <a:pt x="40" y="84"/>
                        <a:pt x="33" y="86"/>
                        <a:pt x="35" y="90"/>
                      </a:cubicBezTo>
                      <a:cubicBezTo>
                        <a:pt x="37" y="92"/>
                        <a:pt x="38" y="92"/>
                        <a:pt x="36" y="94"/>
                      </a:cubicBezTo>
                      <a:cubicBezTo>
                        <a:pt x="36" y="94"/>
                        <a:pt x="36" y="94"/>
                        <a:pt x="36" y="94"/>
                      </a:cubicBezTo>
                      <a:cubicBezTo>
                        <a:pt x="41" y="98"/>
                        <a:pt x="46" y="105"/>
                        <a:pt x="50" y="109"/>
                      </a:cubicBezTo>
                      <a:cubicBezTo>
                        <a:pt x="53" y="112"/>
                        <a:pt x="57" y="113"/>
                        <a:pt x="61" y="117"/>
                      </a:cubicBezTo>
                      <a:cubicBezTo>
                        <a:pt x="64" y="120"/>
                        <a:pt x="67" y="125"/>
                        <a:pt x="71" y="127"/>
                      </a:cubicBezTo>
                      <a:cubicBezTo>
                        <a:pt x="75" y="130"/>
                        <a:pt x="79" y="131"/>
                        <a:pt x="83" y="133"/>
                      </a:cubicBezTo>
                      <a:cubicBezTo>
                        <a:pt x="87" y="135"/>
                        <a:pt x="91" y="138"/>
                        <a:pt x="96" y="140"/>
                      </a:cubicBezTo>
                      <a:cubicBezTo>
                        <a:pt x="99" y="141"/>
                        <a:pt x="104" y="144"/>
                        <a:pt x="109" y="144"/>
                      </a:cubicBezTo>
                      <a:cubicBezTo>
                        <a:pt x="113" y="145"/>
                        <a:pt x="116" y="143"/>
                        <a:pt x="120" y="147"/>
                      </a:cubicBezTo>
                      <a:cubicBezTo>
                        <a:pt x="126" y="153"/>
                        <a:pt x="125" y="161"/>
                        <a:pt x="126" y="169"/>
                      </a:cubicBezTo>
                      <a:cubicBezTo>
                        <a:pt x="126" y="177"/>
                        <a:pt x="133" y="186"/>
                        <a:pt x="139" y="191"/>
                      </a:cubicBezTo>
                      <a:cubicBezTo>
                        <a:pt x="144" y="196"/>
                        <a:pt x="146" y="193"/>
                        <a:pt x="151" y="195"/>
                      </a:cubicBezTo>
                      <a:cubicBezTo>
                        <a:pt x="154" y="195"/>
                        <a:pt x="154" y="196"/>
                        <a:pt x="155" y="197"/>
                      </a:cubicBezTo>
                      <a:cubicBezTo>
                        <a:pt x="156" y="196"/>
                        <a:pt x="156" y="196"/>
                        <a:pt x="157" y="195"/>
                      </a:cubicBezTo>
                      <a:close/>
                    </a:path>
                  </a:pathLst>
                </a:custGeom>
                <a:pattFill prst="ltVert">
                  <a:fgClr>
                    <a:schemeClr val="accent1"/>
                  </a:fgClr>
                  <a:bgClr>
                    <a:schemeClr val="bg1"/>
                  </a:bgClr>
                </a:pattFill>
                <a:ln w="7620" cap="rnd">
                  <a:solidFill>
                    <a:srgbClr val="A5A5A5"/>
                  </a:solidFill>
                  <a:prstDash val="solid"/>
                  <a:round/>
                  <a:headEnd/>
                  <a:tailEnd/>
                </a:ln>
              </p:spPr>
              <p:txBody>
                <a:bodyPr vert="horz" wrap="square" lIns="84406" tIns="42203" rIns="84406" bIns="42203" numCol="1" anchor="t" anchorCtr="0" compatLnSpc="1">
                  <a:prstTxWarp prst="textNoShape">
                    <a:avLst/>
                  </a:prstTxWarp>
                </a:bodyPr>
                <a:lstStyle/>
                <a:p>
                  <a:endParaRPr lang="ja-JP" altLang="en-US" sz="1662" b="1">
                    <a:latin typeface="BIZ UDPゴシック" panose="020B0400000000000000" pitchFamily="50" charset="-128"/>
                    <a:ea typeface="BIZ UDPゴシック" panose="020B0400000000000000" pitchFamily="50" charset="-128"/>
                  </a:endParaRPr>
                </a:p>
              </p:txBody>
            </p:sp>
            <p:sp>
              <p:nvSpPr>
                <p:cNvPr id="229" name="Freeform 82">
                  <a:extLst>
                    <a:ext uri="{FF2B5EF4-FFF2-40B4-BE49-F238E27FC236}">
                      <a16:creationId xmlns:a16="http://schemas.microsoft.com/office/drawing/2014/main" id="{06D73951-531E-431E-82F1-E52185935125}"/>
                    </a:ext>
                  </a:extLst>
                </p:cNvPr>
                <p:cNvSpPr>
                  <a:spLocks/>
                </p:cNvSpPr>
                <p:nvPr/>
              </p:nvSpPr>
              <p:spPr bwMode="auto">
                <a:xfrm>
                  <a:off x="3987800" y="5359400"/>
                  <a:ext cx="176212" cy="209550"/>
                </a:xfrm>
                <a:custGeom>
                  <a:avLst/>
                  <a:gdLst>
                    <a:gd name="T0" fmla="*/ 97 w 111"/>
                    <a:gd name="T1" fmla="*/ 35 h 132"/>
                    <a:gd name="T2" fmla="*/ 78 w 111"/>
                    <a:gd name="T3" fmla="*/ 47 h 132"/>
                    <a:gd name="T4" fmla="*/ 42 w 111"/>
                    <a:gd name="T5" fmla="*/ 0 h 132"/>
                    <a:gd name="T6" fmla="*/ 0 w 111"/>
                    <a:gd name="T7" fmla="*/ 68 h 132"/>
                    <a:gd name="T8" fmla="*/ 9 w 111"/>
                    <a:gd name="T9" fmla="*/ 78 h 132"/>
                    <a:gd name="T10" fmla="*/ 35 w 111"/>
                    <a:gd name="T11" fmla="*/ 59 h 132"/>
                    <a:gd name="T12" fmla="*/ 45 w 111"/>
                    <a:gd name="T13" fmla="*/ 71 h 132"/>
                    <a:gd name="T14" fmla="*/ 19 w 111"/>
                    <a:gd name="T15" fmla="*/ 89 h 132"/>
                    <a:gd name="T16" fmla="*/ 31 w 111"/>
                    <a:gd name="T17" fmla="*/ 101 h 132"/>
                    <a:gd name="T18" fmla="*/ 57 w 111"/>
                    <a:gd name="T19" fmla="*/ 82 h 132"/>
                    <a:gd name="T20" fmla="*/ 64 w 111"/>
                    <a:gd name="T21" fmla="*/ 94 h 132"/>
                    <a:gd name="T22" fmla="*/ 40 w 111"/>
                    <a:gd name="T23" fmla="*/ 113 h 132"/>
                    <a:gd name="T24" fmla="*/ 54 w 111"/>
                    <a:gd name="T25" fmla="*/ 132 h 132"/>
                    <a:gd name="T26" fmla="*/ 97 w 111"/>
                    <a:gd name="T27" fmla="*/ 113 h 132"/>
                    <a:gd name="T28" fmla="*/ 111 w 111"/>
                    <a:gd name="T29" fmla="*/ 54 h 132"/>
                    <a:gd name="T30" fmla="*/ 97 w 111"/>
                    <a:gd name="T31" fmla="*/ 3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 h="132">
                      <a:moveTo>
                        <a:pt x="97" y="35"/>
                      </a:moveTo>
                      <a:lnTo>
                        <a:pt x="78" y="47"/>
                      </a:lnTo>
                      <a:lnTo>
                        <a:pt x="42" y="0"/>
                      </a:lnTo>
                      <a:lnTo>
                        <a:pt x="0" y="68"/>
                      </a:lnTo>
                      <a:lnTo>
                        <a:pt x="9" y="78"/>
                      </a:lnTo>
                      <a:lnTo>
                        <a:pt x="35" y="59"/>
                      </a:lnTo>
                      <a:lnTo>
                        <a:pt x="45" y="71"/>
                      </a:lnTo>
                      <a:lnTo>
                        <a:pt x="19" y="89"/>
                      </a:lnTo>
                      <a:lnTo>
                        <a:pt x="31" y="101"/>
                      </a:lnTo>
                      <a:lnTo>
                        <a:pt x="57" y="82"/>
                      </a:lnTo>
                      <a:lnTo>
                        <a:pt x="64" y="94"/>
                      </a:lnTo>
                      <a:lnTo>
                        <a:pt x="40" y="113"/>
                      </a:lnTo>
                      <a:lnTo>
                        <a:pt x="54" y="132"/>
                      </a:lnTo>
                      <a:lnTo>
                        <a:pt x="97" y="113"/>
                      </a:lnTo>
                      <a:lnTo>
                        <a:pt x="111" y="54"/>
                      </a:lnTo>
                      <a:lnTo>
                        <a:pt x="97" y="35"/>
                      </a:lnTo>
                      <a:close/>
                    </a:path>
                  </a:pathLst>
                </a:custGeom>
                <a:grpFill/>
                <a:ln w="7620" cap="rnd">
                  <a:solidFill>
                    <a:srgbClr val="A5A5A5"/>
                  </a:solidFill>
                  <a:prstDash val="solid"/>
                  <a:round/>
                  <a:headEnd/>
                  <a:tailEnd/>
                </a:ln>
              </p:spPr>
              <p:txBody>
                <a:bodyPr vert="horz" wrap="square" lIns="84406" tIns="42203" rIns="84406" bIns="42203" numCol="1" anchor="t" anchorCtr="0" compatLnSpc="1">
                  <a:prstTxWarp prst="textNoShape">
                    <a:avLst/>
                  </a:prstTxWarp>
                </a:bodyPr>
                <a:lstStyle/>
                <a:p>
                  <a:endParaRPr lang="ja-JP" altLang="en-US" sz="1662" b="1">
                    <a:latin typeface="BIZ UDPゴシック" panose="020B0400000000000000" pitchFamily="50" charset="-128"/>
                    <a:ea typeface="BIZ UDPゴシック" panose="020B0400000000000000" pitchFamily="50" charset="-128"/>
                  </a:endParaRPr>
                </a:p>
              </p:txBody>
            </p:sp>
          </p:grpSp>
          <p:grpSp>
            <p:nvGrpSpPr>
              <p:cNvPr id="197" name="グループ化 196">
                <a:extLst>
                  <a:ext uri="{FF2B5EF4-FFF2-40B4-BE49-F238E27FC236}">
                    <a16:creationId xmlns:a16="http://schemas.microsoft.com/office/drawing/2014/main" id="{7ABBE138-C2AE-45F4-A375-83378B502B31}"/>
                  </a:ext>
                </a:extLst>
              </p:cNvPr>
              <p:cNvGrpSpPr/>
              <p:nvPr/>
            </p:nvGrpSpPr>
            <p:grpSpPr>
              <a:xfrm>
                <a:off x="4054475" y="5126038"/>
                <a:ext cx="806450" cy="528637"/>
                <a:chOff x="4054475" y="5126038"/>
                <a:chExt cx="806450" cy="528637"/>
              </a:xfrm>
              <a:grpFill/>
            </p:grpSpPr>
            <p:sp>
              <p:nvSpPr>
                <p:cNvPr id="225" name="Freeform 83">
                  <a:extLst>
                    <a:ext uri="{FF2B5EF4-FFF2-40B4-BE49-F238E27FC236}">
                      <a16:creationId xmlns:a16="http://schemas.microsoft.com/office/drawing/2014/main" id="{7C769244-4398-4E63-B708-B2397613F541}"/>
                    </a:ext>
                  </a:extLst>
                </p:cNvPr>
                <p:cNvSpPr>
                  <a:spLocks/>
                </p:cNvSpPr>
                <p:nvPr/>
              </p:nvSpPr>
              <p:spPr bwMode="auto">
                <a:xfrm>
                  <a:off x="4054475" y="5343525"/>
                  <a:ext cx="87312" cy="90488"/>
                </a:xfrm>
                <a:custGeom>
                  <a:avLst/>
                  <a:gdLst>
                    <a:gd name="T0" fmla="*/ 55 w 55"/>
                    <a:gd name="T1" fmla="*/ 45 h 57"/>
                    <a:gd name="T2" fmla="*/ 24 w 55"/>
                    <a:gd name="T3" fmla="*/ 0 h 57"/>
                    <a:gd name="T4" fmla="*/ 7 w 55"/>
                    <a:gd name="T5" fmla="*/ 0 h 57"/>
                    <a:gd name="T6" fmla="*/ 0 w 55"/>
                    <a:gd name="T7" fmla="*/ 10 h 57"/>
                    <a:gd name="T8" fmla="*/ 36 w 55"/>
                    <a:gd name="T9" fmla="*/ 57 h 57"/>
                    <a:gd name="T10" fmla="*/ 55 w 55"/>
                    <a:gd name="T11" fmla="*/ 45 h 57"/>
                  </a:gdLst>
                  <a:ahLst/>
                  <a:cxnLst>
                    <a:cxn ang="0">
                      <a:pos x="T0" y="T1"/>
                    </a:cxn>
                    <a:cxn ang="0">
                      <a:pos x="T2" y="T3"/>
                    </a:cxn>
                    <a:cxn ang="0">
                      <a:pos x="T4" y="T5"/>
                    </a:cxn>
                    <a:cxn ang="0">
                      <a:pos x="T6" y="T7"/>
                    </a:cxn>
                    <a:cxn ang="0">
                      <a:pos x="T8" y="T9"/>
                    </a:cxn>
                    <a:cxn ang="0">
                      <a:pos x="T10" y="T11"/>
                    </a:cxn>
                  </a:cxnLst>
                  <a:rect l="0" t="0" r="r" b="b"/>
                  <a:pathLst>
                    <a:path w="55" h="57">
                      <a:moveTo>
                        <a:pt x="55" y="45"/>
                      </a:moveTo>
                      <a:lnTo>
                        <a:pt x="24" y="0"/>
                      </a:lnTo>
                      <a:lnTo>
                        <a:pt x="7" y="0"/>
                      </a:lnTo>
                      <a:lnTo>
                        <a:pt x="0" y="10"/>
                      </a:lnTo>
                      <a:lnTo>
                        <a:pt x="36" y="57"/>
                      </a:lnTo>
                      <a:lnTo>
                        <a:pt x="55" y="45"/>
                      </a:lnTo>
                      <a:close/>
                    </a:path>
                  </a:pathLst>
                </a:custGeom>
                <a:grpFill/>
                <a:ln w="7620" cap="rnd">
                  <a:solidFill>
                    <a:srgbClr val="A5A5A5"/>
                  </a:solidFill>
                  <a:prstDash val="solid"/>
                  <a:round/>
                  <a:headEnd/>
                  <a:tailEnd/>
                </a:ln>
              </p:spPr>
              <p:txBody>
                <a:bodyPr vert="horz" wrap="square" lIns="84406" tIns="42203" rIns="84406" bIns="42203" numCol="1" anchor="t" anchorCtr="0" compatLnSpc="1">
                  <a:prstTxWarp prst="textNoShape">
                    <a:avLst/>
                  </a:prstTxWarp>
                </a:bodyPr>
                <a:lstStyle/>
                <a:p>
                  <a:endParaRPr lang="ja-JP" altLang="en-US" sz="1662" b="1">
                    <a:latin typeface="BIZ UDPゴシック" panose="020B0400000000000000" pitchFamily="50" charset="-128"/>
                    <a:ea typeface="BIZ UDPゴシック" panose="020B0400000000000000" pitchFamily="50" charset="-128"/>
                  </a:endParaRPr>
                </a:p>
              </p:txBody>
            </p:sp>
            <p:sp>
              <p:nvSpPr>
                <p:cNvPr id="226" name="Freeform 84">
                  <a:extLst>
                    <a:ext uri="{FF2B5EF4-FFF2-40B4-BE49-F238E27FC236}">
                      <a16:creationId xmlns:a16="http://schemas.microsoft.com/office/drawing/2014/main" id="{12CF057B-315A-4A0E-B872-AA8247F45420}"/>
                    </a:ext>
                  </a:extLst>
                </p:cNvPr>
                <p:cNvSpPr>
                  <a:spLocks/>
                </p:cNvSpPr>
                <p:nvPr/>
              </p:nvSpPr>
              <p:spPr bwMode="auto">
                <a:xfrm>
                  <a:off x="4122738" y="5126038"/>
                  <a:ext cx="449262" cy="338138"/>
                </a:xfrm>
                <a:custGeom>
                  <a:avLst/>
                  <a:gdLst>
                    <a:gd name="T0" fmla="*/ 163 w 283"/>
                    <a:gd name="T1" fmla="*/ 85 h 213"/>
                    <a:gd name="T2" fmla="*/ 94 w 283"/>
                    <a:gd name="T3" fmla="*/ 48 h 213"/>
                    <a:gd name="T4" fmla="*/ 101 w 283"/>
                    <a:gd name="T5" fmla="*/ 33 h 213"/>
                    <a:gd name="T6" fmla="*/ 73 w 283"/>
                    <a:gd name="T7" fmla="*/ 22 h 213"/>
                    <a:gd name="T8" fmla="*/ 75 w 283"/>
                    <a:gd name="T9" fmla="*/ 14 h 213"/>
                    <a:gd name="T10" fmla="*/ 45 w 283"/>
                    <a:gd name="T11" fmla="*/ 0 h 213"/>
                    <a:gd name="T12" fmla="*/ 0 w 283"/>
                    <a:gd name="T13" fmla="*/ 97 h 213"/>
                    <a:gd name="T14" fmla="*/ 14 w 283"/>
                    <a:gd name="T15" fmla="*/ 121 h 213"/>
                    <a:gd name="T16" fmla="*/ 40 w 283"/>
                    <a:gd name="T17" fmla="*/ 102 h 213"/>
                    <a:gd name="T18" fmla="*/ 64 w 283"/>
                    <a:gd name="T19" fmla="*/ 114 h 213"/>
                    <a:gd name="T20" fmla="*/ 42 w 283"/>
                    <a:gd name="T21" fmla="*/ 161 h 213"/>
                    <a:gd name="T22" fmla="*/ 142 w 283"/>
                    <a:gd name="T23" fmla="*/ 213 h 213"/>
                    <a:gd name="T24" fmla="*/ 172 w 283"/>
                    <a:gd name="T25" fmla="*/ 206 h 213"/>
                    <a:gd name="T26" fmla="*/ 246 w 283"/>
                    <a:gd name="T27" fmla="*/ 116 h 213"/>
                    <a:gd name="T28" fmla="*/ 283 w 283"/>
                    <a:gd name="T29" fmla="*/ 43 h 213"/>
                    <a:gd name="T30" fmla="*/ 208 w 283"/>
                    <a:gd name="T31" fmla="*/ 0 h 213"/>
                    <a:gd name="T32" fmla="*/ 163 w 283"/>
                    <a:gd name="T33" fmla="*/ 85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3" h="213">
                      <a:moveTo>
                        <a:pt x="163" y="85"/>
                      </a:moveTo>
                      <a:lnTo>
                        <a:pt x="94" y="48"/>
                      </a:lnTo>
                      <a:lnTo>
                        <a:pt x="101" y="33"/>
                      </a:lnTo>
                      <a:lnTo>
                        <a:pt x="73" y="22"/>
                      </a:lnTo>
                      <a:lnTo>
                        <a:pt x="75" y="14"/>
                      </a:lnTo>
                      <a:lnTo>
                        <a:pt x="45" y="0"/>
                      </a:lnTo>
                      <a:lnTo>
                        <a:pt x="0" y="97"/>
                      </a:lnTo>
                      <a:lnTo>
                        <a:pt x="14" y="121"/>
                      </a:lnTo>
                      <a:lnTo>
                        <a:pt x="40" y="102"/>
                      </a:lnTo>
                      <a:lnTo>
                        <a:pt x="64" y="114"/>
                      </a:lnTo>
                      <a:lnTo>
                        <a:pt x="42" y="161"/>
                      </a:lnTo>
                      <a:lnTo>
                        <a:pt x="142" y="213"/>
                      </a:lnTo>
                      <a:lnTo>
                        <a:pt x="172" y="206"/>
                      </a:lnTo>
                      <a:lnTo>
                        <a:pt x="246" y="116"/>
                      </a:lnTo>
                      <a:lnTo>
                        <a:pt x="283" y="43"/>
                      </a:lnTo>
                      <a:lnTo>
                        <a:pt x="208" y="0"/>
                      </a:lnTo>
                      <a:lnTo>
                        <a:pt x="163" y="85"/>
                      </a:lnTo>
                      <a:close/>
                    </a:path>
                  </a:pathLst>
                </a:custGeom>
                <a:grpFill/>
                <a:ln w="7620" cap="rnd">
                  <a:solidFill>
                    <a:srgbClr val="A5A5A5"/>
                  </a:solidFill>
                  <a:prstDash val="solid"/>
                  <a:round/>
                  <a:headEnd/>
                  <a:tailEnd/>
                </a:ln>
              </p:spPr>
              <p:txBody>
                <a:bodyPr vert="horz" wrap="square" lIns="84406" tIns="42203" rIns="84406" bIns="42203" numCol="1" anchor="t" anchorCtr="0" compatLnSpc="1">
                  <a:prstTxWarp prst="textNoShape">
                    <a:avLst/>
                  </a:prstTxWarp>
                </a:bodyPr>
                <a:lstStyle/>
                <a:p>
                  <a:endParaRPr lang="ja-JP" altLang="en-US" sz="1662" b="1">
                    <a:latin typeface="BIZ UDPゴシック" panose="020B0400000000000000" pitchFamily="50" charset="-128"/>
                    <a:ea typeface="BIZ UDPゴシック" panose="020B0400000000000000" pitchFamily="50" charset="-128"/>
                  </a:endParaRPr>
                </a:p>
              </p:txBody>
            </p:sp>
            <p:sp>
              <p:nvSpPr>
                <p:cNvPr id="227" name="Freeform 85">
                  <a:extLst>
                    <a:ext uri="{FF2B5EF4-FFF2-40B4-BE49-F238E27FC236}">
                      <a16:creationId xmlns:a16="http://schemas.microsoft.com/office/drawing/2014/main" id="{BC858808-488C-4DD5-B4F2-ABED7B07B8F5}"/>
                    </a:ext>
                  </a:extLst>
                </p:cNvPr>
                <p:cNvSpPr>
                  <a:spLocks/>
                </p:cNvSpPr>
                <p:nvPr/>
              </p:nvSpPr>
              <p:spPr bwMode="auto">
                <a:xfrm>
                  <a:off x="4362450" y="5216525"/>
                  <a:ext cx="498475" cy="438150"/>
                </a:xfrm>
                <a:custGeom>
                  <a:avLst/>
                  <a:gdLst>
                    <a:gd name="T0" fmla="*/ 55 w 133"/>
                    <a:gd name="T1" fmla="*/ 106 h 117"/>
                    <a:gd name="T2" fmla="*/ 62 w 133"/>
                    <a:gd name="T3" fmla="*/ 108 h 117"/>
                    <a:gd name="T4" fmla="*/ 79 w 133"/>
                    <a:gd name="T5" fmla="*/ 112 h 117"/>
                    <a:gd name="T6" fmla="*/ 89 w 133"/>
                    <a:gd name="T7" fmla="*/ 116 h 117"/>
                    <a:gd name="T8" fmla="*/ 97 w 133"/>
                    <a:gd name="T9" fmla="*/ 113 h 117"/>
                    <a:gd name="T10" fmla="*/ 105 w 133"/>
                    <a:gd name="T11" fmla="*/ 110 h 117"/>
                    <a:gd name="T12" fmla="*/ 114 w 133"/>
                    <a:gd name="T13" fmla="*/ 110 h 117"/>
                    <a:gd name="T14" fmla="*/ 115 w 133"/>
                    <a:gd name="T15" fmla="*/ 103 h 117"/>
                    <a:gd name="T16" fmla="*/ 121 w 133"/>
                    <a:gd name="T17" fmla="*/ 97 h 117"/>
                    <a:gd name="T18" fmla="*/ 128 w 133"/>
                    <a:gd name="T19" fmla="*/ 90 h 117"/>
                    <a:gd name="T20" fmla="*/ 133 w 133"/>
                    <a:gd name="T21" fmla="*/ 82 h 117"/>
                    <a:gd name="T22" fmla="*/ 126 w 133"/>
                    <a:gd name="T23" fmla="*/ 80 h 117"/>
                    <a:gd name="T24" fmla="*/ 122 w 133"/>
                    <a:gd name="T25" fmla="*/ 71 h 117"/>
                    <a:gd name="T26" fmla="*/ 115 w 133"/>
                    <a:gd name="T27" fmla="*/ 65 h 117"/>
                    <a:gd name="T28" fmla="*/ 110 w 133"/>
                    <a:gd name="T29" fmla="*/ 64 h 117"/>
                    <a:gd name="T30" fmla="*/ 98 w 133"/>
                    <a:gd name="T31" fmla="*/ 63 h 117"/>
                    <a:gd name="T32" fmla="*/ 92 w 133"/>
                    <a:gd name="T33" fmla="*/ 59 h 117"/>
                    <a:gd name="T34" fmla="*/ 88 w 133"/>
                    <a:gd name="T35" fmla="*/ 55 h 117"/>
                    <a:gd name="T36" fmla="*/ 96 w 133"/>
                    <a:gd name="T37" fmla="*/ 45 h 117"/>
                    <a:gd name="T38" fmla="*/ 105 w 133"/>
                    <a:gd name="T39" fmla="*/ 42 h 117"/>
                    <a:gd name="T40" fmla="*/ 92 w 133"/>
                    <a:gd name="T41" fmla="*/ 41 h 117"/>
                    <a:gd name="T42" fmla="*/ 88 w 133"/>
                    <a:gd name="T43" fmla="*/ 37 h 117"/>
                    <a:gd name="T44" fmla="*/ 94 w 133"/>
                    <a:gd name="T45" fmla="*/ 27 h 117"/>
                    <a:gd name="T46" fmla="*/ 84 w 133"/>
                    <a:gd name="T47" fmla="*/ 22 h 117"/>
                    <a:gd name="T48" fmla="*/ 81 w 133"/>
                    <a:gd name="T49" fmla="*/ 12 h 117"/>
                    <a:gd name="T50" fmla="*/ 74 w 133"/>
                    <a:gd name="T51" fmla="*/ 5 h 117"/>
                    <a:gd name="T52" fmla="*/ 64 w 133"/>
                    <a:gd name="T53" fmla="*/ 1 h 117"/>
                    <a:gd name="T54" fmla="*/ 60 w 133"/>
                    <a:gd name="T55" fmla="*/ 0 h 117"/>
                    <a:gd name="T56" fmla="*/ 42 w 133"/>
                    <a:gd name="T57" fmla="*/ 35 h 117"/>
                    <a:gd name="T58" fmla="*/ 37 w 133"/>
                    <a:gd name="T59" fmla="*/ 38 h 117"/>
                    <a:gd name="T60" fmla="*/ 25 w 133"/>
                    <a:gd name="T61" fmla="*/ 55 h 117"/>
                    <a:gd name="T62" fmla="*/ 0 w 133"/>
                    <a:gd name="T63" fmla="*/ 85 h 117"/>
                    <a:gd name="T64" fmla="*/ 8 w 133"/>
                    <a:gd name="T65" fmla="*/ 90 h 117"/>
                    <a:gd name="T66" fmla="*/ 16 w 133"/>
                    <a:gd name="T67" fmla="*/ 102 h 117"/>
                    <a:gd name="T68" fmla="*/ 29 w 133"/>
                    <a:gd name="T69" fmla="*/ 106 h 117"/>
                    <a:gd name="T70" fmla="*/ 35 w 133"/>
                    <a:gd name="T71" fmla="*/ 101 h 117"/>
                    <a:gd name="T72" fmla="*/ 46 w 133"/>
                    <a:gd name="T73" fmla="*/ 105 h 117"/>
                    <a:gd name="T74" fmla="*/ 53 w 133"/>
                    <a:gd name="T75" fmla="*/ 10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 h="117">
                      <a:moveTo>
                        <a:pt x="53" y="106"/>
                      </a:moveTo>
                      <a:cubicBezTo>
                        <a:pt x="54" y="106"/>
                        <a:pt x="54" y="105"/>
                        <a:pt x="55" y="106"/>
                      </a:cubicBezTo>
                      <a:cubicBezTo>
                        <a:pt x="56" y="106"/>
                        <a:pt x="57" y="107"/>
                        <a:pt x="58" y="107"/>
                      </a:cubicBezTo>
                      <a:cubicBezTo>
                        <a:pt x="59" y="108"/>
                        <a:pt x="61" y="108"/>
                        <a:pt x="62" y="108"/>
                      </a:cubicBezTo>
                      <a:cubicBezTo>
                        <a:pt x="66" y="110"/>
                        <a:pt x="70" y="109"/>
                        <a:pt x="74" y="111"/>
                      </a:cubicBezTo>
                      <a:cubicBezTo>
                        <a:pt x="76" y="112"/>
                        <a:pt x="77" y="112"/>
                        <a:pt x="79" y="112"/>
                      </a:cubicBezTo>
                      <a:cubicBezTo>
                        <a:pt x="81" y="113"/>
                        <a:pt x="82" y="113"/>
                        <a:pt x="82" y="115"/>
                      </a:cubicBezTo>
                      <a:cubicBezTo>
                        <a:pt x="85" y="115"/>
                        <a:pt x="87" y="115"/>
                        <a:pt x="89" y="116"/>
                      </a:cubicBezTo>
                      <a:cubicBezTo>
                        <a:pt x="90" y="116"/>
                        <a:pt x="94" y="117"/>
                        <a:pt x="95" y="116"/>
                      </a:cubicBezTo>
                      <a:cubicBezTo>
                        <a:pt x="96" y="115"/>
                        <a:pt x="96" y="114"/>
                        <a:pt x="97" y="113"/>
                      </a:cubicBezTo>
                      <a:cubicBezTo>
                        <a:pt x="98" y="112"/>
                        <a:pt x="99" y="111"/>
                        <a:pt x="99" y="110"/>
                      </a:cubicBezTo>
                      <a:cubicBezTo>
                        <a:pt x="101" y="108"/>
                        <a:pt x="103" y="107"/>
                        <a:pt x="105" y="110"/>
                      </a:cubicBezTo>
                      <a:cubicBezTo>
                        <a:pt x="107" y="112"/>
                        <a:pt x="108" y="115"/>
                        <a:pt x="111" y="113"/>
                      </a:cubicBezTo>
                      <a:cubicBezTo>
                        <a:pt x="112" y="113"/>
                        <a:pt x="114" y="111"/>
                        <a:pt x="114" y="110"/>
                      </a:cubicBezTo>
                      <a:cubicBezTo>
                        <a:pt x="115" y="108"/>
                        <a:pt x="113" y="108"/>
                        <a:pt x="113" y="106"/>
                      </a:cubicBezTo>
                      <a:cubicBezTo>
                        <a:pt x="113" y="105"/>
                        <a:pt x="115" y="105"/>
                        <a:pt x="115" y="103"/>
                      </a:cubicBezTo>
                      <a:cubicBezTo>
                        <a:pt x="116" y="102"/>
                        <a:pt x="115" y="100"/>
                        <a:pt x="115" y="99"/>
                      </a:cubicBezTo>
                      <a:cubicBezTo>
                        <a:pt x="116" y="95"/>
                        <a:pt x="118" y="96"/>
                        <a:pt x="121" y="97"/>
                      </a:cubicBezTo>
                      <a:cubicBezTo>
                        <a:pt x="124" y="99"/>
                        <a:pt x="124" y="95"/>
                        <a:pt x="125" y="93"/>
                      </a:cubicBezTo>
                      <a:cubicBezTo>
                        <a:pt x="126" y="92"/>
                        <a:pt x="126" y="90"/>
                        <a:pt x="128" y="90"/>
                      </a:cubicBezTo>
                      <a:cubicBezTo>
                        <a:pt x="129" y="89"/>
                        <a:pt x="132" y="90"/>
                        <a:pt x="133" y="88"/>
                      </a:cubicBezTo>
                      <a:cubicBezTo>
                        <a:pt x="133" y="87"/>
                        <a:pt x="133" y="82"/>
                        <a:pt x="133" y="82"/>
                      </a:cubicBezTo>
                      <a:cubicBezTo>
                        <a:pt x="132" y="81"/>
                        <a:pt x="131" y="82"/>
                        <a:pt x="130" y="82"/>
                      </a:cubicBezTo>
                      <a:cubicBezTo>
                        <a:pt x="129" y="82"/>
                        <a:pt x="127" y="81"/>
                        <a:pt x="126" y="80"/>
                      </a:cubicBezTo>
                      <a:cubicBezTo>
                        <a:pt x="124" y="78"/>
                        <a:pt x="127" y="77"/>
                        <a:pt x="126" y="75"/>
                      </a:cubicBezTo>
                      <a:cubicBezTo>
                        <a:pt x="124" y="75"/>
                        <a:pt x="123" y="72"/>
                        <a:pt x="122" y="71"/>
                      </a:cubicBezTo>
                      <a:cubicBezTo>
                        <a:pt x="120" y="69"/>
                        <a:pt x="119" y="69"/>
                        <a:pt x="120" y="65"/>
                      </a:cubicBezTo>
                      <a:cubicBezTo>
                        <a:pt x="119" y="64"/>
                        <a:pt x="117" y="65"/>
                        <a:pt x="115" y="65"/>
                      </a:cubicBezTo>
                      <a:cubicBezTo>
                        <a:pt x="114" y="64"/>
                        <a:pt x="115" y="63"/>
                        <a:pt x="113" y="63"/>
                      </a:cubicBezTo>
                      <a:cubicBezTo>
                        <a:pt x="112" y="63"/>
                        <a:pt x="111" y="64"/>
                        <a:pt x="110" y="64"/>
                      </a:cubicBezTo>
                      <a:cubicBezTo>
                        <a:pt x="107" y="65"/>
                        <a:pt x="106" y="63"/>
                        <a:pt x="103" y="63"/>
                      </a:cubicBezTo>
                      <a:cubicBezTo>
                        <a:pt x="101" y="62"/>
                        <a:pt x="100" y="63"/>
                        <a:pt x="98" y="63"/>
                      </a:cubicBezTo>
                      <a:cubicBezTo>
                        <a:pt x="95" y="63"/>
                        <a:pt x="95" y="62"/>
                        <a:pt x="94" y="60"/>
                      </a:cubicBezTo>
                      <a:cubicBezTo>
                        <a:pt x="93" y="60"/>
                        <a:pt x="93" y="60"/>
                        <a:pt x="92" y="59"/>
                      </a:cubicBezTo>
                      <a:cubicBezTo>
                        <a:pt x="91" y="59"/>
                        <a:pt x="90" y="60"/>
                        <a:pt x="89" y="59"/>
                      </a:cubicBezTo>
                      <a:cubicBezTo>
                        <a:pt x="86" y="58"/>
                        <a:pt x="88" y="57"/>
                        <a:pt x="88" y="55"/>
                      </a:cubicBezTo>
                      <a:cubicBezTo>
                        <a:pt x="89" y="54"/>
                        <a:pt x="89" y="52"/>
                        <a:pt x="89" y="51"/>
                      </a:cubicBezTo>
                      <a:cubicBezTo>
                        <a:pt x="93" y="51"/>
                        <a:pt x="93" y="46"/>
                        <a:pt x="96" y="45"/>
                      </a:cubicBezTo>
                      <a:cubicBezTo>
                        <a:pt x="98" y="45"/>
                        <a:pt x="101" y="47"/>
                        <a:pt x="103" y="46"/>
                      </a:cubicBezTo>
                      <a:cubicBezTo>
                        <a:pt x="104" y="46"/>
                        <a:pt x="105" y="43"/>
                        <a:pt x="105" y="42"/>
                      </a:cubicBezTo>
                      <a:cubicBezTo>
                        <a:pt x="104" y="41"/>
                        <a:pt x="99" y="43"/>
                        <a:pt x="97" y="43"/>
                      </a:cubicBezTo>
                      <a:cubicBezTo>
                        <a:pt x="95" y="42"/>
                        <a:pt x="94" y="41"/>
                        <a:pt x="92" y="41"/>
                      </a:cubicBezTo>
                      <a:cubicBezTo>
                        <a:pt x="91" y="40"/>
                        <a:pt x="90" y="41"/>
                        <a:pt x="89" y="40"/>
                      </a:cubicBezTo>
                      <a:cubicBezTo>
                        <a:pt x="88" y="40"/>
                        <a:pt x="87" y="38"/>
                        <a:pt x="88" y="37"/>
                      </a:cubicBezTo>
                      <a:cubicBezTo>
                        <a:pt x="88" y="35"/>
                        <a:pt x="90" y="35"/>
                        <a:pt x="92" y="34"/>
                      </a:cubicBezTo>
                      <a:cubicBezTo>
                        <a:pt x="94" y="32"/>
                        <a:pt x="94" y="30"/>
                        <a:pt x="94" y="27"/>
                      </a:cubicBezTo>
                      <a:cubicBezTo>
                        <a:pt x="92" y="27"/>
                        <a:pt x="89" y="24"/>
                        <a:pt x="89" y="21"/>
                      </a:cubicBezTo>
                      <a:cubicBezTo>
                        <a:pt x="88" y="21"/>
                        <a:pt x="85" y="26"/>
                        <a:pt x="84" y="22"/>
                      </a:cubicBezTo>
                      <a:cubicBezTo>
                        <a:pt x="84" y="19"/>
                        <a:pt x="89" y="18"/>
                        <a:pt x="86" y="15"/>
                      </a:cubicBezTo>
                      <a:cubicBezTo>
                        <a:pt x="84" y="14"/>
                        <a:pt x="82" y="13"/>
                        <a:pt x="81" y="12"/>
                      </a:cubicBezTo>
                      <a:cubicBezTo>
                        <a:pt x="80" y="10"/>
                        <a:pt x="79" y="9"/>
                        <a:pt x="77" y="8"/>
                      </a:cubicBezTo>
                      <a:cubicBezTo>
                        <a:pt x="76" y="7"/>
                        <a:pt x="75" y="7"/>
                        <a:pt x="74" y="5"/>
                      </a:cubicBezTo>
                      <a:cubicBezTo>
                        <a:pt x="72" y="6"/>
                        <a:pt x="65" y="8"/>
                        <a:pt x="63" y="5"/>
                      </a:cubicBezTo>
                      <a:cubicBezTo>
                        <a:pt x="63" y="4"/>
                        <a:pt x="65" y="3"/>
                        <a:pt x="64" y="1"/>
                      </a:cubicBezTo>
                      <a:cubicBezTo>
                        <a:pt x="63" y="0"/>
                        <a:pt x="62" y="0"/>
                        <a:pt x="61" y="0"/>
                      </a:cubicBezTo>
                      <a:cubicBezTo>
                        <a:pt x="60" y="0"/>
                        <a:pt x="60" y="0"/>
                        <a:pt x="60" y="0"/>
                      </a:cubicBezTo>
                      <a:cubicBezTo>
                        <a:pt x="55" y="10"/>
                        <a:pt x="51" y="19"/>
                        <a:pt x="46" y="28"/>
                      </a:cubicBezTo>
                      <a:cubicBezTo>
                        <a:pt x="45" y="30"/>
                        <a:pt x="43" y="32"/>
                        <a:pt x="42" y="35"/>
                      </a:cubicBezTo>
                      <a:cubicBezTo>
                        <a:pt x="41" y="37"/>
                        <a:pt x="44" y="37"/>
                        <a:pt x="42" y="39"/>
                      </a:cubicBezTo>
                      <a:cubicBezTo>
                        <a:pt x="41" y="41"/>
                        <a:pt x="39" y="37"/>
                        <a:pt x="37" y="38"/>
                      </a:cubicBezTo>
                      <a:cubicBezTo>
                        <a:pt x="35" y="39"/>
                        <a:pt x="36" y="42"/>
                        <a:pt x="34" y="44"/>
                      </a:cubicBezTo>
                      <a:cubicBezTo>
                        <a:pt x="31" y="48"/>
                        <a:pt x="28" y="52"/>
                        <a:pt x="25" y="55"/>
                      </a:cubicBezTo>
                      <a:cubicBezTo>
                        <a:pt x="17" y="64"/>
                        <a:pt x="10" y="73"/>
                        <a:pt x="2" y="82"/>
                      </a:cubicBezTo>
                      <a:cubicBezTo>
                        <a:pt x="2" y="83"/>
                        <a:pt x="1" y="84"/>
                        <a:pt x="0" y="85"/>
                      </a:cubicBezTo>
                      <a:cubicBezTo>
                        <a:pt x="1" y="85"/>
                        <a:pt x="1" y="85"/>
                        <a:pt x="1" y="85"/>
                      </a:cubicBezTo>
                      <a:cubicBezTo>
                        <a:pt x="4" y="88"/>
                        <a:pt x="5" y="89"/>
                        <a:pt x="8" y="90"/>
                      </a:cubicBezTo>
                      <a:cubicBezTo>
                        <a:pt x="10" y="91"/>
                        <a:pt x="13" y="94"/>
                        <a:pt x="14" y="95"/>
                      </a:cubicBezTo>
                      <a:cubicBezTo>
                        <a:pt x="16" y="98"/>
                        <a:pt x="15" y="99"/>
                        <a:pt x="16" y="102"/>
                      </a:cubicBezTo>
                      <a:cubicBezTo>
                        <a:pt x="17" y="104"/>
                        <a:pt x="20" y="107"/>
                        <a:pt x="22" y="108"/>
                      </a:cubicBezTo>
                      <a:cubicBezTo>
                        <a:pt x="26" y="111"/>
                        <a:pt x="26" y="108"/>
                        <a:pt x="29" y="106"/>
                      </a:cubicBezTo>
                      <a:cubicBezTo>
                        <a:pt x="30" y="105"/>
                        <a:pt x="32" y="105"/>
                        <a:pt x="33" y="105"/>
                      </a:cubicBezTo>
                      <a:cubicBezTo>
                        <a:pt x="34" y="103"/>
                        <a:pt x="34" y="103"/>
                        <a:pt x="35" y="101"/>
                      </a:cubicBezTo>
                      <a:cubicBezTo>
                        <a:pt x="38" y="98"/>
                        <a:pt x="40" y="100"/>
                        <a:pt x="43" y="98"/>
                      </a:cubicBezTo>
                      <a:cubicBezTo>
                        <a:pt x="45" y="100"/>
                        <a:pt x="46" y="103"/>
                        <a:pt x="46" y="105"/>
                      </a:cubicBezTo>
                      <a:cubicBezTo>
                        <a:pt x="46" y="106"/>
                        <a:pt x="46" y="106"/>
                        <a:pt x="46" y="106"/>
                      </a:cubicBezTo>
                      <a:cubicBezTo>
                        <a:pt x="48" y="106"/>
                        <a:pt x="50" y="106"/>
                        <a:pt x="53" y="106"/>
                      </a:cubicBezTo>
                      <a:close/>
                    </a:path>
                  </a:pathLst>
                </a:custGeom>
                <a:pattFill prst="ltVert">
                  <a:fgClr>
                    <a:schemeClr val="accent1"/>
                  </a:fgClr>
                  <a:bgClr>
                    <a:schemeClr val="bg1"/>
                  </a:bgClr>
                </a:pattFill>
                <a:ln w="7620" cap="rnd">
                  <a:solidFill>
                    <a:srgbClr val="A5A5A5"/>
                  </a:solidFill>
                  <a:prstDash val="solid"/>
                  <a:round/>
                  <a:headEnd/>
                  <a:tailEnd/>
                </a:ln>
              </p:spPr>
              <p:txBody>
                <a:bodyPr vert="horz" wrap="square" lIns="84406" tIns="42203" rIns="84406" bIns="42203" numCol="1" anchor="t" anchorCtr="0" compatLnSpc="1">
                  <a:prstTxWarp prst="textNoShape">
                    <a:avLst/>
                  </a:prstTxWarp>
                </a:bodyPr>
                <a:lstStyle/>
                <a:p>
                  <a:endParaRPr lang="ja-JP" altLang="en-US" sz="1662" b="1">
                    <a:latin typeface="BIZ UDPゴシック" panose="020B0400000000000000" pitchFamily="50" charset="-128"/>
                    <a:ea typeface="BIZ UDPゴシック" panose="020B0400000000000000" pitchFamily="50" charset="-128"/>
                  </a:endParaRPr>
                </a:p>
              </p:txBody>
            </p:sp>
          </p:grpSp>
          <p:sp>
            <p:nvSpPr>
              <p:cNvPr id="198" name="Freeform 86">
                <a:extLst>
                  <a:ext uri="{FF2B5EF4-FFF2-40B4-BE49-F238E27FC236}">
                    <a16:creationId xmlns:a16="http://schemas.microsoft.com/office/drawing/2014/main" id="{BB8787DB-7EC8-4FB4-B7B9-3A60F05A6E92}"/>
                  </a:ext>
                </a:extLst>
              </p:cNvPr>
              <p:cNvSpPr>
                <a:spLocks/>
              </p:cNvSpPr>
              <p:nvPr/>
            </p:nvSpPr>
            <p:spPr bwMode="auto">
              <a:xfrm>
                <a:off x="4306888" y="5595938"/>
                <a:ext cx="1368425" cy="2474913"/>
              </a:xfrm>
              <a:custGeom>
                <a:avLst/>
                <a:gdLst>
                  <a:gd name="T0" fmla="*/ 285 w 365"/>
                  <a:gd name="T1" fmla="*/ 319 h 660"/>
                  <a:gd name="T2" fmla="*/ 271 w 365"/>
                  <a:gd name="T3" fmla="*/ 282 h 660"/>
                  <a:gd name="T4" fmla="*/ 263 w 365"/>
                  <a:gd name="T5" fmla="*/ 240 h 660"/>
                  <a:gd name="T6" fmla="*/ 231 w 365"/>
                  <a:gd name="T7" fmla="*/ 213 h 660"/>
                  <a:gd name="T8" fmla="*/ 204 w 365"/>
                  <a:gd name="T9" fmla="*/ 190 h 660"/>
                  <a:gd name="T10" fmla="*/ 185 w 365"/>
                  <a:gd name="T11" fmla="*/ 140 h 660"/>
                  <a:gd name="T12" fmla="*/ 171 w 365"/>
                  <a:gd name="T13" fmla="*/ 128 h 660"/>
                  <a:gd name="T14" fmla="*/ 166 w 365"/>
                  <a:gd name="T15" fmla="*/ 64 h 660"/>
                  <a:gd name="T16" fmla="*/ 160 w 365"/>
                  <a:gd name="T17" fmla="*/ 63 h 660"/>
                  <a:gd name="T18" fmla="*/ 153 w 365"/>
                  <a:gd name="T19" fmla="*/ 28 h 660"/>
                  <a:gd name="T20" fmla="*/ 142 w 365"/>
                  <a:gd name="T21" fmla="*/ 13 h 660"/>
                  <a:gd name="T22" fmla="*/ 129 w 365"/>
                  <a:gd name="T23" fmla="*/ 9 h 660"/>
                  <a:gd name="T24" fmla="*/ 112 w 365"/>
                  <a:gd name="T25" fmla="*/ 12 h 660"/>
                  <a:gd name="T26" fmla="*/ 94 w 365"/>
                  <a:gd name="T27" fmla="*/ 11 h 660"/>
                  <a:gd name="T28" fmla="*/ 70 w 365"/>
                  <a:gd name="T29" fmla="*/ 5 h 660"/>
                  <a:gd name="T30" fmla="*/ 63 w 365"/>
                  <a:gd name="T31" fmla="*/ 29 h 660"/>
                  <a:gd name="T32" fmla="*/ 35 w 365"/>
                  <a:gd name="T33" fmla="*/ 61 h 660"/>
                  <a:gd name="T34" fmla="*/ 47 w 365"/>
                  <a:gd name="T35" fmla="*/ 87 h 660"/>
                  <a:gd name="T36" fmla="*/ 32 w 365"/>
                  <a:gd name="T37" fmla="*/ 101 h 660"/>
                  <a:gd name="T38" fmla="*/ 7 w 365"/>
                  <a:gd name="T39" fmla="*/ 114 h 660"/>
                  <a:gd name="T40" fmla="*/ 4 w 365"/>
                  <a:gd name="T41" fmla="*/ 134 h 660"/>
                  <a:gd name="T42" fmla="*/ 0 w 365"/>
                  <a:gd name="T43" fmla="*/ 164 h 660"/>
                  <a:gd name="T44" fmla="*/ 39 w 365"/>
                  <a:gd name="T45" fmla="*/ 187 h 660"/>
                  <a:gd name="T46" fmla="*/ 70 w 365"/>
                  <a:gd name="T47" fmla="*/ 197 h 660"/>
                  <a:gd name="T48" fmla="*/ 87 w 365"/>
                  <a:gd name="T49" fmla="*/ 243 h 660"/>
                  <a:gd name="T50" fmla="*/ 92 w 365"/>
                  <a:gd name="T51" fmla="*/ 290 h 660"/>
                  <a:gd name="T52" fmla="*/ 106 w 365"/>
                  <a:gd name="T53" fmla="*/ 320 h 660"/>
                  <a:gd name="T54" fmla="*/ 120 w 365"/>
                  <a:gd name="T55" fmla="*/ 373 h 660"/>
                  <a:gd name="T56" fmla="*/ 126 w 365"/>
                  <a:gd name="T57" fmla="*/ 413 h 660"/>
                  <a:gd name="T58" fmla="*/ 126 w 365"/>
                  <a:gd name="T59" fmla="*/ 448 h 660"/>
                  <a:gd name="T60" fmla="*/ 129 w 365"/>
                  <a:gd name="T61" fmla="*/ 494 h 660"/>
                  <a:gd name="T62" fmla="*/ 156 w 365"/>
                  <a:gd name="T63" fmla="*/ 526 h 660"/>
                  <a:gd name="T64" fmla="*/ 143 w 365"/>
                  <a:gd name="T65" fmla="*/ 575 h 660"/>
                  <a:gd name="T66" fmla="*/ 133 w 365"/>
                  <a:gd name="T67" fmla="*/ 622 h 660"/>
                  <a:gd name="T68" fmla="*/ 128 w 365"/>
                  <a:gd name="T69" fmla="*/ 650 h 660"/>
                  <a:gd name="T70" fmla="*/ 164 w 365"/>
                  <a:gd name="T71" fmla="*/ 658 h 660"/>
                  <a:gd name="T72" fmla="*/ 204 w 365"/>
                  <a:gd name="T73" fmla="*/ 633 h 660"/>
                  <a:gd name="T74" fmla="*/ 223 w 365"/>
                  <a:gd name="T75" fmla="*/ 605 h 660"/>
                  <a:gd name="T76" fmla="*/ 244 w 365"/>
                  <a:gd name="T77" fmla="*/ 578 h 660"/>
                  <a:gd name="T78" fmla="*/ 250 w 365"/>
                  <a:gd name="T79" fmla="*/ 558 h 660"/>
                  <a:gd name="T80" fmla="*/ 277 w 365"/>
                  <a:gd name="T81" fmla="*/ 548 h 660"/>
                  <a:gd name="T82" fmla="*/ 287 w 365"/>
                  <a:gd name="T83" fmla="*/ 531 h 660"/>
                  <a:gd name="T84" fmla="*/ 312 w 365"/>
                  <a:gd name="T85" fmla="*/ 524 h 660"/>
                  <a:gd name="T86" fmla="*/ 332 w 365"/>
                  <a:gd name="T87" fmla="*/ 509 h 660"/>
                  <a:gd name="T88" fmla="*/ 342 w 365"/>
                  <a:gd name="T89" fmla="*/ 485 h 660"/>
                  <a:gd name="T90" fmla="*/ 339 w 365"/>
                  <a:gd name="T91" fmla="*/ 466 h 660"/>
                  <a:gd name="T92" fmla="*/ 349 w 365"/>
                  <a:gd name="T93" fmla="*/ 453 h 660"/>
                  <a:gd name="T94" fmla="*/ 354 w 365"/>
                  <a:gd name="T95" fmla="*/ 440 h 660"/>
                  <a:gd name="T96" fmla="*/ 356 w 365"/>
                  <a:gd name="T97" fmla="*/ 424 h 660"/>
                  <a:gd name="T98" fmla="*/ 360 w 365"/>
                  <a:gd name="T99" fmla="*/ 387 h 660"/>
                  <a:gd name="T100" fmla="*/ 362 w 365"/>
                  <a:gd name="T101" fmla="*/ 359 h 660"/>
                  <a:gd name="T102" fmla="*/ 350 w 365"/>
                  <a:gd name="T103" fmla="*/ 334 h 660"/>
                  <a:gd name="T104" fmla="*/ 331 w 365"/>
                  <a:gd name="T105" fmla="*/ 331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5" h="660">
                    <a:moveTo>
                      <a:pt x="331" y="331"/>
                    </a:moveTo>
                    <a:cubicBezTo>
                      <a:pt x="325" y="330"/>
                      <a:pt x="318" y="330"/>
                      <a:pt x="313" y="327"/>
                    </a:cubicBezTo>
                    <a:cubicBezTo>
                      <a:pt x="309" y="324"/>
                      <a:pt x="304" y="321"/>
                      <a:pt x="299" y="319"/>
                    </a:cubicBezTo>
                    <a:cubicBezTo>
                      <a:pt x="295" y="317"/>
                      <a:pt x="290" y="319"/>
                      <a:pt x="285" y="319"/>
                    </a:cubicBezTo>
                    <a:cubicBezTo>
                      <a:pt x="282" y="319"/>
                      <a:pt x="280" y="320"/>
                      <a:pt x="278" y="317"/>
                    </a:cubicBezTo>
                    <a:cubicBezTo>
                      <a:pt x="276" y="315"/>
                      <a:pt x="276" y="313"/>
                      <a:pt x="274" y="310"/>
                    </a:cubicBezTo>
                    <a:cubicBezTo>
                      <a:pt x="270" y="305"/>
                      <a:pt x="270" y="302"/>
                      <a:pt x="272" y="297"/>
                    </a:cubicBezTo>
                    <a:cubicBezTo>
                      <a:pt x="274" y="291"/>
                      <a:pt x="272" y="287"/>
                      <a:pt x="271" y="282"/>
                    </a:cubicBezTo>
                    <a:cubicBezTo>
                      <a:pt x="271" y="280"/>
                      <a:pt x="272" y="278"/>
                      <a:pt x="272" y="276"/>
                    </a:cubicBezTo>
                    <a:cubicBezTo>
                      <a:pt x="271" y="272"/>
                      <a:pt x="270" y="270"/>
                      <a:pt x="270" y="266"/>
                    </a:cubicBezTo>
                    <a:cubicBezTo>
                      <a:pt x="270" y="262"/>
                      <a:pt x="270" y="258"/>
                      <a:pt x="269" y="254"/>
                    </a:cubicBezTo>
                    <a:cubicBezTo>
                      <a:pt x="268" y="249"/>
                      <a:pt x="265" y="244"/>
                      <a:pt x="263" y="240"/>
                    </a:cubicBezTo>
                    <a:cubicBezTo>
                      <a:pt x="260" y="235"/>
                      <a:pt x="256" y="230"/>
                      <a:pt x="252" y="226"/>
                    </a:cubicBezTo>
                    <a:cubicBezTo>
                      <a:pt x="248" y="223"/>
                      <a:pt x="246" y="219"/>
                      <a:pt x="242" y="216"/>
                    </a:cubicBezTo>
                    <a:cubicBezTo>
                      <a:pt x="240" y="215"/>
                      <a:pt x="239" y="213"/>
                      <a:pt x="237" y="213"/>
                    </a:cubicBezTo>
                    <a:cubicBezTo>
                      <a:pt x="235" y="212"/>
                      <a:pt x="233" y="213"/>
                      <a:pt x="231" y="213"/>
                    </a:cubicBezTo>
                    <a:cubicBezTo>
                      <a:pt x="227" y="213"/>
                      <a:pt x="228" y="213"/>
                      <a:pt x="226" y="211"/>
                    </a:cubicBezTo>
                    <a:cubicBezTo>
                      <a:pt x="224" y="210"/>
                      <a:pt x="222" y="208"/>
                      <a:pt x="220" y="207"/>
                    </a:cubicBezTo>
                    <a:cubicBezTo>
                      <a:pt x="217" y="205"/>
                      <a:pt x="213" y="202"/>
                      <a:pt x="210" y="199"/>
                    </a:cubicBezTo>
                    <a:cubicBezTo>
                      <a:pt x="207" y="197"/>
                      <a:pt x="206" y="193"/>
                      <a:pt x="204" y="190"/>
                    </a:cubicBezTo>
                    <a:cubicBezTo>
                      <a:pt x="202" y="187"/>
                      <a:pt x="197" y="183"/>
                      <a:pt x="198" y="179"/>
                    </a:cubicBezTo>
                    <a:cubicBezTo>
                      <a:pt x="209" y="178"/>
                      <a:pt x="204" y="169"/>
                      <a:pt x="198" y="165"/>
                    </a:cubicBezTo>
                    <a:cubicBezTo>
                      <a:pt x="195" y="163"/>
                      <a:pt x="193" y="161"/>
                      <a:pt x="191" y="158"/>
                    </a:cubicBezTo>
                    <a:cubicBezTo>
                      <a:pt x="187" y="153"/>
                      <a:pt x="182" y="147"/>
                      <a:pt x="185" y="140"/>
                    </a:cubicBezTo>
                    <a:cubicBezTo>
                      <a:pt x="186" y="137"/>
                      <a:pt x="188" y="139"/>
                      <a:pt x="185" y="136"/>
                    </a:cubicBezTo>
                    <a:cubicBezTo>
                      <a:pt x="182" y="134"/>
                      <a:pt x="182" y="134"/>
                      <a:pt x="181" y="131"/>
                    </a:cubicBezTo>
                    <a:cubicBezTo>
                      <a:pt x="180" y="128"/>
                      <a:pt x="181" y="126"/>
                      <a:pt x="178" y="126"/>
                    </a:cubicBezTo>
                    <a:cubicBezTo>
                      <a:pt x="175" y="125"/>
                      <a:pt x="173" y="128"/>
                      <a:pt x="171" y="128"/>
                    </a:cubicBezTo>
                    <a:cubicBezTo>
                      <a:pt x="166" y="128"/>
                      <a:pt x="167" y="125"/>
                      <a:pt x="167" y="121"/>
                    </a:cubicBezTo>
                    <a:cubicBezTo>
                      <a:pt x="167" y="114"/>
                      <a:pt x="167" y="106"/>
                      <a:pt x="167" y="98"/>
                    </a:cubicBezTo>
                    <a:cubicBezTo>
                      <a:pt x="167" y="91"/>
                      <a:pt x="168" y="84"/>
                      <a:pt x="167" y="77"/>
                    </a:cubicBezTo>
                    <a:cubicBezTo>
                      <a:pt x="167" y="73"/>
                      <a:pt x="167" y="68"/>
                      <a:pt x="166" y="64"/>
                    </a:cubicBezTo>
                    <a:cubicBezTo>
                      <a:pt x="165" y="62"/>
                      <a:pt x="163" y="60"/>
                      <a:pt x="163" y="56"/>
                    </a:cubicBezTo>
                    <a:cubicBezTo>
                      <a:pt x="164" y="53"/>
                      <a:pt x="171" y="47"/>
                      <a:pt x="166" y="44"/>
                    </a:cubicBezTo>
                    <a:cubicBezTo>
                      <a:pt x="162" y="42"/>
                      <a:pt x="161" y="49"/>
                      <a:pt x="160" y="51"/>
                    </a:cubicBezTo>
                    <a:cubicBezTo>
                      <a:pt x="160" y="52"/>
                      <a:pt x="160" y="63"/>
                      <a:pt x="160" y="63"/>
                    </a:cubicBezTo>
                    <a:cubicBezTo>
                      <a:pt x="157" y="61"/>
                      <a:pt x="155" y="72"/>
                      <a:pt x="152" y="73"/>
                    </a:cubicBezTo>
                    <a:cubicBezTo>
                      <a:pt x="149" y="66"/>
                      <a:pt x="154" y="59"/>
                      <a:pt x="156" y="52"/>
                    </a:cubicBezTo>
                    <a:cubicBezTo>
                      <a:pt x="157" y="49"/>
                      <a:pt x="161" y="33"/>
                      <a:pt x="155" y="34"/>
                    </a:cubicBezTo>
                    <a:cubicBezTo>
                      <a:pt x="155" y="32"/>
                      <a:pt x="154" y="30"/>
                      <a:pt x="153" y="28"/>
                    </a:cubicBezTo>
                    <a:cubicBezTo>
                      <a:pt x="152" y="29"/>
                      <a:pt x="151" y="29"/>
                      <a:pt x="150" y="29"/>
                    </a:cubicBezTo>
                    <a:cubicBezTo>
                      <a:pt x="150" y="26"/>
                      <a:pt x="153" y="23"/>
                      <a:pt x="152" y="20"/>
                    </a:cubicBezTo>
                    <a:cubicBezTo>
                      <a:pt x="152" y="16"/>
                      <a:pt x="151" y="14"/>
                      <a:pt x="147" y="11"/>
                    </a:cubicBezTo>
                    <a:cubicBezTo>
                      <a:pt x="145" y="13"/>
                      <a:pt x="144" y="18"/>
                      <a:pt x="142" y="13"/>
                    </a:cubicBezTo>
                    <a:cubicBezTo>
                      <a:pt x="141" y="11"/>
                      <a:pt x="142" y="8"/>
                      <a:pt x="141" y="6"/>
                    </a:cubicBezTo>
                    <a:cubicBezTo>
                      <a:pt x="137" y="0"/>
                      <a:pt x="134" y="2"/>
                      <a:pt x="130" y="3"/>
                    </a:cubicBezTo>
                    <a:cubicBezTo>
                      <a:pt x="129" y="4"/>
                      <a:pt x="128" y="4"/>
                      <a:pt x="128" y="5"/>
                    </a:cubicBezTo>
                    <a:cubicBezTo>
                      <a:pt x="128" y="7"/>
                      <a:pt x="130" y="7"/>
                      <a:pt x="129" y="9"/>
                    </a:cubicBezTo>
                    <a:cubicBezTo>
                      <a:pt x="129" y="10"/>
                      <a:pt x="127" y="12"/>
                      <a:pt x="126" y="12"/>
                    </a:cubicBezTo>
                    <a:cubicBezTo>
                      <a:pt x="123" y="14"/>
                      <a:pt x="122" y="11"/>
                      <a:pt x="120" y="9"/>
                    </a:cubicBezTo>
                    <a:cubicBezTo>
                      <a:pt x="118" y="6"/>
                      <a:pt x="116" y="7"/>
                      <a:pt x="114" y="9"/>
                    </a:cubicBezTo>
                    <a:cubicBezTo>
                      <a:pt x="114" y="10"/>
                      <a:pt x="113" y="11"/>
                      <a:pt x="112" y="12"/>
                    </a:cubicBezTo>
                    <a:cubicBezTo>
                      <a:pt x="111" y="13"/>
                      <a:pt x="111" y="14"/>
                      <a:pt x="110" y="15"/>
                    </a:cubicBezTo>
                    <a:cubicBezTo>
                      <a:pt x="109" y="16"/>
                      <a:pt x="105" y="15"/>
                      <a:pt x="104" y="15"/>
                    </a:cubicBezTo>
                    <a:cubicBezTo>
                      <a:pt x="102" y="14"/>
                      <a:pt x="100" y="14"/>
                      <a:pt x="97" y="14"/>
                    </a:cubicBezTo>
                    <a:cubicBezTo>
                      <a:pt x="97" y="12"/>
                      <a:pt x="96" y="12"/>
                      <a:pt x="94" y="11"/>
                    </a:cubicBezTo>
                    <a:cubicBezTo>
                      <a:pt x="92" y="11"/>
                      <a:pt x="91" y="11"/>
                      <a:pt x="89" y="10"/>
                    </a:cubicBezTo>
                    <a:cubicBezTo>
                      <a:pt x="85" y="8"/>
                      <a:pt x="81" y="9"/>
                      <a:pt x="77" y="7"/>
                    </a:cubicBezTo>
                    <a:cubicBezTo>
                      <a:pt x="76" y="7"/>
                      <a:pt x="74" y="7"/>
                      <a:pt x="73" y="6"/>
                    </a:cubicBezTo>
                    <a:cubicBezTo>
                      <a:pt x="72" y="6"/>
                      <a:pt x="71" y="5"/>
                      <a:pt x="70" y="5"/>
                    </a:cubicBezTo>
                    <a:cubicBezTo>
                      <a:pt x="69" y="4"/>
                      <a:pt x="69" y="5"/>
                      <a:pt x="68" y="5"/>
                    </a:cubicBezTo>
                    <a:cubicBezTo>
                      <a:pt x="65" y="5"/>
                      <a:pt x="63" y="5"/>
                      <a:pt x="61" y="5"/>
                    </a:cubicBezTo>
                    <a:cubicBezTo>
                      <a:pt x="60" y="8"/>
                      <a:pt x="58" y="10"/>
                      <a:pt x="59" y="13"/>
                    </a:cubicBezTo>
                    <a:cubicBezTo>
                      <a:pt x="60" y="19"/>
                      <a:pt x="69" y="24"/>
                      <a:pt x="63" y="29"/>
                    </a:cubicBezTo>
                    <a:cubicBezTo>
                      <a:pt x="58" y="33"/>
                      <a:pt x="55" y="40"/>
                      <a:pt x="50" y="43"/>
                    </a:cubicBezTo>
                    <a:cubicBezTo>
                      <a:pt x="47" y="44"/>
                      <a:pt x="44" y="45"/>
                      <a:pt x="42" y="47"/>
                    </a:cubicBezTo>
                    <a:cubicBezTo>
                      <a:pt x="39" y="49"/>
                      <a:pt x="38" y="52"/>
                      <a:pt x="36" y="54"/>
                    </a:cubicBezTo>
                    <a:cubicBezTo>
                      <a:pt x="33" y="57"/>
                      <a:pt x="32" y="57"/>
                      <a:pt x="35" y="61"/>
                    </a:cubicBezTo>
                    <a:cubicBezTo>
                      <a:pt x="37" y="64"/>
                      <a:pt x="39" y="66"/>
                      <a:pt x="41" y="69"/>
                    </a:cubicBezTo>
                    <a:cubicBezTo>
                      <a:pt x="43" y="72"/>
                      <a:pt x="42" y="75"/>
                      <a:pt x="43" y="78"/>
                    </a:cubicBezTo>
                    <a:cubicBezTo>
                      <a:pt x="44" y="80"/>
                      <a:pt x="47" y="81"/>
                      <a:pt x="47" y="83"/>
                    </a:cubicBezTo>
                    <a:cubicBezTo>
                      <a:pt x="47" y="85"/>
                      <a:pt x="47" y="86"/>
                      <a:pt x="47" y="87"/>
                    </a:cubicBezTo>
                    <a:cubicBezTo>
                      <a:pt x="46" y="91"/>
                      <a:pt x="49" y="91"/>
                      <a:pt x="49" y="94"/>
                    </a:cubicBezTo>
                    <a:cubicBezTo>
                      <a:pt x="48" y="98"/>
                      <a:pt x="43" y="97"/>
                      <a:pt x="41" y="97"/>
                    </a:cubicBezTo>
                    <a:cubicBezTo>
                      <a:pt x="39" y="97"/>
                      <a:pt x="36" y="97"/>
                      <a:pt x="35" y="97"/>
                    </a:cubicBezTo>
                    <a:cubicBezTo>
                      <a:pt x="34" y="98"/>
                      <a:pt x="34" y="100"/>
                      <a:pt x="32" y="101"/>
                    </a:cubicBezTo>
                    <a:cubicBezTo>
                      <a:pt x="29" y="102"/>
                      <a:pt x="26" y="100"/>
                      <a:pt x="23" y="101"/>
                    </a:cubicBezTo>
                    <a:cubicBezTo>
                      <a:pt x="21" y="102"/>
                      <a:pt x="18" y="103"/>
                      <a:pt x="17" y="104"/>
                    </a:cubicBezTo>
                    <a:cubicBezTo>
                      <a:pt x="16" y="105"/>
                      <a:pt x="16" y="108"/>
                      <a:pt x="14" y="109"/>
                    </a:cubicBezTo>
                    <a:cubicBezTo>
                      <a:pt x="10" y="111"/>
                      <a:pt x="8" y="108"/>
                      <a:pt x="7" y="114"/>
                    </a:cubicBezTo>
                    <a:cubicBezTo>
                      <a:pt x="7" y="118"/>
                      <a:pt x="7" y="121"/>
                      <a:pt x="6" y="125"/>
                    </a:cubicBezTo>
                    <a:cubicBezTo>
                      <a:pt x="5" y="127"/>
                      <a:pt x="5" y="128"/>
                      <a:pt x="4" y="130"/>
                    </a:cubicBezTo>
                    <a:cubicBezTo>
                      <a:pt x="3" y="131"/>
                      <a:pt x="3" y="131"/>
                      <a:pt x="2" y="132"/>
                    </a:cubicBezTo>
                    <a:cubicBezTo>
                      <a:pt x="3" y="132"/>
                      <a:pt x="3" y="133"/>
                      <a:pt x="4" y="134"/>
                    </a:cubicBezTo>
                    <a:cubicBezTo>
                      <a:pt x="5" y="135"/>
                      <a:pt x="7" y="136"/>
                      <a:pt x="8" y="138"/>
                    </a:cubicBezTo>
                    <a:cubicBezTo>
                      <a:pt x="10" y="140"/>
                      <a:pt x="14" y="146"/>
                      <a:pt x="13" y="148"/>
                    </a:cubicBezTo>
                    <a:cubicBezTo>
                      <a:pt x="13" y="151"/>
                      <a:pt x="6" y="154"/>
                      <a:pt x="5" y="157"/>
                    </a:cubicBezTo>
                    <a:cubicBezTo>
                      <a:pt x="3" y="159"/>
                      <a:pt x="2" y="162"/>
                      <a:pt x="0" y="164"/>
                    </a:cubicBezTo>
                    <a:cubicBezTo>
                      <a:pt x="5" y="167"/>
                      <a:pt x="9" y="171"/>
                      <a:pt x="12" y="174"/>
                    </a:cubicBezTo>
                    <a:cubicBezTo>
                      <a:pt x="15" y="178"/>
                      <a:pt x="18" y="182"/>
                      <a:pt x="21" y="185"/>
                    </a:cubicBezTo>
                    <a:cubicBezTo>
                      <a:pt x="24" y="187"/>
                      <a:pt x="27" y="191"/>
                      <a:pt x="30" y="192"/>
                    </a:cubicBezTo>
                    <a:cubicBezTo>
                      <a:pt x="35" y="193"/>
                      <a:pt x="36" y="190"/>
                      <a:pt x="39" y="187"/>
                    </a:cubicBezTo>
                    <a:cubicBezTo>
                      <a:pt x="41" y="185"/>
                      <a:pt x="43" y="184"/>
                      <a:pt x="44" y="182"/>
                    </a:cubicBezTo>
                    <a:cubicBezTo>
                      <a:pt x="48" y="178"/>
                      <a:pt x="47" y="174"/>
                      <a:pt x="52" y="180"/>
                    </a:cubicBezTo>
                    <a:cubicBezTo>
                      <a:pt x="55" y="184"/>
                      <a:pt x="58" y="185"/>
                      <a:pt x="62" y="189"/>
                    </a:cubicBezTo>
                    <a:cubicBezTo>
                      <a:pt x="65" y="191"/>
                      <a:pt x="67" y="195"/>
                      <a:pt x="70" y="197"/>
                    </a:cubicBezTo>
                    <a:cubicBezTo>
                      <a:pt x="73" y="200"/>
                      <a:pt x="78" y="200"/>
                      <a:pt x="82" y="203"/>
                    </a:cubicBezTo>
                    <a:cubicBezTo>
                      <a:pt x="84" y="205"/>
                      <a:pt x="86" y="208"/>
                      <a:pt x="87" y="212"/>
                    </a:cubicBezTo>
                    <a:cubicBezTo>
                      <a:pt x="90" y="218"/>
                      <a:pt x="89" y="221"/>
                      <a:pt x="88" y="228"/>
                    </a:cubicBezTo>
                    <a:cubicBezTo>
                      <a:pt x="87" y="233"/>
                      <a:pt x="89" y="238"/>
                      <a:pt x="87" y="243"/>
                    </a:cubicBezTo>
                    <a:cubicBezTo>
                      <a:pt x="86" y="247"/>
                      <a:pt x="84" y="250"/>
                      <a:pt x="85" y="255"/>
                    </a:cubicBezTo>
                    <a:cubicBezTo>
                      <a:pt x="87" y="259"/>
                      <a:pt x="89" y="262"/>
                      <a:pt x="91" y="266"/>
                    </a:cubicBezTo>
                    <a:cubicBezTo>
                      <a:pt x="92" y="270"/>
                      <a:pt x="92" y="274"/>
                      <a:pt x="92" y="278"/>
                    </a:cubicBezTo>
                    <a:cubicBezTo>
                      <a:pt x="92" y="282"/>
                      <a:pt x="91" y="287"/>
                      <a:pt x="92" y="290"/>
                    </a:cubicBezTo>
                    <a:cubicBezTo>
                      <a:pt x="93" y="293"/>
                      <a:pt x="95" y="295"/>
                      <a:pt x="96" y="297"/>
                    </a:cubicBezTo>
                    <a:cubicBezTo>
                      <a:pt x="97" y="300"/>
                      <a:pt x="97" y="301"/>
                      <a:pt x="97" y="304"/>
                    </a:cubicBezTo>
                    <a:cubicBezTo>
                      <a:pt x="97" y="307"/>
                      <a:pt x="94" y="314"/>
                      <a:pt x="96" y="317"/>
                    </a:cubicBezTo>
                    <a:cubicBezTo>
                      <a:pt x="98" y="320"/>
                      <a:pt x="103" y="319"/>
                      <a:pt x="106" y="320"/>
                    </a:cubicBezTo>
                    <a:cubicBezTo>
                      <a:pt x="109" y="322"/>
                      <a:pt x="108" y="320"/>
                      <a:pt x="109" y="324"/>
                    </a:cubicBezTo>
                    <a:cubicBezTo>
                      <a:pt x="112" y="329"/>
                      <a:pt x="110" y="332"/>
                      <a:pt x="109" y="338"/>
                    </a:cubicBezTo>
                    <a:cubicBezTo>
                      <a:pt x="108" y="345"/>
                      <a:pt x="113" y="347"/>
                      <a:pt x="116" y="352"/>
                    </a:cubicBezTo>
                    <a:cubicBezTo>
                      <a:pt x="120" y="361"/>
                      <a:pt x="121" y="364"/>
                      <a:pt x="120" y="373"/>
                    </a:cubicBezTo>
                    <a:cubicBezTo>
                      <a:pt x="119" y="378"/>
                      <a:pt x="121" y="381"/>
                      <a:pt x="117" y="386"/>
                    </a:cubicBezTo>
                    <a:cubicBezTo>
                      <a:pt x="114" y="392"/>
                      <a:pt x="115" y="393"/>
                      <a:pt x="121" y="397"/>
                    </a:cubicBezTo>
                    <a:cubicBezTo>
                      <a:pt x="124" y="399"/>
                      <a:pt x="124" y="399"/>
                      <a:pt x="124" y="404"/>
                    </a:cubicBezTo>
                    <a:cubicBezTo>
                      <a:pt x="124" y="408"/>
                      <a:pt x="125" y="409"/>
                      <a:pt x="126" y="413"/>
                    </a:cubicBezTo>
                    <a:cubicBezTo>
                      <a:pt x="127" y="416"/>
                      <a:pt x="126" y="419"/>
                      <a:pt x="127" y="421"/>
                    </a:cubicBezTo>
                    <a:cubicBezTo>
                      <a:pt x="127" y="425"/>
                      <a:pt x="131" y="426"/>
                      <a:pt x="132" y="430"/>
                    </a:cubicBezTo>
                    <a:cubicBezTo>
                      <a:pt x="135" y="437"/>
                      <a:pt x="127" y="436"/>
                      <a:pt x="126" y="442"/>
                    </a:cubicBezTo>
                    <a:cubicBezTo>
                      <a:pt x="126" y="444"/>
                      <a:pt x="127" y="446"/>
                      <a:pt x="126" y="448"/>
                    </a:cubicBezTo>
                    <a:cubicBezTo>
                      <a:pt x="126" y="451"/>
                      <a:pt x="125" y="452"/>
                      <a:pt x="124" y="454"/>
                    </a:cubicBezTo>
                    <a:cubicBezTo>
                      <a:pt x="122" y="460"/>
                      <a:pt x="125" y="466"/>
                      <a:pt x="123" y="472"/>
                    </a:cubicBezTo>
                    <a:cubicBezTo>
                      <a:pt x="122" y="476"/>
                      <a:pt x="119" y="476"/>
                      <a:pt x="117" y="480"/>
                    </a:cubicBezTo>
                    <a:cubicBezTo>
                      <a:pt x="112" y="488"/>
                      <a:pt x="126" y="489"/>
                      <a:pt x="129" y="494"/>
                    </a:cubicBezTo>
                    <a:cubicBezTo>
                      <a:pt x="132" y="498"/>
                      <a:pt x="130" y="502"/>
                      <a:pt x="134" y="506"/>
                    </a:cubicBezTo>
                    <a:cubicBezTo>
                      <a:pt x="136" y="509"/>
                      <a:pt x="139" y="514"/>
                      <a:pt x="142" y="516"/>
                    </a:cubicBezTo>
                    <a:cubicBezTo>
                      <a:pt x="146" y="518"/>
                      <a:pt x="152" y="516"/>
                      <a:pt x="155" y="519"/>
                    </a:cubicBezTo>
                    <a:cubicBezTo>
                      <a:pt x="156" y="520"/>
                      <a:pt x="156" y="524"/>
                      <a:pt x="156" y="526"/>
                    </a:cubicBezTo>
                    <a:cubicBezTo>
                      <a:pt x="157" y="531"/>
                      <a:pt x="159" y="536"/>
                      <a:pt x="159" y="541"/>
                    </a:cubicBezTo>
                    <a:cubicBezTo>
                      <a:pt x="160" y="553"/>
                      <a:pt x="155" y="552"/>
                      <a:pt x="145" y="554"/>
                    </a:cubicBezTo>
                    <a:cubicBezTo>
                      <a:pt x="144" y="558"/>
                      <a:pt x="144" y="562"/>
                      <a:pt x="143" y="566"/>
                    </a:cubicBezTo>
                    <a:cubicBezTo>
                      <a:pt x="143" y="569"/>
                      <a:pt x="143" y="572"/>
                      <a:pt x="143" y="575"/>
                    </a:cubicBezTo>
                    <a:cubicBezTo>
                      <a:pt x="142" y="578"/>
                      <a:pt x="141" y="578"/>
                      <a:pt x="138" y="580"/>
                    </a:cubicBezTo>
                    <a:cubicBezTo>
                      <a:pt x="134" y="585"/>
                      <a:pt x="136" y="590"/>
                      <a:pt x="136" y="596"/>
                    </a:cubicBezTo>
                    <a:cubicBezTo>
                      <a:pt x="136" y="602"/>
                      <a:pt x="132" y="604"/>
                      <a:pt x="130" y="610"/>
                    </a:cubicBezTo>
                    <a:cubicBezTo>
                      <a:pt x="129" y="615"/>
                      <a:pt x="131" y="617"/>
                      <a:pt x="133" y="622"/>
                    </a:cubicBezTo>
                    <a:cubicBezTo>
                      <a:pt x="135" y="626"/>
                      <a:pt x="135" y="632"/>
                      <a:pt x="136" y="636"/>
                    </a:cubicBezTo>
                    <a:cubicBezTo>
                      <a:pt x="137" y="642"/>
                      <a:pt x="135" y="643"/>
                      <a:pt x="130" y="646"/>
                    </a:cubicBezTo>
                    <a:cubicBezTo>
                      <a:pt x="127" y="647"/>
                      <a:pt x="126" y="648"/>
                      <a:pt x="125" y="649"/>
                    </a:cubicBezTo>
                    <a:cubicBezTo>
                      <a:pt x="126" y="649"/>
                      <a:pt x="127" y="649"/>
                      <a:pt x="128" y="650"/>
                    </a:cubicBezTo>
                    <a:cubicBezTo>
                      <a:pt x="132" y="652"/>
                      <a:pt x="132" y="656"/>
                      <a:pt x="137" y="657"/>
                    </a:cubicBezTo>
                    <a:cubicBezTo>
                      <a:pt x="141" y="658"/>
                      <a:pt x="146" y="658"/>
                      <a:pt x="151" y="657"/>
                    </a:cubicBezTo>
                    <a:cubicBezTo>
                      <a:pt x="153" y="657"/>
                      <a:pt x="156" y="655"/>
                      <a:pt x="158" y="655"/>
                    </a:cubicBezTo>
                    <a:cubicBezTo>
                      <a:pt x="160" y="656"/>
                      <a:pt x="162" y="658"/>
                      <a:pt x="164" y="658"/>
                    </a:cubicBezTo>
                    <a:cubicBezTo>
                      <a:pt x="168" y="660"/>
                      <a:pt x="170" y="652"/>
                      <a:pt x="172" y="650"/>
                    </a:cubicBezTo>
                    <a:cubicBezTo>
                      <a:pt x="175" y="647"/>
                      <a:pt x="179" y="646"/>
                      <a:pt x="182" y="643"/>
                    </a:cubicBezTo>
                    <a:cubicBezTo>
                      <a:pt x="186" y="640"/>
                      <a:pt x="186" y="636"/>
                      <a:pt x="192" y="637"/>
                    </a:cubicBezTo>
                    <a:cubicBezTo>
                      <a:pt x="195" y="637"/>
                      <a:pt x="203" y="637"/>
                      <a:pt x="204" y="633"/>
                    </a:cubicBezTo>
                    <a:cubicBezTo>
                      <a:pt x="205" y="629"/>
                      <a:pt x="203" y="626"/>
                      <a:pt x="205" y="622"/>
                    </a:cubicBezTo>
                    <a:cubicBezTo>
                      <a:pt x="208" y="617"/>
                      <a:pt x="212" y="618"/>
                      <a:pt x="215" y="614"/>
                    </a:cubicBezTo>
                    <a:cubicBezTo>
                      <a:pt x="217" y="613"/>
                      <a:pt x="217" y="610"/>
                      <a:pt x="218" y="608"/>
                    </a:cubicBezTo>
                    <a:cubicBezTo>
                      <a:pt x="219" y="607"/>
                      <a:pt x="222" y="607"/>
                      <a:pt x="223" y="605"/>
                    </a:cubicBezTo>
                    <a:cubicBezTo>
                      <a:pt x="225" y="603"/>
                      <a:pt x="227" y="596"/>
                      <a:pt x="230" y="600"/>
                    </a:cubicBezTo>
                    <a:cubicBezTo>
                      <a:pt x="230" y="598"/>
                      <a:pt x="231" y="597"/>
                      <a:pt x="232" y="596"/>
                    </a:cubicBezTo>
                    <a:cubicBezTo>
                      <a:pt x="235" y="592"/>
                      <a:pt x="240" y="592"/>
                      <a:pt x="243" y="589"/>
                    </a:cubicBezTo>
                    <a:cubicBezTo>
                      <a:pt x="245" y="586"/>
                      <a:pt x="244" y="582"/>
                      <a:pt x="244" y="578"/>
                    </a:cubicBezTo>
                    <a:cubicBezTo>
                      <a:pt x="243" y="576"/>
                      <a:pt x="243" y="575"/>
                      <a:pt x="244" y="573"/>
                    </a:cubicBezTo>
                    <a:cubicBezTo>
                      <a:pt x="246" y="572"/>
                      <a:pt x="246" y="571"/>
                      <a:pt x="246" y="569"/>
                    </a:cubicBezTo>
                    <a:cubicBezTo>
                      <a:pt x="246" y="568"/>
                      <a:pt x="246" y="566"/>
                      <a:pt x="246" y="564"/>
                    </a:cubicBezTo>
                    <a:cubicBezTo>
                      <a:pt x="246" y="560"/>
                      <a:pt x="246" y="560"/>
                      <a:pt x="250" y="558"/>
                    </a:cubicBezTo>
                    <a:cubicBezTo>
                      <a:pt x="253" y="556"/>
                      <a:pt x="255" y="554"/>
                      <a:pt x="259" y="553"/>
                    </a:cubicBezTo>
                    <a:cubicBezTo>
                      <a:pt x="261" y="552"/>
                      <a:pt x="265" y="554"/>
                      <a:pt x="267" y="553"/>
                    </a:cubicBezTo>
                    <a:cubicBezTo>
                      <a:pt x="269" y="552"/>
                      <a:pt x="269" y="549"/>
                      <a:pt x="271" y="549"/>
                    </a:cubicBezTo>
                    <a:cubicBezTo>
                      <a:pt x="273" y="548"/>
                      <a:pt x="275" y="550"/>
                      <a:pt x="277" y="548"/>
                    </a:cubicBezTo>
                    <a:cubicBezTo>
                      <a:pt x="279" y="546"/>
                      <a:pt x="280" y="543"/>
                      <a:pt x="281" y="541"/>
                    </a:cubicBezTo>
                    <a:cubicBezTo>
                      <a:pt x="282" y="540"/>
                      <a:pt x="282" y="538"/>
                      <a:pt x="283" y="537"/>
                    </a:cubicBezTo>
                    <a:cubicBezTo>
                      <a:pt x="283" y="537"/>
                      <a:pt x="284" y="536"/>
                      <a:pt x="285" y="536"/>
                    </a:cubicBezTo>
                    <a:cubicBezTo>
                      <a:pt x="286" y="534"/>
                      <a:pt x="287" y="532"/>
                      <a:pt x="287" y="531"/>
                    </a:cubicBezTo>
                    <a:cubicBezTo>
                      <a:pt x="287" y="529"/>
                      <a:pt x="287" y="527"/>
                      <a:pt x="289" y="525"/>
                    </a:cubicBezTo>
                    <a:cubicBezTo>
                      <a:pt x="290" y="524"/>
                      <a:pt x="292" y="524"/>
                      <a:pt x="294" y="525"/>
                    </a:cubicBezTo>
                    <a:cubicBezTo>
                      <a:pt x="298" y="526"/>
                      <a:pt x="302" y="524"/>
                      <a:pt x="306" y="524"/>
                    </a:cubicBezTo>
                    <a:cubicBezTo>
                      <a:pt x="308" y="524"/>
                      <a:pt x="310" y="525"/>
                      <a:pt x="312" y="524"/>
                    </a:cubicBezTo>
                    <a:cubicBezTo>
                      <a:pt x="314" y="524"/>
                      <a:pt x="316" y="523"/>
                      <a:pt x="318" y="522"/>
                    </a:cubicBezTo>
                    <a:cubicBezTo>
                      <a:pt x="321" y="520"/>
                      <a:pt x="323" y="518"/>
                      <a:pt x="325" y="515"/>
                    </a:cubicBezTo>
                    <a:cubicBezTo>
                      <a:pt x="327" y="513"/>
                      <a:pt x="329" y="514"/>
                      <a:pt x="331" y="512"/>
                    </a:cubicBezTo>
                    <a:cubicBezTo>
                      <a:pt x="332" y="511"/>
                      <a:pt x="331" y="510"/>
                      <a:pt x="332" y="509"/>
                    </a:cubicBezTo>
                    <a:cubicBezTo>
                      <a:pt x="333" y="508"/>
                      <a:pt x="333" y="508"/>
                      <a:pt x="334" y="507"/>
                    </a:cubicBezTo>
                    <a:cubicBezTo>
                      <a:pt x="334" y="506"/>
                      <a:pt x="334" y="505"/>
                      <a:pt x="335" y="505"/>
                    </a:cubicBezTo>
                    <a:cubicBezTo>
                      <a:pt x="336" y="503"/>
                      <a:pt x="337" y="502"/>
                      <a:pt x="338" y="500"/>
                    </a:cubicBezTo>
                    <a:cubicBezTo>
                      <a:pt x="341" y="496"/>
                      <a:pt x="341" y="490"/>
                      <a:pt x="342" y="485"/>
                    </a:cubicBezTo>
                    <a:cubicBezTo>
                      <a:pt x="342" y="483"/>
                      <a:pt x="342" y="481"/>
                      <a:pt x="342" y="480"/>
                    </a:cubicBezTo>
                    <a:cubicBezTo>
                      <a:pt x="341" y="479"/>
                      <a:pt x="339" y="478"/>
                      <a:pt x="340" y="476"/>
                    </a:cubicBezTo>
                    <a:cubicBezTo>
                      <a:pt x="340" y="474"/>
                      <a:pt x="343" y="472"/>
                      <a:pt x="342" y="469"/>
                    </a:cubicBezTo>
                    <a:cubicBezTo>
                      <a:pt x="341" y="467"/>
                      <a:pt x="340" y="468"/>
                      <a:pt x="339" y="466"/>
                    </a:cubicBezTo>
                    <a:cubicBezTo>
                      <a:pt x="339" y="465"/>
                      <a:pt x="340" y="463"/>
                      <a:pt x="340" y="462"/>
                    </a:cubicBezTo>
                    <a:cubicBezTo>
                      <a:pt x="341" y="461"/>
                      <a:pt x="341" y="459"/>
                      <a:pt x="342" y="458"/>
                    </a:cubicBezTo>
                    <a:cubicBezTo>
                      <a:pt x="343" y="457"/>
                      <a:pt x="344" y="454"/>
                      <a:pt x="345" y="454"/>
                    </a:cubicBezTo>
                    <a:cubicBezTo>
                      <a:pt x="346" y="453"/>
                      <a:pt x="348" y="454"/>
                      <a:pt x="349" y="453"/>
                    </a:cubicBezTo>
                    <a:cubicBezTo>
                      <a:pt x="350" y="452"/>
                      <a:pt x="349" y="450"/>
                      <a:pt x="349" y="449"/>
                    </a:cubicBezTo>
                    <a:cubicBezTo>
                      <a:pt x="349" y="448"/>
                      <a:pt x="350" y="446"/>
                      <a:pt x="351" y="446"/>
                    </a:cubicBezTo>
                    <a:cubicBezTo>
                      <a:pt x="352" y="445"/>
                      <a:pt x="353" y="445"/>
                      <a:pt x="353" y="443"/>
                    </a:cubicBezTo>
                    <a:cubicBezTo>
                      <a:pt x="354" y="442"/>
                      <a:pt x="354" y="441"/>
                      <a:pt x="354" y="440"/>
                    </a:cubicBezTo>
                    <a:cubicBezTo>
                      <a:pt x="354" y="439"/>
                      <a:pt x="355" y="438"/>
                      <a:pt x="355" y="437"/>
                    </a:cubicBezTo>
                    <a:cubicBezTo>
                      <a:pt x="354" y="434"/>
                      <a:pt x="352" y="432"/>
                      <a:pt x="353" y="429"/>
                    </a:cubicBezTo>
                    <a:cubicBezTo>
                      <a:pt x="353" y="428"/>
                      <a:pt x="355" y="428"/>
                      <a:pt x="356" y="426"/>
                    </a:cubicBezTo>
                    <a:cubicBezTo>
                      <a:pt x="356" y="426"/>
                      <a:pt x="356" y="425"/>
                      <a:pt x="356" y="424"/>
                    </a:cubicBezTo>
                    <a:cubicBezTo>
                      <a:pt x="356" y="423"/>
                      <a:pt x="357" y="422"/>
                      <a:pt x="357" y="422"/>
                    </a:cubicBezTo>
                    <a:cubicBezTo>
                      <a:pt x="360" y="416"/>
                      <a:pt x="355" y="409"/>
                      <a:pt x="360" y="404"/>
                    </a:cubicBezTo>
                    <a:cubicBezTo>
                      <a:pt x="363" y="402"/>
                      <a:pt x="365" y="399"/>
                      <a:pt x="364" y="396"/>
                    </a:cubicBezTo>
                    <a:cubicBezTo>
                      <a:pt x="362" y="393"/>
                      <a:pt x="360" y="390"/>
                      <a:pt x="360" y="387"/>
                    </a:cubicBezTo>
                    <a:cubicBezTo>
                      <a:pt x="359" y="384"/>
                      <a:pt x="361" y="381"/>
                      <a:pt x="361" y="377"/>
                    </a:cubicBezTo>
                    <a:cubicBezTo>
                      <a:pt x="361" y="375"/>
                      <a:pt x="362" y="371"/>
                      <a:pt x="361" y="369"/>
                    </a:cubicBezTo>
                    <a:cubicBezTo>
                      <a:pt x="360" y="367"/>
                      <a:pt x="359" y="367"/>
                      <a:pt x="360" y="364"/>
                    </a:cubicBezTo>
                    <a:cubicBezTo>
                      <a:pt x="361" y="362"/>
                      <a:pt x="362" y="361"/>
                      <a:pt x="362" y="359"/>
                    </a:cubicBezTo>
                    <a:cubicBezTo>
                      <a:pt x="363" y="356"/>
                      <a:pt x="363" y="353"/>
                      <a:pt x="362" y="350"/>
                    </a:cubicBezTo>
                    <a:cubicBezTo>
                      <a:pt x="361" y="349"/>
                      <a:pt x="360" y="347"/>
                      <a:pt x="359" y="345"/>
                    </a:cubicBezTo>
                    <a:cubicBezTo>
                      <a:pt x="358" y="344"/>
                      <a:pt x="358" y="342"/>
                      <a:pt x="358" y="340"/>
                    </a:cubicBezTo>
                    <a:cubicBezTo>
                      <a:pt x="357" y="337"/>
                      <a:pt x="354" y="334"/>
                      <a:pt x="350" y="334"/>
                    </a:cubicBezTo>
                    <a:cubicBezTo>
                      <a:pt x="347" y="333"/>
                      <a:pt x="344" y="335"/>
                      <a:pt x="341" y="332"/>
                    </a:cubicBezTo>
                    <a:cubicBezTo>
                      <a:pt x="341" y="331"/>
                      <a:pt x="341" y="331"/>
                      <a:pt x="341" y="331"/>
                    </a:cubicBezTo>
                    <a:cubicBezTo>
                      <a:pt x="340" y="331"/>
                      <a:pt x="340" y="332"/>
                      <a:pt x="339" y="332"/>
                    </a:cubicBezTo>
                    <a:cubicBezTo>
                      <a:pt x="336" y="334"/>
                      <a:pt x="335" y="333"/>
                      <a:pt x="331" y="331"/>
                    </a:cubicBezTo>
                    <a:close/>
                  </a:path>
                </a:pathLst>
              </a:custGeom>
              <a:pattFill prst="ltVert">
                <a:fgClr>
                  <a:schemeClr val="accent1"/>
                </a:fgClr>
                <a:bgClr>
                  <a:prstClr val="white"/>
                </a:bgClr>
              </a:pattFill>
              <a:ln w="7620" cap="rnd">
                <a:solidFill>
                  <a:srgbClr val="A5A5A5"/>
                </a:solidFill>
                <a:prstDash val="solid"/>
                <a:round/>
                <a:headEnd/>
                <a:tailEnd/>
              </a:ln>
            </p:spPr>
            <p:txBody>
              <a:bodyPr vert="horz" wrap="square" lIns="84406" tIns="42203" rIns="84406" bIns="42203" numCol="1" anchor="t" anchorCtr="0" compatLnSpc="1">
                <a:prstTxWarp prst="textNoShape">
                  <a:avLst/>
                </a:prstTxWarp>
              </a:bodyPr>
              <a:lstStyle/>
              <a:p>
                <a:endParaRPr lang="ja-JP" altLang="en-US" sz="1662" b="1">
                  <a:latin typeface="BIZ UDPゴシック" panose="020B0400000000000000" pitchFamily="50" charset="-128"/>
                  <a:ea typeface="BIZ UDPゴシック" panose="020B0400000000000000" pitchFamily="50" charset="-128"/>
                </a:endParaRPr>
              </a:p>
            </p:txBody>
          </p:sp>
          <p:grpSp>
            <p:nvGrpSpPr>
              <p:cNvPr id="199" name="グループ化 198">
                <a:extLst>
                  <a:ext uri="{FF2B5EF4-FFF2-40B4-BE49-F238E27FC236}">
                    <a16:creationId xmlns:a16="http://schemas.microsoft.com/office/drawing/2014/main" id="{9ADF7493-A9AA-4770-98CA-F64EA83DCAB2}"/>
                  </a:ext>
                </a:extLst>
              </p:cNvPr>
              <p:cNvGrpSpPr/>
              <p:nvPr/>
            </p:nvGrpSpPr>
            <p:grpSpPr>
              <a:xfrm>
                <a:off x="4156075" y="4219575"/>
                <a:ext cx="2254250" cy="2627313"/>
                <a:chOff x="4156075" y="4219575"/>
                <a:chExt cx="2254250" cy="2627313"/>
              </a:xfrm>
              <a:grpFill/>
            </p:grpSpPr>
            <p:sp>
              <p:nvSpPr>
                <p:cNvPr id="222" name="Freeform 87">
                  <a:extLst>
                    <a:ext uri="{FF2B5EF4-FFF2-40B4-BE49-F238E27FC236}">
                      <a16:creationId xmlns:a16="http://schemas.microsoft.com/office/drawing/2014/main" id="{74555C58-B7CD-415A-8315-CC231CA5FF41}"/>
                    </a:ext>
                  </a:extLst>
                </p:cNvPr>
                <p:cNvSpPr>
                  <a:spLocks/>
                </p:cNvSpPr>
                <p:nvPr/>
              </p:nvSpPr>
              <p:spPr bwMode="auto">
                <a:xfrm>
                  <a:off x="4194175" y="5018088"/>
                  <a:ext cx="130175" cy="160338"/>
                </a:xfrm>
                <a:custGeom>
                  <a:avLst/>
                  <a:gdLst>
                    <a:gd name="T0" fmla="*/ 28 w 82"/>
                    <a:gd name="T1" fmla="*/ 90 h 101"/>
                    <a:gd name="T2" fmla="*/ 56 w 82"/>
                    <a:gd name="T3" fmla="*/ 101 h 101"/>
                    <a:gd name="T4" fmla="*/ 82 w 82"/>
                    <a:gd name="T5" fmla="*/ 42 h 101"/>
                    <a:gd name="T6" fmla="*/ 33 w 82"/>
                    <a:gd name="T7" fmla="*/ 0 h 101"/>
                    <a:gd name="T8" fmla="*/ 0 w 82"/>
                    <a:gd name="T9" fmla="*/ 68 h 101"/>
                    <a:gd name="T10" fmla="*/ 30 w 82"/>
                    <a:gd name="T11" fmla="*/ 82 h 101"/>
                    <a:gd name="T12" fmla="*/ 28 w 82"/>
                    <a:gd name="T13" fmla="*/ 90 h 101"/>
                  </a:gdLst>
                  <a:ahLst/>
                  <a:cxnLst>
                    <a:cxn ang="0">
                      <a:pos x="T0" y="T1"/>
                    </a:cxn>
                    <a:cxn ang="0">
                      <a:pos x="T2" y="T3"/>
                    </a:cxn>
                    <a:cxn ang="0">
                      <a:pos x="T4" y="T5"/>
                    </a:cxn>
                    <a:cxn ang="0">
                      <a:pos x="T6" y="T7"/>
                    </a:cxn>
                    <a:cxn ang="0">
                      <a:pos x="T8" y="T9"/>
                    </a:cxn>
                    <a:cxn ang="0">
                      <a:pos x="T10" y="T11"/>
                    </a:cxn>
                    <a:cxn ang="0">
                      <a:pos x="T12" y="T13"/>
                    </a:cxn>
                  </a:cxnLst>
                  <a:rect l="0" t="0" r="r" b="b"/>
                  <a:pathLst>
                    <a:path w="82" h="101">
                      <a:moveTo>
                        <a:pt x="28" y="90"/>
                      </a:moveTo>
                      <a:lnTo>
                        <a:pt x="56" y="101"/>
                      </a:lnTo>
                      <a:lnTo>
                        <a:pt x="82" y="42"/>
                      </a:lnTo>
                      <a:lnTo>
                        <a:pt x="33" y="0"/>
                      </a:lnTo>
                      <a:lnTo>
                        <a:pt x="0" y="68"/>
                      </a:lnTo>
                      <a:lnTo>
                        <a:pt x="30" y="82"/>
                      </a:lnTo>
                      <a:lnTo>
                        <a:pt x="28" y="90"/>
                      </a:lnTo>
                      <a:close/>
                    </a:path>
                  </a:pathLst>
                </a:custGeom>
                <a:grpFill/>
                <a:ln w="7620" cap="rnd">
                  <a:solidFill>
                    <a:srgbClr val="A5A5A5"/>
                  </a:solidFill>
                  <a:prstDash val="solid"/>
                  <a:round/>
                  <a:headEnd/>
                  <a:tailEnd/>
                </a:ln>
              </p:spPr>
              <p:txBody>
                <a:bodyPr vert="horz" wrap="square" lIns="84406" tIns="42203" rIns="84406" bIns="42203" numCol="1" anchor="t" anchorCtr="0" compatLnSpc="1">
                  <a:prstTxWarp prst="textNoShape">
                    <a:avLst/>
                  </a:prstTxWarp>
                </a:bodyPr>
                <a:lstStyle/>
                <a:p>
                  <a:endParaRPr lang="ja-JP" altLang="en-US" sz="1662" b="1">
                    <a:latin typeface="BIZ UDPゴシック" panose="020B0400000000000000" pitchFamily="50" charset="-128"/>
                    <a:ea typeface="BIZ UDPゴシック" panose="020B0400000000000000" pitchFamily="50" charset="-128"/>
                  </a:endParaRPr>
                </a:p>
              </p:txBody>
            </p:sp>
            <p:sp>
              <p:nvSpPr>
                <p:cNvPr id="223" name="Freeform 88">
                  <a:extLst>
                    <a:ext uri="{FF2B5EF4-FFF2-40B4-BE49-F238E27FC236}">
                      <a16:creationId xmlns:a16="http://schemas.microsoft.com/office/drawing/2014/main" id="{9D1ACB2E-5194-4BB8-863F-D9C0D0F3231B}"/>
                    </a:ext>
                  </a:extLst>
                </p:cNvPr>
                <p:cNvSpPr>
                  <a:spLocks/>
                </p:cNvSpPr>
                <p:nvPr/>
              </p:nvSpPr>
              <p:spPr bwMode="auto">
                <a:xfrm>
                  <a:off x="4452938" y="5002213"/>
                  <a:ext cx="176212" cy="192088"/>
                </a:xfrm>
                <a:custGeom>
                  <a:avLst/>
                  <a:gdLst>
                    <a:gd name="T0" fmla="*/ 80 w 111"/>
                    <a:gd name="T1" fmla="*/ 0 h 121"/>
                    <a:gd name="T2" fmla="*/ 66 w 111"/>
                    <a:gd name="T3" fmla="*/ 26 h 121"/>
                    <a:gd name="T4" fmla="*/ 33 w 111"/>
                    <a:gd name="T5" fmla="*/ 17 h 121"/>
                    <a:gd name="T6" fmla="*/ 0 w 111"/>
                    <a:gd name="T7" fmla="*/ 78 h 121"/>
                    <a:gd name="T8" fmla="*/ 75 w 111"/>
                    <a:gd name="T9" fmla="*/ 121 h 121"/>
                    <a:gd name="T10" fmla="*/ 104 w 111"/>
                    <a:gd name="T11" fmla="*/ 69 h 121"/>
                    <a:gd name="T12" fmla="*/ 108 w 111"/>
                    <a:gd name="T13" fmla="*/ 66 h 121"/>
                    <a:gd name="T14" fmla="*/ 111 w 111"/>
                    <a:gd name="T15" fmla="*/ 12 h 121"/>
                    <a:gd name="T16" fmla="*/ 80 w 111"/>
                    <a:gd name="T1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121">
                      <a:moveTo>
                        <a:pt x="80" y="0"/>
                      </a:moveTo>
                      <a:lnTo>
                        <a:pt x="66" y="26"/>
                      </a:lnTo>
                      <a:lnTo>
                        <a:pt x="33" y="17"/>
                      </a:lnTo>
                      <a:lnTo>
                        <a:pt x="0" y="78"/>
                      </a:lnTo>
                      <a:lnTo>
                        <a:pt x="75" y="121"/>
                      </a:lnTo>
                      <a:lnTo>
                        <a:pt x="104" y="69"/>
                      </a:lnTo>
                      <a:lnTo>
                        <a:pt x="108" y="66"/>
                      </a:lnTo>
                      <a:lnTo>
                        <a:pt x="111" y="12"/>
                      </a:lnTo>
                      <a:lnTo>
                        <a:pt x="80" y="0"/>
                      </a:lnTo>
                      <a:close/>
                    </a:path>
                  </a:pathLst>
                </a:custGeom>
                <a:grpFill/>
                <a:ln w="7620" cap="rnd">
                  <a:solidFill>
                    <a:srgbClr val="A5A5A5"/>
                  </a:solidFill>
                  <a:prstDash val="solid"/>
                  <a:round/>
                  <a:headEnd/>
                  <a:tailEnd/>
                </a:ln>
              </p:spPr>
              <p:txBody>
                <a:bodyPr vert="horz" wrap="square" lIns="84406" tIns="42203" rIns="84406" bIns="42203" numCol="1" anchor="t" anchorCtr="0" compatLnSpc="1">
                  <a:prstTxWarp prst="textNoShape">
                    <a:avLst/>
                  </a:prstTxWarp>
                </a:bodyPr>
                <a:lstStyle/>
                <a:p>
                  <a:endParaRPr lang="ja-JP" altLang="en-US" sz="1662" b="1">
                    <a:latin typeface="BIZ UDPゴシック" panose="020B0400000000000000" pitchFamily="50" charset="-128"/>
                    <a:ea typeface="BIZ UDPゴシック" panose="020B0400000000000000" pitchFamily="50" charset="-128"/>
                  </a:endParaRPr>
                </a:p>
              </p:txBody>
            </p:sp>
            <p:sp>
              <p:nvSpPr>
                <p:cNvPr id="224" name="Freeform 89">
                  <a:extLst>
                    <a:ext uri="{FF2B5EF4-FFF2-40B4-BE49-F238E27FC236}">
                      <a16:creationId xmlns:a16="http://schemas.microsoft.com/office/drawing/2014/main" id="{F8EBD4C8-7956-4975-A7AB-768DB06E30DF}"/>
                    </a:ext>
                  </a:extLst>
                </p:cNvPr>
                <p:cNvSpPr>
                  <a:spLocks/>
                </p:cNvSpPr>
                <p:nvPr/>
              </p:nvSpPr>
              <p:spPr bwMode="auto">
                <a:xfrm>
                  <a:off x="4156075" y="4219575"/>
                  <a:ext cx="2254250" cy="2627313"/>
                </a:xfrm>
                <a:custGeom>
                  <a:avLst/>
                  <a:gdLst>
                    <a:gd name="T0" fmla="*/ 583 w 601"/>
                    <a:gd name="T1" fmla="*/ 290 h 701"/>
                    <a:gd name="T2" fmla="*/ 566 w 601"/>
                    <a:gd name="T3" fmla="*/ 261 h 701"/>
                    <a:gd name="T4" fmla="*/ 554 w 601"/>
                    <a:gd name="T5" fmla="*/ 243 h 701"/>
                    <a:gd name="T6" fmla="*/ 534 w 601"/>
                    <a:gd name="T7" fmla="*/ 233 h 701"/>
                    <a:gd name="T8" fmla="*/ 535 w 601"/>
                    <a:gd name="T9" fmla="*/ 193 h 701"/>
                    <a:gd name="T10" fmla="*/ 515 w 601"/>
                    <a:gd name="T11" fmla="*/ 206 h 701"/>
                    <a:gd name="T12" fmla="*/ 507 w 601"/>
                    <a:gd name="T13" fmla="*/ 212 h 701"/>
                    <a:gd name="T14" fmla="*/ 488 w 601"/>
                    <a:gd name="T15" fmla="*/ 212 h 701"/>
                    <a:gd name="T16" fmla="*/ 476 w 601"/>
                    <a:gd name="T17" fmla="*/ 192 h 701"/>
                    <a:gd name="T18" fmla="*/ 474 w 601"/>
                    <a:gd name="T19" fmla="*/ 169 h 701"/>
                    <a:gd name="T20" fmla="*/ 436 w 601"/>
                    <a:gd name="T21" fmla="*/ 165 h 701"/>
                    <a:gd name="T22" fmla="*/ 423 w 601"/>
                    <a:gd name="T23" fmla="*/ 145 h 701"/>
                    <a:gd name="T24" fmla="*/ 413 w 601"/>
                    <a:gd name="T25" fmla="*/ 126 h 701"/>
                    <a:gd name="T26" fmla="*/ 390 w 601"/>
                    <a:gd name="T27" fmla="*/ 86 h 701"/>
                    <a:gd name="T28" fmla="*/ 389 w 601"/>
                    <a:gd name="T29" fmla="*/ 60 h 701"/>
                    <a:gd name="T30" fmla="*/ 347 w 601"/>
                    <a:gd name="T31" fmla="*/ 81 h 701"/>
                    <a:gd name="T32" fmla="*/ 291 w 601"/>
                    <a:gd name="T33" fmla="*/ 55 h 701"/>
                    <a:gd name="T34" fmla="*/ 189 w 601"/>
                    <a:gd name="T35" fmla="*/ 17 h 701"/>
                    <a:gd name="T36" fmla="*/ 115 w 601"/>
                    <a:gd name="T37" fmla="*/ 2 h 701"/>
                    <a:gd name="T38" fmla="*/ 102 w 601"/>
                    <a:gd name="T39" fmla="*/ 32 h 701"/>
                    <a:gd name="T40" fmla="*/ 133 w 601"/>
                    <a:gd name="T41" fmla="*/ 72 h 701"/>
                    <a:gd name="T42" fmla="*/ 191 w 601"/>
                    <a:gd name="T43" fmla="*/ 62 h 701"/>
                    <a:gd name="T44" fmla="*/ 206 w 601"/>
                    <a:gd name="T45" fmla="*/ 94 h 701"/>
                    <a:gd name="T46" fmla="*/ 164 w 601"/>
                    <a:gd name="T47" fmla="*/ 126 h 701"/>
                    <a:gd name="T48" fmla="*/ 166 w 601"/>
                    <a:gd name="T49" fmla="*/ 166 h 701"/>
                    <a:gd name="T50" fmla="*/ 99 w 601"/>
                    <a:gd name="T51" fmla="*/ 85 h 701"/>
                    <a:gd name="T52" fmla="*/ 60 w 601"/>
                    <a:gd name="T53" fmla="*/ 148 h 701"/>
                    <a:gd name="T54" fmla="*/ 28 w 601"/>
                    <a:gd name="T55" fmla="*/ 188 h 701"/>
                    <a:gd name="T56" fmla="*/ 132 w 601"/>
                    <a:gd name="T57" fmla="*/ 231 h 701"/>
                    <a:gd name="T58" fmla="*/ 136 w 601"/>
                    <a:gd name="T59" fmla="*/ 278 h 701"/>
                    <a:gd name="T60" fmla="*/ 144 w 601"/>
                    <a:gd name="T61" fmla="*/ 306 h 701"/>
                    <a:gd name="T62" fmla="*/ 143 w 601"/>
                    <a:gd name="T63" fmla="*/ 321 h 701"/>
                    <a:gd name="T64" fmla="*/ 168 w 601"/>
                    <a:gd name="T65" fmla="*/ 329 h 701"/>
                    <a:gd name="T66" fmla="*/ 188 w 601"/>
                    <a:gd name="T67" fmla="*/ 348 h 701"/>
                    <a:gd name="T68" fmla="*/ 170 w 601"/>
                    <a:gd name="T69" fmla="*/ 370 h 701"/>
                    <a:gd name="T70" fmla="*/ 195 w 601"/>
                    <a:gd name="T71" fmla="*/ 401 h 701"/>
                    <a:gd name="T72" fmla="*/ 206 w 601"/>
                    <a:gd name="T73" fmla="*/ 431 h 701"/>
                    <a:gd name="T74" fmla="*/ 225 w 601"/>
                    <a:gd name="T75" fmla="*/ 503 h 701"/>
                    <a:gd name="T76" fmla="*/ 260 w 601"/>
                    <a:gd name="T77" fmla="*/ 574 h 701"/>
                    <a:gd name="T78" fmla="*/ 309 w 601"/>
                    <a:gd name="T79" fmla="*/ 621 h 701"/>
                    <a:gd name="T80" fmla="*/ 325 w 601"/>
                    <a:gd name="T81" fmla="*/ 686 h 701"/>
                    <a:gd name="T82" fmla="*/ 377 w 601"/>
                    <a:gd name="T83" fmla="*/ 693 h 701"/>
                    <a:gd name="T84" fmla="*/ 410 w 601"/>
                    <a:gd name="T85" fmla="*/ 644 h 701"/>
                    <a:gd name="T86" fmla="*/ 448 w 601"/>
                    <a:gd name="T87" fmla="*/ 595 h 701"/>
                    <a:gd name="T88" fmla="*/ 447 w 601"/>
                    <a:gd name="T89" fmla="*/ 554 h 701"/>
                    <a:gd name="T90" fmla="*/ 432 w 601"/>
                    <a:gd name="T91" fmla="*/ 508 h 701"/>
                    <a:gd name="T92" fmla="*/ 427 w 601"/>
                    <a:gd name="T93" fmla="*/ 471 h 701"/>
                    <a:gd name="T94" fmla="*/ 440 w 601"/>
                    <a:gd name="T95" fmla="*/ 414 h 701"/>
                    <a:gd name="T96" fmla="*/ 425 w 601"/>
                    <a:gd name="T97" fmla="*/ 381 h 701"/>
                    <a:gd name="T98" fmla="*/ 448 w 601"/>
                    <a:gd name="T99" fmla="*/ 382 h 701"/>
                    <a:gd name="T100" fmla="*/ 486 w 601"/>
                    <a:gd name="T101" fmla="*/ 357 h 701"/>
                    <a:gd name="T102" fmla="*/ 496 w 601"/>
                    <a:gd name="T103" fmla="*/ 320 h 701"/>
                    <a:gd name="T104" fmla="*/ 522 w 601"/>
                    <a:gd name="T105" fmla="*/ 336 h 701"/>
                    <a:gd name="T106" fmla="*/ 543 w 601"/>
                    <a:gd name="T107" fmla="*/ 379 h 701"/>
                    <a:gd name="T108" fmla="*/ 582 w 601"/>
                    <a:gd name="T109" fmla="*/ 382 h 701"/>
                    <a:gd name="T110" fmla="*/ 592 w 601"/>
                    <a:gd name="T111" fmla="*/ 353 h 701"/>
                    <a:gd name="T112" fmla="*/ 599 w 601"/>
                    <a:gd name="T113" fmla="*/ 306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1" h="701">
                      <a:moveTo>
                        <a:pt x="595" y="301"/>
                      </a:moveTo>
                      <a:cubicBezTo>
                        <a:pt x="594" y="300"/>
                        <a:pt x="592" y="300"/>
                        <a:pt x="591" y="299"/>
                      </a:cubicBezTo>
                      <a:cubicBezTo>
                        <a:pt x="590" y="299"/>
                        <a:pt x="590" y="297"/>
                        <a:pt x="589" y="296"/>
                      </a:cubicBezTo>
                      <a:cubicBezTo>
                        <a:pt x="588" y="295"/>
                        <a:pt x="587" y="294"/>
                        <a:pt x="586" y="294"/>
                      </a:cubicBezTo>
                      <a:cubicBezTo>
                        <a:pt x="585" y="294"/>
                        <a:pt x="584" y="295"/>
                        <a:pt x="583" y="295"/>
                      </a:cubicBezTo>
                      <a:cubicBezTo>
                        <a:pt x="581" y="295"/>
                        <a:pt x="579" y="292"/>
                        <a:pt x="580" y="290"/>
                      </a:cubicBezTo>
                      <a:cubicBezTo>
                        <a:pt x="581" y="290"/>
                        <a:pt x="582" y="291"/>
                        <a:pt x="583" y="290"/>
                      </a:cubicBezTo>
                      <a:cubicBezTo>
                        <a:pt x="582" y="289"/>
                        <a:pt x="581" y="286"/>
                        <a:pt x="580" y="285"/>
                      </a:cubicBezTo>
                      <a:cubicBezTo>
                        <a:pt x="578" y="283"/>
                        <a:pt x="577" y="281"/>
                        <a:pt x="580" y="280"/>
                      </a:cubicBezTo>
                      <a:cubicBezTo>
                        <a:pt x="582" y="279"/>
                        <a:pt x="585" y="278"/>
                        <a:pt x="581" y="276"/>
                      </a:cubicBezTo>
                      <a:cubicBezTo>
                        <a:pt x="579" y="276"/>
                        <a:pt x="578" y="276"/>
                        <a:pt x="577" y="274"/>
                      </a:cubicBezTo>
                      <a:cubicBezTo>
                        <a:pt x="576" y="273"/>
                        <a:pt x="576" y="272"/>
                        <a:pt x="575" y="271"/>
                      </a:cubicBezTo>
                      <a:cubicBezTo>
                        <a:pt x="573" y="269"/>
                        <a:pt x="571" y="268"/>
                        <a:pt x="570" y="265"/>
                      </a:cubicBezTo>
                      <a:cubicBezTo>
                        <a:pt x="569" y="263"/>
                        <a:pt x="568" y="262"/>
                        <a:pt x="566" y="261"/>
                      </a:cubicBezTo>
                      <a:cubicBezTo>
                        <a:pt x="564" y="260"/>
                        <a:pt x="562" y="259"/>
                        <a:pt x="560" y="258"/>
                      </a:cubicBezTo>
                      <a:cubicBezTo>
                        <a:pt x="558" y="258"/>
                        <a:pt x="557" y="257"/>
                        <a:pt x="557" y="254"/>
                      </a:cubicBezTo>
                      <a:cubicBezTo>
                        <a:pt x="559" y="253"/>
                        <a:pt x="561" y="254"/>
                        <a:pt x="562" y="252"/>
                      </a:cubicBezTo>
                      <a:cubicBezTo>
                        <a:pt x="563" y="250"/>
                        <a:pt x="562" y="248"/>
                        <a:pt x="561" y="247"/>
                      </a:cubicBezTo>
                      <a:cubicBezTo>
                        <a:pt x="560" y="247"/>
                        <a:pt x="558" y="247"/>
                        <a:pt x="558" y="246"/>
                      </a:cubicBezTo>
                      <a:cubicBezTo>
                        <a:pt x="557" y="245"/>
                        <a:pt x="557" y="244"/>
                        <a:pt x="556" y="244"/>
                      </a:cubicBezTo>
                      <a:cubicBezTo>
                        <a:pt x="556" y="243"/>
                        <a:pt x="555" y="242"/>
                        <a:pt x="554" y="243"/>
                      </a:cubicBezTo>
                      <a:cubicBezTo>
                        <a:pt x="553" y="243"/>
                        <a:pt x="553" y="244"/>
                        <a:pt x="553" y="245"/>
                      </a:cubicBezTo>
                      <a:cubicBezTo>
                        <a:pt x="551" y="246"/>
                        <a:pt x="550" y="245"/>
                        <a:pt x="550" y="243"/>
                      </a:cubicBezTo>
                      <a:cubicBezTo>
                        <a:pt x="550" y="241"/>
                        <a:pt x="552" y="240"/>
                        <a:pt x="552" y="239"/>
                      </a:cubicBezTo>
                      <a:cubicBezTo>
                        <a:pt x="552" y="236"/>
                        <a:pt x="549" y="237"/>
                        <a:pt x="547" y="237"/>
                      </a:cubicBezTo>
                      <a:cubicBezTo>
                        <a:pt x="545" y="237"/>
                        <a:pt x="544" y="237"/>
                        <a:pt x="543" y="234"/>
                      </a:cubicBezTo>
                      <a:cubicBezTo>
                        <a:pt x="542" y="233"/>
                        <a:pt x="537" y="236"/>
                        <a:pt x="535" y="236"/>
                      </a:cubicBezTo>
                      <a:cubicBezTo>
                        <a:pt x="534" y="236"/>
                        <a:pt x="534" y="235"/>
                        <a:pt x="534" y="233"/>
                      </a:cubicBezTo>
                      <a:cubicBezTo>
                        <a:pt x="535" y="230"/>
                        <a:pt x="534" y="227"/>
                        <a:pt x="534" y="224"/>
                      </a:cubicBezTo>
                      <a:cubicBezTo>
                        <a:pt x="534" y="223"/>
                        <a:pt x="535" y="222"/>
                        <a:pt x="535" y="220"/>
                      </a:cubicBezTo>
                      <a:cubicBezTo>
                        <a:pt x="535" y="218"/>
                        <a:pt x="536" y="219"/>
                        <a:pt x="537" y="218"/>
                      </a:cubicBezTo>
                      <a:cubicBezTo>
                        <a:pt x="539" y="216"/>
                        <a:pt x="538" y="214"/>
                        <a:pt x="538" y="211"/>
                      </a:cubicBezTo>
                      <a:cubicBezTo>
                        <a:pt x="538" y="209"/>
                        <a:pt x="538" y="207"/>
                        <a:pt x="539" y="205"/>
                      </a:cubicBezTo>
                      <a:cubicBezTo>
                        <a:pt x="539" y="202"/>
                        <a:pt x="539" y="201"/>
                        <a:pt x="538" y="199"/>
                      </a:cubicBezTo>
                      <a:cubicBezTo>
                        <a:pt x="537" y="197"/>
                        <a:pt x="536" y="195"/>
                        <a:pt x="535" y="193"/>
                      </a:cubicBezTo>
                      <a:cubicBezTo>
                        <a:pt x="534" y="192"/>
                        <a:pt x="534" y="192"/>
                        <a:pt x="534" y="191"/>
                      </a:cubicBezTo>
                      <a:cubicBezTo>
                        <a:pt x="532" y="191"/>
                        <a:pt x="530" y="191"/>
                        <a:pt x="528" y="191"/>
                      </a:cubicBezTo>
                      <a:cubicBezTo>
                        <a:pt x="525" y="191"/>
                        <a:pt x="523" y="192"/>
                        <a:pt x="520" y="192"/>
                      </a:cubicBezTo>
                      <a:cubicBezTo>
                        <a:pt x="519" y="192"/>
                        <a:pt x="516" y="191"/>
                        <a:pt x="514" y="192"/>
                      </a:cubicBezTo>
                      <a:cubicBezTo>
                        <a:pt x="513" y="193"/>
                        <a:pt x="514" y="198"/>
                        <a:pt x="515" y="199"/>
                      </a:cubicBezTo>
                      <a:cubicBezTo>
                        <a:pt x="515" y="200"/>
                        <a:pt x="515" y="201"/>
                        <a:pt x="515" y="202"/>
                      </a:cubicBezTo>
                      <a:cubicBezTo>
                        <a:pt x="515" y="203"/>
                        <a:pt x="514" y="204"/>
                        <a:pt x="515" y="206"/>
                      </a:cubicBezTo>
                      <a:cubicBezTo>
                        <a:pt x="516" y="207"/>
                        <a:pt x="517" y="206"/>
                        <a:pt x="517" y="208"/>
                      </a:cubicBezTo>
                      <a:cubicBezTo>
                        <a:pt x="517" y="209"/>
                        <a:pt x="517" y="210"/>
                        <a:pt x="517" y="211"/>
                      </a:cubicBezTo>
                      <a:cubicBezTo>
                        <a:pt x="517" y="212"/>
                        <a:pt x="517" y="213"/>
                        <a:pt x="516" y="214"/>
                      </a:cubicBezTo>
                      <a:cubicBezTo>
                        <a:pt x="516" y="214"/>
                        <a:pt x="514" y="214"/>
                        <a:pt x="514" y="214"/>
                      </a:cubicBezTo>
                      <a:cubicBezTo>
                        <a:pt x="513" y="213"/>
                        <a:pt x="513" y="213"/>
                        <a:pt x="513" y="212"/>
                      </a:cubicBezTo>
                      <a:cubicBezTo>
                        <a:pt x="512" y="212"/>
                        <a:pt x="513" y="212"/>
                        <a:pt x="512" y="212"/>
                      </a:cubicBezTo>
                      <a:cubicBezTo>
                        <a:pt x="510" y="211"/>
                        <a:pt x="509" y="212"/>
                        <a:pt x="507" y="212"/>
                      </a:cubicBezTo>
                      <a:cubicBezTo>
                        <a:pt x="507" y="213"/>
                        <a:pt x="507" y="214"/>
                        <a:pt x="506" y="216"/>
                      </a:cubicBezTo>
                      <a:cubicBezTo>
                        <a:pt x="505" y="216"/>
                        <a:pt x="502" y="217"/>
                        <a:pt x="501" y="215"/>
                      </a:cubicBezTo>
                      <a:cubicBezTo>
                        <a:pt x="500" y="214"/>
                        <a:pt x="502" y="213"/>
                        <a:pt x="499" y="214"/>
                      </a:cubicBezTo>
                      <a:cubicBezTo>
                        <a:pt x="498" y="214"/>
                        <a:pt x="498" y="214"/>
                        <a:pt x="497" y="214"/>
                      </a:cubicBezTo>
                      <a:cubicBezTo>
                        <a:pt x="497" y="212"/>
                        <a:pt x="496" y="212"/>
                        <a:pt x="494" y="212"/>
                      </a:cubicBezTo>
                      <a:cubicBezTo>
                        <a:pt x="492" y="212"/>
                        <a:pt x="492" y="213"/>
                        <a:pt x="491" y="215"/>
                      </a:cubicBezTo>
                      <a:cubicBezTo>
                        <a:pt x="489" y="216"/>
                        <a:pt x="491" y="212"/>
                        <a:pt x="488" y="212"/>
                      </a:cubicBezTo>
                      <a:cubicBezTo>
                        <a:pt x="487" y="212"/>
                        <a:pt x="487" y="213"/>
                        <a:pt x="486" y="212"/>
                      </a:cubicBezTo>
                      <a:cubicBezTo>
                        <a:pt x="485" y="212"/>
                        <a:pt x="484" y="211"/>
                        <a:pt x="484" y="210"/>
                      </a:cubicBezTo>
                      <a:cubicBezTo>
                        <a:pt x="484" y="209"/>
                        <a:pt x="485" y="207"/>
                        <a:pt x="484" y="205"/>
                      </a:cubicBezTo>
                      <a:cubicBezTo>
                        <a:pt x="484" y="204"/>
                        <a:pt x="482" y="204"/>
                        <a:pt x="481" y="204"/>
                      </a:cubicBezTo>
                      <a:cubicBezTo>
                        <a:pt x="479" y="204"/>
                        <a:pt x="479" y="203"/>
                        <a:pt x="478" y="203"/>
                      </a:cubicBezTo>
                      <a:cubicBezTo>
                        <a:pt x="475" y="202"/>
                        <a:pt x="472" y="204"/>
                        <a:pt x="472" y="200"/>
                      </a:cubicBezTo>
                      <a:cubicBezTo>
                        <a:pt x="472" y="197"/>
                        <a:pt x="474" y="194"/>
                        <a:pt x="476" y="192"/>
                      </a:cubicBezTo>
                      <a:cubicBezTo>
                        <a:pt x="477" y="191"/>
                        <a:pt x="477" y="190"/>
                        <a:pt x="477" y="188"/>
                      </a:cubicBezTo>
                      <a:cubicBezTo>
                        <a:pt x="476" y="186"/>
                        <a:pt x="474" y="186"/>
                        <a:pt x="473" y="185"/>
                      </a:cubicBezTo>
                      <a:cubicBezTo>
                        <a:pt x="472" y="184"/>
                        <a:pt x="472" y="183"/>
                        <a:pt x="472" y="183"/>
                      </a:cubicBezTo>
                      <a:cubicBezTo>
                        <a:pt x="472" y="181"/>
                        <a:pt x="473" y="180"/>
                        <a:pt x="473" y="179"/>
                      </a:cubicBezTo>
                      <a:cubicBezTo>
                        <a:pt x="473" y="178"/>
                        <a:pt x="472" y="177"/>
                        <a:pt x="473" y="176"/>
                      </a:cubicBezTo>
                      <a:cubicBezTo>
                        <a:pt x="473" y="174"/>
                        <a:pt x="475" y="174"/>
                        <a:pt x="475" y="173"/>
                      </a:cubicBezTo>
                      <a:cubicBezTo>
                        <a:pt x="475" y="172"/>
                        <a:pt x="474" y="170"/>
                        <a:pt x="474" y="169"/>
                      </a:cubicBezTo>
                      <a:cubicBezTo>
                        <a:pt x="473" y="168"/>
                        <a:pt x="472" y="168"/>
                        <a:pt x="470" y="168"/>
                      </a:cubicBezTo>
                      <a:cubicBezTo>
                        <a:pt x="469" y="168"/>
                        <a:pt x="467" y="169"/>
                        <a:pt x="465" y="169"/>
                      </a:cubicBezTo>
                      <a:cubicBezTo>
                        <a:pt x="463" y="169"/>
                        <a:pt x="462" y="170"/>
                        <a:pt x="460" y="170"/>
                      </a:cubicBezTo>
                      <a:cubicBezTo>
                        <a:pt x="458" y="170"/>
                        <a:pt x="456" y="170"/>
                        <a:pt x="454" y="170"/>
                      </a:cubicBezTo>
                      <a:cubicBezTo>
                        <a:pt x="449" y="170"/>
                        <a:pt x="444" y="169"/>
                        <a:pt x="440" y="169"/>
                      </a:cubicBezTo>
                      <a:cubicBezTo>
                        <a:pt x="438" y="169"/>
                        <a:pt x="438" y="170"/>
                        <a:pt x="437" y="168"/>
                      </a:cubicBezTo>
                      <a:cubicBezTo>
                        <a:pt x="437" y="167"/>
                        <a:pt x="437" y="166"/>
                        <a:pt x="436" y="165"/>
                      </a:cubicBezTo>
                      <a:cubicBezTo>
                        <a:pt x="436" y="165"/>
                        <a:pt x="436" y="163"/>
                        <a:pt x="436" y="163"/>
                      </a:cubicBezTo>
                      <a:cubicBezTo>
                        <a:pt x="436" y="161"/>
                        <a:pt x="435" y="162"/>
                        <a:pt x="434" y="162"/>
                      </a:cubicBezTo>
                      <a:cubicBezTo>
                        <a:pt x="432" y="161"/>
                        <a:pt x="433" y="159"/>
                        <a:pt x="432" y="157"/>
                      </a:cubicBezTo>
                      <a:cubicBezTo>
                        <a:pt x="432" y="156"/>
                        <a:pt x="429" y="153"/>
                        <a:pt x="432" y="153"/>
                      </a:cubicBezTo>
                      <a:cubicBezTo>
                        <a:pt x="432" y="151"/>
                        <a:pt x="432" y="149"/>
                        <a:pt x="432" y="147"/>
                      </a:cubicBezTo>
                      <a:cubicBezTo>
                        <a:pt x="431" y="144"/>
                        <a:pt x="428" y="145"/>
                        <a:pt x="426" y="146"/>
                      </a:cubicBezTo>
                      <a:cubicBezTo>
                        <a:pt x="425" y="146"/>
                        <a:pt x="424" y="146"/>
                        <a:pt x="423" y="145"/>
                      </a:cubicBezTo>
                      <a:cubicBezTo>
                        <a:pt x="422" y="144"/>
                        <a:pt x="421" y="143"/>
                        <a:pt x="421" y="142"/>
                      </a:cubicBezTo>
                      <a:cubicBezTo>
                        <a:pt x="420" y="141"/>
                        <a:pt x="420" y="139"/>
                        <a:pt x="419" y="137"/>
                      </a:cubicBezTo>
                      <a:cubicBezTo>
                        <a:pt x="419" y="136"/>
                        <a:pt x="418" y="136"/>
                        <a:pt x="418" y="134"/>
                      </a:cubicBezTo>
                      <a:cubicBezTo>
                        <a:pt x="418" y="133"/>
                        <a:pt x="419" y="132"/>
                        <a:pt x="419" y="130"/>
                      </a:cubicBezTo>
                      <a:cubicBezTo>
                        <a:pt x="419" y="130"/>
                        <a:pt x="419" y="128"/>
                        <a:pt x="419" y="128"/>
                      </a:cubicBezTo>
                      <a:cubicBezTo>
                        <a:pt x="419" y="126"/>
                        <a:pt x="420" y="126"/>
                        <a:pt x="418" y="126"/>
                      </a:cubicBezTo>
                      <a:cubicBezTo>
                        <a:pt x="417" y="126"/>
                        <a:pt x="415" y="127"/>
                        <a:pt x="413" y="126"/>
                      </a:cubicBezTo>
                      <a:cubicBezTo>
                        <a:pt x="410" y="126"/>
                        <a:pt x="406" y="126"/>
                        <a:pt x="403" y="126"/>
                      </a:cubicBezTo>
                      <a:cubicBezTo>
                        <a:pt x="400" y="126"/>
                        <a:pt x="398" y="126"/>
                        <a:pt x="396" y="126"/>
                      </a:cubicBezTo>
                      <a:cubicBezTo>
                        <a:pt x="395" y="126"/>
                        <a:pt x="390" y="127"/>
                        <a:pt x="389" y="126"/>
                      </a:cubicBezTo>
                      <a:cubicBezTo>
                        <a:pt x="388" y="124"/>
                        <a:pt x="390" y="118"/>
                        <a:pt x="390" y="117"/>
                      </a:cubicBezTo>
                      <a:cubicBezTo>
                        <a:pt x="390" y="113"/>
                        <a:pt x="389" y="110"/>
                        <a:pt x="389" y="107"/>
                      </a:cubicBezTo>
                      <a:cubicBezTo>
                        <a:pt x="388" y="101"/>
                        <a:pt x="389" y="96"/>
                        <a:pt x="389" y="91"/>
                      </a:cubicBezTo>
                      <a:cubicBezTo>
                        <a:pt x="391" y="91"/>
                        <a:pt x="391" y="87"/>
                        <a:pt x="390" y="86"/>
                      </a:cubicBezTo>
                      <a:cubicBezTo>
                        <a:pt x="390" y="84"/>
                        <a:pt x="388" y="84"/>
                        <a:pt x="387" y="84"/>
                      </a:cubicBezTo>
                      <a:cubicBezTo>
                        <a:pt x="386" y="84"/>
                        <a:pt x="386" y="84"/>
                        <a:pt x="385" y="83"/>
                      </a:cubicBezTo>
                      <a:cubicBezTo>
                        <a:pt x="385" y="81"/>
                        <a:pt x="385" y="77"/>
                        <a:pt x="385" y="75"/>
                      </a:cubicBezTo>
                      <a:cubicBezTo>
                        <a:pt x="385" y="74"/>
                        <a:pt x="385" y="74"/>
                        <a:pt x="387" y="74"/>
                      </a:cubicBezTo>
                      <a:cubicBezTo>
                        <a:pt x="388" y="74"/>
                        <a:pt x="389" y="74"/>
                        <a:pt x="390" y="73"/>
                      </a:cubicBezTo>
                      <a:cubicBezTo>
                        <a:pt x="390" y="70"/>
                        <a:pt x="389" y="68"/>
                        <a:pt x="390" y="65"/>
                      </a:cubicBezTo>
                      <a:cubicBezTo>
                        <a:pt x="391" y="63"/>
                        <a:pt x="390" y="62"/>
                        <a:pt x="389" y="60"/>
                      </a:cubicBezTo>
                      <a:cubicBezTo>
                        <a:pt x="389" y="59"/>
                        <a:pt x="388" y="58"/>
                        <a:pt x="388" y="58"/>
                      </a:cubicBezTo>
                      <a:cubicBezTo>
                        <a:pt x="388" y="57"/>
                        <a:pt x="388" y="57"/>
                        <a:pt x="388" y="57"/>
                      </a:cubicBezTo>
                      <a:cubicBezTo>
                        <a:pt x="386" y="58"/>
                        <a:pt x="385" y="59"/>
                        <a:pt x="383" y="60"/>
                      </a:cubicBezTo>
                      <a:cubicBezTo>
                        <a:pt x="381" y="61"/>
                        <a:pt x="378" y="63"/>
                        <a:pt x="376" y="64"/>
                      </a:cubicBezTo>
                      <a:cubicBezTo>
                        <a:pt x="374" y="65"/>
                        <a:pt x="372" y="67"/>
                        <a:pt x="370" y="68"/>
                      </a:cubicBezTo>
                      <a:cubicBezTo>
                        <a:pt x="365" y="71"/>
                        <a:pt x="361" y="75"/>
                        <a:pt x="356" y="77"/>
                      </a:cubicBezTo>
                      <a:cubicBezTo>
                        <a:pt x="352" y="78"/>
                        <a:pt x="350" y="80"/>
                        <a:pt x="347" y="81"/>
                      </a:cubicBezTo>
                      <a:cubicBezTo>
                        <a:pt x="345" y="82"/>
                        <a:pt x="343" y="83"/>
                        <a:pt x="341" y="84"/>
                      </a:cubicBezTo>
                      <a:cubicBezTo>
                        <a:pt x="340" y="85"/>
                        <a:pt x="338" y="86"/>
                        <a:pt x="336" y="87"/>
                      </a:cubicBezTo>
                      <a:cubicBezTo>
                        <a:pt x="335" y="87"/>
                        <a:pt x="334" y="87"/>
                        <a:pt x="333" y="87"/>
                      </a:cubicBezTo>
                      <a:cubicBezTo>
                        <a:pt x="331" y="88"/>
                        <a:pt x="330" y="88"/>
                        <a:pt x="327" y="88"/>
                      </a:cubicBezTo>
                      <a:cubicBezTo>
                        <a:pt x="316" y="88"/>
                        <a:pt x="314" y="79"/>
                        <a:pt x="311" y="70"/>
                      </a:cubicBezTo>
                      <a:cubicBezTo>
                        <a:pt x="310" y="66"/>
                        <a:pt x="308" y="62"/>
                        <a:pt x="303" y="59"/>
                      </a:cubicBezTo>
                      <a:cubicBezTo>
                        <a:pt x="300" y="57"/>
                        <a:pt x="296" y="56"/>
                        <a:pt x="291" y="55"/>
                      </a:cubicBezTo>
                      <a:cubicBezTo>
                        <a:pt x="286" y="53"/>
                        <a:pt x="281" y="51"/>
                        <a:pt x="275" y="50"/>
                      </a:cubicBezTo>
                      <a:cubicBezTo>
                        <a:pt x="270" y="49"/>
                        <a:pt x="266" y="49"/>
                        <a:pt x="261" y="46"/>
                      </a:cubicBezTo>
                      <a:cubicBezTo>
                        <a:pt x="256" y="43"/>
                        <a:pt x="251" y="43"/>
                        <a:pt x="246" y="41"/>
                      </a:cubicBezTo>
                      <a:cubicBezTo>
                        <a:pt x="241" y="40"/>
                        <a:pt x="237" y="35"/>
                        <a:pt x="232" y="33"/>
                      </a:cubicBezTo>
                      <a:cubicBezTo>
                        <a:pt x="227" y="32"/>
                        <a:pt x="223" y="29"/>
                        <a:pt x="219" y="28"/>
                      </a:cubicBezTo>
                      <a:cubicBezTo>
                        <a:pt x="213" y="27"/>
                        <a:pt x="208" y="25"/>
                        <a:pt x="203" y="23"/>
                      </a:cubicBezTo>
                      <a:cubicBezTo>
                        <a:pt x="199" y="21"/>
                        <a:pt x="194" y="19"/>
                        <a:pt x="189" y="17"/>
                      </a:cubicBezTo>
                      <a:cubicBezTo>
                        <a:pt x="186" y="16"/>
                        <a:pt x="184" y="16"/>
                        <a:pt x="182" y="15"/>
                      </a:cubicBezTo>
                      <a:cubicBezTo>
                        <a:pt x="179" y="13"/>
                        <a:pt x="176" y="12"/>
                        <a:pt x="173" y="11"/>
                      </a:cubicBezTo>
                      <a:cubicBezTo>
                        <a:pt x="168" y="9"/>
                        <a:pt x="162" y="9"/>
                        <a:pt x="157" y="7"/>
                      </a:cubicBezTo>
                      <a:cubicBezTo>
                        <a:pt x="154" y="6"/>
                        <a:pt x="152" y="5"/>
                        <a:pt x="150" y="4"/>
                      </a:cubicBezTo>
                      <a:cubicBezTo>
                        <a:pt x="147" y="2"/>
                        <a:pt x="145" y="2"/>
                        <a:pt x="142" y="2"/>
                      </a:cubicBezTo>
                      <a:cubicBezTo>
                        <a:pt x="137" y="1"/>
                        <a:pt x="132" y="0"/>
                        <a:pt x="127" y="1"/>
                      </a:cubicBezTo>
                      <a:cubicBezTo>
                        <a:pt x="123" y="1"/>
                        <a:pt x="119" y="2"/>
                        <a:pt x="115" y="2"/>
                      </a:cubicBezTo>
                      <a:cubicBezTo>
                        <a:pt x="115" y="4"/>
                        <a:pt x="115" y="5"/>
                        <a:pt x="115" y="6"/>
                      </a:cubicBezTo>
                      <a:cubicBezTo>
                        <a:pt x="116" y="10"/>
                        <a:pt x="115" y="11"/>
                        <a:pt x="113" y="15"/>
                      </a:cubicBezTo>
                      <a:cubicBezTo>
                        <a:pt x="122" y="19"/>
                        <a:pt x="131" y="22"/>
                        <a:pt x="140" y="26"/>
                      </a:cubicBezTo>
                      <a:cubicBezTo>
                        <a:pt x="143" y="27"/>
                        <a:pt x="145" y="26"/>
                        <a:pt x="144" y="30"/>
                      </a:cubicBezTo>
                      <a:cubicBezTo>
                        <a:pt x="143" y="34"/>
                        <a:pt x="143" y="40"/>
                        <a:pt x="140" y="42"/>
                      </a:cubicBezTo>
                      <a:cubicBezTo>
                        <a:pt x="135" y="46"/>
                        <a:pt x="121" y="38"/>
                        <a:pt x="116" y="36"/>
                      </a:cubicBezTo>
                      <a:cubicBezTo>
                        <a:pt x="111" y="35"/>
                        <a:pt x="107" y="33"/>
                        <a:pt x="102" y="32"/>
                      </a:cubicBezTo>
                      <a:cubicBezTo>
                        <a:pt x="99" y="31"/>
                        <a:pt x="102" y="27"/>
                        <a:pt x="103" y="25"/>
                      </a:cubicBezTo>
                      <a:cubicBezTo>
                        <a:pt x="92" y="22"/>
                        <a:pt x="81" y="18"/>
                        <a:pt x="70" y="15"/>
                      </a:cubicBezTo>
                      <a:cubicBezTo>
                        <a:pt x="71" y="23"/>
                        <a:pt x="72" y="31"/>
                        <a:pt x="73" y="40"/>
                      </a:cubicBezTo>
                      <a:cubicBezTo>
                        <a:pt x="74" y="42"/>
                        <a:pt x="74" y="60"/>
                        <a:pt x="77" y="61"/>
                      </a:cubicBezTo>
                      <a:cubicBezTo>
                        <a:pt x="84" y="65"/>
                        <a:pt x="92" y="68"/>
                        <a:pt x="100" y="72"/>
                      </a:cubicBezTo>
                      <a:cubicBezTo>
                        <a:pt x="106" y="75"/>
                        <a:pt x="112" y="80"/>
                        <a:pt x="118" y="78"/>
                      </a:cubicBezTo>
                      <a:cubicBezTo>
                        <a:pt x="123" y="76"/>
                        <a:pt x="128" y="74"/>
                        <a:pt x="133" y="72"/>
                      </a:cubicBezTo>
                      <a:cubicBezTo>
                        <a:pt x="135" y="71"/>
                        <a:pt x="134" y="77"/>
                        <a:pt x="137" y="76"/>
                      </a:cubicBezTo>
                      <a:cubicBezTo>
                        <a:pt x="142" y="74"/>
                        <a:pt x="146" y="72"/>
                        <a:pt x="150" y="70"/>
                      </a:cubicBezTo>
                      <a:cubicBezTo>
                        <a:pt x="153" y="69"/>
                        <a:pt x="157" y="66"/>
                        <a:pt x="160" y="66"/>
                      </a:cubicBezTo>
                      <a:cubicBezTo>
                        <a:pt x="163" y="66"/>
                        <a:pt x="168" y="68"/>
                        <a:pt x="171" y="69"/>
                      </a:cubicBezTo>
                      <a:cubicBezTo>
                        <a:pt x="175" y="70"/>
                        <a:pt x="180" y="72"/>
                        <a:pt x="184" y="73"/>
                      </a:cubicBezTo>
                      <a:cubicBezTo>
                        <a:pt x="190" y="75"/>
                        <a:pt x="186" y="56"/>
                        <a:pt x="186" y="54"/>
                      </a:cubicBezTo>
                      <a:cubicBezTo>
                        <a:pt x="192" y="54"/>
                        <a:pt x="190" y="57"/>
                        <a:pt x="191" y="62"/>
                      </a:cubicBezTo>
                      <a:cubicBezTo>
                        <a:pt x="191" y="66"/>
                        <a:pt x="197" y="66"/>
                        <a:pt x="197" y="68"/>
                      </a:cubicBezTo>
                      <a:cubicBezTo>
                        <a:pt x="197" y="73"/>
                        <a:pt x="200" y="85"/>
                        <a:pt x="192" y="83"/>
                      </a:cubicBezTo>
                      <a:cubicBezTo>
                        <a:pt x="184" y="80"/>
                        <a:pt x="175" y="77"/>
                        <a:pt x="166" y="74"/>
                      </a:cubicBezTo>
                      <a:cubicBezTo>
                        <a:pt x="161" y="73"/>
                        <a:pt x="156" y="83"/>
                        <a:pt x="153" y="86"/>
                      </a:cubicBezTo>
                      <a:cubicBezTo>
                        <a:pt x="169" y="91"/>
                        <a:pt x="184" y="95"/>
                        <a:pt x="200" y="100"/>
                      </a:cubicBezTo>
                      <a:cubicBezTo>
                        <a:pt x="199" y="98"/>
                        <a:pt x="198" y="97"/>
                        <a:pt x="197" y="95"/>
                      </a:cubicBezTo>
                      <a:cubicBezTo>
                        <a:pt x="202" y="93"/>
                        <a:pt x="202" y="92"/>
                        <a:pt x="206" y="94"/>
                      </a:cubicBezTo>
                      <a:cubicBezTo>
                        <a:pt x="208" y="96"/>
                        <a:pt x="208" y="100"/>
                        <a:pt x="206" y="102"/>
                      </a:cubicBezTo>
                      <a:cubicBezTo>
                        <a:pt x="206" y="103"/>
                        <a:pt x="201" y="109"/>
                        <a:pt x="199" y="106"/>
                      </a:cubicBezTo>
                      <a:cubicBezTo>
                        <a:pt x="197" y="102"/>
                        <a:pt x="196" y="102"/>
                        <a:pt x="192" y="101"/>
                      </a:cubicBezTo>
                      <a:cubicBezTo>
                        <a:pt x="188" y="100"/>
                        <a:pt x="186" y="98"/>
                        <a:pt x="182" y="100"/>
                      </a:cubicBezTo>
                      <a:cubicBezTo>
                        <a:pt x="179" y="103"/>
                        <a:pt x="178" y="103"/>
                        <a:pt x="174" y="103"/>
                      </a:cubicBezTo>
                      <a:cubicBezTo>
                        <a:pt x="167" y="102"/>
                        <a:pt x="162" y="100"/>
                        <a:pt x="155" y="99"/>
                      </a:cubicBezTo>
                      <a:cubicBezTo>
                        <a:pt x="156" y="103"/>
                        <a:pt x="158" y="126"/>
                        <a:pt x="164" y="126"/>
                      </a:cubicBezTo>
                      <a:cubicBezTo>
                        <a:pt x="169" y="126"/>
                        <a:pt x="175" y="125"/>
                        <a:pt x="179" y="129"/>
                      </a:cubicBezTo>
                      <a:cubicBezTo>
                        <a:pt x="182" y="131"/>
                        <a:pt x="178" y="139"/>
                        <a:pt x="177" y="141"/>
                      </a:cubicBezTo>
                      <a:cubicBezTo>
                        <a:pt x="174" y="139"/>
                        <a:pt x="173" y="138"/>
                        <a:pt x="173" y="134"/>
                      </a:cubicBezTo>
                      <a:cubicBezTo>
                        <a:pt x="173" y="130"/>
                        <a:pt x="174" y="129"/>
                        <a:pt x="169" y="129"/>
                      </a:cubicBezTo>
                      <a:cubicBezTo>
                        <a:pt x="163" y="129"/>
                        <a:pt x="160" y="131"/>
                        <a:pt x="159" y="137"/>
                      </a:cubicBezTo>
                      <a:cubicBezTo>
                        <a:pt x="157" y="144"/>
                        <a:pt x="156" y="151"/>
                        <a:pt x="154" y="159"/>
                      </a:cubicBezTo>
                      <a:cubicBezTo>
                        <a:pt x="153" y="162"/>
                        <a:pt x="164" y="165"/>
                        <a:pt x="166" y="166"/>
                      </a:cubicBezTo>
                      <a:cubicBezTo>
                        <a:pt x="165" y="168"/>
                        <a:pt x="164" y="173"/>
                        <a:pt x="162" y="172"/>
                      </a:cubicBezTo>
                      <a:cubicBezTo>
                        <a:pt x="158" y="170"/>
                        <a:pt x="154" y="169"/>
                        <a:pt x="150" y="167"/>
                      </a:cubicBezTo>
                      <a:cubicBezTo>
                        <a:pt x="145" y="166"/>
                        <a:pt x="140" y="166"/>
                        <a:pt x="139" y="161"/>
                      </a:cubicBezTo>
                      <a:cubicBezTo>
                        <a:pt x="136" y="144"/>
                        <a:pt x="133" y="127"/>
                        <a:pt x="129" y="110"/>
                      </a:cubicBezTo>
                      <a:cubicBezTo>
                        <a:pt x="128" y="105"/>
                        <a:pt x="129" y="101"/>
                        <a:pt x="125" y="101"/>
                      </a:cubicBezTo>
                      <a:cubicBezTo>
                        <a:pt x="122" y="101"/>
                        <a:pt x="105" y="103"/>
                        <a:pt x="104" y="101"/>
                      </a:cubicBezTo>
                      <a:cubicBezTo>
                        <a:pt x="103" y="95"/>
                        <a:pt x="105" y="87"/>
                        <a:pt x="99" y="85"/>
                      </a:cubicBezTo>
                      <a:cubicBezTo>
                        <a:pt x="92" y="82"/>
                        <a:pt x="85" y="79"/>
                        <a:pt x="78" y="75"/>
                      </a:cubicBezTo>
                      <a:cubicBezTo>
                        <a:pt x="80" y="89"/>
                        <a:pt x="82" y="102"/>
                        <a:pt x="84" y="115"/>
                      </a:cubicBezTo>
                      <a:cubicBezTo>
                        <a:pt x="85" y="125"/>
                        <a:pt x="87" y="136"/>
                        <a:pt x="88" y="146"/>
                      </a:cubicBezTo>
                      <a:cubicBezTo>
                        <a:pt x="89" y="149"/>
                        <a:pt x="90" y="149"/>
                        <a:pt x="87" y="150"/>
                      </a:cubicBezTo>
                      <a:cubicBezTo>
                        <a:pt x="82" y="151"/>
                        <a:pt x="77" y="151"/>
                        <a:pt x="71" y="152"/>
                      </a:cubicBezTo>
                      <a:cubicBezTo>
                        <a:pt x="71" y="152"/>
                        <a:pt x="61" y="154"/>
                        <a:pt x="61" y="154"/>
                      </a:cubicBezTo>
                      <a:cubicBezTo>
                        <a:pt x="61" y="152"/>
                        <a:pt x="61" y="150"/>
                        <a:pt x="60" y="148"/>
                      </a:cubicBezTo>
                      <a:cubicBezTo>
                        <a:pt x="58" y="137"/>
                        <a:pt x="57" y="127"/>
                        <a:pt x="55" y="117"/>
                      </a:cubicBezTo>
                      <a:cubicBezTo>
                        <a:pt x="51" y="97"/>
                        <a:pt x="48" y="78"/>
                        <a:pt x="45" y="59"/>
                      </a:cubicBezTo>
                      <a:cubicBezTo>
                        <a:pt x="44" y="58"/>
                        <a:pt x="39" y="56"/>
                        <a:pt x="39" y="56"/>
                      </a:cubicBezTo>
                      <a:cubicBezTo>
                        <a:pt x="34" y="53"/>
                        <a:pt x="29" y="50"/>
                        <a:pt x="24" y="47"/>
                      </a:cubicBezTo>
                      <a:cubicBezTo>
                        <a:pt x="16" y="43"/>
                        <a:pt x="8" y="39"/>
                        <a:pt x="0" y="34"/>
                      </a:cubicBezTo>
                      <a:cubicBezTo>
                        <a:pt x="9" y="82"/>
                        <a:pt x="17" y="130"/>
                        <a:pt x="26" y="178"/>
                      </a:cubicBezTo>
                      <a:cubicBezTo>
                        <a:pt x="26" y="179"/>
                        <a:pt x="27" y="188"/>
                        <a:pt x="28" y="188"/>
                      </a:cubicBezTo>
                      <a:cubicBezTo>
                        <a:pt x="37" y="188"/>
                        <a:pt x="45" y="188"/>
                        <a:pt x="54" y="188"/>
                      </a:cubicBezTo>
                      <a:cubicBezTo>
                        <a:pt x="66" y="188"/>
                        <a:pt x="77" y="189"/>
                        <a:pt x="89" y="189"/>
                      </a:cubicBezTo>
                      <a:cubicBezTo>
                        <a:pt x="96" y="189"/>
                        <a:pt x="102" y="191"/>
                        <a:pt x="108" y="192"/>
                      </a:cubicBezTo>
                      <a:cubicBezTo>
                        <a:pt x="117" y="195"/>
                        <a:pt x="126" y="198"/>
                        <a:pt x="135" y="201"/>
                      </a:cubicBezTo>
                      <a:cubicBezTo>
                        <a:pt x="140" y="203"/>
                        <a:pt x="139" y="203"/>
                        <a:pt x="138" y="208"/>
                      </a:cubicBezTo>
                      <a:cubicBezTo>
                        <a:pt x="137" y="211"/>
                        <a:pt x="134" y="220"/>
                        <a:pt x="136" y="221"/>
                      </a:cubicBezTo>
                      <a:cubicBezTo>
                        <a:pt x="139" y="223"/>
                        <a:pt x="132" y="229"/>
                        <a:pt x="132" y="231"/>
                      </a:cubicBezTo>
                      <a:cubicBezTo>
                        <a:pt x="132" y="234"/>
                        <a:pt x="132" y="235"/>
                        <a:pt x="131" y="237"/>
                      </a:cubicBezTo>
                      <a:cubicBezTo>
                        <a:pt x="126" y="247"/>
                        <a:pt x="121" y="256"/>
                        <a:pt x="116" y="266"/>
                      </a:cubicBezTo>
                      <a:cubicBezTo>
                        <a:pt x="117" y="266"/>
                        <a:pt x="118" y="266"/>
                        <a:pt x="119" y="267"/>
                      </a:cubicBezTo>
                      <a:cubicBezTo>
                        <a:pt x="120" y="269"/>
                        <a:pt x="118" y="270"/>
                        <a:pt x="118" y="271"/>
                      </a:cubicBezTo>
                      <a:cubicBezTo>
                        <a:pt x="120" y="274"/>
                        <a:pt x="127" y="272"/>
                        <a:pt x="129" y="271"/>
                      </a:cubicBezTo>
                      <a:cubicBezTo>
                        <a:pt x="130" y="273"/>
                        <a:pt x="131" y="273"/>
                        <a:pt x="132" y="274"/>
                      </a:cubicBezTo>
                      <a:cubicBezTo>
                        <a:pt x="134" y="275"/>
                        <a:pt x="135" y="276"/>
                        <a:pt x="136" y="278"/>
                      </a:cubicBezTo>
                      <a:cubicBezTo>
                        <a:pt x="137" y="279"/>
                        <a:pt x="139" y="280"/>
                        <a:pt x="141" y="281"/>
                      </a:cubicBezTo>
                      <a:cubicBezTo>
                        <a:pt x="144" y="284"/>
                        <a:pt x="139" y="285"/>
                        <a:pt x="139" y="288"/>
                      </a:cubicBezTo>
                      <a:cubicBezTo>
                        <a:pt x="140" y="292"/>
                        <a:pt x="143" y="287"/>
                        <a:pt x="144" y="287"/>
                      </a:cubicBezTo>
                      <a:cubicBezTo>
                        <a:pt x="144" y="290"/>
                        <a:pt x="147" y="293"/>
                        <a:pt x="149" y="293"/>
                      </a:cubicBezTo>
                      <a:cubicBezTo>
                        <a:pt x="149" y="296"/>
                        <a:pt x="149" y="298"/>
                        <a:pt x="147" y="300"/>
                      </a:cubicBezTo>
                      <a:cubicBezTo>
                        <a:pt x="145" y="301"/>
                        <a:pt x="143" y="301"/>
                        <a:pt x="143" y="303"/>
                      </a:cubicBezTo>
                      <a:cubicBezTo>
                        <a:pt x="142" y="304"/>
                        <a:pt x="143" y="306"/>
                        <a:pt x="144" y="306"/>
                      </a:cubicBezTo>
                      <a:cubicBezTo>
                        <a:pt x="145" y="307"/>
                        <a:pt x="146" y="306"/>
                        <a:pt x="147" y="307"/>
                      </a:cubicBezTo>
                      <a:cubicBezTo>
                        <a:pt x="149" y="307"/>
                        <a:pt x="150" y="308"/>
                        <a:pt x="152" y="309"/>
                      </a:cubicBezTo>
                      <a:cubicBezTo>
                        <a:pt x="154" y="309"/>
                        <a:pt x="159" y="307"/>
                        <a:pt x="160" y="308"/>
                      </a:cubicBezTo>
                      <a:cubicBezTo>
                        <a:pt x="160" y="309"/>
                        <a:pt x="159" y="312"/>
                        <a:pt x="158" y="312"/>
                      </a:cubicBezTo>
                      <a:cubicBezTo>
                        <a:pt x="156" y="313"/>
                        <a:pt x="153" y="311"/>
                        <a:pt x="151" y="311"/>
                      </a:cubicBezTo>
                      <a:cubicBezTo>
                        <a:pt x="148" y="312"/>
                        <a:pt x="148" y="317"/>
                        <a:pt x="144" y="317"/>
                      </a:cubicBezTo>
                      <a:cubicBezTo>
                        <a:pt x="144" y="318"/>
                        <a:pt x="144" y="320"/>
                        <a:pt x="143" y="321"/>
                      </a:cubicBezTo>
                      <a:cubicBezTo>
                        <a:pt x="143" y="323"/>
                        <a:pt x="141" y="324"/>
                        <a:pt x="144" y="325"/>
                      </a:cubicBezTo>
                      <a:cubicBezTo>
                        <a:pt x="145" y="326"/>
                        <a:pt x="146" y="325"/>
                        <a:pt x="147" y="325"/>
                      </a:cubicBezTo>
                      <a:cubicBezTo>
                        <a:pt x="148" y="326"/>
                        <a:pt x="148" y="326"/>
                        <a:pt x="149" y="326"/>
                      </a:cubicBezTo>
                      <a:cubicBezTo>
                        <a:pt x="150" y="328"/>
                        <a:pt x="150" y="329"/>
                        <a:pt x="153" y="329"/>
                      </a:cubicBezTo>
                      <a:cubicBezTo>
                        <a:pt x="155" y="329"/>
                        <a:pt x="156" y="328"/>
                        <a:pt x="158" y="329"/>
                      </a:cubicBezTo>
                      <a:cubicBezTo>
                        <a:pt x="161" y="329"/>
                        <a:pt x="162" y="331"/>
                        <a:pt x="165" y="330"/>
                      </a:cubicBezTo>
                      <a:cubicBezTo>
                        <a:pt x="166" y="330"/>
                        <a:pt x="167" y="329"/>
                        <a:pt x="168" y="329"/>
                      </a:cubicBezTo>
                      <a:cubicBezTo>
                        <a:pt x="170" y="329"/>
                        <a:pt x="169" y="330"/>
                        <a:pt x="170" y="331"/>
                      </a:cubicBezTo>
                      <a:cubicBezTo>
                        <a:pt x="172" y="331"/>
                        <a:pt x="174" y="330"/>
                        <a:pt x="175" y="331"/>
                      </a:cubicBezTo>
                      <a:cubicBezTo>
                        <a:pt x="174" y="335"/>
                        <a:pt x="175" y="335"/>
                        <a:pt x="177" y="337"/>
                      </a:cubicBezTo>
                      <a:cubicBezTo>
                        <a:pt x="178" y="338"/>
                        <a:pt x="179" y="341"/>
                        <a:pt x="181" y="341"/>
                      </a:cubicBezTo>
                      <a:cubicBezTo>
                        <a:pt x="182" y="343"/>
                        <a:pt x="179" y="344"/>
                        <a:pt x="181" y="346"/>
                      </a:cubicBezTo>
                      <a:cubicBezTo>
                        <a:pt x="182" y="347"/>
                        <a:pt x="184" y="348"/>
                        <a:pt x="185" y="348"/>
                      </a:cubicBezTo>
                      <a:cubicBezTo>
                        <a:pt x="186" y="348"/>
                        <a:pt x="187" y="347"/>
                        <a:pt x="188" y="348"/>
                      </a:cubicBezTo>
                      <a:cubicBezTo>
                        <a:pt x="188" y="348"/>
                        <a:pt x="188" y="353"/>
                        <a:pt x="188" y="354"/>
                      </a:cubicBezTo>
                      <a:cubicBezTo>
                        <a:pt x="187" y="356"/>
                        <a:pt x="184" y="355"/>
                        <a:pt x="183" y="356"/>
                      </a:cubicBezTo>
                      <a:cubicBezTo>
                        <a:pt x="181" y="356"/>
                        <a:pt x="181" y="358"/>
                        <a:pt x="180" y="359"/>
                      </a:cubicBezTo>
                      <a:cubicBezTo>
                        <a:pt x="179" y="361"/>
                        <a:pt x="179" y="365"/>
                        <a:pt x="176" y="363"/>
                      </a:cubicBezTo>
                      <a:cubicBezTo>
                        <a:pt x="173" y="362"/>
                        <a:pt x="171" y="361"/>
                        <a:pt x="170" y="365"/>
                      </a:cubicBezTo>
                      <a:cubicBezTo>
                        <a:pt x="170" y="366"/>
                        <a:pt x="171" y="368"/>
                        <a:pt x="170" y="369"/>
                      </a:cubicBezTo>
                      <a:cubicBezTo>
                        <a:pt x="170" y="370"/>
                        <a:pt x="170" y="370"/>
                        <a:pt x="170" y="370"/>
                      </a:cubicBezTo>
                      <a:cubicBezTo>
                        <a:pt x="174" y="369"/>
                        <a:pt x="177" y="367"/>
                        <a:pt x="181" y="373"/>
                      </a:cubicBezTo>
                      <a:cubicBezTo>
                        <a:pt x="182" y="375"/>
                        <a:pt x="181" y="378"/>
                        <a:pt x="182" y="380"/>
                      </a:cubicBezTo>
                      <a:cubicBezTo>
                        <a:pt x="184" y="385"/>
                        <a:pt x="185" y="380"/>
                        <a:pt x="187" y="378"/>
                      </a:cubicBezTo>
                      <a:cubicBezTo>
                        <a:pt x="191" y="381"/>
                        <a:pt x="192" y="383"/>
                        <a:pt x="192" y="387"/>
                      </a:cubicBezTo>
                      <a:cubicBezTo>
                        <a:pt x="193" y="390"/>
                        <a:pt x="190" y="393"/>
                        <a:pt x="190" y="396"/>
                      </a:cubicBezTo>
                      <a:cubicBezTo>
                        <a:pt x="191" y="396"/>
                        <a:pt x="192" y="396"/>
                        <a:pt x="193" y="395"/>
                      </a:cubicBezTo>
                      <a:cubicBezTo>
                        <a:pt x="194" y="397"/>
                        <a:pt x="195" y="399"/>
                        <a:pt x="195" y="401"/>
                      </a:cubicBezTo>
                      <a:cubicBezTo>
                        <a:pt x="201" y="400"/>
                        <a:pt x="197" y="416"/>
                        <a:pt x="196" y="419"/>
                      </a:cubicBezTo>
                      <a:cubicBezTo>
                        <a:pt x="194" y="426"/>
                        <a:pt x="189" y="433"/>
                        <a:pt x="192" y="440"/>
                      </a:cubicBezTo>
                      <a:cubicBezTo>
                        <a:pt x="195" y="439"/>
                        <a:pt x="197" y="428"/>
                        <a:pt x="200" y="430"/>
                      </a:cubicBezTo>
                      <a:cubicBezTo>
                        <a:pt x="200" y="430"/>
                        <a:pt x="200" y="419"/>
                        <a:pt x="200" y="418"/>
                      </a:cubicBezTo>
                      <a:cubicBezTo>
                        <a:pt x="201" y="416"/>
                        <a:pt x="202" y="409"/>
                        <a:pt x="206" y="411"/>
                      </a:cubicBezTo>
                      <a:cubicBezTo>
                        <a:pt x="211" y="414"/>
                        <a:pt x="204" y="420"/>
                        <a:pt x="203" y="423"/>
                      </a:cubicBezTo>
                      <a:cubicBezTo>
                        <a:pt x="203" y="427"/>
                        <a:pt x="205" y="429"/>
                        <a:pt x="206" y="431"/>
                      </a:cubicBezTo>
                      <a:cubicBezTo>
                        <a:pt x="207" y="435"/>
                        <a:pt x="207" y="440"/>
                        <a:pt x="207" y="444"/>
                      </a:cubicBezTo>
                      <a:cubicBezTo>
                        <a:pt x="208" y="451"/>
                        <a:pt x="207" y="458"/>
                        <a:pt x="207" y="465"/>
                      </a:cubicBezTo>
                      <a:cubicBezTo>
                        <a:pt x="207" y="473"/>
                        <a:pt x="207" y="481"/>
                        <a:pt x="207" y="488"/>
                      </a:cubicBezTo>
                      <a:cubicBezTo>
                        <a:pt x="207" y="492"/>
                        <a:pt x="206" y="495"/>
                        <a:pt x="211" y="495"/>
                      </a:cubicBezTo>
                      <a:cubicBezTo>
                        <a:pt x="213" y="495"/>
                        <a:pt x="215" y="492"/>
                        <a:pt x="218" y="493"/>
                      </a:cubicBezTo>
                      <a:cubicBezTo>
                        <a:pt x="221" y="493"/>
                        <a:pt x="220" y="495"/>
                        <a:pt x="221" y="498"/>
                      </a:cubicBezTo>
                      <a:cubicBezTo>
                        <a:pt x="222" y="501"/>
                        <a:pt x="222" y="501"/>
                        <a:pt x="225" y="503"/>
                      </a:cubicBezTo>
                      <a:cubicBezTo>
                        <a:pt x="228" y="506"/>
                        <a:pt x="226" y="504"/>
                        <a:pt x="225" y="507"/>
                      </a:cubicBezTo>
                      <a:cubicBezTo>
                        <a:pt x="222" y="514"/>
                        <a:pt x="227" y="520"/>
                        <a:pt x="231" y="525"/>
                      </a:cubicBezTo>
                      <a:cubicBezTo>
                        <a:pt x="233" y="528"/>
                        <a:pt x="235" y="530"/>
                        <a:pt x="238" y="532"/>
                      </a:cubicBezTo>
                      <a:cubicBezTo>
                        <a:pt x="244" y="536"/>
                        <a:pt x="249" y="545"/>
                        <a:pt x="238" y="546"/>
                      </a:cubicBezTo>
                      <a:cubicBezTo>
                        <a:pt x="237" y="550"/>
                        <a:pt x="242" y="554"/>
                        <a:pt x="244" y="557"/>
                      </a:cubicBezTo>
                      <a:cubicBezTo>
                        <a:pt x="246" y="560"/>
                        <a:pt x="247" y="564"/>
                        <a:pt x="250" y="566"/>
                      </a:cubicBezTo>
                      <a:cubicBezTo>
                        <a:pt x="253" y="569"/>
                        <a:pt x="257" y="572"/>
                        <a:pt x="260" y="574"/>
                      </a:cubicBezTo>
                      <a:cubicBezTo>
                        <a:pt x="262" y="575"/>
                        <a:pt x="264" y="577"/>
                        <a:pt x="266" y="578"/>
                      </a:cubicBezTo>
                      <a:cubicBezTo>
                        <a:pt x="268" y="580"/>
                        <a:pt x="267" y="580"/>
                        <a:pt x="271" y="580"/>
                      </a:cubicBezTo>
                      <a:cubicBezTo>
                        <a:pt x="273" y="580"/>
                        <a:pt x="275" y="579"/>
                        <a:pt x="277" y="580"/>
                      </a:cubicBezTo>
                      <a:cubicBezTo>
                        <a:pt x="279" y="580"/>
                        <a:pt x="280" y="582"/>
                        <a:pt x="282" y="583"/>
                      </a:cubicBezTo>
                      <a:cubicBezTo>
                        <a:pt x="286" y="586"/>
                        <a:pt x="288" y="590"/>
                        <a:pt x="292" y="593"/>
                      </a:cubicBezTo>
                      <a:cubicBezTo>
                        <a:pt x="296" y="597"/>
                        <a:pt x="300" y="602"/>
                        <a:pt x="303" y="607"/>
                      </a:cubicBezTo>
                      <a:cubicBezTo>
                        <a:pt x="305" y="611"/>
                        <a:pt x="308" y="616"/>
                        <a:pt x="309" y="621"/>
                      </a:cubicBezTo>
                      <a:cubicBezTo>
                        <a:pt x="310" y="625"/>
                        <a:pt x="310" y="629"/>
                        <a:pt x="310" y="633"/>
                      </a:cubicBezTo>
                      <a:cubicBezTo>
                        <a:pt x="310" y="637"/>
                        <a:pt x="311" y="639"/>
                        <a:pt x="312" y="643"/>
                      </a:cubicBezTo>
                      <a:cubicBezTo>
                        <a:pt x="312" y="645"/>
                        <a:pt x="311" y="647"/>
                        <a:pt x="311" y="649"/>
                      </a:cubicBezTo>
                      <a:cubicBezTo>
                        <a:pt x="312" y="654"/>
                        <a:pt x="314" y="658"/>
                        <a:pt x="312" y="664"/>
                      </a:cubicBezTo>
                      <a:cubicBezTo>
                        <a:pt x="310" y="669"/>
                        <a:pt x="310" y="672"/>
                        <a:pt x="314" y="677"/>
                      </a:cubicBezTo>
                      <a:cubicBezTo>
                        <a:pt x="316" y="680"/>
                        <a:pt x="316" y="682"/>
                        <a:pt x="318" y="684"/>
                      </a:cubicBezTo>
                      <a:cubicBezTo>
                        <a:pt x="320" y="687"/>
                        <a:pt x="322" y="686"/>
                        <a:pt x="325" y="686"/>
                      </a:cubicBezTo>
                      <a:cubicBezTo>
                        <a:pt x="330" y="686"/>
                        <a:pt x="335" y="684"/>
                        <a:pt x="339" y="686"/>
                      </a:cubicBezTo>
                      <a:cubicBezTo>
                        <a:pt x="344" y="688"/>
                        <a:pt x="349" y="691"/>
                        <a:pt x="353" y="694"/>
                      </a:cubicBezTo>
                      <a:cubicBezTo>
                        <a:pt x="358" y="697"/>
                        <a:pt x="365" y="697"/>
                        <a:pt x="371" y="698"/>
                      </a:cubicBezTo>
                      <a:cubicBezTo>
                        <a:pt x="375" y="700"/>
                        <a:pt x="376" y="701"/>
                        <a:pt x="379" y="699"/>
                      </a:cubicBezTo>
                      <a:cubicBezTo>
                        <a:pt x="380" y="699"/>
                        <a:pt x="380" y="698"/>
                        <a:pt x="381" y="698"/>
                      </a:cubicBezTo>
                      <a:cubicBezTo>
                        <a:pt x="380" y="697"/>
                        <a:pt x="380" y="697"/>
                        <a:pt x="380" y="696"/>
                      </a:cubicBezTo>
                      <a:cubicBezTo>
                        <a:pt x="379" y="695"/>
                        <a:pt x="378" y="695"/>
                        <a:pt x="377" y="693"/>
                      </a:cubicBezTo>
                      <a:cubicBezTo>
                        <a:pt x="376" y="691"/>
                        <a:pt x="376" y="689"/>
                        <a:pt x="376" y="686"/>
                      </a:cubicBezTo>
                      <a:cubicBezTo>
                        <a:pt x="377" y="683"/>
                        <a:pt x="379" y="679"/>
                        <a:pt x="380" y="676"/>
                      </a:cubicBezTo>
                      <a:cubicBezTo>
                        <a:pt x="381" y="674"/>
                        <a:pt x="383" y="672"/>
                        <a:pt x="384" y="671"/>
                      </a:cubicBezTo>
                      <a:cubicBezTo>
                        <a:pt x="385" y="670"/>
                        <a:pt x="386" y="669"/>
                        <a:pt x="387" y="668"/>
                      </a:cubicBezTo>
                      <a:cubicBezTo>
                        <a:pt x="388" y="666"/>
                        <a:pt x="388" y="665"/>
                        <a:pt x="388" y="663"/>
                      </a:cubicBezTo>
                      <a:cubicBezTo>
                        <a:pt x="390" y="658"/>
                        <a:pt x="396" y="656"/>
                        <a:pt x="400" y="654"/>
                      </a:cubicBezTo>
                      <a:cubicBezTo>
                        <a:pt x="404" y="651"/>
                        <a:pt x="407" y="647"/>
                        <a:pt x="410" y="644"/>
                      </a:cubicBezTo>
                      <a:cubicBezTo>
                        <a:pt x="413" y="640"/>
                        <a:pt x="417" y="637"/>
                        <a:pt x="421" y="634"/>
                      </a:cubicBezTo>
                      <a:cubicBezTo>
                        <a:pt x="423" y="633"/>
                        <a:pt x="425" y="632"/>
                        <a:pt x="426" y="630"/>
                      </a:cubicBezTo>
                      <a:cubicBezTo>
                        <a:pt x="427" y="628"/>
                        <a:pt x="427" y="626"/>
                        <a:pt x="428" y="624"/>
                      </a:cubicBezTo>
                      <a:cubicBezTo>
                        <a:pt x="429" y="620"/>
                        <a:pt x="431" y="617"/>
                        <a:pt x="433" y="614"/>
                      </a:cubicBezTo>
                      <a:cubicBezTo>
                        <a:pt x="434" y="612"/>
                        <a:pt x="435" y="610"/>
                        <a:pt x="436" y="609"/>
                      </a:cubicBezTo>
                      <a:cubicBezTo>
                        <a:pt x="438" y="607"/>
                        <a:pt x="438" y="607"/>
                        <a:pt x="438" y="607"/>
                      </a:cubicBezTo>
                      <a:cubicBezTo>
                        <a:pt x="442" y="606"/>
                        <a:pt x="446" y="599"/>
                        <a:pt x="448" y="595"/>
                      </a:cubicBezTo>
                      <a:cubicBezTo>
                        <a:pt x="451" y="590"/>
                        <a:pt x="453" y="587"/>
                        <a:pt x="458" y="583"/>
                      </a:cubicBezTo>
                      <a:cubicBezTo>
                        <a:pt x="460" y="581"/>
                        <a:pt x="460" y="579"/>
                        <a:pt x="462" y="577"/>
                      </a:cubicBezTo>
                      <a:cubicBezTo>
                        <a:pt x="462" y="576"/>
                        <a:pt x="464" y="576"/>
                        <a:pt x="464" y="574"/>
                      </a:cubicBezTo>
                      <a:cubicBezTo>
                        <a:pt x="464" y="573"/>
                        <a:pt x="462" y="572"/>
                        <a:pt x="461" y="571"/>
                      </a:cubicBezTo>
                      <a:cubicBezTo>
                        <a:pt x="459" y="569"/>
                        <a:pt x="450" y="563"/>
                        <a:pt x="453" y="559"/>
                      </a:cubicBezTo>
                      <a:cubicBezTo>
                        <a:pt x="453" y="559"/>
                        <a:pt x="452" y="559"/>
                        <a:pt x="452" y="558"/>
                      </a:cubicBezTo>
                      <a:cubicBezTo>
                        <a:pt x="451" y="557"/>
                        <a:pt x="449" y="556"/>
                        <a:pt x="447" y="554"/>
                      </a:cubicBezTo>
                      <a:cubicBezTo>
                        <a:pt x="445" y="551"/>
                        <a:pt x="442" y="547"/>
                        <a:pt x="441" y="543"/>
                      </a:cubicBezTo>
                      <a:cubicBezTo>
                        <a:pt x="440" y="541"/>
                        <a:pt x="440" y="539"/>
                        <a:pt x="439" y="538"/>
                      </a:cubicBezTo>
                      <a:cubicBezTo>
                        <a:pt x="437" y="535"/>
                        <a:pt x="437" y="535"/>
                        <a:pt x="437" y="532"/>
                      </a:cubicBezTo>
                      <a:cubicBezTo>
                        <a:pt x="436" y="529"/>
                        <a:pt x="435" y="528"/>
                        <a:pt x="434" y="525"/>
                      </a:cubicBezTo>
                      <a:cubicBezTo>
                        <a:pt x="434" y="523"/>
                        <a:pt x="435" y="521"/>
                        <a:pt x="435" y="520"/>
                      </a:cubicBezTo>
                      <a:cubicBezTo>
                        <a:pt x="435" y="518"/>
                        <a:pt x="435" y="516"/>
                        <a:pt x="435" y="514"/>
                      </a:cubicBezTo>
                      <a:cubicBezTo>
                        <a:pt x="435" y="511"/>
                        <a:pt x="434" y="510"/>
                        <a:pt x="432" y="508"/>
                      </a:cubicBezTo>
                      <a:cubicBezTo>
                        <a:pt x="431" y="507"/>
                        <a:pt x="430" y="504"/>
                        <a:pt x="431" y="503"/>
                      </a:cubicBezTo>
                      <a:cubicBezTo>
                        <a:pt x="431" y="502"/>
                        <a:pt x="432" y="502"/>
                        <a:pt x="433" y="500"/>
                      </a:cubicBezTo>
                      <a:cubicBezTo>
                        <a:pt x="433" y="499"/>
                        <a:pt x="433" y="498"/>
                        <a:pt x="433" y="497"/>
                      </a:cubicBezTo>
                      <a:cubicBezTo>
                        <a:pt x="433" y="494"/>
                        <a:pt x="433" y="490"/>
                        <a:pt x="433" y="486"/>
                      </a:cubicBezTo>
                      <a:cubicBezTo>
                        <a:pt x="433" y="484"/>
                        <a:pt x="433" y="483"/>
                        <a:pt x="431" y="481"/>
                      </a:cubicBezTo>
                      <a:cubicBezTo>
                        <a:pt x="429" y="480"/>
                        <a:pt x="428" y="480"/>
                        <a:pt x="427" y="477"/>
                      </a:cubicBezTo>
                      <a:cubicBezTo>
                        <a:pt x="426" y="475"/>
                        <a:pt x="426" y="474"/>
                        <a:pt x="427" y="471"/>
                      </a:cubicBezTo>
                      <a:cubicBezTo>
                        <a:pt x="427" y="469"/>
                        <a:pt x="427" y="467"/>
                        <a:pt x="427" y="465"/>
                      </a:cubicBezTo>
                      <a:cubicBezTo>
                        <a:pt x="427" y="459"/>
                        <a:pt x="431" y="455"/>
                        <a:pt x="434" y="451"/>
                      </a:cubicBezTo>
                      <a:cubicBezTo>
                        <a:pt x="435" y="450"/>
                        <a:pt x="436" y="449"/>
                        <a:pt x="437" y="448"/>
                      </a:cubicBezTo>
                      <a:cubicBezTo>
                        <a:pt x="439" y="447"/>
                        <a:pt x="440" y="445"/>
                        <a:pt x="442" y="443"/>
                      </a:cubicBezTo>
                      <a:cubicBezTo>
                        <a:pt x="444" y="439"/>
                        <a:pt x="446" y="436"/>
                        <a:pt x="446" y="432"/>
                      </a:cubicBezTo>
                      <a:cubicBezTo>
                        <a:pt x="446" y="427"/>
                        <a:pt x="446" y="421"/>
                        <a:pt x="443" y="417"/>
                      </a:cubicBezTo>
                      <a:cubicBezTo>
                        <a:pt x="442" y="416"/>
                        <a:pt x="441" y="415"/>
                        <a:pt x="440" y="414"/>
                      </a:cubicBezTo>
                      <a:cubicBezTo>
                        <a:pt x="439" y="413"/>
                        <a:pt x="439" y="412"/>
                        <a:pt x="438" y="411"/>
                      </a:cubicBezTo>
                      <a:cubicBezTo>
                        <a:pt x="437" y="410"/>
                        <a:pt x="436" y="410"/>
                        <a:pt x="435" y="409"/>
                      </a:cubicBezTo>
                      <a:cubicBezTo>
                        <a:pt x="435" y="409"/>
                        <a:pt x="435" y="408"/>
                        <a:pt x="435" y="408"/>
                      </a:cubicBezTo>
                      <a:cubicBezTo>
                        <a:pt x="434" y="407"/>
                        <a:pt x="433" y="406"/>
                        <a:pt x="433" y="405"/>
                      </a:cubicBezTo>
                      <a:cubicBezTo>
                        <a:pt x="432" y="403"/>
                        <a:pt x="431" y="401"/>
                        <a:pt x="430" y="399"/>
                      </a:cubicBezTo>
                      <a:cubicBezTo>
                        <a:pt x="429" y="397"/>
                        <a:pt x="428" y="395"/>
                        <a:pt x="427" y="393"/>
                      </a:cubicBezTo>
                      <a:cubicBezTo>
                        <a:pt x="426" y="389"/>
                        <a:pt x="425" y="385"/>
                        <a:pt x="425" y="381"/>
                      </a:cubicBezTo>
                      <a:cubicBezTo>
                        <a:pt x="425" y="379"/>
                        <a:pt x="424" y="377"/>
                        <a:pt x="424" y="376"/>
                      </a:cubicBezTo>
                      <a:cubicBezTo>
                        <a:pt x="424" y="374"/>
                        <a:pt x="422" y="371"/>
                        <a:pt x="423" y="370"/>
                      </a:cubicBezTo>
                      <a:cubicBezTo>
                        <a:pt x="423" y="369"/>
                        <a:pt x="428" y="369"/>
                        <a:pt x="429" y="369"/>
                      </a:cubicBezTo>
                      <a:cubicBezTo>
                        <a:pt x="431" y="370"/>
                        <a:pt x="431" y="373"/>
                        <a:pt x="434" y="374"/>
                      </a:cubicBezTo>
                      <a:cubicBezTo>
                        <a:pt x="435" y="375"/>
                        <a:pt x="436" y="374"/>
                        <a:pt x="437" y="375"/>
                      </a:cubicBezTo>
                      <a:cubicBezTo>
                        <a:pt x="439" y="375"/>
                        <a:pt x="440" y="377"/>
                        <a:pt x="442" y="378"/>
                      </a:cubicBezTo>
                      <a:cubicBezTo>
                        <a:pt x="443" y="379"/>
                        <a:pt x="446" y="383"/>
                        <a:pt x="448" y="382"/>
                      </a:cubicBezTo>
                      <a:cubicBezTo>
                        <a:pt x="448" y="378"/>
                        <a:pt x="452" y="380"/>
                        <a:pt x="453" y="383"/>
                      </a:cubicBezTo>
                      <a:cubicBezTo>
                        <a:pt x="455" y="386"/>
                        <a:pt x="458" y="391"/>
                        <a:pt x="458" y="384"/>
                      </a:cubicBezTo>
                      <a:cubicBezTo>
                        <a:pt x="458" y="381"/>
                        <a:pt x="459" y="378"/>
                        <a:pt x="459" y="375"/>
                      </a:cubicBezTo>
                      <a:cubicBezTo>
                        <a:pt x="460" y="372"/>
                        <a:pt x="459" y="369"/>
                        <a:pt x="459" y="366"/>
                      </a:cubicBezTo>
                      <a:cubicBezTo>
                        <a:pt x="460" y="363"/>
                        <a:pt x="462" y="362"/>
                        <a:pt x="465" y="359"/>
                      </a:cubicBezTo>
                      <a:cubicBezTo>
                        <a:pt x="467" y="356"/>
                        <a:pt x="469" y="356"/>
                        <a:pt x="473" y="357"/>
                      </a:cubicBezTo>
                      <a:cubicBezTo>
                        <a:pt x="477" y="358"/>
                        <a:pt x="482" y="357"/>
                        <a:pt x="486" y="357"/>
                      </a:cubicBezTo>
                      <a:cubicBezTo>
                        <a:pt x="488" y="357"/>
                        <a:pt x="493" y="359"/>
                        <a:pt x="495" y="358"/>
                      </a:cubicBezTo>
                      <a:cubicBezTo>
                        <a:pt x="497" y="356"/>
                        <a:pt x="493" y="354"/>
                        <a:pt x="492" y="353"/>
                      </a:cubicBezTo>
                      <a:cubicBezTo>
                        <a:pt x="490" y="351"/>
                        <a:pt x="488" y="349"/>
                        <a:pt x="489" y="347"/>
                      </a:cubicBezTo>
                      <a:cubicBezTo>
                        <a:pt x="489" y="345"/>
                        <a:pt x="491" y="345"/>
                        <a:pt x="491" y="344"/>
                      </a:cubicBezTo>
                      <a:cubicBezTo>
                        <a:pt x="492" y="342"/>
                        <a:pt x="491" y="340"/>
                        <a:pt x="491" y="339"/>
                      </a:cubicBezTo>
                      <a:cubicBezTo>
                        <a:pt x="492" y="337"/>
                        <a:pt x="493" y="335"/>
                        <a:pt x="493" y="332"/>
                      </a:cubicBezTo>
                      <a:cubicBezTo>
                        <a:pt x="494" y="328"/>
                        <a:pt x="495" y="324"/>
                        <a:pt x="496" y="320"/>
                      </a:cubicBezTo>
                      <a:cubicBezTo>
                        <a:pt x="497" y="317"/>
                        <a:pt x="499" y="315"/>
                        <a:pt x="502" y="314"/>
                      </a:cubicBezTo>
                      <a:cubicBezTo>
                        <a:pt x="504" y="313"/>
                        <a:pt x="507" y="314"/>
                        <a:pt x="509" y="313"/>
                      </a:cubicBezTo>
                      <a:cubicBezTo>
                        <a:pt x="509" y="316"/>
                        <a:pt x="505" y="319"/>
                        <a:pt x="505" y="322"/>
                      </a:cubicBezTo>
                      <a:cubicBezTo>
                        <a:pt x="508" y="322"/>
                        <a:pt x="512" y="321"/>
                        <a:pt x="515" y="322"/>
                      </a:cubicBezTo>
                      <a:cubicBezTo>
                        <a:pt x="519" y="324"/>
                        <a:pt x="515" y="328"/>
                        <a:pt x="515" y="331"/>
                      </a:cubicBezTo>
                      <a:cubicBezTo>
                        <a:pt x="517" y="331"/>
                        <a:pt x="518" y="328"/>
                        <a:pt x="520" y="330"/>
                      </a:cubicBezTo>
                      <a:cubicBezTo>
                        <a:pt x="522" y="332"/>
                        <a:pt x="522" y="334"/>
                        <a:pt x="522" y="336"/>
                      </a:cubicBezTo>
                      <a:cubicBezTo>
                        <a:pt x="522" y="338"/>
                        <a:pt x="522" y="340"/>
                        <a:pt x="522" y="342"/>
                      </a:cubicBezTo>
                      <a:cubicBezTo>
                        <a:pt x="522" y="345"/>
                        <a:pt x="527" y="350"/>
                        <a:pt x="521" y="350"/>
                      </a:cubicBezTo>
                      <a:cubicBezTo>
                        <a:pt x="521" y="352"/>
                        <a:pt x="520" y="355"/>
                        <a:pt x="521" y="357"/>
                      </a:cubicBezTo>
                      <a:cubicBezTo>
                        <a:pt x="522" y="359"/>
                        <a:pt x="522" y="360"/>
                        <a:pt x="523" y="361"/>
                      </a:cubicBezTo>
                      <a:cubicBezTo>
                        <a:pt x="525" y="362"/>
                        <a:pt x="527" y="362"/>
                        <a:pt x="529" y="363"/>
                      </a:cubicBezTo>
                      <a:cubicBezTo>
                        <a:pt x="532" y="365"/>
                        <a:pt x="532" y="370"/>
                        <a:pt x="532" y="375"/>
                      </a:cubicBezTo>
                      <a:cubicBezTo>
                        <a:pt x="536" y="375"/>
                        <a:pt x="539" y="377"/>
                        <a:pt x="543" y="379"/>
                      </a:cubicBezTo>
                      <a:cubicBezTo>
                        <a:pt x="545" y="380"/>
                        <a:pt x="548" y="380"/>
                        <a:pt x="550" y="381"/>
                      </a:cubicBezTo>
                      <a:cubicBezTo>
                        <a:pt x="552" y="382"/>
                        <a:pt x="554" y="382"/>
                        <a:pt x="556" y="381"/>
                      </a:cubicBezTo>
                      <a:cubicBezTo>
                        <a:pt x="558" y="383"/>
                        <a:pt x="559" y="384"/>
                        <a:pt x="562" y="385"/>
                      </a:cubicBezTo>
                      <a:cubicBezTo>
                        <a:pt x="564" y="385"/>
                        <a:pt x="567" y="386"/>
                        <a:pt x="569" y="385"/>
                      </a:cubicBezTo>
                      <a:cubicBezTo>
                        <a:pt x="572" y="384"/>
                        <a:pt x="572" y="381"/>
                        <a:pt x="575" y="382"/>
                      </a:cubicBezTo>
                      <a:cubicBezTo>
                        <a:pt x="577" y="383"/>
                        <a:pt x="577" y="385"/>
                        <a:pt x="580" y="386"/>
                      </a:cubicBezTo>
                      <a:cubicBezTo>
                        <a:pt x="582" y="386"/>
                        <a:pt x="582" y="385"/>
                        <a:pt x="582" y="382"/>
                      </a:cubicBezTo>
                      <a:cubicBezTo>
                        <a:pt x="582" y="379"/>
                        <a:pt x="584" y="376"/>
                        <a:pt x="583" y="373"/>
                      </a:cubicBezTo>
                      <a:cubicBezTo>
                        <a:pt x="583" y="369"/>
                        <a:pt x="583" y="365"/>
                        <a:pt x="580" y="362"/>
                      </a:cubicBezTo>
                      <a:cubicBezTo>
                        <a:pt x="578" y="359"/>
                        <a:pt x="577" y="359"/>
                        <a:pt x="580" y="356"/>
                      </a:cubicBezTo>
                      <a:cubicBezTo>
                        <a:pt x="581" y="355"/>
                        <a:pt x="583" y="351"/>
                        <a:pt x="584" y="351"/>
                      </a:cubicBezTo>
                      <a:cubicBezTo>
                        <a:pt x="584" y="354"/>
                        <a:pt x="585" y="354"/>
                        <a:pt x="587" y="353"/>
                      </a:cubicBezTo>
                      <a:cubicBezTo>
                        <a:pt x="588" y="353"/>
                        <a:pt x="588" y="353"/>
                        <a:pt x="589" y="352"/>
                      </a:cubicBezTo>
                      <a:cubicBezTo>
                        <a:pt x="590" y="352"/>
                        <a:pt x="591" y="353"/>
                        <a:pt x="592" y="353"/>
                      </a:cubicBezTo>
                      <a:cubicBezTo>
                        <a:pt x="594" y="351"/>
                        <a:pt x="592" y="347"/>
                        <a:pt x="592" y="345"/>
                      </a:cubicBezTo>
                      <a:cubicBezTo>
                        <a:pt x="592" y="344"/>
                        <a:pt x="593" y="342"/>
                        <a:pt x="592" y="341"/>
                      </a:cubicBezTo>
                      <a:cubicBezTo>
                        <a:pt x="592" y="339"/>
                        <a:pt x="590" y="340"/>
                        <a:pt x="589" y="338"/>
                      </a:cubicBezTo>
                      <a:cubicBezTo>
                        <a:pt x="588" y="335"/>
                        <a:pt x="591" y="332"/>
                        <a:pt x="591" y="330"/>
                      </a:cubicBezTo>
                      <a:cubicBezTo>
                        <a:pt x="592" y="327"/>
                        <a:pt x="591" y="325"/>
                        <a:pt x="591" y="322"/>
                      </a:cubicBezTo>
                      <a:cubicBezTo>
                        <a:pt x="592" y="319"/>
                        <a:pt x="595" y="317"/>
                        <a:pt x="596" y="314"/>
                      </a:cubicBezTo>
                      <a:cubicBezTo>
                        <a:pt x="597" y="312"/>
                        <a:pt x="598" y="309"/>
                        <a:pt x="599" y="306"/>
                      </a:cubicBezTo>
                      <a:cubicBezTo>
                        <a:pt x="599" y="305"/>
                        <a:pt x="600" y="304"/>
                        <a:pt x="601" y="302"/>
                      </a:cubicBezTo>
                      <a:cubicBezTo>
                        <a:pt x="601" y="302"/>
                        <a:pt x="601" y="302"/>
                        <a:pt x="601" y="302"/>
                      </a:cubicBezTo>
                      <a:cubicBezTo>
                        <a:pt x="599" y="302"/>
                        <a:pt x="597" y="302"/>
                        <a:pt x="595" y="301"/>
                      </a:cubicBezTo>
                      <a:close/>
                    </a:path>
                  </a:pathLst>
                </a:custGeom>
                <a:pattFill prst="ltVert">
                  <a:fgClr>
                    <a:schemeClr val="accent1"/>
                  </a:fgClr>
                  <a:bgClr>
                    <a:schemeClr val="bg1"/>
                  </a:bgClr>
                </a:pattFill>
                <a:ln w="7620" cap="rnd">
                  <a:solidFill>
                    <a:srgbClr val="A5A5A5"/>
                  </a:solidFill>
                  <a:prstDash val="solid"/>
                  <a:round/>
                  <a:headEnd/>
                  <a:tailEnd/>
                </a:ln>
              </p:spPr>
              <p:txBody>
                <a:bodyPr vert="horz" wrap="square" lIns="84406" tIns="42203" rIns="84406" bIns="42203" numCol="1" anchor="t" anchorCtr="0" compatLnSpc="1">
                  <a:prstTxWarp prst="textNoShape">
                    <a:avLst/>
                  </a:prstTxWarp>
                </a:bodyPr>
                <a:lstStyle/>
                <a:p>
                  <a:endParaRPr lang="ja-JP" altLang="en-US" sz="1662" b="1">
                    <a:latin typeface="BIZ UDPゴシック" panose="020B0400000000000000" pitchFamily="50" charset="-128"/>
                    <a:ea typeface="BIZ UDPゴシック" panose="020B0400000000000000" pitchFamily="50" charset="-128"/>
                  </a:endParaRPr>
                </a:p>
              </p:txBody>
            </p:sp>
          </p:grpSp>
          <p:sp>
            <p:nvSpPr>
              <p:cNvPr id="200" name="Freeform 90">
                <a:extLst>
                  <a:ext uri="{FF2B5EF4-FFF2-40B4-BE49-F238E27FC236}">
                    <a16:creationId xmlns:a16="http://schemas.microsoft.com/office/drawing/2014/main" id="{CCEB07BC-AE94-4BDE-BCEC-09B1899F8530}"/>
                  </a:ext>
                </a:extLst>
              </p:cNvPr>
              <p:cNvSpPr>
                <a:spLocks/>
              </p:cNvSpPr>
              <p:nvPr/>
            </p:nvSpPr>
            <p:spPr bwMode="auto">
              <a:xfrm>
                <a:off x="6091238" y="3592513"/>
                <a:ext cx="1241425" cy="998538"/>
              </a:xfrm>
              <a:custGeom>
                <a:avLst/>
                <a:gdLst>
                  <a:gd name="T0" fmla="*/ 314 w 331"/>
                  <a:gd name="T1" fmla="*/ 32 h 266"/>
                  <a:gd name="T2" fmla="*/ 291 w 331"/>
                  <a:gd name="T3" fmla="*/ 27 h 266"/>
                  <a:gd name="T4" fmla="*/ 258 w 331"/>
                  <a:gd name="T5" fmla="*/ 28 h 266"/>
                  <a:gd name="T6" fmla="*/ 224 w 331"/>
                  <a:gd name="T7" fmla="*/ 27 h 266"/>
                  <a:gd name="T8" fmla="*/ 207 w 331"/>
                  <a:gd name="T9" fmla="*/ 5 h 266"/>
                  <a:gd name="T10" fmla="*/ 179 w 331"/>
                  <a:gd name="T11" fmla="*/ 7 h 266"/>
                  <a:gd name="T12" fmla="*/ 164 w 331"/>
                  <a:gd name="T13" fmla="*/ 2 h 266"/>
                  <a:gd name="T14" fmla="*/ 111 w 331"/>
                  <a:gd name="T15" fmla="*/ 1 h 266"/>
                  <a:gd name="T16" fmla="*/ 111 w 331"/>
                  <a:gd name="T17" fmla="*/ 27 h 266"/>
                  <a:gd name="T18" fmla="*/ 94 w 331"/>
                  <a:gd name="T19" fmla="*/ 38 h 266"/>
                  <a:gd name="T20" fmla="*/ 82 w 331"/>
                  <a:gd name="T21" fmla="*/ 57 h 266"/>
                  <a:gd name="T22" fmla="*/ 42 w 331"/>
                  <a:gd name="T23" fmla="*/ 75 h 266"/>
                  <a:gd name="T24" fmla="*/ 46 w 331"/>
                  <a:gd name="T25" fmla="*/ 88 h 266"/>
                  <a:gd name="T26" fmla="*/ 42 w 331"/>
                  <a:gd name="T27" fmla="*/ 123 h 266"/>
                  <a:gd name="T28" fmla="*/ 15 w 331"/>
                  <a:gd name="T29" fmla="*/ 119 h 266"/>
                  <a:gd name="T30" fmla="*/ 0 w 331"/>
                  <a:gd name="T31" fmla="*/ 135 h 266"/>
                  <a:gd name="T32" fmla="*/ 22 w 331"/>
                  <a:gd name="T33" fmla="*/ 141 h 266"/>
                  <a:gd name="T34" fmla="*/ 40 w 331"/>
                  <a:gd name="T35" fmla="*/ 140 h 266"/>
                  <a:gd name="T36" fmla="*/ 69 w 331"/>
                  <a:gd name="T37" fmla="*/ 155 h 266"/>
                  <a:gd name="T38" fmla="*/ 82 w 331"/>
                  <a:gd name="T39" fmla="*/ 171 h 266"/>
                  <a:gd name="T40" fmla="*/ 76 w 331"/>
                  <a:gd name="T41" fmla="*/ 184 h 266"/>
                  <a:gd name="T42" fmla="*/ 64 w 331"/>
                  <a:gd name="T43" fmla="*/ 192 h 266"/>
                  <a:gd name="T44" fmla="*/ 59 w 331"/>
                  <a:gd name="T45" fmla="*/ 216 h 266"/>
                  <a:gd name="T46" fmla="*/ 47 w 331"/>
                  <a:gd name="T47" fmla="*/ 229 h 266"/>
                  <a:gd name="T48" fmla="*/ 77 w 331"/>
                  <a:gd name="T49" fmla="*/ 242 h 266"/>
                  <a:gd name="T50" fmla="*/ 82 w 331"/>
                  <a:gd name="T51" fmla="*/ 246 h 266"/>
                  <a:gd name="T52" fmla="*/ 86 w 331"/>
                  <a:gd name="T53" fmla="*/ 256 h 266"/>
                  <a:gd name="T54" fmla="*/ 98 w 331"/>
                  <a:gd name="T55" fmla="*/ 255 h 266"/>
                  <a:gd name="T56" fmla="*/ 110 w 331"/>
                  <a:gd name="T57" fmla="*/ 260 h 266"/>
                  <a:gd name="T58" fmla="*/ 125 w 331"/>
                  <a:gd name="T59" fmla="*/ 257 h 266"/>
                  <a:gd name="T60" fmla="*/ 128 w 331"/>
                  <a:gd name="T61" fmla="*/ 265 h 266"/>
                  <a:gd name="T62" fmla="*/ 142 w 331"/>
                  <a:gd name="T63" fmla="*/ 256 h 266"/>
                  <a:gd name="T64" fmla="*/ 150 w 331"/>
                  <a:gd name="T65" fmla="*/ 249 h 266"/>
                  <a:gd name="T66" fmla="*/ 148 w 331"/>
                  <a:gd name="T67" fmla="*/ 240 h 266"/>
                  <a:gd name="T68" fmla="*/ 163 w 331"/>
                  <a:gd name="T69" fmla="*/ 229 h 266"/>
                  <a:gd name="T70" fmla="*/ 186 w 331"/>
                  <a:gd name="T71" fmla="*/ 223 h 266"/>
                  <a:gd name="T72" fmla="*/ 199 w 331"/>
                  <a:gd name="T73" fmla="*/ 209 h 266"/>
                  <a:gd name="T74" fmla="*/ 211 w 331"/>
                  <a:gd name="T75" fmla="*/ 202 h 266"/>
                  <a:gd name="T76" fmla="*/ 230 w 331"/>
                  <a:gd name="T77" fmla="*/ 197 h 266"/>
                  <a:gd name="T78" fmla="*/ 255 w 331"/>
                  <a:gd name="T79" fmla="*/ 202 h 266"/>
                  <a:gd name="T80" fmla="*/ 266 w 331"/>
                  <a:gd name="T81" fmla="*/ 201 h 266"/>
                  <a:gd name="T82" fmla="*/ 283 w 331"/>
                  <a:gd name="T83" fmla="*/ 200 h 266"/>
                  <a:gd name="T84" fmla="*/ 288 w 331"/>
                  <a:gd name="T85" fmla="*/ 185 h 266"/>
                  <a:gd name="T86" fmla="*/ 286 w 331"/>
                  <a:gd name="T87" fmla="*/ 169 h 266"/>
                  <a:gd name="T88" fmla="*/ 305 w 331"/>
                  <a:gd name="T89" fmla="*/ 157 h 266"/>
                  <a:gd name="T90" fmla="*/ 313 w 331"/>
                  <a:gd name="T91" fmla="*/ 130 h 266"/>
                  <a:gd name="T92" fmla="*/ 327 w 331"/>
                  <a:gd name="T93" fmla="*/ 89 h 266"/>
                  <a:gd name="T94" fmla="*/ 327 w 331"/>
                  <a:gd name="T95" fmla="*/ 61 h 266"/>
                  <a:gd name="T96" fmla="*/ 331 w 331"/>
                  <a:gd name="T97" fmla="*/ 33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1" h="266">
                    <a:moveTo>
                      <a:pt x="323" y="30"/>
                    </a:moveTo>
                    <a:cubicBezTo>
                      <a:pt x="319" y="31"/>
                      <a:pt x="321" y="33"/>
                      <a:pt x="319" y="34"/>
                    </a:cubicBezTo>
                    <a:cubicBezTo>
                      <a:pt x="317" y="35"/>
                      <a:pt x="316" y="33"/>
                      <a:pt x="314" y="32"/>
                    </a:cubicBezTo>
                    <a:cubicBezTo>
                      <a:pt x="312" y="31"/>
                      <a:pt x="310" y="32"/>
                      <a:pt x="309" y="32"/>
                    </a:cubicBezTo>
                    <a:cubicBezTo>
                      <a:pt x="305" y="31"/>
                      <a:pt x="302" y="29"/>
                      <a:pt x="298" y="29"/>
                    </a:cubicBezTo>
                    <a:cubicBezTo>
                      <a:pt x="296" y="28"/>
                      <a:pt x="294" y="28"/>
                      <a:pt x="291" y="27"/>
                    </a:cubicBezTo>
                    <a:cubicBezTo>
                      <a:pt x="286" y="25"/>
                      <a:pt x="281" y="25"/>
                      <a:pt x="275" y="24"/>
                    </a:cubicBezTo>
                    <a:cubicBezTo>
                      <a:pt x="275" y="26"/>
                      <a:pt x="275" y="27"/>
                      <a:pt x="275" y="29"/>
                    </a:cubicBezTo>
                    <a:cubicBezTo>
                      <a:pt x="270" y="29"/>
                      <a:pt x="264" y="28"/>
                      <a:pt x="258" y="28"/>
                    </a:cubicBezTo>
                    <a:cubicBezTo>
                      <a:pt x="257" y="28"/>
                      <a:pt x="230" y="28"/>
                      <a:pt x="230" y="28"/>
                    </a:cubicBezTo>
                    <a:cubicBezTo>
                      <a:pt x="230" y="30"/>
                      <a:pt x="231" y="43"/>
                      <a:pt x="227" y="42"/>
                    </a:cubicBezTo>
                    <a:cubicBezTo>
                      <a:pt x="223" y="42"/>
                      <a:pt x="228" y="29"/>
                      <a:pt x="224" y="27"/>
                    </a:cubicBezTo>
                    <a:cubicBezTo>
                      <a:pt x="222" y="25"/>
                      <a:pt x="217" y="26"/>
                      <a:pt x="215" y="26"/>
                    </a:cubicBezTo>
                    <a:cubicBezTo>
                      <a:pt x="210" y="27"/>
                      <a:pt x="209" y="27"/>
                      <a:pt x="208" y="22"/>
                    </a:cubicBezTo>
                    <a:cubicBezTo>
                      <a:pt x="207" y="16"/>
                      <a:pt x="207" y="10"/>
                      <a:pt x="207" y="5"/>
                    </a:cubicBezTo>
                    <a:cubicBezTo>
                      <a:pt x="201" y="4"/>
                      <a:pt x="194" y="3"/>
                      <a:pt x="188" y="4"/>
                    </a:cubicBezTo>
                    <a:cubicBezTo>
                      <a:pt x="181" y="4"/>
                      <a:pt x="183" y="8"/>
                      <a:pt x="183" y="14"/>
                    </a:cubicBezTo>
                    <a:cubicBezTo>
                      <a:pt x="180" y="15"/>
                      <a:pt x="180" y="9"/>
                      <a:pt x="179" y="7"/>
                    </a:cubicBezTo>
                    <a:cubicBezTo>
                      <a:pt x="179" y="5"/>
                      <a:pt x="179" y="5"/>
                      <a:pt x="177" y="4"/>
                    </a:cubicBezTo>
                    <a:cubicBezTo>
                      <a:pt x="176" y="3"/>
                      <a:pt x="172" y="2"/>
                      <a:pt x="170" y="2"/>
                    </a:cubicBezTo>
                    <a:cubicBezTo>
                      <a:pt x="168" y="2"/>
                      <a:pt x="166" y="2"/>
                      <a:pt x="164" y="2"/>
                    </a:cubicBezTo>
                    <a:cubicBezTo>
                      <a:pt x="160" y="2"/>
                      <a:pt x="155" y="2"/>
                      <a:pt x="150" y="2"/>
                    </a:cubicBezTo>
                    <a:cubicBezTo>
                      <a:pt x="142" y="1"/>
                      <a:pt x="134" y="0"/>
                      <a:pt x="126" y="1"/>
                    </a:cubicBezTo>
                    <a:cubicBezTo>
                      <a:pt x="121" y="1"/>
                      <a:pt x="116" y="1"/>
                      <a:pt x="111" y="1"/>
                    </a:cubicBezTo>
                    <a:cubicBezTo>
                      <a:pt x="106" y="2"/>
                      <a:pt x="106" y="5"/>
                      <a:pt x="107" y="9"/>
                    </a:cubicBezTo>
                    <a:cubicBezTo>
                      <a:pt x="107" y="13"/>
                      <a:pt x="107" y="17"/>
                      <a:pt x="106" y="20"/>
                    </a:cubicBezTo>
                    <a:cubicBezTo>
                      <a:pt x="105" y="25"/>
                      <a:pt x="106" y="27"/>
                      <a:pt x="111" y="27"/>
                    </a:cubicBezTo>
                    <a:cubicBezTo>
                      <a:pt x="112" y="29"/>
                      <a:pt x="113" y="31"/>
                      <a:pt x="112" y="34"/>
                    </a:cubicBezTo>
                    <a:cubicBezTo>
                      <a:pt x="112" y="37"/>
                      <a:pt x="112" y="36"/>
                      <a:pt x="109" y="37"/>
                    </a:cubicBezTo>
                    <a:cubicBezTo>
                      <a:pt x="104" y="38"/>
                      <a:pt x="99" y="37"/>
                      <a:pt x="94" y="38"/>
                    </a:cubicBezTo>
                    <a:cubicBezTo>
                      <a:pt x="96" y="43"/>
                      <a:pt x="81" y="45"/>
                      <a:pt x="77" y="46"/>
                    </a:cubicBezTo>
                    <a:cubicBezTo>
                      <a:pt x="77" y="49"/>
                      <a:pt x="79" y="50"/>
                      <a:pt x="81" y="52"/>
                    </a:cubicBezTo>
                    <a:cubicBezTo>
                      <a:pt x="82" y="54"/>
                      <a:pt x="82" y="54"/>
                      <a:pt x="82" y="57"/>
                    </a:cubicBezTo>
                    <a:cubicBezTo>
                      <a:pt x="82" y="63"/>
                      <a:pt x="85" y="65"/>
                      <a:pt x="90" y="68"/>
                    </a:cubicBezTo>
                    <a:cubicBezTo>
                      <a:pt x="90" y="76"/>
                      <a:pt x="75" y="75"/>
                      <a:pt x="69" y="75"/>
                    </a:cubicBezTo>
                    <a:cubicBezTo>
                      <a:pt x="60" y="75"/>
                      <a:pt x="51" y="75"/>
                      <a:pt x="42" y="75"/>
                    </a:cubicBezTo>
                    <a:cubicBezTo>
                      <a:pt x="42" y="76"/>
                      <a:pt x="42" y="77"/>
                      <a:pt x="43" y="78"/>
                    </a:cubicBezTo>
                    <a:cubicBezTo>
                      <a:pt x="43" y="80"/>
                      <a:pt x="45" y="81"/>
                      <a:pt x="46" y="82"/>
                    </a:cubicBezTo>
                    <a:cubicBezTo>
                      <a:pt x="47" y="84"/>
                      <a:pt x="46" y="87"/>
                      <a:pt x="46" y="88"/>
                    </a:cubicBezTo>
                    <a:cubicBezTo>
                      <a:pt x="47" y="92"/>
                      <a:pt x="48" y="95"/>
                      <a:pt x="48" y="99"/>
                    </a:cubicBezTo>
                    <a:cubicBezTo>
                      <a:pt x="47" y="104"/>
                      <a:pt x="45" y="109"/>
                      <a:pt x="45" y="115"/>
                    </a:cubicBezTo>
                    <a:cubicBezTo>
                      <a:pt x="45" y="118"/>
                      <a:pt x="45" y="124"/>
                      <a:pt x="42" y="123"/>
                    </a:cubicBezTo>
                    <a:cubicBezTo>
                      <a:pt x="41" y="126"/>
                      <a:pt x="42" y="129"/>
                      <a:pt x="38" y="128"/>
                    </a:cubicBezTo>
                    <a:cubicBezTo>
                      <a:pt x="35" y="128"/>
                      <a:pt x="31" y="125"/>
                      <a:pt x="28" y="124"/>
                    </a:cubicBezTo>
                    <a:cubicBezTo>
                      <a:pt x="24" y="122"/>
                      <a:pt x="19" y="120"/>
                      <a:pt x="15" y="119"/>
                    </a:cubicBezTo>
                    <a:cubicBezTo>
                      <a:pt x="12" y="118"/>
                      <a:pt x="7" y="118"/>
                      <a:pt x="5" y="116"/>
                    </a:cubicBezTo>
                    <a:cubicBezTo>
                      <a:pt x="3" y="114"/>
                      <a:pt x="4" y="112"/>
                      <a:pt x="2" y="110"/>
                    </a:cubicBezTo>
                    <a:cubicBezTo>
                      <a:pt x="1" y="119"/>
                      <a:pt x="0" y="127"/>
                      <a:pt x="0" y="135"/>
                    </a:cubicBezTo>
                    <a:cubicBezTo>
                      <a:pt x="4" y="135"/>
                      <a:pt x="7" y="136"/>
                      <a:pt x="11" y="137"/>
                    </a:cubicBezTo>
                    <a:cubicBezTo>
                      <a:pt x="13" y="138"/>
                      <a:pt x="15" y="139"/>
                      <a:pt x="17" y="140"/>
                    </a:cubicBezTo>
                    <a:cubicBezTo>
                      <a:pt x="19" y="140"/>
                      <a:pt x="21" y="140"/>
                      <a:pt x="22" y="141"/>
                    </a:cubicBezTo>
                    <a:cubicBezTo>
                      <a:pt x="23" y="142"/>
                      <a:pt x="22" y="143"/>
                      <a:pt x="23" y="144"/>
                    </a:cubicBezTo>
                    <a:cubicBezTo>
                      <a:pt x="26" y="146"/>
                      <a:pt x="30" y="148"/>
                      <a:pt x="34" y="148"/>
                    </a:cubicBezTo>
                    <a:cubicBezTo>
                      <a:pt x="39" y="147"/>
                      <a:pt x="38" y="144"/>
                      <a:pt x="40" y="140"/>
                    </a:cubicBezTo>
                    <a:cubicBezTo>
                      <a:pt x="42" y="140"/>
                      <a:pt x="48" y="142"/>
                      <a:pt x="49" y="144"/>
                    </a:cubicBezTo>
                    <a:cubicBezTo>
                      <a:pt x="51" y="146"/>
                      <a:pt x="47" y="151"/>
                      <a:pt x="47" y="154"/>
                    </a:cubicBezTo>
                    <a:cubicBezTo>
                      <a:pt x="54" y="155"/>
                      <a:pt x="62" y="153"/>
                      <a:pt x="69" y="155"/>
                    </a:cubicBezTo>
                    <a:cubicBezTo>
                      <a:pt x="70" y="158"/>
                      <a:pt x="70" y="160"/>
                      <a:pt x="72" y="162"/>
                    </a:cubicBezTo>
                    <a:cubicBezTo>
                      <a:pt x="75" y="166"/>
                      <a:pt x="78" y="163"/>
                      <a:pt x="81" y="165"/>
                    </a:cubicBezTo>
                    <a:cubicBezTo>
                      <a:pt x="82" y="166"/>
                      <a:pt x="82" y="170"/>
                      <a:pt x="82" y="171"/>
                    </a:cubicBezTo>
                    <a:cubicBezTo>
                      <a:pt x="83" y="174"/>
                      <a:pt x="84" y="179"/>
                      <a:pt x="83" y="182"/>
                    </a:cubicBezTo>
                    <a:cubicBezTo>
                      <a:pt x="82" y="184"/>
                      <a:pt x="82" y="183"/>
                      <a:pt x="79" y="184"/>
                    </a:cubicBezTo>
                    <a:cubicBezTo>
                      <a:pt x="78" y="184"/>
                      <a:pt x="77" y="184"/>
                      <a:pt x="76" y="184"/>
                    </a:cubicBezTo>
                    <a:cubicBezTo>
                      <a:pt x="75" y="185"/>
                      <a:pt x="76" y="186"/>
                      <a:pt x="75" y="186"/>
                    </a:cubicBezTo>
                    <a:cubicBezTo>
                      <a:pt x="74" y="187"/>
                      <a:pt x="73" y="189"/>
                      <a:pt x="71" y="189"/>
                    </a:cubicBezTo>
                    <a:cubicBezTo>
                      <a:pt x="69" y="190"/>
                      <a:pt x="65" y="189"/>
                      <a:pt x="64" y="192"/>
                    </a:cubicBezTo>
                    <a:cubicBezTo>
                      <a:pt x="63" y="194"/>
                      <a:pt x="64" y="196"/>
                      <a:pt x="63" y="197"/>
                    </a:cubicBezTo>
                    <a:cubicBezTo>
                      <a:pt x="63" y="199"/>
                      <a:pt x="61" y="198"/>
                      <a:pt x="60" y="199"/>
                    </a:cubicBezTo>
                    <a:cubicBezTo>
                      <a:pt x="58" y="203"/>
                      <a:pt x="59" y="212"/>
                      <a:pt x="59" y="216"/>
                    </a:cubicBezTo>
                    <a:cubicBezTo>
                      <a:pt x="59" y="218"/>
                      <a:pt x="59" y="222"/>
                      <a:pt x="58" y="223"/>
                    </a:cubicBezTo>
                    <a:cubicBezTo>
                      <a:pt x="57" y="226"/>
                      <a:pt x="54" y="224"/>
                      <a:pt x="51" y="225"/>
                    </a:cubicBezTo>
                    <a:cubicBezTo>
                      <a:pt x="48" y="225"/>
                      <a:pt x="47" y="227"/>
                      <a:pt x="47" y="229"/>
                    </a:cubicBezTo>
                    <a:cubicBezTo>
                      <a:pt x="50" y="230"/>
                      <a:pt x="53" y="230"/>
                      <a:pt x="57" y="231"/>
                    </a:cubicBezTo>
                    <a:cubicBezTo>
                      <a:pt x="61" y="232"/>
                      <a:pt x="64" y="235"/>
                      <a:pt x="69" y="236"/>
                    </a:cubicBezTo>
                    <a:cubicBezTo>
                      <a:pt x="72" y="238"/>
                      <a:pt x="74" y="241"/>
                      <a:pt x="77" y="242"/>
                    </a:cubicBezTo>
                    <a:cubicBezTo>
                      <a:pt x="77" y="244"/>
                      <a:pt x="76" y="245"/>
                      <a:pt x="75" y="247"/>
                    </a:cubicBezTo>
                    <a:cubicBezTo>
                      <a:pt x="76" y="247"/>
                      <a:pt x="77" y="247"/>
                      <a:pt x="78" y="246"/>
                    </a:cubicBezTo>
                    <a:cubicBezTo>
                      <a:pt x="79" y="245"/>
                      <a:pt x="82" y="241"/>
                      <a:pt x="82" y="246"/>
                    </a:cubicBezTo>
                    <a:cubicBezTo>
                      <a:pt x="82" y="247"/>
                      <a:pt x="81" y="248"/>
                      <a:pt x="81" y="249"/>
                    </a:cubicBezTo>
                    <a:cubicBezTo>
                      <a:pt x="81" y="250"/>
                      <a:pt x="82" y="250"/>
                      <a:pt x="83" y="252"/>
                    </a:cubicBezTo>
                    <a:cubicBezTo>
                      <a:pt x="84" y="255"/>
                      <a:pt x="81" y="256"/>
                      <a:pt x="86" y="256"/>
                    </a:cubicBezTo>
                    <a:cubicBezTo>
                      <a:pt x="88" y="256"/>
                      <a:pt x="92" y="257"/>
                      <a:pt x="93" y="256"/>
                    </a:cubicBezTo>
                    <a:cubicBezTo>
                      <a:pt x="94" y="255"/>
                      <a:pt x="94" y="253"/>
                      <a:pt x="96" y="253"/>
                    </a:cubicBezTo>
                    <a:cubicBezTo>
                      <a:pt x="97" y="253"/>
                      <a:pt x="98" y="254"/>
                      <a:pt x="98" y="255"/>
                    </a:cubicBezTo>
                    <a:cubicBezTo>
                      <a:pt x="98" y="257"/>
                      <a:pt x="96" y="261"/>
                      <a:pt x="100" y="260"/>
                    </a:cubicBezTo>
                    <a:cubicBezTo>
                      <a:pt x="99" y="256"/>
                      <a:pt x="103" y="256"/>
                      <a:pt x="106" y="257"/>
                    </a:cubicBezTo>
                    <a:cubicBezTo>
                      <a:pt x="108" y="257"/>
                      <a:pt x="109" y="259"/>
                      <a:pt x="110" y="260"/>
                    </a:cubicBezTo>
                    <a:cubicBezTo>
                      <a:pt x="113" y="260"/>
                      <a:pt x="112" y="258"/>
                      <a:pt x="114" y="257"/>
                    </a:cubicBezTo>
                    <a:cubicBezTo>
                      <a:pt x="115" y="256"/>
                      <a:pt x="119" y="257"/>
                      <a:pt x="120" y="257"/>
                    </a:cubicBezTo>
                    <a:cubicBezTo>
                      <a:pt x="122" y="257"/>
                      <a:pt x="123" y="256"/>
                      <a:pt x="125" y="257"/>
                    </a:cubicBezTo>
                    <a:cubicBezTo>
                      <a:pt x="126" y="258"/>
                      <a:pt x="126" y="259"/>
                      <a:pt x="126" y="259"/>
                    </a:cubicBezTo>
                    <a:cubicBezTo>
                      <a:pt x="128" y="260"/>
                      <a:pt x="128" y="259"/>
                      <a:pt x="129" y="261"/>
                    </a:cubicBezTo>
                    <a:cubicBezTo>
                      <a:pt x="129" y="262"/>
                      <a:pt x="128" y="264"/>
                      <a:pt x="128" y="265"/>
                    </a:cubicBezTo>
                    <a:cubicBezTo>
                      <a:pt x="130" y="266"/>
                      <a:pt x="137" y="266"/>
                      <a:pt x="139" y="265"/>
                    </a:cubicBezTo>
                    <a:cubicBezTo>
                      <a:pt x="141" y="265"/>
                      <a:pt x="140" y="265"/>
                      <a:pt x="141" y="262"/>
                    </a:cubicBezTo>
                    <a:cubicBezTo>
                      <a:pt x="141" y="260"/>
                      <a:pt x="141" y="258"/>
                      <a:pt x="142" y="256"/>
                    </a:cubicBezTo>
                    <a:cubicBezTo>
                      <a:pt x="143" y="256"/>
                      <a:pt x="145" y="256"/>
                      <a:pt x="146" y="255"/>
                    </a:cubicBezTo>
                    <a:cubicBezTo>
                      <a:pt x="147" y="254"/>
                      <a:pt x="146" y="253"/>
                      <a:pt x="147" y="251"/>
                    </a:cubicBezTo>
                    <a:cubicBezTo>
                      <a:pt x="147" y="251"/>
                      <a:pt x="149" y="250"/>
                      <a:pt x="150" y="249"/>
                    </a:cubicBezTo>
                    <a:cubicBezTo>
                      <a:pt x="151" y="248"/>
                      <a:pt x="152" y="247"/>
                      <a:pt x="152" y="246"/>
                    </a:cubicBezTo>
                    <a:cubicBezTo>
                      <a:pt x="151" y="246"/>
                      <a:pt x="150" y="246"/>
                      <a:pt x="149" y="246"/>
                    </a:cubicBezTo>
                    <a:cubicBezTo>
                      <a:pt x="148" y="244"/>
                      <a:pt x="148" y="242"/>
                      <a:pt x="148" y="240"/>
                    </a:cubicBezTo>
                    <a:cubicBezTo>
                      <a:pt x="148" y="237"/>
                      <a:pt x="151" y="237"/>
                      <a:pt x="150" y="234"/>
                    </a:cubicBezTo>
                    <a:cubicBezTo>
                      <a:pt x="154" y="233"/>
                      <a:pt x="158" y="234"/>
                      <a:pt x="160" y="231"/>
                    </a:cubicBezTo>
                    <a:cubicBezTo>
                      <a:pt x="161" y="229"/>
                      <a:pt x="161" y="229"/>
                      <a:pt x="163" y="229"/>
                    </a:cubicBezTo>
                    <a:cubicBezTo>
                      <a:pt x="165" y="229"/>
                      <a:pt x="166" y="229"/>
                      <a:pt x="168" y="229"/>
                    </a:cubicBezTo>
                    <a:cubicBezTo>
                      <a:pt x="172" y="229"/>
                      <a:pt x="176" y="229"/>
                      <a:pt x="180" y="229"/>
                    </a:cubicBezTo>
                    <a:cubicBezTo>
                      <a:pt x="185" y="229"/>
                      <a:pt x="185" y="227"/>
                      <a:pt x="186" y="223"/>
                    </a:cubicBezTo>
                    <a:cubicBezTo>
                      <a:pt x="188" y="222"/>
                      <a:pt x="191" y="221"/>
                      <a:pt x="194" y="220"/>
                    </a:cubicBezTo>
                    <a:cubicBezTo>
                      <a:pt x="199" y="218"/>
                      <a:pt x="190" y="211"/>
                      <a:pt x="191" y="207"/>
                    </a:cubicBezTo>
                    <a:cubicBezTo>
                      <a:pt x="193" y="207"/>
                      <a:pt x="196" y="210"/>
                      <a:pt x="199" y="209"/>
                    </a:cubicBezTo>
                    <a:cubicBezTo>
                      <a:pt x="198" y="209"/>
                      <a:pt x="202" y="204"/>
                      <a:pt x="202" y="203"/>
                    </a:cubicBezTo>
                    <a:cubicBezTo>
                      <a:pt x="204" y="201"/>
                      <a:pt x="202" y="202"/>
                      <a:pt x="204" y="202"/>
                    </a:cubicBezTo>
                    <a:cubicBezTo>
                      <a:pt x="206" y="202"/>
                      <a:pt x="209" y="202"/>
                      <a:pt x="211" y="202"/>
                    </a:cubicBezTo>
                    <a:cubicBezTo>
                      <a:pt x="214" y="202"/>
                      <a:pt x="217" y="201"/>
                      <a:pt x="219" y="202"/>
                    </a:cubicBezTo>
                    <a:cubicBezTo>
                      <a:pt x="221" y="202"/>
                      <a:pt x="226" y="203"/>
                      <a:pt x="227" y="200"/>
                    </a:cubicBezTo>
                    <a:cubicBezTo>
                      <a:pt x="228" y="198"/>
                      <a:pt x="226" y="197"/>
                      <a:pt x="230" y="197"/>
                    </a:cubicBezTo>
                    <a:cubicBezTo>
                      <a:pt x="231" y="197"/>
                      <a:pt x="234" y="198"/>
                      <a:pt x="236" y="198"/>
                    </a:cubicBezTo>
                    <a:cubicBezTo>
                      <a:pt x="240" y="199"/>
                      <a:pt x="244" y="201"/>
                      <a:pt x="249" y="202"/>
                    </a:cubicBezTo>
                    <a:cubicBezTo>
                      <a:pt x="251" y="202"/>
                      <a:pt x="253" y="201"/>
                      <a:pt x="255" y="202"/>
                    </a:cubicBezTo>
                    <a:cubicBezTo>
                      <a:pt x="256" y="202"/>
                      <a:pt x="256" y="203"/>
                      <a:pt x="257" y="203"/>
                    </a:cubicBezTo>
                    <a:cubicBezTo>
                      <a:pt x="259" y="203"/>
                      <a:pt x="258" y="202"/>
                      <a:pt x="259" y="201"/>
                    </a:cubicBezTo>
                    <a:cubicBezTo>
                      <a:pt x="261" y="200"/>
                      <a:pt x="263" y="201"/>
                      <a:pt x="266" y="201"/>
                    </a:cubicBezTo>
                    <a:cubicBezTo>
                      <a:pt x="268" y="200"/>
                      <a:pt x="270" y="200"/>
                      <a:pt x="272" y="200"/>
                    </a:cubicBezTo>
                    <a:cubicBezTo>
                      <a:pt x="275" y="201"/>
                      <a:pt x="274" y="204"/>
                      <a:pt x="277" y="204"/>
                    </a:cubicBezTo>
                    <a:cubicBezTo>
                      <a:pt x="280" y="204"/>
                      <a:pt x="282" y="202"/>
                      <a:pt x="283" y="200"/>
                    </a:cubicBezTo>
                    <a:cubicBezTo>
                      <a:pt x="284" y="199"/>
                      <a:pt x="286" y="196"/>
                      <a:pt x="287" y="195"/>
                    </a:cubicBezTo>
                    <a:cubicBezTo>
                      <a:pt x="287" y="193"/>
                      <a:pt x="285" y="191"/>
                      <a:pt x="286" y="189"/>
                    </a:cubicBezTo>
                    <a:cubicBezTo>
                      <a:pt x="286" y="188"/>
                      <a:pt x="288" y="187"/>
                      <a:pt x="288" y="185"/>
                    </a:cubicBezTo>
                    <a:cubicBezTo>
                      <a:pt x="289" y="183"/>
                      <a:pt x="288" y="181"/>
                      <a:pt x="288" y="179"/>
                    </a:cubicBezTo>
                    <a:cubicBezTo>
                      <a:pt x="289" y="177"/>
                      <a:pt x="289" y="176"/>
                      <a:pt x="291" y="175"/>
                    </a:cubicBezTo>
                    <a:cubicBezTo>
                      <a:pt x="289" y="173"/>
                      <a:pt x="286" y="173"/>
                      <a:pt x="286" y="169"/>
                    </a:cubicBezTo>
                    <a:cubicBezTo>
                      <a:pt x="287" y="167"/>
                      <a:pt x="288" y="165"/>
                      <a:pt x="289" y="163"/>
                    </a:cubicBezTo>
                    <a:cubicBezTo>
                      <a:pt x="291" y="161"/>
                      <a:pt x="292" y="162"/>
                      <a:pt x="295" y="160"/>
                    </a:cubicBezTo>
                    <a:cubicBezTo>
                      <a:pt x="299" y="158"/>
                      <a:pt x="300" y="157"/>
                      <a:pt x="305" y="157"/>
                    </a:cubicBezTo>
                    <a:cubicBezTo>
                      <a:pt x="306" y="157"/>
                      <a:pt x="308" y="151"/>
                      <a:pt x="309" y="150"/>
                    </a:cubicBezTo>
                    <a:cubicBezTo>
                      <a:pt x="311" y="148"/>
                      <a:pt x="315" y="144"/>
                      <a:pt x="313" y="142"/>
                    </a:cubicBezTo>
                    <a:cubicBezTo>
                      <a:pt x="311" y="137"/>
                      <a:pt x="311" y="134"/>
                      <a:pt x="313" y="130"/>
                    </a:cubicBezTo>
                    <a:cubicBezTo>
                      <a:pt x="314" y="125"/>
                      <a:pt x="319" y="118"/>
                      <a:pt x="316" y="113"/>
                    </a:cubicBezTo>
                    <a:cubicBezTo>
                      <a:pt x="314" y="109"/>
                      <a:pt x="316" y="110"/>
                      <a:pt x="319" y="107"/>
                    </a:cubicBezTo>
                    <a:cubicBezTo>
                      <a:pt x="323" y="101"/>
                      <a:pt x="321" y="92"/>
                      <a:pt x="327" y="89"/>
                    </a:cubicBezTo>
                    <a:cubicBezTo>
                      <a:pt x="330" y="87"/>
                      <a:pt x="330" y="78"/>
                      <a:pt x="329" y="75"/>
                    </a:cubicBezTo>
                    <a:cubicBezTo>
                      <a:pt x="329" y="69"/>
                      <a:pt x="325" y="70"/>
                      <a:pt x="323" y="66"/>
                    </a:cubicBezTo>
                    <a:cubicBezTo>
                      <a:pt x="320" y="61"/>
                      <a:pt x="325" y="63"/>
                      <a:pt x="327" y="61"/>
                    </a:cubicBezTo>
                    <a:cubicBezTo>
                      <a:pt x="329" y="57"/>
                      <a:pt x="327" y="51"/>
                      <a:pt x="326" y="47"/>
                    </a:cubicBezTo>
                    <a:cubicBezTo>
                      <a:pt x="326" y="42"/>
                      <a:pt x="330" y="40"/>
                      <a:pt x="331" y="36"/>
                    </a:cubicBezTo>
                    <a:cubicBezTo>
                      <a:pt x="331" y="35"/>
                      <a:pt x="331" y="34"/>
                      <a:pt x="331" y="33"/>
                    </a:cubicBezTo>
                    <a:cubicBezTo>
                      <a:pt x="328" y="31"/>
                      <a:pt x="326" y="30"/>
                      <a:pt x="323" y="30"/>
                    </a:cubicBezTo>
                    <a:close/>
                  </a:path>
                </a:pathLst>
              </a:custGeom>
              <a:pattFill prst="ltVert">
                <a:fgClr>
                  <a:schemeClr val="accent1"/>
                </a:fgClr>
                <a:bgClr>
                  <a:schemeClr val="bg1"/>
                </a:bgClr>
              </a:pattFill>
              <a:ln w="7620" cap="rnd">
                <a:solidFill>
                  <a:srgbClr val="A5A5A5"/>
                </a:solidFill>
                <a:prstDash val="solid"/>
                <a:round/>
                <a:headEnd/>
                <a:tailEnd/>
              </a:ln>
            </p:spPr>
            <p:txBody>
              <a:bodyPr vert="horz" wrap="square" lIns="84406" tIns="42203" rIns="84406" bIns="42203" numCol="1" anchor="t" anchorCtr="0" compatLnSpc="1">
                <a:prstTxWarp prst="textNoShape">
                  <a:avLst/>
                </a:prstTxWarp>
              </a:bodyPr>
              <a:lstStyle/>
              <a:p>
                <a:endParaRPr lang="ja-JP" altLang="en-US" sz="1662" b="1">
                  <a:latin typeface="BIZ UDPゴシック" panose="020B0400000000000000" pitchFamily="50" charset="-128"/>
                  <a:ea typeface="BIZ UDPゴシック" panose="020B0400000000000000" pitchFamily="50" charset="-128"/>
                </a:endParaRPr>
              </a:p>
            </p:txBody>
          </p:sp>
          <p:sp>
            <p:nvSpPr>
              <p:cNvPr id="201" name="Freeform 91">
                <a:extLst>
                  <a:ext uri="{FF2B5EF4-FFF2-40B4-BE49-F238E27FC236}">
                    <a16:creationId xmlns:a16="http://schemas.microsoft.com/office/drawing/2014/main" id="{0B74B587-5EB8-4F19-9205-656A8B6D5C5E}"/>
                  </a:ext>
                </a:extLst>
              </p:cNvPr>
              <p:cNvSpPr>
                <a:spLocks/>
              </p:cNvSpPr>
              <p:nvPr/>
            </p:nvSpPr>
            <p:spPr bwMode="auto">
              <a:xfrm>
                <a:off x="6030913" y="2820988"/>
                <a:ext cx="1481137" cy="1057275"/>
              </a:xfrm>
              <a:custGeom>
                <a:avLst/>
                <a:gdLst>
                  <a:gd name="T0" fmla="*/ 385 w 395"/>
                  <a:gd name="T1" fmla="*/ 62 h 282"/>
                  <a:gd name="T2" fmla="*/ 378 w 395"/>
                  <a:gd name="T3" fmla="*/ 16 h 282"/>
                  <a:gd name="T4" fmla="*/ 360 w 395"/>
                  <a:gd name="T5" fmla="*/ 15 h 282"/>
                  <a:gd name="T6" fmla="*/ 344 w 395"/>
                  <a:gd name="T7" fmla="*/ 14 h 282"/>
                  <a:gd name="T8" fmla="*/ 311 w 395"/>
                  <a:gd name="T9" fmla="*/ 5 h 282"/>
                  <a:gd name="T10" fmla="*/ 276 w 395"/>
                  <a:gd name="T11" fmla="*/ 6 h 282"/>
                  <a:gd name="T12" fmla="*/ 250 w 395"/>
                  <a:gd name="T13" fmla="*/ 19 h 282"/>
                  <a:gd name="T14" fmla="*/ 227 w 395"/>
                  <a:gd name="T15" fmla="*/ 1 h 282"/>
                  <a:gd name="T16" fmla="*/ 208 w 395"/>
                  <a:gd name="T17" fmla="*/ 9 h 282"/>
                  <a:gd name="T18" fmla="*/ 201 w 395"/>
                  <a:gd name="T19" fmla="*/ 28 h 282"/>
                  <a:gd name="T20" fmla="*/ 181 w 395"/>
                  <a:gd name="T21" fmla="*/ 24 h 282"/>
                  <a:gd name="T22" fmla="*/ 158 w 395"/>
                  <a:gd name="T23" fmla="*/ 10 h 282"/>
                  <a:gd name="T24" fmla="*/ 137 w 395"/>
                  <a:gd name="T25" fmla="*/ 12 h 282"/>
                  <a:gd name="T26" fmla="*/ 111 w 395"/>
                  <a:gd name="T27" fmla="*/ 5 h 282"/>
                  <a:gd name="T28" fmla="*/ 95 w 395"/>
                  <a:gd name="T29" fmla="*/ 20 h 282"/>
                  <a:gd name="T30" fmla="*/ 83 w 395"/>
                  <a:gd name="T31" fmla="*/ 36 h 282"/>
                  <a:gd name="T32" fmla="*/ 52 w 395"/>
                  <a:gd name="T33" fmla="*/ 63 h 282"/>
                  <a:gd name="T34" fmla="*/ 20 w 395"/>
                  <a:gd name="T35" fmla="*/ 103 h 282"/>
                  <a:gd name="T36" fmla="*/ 17 w 395"/>
                  <a:gd name="T37" fmla="*/ 140 h 282"/>
                  <a:gd name="T38" fmla="*/ 2 w 395"/>
                  <a:gd name="T39" fmla="*/ 146 h 282"/>
                  <a:gd name="T40" fmla="*/ 6 w 395"/>
                  <a:gd name="T41" fmla="*/ 160 h 282"/>
                  <a:gd name="T42" fmla="*/ 13 w 395"/>
                  <a:gd name="T43" fmla="*/ 167 h 282"/>
                  <a:gd name="T44" fmla="*/ 22 w 395"/>
                  <a:gd name="T45" fmla="*/ 179 h 282"/>
                  <a:gd name="T46" fmla="*/ 7 w 395"/>
                  <a:gd name="T47" fmla="*/ 188 h 282"/>
                  <a:gd name="T48" fmla="*/ 16 w 395"/>
                  <a:gd name="T49" fmla="*/ 202 h 282"/>
                  <a:gd name="T50" fmla="*/ 14 w 395"/>
                  <a:gd name="T51" fmla="*/ 244 h 282"/>
                  <a:gd name="T52" fmla="*/ 28 w 395"/>
                  <a:gd name="T53" fmla="*/ 259 h 282"/>
                  <a:gd name="T54" fmla="*/ 41 w 395"/>
                  <a:gd name="T55" fmla="*/ 272 h 282"/>
                  <a:gd name="T56" fmla="*/ 58 w 395"/>
                  <a:gd name="T57" fmla="*/ 281 h 282"/>
                  <a:gd name="T58" fmla="*/ 98 w 395"/>
                  <a:gd name="T59" fmla="*/ 263 h 282"/>
                  <a:gd name="T60" fmla="*/ 110 w 395"/>
                  <a:gd name="T61" fmla="*/ 244 h 282"/>
                  <a:gd name="T62" fmla="*/ 127 w 395"/>
                  <a:gd name="T63" fmla="*/ 233 h 282"/>
                  <a:gd name="T64" fmla="*/ 127 w 395"/>
                  <a:gd name="T65" fmla="*/ 207 h 282"/>
                  <a:gd name="T66" fmla="*/ 180 w 395"/>
                  <a:gd name="T67" fmla="*/ 208 h 282"/>
                  <a:gd name="T68" fmla="*/ 195 w 395"/>
                  <a:gd name="T69" fmla="*/ 213 h 282"/>
                  <a:gd name="T70" fmla="*/ 223 w 395"/>
                  <a:gd name="T71" fmla="*/ 211 h 282"/>
                  <a:gd name="T72" fmla="*/ 240 w 395"/>
                  <a:gd name="T73" fmla="*/ 233 h 282"/>
                  <a:gd name="T74" fmla="*/ 274 w 395"/>
                  <a:gd name="T75" fmla="*/ 234 h 282"/>
                  <a:gd name="T76" fmla="*/ 307 w 395"/>
                  <a:gd name="T77" fmla="*/ 233 h 282"/>
                  <a:gd name="T78" fmla="*/ 330 w 395"/>
                  <a:gd name="T79" fmla="*/ 238 h 282"/>
                  <a:gd name="T80" fmla="*/ 347 w 395"/>
                  <a:gd name="T81" fmla="*/ 239 h 282"/>
                  <a:gd name="T82" fmla="*/ 352 w 395"/>
                  <a:gd name="T83" fmla="*/ 222 h 282"/>
                  <a:gd name="T84" fmla="*/ 349 w 395"/>
                  <a:gd name="T85" fmla="*/ 202 h 282"/>
                  <a:gd name="T86" fmla="*/ 366 w 395"/>
                  <a:gd name="T87" fmla="*/ 174 h 282"/>
                  <a:gd name="T88" fmla="*/ 370 w 395"/>
                  <a:gd name="T89" fmla="*/ 144 h 282"/>
                  <a:gd name="T90" fmla="*/ 389 w 395"/>
                  <a:gd name="T91" fmla="*/ 11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 h="282">
                    <a:moveTo>
                      <a:pt x="392" y="87"/>
                    </a:moveTo>
                    <a:cubicBezTo>
                      <a:pt x="393" y="82"/>
                      <a:pt x="395" y="78"/>
                      <a:pt x="390" y="74"/>
                    </a:cubicBezTo>
                    <a:cubicBezTo>
                      <a:pt x="387" y="71"/>
                      <a:pt x="388" y="66"/>
                      <a:pt x="385" y="62"/>
                    </a:cubicBezTo>
                    <a:cubicBezTo>
                      <a:pt x="383" y="60"/>
                      <a:pt x="381" y="55"/>
                      <a:pt x="378" y="54"/>
                    </a:cubicBezTo>
                    <a:cubicBezTo>
                      <a:pt x="375" y="54"/>
                      <a:pt x="377" y="45"/>
                      <a:pt x="376" y="42"/>
                    </a:cubicBezTo>
                    <a:cubicBezTo>
                      <a:pt x="376" y="33"/>
                      <a:pt x="382" y="26"/>
                      <a:pt x="378" y="16"/>
                    </a:cubicBezTo>
                    <a:cubicBezTo>
                      <a:pt x="377" y="15"/>
                      <a:pt x="377" y="13"/>
                      <a:pt x="376" y="11"/>
                    </a:cubicBezTo>
                    <a:cubicBezTo>
                      <a:pt x="374" y="11"/>
                      <a:pt x="372" y="12"/>
                      <a:pt x="370" y="12"/>
                    </a:cubicBezTo>
                    <a:cubicBezTo>
                      <a:pt x="367" y="13"/>
                      <a:pt x="363" y="14"/>
                      <a:pt x="360" y="15"/>
                    </a:cubicBezTo>
                    <a:cubicBezTo>
                      <a:pt x="356" y="17"/>
                      <a:pt x="355" y="19"/>
                      <a:pt x="351" y="19"/>
                    </a:cubicBezTo>
                    <a:cubicBezTo>
                      <a:pt x="349" y="19"/>
                      <a:pt x="347" y="19"/>
                      <a:pt x="345" y="18"/>
                    </a:cubicBezTo>
                    <a:cubicBezTo>
                      <a:pt x="344" y="17"/>
                      <a:pt x="345" y="15"/>
                      <a:pt x="344" y="14"/>
                    </a:cubicBezTo>
                    <a:cubicBezTo>
                      <a:pt x="342" y="12"/>
                      <a:pt x="338" y="11"/>
                      <a:pt x="336" y="10"/>
                    </a:cubicBezTo>
                    <a:cubicBezTo>
                      <a:pt x="329" y="9"/>
                      <a:pt x="322" y="7"/>
                      <a:pt x="315" y="6"/>
                    </a:cubicBezTo>
                    <a:cubicBezTo>
                      <a:pt x="314" y="5"/>
                      <a:pt x="312" y="5"/>
                      <a:pt x="311" y="5"/>
                    </a:cubicBezTo>
                    <a:cubicBezTo>
                      <a:pt x="309" y="5"/>
                      <a:pt x="309" y="7"/>
                      <a:pt x="307" y="7"/>
                    </a:cubicBezTo>
                    <a:cubicBezTo>
                      <a:pt x="304" y="8"/>
                      <a:pt x="299" y="7"/>
                      <a:pt x="296" y="7"/>
                    </a:cubicBezTo>
                    <a:cubicBezTo>
                      <a:pt x="289" y="7"/>
                      <a:pt x="283" y="6"/>
                      <a:pt x="276" y="6"/>
                    </a:cubicBezTo>
                    <a:cubicBezTo>
                      <a:pt x="274" y="6"/>
                      <a:pt x="270" y="6"/>
                      <a:pt x="268" y="6"/>
                    </a:cubicBezTo>
                    <a:cubicBezTo>
                      <a:pt x="263" y="7"/>
                      <a:pt x="266" y="9"/>
                      <a:pt x="265" y="13"/>
                    </a:cubicBezTo>
                    <a:cubicBezTo>
                      <a:pt x="264" y="19"/>
                      <a:pt x="256" y="20"/>
                      <a:pt x="250" y="19"/>
                    </a:cubicBezTo>
                    <a:cubicBezTo>
                      <a:pt x="249" y="13"/>
                      <a:pt x="253" y="7"/>
                      <a:pt x="244" y="7"/>
                    </a:cubicBezTo>
                    <a:cubicBezTo>
                      <a:pt x="242" y="7"/>
                      <a:pt x="237" y="8"/>
                      <a:pt x="234" y="7"/>
                    </a:cubicBezTo>
                    <a:cubicBezTo>
                      <a:pt x="231" y="6"/>
                      <a:pt x="231" y="0"/>
                      <a:pt x="227" y="1"/>
                    </a:cubicBezTo>
                    <a:cubicBezTo>
                      <a:pt x="226" y="4"/>
                      <a:pt x="232" y="9"/>
                      <a:pt x="226" y="10"/>
                    </a:cubicBezTo>
                    <a:cubicBezTo>
                      <a:pt x="224" y="10"/>
                      <a:pt x="221" y="9"/>
                      <a:pt x="219" y="9"/>
                    </a:cubicBezTo>
                    <a:cubicBezTo>
                      <a:pt x="215" y="9"/>
                      <a:pt x="211" y="9"/>
                      <a:pt x="208" y="9"/>
                    </a:cubicBezTo>
                    <a:cubicBezTo>
                      <a:pt x="206" y="9"/>
                      <a:pt x="198" y="11"/>
                      <a:pt x="197" y="10"/>
                    </a:cubicBezTo>
                    <a:cubicBezTo>
                      <a:pt x="201" y="13"/>
                      <a:pt x="200" y="15"/>
                      <a:pt x="199" y="19"/>
                    </a:cubicBezTo>
                    <a:cubicBezTo>
                      <a:pt x="199" y="23"/>
                      <a:pt x="202" y="24"/>
                      <a:pt x="201" y="28"/>
                    </a:cubicBezTo>
                    <a:cubicBezTo>
                      <a:pt x="198" y="27"/>
                      <a:pt x="196" y="27"/>
                      <a:pt x="193" y="27"/>
                    </a:cubicBezTo>
                    <a:cubicBezTo>
                      <a:pt x="188" y="26"/>
                      <a:pt x="187" y="24"/>
                      <a:pt x="184" y="21"/>
                    </a:cubicBezTo>
                    <a:cubicBezTo>
                      <a:pt x="183" y="22"/>
                      <a:pt x="183" y="24"/>
                      <a:pt x="181" y="24"/>
                    </a:cubicBezTo>
                    <a:cubicBezTo>
                      <a:pt x="179" y="25"/>
                      <a:pt x="177" y="23"/>
                      <a:pt x="176" y="23"/>
                    </a:cubicBezTo>
                    <a:cubicBezTo>
                      <a:pt x="171" y="22"/>
                      <a:pt x="168" y="23"/>
                      <a:pt x="165" y="19"/>
                    </a:cubicBezTo>
                    <a:cubicBezTo>
                      <a:pt x="163" y="17"/>
                      <a:pt x="160" y="11"/>
                      <a:pt x="158" y="10"/>
                    </a:cubicBezTo>
                    <a:cubicBezTo>
                      <a:pt x="155" y="9"/>
                      <a:pt x="152" y="13"/>
                      <a:pt x="150" y="10"/>
                    </a:cubicBezTo>
                    <a:cubicBezTo>
                      <a:pt x="148" y="10"/>
                      <a:pt x="148" y="13"/>
                      <a:pt x="145" y="13"/>
                    </a:cubicBezTo>
                    <a:cubicBezTo>
                      <a:pt x="144" y="14"/>
                      <a:pt x="139" y="12"/>
                      <a:pt x="137" y="12"/>
                    </a:cubicBezTo>
                    <a:cubicBezTo>
                      <a:pt x="133" y="12"/>
                      <a:pt x="132" y="12"/>
                      <a:pt x="129" y="10"/>
                    </a:cubicBezTo>
                    <a:cubicBezTo>
                      <a:pt x="125" y="6"/>
                      <a:pt x="125" y="0"/>
                      <a:pt x="118" y="3"/>
                    </a:cubicBezTo>
                    <a:cubicBezTo>
                      <a:pt x="116" y="4"/>
                      <a:pt x="113" y="3"/>
                      <a:pt x="111" y="5"/>
                    </a:cubicBezTo>
                    <a:cubicBezTo>
                      <a:pt x="108" y="7"/>
                      <a:pt x="111" y="8"/>
                      <a:pt x="110" y="11"/>
                    </a:cubicBezTo>
                    <a:cubicBezTo>
                      <a:pt x="109" y="13"/>
                      <a:pt x="104" y="15"/>
                      <a:pt x="102" y="16"/>
                    </a:cubicBezTo>
                    <a:cubicBezTo>
                      <a:pt x="100" y="18"/>
                      <a:pt x="98" y="19"/>
                      <a:pt x="95" y="20"/>
                    </a:cubicBezTo>
                    <a:cubicBezTo>
                      <a:pt x="93" y="20"/>
                      <a:pt x="92" y="19"/>
                      <a:pt x="89" y="20"/>
                    </a:cubicBezTo>
                    <a:cubicBezTo>
                      <a:pt x="86" y="22"/>
                      <a:pt x="86" y="25"/>
                      <a:pt x="83" y="26"/>
                    </a:cubicBezTo>
                    <a:cubicBezTo>
                      <a:pt x="84" y="30"/>
                      <a:pt x="85" y="32"/>
                      <a:pt x="83" y="36"/>
                    </a:cubicBezTo>
                    <a:cubicBezTo>
                      <a:pt x="82" y="38"/>
                      <a:pt x="81" y="40"/>
                      <a:pt x="80" y="42"/>
                    </a:cubicBezTo>
                    <a:cubicBezTo>
                      <a:pt x="77" y="50"/>
                      <a:pt x="75" y="56"/>
                      <a:pt x="66" y="60"/>
                    </a:cubicBezTo>
                    <a:cubicBezTo>
                      <a:pt x="62" y="61"/>
                      <a:pt x="56" y="62"/>
                      <a:pt x="52" y="63"/>
                    </a:cubicBezTo>
                    <a:cubicBezTo>
                      <a:pt x="47" y="64"/>
                      <a:pt x="42" y="62"/>
                      <a:pt x="37" y="62"/>
                    </a:cubicBezTo>
                    <a:cubicBezTo>
                      <a:pt x="24" y="61"/>
                      <a:pt x="27" y="73"/>
                      <a:pt x="24" y="81"/>
                    </a:cubicBezTo>
                    <a:cubicBezTo>
                      <a:pt x="21" y="88"/>
                      <a:pt x="22" y="96"/>
                      <a:pt x="20" y="103"/>
                    </a:cubicBezTo>
                    <a:cubicBezTo>
                      <a:pt x="19" y="108"/>
                      <a:pt x="18" y="112"/>
                      <a:pt x="17" y="116"/>
                    </a:cubicBezTo>
                    <a:cubicBezTo>
                      <a:pt x="16" y="120"/>
                      <a:pt x="17" y="125"/>
                      <a:pt x="17" y="129"/>
                    </a:cubicBezTo>
                    <a:cubicBezTo>
                      <a:pt x="17" y="131"/>
                      <a:pt x="18" y="139"/>
                      <a:pt x="17" y="140"/>
                    </a:cubicBezTo>
                    <a:cubicBezTo>
                      <a:pt x="16" y="142"/>
                      <a:pt x="9" y="141"/>
                      <a:pt x="7" y="141"/>
                    </a:cubicBezTo>
                    <a:cubicBezTo>
                      <a:pt x="5" y="140"/>
                      <a:pt x="4" y="139"/>
                      <a:pt x="2" y="141"/>
                    </a:cubicBezTo>
                    <a:cubicBezTo>
                      <a:pt x="1" y="142"/>
                      <a:pt x="2" y="145"/>
                      <a:pt x="2" y="146"/>
                    </a:cubicBezTo>
                    <a:cubicBezTo>
                      <a:pt x="2" y="148"/>
                      <a:pt x="0" y="157"/>
                      <a:pt x="1" y="158"/>
                    </a:cubicBezTo>
                    <a:cubicBezTo>
                      <a:pt x="2" y="159"/>
                      <a:pt x="3" y="158"/>
                      <a:pt x="4" y="158"/>
                    </a:cubicBezTo>
                    <a:cubicBezTo>
                      <a:pt x="5" y="159"/>
                      <a:pt x="6" y="159"/>
                      <a:pt x="6" y="160"/>
                    </a:cubicBezTo>
                    <a:cubicBezTo>
                      <a:pt x="8" y="161"/>
                      <a:pt x="7" y="161"/>
                      <a:pt x="9" y="162"/>
                    </a:cubicBezTo>
                    <a:cubicBezTo>
                      <a:pt x="10" y="162"/>
                      <a:pt x="11" y="162"/>
                      <a:pt x="12" y="162"/>
                    </a:cubicBezTo>
                    <a:cubicBezTo>
                      <a:pt x="13" y="163"/>
                      <a:pt x="12" y="166"/>
                      <a:pt x="13" y="167"/>
                    </a:cubicBezTo>
                    <a:cubicBezTo>
                      <a:pt x="14" y="169"/>
                      <a:pt x="15" y="169"/>
                      <a:pt x="16" y="172"/>
                    </a:cubicBezTo>
                    <a:cubicBezTo>
                      <a:pt x="17" y="173"/>
                      <a:pt x="16" y="175"/>
                      <a:pt x="17" y="177"/>
                    </a:cubicBezTo>
                    <a:cubicBezTo>
                      <a:pt x="18" y="180"/>
                      <a:pt x="20" y="177"/>
                      <a:pt x="22" y="179"/>
                    </a:cubicBezTo>
                    <a:cubicBezTo>
                      <a:pt x="24" y="180"/>
                      <a:pt x="24" y="182"/>
                      <a:pt x="23" y="184"/>
                    </a:cubicBezTo>
                    <a:cubicBezTo>
                      <a:pt x="23" y="188"/>
                      <a:pt x="22" y="187"/>
                      <a:pt x="18" y="187"/>
                    </a:cubicBezTo>
                    <a:cubicBezTo>
                      <a:pt x="15" y="187"/>
                      <a:pt x="9" y="186"/>
                      <a:pt x="7" y="188"/>
                    </a:cubicBezTo>
                    <a:cubicBezTo>
                      <a:pt x="4" y="190"/>
                      <a:pt x="6" y="191"/>
                      <a:pt x="7" y="193"/>
                    </a:cubicBezTo>
                    <a:cubicBezTo>
                      <a:pt x="8" y="196"/>
                      <a:pt x="8" y="198"/>
                      <a:pt x="9" y="201"/>
                    </a:cubicBezTo>
                    <a:cubicBezTo>
                      <a:pt x="11" y="201"/>
                      <a:pt x="14" y="200"/>
                      <a:pt x="16" y="202"/>
                    </a:cubicBezTo>
                    <a:cubicBezTo>
                      <a:pt x="17" y="203"/>
                      <a:pt x="16" y="208"/>
                      <a:pt x="16" y="210"/>
                    </a:cubicBezTo>
                    <a:cubicBezTo>
                      <a:pt x="12" y="210"/>
                      <a:pt x="13" y="226"/>
                      <a:pt x="13" y="229"/>
                    </a:cubicBezTo>
                    <a:cubicBezTo>
                      <a:pt x="13" y="234"/>
                      <a:pt x="12" y="239"/>
                      <a:pt x="14" y="244"/>
                    </a:cubicBezTo>
                    <a:cubicBezTo>
                      <a:pt x="15" y="248"/>
                      <a:pt x="19" y="247"/>
                      <a:pt x="23" y="247"/>
                    </a:cubicBezTo>
                    <a:cubicBezTo>
                      <a:pt x="27" y="248"/>
                      <a:pt x="26" y="247"/>
                      <a:pt x="27" y="250"/>
                    </a:cubicBezTo>
                    <a:cubicBezTo>
                      <a:pt x="28" y="253"/>
                      <a:pt x="28" y="256"/>
                      <a:pt x="28" y="259"/>
                    </a:cubicBezTo>
                    <a:cubicBezTo>
                      <a:pt x="30" y="259"/>
                      <a:pt x="36" y="258"/>
                      <a:pt x="38" y="260"/>
                    </a:cubicBezTo>
                    <a:cubicBezTo>
                      <a:pt x="40" y="262"/>
                      <a:pt x="38" y="267"/>
                      <a:pt x="38" y="269"/>
                    </a:cubicBezTo>
                    <a:cubicBezTo>
                      <a:pt x="39" y="272"/>
                      <a:pt x="38" y="271"/>
                      <a:pt x="41" y="272"/>
                    </a:cubicBezTo>
                    <a:cubicBezTo>
                      <a:pt x="43" y="273"/>
                      <a:pt x="45" y="272"/>
                      <a:pt x="47" y="273"/>
                    </a:cubicBezTo>
                    <a:cubicBezTo>
                      <a:pt x="50" y="273"/>
                      <a:pt x="54" y="273"/>
                      <a:pt x="56" y="275"/>
                    </a:cubicBezTo>
                    <a:cubicBezTo>
                      <a:pt x="58" y="277"/>
                      <a:pt x="58" y="279"/>
                      <a:pt x="58" y="281"/>
                    </a:cubicBezTo>
                    <a:cubicBezTo>
                      <a:pt x="67" y="281"/>
                      <a:pt x="76" y="281"/>
                      <a:pt x="85" y="281"/>
                    </a:cubicBezTo>
                    <a:cubicBezTo>
                      <a:pt x="91" y="281"/>
                      <a:pt x="106" y="282"/>
                      <a:pt x="106" y="274"/>
                    </a:cubicBezTo>
                    <a:cubicBezTo>
                      <a:pt x="101" y="271"/>
                      <a:pt x="98" y="269"/>
                      <a:pt x="98" y="263"/>
                    </a:cubicBezTo>
                    <a:cubicBezTo>
                      <a:pt x="98" y="260"/>
                      <a:pt x="98" y="260"/>
                      <a:pt x="97" y="258"/>
                    </a:cubicBezTo>
                    <a:cubicBezTo>
                      <a:pt x="95" y="256"/>
                      <a:pt x="93" y="255"/>
                      <a:pt x="93" y="252"/>
                    </a:cubicBezTo>
                    <a:cubicBezTo>
                      <a:pt x="97" y="251"/>
                      <a:pt x="112" y="249"/>
                      <a:pt x="110" y="244"/>
                    </a:cubicBezTo>
                    <a:cubicBezTo>
                      <a:pt x="115" y="243"/>
                      <a:pt x="120" y="244"/>
                      <a:pt x="125" y="243"/>
                    </a:cubicBezTo>
                    <a:cubicBezTo>
                      <a:pt x="128" y="242"/>
                      <a:pt x="128" y="243"/>
                      <a:pt x="128" y="240"/>
                    </a:cubicBezTo>
                    <a:cubicBezTo>
                      <a:pt x="129" y="237"/>
                      <a:pt x="128" y="235"/>
                      <a:pt x="127" y="233"/>
                    </a:cubicBezTo>
                    <a:cubicBezTo>
                      <a:pt x="122" y="233"/>
                      <a:pt x="121" y="231"/>
                      <a:pt x="122" y="226"/>
                    </a:cubicBezTo>
                    <a:cubicBezTo>
                      <a:pt x="123" y="223"/>
                      <a:pt x="123" y="219"/>
                      <a:pt x="123" y="215"/>
                    </a:cubicBezTo>
                    <a:cubicBezTo>
                      <a:pt x="122" y="211"/>
                      <a:pt x="122" y="208"/>
                      <a:pt x="127" y="207"/>
                    </a:cubicBezTo>
                    <a:cubicBezTo>
                      <a:pt x="132" y="207"/>
                      <a:pt x="137" y="207"/>
                      <a:pt x="142" y="207"/>
                    </a:cubicBezTo>
                    <a:cubicBezTo>
                      <a:pt x="150" y="206"/>
                      <a:pt x="158" y="207"/>
                      <a:pt x="166" y="208"/>
                    </a:cubicBezTo>
                    <a:cubicBezTo>
                      <a:pt x="171" y="208"/>
                      <a:pt x="176" y="208"/>
                      <a:pt x="180" y="208"/>
                    </a:cubicBezTo>
                    <a:cubicBezTo>
                      <a:pt x="182" y="208"/>
                      <a:pt x="184" y="208"/>
                      <a:pt x="186" y="208"/>
                    </a:cubicBezTo>
                    <a:cubicBezTo>
                      <a:pt x="188" y="208"/>
                      <a:pt x="192" y="209"/>
                      <a:pt x="193" y="210"/>
                    </a:cubicBezTo>
                    <a:cubicBezTo>
                      <a:pt x="195" y="211"/>
                      <a:pt x="195" y="211"/>
                      <a:pt x="195" y="213"/>
                    </a:cubicBezTo>
                    <a:cubicBezTo>
                      <a:pt x="196" y="215"/>
                      <a:pt x="196" y="221"/>
                      <a:pt x="199" y="220"/>
                    </a:cubicBezTo>
                    <a:cubicBezTo>
                      <a:pt x="199" y="214"/>
                      <a:pt x="197" y="210"/>
                      <a:pt x="204" y="210"/>
                    </a:cubicBezTo>
                    <a:cubicBezTo>
                      <a:pt x="210" y="209"/>
                      <a:pt x="217" y="210"/>
                      <a:pt x="223" y="211"/>
                    </a:cubicBezTo>
                    <a:cubicBezTo>
                      <a:pt x="223" y="216"/>
                      <a:pt x="223" y="222"/>
                      <a:pt x="224" y="228"/>
                    </a:cubicBezTo>
                    <a:cubicBezTo>
                      <a:pt x="225" y="233"/>
                      <a:pt x="226" y="233"/>
                      <a:pt x="231" y="232"/>
                    </a:cubicBezTo>
                    <a:cubicBezTo>
                      <a:pt x="233" y="232"/>
                      <a:pt x="238" y="231"/>
                      <a:pt x="240" y="233"/>
                    </a:cubicBezTo>
                    <a:cubicBezTo>
                      <a:pt x="244" y="235"/>
                      <a:pt x="239" y="248"/>
                      <a:pt x="243" y="248"/>
                    </a:cubicBezTo>
                    <a:cubicBezTo>
                      <a:pt x="247" y="249"/>
                      <a:pt x="246" y="236"/>
                      <a:pt x="246" y="234"/>
                    </a:cubicBezTo>
                    <a:cubicBezTo>
                      <a:pt x="246" y="234"/>
                      <a:pt x="273" y="234"/>
                      <a:pt x="274" y="234"/>
                    </a:cubicBezTo>
                    <a:cubicBezTo>
                      <a:pt x="280" y="234"/>
                      <a:pt x="286" y="235"/>
                      <a:pt x="291" y="235"/>
                    </a:cubicBezTo>
                    <a:cubicBezTo>
                      <a:pt x="291" y="233"/>
                      <a:pt x="291" y="232"/>
                      <a:pt x="291" y="230"/>
                    </a:cubicBezTo>
                    <a:cubicBezTo>
                      <a:pt x="297" y="231"/>
                      <a:pt x="302" y="231"/>
                      <a:pt x="307" y="233"/>
                    </a:cubicBezTo>
                    <a:cubicBezTo>
                      <a:pt x="310" y="234"/>
                      <a:pt x="312" y="234"/>
                      <a:pt x="314" y="235"/>
                    </a:cubicBezTo>
                    <a:cubicBezTo>
                      <a:pt x="318" y="235"/>
                      <a:pt x="321" y="237"/>
                      <a:pt x="325" y="238"/>
                    </a:cubicBezTo>
                    <a:cubicBezTo>
                      <a:pt x="326" y="238"/>
                      <a:pt x="328" y="237"/>
                      <a:pt x="330" y="238"/>
                    </a:cubicBezTo>
                    <a:cubicBezTo>
                      <a:pt x="332" y="239"/>
                      <a:pt x="333" y="241"/>
                      <a:pt x="335" y="240"/>
                    </a:cubicBezTo>
                    <a:cubicBezTo>
                      <a:pt x="337" y="239"/>
                      <a:pt x="335" y="237"/>
                      <a:pt x="339" y="236"/>
                    </a:cubicBezTo>
                    <a:cubicBezTo>
                      <a:pt x="342" y="236"/>
                      <a:pt x="344" y="237"/>
                      <a:pt x="347" y="239"/>
                    </a:cubicBezTo>
                    <a:cubicBezTo>
                      <a:pt x="347" y="238"/>
                      <a:pt x="348" y="238"/>
                      <a:pt x="348" y="238"/>
                    </a:cubicBezTo>
                    <a:cubicBezTo>
                      <a:pt x="349" y="237"/>
                      <a:pt x="351" y="237"/>
                      <a:pt x="352" y="235"/>
                    </a:cubicBezTo>
                    <a:cubicBezTo>
                      <a:pt x="353" y="231"/>
                      <a:pt x="352" y="226"/>
                      <a:pt x="352" y="222"/>
                    </a:cubicBezTo>
                    <a:cubicBezTo>
                      <a:pt x="352" y="219"/>
                      <a:pt x="354" y="214"/>
                      <a:pt x="351" y="212"/>
                    </a:cubicBezTo>
                    <a:cubicBezTo>
                      <a:pt x="348" y="211"/>
                      <a:pt x="346" y="212"/>
                      <a:pt x="348" y="208"/>
                    </a:cubicBezTo>
                    <a:cubicBezTo>
                      <a:pt x="349" y="206"/>
                      <a:pt x="349" y="204"/>
                      <a:pt x="349" y="202"/>
                    </a:cubicBezTo>
                    <a:cubicBezTo>
                      <a:pt x="351" y="199"/>
                      <a:pt x="355" y="198"/>
                      <a:pt x="357" y="195"/>
                    </a:cubicBezTo>
                    <a:cubicBezTo>
                      <a:pt x="358" y="193"/>
                      <a:pt x="360" y="184"/>
                      <a:pt x="363" y="184"/>
                    </a:cubicBezTo>
                    <a:cubicBezTo>
                      <a:pt x="367" y="184"/>
                      <a:pt x="366" y="177"/>
                      <a:pt x="366" y="174"/>
                    </a:cubicBezTo>
                    <a:cubicBezTo>
                      <a:pt x="368" y="170"/>
                      <a:pt x="372" y="168"/>
                      <a:pt x="369" y="164"/>
                    </a:cubicBezTo>
                    <a:cubicBezTo>
                      <a:pt x="366" y="160"/>
                      <a:pt x="368" y="159"/>
                      <a:pt x="369" y="155"/>
                    </a:cubicBezTo>
                    <a:cubicBezTo>
                      <a:pt x="370" y="152"/>
                      <a:pt x="368" y="147"/>
                      <a:pt x="370" y="144"/>
                    </a:cubicBezTo>
                    <a:cubicBezTo>
                      <a:pt x="373" y="140"/>
                      <a:pt x="379" y="138"/>
                      <a:pt x="379" y="133"/>
                    </a:cubicBezTo>
                    <a:cubicBezTo>
                      <a:pt x="380" y="127"/>
                      <a:pt x="381" y="124"/>
                      <a:pt x="385" y="120"/>
                    </a:cubicBezTo>
                    <a:cubicBezTo>
                      <a:pt x="388" y="118"/>
                      <a:pt x="388" y="113"/>
                      <a:pt x="389" y="110"/>
                    </a:cubicBezTo>
                    <a:cubicBezTo>
                      <a:pt x="391" y="107"/>
                      <a:pt x="395" y="103"/>
                      <a:pt x="395" y="100"/>
                    </a:cubicBezTo>
                    <a:cubicBezTo>
                      <a:pt x="394" y="95"/>
                      <a:pt x="391" y="93"/>
                      <a:pt x="392" y="87"/>
                    </a:cubicBezTo>
                    <a:close/>
                  </a:path>
                </a:pathLst>
              </a:custGeom>
              <a:pattFill prst="ltVert">
                <a:fgClr>
                  <a:schemeClr val="accent1"/>
                </a:fgClr>
                <a:bgClr>
                  <a:schemeClr val="bg1"/>
                </a:bgClr>
              </a:pattFill>
              <a:ln w="7620" cap="rnd">
                <a:solidFill>
                  <a:srgbClr val="A5A5A5"/>
                </a:solidFill>
                <a:prstDash val="solid"/>
                <a:round/>
                <a:headEnd/>
                <a:tailEnd/>
              </a:ln>
            </p:spPr>
            <p:txBody>
              <a:bodyPr vert="horz" wrap="square" lIns="84406" tIns="42203" rIns="84406" bIns="42203" numCol="1" anchor="t" anchorCtr="0" compatLnSpc="1">
                <a:prstTxWarp prst="textNoShape">
                  <a:avLst/>
                </a:prstTxWarp>
              </a:bodyPr>
              <a:lstStyle/>
              <a:p>
                <a:endParaRPr lang="ja-JP" altLang="en-US" sz="1662" b="1">
                  <a:latin typeface="BIZ UDPゴシック" panose="020B0400000000000000" pitchFamily="50" charset="-128"/>
                  <a:ea typeface="BIZ UDPゴシック" panose="020B0400000000000000" pitchFamily="50" charset="-128"/>
                </a:endParaRPr>
              </a:p>
            </p:txBody>
          </p:sp>
          <p:sp>
            <p:nvSpPr>
              <p:cNvPr id="202" name="Freeform 92">
                <a:extLst>
                  <a:ext uri="{FF2B5EF4-FFF2-40B4-BE49-F238E27FC236}">
                    <a16:creationId xmlns:a16="http://schemas.microsoft.com/office/drawing/2014/main" id="{6D01D082-1A8C-4C17-8FC2-9B16FF9C13EA}"/>
                  </a:ext>
                </a:extLst>
              </p:cNvPr>
              <p:cNvSpPr>
                <a:spLocks/>
              </p:cNvSpPr>
              <p:nvPr/>
            </p:nvSpPr>
            <p:spPr bwMode="auto">
              <a:xfrm>
                <a:off x="6851650" y="2138363"/>
                <a:ext cx="976312" cy="704850"/>
              </a:xfrm>
              <a:custGeom>
                <a:avLst/>
                <a:gdLst>
                  <a:gd name="T0" fmla="*/ 25 w 260"/>
                  <a:gd name="T1" fmla="*/ 69 h 188"/>
                  <a:gd name="T2" fmla="*/ 49 w 260"/>
                  <a:gd name="T3" fmla="*/ 70 h 188"/>
                  <a:gd name="T4" fmla="*/ 75 w 260"/>
                  <a:gd name="T5" fmla="*/ 73 h 188"/>
                  <a:gd name="T6" fmla="*/ 91 w 260"/>
                  <a:gd name="T7" fmla="*/ 82 h 188"/>
                  <a:gd name="T8" fmla="*/ 99 w 260"/>
                  <a:gd name="T9" fmla="*/ 89 h 188"/>
                  <a:gd name="T10" fmla="*/ 106 w 260"/>
                  <a:gd name="T11" fmla="*/ 108 h 188"/>
                  <a:gd name="T12" fmla="*/ 119 w 260"/>
                  <a:gd name="T13" fmla="*/ 119 h 188"/>
                  <a:gd name="T14" fmla="*/ 134 w 260"/>
                  <a:gd name="T15" fmla="*/ 123 h 188"/>
                  <a:gd name="T16" fmla="*/ 143 w 260"/>
                  <a:gd name="T17" fmla="*/ 131 h 188"/>
                  <a:gd name="T18" fmla="*/ 158 w 260"/>
                  <a:gd name="T19" fmla="*/ 135 h 188"/>
                  <a:gd name="T20" fmla="*/ 162 w 260"/>
                  <a:gd name="T21" fmla="*/ 151 h 188"/>
                  <a:gd name="T22" fmla="*/ 162 w 260"/>
                  <a:gd name="T23" fmla="*/ 167 h 188"/>
                  <a:gd name="T24" fmla="*/ 159 w 260"/>
                  <a:gd name="T25" fmla="*/ 175 h 188"/>
                  <a:gd name="T26" fmla="*/ 158 w 260"/>
                  <a:gd name="T27" fmla="*/ 188 h 188"/>
                  <a:gd name="T28" fmla="*/ 165 w 260"/>
                  <a:gd name="T29" fmla="*/ 181 h 188"/>
                  <a:gd name="T30" fmla="*/ 190 w 260"/>
                  <a:gd name="T31" fmla="*/ 152 h 188"/>
                  <a:gd name="T32" fmla="*/ 211 w 260"/>
                  <a:gd name="T33" fmla="*/ 142 h 188"/>
                  <a:gd name="T34" fmla="*/ 228 w 260"/>
                  <a:gd name="T35" fmla="*/ 126 h 188"/>
                  <a:gd name="T36" fmla="*/ 254 w 260"/>
                  <a:gd name="T37" fmla="*/ 107 h 188"/>
                  <a:gd name="T38" fmla="*/ 250 w 260"/>
                  <a:gd name="T39" fmla="*/ 90 h 188"/>
                  <a:gd name="T40" fmla="*/ 237 w 260"/>
                  <a:gd name="T41" fmla="*/ 42 h 188"/>
                  <a:gd name="T42" fmla="*/ 235 w 260"/>
                  <a:gd name="T43" fmla="*/ 29 h 188"/>
                  <a:gd name="T44" fmla="*/ 227 w 260"/>
                  <a:gd name="T45" fmla="*/ 26 h 188"/>
                  <a:gd name="T46" fmla="*/ 215 w 260"/>
                  <a:gd name="T47" fmla="*/ 23 h 188"/>
                  <a:gd name="T48" fmla="*/ 200 w 260"/>
                  <a:gd name="T49" fmla="*/ 27 h 188"/>
                  <a:gd name="T50" fmla="*/ 190 w 260"/>
                  <a:gd name="T51" fmla="*/ 30 h 188"/>
                  <a:gd name="T52" fmla="*/ 185 w 260"/>
                  <a:gd name="T53" fmla="*/ 18 h 188"/>
                  <a:gd name="T54" fmla="*/ 174 w 260"/>
                  <a:gd name="T55" fmla="*/ 24 h 188"/>
                  <a:gd name="T56" fmla="*/ 158 w 260"/>
                  <a:gd name="T57" fmla="*/ 20 h 188"/>
                  <a:gd name="T58" fmla="*/ 152 w 260"/>
                  <a:gd name="T59" fmla="*/ 17 h 188"/>
                  <a:gd name="T60" fmla="*/ 143 w 260"/>
                  <a:gd name="T61" fmla="*/ 23 h 188"/>
                  <a:gd name="T62" fmla="*/ 123 w 260"/>
                  <a:gd name="T63" fmla="*/ 2 h 188"/>
                  <a:gd name="T64" fmla="*/ 114 w 260"/>
                  <a:gd name="T65" fmla="*/ 1 h 188"/>
                  <a:gd name="T66" fmla="*/ 106 w 260"/>
                  <a:gd name="T67" fmla="*/ 7 h 188"/>
                  <a:gd name="T68" fmla="*/ 98 w 260"/>
                  <a:gd name="T69" fmla="*/ 12 h 188"/>
                  <a:gd name="T70" fmla="*/ 70 w 260"/>
                  <a:gd name="T71" fmla="*/ 1 h 188"/>
                  <a:gd name="T72" fmla="*/ 22 w 260"/>
                  <a:gd name="T73" fmla="*/ 0 h 188"/>
                  <a:gd name="T74" fmla="*/ 18 w 260"/>
                  <a:gd name="T75" fmla="*/ 11 h 188"/>
                  <a:gd name="T76" fmla="*/ 11 w 260"/>
                  <a:gd name="T77" fmla="*/ 16 h 188"/>
                  <a:gd name="T78" fmla="*/ 6 w 260"/>
                  <a:gd name="T79" fmla="*/ 31 h 188"/>
                  <a:gd name="T80" fmla="*/ 7 w 260"/>
                  <a:gd name="T81" fmla="*/ 47 h 188"/>
                  <a:gd name="T82" fmla="*/ 1 w 260"/>
                  <a:gd name="T83" fmla="*/ 61 h 188"/>
                  <a:gd name="T84" fmla="*/ 24 w 260"/>
                  <a:gd name="T85" fmla="*/ 69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0" h="188">
                    <a:moveTo>
                      <a:pt x="24" y="69"/>
                    </a:moveTo>
                    <a:cubicBezTo>
                      <a:pt x="24" y="69"/>
                      <a:pt x="25" y="69"/>
                      <a:pt x="25" y="69"/>
                    </a:cubicBezTo>
                    <a:cubicBezTo>
                      <a:pt x="29" y="70"/>
                      <a:pt x="33" y="70"/>
                      <a:pt x="38" y="70"/>
                    </a:cubicBezTo>
                    <a:cubicBezTo>
                      <a:pt x="42" y="70"/>
                      <a:pt x="45" y="70"/>
                      <a:pt x="49" y="70"/>
                    </a:cubicBezTo>
                    <a:cubicBezTo>
                      <a:pt x="54" y="70"/>
                      <a:pt x="58" y="71"/>
                      <a:pt x="63" y="71"/>
                    </a:cubicBezTo>
                    <a:cubicBezTo>
                      <a:pt x="67" y="71"/>
                      <a:pt x="72" y="71"/>
                      <a:pt x="75" y="73"/>
                    </a:cubicBezTo>
                    <a:cubicBezTo>
                      <a:pt x="78" y="74"/>
                      <a:pt x="80" y="78"/>
                      <a:pt x="82" y="80"/>
                    </a:cubicBezTo>
                    <a:cubicBezTo>
                      <a:pt x="84" y="81"/>
                      <a:pt x="88" y="80"/>
                      <a:pt x="91" y="82"/>
                    </a:cubicBezTo>
                    <a:cubicBezTo>
                      <a:pt x="94" y="84"/>
                      <a:pt x="93" y="86"/>
                      <a:pt x="93" y="89"/>
                    </a:cubicBezTo>
                    <a:cubicBezTo>
                      <a:pt x="95" y="89"/>
                      <a:pt x="97" y="89"/>
                      <a:pt x="99" y="89"/>
                    </a:cubicBezTo>
                    <a:cubicBezTo>
                      <a:pt x="101" y="88"/>
                      <a:pt x="102" y="86"/>
                      <a:pt x="104" y="86"/>
                    </a:cubicBezTo>
                    <a:cubicBezTo>
                      <a:pt x="107" y="93"/>
                      <a:pt x="104" y="101"/>
                      <a:pt x="106" y="108"/>
                    </a:cubicBezTo>
                    <a:cubicBezTo>
                      <a:pt x="107" y="111"/>
                      <a:pt x="110" y="111"/>
                      <a:pt x="113" y="113"/>
                    </a:cubicBezTo>
                    <a:cubicBezTo>
                      <a:pt x="116" y="114"/>
                      <a:pt x="117" y="117"/>
                      <a:pt x="119" y="119"/>
                    </a:cubicBezTo>
                    <a:cubicBezTo>
                      <a:pt x="122" y="120"/>
                      <a:pt x="127" y="120"/>
                      <a:pt x="130" y="121"/>
                    </a:cubicBezTo>
                    <a:cubicBezTo>
                      <a:pt x="131" y="122"/>
                      <a:pt x="132" y="123"/>
                      <a:pt x="134" y="123"/>
                    </a:cubicBezTo>
                    <a:cubicBezTo>
                      <a:pt x="135" y="124"/>
                      <a:pt x="138" y="124"/>
                      <a:pt x="139" y="125"/>
                    </a:cubicBezTo>
                    <a:cubicBezTo>
                      <a:pt x="142" y="127"/>
                      <a:pt x="140" y="129"/>
                      <a:pt x="143" y="131"/>
                    </a:cubicBezTo>
                    <a:cubicBezTo>
                      <a:pt x="145" y="132"/>
                      <a:pt x="149" y="131"/>
                      <a:pt x="151" y="131"/>
                    </a:cubicBezTo>
                    <a:cubicBezTo>
                      <a:pt x="152" y="132"/>
                      <a:pt x="157" y="134"/>
                      <a:pt x="158" y="135"/>
                    </a:cubicBezTo>
                    <a:cubicBezTo>
                      <a:pt x="159" y="136"/>
                      <a:pt x="160" y="141"/>
                      <a:pt x="160" y="142"/>
                    </a:cubicBezTo>
                    <a:cubicBezTo>
                      <a:pt x="161" y="145"/>
                      <a:pt x="162" y="148"/>
                      <a:pt x="162" y="151"/>
                    </a:cubicBezTo>
                    <a:cubicBezTo>
                      <a:pt x="163" y="154"/>
                      <a:pt x="162" y="156"/>
                      <a:pt x="162" y="159"/>
                    </a:cubicBezTo>
                    <a:cubicBezTo>
                      <a:pt x="162" y="161"/>
                      <a:pt x="163" y="164"/>
                      <a:pt x="162" y="167"/>
                    </a:cubicBezTo>
                    <a:cubicBezTo>
                      <a:pt x="162" y="169"/>
                      <a:pt x="160" y="169"/>
                      <a:pt x="160" y="171"/>
                    </a:cubicBezTo>
                    <a:cubicBezTo>
                      <a:pt x="159" y="172"/>
                      <a:pt x="159" y="173"/>
                      <a:pt x="159" y="175"/>
                    </a:cubicBezTo>
                    <a:cubicBezTo>
                      <a:pt x="158" y="177"/>
                      <a:pt x="157" y="179"/>
                      <a:pt x="157" y="182"/>
                    </a:cubicBezTo>
                    <a:cubicBezTo>
                      <a:pt x="156" y="184"/>
                      <a:pt x="157" y="186"/>
                      <a:pt x="158" y="188"/>
                    </a:cubicBezTo>
                    <a:cubicBezTo>
                      <a:pt x="160" y="187"/>
                      <a:pt x="161" y="186"/>
                      <a:pt x="162" y="185"/>
                    </a:cubicBezTo>
                    <a:cubicBezTo>
                      <a:pt x="164" y="184"/>
                      <a:pt x="164" y="182"/>
                      <a:pt x="165" y="181"/>
                    </a:cubicBezTo>
                    <a:cubicBezTo>
                      <a:pt x="173" y="178"/>
                      <a:pt x="177" y="166"/>
                      <a:pt x="181" y="160"/>
                    </a:cubicBezTo>
                    <a:cubicBezTo>
                      <a:pt x="183" y="158"/>
                      <a:pt x="186" y="152"/>
                      <a:pt x="190" y="152"/>
                    </a:cubicBezTo>
                    <a:cubicBezTo>
                      <a:pt x="194" y="152"/>
                      <a:pt x="199" y="152"/>
                      <a:pt x="203" y="152"/>
                    </a:cubicBezTo>
                    <a:cubicBezTo>
                      <a:pt x="206" y="151"/>
                      <a:pt x="210" y="145"/>
                      <a:pt x="211" y="142"/>
                    </a:cubicBezTo>
                    <a:cubicBezTo>
                      <a:pt x="212" y="137"/>
                      <a:pt x="217" y="138"/>
                      <a:pt x="219" y="135"/>
                    </a:cubicBezTo>
                    <a:cubicBezTo>
                      <a:pt x="222" y="132"/>
                      <a:pt x="225" y="128"/>
                      <a:pt x="228" y="126"/>
                    </a:cubicBezTo>
                    <a:cubicBezTo>
                      <a:pt x="233" y="123"/>
                      <a:pt x="233" y="123"/>
                      <a:pt x="235" y="119"/>
                    </a:cubicBezTo>
                    <a:cubicBezTo>
                      <a:pt x="238" y="108"/>
                      <a:pt x="250" y="116"/>
                      <a:pt x="254" y="107"/>
                    </a:cubicBezTo>
                    <a:cubicBezTo>
                      <a:pt x="255" y="104"/>
                      <a:pt x="260" y="102"/>
                      <a:pt x="256" y="99"/>
                    </a:cubicBezTo>
                    <a:cubicBezTo>
                      <a:pt x="252" y="97"/>
                      <a:pt x="251" y="94"/>
                      <a:pt x="250" y="90"/>
                    </a:cubicBezTo>
                    <a:cubicBezTo>
                      <a:pt x="247" y="80"/>
                      <a:pt x="243" y="71"/>
                      <a:pt x="244" y="61"/>
                    </a:cubicBezTo>
                    <a:cubicBezTo>
                      <a:pt x="245" y="54"/>
                      <a:pt x="240" y="49"/>
                      <a:pt x="237" y="42"/>
                    </a:cubicBezTo>
                    <a:cubicBezTo>
                      <a:pt x="236" y="40"/>
                      <a:pt x="235" y="37"/>
                      <a:pt x="235" y="35"/>
                    </a:cubicBezTo>
                    <a:cubicBezTo>
                      <a:pt x="234" y="33"/>
                      <a:pt x="235" y="31"/>
                      <a:pt x="235" y="29"/>
                    </a:cubicBezTo>
                    <a:cubicBezTo>
                      <a:pt x="234" y="26"/>
                      <a:pt x="234" y="25"/>
                      <a:pt x="235" y="24"/>
                    </a:cubicBezTo>
                    <a:cubicBezTo>
                      <a:pt x="232" y="24"/>
                      <a:pt x="230" y="25"/>
                      <a:pt x="227" y="26"/>
                    </a:cubicBezTo>
                    <a:cubicBezTo>
                      <a:pt x="224" y="26"/>
                      <a:pt x="222" y="27"/>
                      <a:pt x="220" y="27"/>
                    </a:cubicBezTo>
                    <a:cubicBezTo>
                      <a:pt x="216" y="26"/>
                      <a:pt x="217" y="25"/>
                      <a:pt x="215" y="23"/>
                    </a:cubicBezTo>
                    <a:cubicBezTo>
                      <a:pt x="210" y="18"/>
                      <a:pt x="209" y="25"/>
                      <a:pt x="204" y="27"/>
                    </a:cubicBezTo>
                    <a:cubicBezTo>
                      <a:pt x="203" y="27"/>
                      <a:pt x="201" y="26"/>
                      <a:pt x="200" y="27"/>
                    </a:cubicBezTo>
                    <a:cubicBezTo>
                      <a:pt x="199" y="27"/>
                      <a:pt x="199" y="29"/>
                      <a:pt x="198" y="29"/>
                    </a:cubicBezTo>
                    <a:cubicBezTo>
                      <a:pt x="195" y="30"/>
                      <a:pt x="193" y="30"/>
                      <a:pt x="190" y="30"/>
                    </a:cubicBezTo>
                    <a:cubicBezTo>
                      <a:pt x="190" y="26"/>
                      <a:pt x="191" y="22"/>
                      <a:pt x="190" y="18"/>
                    </a:cubicBezTo>
                    <a:cubicBezTo>
                      <a:pt x="189" y="18"/>
                      <a:pt x="186" y="18"/>
                      <a:pt x="185" y="18"/>
                    </a:cubicBezTo>
                    <a:cubicBezTo>
                      <a:pt x="182" y="19"/>
                      <a:pt x="183" y="21"/>
                      <a:pt x="182" y="23"/>
                    </a:cubicBezTo>
                    <a:cubicBezTo>
                      <a:pt x="180" y="26"/>
                      <a:pt x="177" y="25"/>
                      <a:pt x="174" y="24"/>
                    </a:cubicBezTo>
                    <a:cubicBezTo>
                      <a:pt x="173" y="24"/>
                      <a:pt x="164" y="19"/>
                      <a:pt x="164" y="19"/>
                    </a:cubicBezTo>
                    <a:cubicBezTo>
                      <a:pt x="165" y="24"/>
                      <a:pt x="160" y="22"/>
                      <a:pt x="158" y="20"/>
                    </a:cubicBezTo>
                    <a:cubicBezTo>
                      <a:pt x="156" y="19"/>
                      <a:pt x="157" y="13"/>
                      <a:pt x="154" y="14"/>
                    </a:cubicBezTo>
                    <a:cubicBezTo>
                      <a:pt x="152" y="14"/>
                      <a:pt x="153" y="16"/>
                      <a:pt x="152" y="17"/>
                    </a:cubicBezTo>
                    <a:cubicBezTo>
                      <a:pt x="151" y="18"/>
                      <a:pt x="150" y="18"/>
                      <a:pt x="148" y="19"/>
                    </a:cubicBezTo>
                    <a:cubicBezTo>
                      <a:pt x="146" y="20"/>
                      <a:pt x="145" y="21"/>
                      <a:pt x="143" y="23"/>
                    </a:cubicBezTo>
                    <a:cubicBezTo>
                      <a:pt x="143" y="15"/>
                      <a:pt x="132" y="14"/>
                      <a:pt x="128" y="8"/>
                    </a:cubicBezTo>
                    <a:cubicBezTo>
                      <a:pt x="127" y="6"/>
                      <a:pt x="127" y="2"/>
                      <a:pt x="123" y="2"/>
                    </a:cubicBezTo>
                    <a:cubicBezTo>
                      <a:pt x="121" y="3"/>
                      <a:pt x="121" y="7"/>
                      <a:pt x="118" y="5"/>
                    </a:cubicBezTo>
                    <a:cubicBezTo>
                      <a:pt x="116" y="4"/>
                      <a:pt x="118" y="0"/>
                      <a:pt x="114" y="1"/>
                    </a:cubicBezTo>
                    <a:cubicBezTo>
                      <a:pt x="113" y="1"/>
                      <a:pt x="112" y="3"/>
                      <a:pt x="111" y="3"/>
                    </a:cubicBezTo>
                    <a:cubicBezTo>
                      <a:pt x="108" y="5"/>
                      <a:pt x="106" y="4"/>
                      <a:pt x="106" y="7"/>
                    </a:cubicBezTo>
                    <a:cubicBezTo>
                      <a:pt x="106" y="9"/>
                      <a:pt x="106" y="12"/>
                      <a:pt x="106" y="14"/>
                    </a:cubicBezTo>
                    <a:cubicBezTo>
                      <a:pt x="103" y="14"/>
                      <a:pt x="100" y="14"/>
                      <a:pt x="98" y="12"/>
                    </a:cubicBezTo>
                    <a:cubicBezTo>
                      <a:pt x="94" y="10"/>
                      <a:pt x="93" y="7"/>
                      <a:pt x="90" y="4"/>
                    </a:cubicBezTo>
                    <a:cubicBezTo>
                      <a:pt x="84" y="0"/>
                      <a:pt x="76" y="1"/>
                      <a:pt x="70" y="1"/>
                    </a:cubicBezTo>
                    <a:cubicBezTo>
                      <a:pt x="55" y="0"/>
                      <a:pt x="41" y="1"/>
                      <a:pt x="26" y="0"/>
                    </a:cubicBezTo>
                    <a:cubicBezTo>
                      <a:pt x="25" y="0"/>
                      <a:pt x="22" y="0"/>
                      <a:pt x="22" y="0"/>
                    </a:cubicBezTo>
                    <a:cubicBezTo>
                      <a:pt x="20" y="2"/>
                      <a:pt x="21" y="2"/>
                      <a:pt x="20" y="4"/>
                    </a:cubicBezTo>
                    <a:cubicBezTo>
                      <a:pt x="19" y="6"/>
                      <a:pt x="20" y="9"/>
                      <a:pt x="18" y="11"/>
                    </a:cubicBezTo>
                    <a:cubicBezTo>
                      <a:pt x="17" y="12"/>
                      <a:pt x="15" y="12"/>
                      <a:pt x="14" y="13"/>
                    </a:cubicBezTo>
                    <a:cubicBezTo>
                      <a:pt x="13" y="14"/>
                      <a:pt x="12" y="15"/>
                      <a:pt x="11" y="16"/>
                    </a:cubicBezTo>
                    <a:cubicBezTo>
                      <a:pt x="8" y="18"/>
                      <a:pt x="7" y="18"/>
                      <a:pt x="7" y="23"/>
                    </a:cubicBezTo>
                    <a:cubicBezTo>
                      <a:pt x="6" y="26"/>
                      <a:pt x="6" y="28"/>
                      <a:pt x="6" y="31"/>
                    </a:cubicBezTo>
                    <a:cubicBezTo>
                      <a:pt x="6" y="34"/>
                      <a:pt x="5" y="37"/>
                      <a:pt x="5" y="39"/>
                    </a:cubicBezTo>
                    <a:cubicBezTo>
                      <a:pt x="5" y="42"/>
                      <a:pt x="7" y="44"/>
                      <a:pt x="7" y="47"/>
                    </a:cubicBezTo>
                    <a:cubicBezTo>
                      <a:pt x="6" y="50"/>
                      <a:pt x="3" y="53"/>
                      <a:pt x="0" y="53"/>
                    </a:cubicBezTo>
                    <a:cubicBezTo>
                      <a:pt x="0" y="55"/>
                      <a:pt x="1" y="58"/>
                      <a:pt x="1" y="61"/>
                    </a:cubicBezTo>
                    <a:cubicBezTo>
                      <a:pt x="7" y="61"/>
                      <a:pt x="12" y="62"/>
                      <a:pt x="18" y="63"/>
                    </a:cubicBezTo>
                    <a:cubicBezTo>
                      <a:pt x="19" y="68"/>
                      <a:pt x="20" y="68"/>
                      <a:pt x="24" y="69"/>
                    </a:cubicBezTo>
                  </a:path>
                </a:pathLst>
              </a:custGeom>
              <a:grpFill/>
              <a:ln w="7620" cap="rnd">
                <a:solidFill>
                  <a:srgbClr val="A5A5A5"/>
                </a:solidFill>
                <a:prstDash val="solid"/>
                <a:round/>
                <a:headEnd/>
                <a:tailEnd/>
              </a:ln>
            </p:spPr>
            <p:txBody>
              <a:bodyPr vert="horz" wrap="square" lIns="84406" tIns="42203" rIns="84406" bIns="42203" numCol="1" anchor="t" anchorCtr="0" compatLnSpc="1">
                <a:prstTxWarp prst="textNoShape">
                  <a:avLst/>
                </a:prstTxWarp>
              </a:bodyPr>
              <a:lstStyle/>
              <a:p>
                <a:endParaRPr lang="ja-JP" altLang="en-US" sz="1662" b="1">
                  <a:latin typeface="BIZ UDPゴシック" panose="020B0400000000000000" pitchFamily="50" charset="-128"/>
                  <a:ea typeface="BIZ UDPゴシック" panose="020B0400000000000000" pitchFamily="50" charset="-128"/>
                </a:endParaRPr>
              </a:p>
            </p:txBody>
          </p:sp>
          <p:sp>
            <p:nvSpPr>
              <p:cNvPr id="203" name="Freeform 93">
                <a:extLst>
                  <a:ext uri="{FF2B5EF4-FFF2-40B4-BE49-F238E27FC236}">
                    <a16:creationId xmlns:a16="http://schemas.microsoft.com/office/drawing/2014/main" id="{D97ED022-8BBB-43C5-B20D-FE9F2FDB9A99}"/>
                  </a:ext>
                </a:extLst>
              </p:cNvPr>
              <p:cNvSpPr>
                <a:spLocks/>
              </p:cNvSpPr>
              <p:nvPr/>
            </p:nvSpPr>
            <p:spPr bwMode="auto">
              <a:xfrm>
                <a:off x="6851650" y="2138363"/>
                <a:ext cx="976312" cy="704850"/>
              </a:xfrm>
              <a:custGeom>
                <a:avLst/>
                <a:gdLst>
                  <a:gd name="T0" fmla="*/ 25 w 260"/>
                  <a:gd name="T1" fmla="*/ 69 h 188"/>
                  <a:gd name="T2" fmla="*/ 49 w 260"/>
                  <a:gd name="T3" fmla="*/ 70 h 188"/>
                  <a:gd name="T4" fmla="*/ 75 w 260"/>
                  <a:gd name="T5" fmla="*/ 73 h 188"/>
                  <a:gd name="T6" fmla="*/ 91 w 260"/>
                  <a:gd name="T7" fmla="*/ 82 h 188"/>
                  <a:gd name="T8" fmla="*/ 99 w 260"/>
                  <a:gd name="T9" fmla="*/ 89 h 188"/>
                  <a:gd name="T10" fmla="*/ 106 w 260"/>
                  <a:gd name="T11" fmla="*/ 108 h 188"/>
                  <a:gd name="T12" fmla="*/ 119 w 260"/>
                  <a:gd name="T13" fmla="*/ 119 h 188"/>
                  <a:gd name="T14" fmla="*/ 134 w 260"/>
                  <a:gd name="T15" fmla="*/ 123 h 188"/>
                  <a:gd name="T16" fmla="*/ 143 w 260"/>
                  <a:gd name="T17" fmla="*/ 131 h 188"/>
                  <a:gd name="T18" fmla="*/ 158 w 260"/>
                  <a:gd name="T19" fmla="*/ 135 h 188"/>
                  <a:gd name="T20" fmla="*/ 162 w 260"/>
                  <a:gd name="T21" fmla="*/ 151 h 188"/>
                  <a:gd name="T22" fmla="*/ 162 w 260"/>
                  <a:gd name="T23" fmla="*/ 167 h 188"/>
                  <a:gd name="T24" fmla="*/ 159 w 260"/>
                  <a:gd name="T25" fmla="*/ 175 h 188"/>
                  <a:gd name="T26" fmla="*/ 158 w 260"/>
                  <a:gd name="T27" fmla="*/ 188 h 188"/>
                  <a:gd name="T28" fmla="*/ 165 w 260"/>
                  <a:gd name="T29" fmla="*/ 181 h 188"/>
                  <a:gd name="T30" fmla="*/ 190 w 260"/>
                  <a:gd name="T31" fmla="*/ 152 h 188"/>
                  <a:gd name="T32" fmla="*/ 211 w 260"/>
                  <a:gd name="T33" fmla="*/ 142 h 188"/>
                  <a:gd name="T34" fmla="*/ 228 w 260"/>
                  <a:gd name="T35" fmla="*/ 126 h 188"/>
                  <a:gd name="T36" fmla="*/ 254 w 260"/>
                  <a:gd name="T37" fmla="*/ 107 h 188"/>
                  <a:gd name="T38" fmla="*/ 250 w 260"/>
                  <a:gd name="T39" fmla="*/ 90 h 188"/>
                  <a:gd name="T40" fmla="*/ 237 w 260"/>
                  <a:gd name="T41" fmla="*/ 42 h 188"/>
                  <a:gd name="T42" fmla="*/ 235 w 260"/>
                  <a:gd name="T43" fmla="*/ 29 h 188"/>
                  <a:gd name="T44" fmla="*/ 227 w 260"/>
                  <a:gd name="T45" fmla="*/ 26 h 188"/>
                  <a:gd name="T46" fmla="*/ 215 w 260"/>
                  <a:gd name="T47" fmla="*/ 23 h 188"/>
                  <a:gd name="T48" fmla="*/ 200 w 260"/>
                  <a:gd name="T49" fmla="*/ 27 h 188"/>
                  <a:gd name="T50" fmla="*/ 190 w 260"/>
                  <a:gd name="T51" fmla="*/ 30 h 188"/>
                  <a:gd name="T52" fmla="*/ 185 w 260"/>
                  <a:gd name="T53" fmla="*/ 18 h 188"/>
                  <a:gd name="T54" fmla="*/ 174 w 260"/>
                  <a:gd name="T55" fmla="*/ 24 h 188"/>
                  <a:gd name="T56" fmla="*/ 158 w 260"/>
                  <a:gd name="T57" fmla="*/ 20 h 188"/>
                  <a:gd name="T58" fmla="*/ 152 w 260"/>
                  <a:gd name="T59" fmla="*/ 17 h 188"/>
                  <a:gd name="T60" fmla="*/ 143 w 260"/>
                  <a:gd name="T61" fmla="*/ 23 h 188"/>
                  <a:gd name="T62" fmla="*/ 123 w 260"/>
                  <a:gd name="T63" fmla="*/ 2 h 188"/>
                  <a:gd name="T64" fmla="*/ 114 w 260"/>
                  <a:gd name="T65" fmla="*/ 1 h 188"/>
                  <a:gd name="T66" fmla="*/ 106 w 260"/>
                  <a:gd name="T67" fmla="*/ 7 h 188"/>
                  <a:gd name="T68" fmla="*/ 98 w 260"/>
                  <a:gd name="T69" fmla="*/ 12 h 188"/>
                  <a:gd name="T70" fmla="*/ 70 w 260"/>
                  <a:gd name="T71" fmla="*/ 1 h 188"/>
                  <a:gd name="T72" fmla="*/ 22 w 260"/>
                  <a:gd name="T73" fmla="*/ 0 h 188"/>
                  <a:gd name="T74" fmla="*/ 18 w 260"/>
                  <a:gd name="T75" fmla="*/ 11 h 188"/>
                  <a:gd name="T76" fmla="*/ 11 w 260"/>
                  <a:gd name="T77" fmla="*/ 16 h 188"/>
                  <a:gd name="T78" fmla="*/ 6 w 260"/>
                  <a:gd name="T79" fmla="*/ 31 h 188"/>
                  <a:gd name="T80" fmla="*/ 7 w 260"/>
                  <a:gd name="T81" fmla="*/ 47 h 188"/>
                  <a:gd name="T82" fmla="*/ 1 w 260"/>
                  <a:gd name="T83" fmla="*/ 61 h 188"/>
                  <a:gd name="T84" fmla="*/ 24 w 260"/>
                  <a:gd name="T85" fmla="*/ 69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0" h="188">
                    <a:moveTo>
                      <a:pt x="24" y="69"/>
                    </a:moveTo>
                    <a:cubicBezTo>
                      <a:pt x="24" y="69"/>
                      <a:pt x="25" y="69"/>
                      <a:pt x="25" y="69"/>
                    </a:cubicBezTo>
                    <a:cubicBezTo>
                      <a:pt x="29" y="70"/>
                      <a:pt x="33" y="70"/>
                      <a:pt x="38" y="70"/>
                    </a:cubicBezTo>
                    <a:cubicBezTo>
                      <a:pt x="42" y="70"/>
                      <a:pt x="45" y="70"/>
                      <a:pt x="49" y="70"/>
                    </a:cubicBezTo>
                    <a:cubicBezTo>
                      <a:pt x="54" y="70"/>
                      <a:pt x="58" y="71"/>
                      <a:pt x="63" y="71"/>
                    </a:cubicBezTo>
                    <a:cubicBezTo>
                      <a:pt x="67" y="71"/>
                      <a:pt x="72" y="71"/>
                      <a:pt x="75" y="73"/>
                    </a:cubicBezTo>
                    <a:cubicBezTo>
                      <a:pt x="78" y="74"/>
                      <a:pt x="80" y="78"/>
                      <a:pt x="82" y="80"/>
                    </a:cubicBezTo>
                    <a:cubicBezTo>
                      <a:pt x="84" y="81"/>
                      <a:pt x="88" y="80"/>
                      <a:pt x="91" y="82"/>
                    </a:cubicBezTo>
                    <a:cubicBezTo>
                      <a:pt x="94" y="84"/>
                      <a:pt x="93" y="86"/>
                      <a:pt x="93" y="89"/>
                    </a:cubicBezTo>
                    <a:cubicBezTo>
                      <a:pt x="95" y="89"/>
                      <a:pt x="97" y="89"/>
                      <a:pt x="99" y="89"/>
                    </a:cubicBezTo>
                    <a:cubicBezTo>
                      <a:pt x="101" y="88"/>
                      <a:pt x="102" y="86"/>
                      <a:pt x="104" y="86"/>
                    </a:cubicBezTo>
                    <a:cubicBezTo>
                      <a:pt x="107" y="93"/>
                      <a:pt x="104" y="101"/>
                      <a:pt x="106" y="108"/>
                    </a:cubicBezTo>
                    <a:cubicBezTo>
                      <a:pt x="107" y="111"/>
                      <a:pt x="110" y="111"/>
                      <a:pt x="113" y="113"/>
                    </a:cubicBezTo>
                    <a:cubicBezTo>
                      <a:pt x="116" y="114"/>
                      <a:pt x="117" y="117"/>
                      <a:pt x="119" y="119"/>
                    </a:cubicBezTo>
                    <a:cubicBezTo>
                      <a:pt x="122" y="120"/>
                      <a:pt x="127" y="120"/>
                      <a:pt x="130" y="121"/>
                    </a:cubicBezTo>
                    <a:cubicBezTo>
                      <a:pt x="131" y="122"/>
                      <a:pt x="132" y="123"/>
                      <a:pt x="134" y="123"/>
                    </a:cubicBezTo>
                    <a:cubicBezTo>
                      <a:pt x="135" y="124"/>
                      <a:pt x="138" y="124"/>
                      <a:pt x="139" y="125"/>
                    </a:cubicBezTo>
                    <a:cubicBezTo>
                      <a:pt x="142" y="127"/>
                      <a:pt x="140" y="129"/>
                      <a:pt x="143" y="131"/>
                    </a:cubicBezTo>
                    <a:cubicBezTo>
                      <a:pt x="145" y="132"/>
                      <a:pt x="149" y="131"/>
                      <a:pt x="151" y="131"/>
                    </a:cubicBezTo>
                    <a:cubicBezTo>
                      <a:pt x="152" y="132"/>
                      <a:pt x="157" y="134"/>
                      <a:pt x="158" y="135"/>
                    </a:cubicBezTo>
                    <a:cubicBezTo>
                      <a:pt x="159" y="136"/>
                      <a:pt x="160" y="141"/>
                      <a:pt x="160" y="142"/>
                    </a:cubicBezTo>
                    <a:cubicBezTo>
                      <a:pt x="161" y="145"/>
                      <a:pt x="162" y="148"/>
                      <a:pt x="162" y="151"/>
                    </a:cubicBezTo>
                    <a:cubicBezTo>
                      <a:pt x="163" y="154"/>
                      <a:pt x="162" y="156"/>
                      <a:pt x="162" y="159"/>
                    </a:cubicBezTo>
                    <a:cubicBezTo>
                      <a:pt x="162" y="161"/>
                      <a:pt x="163" y="164"/>
                      <a:pt x="162" y="167"/>
                    </a:cubicBezTo>
                    <a:cubicBezTo>
                      <a:pt x="162" y="169"/>
                      <a:pt x="160" y="169"/>
                      <a:pt x="160" y="171"/>
                    </a:cubicBezTo>
                    <a:cubicBezTo>
                      <a:pt x="159" y="172"/>
                      <a:pt x="159" y="173"/>
                      <a:pt x="159" y="175"/>
                    </a:cubicBezTo>
                    <a:cubicBezTo>
                      <a:pt x="158" y="177"/>
                      <a:pt x="157" y="179"/>
                      <a:pt x="157" y="182"/>
                    </a:cubicBezTo>
                    <a:cubicBezTo>
                      <a:pt x="156" y="184"/>
                      <a:pt x="157" y="186"/>
                      <a:pt x="158" y="188"/>
                    </a:cubicBezTo>
                    <a:cubicBezTo>
                      <a:pt x="160" y="187"/>
                      <a:pt x="161" y="186"/>
                      <a:pt x="162" y="185"/>
                    </a:cubicBezTo>
                    <a:cubicBezTo>
                      <a:pt x="164" y="184"/>
                      <a:pt x="164" y="182"/>
                      <a:pt x="165" y="181"/>
                    </a:cubicBezTo>
                    <a:cubicBezTo>
                      <a:pt x="173" y="178"/>
                      <a:pt x="177" y="166"/>
                      <a:pt x="181" y="160"/>
                    </a:cubicBezTo>
                    <a:cubicBezTo>
                      <a:pt x="183" y="158"/>
                      <a:pt x="186" y="152"/>
                      <a:pt x="190" y="152"/>
                    </a:cubicBezTo>
                    <a:cubicBezTo>
                      <a:pt x="194" y="152"/>
                      <a:pt x="199" y="152"/>
                      <a:pt x="203" y="152"/>
                    </a:cubicBezTo>
                    <a:cubicBezTo>
                      <a:pt x="206" y="151"/>
                      <a:pt x="210" y="145"/>
                      <a:pt x="211" y="142"/>
                    </a:cubicBezTo>
                    <a:cubicBezTo>
                      <a:pt x="212" y="137"/>
                      <a:pt x="217" y="138"/>
                      <a:pt x="219" y="135"/>
                    </a:cubicBezTo>
                    <a:cubicBezTo>
                      <a:pt x="222" y="132"/>
                      <a:pt x="225" y="128"/>
                      <a:pt x="228" y="126"/>
                    </a:cubicBezTo>
                    <a:cubicBezTo>
                      <a:pt x="233" y="123"/>
                      <a:pt x="233" y="123"/>
                      <a:pt x="235" y="119"/>
                    </a:cubicBezTo>
                    <a:cubicBezTo>
                      <a:pt x="238" y="108"/>
                      <a:pt x="250" y="116"/>
                      <a:pt x="254" y="107"/>
                    </a:cubicBezTo>
                    <a:cubicBezTo>
                      <a:pt x="255" y="104"/>
                      <a:pt x="260" y="102"/>
                      <a:pt x="256" y="99"/>
                    </a:cubicBezTo>
                    <a:cubicBezTo>
                      <a:pt x="252" y="97"/>
                      <a:pt x="251" y="94"/>
                      <a:pt x="250" y="90"/>
                    </a:cubicBezTo>
                    <a:cubicBezTo>
                      <a:pt x="247" y="80"/>
                      <a:pt x="243" y="71"/>
                      <a:pt x="244" y="61"/>
                    </a:cubicBezTo>
                    <a:cubicBezTo>
                      <a:pt x="245" y="54"/>
                      <a:pt x="240" y="49"/>
                      <a:pt x="237" y="42"/>
                    </a:cubicBezTo>
                    <a:cubicBezTo>
                      <a:pt x="236" y="40"/>
                      <a:pt x="235" y="37"/>
                      <a:pt x="235" y="35"/>
                    </a:cubicBezTo>
                    <a:cubicBezTo>
                      <a:pt x="234" y="33"/>
                      <a:pt x="235" y="31"/>
                      <a:pt x="235" y="29"/>
                    </a:cubicBezTo>
                    <a:cubicBezTo>
                      <a:pt x="234" y="26"/>
                      <a:pt x="234" y="25"/>
                      <a:pt x="235" y="24"/>
                    </a:cubicBezTo>
                    <a:cubicBezTo>
                      <a:pt x="232" y="24"/>
                      <a:pt x="230" y="25"/>
                      <a:pt x="227" y="26"/>
                    </a:cubicBezTo>
                    <a:cubicBezTo>
                      <a:pt x="224" y="26"/>
                      <a:pt x="222" y="27"/>
                      <a:pt x="220" y="27"/>
                    </a:cubicBezTo>
                    <a:cubicBezTo>
                      <a:pt x="216" y="26"/>
                      <a:pt x="217" y="25"/>
                      <a:pt x="215" y="23"/>
                    </a:cubicBezTo>
                    <a:cubicBezTo>
                      <a:pt x="210" y="18"/>
                      <a:pt x="209" y="25"/>
                      <a:pt x="204" y="27"/>
                    </a:cubicBezTo>
                    <a:cubicBezTo>
                      <a:pt x="203" y="27"/>
                      <a:pt x="201" y="26"/>
                      <a:pt x="200" y="27"/>
                    </a:cubicBezTo>
                    <a:cubicBezTo>
                      <a:pt x="199" y="27"/>
                      <a:pt x="199" y="29"/>
                      <a:pt x="198" y="29"/>
                    </a:cubicBezTo>
                    <a:cubicBezTo>
                      <a:pt x="195" y="30"/>
                      <a:pt x="193" y="30"/>
                      <a:pt x="190" y="30"/>
                    </a:cubicBezTo>
                    <a:cubicBezTo>
                      <a:pt x="190" y="26"/>
                      <a:pt x="191" y="22"/>
                      <a:pt x="190" y="18"/>
                    </a:cubicBezTo>
                    <a:cubicBezTo>
                      <a:pt x="189" y="18"/>
                      <a:pt x="186" y="18"/>
                      <a:pt x="185" y="18"/>
                    </a:cubicBezTo>
                    <a:cubicBezTo>
                      <a:pt x="182" y="19"/>
                      <a:pt x="183" y="21"/>
                      <a:pt x="182" y="23"/>
                    </a:cubicBezTo>
                    <a:cubicBezTo>
                      <a:pt x="180" y="26"/>
                      <a:pt x="177" y="25"/>
                      <a:pt x="174" y="24"/>
                    </a:cubicBezTo>
                    <a:cubicBezTo>
                      <a:pt x="173" y="24"/>
                      <a:pt x="164" y="19"/>
                      <a:pt x="164" y="19"/>
                    </a:cubicBezTo>
                    <a:cubicBezTo>
                      <a:pt x="165" y="24"/>
                      <a:pt x="160" y="22"/>
                      <a:pt x="158" y="20"/>
                    </a:cubicBezTo>
                    <a:cubicBezTo>
                      <a:pt x="156" y="19"/>
                      <a:pt x="157" y="13"/>
                      <a:pt x="154" y="14"/>
                    </a:cubicBezTo>
                    <a:cubicBezTo>
                      <a:pt x="152" y="14"/>
                      <a:pt x="153" y="16"/>
                      <a:pt x="152" y="17"/>
                    </a:cubicBezTo>
                    <a:cubicBezTo>
                      <a:pt x="151" y="18"/>
                      <a:pt x="150" y="18"/>
                      <a:pt x="148" y="19"/>
                    </a:cubicBezTo>
                    <a:cubicBezTo>
                      <a:pt x="146" y="20"/>
                      <a:pt x="145" y="21"/>
                      <a:pt x="143" y="23"/>
                    </a:cubicBezTo>
                    <a:cubicBezTo>
                      <a:pt x="143" y="15"/>
                      <a:pt x="132" y="14"/>
                      <a:pt x="128" y="8"/>
                    </a:cubicBezTo>
                    <a:cubicBezTo>
                      <a:pt x="127" y="6"/>
                      <a:pt x="127" y="2"/>
                      <a:pt x="123" y="2"/>
                    </a:cubicBezTo>
                    <a:cubicBezTo>
                      <a:pt x="121" y="3"/>
                      <a:pt x="121" y="7"/>
                      <a:pt x="118" y="5"/>
                    </a:cubicBezTo>
                    <a:cubicBezTo>
                      <a:pt x="116" y="4"/>
                      <a:pt x="118" y="0"/>
                      <a:pt x="114" y="1"/>
                    </a:cubicBezTo>
                    <a:cubicBezTo>
                      <a:pt x="113" y="1"/>
                      <a:pt x="112" y="3"/>
                      <a:pt x="111" y="3"/>
                    </a:cubicBezTo>
                    <a:cubicBezTo>
                      <a:pt x="108" y="5"/>
                      <a:pt x="106" y="4"/>
                      <a:pt x="106" y="7"/>
                    </a:cubicBezTo>
                    <a:cubicBezTo>
                      <a:pt x="106" y="9"/>
                      <a:pt x="106" y="12"/>
                      <a:pt x="106" y="14"/>
                    </a:cubicBezTo>
                    <a:cubicBezTo>
                      <a:pt x="103" y="14"/>
                      <a:pt x="100" y="14"/>
                      <a:pt x="98" y="12"/>
                    </a:cubicBezTo>
                    <a:cubicBezTo>
                      <a:pt x="94" y="10"/>
                      <a:pt x="93" y="7"/>
                      <a:pt x="90" y="4"/>
                    </a:cubicBezTo>
                    <a:cubicBezTo>
                      <a:pt x="84" y="0"/>
                      <a:pt x="76" y="1"/>
                      <a:pt x="70" y="1"/>
                    </a:cubicBezTo>
                    <a:cubicBezTo>
                      <a:pt x="55" y="0"/>
                      <a:pt x="41" y="1"/>
                      <a:pt x="26" y="0"/>
                    </a:cubicBezTo>
                    <a:cubicBezTo>
                      <a:pt x="25" y="0"/>
                      <a:pt x="22" y="0"/>
                      <a:pt x="22" y="0"/>
                    </a:cubicBezTo>
                    <a:cubicBezTo>
                      <a:pt x="20" y="2"/>
                      <a:pt x="21" y="2"/>
                      <a:pt x="20" y="4"/>
                    </a:cubicBezTo>
                    <a:cubicBezTo>
                      <a:pt x="19" y="6"/>
                      <a:pt x="20" y="9"/>
                      <a:pt x="18" y="11"/>
                    </a:cubicBezTo>
                    <a:cubicBezTo>
                      <a:pt x="17" y="12"/>
                      <a:pt x="15" y="12"/>
                      <a:pt x="14" y="13"/>
                    </a:cubicBezTo>
                    <a:cubicBezTo>
                      <a:pt x="13" y="14"/>
                      <a:pt x="12" y="15"/>
                      <a:pt x="11" y="16"/>
                    </a:cubicBezTo>
                    <a:cubicBezTo>
                      <a:pt x="8" y="18"/>
                      <a:pt x="7" y="18"/>
                      <a:pt x="7" y="23"/>
                    </a:cubicBezTo>
                    <a:cubicBezTo>
                      <a:pt x="6" y="26"/>
                      <a:pt x="6" y="28"/>
                      <a:pt x="6" y="31"/>
                    </a:cubicBezTo>
                    <a:cubicBezTo>
                      <a:pt x="6" y="34"/>
                      <a:pt x="5" y="37"/>
                      <a:pt x="5" y="39"/>
                    </a:cubicBezTo>
                    <a:cubicBezTo>
                      <a:pt x="5" y="42"/>
                      <a:pt x="7" y="44"/>
                      <a:pt x="7" y="47"/>
                    </a:cubicBezTo>
                    <a:cubicBezTo>
                      <a:pt x="6" y="50"/>
                      <a:pt x="3" y="53"/>
                      <a:pt x="0" y="53"/>
                    </a:cubicBezTo>
                    <a:cubicBezTo>
                      <a:pt x="0" y="55"/>
                      <a:pt x="1" y="58"/>
                      <a:pt x="1" y="61"/>
                    </a:cubicBezTo>
                    <a:cubicBezTo>
                      <a:pt x="7" y="61"/>
                      <a:pt x="12" y="62"/>
                      <a:pt x="18" y="63"/>
                    </a:cubicBezTo>
                    <a:cubicBezTo>
                      <a:pt x="19" y="68"/>
                      <a:pt x="20" y="68"/>
                      <a:pt x="24" y="69"/>
                    </a:cubicBezTo>
                  </a:path>
                </a:pathLst>
              </a:custGeom>
              <a:grpFill/>
              <a:ln w="7620" cap="rnd">
                <a:solidFill>
                  <a:srgbClr val="A5A5A5"/>
                </a:solidFill>
                <a:prstDash val="solid"/>
                <a:round/>
                <a:headEnd/>
                <a:tailEnd/>
              </a:ln>
            </p:spPr>
            <p:txBody>
              <a:bodyPr vert="horz" wrap="square" lIns="84406" tIns="42203" rIns="84406" bIns="42203" numCol="1" anchor="t" anchorCtr="0" compatLnSpc="1">
                <a:prstTxWarp prst="textNoShape">
                  <a:avLst/>
                </a:prstTxWarp>
              </a:bodyPr>
              <a:lstStyle/>
              <a:p>
                <a:endParaRPr lang="ja-JP" altLang="en-US" sz="1662" b="1">
                  <a:latin typeface="BIZ UDPゴシック" panose="020B0400000000000000" pitchFamily="50" charset="-128"/>
                  <a:ea typeface="BIZ UDPゴシック" panose="020B0400000000000000" pitchFamily="50" charset="-128"/>
                </a:endParaRPr>
              </a:p>
            </p:txBody>
          </p:sp>
          <p:sp>
            <p:nvSpPr>
              <p:cNvPr id="204" name="Freeform 94">
                <a:extLst>
                  <a:ext uri="{FF2B5EF4-FFF2-40B4-BE49-F238E27FC236}">
                    <a16:creationId xmlns:a16="http://schemas.microsoft.com/office/drawing/2014/main" id="{9E09961E-93B2-4AF1-8489-44226B463607}"/>
                  </a:ext>
                </a:extLst>
              </p:cNvPr>
              <p:cNvSpPr>
                <a:spLocks/>
              </p:cNvSpPr>
              <p:nvPr/>
            </p:nvSpPr>
            <p:spPr bwMode="auto">
              <a:xfrm>
                <a:off x="6199188" y="2127250"/>
                <a:ext cx="649287" cy="592138"/>
              </a:xfrm>
              <a:custGeom>
                <a:avLst/>
                <a:gdLst>
                  <a:gd name="T0" fmla="*/ 110 w 173"/>
                  <a:gd name="T1" fmla="*/ 132 h 158"/>
                  <a:gd name="T2" fmla="*/ 118 w 173"/>
                  <a:gd name="T3" fmla="*/ 122 h 158"/>
                  <a:gd name="T4" fmla="*/ 124 w 173"/>
                  <a:gd name="T5" fmla="*/ 118 h 158"/>
                  <a:gd name="T6" fmla="*/ 124 w 173"/>
                  <a:gd name="T7" fmla="*/ 116 h 158"/>
                  <a:gd name="T8" fmla="*/ 124 w 173"/>
                  <a:gd name="T9" fmla="*/ 116 h 158"/>
                  <a:gd name="T10" fmla="*/ 128 w 173"/>
                  <a:gd name="T11" fmla="*/ 115 h 158"/>
                  <a:gd name="T12" fmla="*/ 136 w 173"/>
                  <a:gd name="T13" fmla="*/ 118 h 158"/>
                  <a:gd name="T14" fmla="*/ 143 w 173"/>
                  <a:gd name="T15" fmla="*/ 119 h 158"/>
                  <a:gd name="T16" fmla="*/ 150 w 173"/>
                  <a:gd name="T17" fmla="*/ 120 h 158"/>
                  <a:gd name="T18" fmla="*/ 160 w 173"/>
                  <a:gd name="T19" fmla="*/ 123 h 158"/>
                  <a:gd name="T20" fmla="*/ 165 w 173"/>
                  <a:gd name="T21" fmla="*/ 116 h 158"/>
                  <a:gd name="T22" fmla="*/ 171 w 173"/>
                  <a:gd name="T23" fmla="*/ 115 h 158"/>
                  <a:gd name="T24" fmla="*/ 172 w 173"/>
                  <a:gd name="T25" fmla="*/ 113 h 158"/>
                  <a:gd name="T26" fmla="*/ 162 w 173"/>
                  <a:gd name="T27" fmla="*/ 84 h 158"/>
                  <a:gd name="T28" fmla="*/ 164 w 173"/>
                  <a:gd name="T29" fmla="*/ 77 h 158"/>
                  <a:gd name="T30" fmla="*/ 165 w 173"/>
                  <a:gd name="T31" fmla="*/ 64 h 158"/>
                  <a:gd name="T32" fmla="*/ 163 w 173"/>
                  <a:gd name="T33" fmla="*/ 36 h 158"/>
                  <a:gd name="T34" fmla="*/ 157 w 173"/>
                  <a:gd name="T35" fmla="*/ 28 h 158"/>
                  <a:gd name="T36" fmla="*/ 148 w 173"/>
                  <a:gd name="T37" fmla="*/ 26 h 158"/>
                  <a:gd name="T38" fmla="*/ 131 w 173"/>
                  <a:gd name="T39" fmla="*/ 18 h 158"/>
                  <a:gd name="T40" fmla="*/ 123 w 173"/>
                  <a:gd name="T41" fmla="*/ 15 h 158"/>
                  <a:gd name="T42" fmla="*/ 116 w 173"/>
                  <a:gd name="T43" fmla="*/ 1 h 158"/>
                  <a:gd name="T44" fmla="*/ 113 w 173"/>
                  <a:gd name="T45" fmla="*/ 11 h 158"/>
                  <a:gd name="T46" fmla="*/ 109 w 173"/>
                  <a:gd name="T47" fmla="*/ 20 h 158"/>
                  <a:gd name="T48" fmla="*/ 93 w 173"/>
                  <a:gd name="T49" fmla="*/ 23 h 158"/>
                  <a:gd name="T50" fmla="*/ 83 w 173"/>
                  <a:gd name="T51" fmla="*/ 19 h 158"/>
                  <a:gd name="T52" fmla="*/ 70 w 173"/>
                  <a:gd name="T53" fmla="*/ 12 h 158"/>
                  <a:gd name="T54" fmla="*/ 62 w 173"/>
                  <a:gd name="T55" fmla="*/ 12 h 158"/>
                  <a:gd name="T56" fmla="*/ 50 w 173"/>
                  <a:gd name="T57" fmla="*/ 13 h 158"/>
                  <a:gd name="T58" fmla="*/ 42 w 173"/>
                  <a:gd name="T59" fmla="*/ 11 h 158"/>
                  <a:gd name="T60" fmla="*/ 30 w 173"/>
                  <a:gd name="T61" fmla="*/ 21 h 158"/>
                  <a:gd name="T62" fmla="*/ 26 w 173"/>
                  <a:gd name="T63" fmla="*/ 31 h 158"/>
                  <a:gd name="T64" fmla="*/ 17 w 173"/>
                  <a:gd name="T65" fmla="*/ 41 h 158"/>
                  <a:gd name="T66" fmla="*/ 12 w 173"/>
                  <a:gd name="T67" fmla="*/ 39 h 158"/>
                  <a:gd name="T68" fmla="*/ 3 w 173"/>
                  <a:gd name="T69" fmla="*/ 41 h 158"/>
                  <a:gd name="T70" fmla="*/ 4 w 173"/>
                  <a:gd name="T71" fmla="*/ 46 h 158"/>
                  <a:gd name="T72" fmla="*/ 5 w 173"/>
                  <a:gd name="T73" fmla="*/ 51 h 158"/>
                  <a:gd name="T74" fmla="*/ 16 w 173"/>
                  <a:gd name="T75" fmla="*/ 54 h 158"/>
                  <a:gd name="T76" fmla="*/ 19 w 173"/>
                  <a:gd name="T77" fmla="*/ 65 h 158"/>
                  <a:gd name="T78" fmla="*/ 29 w 173"/>
                  <a:gd name="T79" fmla="*/ 74 h 158"/>
                  <a:gd name="T80" fmla="*/ 34 w 173"/>
                  <a:gd name="T81" fmla="*/ 85 h 158"/>
                  <a:gd name="T82" fmla="*/ 37 w 173"/>
                  <a:gd name="T83" fmla="*/ 92 h 158"/>
                  <a:gd name="T84" fmla="*/ 41 w 173"/>
                  <a:gd name="T85" fmla="*/ 103 h 158"/>
                  <a:gd name="T86" fmla="*/ 53 w 173"/>
                  <a:gd name="T87" fmla="*/ 137 h 158"/>
                  <a:gd name="T88" fmla="*/ 50 w 173"/>
                  <a:gd name="T89" fmla="*/ 154 h 158"/>
                  <a:gd name="T90" fmla="*/ 55 w 173"/>
                  <a:gd name="T91" fmla="*/ 153 h 158"/>
                  <a:gd name="T92" fmla="*/ 64 w 173"/>
                  <a:gd name="T93" fmla="*/ 146 h 158"/>
                  <a:gd name="T94" fmla="*/ 92 w 173"/>
                  <a:gd name="T95" fmla="*/ 142 h 158"/>
                  <a:gd name="T96" fmla="*/ 96 w 173"/>
                  <a:gd name="T97" fmla="*/ 14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3" h="158">
                    <a:moveTo>
                      <a:pt x="103" y="137"/>
                    </a:moveTo>
                    <a:cubicBezTo>
                      <a:pt x="105" y="135"/>
                      <a:pt x="108" y="134"/>
                      <a:pt x="110" y="132"/>
                    </a:cubicBezTo>
                    <a:cubicBezTo>
                      <a:pt x="112" y="131"/>
                      <a:pt x="115" y="130"/>
                      <a:pt x="117" y="128"/>
                    </a:cubicBezTo>
                    <a:cubicBezTo>
                      <a:pt x="118" y="126"/>
                      <a:pt x="116" y="123"/>
                      <a:pt x="118" y="122"/>
                    </a:cubicBezTo>
                    <a:cubicBezTo>
                      <a:pt x="120" y="120"/>
                      <a:pt x="123" y="124"/>
                      <a:pt x="124" y="119"/>
                    </a:cubicBezTo>
                    <a:cubicBezTo>
                      <a:pt x="124" y="119"/>
                      <a:pt x="124" y="119"/>
                      <a:pt x="124" y="118"/>
                    </a:cubicBezTo>
                    <a:cubicBezTo>
                      <a:pt x="124" y="118"/>
                      <a:pt x="124" y="118"/>
                      <a:pt x="124" y="118"/>
                    </a:cubicBezTo>
                    <a:cubicBezTo>
                      <a:pt x="124" y="118"/>
                      <a:pt x="124" y="117"/>
                      <a:pt x="124" y="116"/>
                    </a:cubicBezTo>
                    <a:cubicBezTo>
                      <a:pt x="124" y="116"/>
                      <a:pt x="124" y="116"/>
                      <a:pt x="124" y="116"/>
                    </a:cubicBezTo>
                    <a:cubicBezTo>
                      <a:pt x="124" y="116"/>
                      <a:pt x="124" y="116"/>
                      <a:pt x="124" y="116"/>
                    </a:cubicBezTo>
                    <a:cubicBezTo>
                      <a:pt x="124" y="115"/>
                      <a:pt x="124" y="114"/>
                      <a:pt x="124" y="114"/>
                    </a:cubicBezTo>
                    <a:cubicBezTo>
                      <a:pt x="125" y="113"/>
                      <a:pt x="127" y="114"/>
                      <a:pt x="128" y="115"/>
                    </a:cubicBezTo>
                    <a:cubicBezTo>
                      <a:pt x="128" y="115"/>
                      <a:pt x="129" y="115"/>
                      <a:pt x="129" y="115"/>
                    </a:cubicBezTo>
                    <a:cubicBezTo>
                      <a:pt x="131" y="116"/>
                      <a:pt x="134" y="117"/>
                      <a:pt x="136" y="118"/>
                    </a:cubicBezTo>
                    <a:cubicBezTo>
                      <a:pt x="137" y="119"/>
                      <a:pt x="138" y="120"/>
                      <a:pt x="139" y="120"/>
                    </a:cubicBezTo>
                    <a:cubicBezTo>
                      <a:pt x="141" y="120"/>
                      <a:pt x="142" y="119"/>
                      <a:pt x="143" y="119"/>
                    </a:cubicBezTo>
                    <a:cubicBezTo>
                      <a:pt x="144" y="119"/>
                      <a:pt x="146" y="120"/>
                      <a:pt x="147" y="120"/>
                    </a:cubicBezTo>
                    <a:cubicBezTo>
                      <a:pt x="148" y="120"/>
                      <a:pt x="149" y="119"/>
                      <a:pt x="150" y="120"/>
                    </a:cubicBezTo>
                    <a:cubicBezTo>
                      <a:pt x="152" y="120"/>
                      <a:pt x="153" y="123"/>
                      <a:pt x="154" y="124"/>
                    </a:cubicBezTo>
                    <a:cubicBezTo>
                      <a:pt x="156" y="125"/>
                      <a:pt x="159" y="126"/>
                      <a:pt x="160" y="123"/>
                    </a:cubicBezTo>
                    <a:cubicBezTo>
                      <a:pt x="161" y="122"/>
                      <a:pt x="161" y="120"/>
                      <a:pt x="162" y="119"/>
                    </a:cubicBezTo>
                    <a:cubicBezTo>
                      <a:pt x="163" y="118"/>
                      <a:pt x="164" y="117"/>
                      <a:pt x="165" y="116"/>
                    </a:cubicBezTo>
                    <a:cubicBezTo>
                      <a:pt x="166" y="116"/>
                      <a:pt x="168" y="115"/>
                      <a:pt x="169" y="115"/>
                    </a:cubicBezTo>
                    <a:cubicBezTo>
                      <a:pt x="169" y="115"/>
                      <a:pt x="171" y="115"/>
                      <a:pt x="171" y="115"/>
                    </a:cubicBezTo>
                    <a:cubicBezTo>
                      <a:pt x="171" y="115"/>
                      <a:pt x="171" y="116"/>
                      <a:pt x="172" y="115"/>
                    </a:cubicBezTo>
                    <a:cubicBezTo>
                      <a:pt x="172" y="115"/>
                      <a:pt x="172" y="114"/>
                      <a:pt x="172" y="113"/>
                    </a:cubicBezTo>
                    <a:cubicBezTo>
                      <a:pt x="173" y="108"/>
                      <a:pt x="169" y="103"/>
                      <a:pt x="167" y="98"/>
                    </a:cubicBezTo>
                    <a:cubicBezTo>
                      <a:pt x="165" y="94"/>
                      <a:pt x="163" y="89"/>
                      <a:pt x="162" y="84"/>
                    </a:cubicBezTo>
                    <a:cubicBezTo>
                      <a:pt x="162" y="84"/>
                      <a:pt x="162" y="83"/>
                      <a:pt x="162" y="82"/>
                    </a:cubicBezTo>
                    <a:cubicBezTo>
                      <a:pt x="163" y="80"/>
                      <a:pt x="163" y="79"/>
                      <a:pt x="164" y="77"/>
                    </a:cubicBezTo>
                    <a:cubicBezTo>
                      <a:pt x="164" y="75"/>
                      <a:pt x="164" y="72"/>
                      <a:pt x="164" y="70"/>
                    </a:cubicBezTo>
                    <a:cubicBezTo>
                      <a:pt x="164" y="68"/>
                      <a:pt x="164" y="66"/>
                      <a:pt x="165" y="64"/>
                    </a:cubicBezTo>
                    <a:cubicBezTo>
                      <a:pt x="166" y="62"/>
                      <a:pt x="167" y="61"/>
                      <a:pt x="169" y="59"/>
                    </a:cubicBezTo>
                    <a:cubicBezTo>
                      <a:pt x="173" y="53"/>
                      <a:pt x="165" y="42"/>
                      <a:pt x="163" y="36"/>
                    </a:cubicBezTo>
                    <a:cubicBezTo>
                      <a:pt x="161" y="33"/>
                      <a:pt x="161" y="32"/>
                      <a:pt x="159" y="30"/>
                    </a:cubicBezTo>
                    <a:cubicBezTo>
                      <a:pt x="158" y="30"/>
                      <a:pt x="158" y="30"/>
                      <a:pt x="157" y="28"/>
                    </a:cubicBezTo>
                    <a:cubicBezTo>
                      <a:pt x="156" y="28"/>
                      <a:pt x="157" y="27"/>
                      <a:pt x="156" y="26"/>
                    </a:cubicBezTo>
                    <a:cubicBezTo>
                      <a:pt x="154" y="24"/>
                      <a:pt x="150" y="26"/>
                      <a:pt x="148" y="26"/>
                    </a:cubicBezTo>
                    <a:cubicBezTo>
                      <a:pt x="146" y="27"/>
                      <a:pt x="143" y="26"/>
                      <a:pt x="141" y="26"/>
                    </a:cubicBezTo>
                    <a:cubicBezTo>
                      <a:pt x="136" y="25"/>
                      <a:pt x="132" y="23"/>
                      <a:pt x="131" y="18"/>
                    </a:cubicBezTo>
                    <a:cubicBezTo>
                      <a:pt x="130" y="16"/>
                      <a:pt x="131" y="14"/>
                      <a:pt x="128" y="13"/>
                    </a:cubicBezTo>
                    <a:cubicBezTo>
                      <a:pt x="125" y="11"/>
                      <a:pt x="125" y="16"/>
                      <a:pt x="123" y="15"/>
                    </a:cubicBezTo>
                    <a:cubicBezTo>
                      <a:pt x="121" y="15"/>
                      <a:pt x="122" y="10"/>
                      <a:pt x="122" y="8"/>
                    </a:cubicBezTo>
                    <a:cubicBezTo>
                      <a:pt x="121" y="6"/>
                      <a:pt x="119" y="0"/>
                      <a:pt x="116" y="1"/>
                    </a:cubicBezTo>
                    <a:cubicBezTo>
                      <a:pt x="116" y="3"/>
                      <a:pt x="117" y="4"/>
                      <a:pt x="116" y="6"/>
                    </a:cubicBezTo>
                    <a:cubicBezTo>
                      <a:pt x="116" y="8"/>
                      <a:pt x="115" y="9"/>
                      <a:pt x="113" y="11"/>
                    </a:cubicBezTo>
                    <a:cubicBezTo>
                      <a:pt x="112" y="13"/>
                      <a:pt x="112" y="13"/>
                      <a:pt x="112" y="16"/>
                    </a:cubicBezTo>
                    <a:cubicBezTo>
                      <a:pt x="112" y="18"/>
                      <a:pt x="112" y="20"/>
                      <a:pt x="109" y="20"/>
                    </a:cubicBezTo>
                    <a:cubicBezTo>
                      <a:pt x="107" y="21"/>
                      <a:pt x="103" y="20"/>
                      <a:pt x="100" y="20"/>
                    </a:cubicBezTo>
                    <a:cubicBezTo>
                      <a:pt x="97" y="20"/>
                      <a:pt x="95" y="20"/>
                      <a:pt x="93" y="23"/>
                    </a:cubicBezTo>
                    <a:cubicBezTo>
                      <a:pt x="91" y="22"/>
                      <a:pt x="88" y="24"/>
                      <a:pt x="86" y="22"/>
                    </a:cubicBezTo>
                    <a:cubicBezTo>
                      <a:pt x="85" y="20"/>
                      <a:pt x="86" y="20"/>
                      <a:pt x="83" y="19"/>
                    </a:cubicBezTo>
                    <a:cubicBezTo>
                      <a:pt x="80" y="18"/>
                      <a:pt x="77" y="17"/>
                      <a:pt x="74" y="16"/>
                    </a:cubicBezTo>
                    <a:cubicBezTo>
                      <a:pt x="72" y="15"/>
                      <a:pt x="71" y="14"/>
                      <a:pt x="70" y="12"/>
                    </a:cubicBezTo>
                    <a:cubicBezTo>
                      <a:pt x="69" y="11"/>
                      <a:pt x="68" y="10"/>
                      <a:pt x="66" y="10"/>
                    </a:cubicBezTo>
                    <a:cubicBezTo>
                      <a:pt x="64" y="10"/>
                      <a:pt x="64" y="11"/>
                      <a:pt x="62" y="12"/>
                    </a:cubicBezTo>
                    <a:cubicBezTo>
                      <a:pt x="60" y="14"/>
                      <a:pt x="57" y="13"/>
                      <a:pt x="54" y="13"/>
                    </a:cubicBezTo>
                    <a:cubicBezTo>
                      <a:pt x="53" y="13"/>
                      <a:pt x="51" y="13"/>
                      <a:pt x="50" y="13"/>
                    </a:cubicBezTo>
                    <a:cubicBezTo>
                      <a:pt x="49" y="12"/>
                      <a:pt x="49" y="11"/>
                      <a:pt x="47" y="11"/>
                    </a:cubicBezTo>
                    <a:cubicBezTo>
                      <a:pt x="45" y="11"/>
                      <a:pt x="43" y="11"/>
                      <a:pt x="42" y="11"/>
                    </a:cubicBezTo>
                    <a:cubicBezTo>
                      <a:pt x="37" y="11"/>
                      <a:pt x="33" y="10"/>
                      <a:pt x="31" y="15"/>
                    </a:cubicBezTo>
                    <a:cubicBezTo>
                      <a:pt x="29" y="17"/>
                      <a:pt x="30" y="19"/>
                      <a:pt x="30" y="21"/>
                    </a:cubicBezTo>
                    <a:cubicBezTo>
                      <a:pt x="29" y="23"/>
                      <a:pt x="28" y="23"/>
                      <a:pt x="27" y="25"/>
                    </a:cubicBezTo>
                    <a:cubicBezTo>
                      <a:pt x="27" y="28"/>
                      <a:pt x="28" y="29"/>
                      <a:pt x="26" y="31"/>
                    </a:cubicBezTo>
                    <a:cubicBezTo>
                      <a:pt x="24" y="32"/>
                      <a:pt x="22" y="33"/>
                      <a:pt x="20" y="35"/>
                    </a:cubicBezTo>
                    <a:cubicBezTo>
                      <a:pt x="19" y="36"/>
                      <a:pt x="18" y="40"/>
                      <a:pt x="17" y="41"/>
                    </a:cubicBezTo>
                    <a:cubicBezTo>
                      <a:pt x="16" y="41"/>
                      <a:pt x="15" y="41"/>
                      <a:pt x="14" y="41"/>
                    </a:cubicBezTo>
                    <a:cubicBezTo>
                      <a:pt x="13" y="41"/>
                      <a:pt x="13" y="40"/>
                      <a:pt x="12" y="39"/>
                    </a:cubicBezTo>
                    <a:cubicBezTo>
                      <a:pt x="11" y="38"/>
                      <a:pt x="9" y="39"/>
                      <a:pt x="7" y="39"/>
                    </a:cubicBezTo>
                    <a:cubicBezTo>
                      <a:pt x="4" y="39"/>
                      <a:pt x="3" y="38"/>
                      <a:pt x="3" y="41"/>
                    </a:cubicBezTo>
                    <a:cubicBezTo>
                      <a:pt x="3" y="41"/>
                      <a:pt x="3" y="43"/>
                      <a:pt x="3" y="43"/>
                    </a:cubicBezTo>
                    <a:cubicBezTo>
                      <a:pt x="3" y="44"/>
                      <a:pt x="4" y="46"/>
                      <a:pt x="4" y="46"/>
                    </a:cubicBezTo>
                    <a:cubicBezTo>
                      <a:pt x="4" y="49"/>
                      <a:pt x="2" y="48"/>
                      <a:pt x="0" y="49"/>
                    </a:cubicBezTo>
                    <a:cubicBezTo>
                      <a:pt x="1" y="51"/>
                      <a:pt x="3" y="51"/>
                      <a:pt x="5" y="51"/>
                    </a:cubicBezTo>
                    <a:cubicBezTo>
                      <a:pt x="8" y="52"/>
                      <a:pt x="11" y="52"/>
                      <a:pt x="14" y="52"/>
                    </a:cubicBezTo>
                    <a:cubicBezTo>
                      <a:pt x="16" y="53"/>
                      <a:pt x="15" y="53"/>
                      <a:pt x="16" y="54"/>
                    </a:cubicBezTo>
                    <a:cubicBezTo>
                      <a:pt x="17" y="56"/>
                      <a:pt x="18" y="56"/>
                      <a:pt x="19" y="58"/>
                    </a:cubicBezTo>
                    <a:cubicBezTo>
                      <a:pt x="21" y="60"/>
                      <a:pt x="18" y="62"/>
                      <a:pt x="19" y="65"/>
                    </a:cubicBezTo>
                    <a:cubicBezTo>
                      <a:pt x="19" y="67"/>
                      <a:pt x="22" y="68"/>
                      <a:pt x="23" y="69"/>
                    </a:cubicBezTo>
                    <a:cubicBezTo>
                      <a:pt x="25" y="70"/>
                      <a:pt x="28" y="72"/>
                      <a:pt x="29" y="74"/>
                    </a:cubicBezTo>
                    <a:cubicBezTo>
                      <a:pt x="29" y="76"/>
                      <a:pt x="29" y="77"/>
                      <a:pt x="30" y="79"/>
                    </a:cubicBezTo>
                    <a:cubicBezTo>
                      <a:pt x="31" y="81"/>
                      <a:pt x="33" y="83"/>
                      <a:pt x="34" y="85"/>
                    </a:cubicBezTo>
                    <a:cubicBezTo>
                      <a:pt x="35" y="87"/>
                      <a:pt x="36" y="88"/>
                      <a:pt x="37" y="90"/>
                    </a:cubicBezTo>
                    <a:cubicBezTo>
                      <a:pt x="37" y="91"/>
                      <a:pt x="37" y="92"/>
                      <a:pt x="37" y="92"/>
                    </a:cubicBezTo>
                    <a:cubicBezTo>
                      <a:pt x="38" y="94"/>
                      <a:pt x="39" y="96"/>
                      <a:pt x="40" y="98"/>
                    </a:cubicBezTo>
                    <a:cubicBezTo>
                      <a:pt x="41" y="100"/>
                      <a:pt x="41" y="101"/>
                      <a:pt x="41" y="103"/>
                    </a:cubicBezTo>
                    <a:cubicBezTo>
                      <a:pt x="42" y="107"/>
                      <a:pt x="44" y="110"/>
                      <a:pt x="47" y="114"/>
                    </a:cubicBezTo>
                    <a:cubicBezTo>
                      <a:pt x="51" y="120"/>
                      <a:pt x="55" y="128"/>
                      <a:pt x="53" y="137"/>
                    </a:cubicBezTo>
                    <a:cubicBezTo>
                      <a:pt x="53" y="140"/>
                      <a:pt x="53" y="145"/>
                      <a:pt x="51" y="148"/>
                    </a:cubicBezTo>
                    <a:cubicBezTo>
                      <a:pt x="49" y="150"/>
                      <a:pt x="48" y="151"/>
                      <a:pt x="50" y="154"/>
                    </a:cubicBezTo>
                    <a:cubicBezTo>
                      <a:pt x="51" y="156"/>
                      <a:pt x="52" y="158"/>
                      <a:pt x="55" y="158"/>
                    </a:cubicBezTo>
                    <a:cubicBezTo>
                      <a:pt x="56" y="156"/>
                      <a:pt x="55" y="155"/>
                      <a:pt x="55" y="153"/>
                    </a:cubicBezTo>
                    <a:cubicBezTo>
                      <a:pt x="55" y="152"/>
                      <a:pt x="56" y="150"/>
                      <a:pt x="57" y="149"/>
                    </a:cubicBezTo>
                    <a:cubicBezTo>
                      <a:pt x="59" y="146"/>
                      <a:pt x="61" y="147"/>
                      <a:pt x="64" y="146"/>
                    </a:cubicBezTo>
                    <a:cubicBezTo>
                      <a:pt x="70" y="146"/>
                      <a:pt x="77" y="147"/>
                      <a:pt x="83" y="145"/>
                    </a:cubicBezTo>
                    <a:cubicBezTo>
                      <a:pt x="86" y="144"/>
                      <a:pt x="89" y="143"/>
                      <a:pt x="92" y="142"/>
                    </a:cubicBezTo>
                    <a:cubicBezTo>
                      <a:pt x="93" y="142"/>
                      <a:pt x="93" y="141"/>
                      <a:pt x="93" y="141"/>
                    </a:cubicBezTo>
                    <a:cubicBezTo>
                      <a:pt x="94" y="141"/>
                      <a:pt x="95" y="141"/>
                      <a:pt x="96" y="140"/>
                    </a:cubicBezTo>
                    <a:cubicBezTo>
                      <a:pt x="98" y="139"/>
                      <a:pt x="101" y="138"/>
                      <a:pt x="103" y="137"/>
                    </a:cubicBezTo>
                    <a:close/>
                  </a:path>
                </a:pathLst>
              </a:custGeom>
              <a:grpFill/>
              <a:ln w="7620" cap="rnd">
                <a:solidFill>
                  <a:srgbClr val="A5A5A5"/>
                </a:solidFill>
                <a:prstDash val="solid"/>
                <a:round/>
                <a:headEnd/>
                <a:tailEnd/>
              </a:ln>
            </p:spPr>
            <p:txBody>
              <a:bodyPr vert="horz" wrap="square" lIns="84406" tIns="42203" rIns="84406" bIns="42203" numCol="1" anchor="t" anchorCtr="0" compatLnSpc="1">
                <a:prstTxWarp prst="textNoShape">
                  <a:avLst/>
                </a:prstTxWarp>
              </a:bodyPr>
              <a:lstStyle/>
              <a:p>
                <a:endParaRPr lang="ja-JP" altLang="en-US" sz="1662" b="1">
                  <a:latin typeface="BIZ UDPゴシック" panose="020B0400000000000000" pitchFamily="50" charset="-128"/>
                  <a:ea typeface="BIZ UDPゴシック" panose="020B0400000000000000" pitchFamily="50" charset="-128"/>
                </a:endParaRPr>
              </a:p>
            </p:txBody>
          </p:sp>
          <p:sp>
            <p:nvSpPr>
              <p:cNvPr id="205" name="Freeform 95">
                <a:extLst>
                  <a:ext uri="{FF2B5EF4-FFF2-40B4-BE49-F238E27FC236}">
                    <a16:creationId xmlns:a16="http://schemas.microsoft.com/office/drawing/2014/main" id="{F818AEEA-7362-4489-B3C0-4EFD50E4F27F}"/>
                  </a:ext>
                </a:extLst>
              </p:cNvPr>
              <p:cNvSpPr>
                <a:spLocks/>
              </p:cNvSpPr>
              <p:nvPr/>
            </p:nvSpPr>
            <p:spPr bwMode="auto">
              <a:xfrm>
                <a:off x="6440488" y="2397125"/>
                <a:ext cx="1023937" cy="528638"/>
              </a:xfrm>
              <a:custGeom>
                <a:avLst/>
                <a:gdLst>
                  <a:gd name="T0" fmla="*/ 272 w 273"/>
                  <a:gd name="T1" fmla="*/ 82 h 141"/>
                  <a:gd name="T2" fmla="*/ 268 w 273"/>
                  <a:gd name="T3" fmla="*/ 66 h 141"/>
                  <a:gd name="T4" fmla="*/ 253 w 273"/>
                  <a:gd name="T5" fmla="*/ 62 h 141"/>
                  <a:gd name="T6" fmla="*/ 244 w 273"/>
                  <a:gd name="T7" fmla="*/ 54 h 141"/>
                  <a:gd name="T8" fmla="*/ 229 w 273"/>
                  <a:gd name="T9" fmla="*/ 50 h 141"/>
                  <a:gd name="T10" fmla="*/ 216 w 273"/>
                  <a:gd name="T11" fmla="*/ 39 h 141"/>
                  <a:gd name="T12" fmla="*/ 209 w 273"/>
                  <a:gd name="T13" fmla="*/ 20 h 141"/>
                  <a:gd name="T14" fmla="*/ 201 w 273"/>
                  <a:gd name="T15" fmla="*/ 13 h 141"/>
                  <a:gd name="T16" fmla="*/ 185 w 273"/>
                  <a:gd name="T17" fmla="*/ 4 h 141"/>
                  <a:gd name="T18" fmla="*/ 159 w 273"/>
                  <a:gd name="T19" fmla="*/ 1 h 141"/>
                  <a:gd name="T20" fmla="*/ 135 w 273"/>
                  <a:gd name="T21" fmla="*/ 0 h 141"/>
                  <a:gd name="T22" fmla="*/ 135 w 273"/>
                  <a:gd name="T23" fmla="*/ 5 h 141"/>
                  <a:gd name="T24" fmla="*/ 139 w 273"/>
                  <a:gd name="T25" fmla="*/ 11 h 141"/>
                  <a:gd name="T26" fmla="*/ 130 w 273"/>
                  <a:gd name="T27" fmla="*/ 15 h 141"/>
                  <a:gd name="T28" fmla="*/ 115 w 273"/>
                  <a:gd name="T29" fmla="*/ 13 h 141"/>
                  <a:gd name="T30" fmla="*/ 103 w 273"/>
                  <a:gd name="T31" fmla="*/ 26 h 141"/>
                  <a:gd name="T32" fmla="*/ 108 w 273"/>
                  <a:gd name="T33" fmla="*/ 43 h 141"/>
                  <a:gd name="T34" fmla="*/ 105 w 273"/>
                  <a:gd name="T35" fmla="*/ 43 h 141"/>
                  <a:gd name="T36" fmla="*/ 98 w 273"/>
                  <a:gd name="T37" fmla="*/ 47 h 141"/>
                  <a:gd name="T38" fmla="*/ 90 w 273"/>
                  <a:gd name="T39" fmla="*/ 52 h 141"/>
                  <a:gd name="T40" fmla="*/ 83 w 273"/>
                  <a:gd name="T41" fmla="*/ 48 h 141"/>
                  <a:gd name="T42" fmla="*/ 75 w 273"/>
                  <a:gd name="T43" fmla="*/ 48 h 141"/>
                  <a:gd name="T44" fmla="*/ 65 w 273"/>
                  <a:gd name="T45" fmla="*/ 43 h 141"/>
                  <a:gd name="T46" fmla="*/ 60 w 273"/>
                  <a:gd name="T47" fmla="*/ 42 h 141"/>
                  <a:gd name="T48" fmla="*/ 60 w 273"/>
                  <a:gd name="T49" fmla="*/ 44 h 141"/>
                  <a:gd name="T50" fmla="*/ 60 w 273"/>
                  <a:gd name="T51" fmla="*/ 46 h 141"/>
                  <a:gd name="T52" fmla="*/ 54 w 273"/>
                  <a:gd name="T53" fmla="*/ 50 h 141"/>
                  <a:gd name="T54" fmla="*/ 46 w 273"/>
                  <a:gd name="T55" fmla="*/ 60 h 141"/>
                  <a:gd name="T56" fmla="*/ 32 w 273"/>
                  <a:gd name="T57" fmla="*/ 68 h 141"/>
                  <a:gd name="T58" fmla="*/ 28 w 273"/>
                  <a:gd name="T59" fmla="*/ 73 h 141"/>
                  <a:gd name="T60" fmla="*/ 24 w 273"/>
                  <a:gd name="T61" fmla="*/ 91 h 141"/>
                  <a:gd name="T62" fmla="*/ 15 w 273"/>
                  <a:gd name="T63" fmla="*/ 100 h 141"/>
                  <a:gd name="T64" fmla="*/ 0 w 273"/>
                  <a:gd name="T65" fmla="*/ 99 h 141"/>
                  <a:gd name="T66" fmla="*/ 11 w 273"/>
                  <a:gd name="T67" fmla="*/ 109 h 141"/>
                  <a:gd name="T68" fmla="*/ 14 w 273"/>
                  <a:gd name="T69" fmla="*/ 116 h 141"/>
                  <a:gd name="T70" fmla="*/ 28 w 273"/>
                  <a:gd name="T71" fmla="*/ 125 h 141"/>
                  <a:gd name="T72" fmla="*/ 41 w 273"/>
                  <a:gd name="T73" fmla="*/ 123 h 141"/>
                  <a:gd name="T74" fmla="*/ 56 w 273"/>
                  <a:gd name="T75" fmla="*/ 132 h 141"/>
                  <a:gd name="T76" fmla="*/ 72 w 273"/>
                  <a:gd name="T77" fmla="*/ 137 h 141"/>
                  <a:gd name="T78" fmla="*/ 84 w 273"/>
                  <a:gd name="T79" fmla="*/ 140 h 141"/>
                  <a:gd name="T80" fmla="*/ 90 w 273"/>
                  <a:gd name="T81" fmla="*/ 132 h 141"/>
                  <a:gd name="T82" fmla="*/ 99 w 273"/>
                  <a:gd name="T83" fmla="*/ 122 h 141"/>
                  <a:gd name="T84" fmla="*/ 117 w 273"/>
                  <a:gd name="T85" fmla="*/ 123 h 141"/>
                  <a:gd name="T86" fmla="*/ 125 w 273"/>
                  <a:gd name="T87" fmla="*/ 120 h 141"/>
                  <a:gd name="T88" fmla="*/ 141 w 273"/>
                  <a:gd name="T89" fmla="*/ 132 h 141"/>
                  <a:gd name="T90" fmla="*/ 159 w 273"/>
                  <a:gd name="T91" fmla="*/ 119 h 141"/>
                  <a:gd name="T92" fmla="*/ 187 w 273"/>
                  <a:gd name="T93" fmla="*/ 120 h 141"/>
                  <a:gd name="T94" fmla="*/ 202 w 273"/>
                  <a:gd name="T95" fmla="*/ 118 h 141"/>
                  <a:gd name="T96" fmla="*/ 227 w 273"/>
                  <a:gd name="T97" fmla="*/ 123 h 141"/>
                  <a:gd name="T98" fmla="*/ 236 w 273"/>
                  <a:gd name="T99" fmla="*/ 131 h 141"/>
                  <a:gd name="T100" fmla="*/ 251 w 273"/>
                  <a:gd name="T101" fmla="*/ 128 h 141"/>
                  <a:gd name="T102" fmla="*/ 267 w 273"/>
                  <a:gd name="T103" fmla="*/ 124 h 141"/>
                  <a:gd name="T104" fmla="*/ 268 w 273"/>
                  <a:gd name="T105" fmla="*/ 119 h 141"/>
                  <a:gd name="T106" fmla="*/ 269 w 273"/>
                  <a:gd name="T107" fmla="*/ 106 h 141"/>
                  <a:gd name="T108" fmla="*/ 272 w 273"/>
                  <a:gd name="T109" fmla="*/ 9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3" h="141">
                    <a:moveTo>
                      <a:pt x="272" y="90"/>
                    </a:moveTo>
                    <a:cubicBezTo>
                      <a:pt x="272" y="87"/>
                      <a:pt x="273" y="85"/>
                      <a:pt x="272" y="82"/>
                    </a:cubicBezTo>
                    <a:cubicBezTo>
                      <a:pt x="272" y="79"/>
                      <a:pt x="271" y="76"/>
                      <a:pt x="270" y="73"/>
                    </a:cubicBezTo>
                    <a:cubicBezTo>
                      <a:pt x="270" y="72"/>
                      <a:pt x="269" y="67"/>
                      <a:pt x="268" y="66"/>
                    </a:cubicBezTo>
                    <a:cubicBezTo>
                      <a:pt x="267" y="65"/>
                      <a:pt x="262" y="63"/>
                      <a:pt x="261" y="62"/>
                    </a:cubicBezTo>
                    <a:cubicBezTo>
                      <a:pt x="259" y="62"/>
                      <a:pt x="255" y="63"/>
                      <a:pt x="253" y="62"/>
                    </a:cubicBezTo>
                    <a:cubicBezTo>
                      <a:pt x="250" y="60"/>
                      <a:pt x="252" y="58"/>
                      <a:pt x="249" y="56"/>
                    </a:cubicBezTo>
                    <a:cubicBezTo>
                      <a:pt x="248" y="55"/>
                      <a:pt x="245" y="55"/>
                      <a:pt x="244" y="54"/>
                    </a:cubicBezTo>
                    <a:cubicBezTo>
                      <a:pt x="242" y="54"/>
                      <a:pt x="241" y="53"/>
                      <a:pt x="240" y="52"/>
                    </a:cubicBezTo>
                    <a:cubicBezTo>
                      <a:pt x="237" y="51"/>
                      <a:pt x="232" y="51"/>
                      <a:pt x="229" y="50"/>
                    </a:cubicBezTo>
                    <a:cubicBezTo>
                      <a:pt x="227" y="48"/>
                      <a:pt x="226" y="45"/>
                      <a:pt x="223" y="44"/>
                    </a:cubicBezTo>
                    <a:cubicBezTo>
                      <a:pt x="220" y="42"/>
                      <a:pt x="217" y="42"/>
                      <a:pt x="216" y="39"/>
                    </a:cubicBezTo>
                    <a:cubicBezTo>
                      <a:pt x="214" y="32"/>
                      <a:pt x="217" y="24"/>
                      <a:pt x="214" y="17"/>
                    </a:cubicBezTo>
                    <a:cubicBezTo>
                      <a:pt x="212" y="17"/>
                      <a:pt x="211" y="19"/>
                      <a:pt x="209" y="20"/>
                    </a:cubicBezTo>
                    <a:cubicBezTo>
                      <a:pt x="207" y="20"/>
                      <a:pt x="205" y="20"/>
                      <a:pt x="203" y="20"/>
                    </a:cubicBezTo>
                    <a:cubicBezTo>
                      <a:pt x="203" y="17"/>
                      <a:pt x="204" y="15"/>
                      <a:pt x="201" y="13"/>
                    </a:cubicBezTo>
                    <a:cubicBezTo>
                      <a:pt x="198" y="11"/>
                      <a:pt x="194" y="12"/>
                      <a:pt x="192" y="11"/>
                    </a:cubicBezTo>
                    <a:cubicBezTo>
                      <a:pt x="190" y="9"/>
                      <a:pt x="188" y="5"/>
                      <a:pt x="185" y="4"/>
                    </a:cubicBezTo>
                    <a:cubicBezTo>
                      <a:pt x="182" y="2"/>
                      <a:pt x="177" y="2"/>
                      <a:pt x="173" y="2"/>
                    </a:cubicBezTo>
                    <a:cubicBezTo>
                      <a:pt x="168" y="2"/>
                      <a:pt x="164" y="1"/>
                      <a:pt x="159" y="1"/>
                    </a:cubicBezTo>
                    <a:cubicBezTo>
                      <a:pt x="155" y="1"/>
                      <a:pt x="152" y="1"/>
                      <a:pt x="148" y="1"/>
                    </a:cubicBezTo>
                    <a:cubicBezTo>
                      <a:pt x="143" y="1"/>
                      <a:pt x="139" y="1"/>
                      <a:pt x="135" y="0"/>
                    </a:cubicBezTo>
                    <a:cubicBezTo>
                      <a:pt x="135" y="0"/>
                      <a:pt x="134" y="0"/>
                      <a:pt x="134" y="0"/>
                    </a:cubicBezTo>
                    <a:cubicBezTo>
                      <a:pt x="134" y="2"/>
                      <a:pt x="134" y="3"/>
                      <a:pt x="135" y="5"/>
                    </a:cubicBezTo>
                    <a:cubicBezTo>
                      <a:pt x="136" y="6"/>
                      <a:pt x="137" y="7"/>
                      <a:pt x="138" y="8"/>
                    </a:cubicBezTo>
                    <a:cubicBezTo>
                      <a:pt x="139" y="9"/>
                      <a:pt x="138" y="9"/>
                      <a:pt x="139" y="11"/>
                    </a:cubicBezTo>
                    <a:cubicBezTo>
                      <a:pt x="140" y="13"/>
                      <a:pt x="141" y="16"/>
                      <a:pt x="138" y="16"/>
                    </a:cubicBezTo>
                    <a:cubicBezTo>
                      <a:pt x="136" y="16"/>
                      <a:pt x="133" y="15"/>
                      <a:pt x="130" y="15"/>
                    </a:cubicBezTo>
                    <a:cubicBezTo>
                      <a:pt x="127" y="15"/>
                      <a:pt x="125" y="14"/>
                      <a:pt x="122" y="13"/>
                    </a:cubicBezTo>
                    <a:cubicBezTo>
                      <a:pt x="120" y="13"/>
                      <a:pt x="117" y="13"/>
                      <a:pt x="115" y="13"/>
                    </a:cubicBezTo>
                    <a:cubicBezTo>
                      <a:pt x="110" y="13"/>
                      <a:pt x="104" y="12"/>
                      <a:pt x="98" y="12"/>
                    </a:cubicBezTo>
                    <a:cubicBezTo>
                      <a:pt x="99" y="17"/>
                      <a:pt x="101" y="22"/>
                      <a:pt x="103" y="26"/>
                    </a:cubicBezTo>
                    <a:cubicBezTo>
                      <a:pt x="105" y="31"/>
                      <a:pt x="109" y="36"/>
                      <a:pt x="108" y="41"/>
                    </a:cubicBezTo>
                    <a:cubicBezTo>
                      <a:pt x="108" y="42"/>
                      <a:pt x="108" y="43"/>
                      <a:pt x="108" y="43"/>
                    </a:cubicBezTo>
                    <a:cubicBezTo>
                      <a:pt x="107" y="44"/>
                      <a:pt x="107" y="43"/>
                      <a:pt x="107" y="43"/>
                    </a:cubicBezTo>
                    <a:cubicBezTo>
                      <a:pt x="107" y="43"/>
                      <a:pt x="105" y="43"/>
                      <a:pt x="105" y="43"/>
                    </a:cubicBezTo>
                    <a:cubicBezTo>
                      <a:pt x="104" y="43"/>
                      <a:pt x="102" y="44"/>
                      <a:pt x="101" y="44"/>
                    </a:cubicBezTo>
                    <a:cubicBezTo>
                      <a:pt x="100" y="45"/>
                      <a:pt x="99" y="46"/>
                      <a:pt x="98" y="47"/>
                    </a:cubicBezTo>
                    <a:cubicBezTo>
                      <a:pt x="97" y="48"/>
                      <a:pt x="97" y="50"/>
                      <a:pt x="96" y="51"/>
                    </a:cubicBezTo>
                    <a:cubicBezTo>
                      <a:pt x="95" y="54"/>
                      <a:pt x="92" y="53"/>
                      <a:pt x="90" y="52"/>
                    </a:cubicBezTo>
                    <a:cubicBezTo>
                      <a:pt x="89" y="51"/>
                      <a:pt x="88" y="48"/>
                      <a:pt x="86" y="48"/>
                    </a:cubicBezTo>
                    <a:cubicBezTo>
                      <a:pt x="85" y="47"/>
                      <a:pt x="84" y="48"/>
                      <a:pt x="83" y="48"/>
                    </a:cubicBezTo>
                    <a:cubicBezTo>
                      <a:pt x="82" y="48"/>
                      <a:pt x="80" y="47"/>
                      <a:pt x="79" y="47"/>
                    </a:cubicBezTo>
                    <a:cubicBezTo>
                      <a:pt x="78" y="47"/>
                      <a:pt x="77" y="48"/>
                      <a:pt x="75" y="48"/>
                    </a:cubicBezTo>
                    <a:cubicBezTo>
                      <a:pt x="74" y="48"/>
                      <a:pt x="73" y="47"/>
                      <a:pt x="72" y="46"/>
                    </a:cubicBezTo>
                    <a:cubicBezTo>
                      <a:pt x="70" y="45"/>
                      <a:pt x="67" y="44"/>
                      <a:pt x="65" y="43"/>
                    </a:cubicBezTo>
                    <a:cubicBezTo>
                      <a:pt x="65" y="43"/>
                      <a:pt x="64" y="43"/>
                      <a:pt x="64" y="43"/>
                    </a:cubicBezTo>
                    <a:cubicBezTo>
                      <a:pt x="63" y="42"/>
                      <a:pt x="61" y="41"/>
                      <a:pt x="60" y="42"/>
                    </a:cubicBezTo>
                    <a:cubicBezTo>
                      <a:pt x="60" y="42"/>
                      <a:pt x="60" y="43"/>
                      <a:pt x="60" y="44"/>
                    </a:cubicBezTo>
                    <a:cubicBezTo>
                      <a:pt x="60" y="44"/>
                      <a:pt x="60" y="44"/>
                      <a:pt x="60" y="44"/>
                    </a:cubicBezTo>
                    <a:cubicBezTo>
                      <a:pt x="60" y="45"/>
                      <a:pt x="60" y="46"/>
                      <a:pt x="60" y="46"/>
                    </a:cubicBezTo>
                    <a:cubicBezTo>
                      <a:pt x="60" y="46"/>
                      <a:pt x="60" y="46"/>
                      <a:pt x="60" y="46"/>
                    </a:cubicBezTo>
                    <a:cubicBezTo>
                      <a:pt x="60" y="47"/>
                      <a:pt x="60" y="47"/>
                      <a:pt x="60" y="47"/>
                    </a:cubicBezTo>
                    <a:cubicBezTo>
                      <a:pt x="59" y="52"/>
                      <a:pt x="56" y="48"/>
                      <a:pt x="54" y="50"/>
                    </a:cubicBezTo>
                    <a:cubicBezTo>
                      <a:pt x="52" y="51"/>
                      <a:pt x="54" y="54"/>
                      <a:pt x="53" y="56"/>
                    </a:cubicBezTo>
                    <a:cubicBezTo>
                      <a:pt x="51" y="58"/>
                      <a:pt x="48" y="59"/>
                      <a:pt x="46" y="60"/>
                    </a:cubicBezTo>
                    <a:cubicBezTo>
                      <a:pt x="44" y="62"/>
                      <a:pt x="41" y="63"/>
                      <a:pt x="39" y="65"/>
                    </a:cubicBezTo>
                    <a:cubicBezTo>
                      <a:pt x="37" y="66"/>
                      <a:pt x="34" y="67"/>
                      <a:pt x="32" y="68"/>
                    </a:cubicBezTo>
                    <a:cubicBezTo>
                      <a:pt x="31" y="69"/>
                      <a:pt x="30" y="69"/>
                      <a:pt x="29" y="69"/>
                    </a:cubicBezTo>
                    <a:cubicBezTo>
                      <a:pt x="29" y="71"/>
                      <a:pt x="29" y="72"/>
                      <a:pt x="28" y="73"/>
                    </a:cubicBezTo>
                    <a:cubicBezTo>
                      <a:pt x="28" y="75"/>
                      <a:pt x="27" y="77"/>
                      <a:pt x="26" y="79"/>
                    </a:cubicBezTo>
                    <a:cubicBezTo>
                      <a:pt x="24" y="83"/>
                      <a:pt x="25" y="87"/>
                      <a:pt x="24" y="91"/>
                    </a:cubicBezTo>
                    <a:cubicBezTo>
                      <a:pt x="23" y="94"/>
                      <a:pt x="22" y="96"/>
                      <a:pt x="21" y="98"/>
                    </a:cubicBezTo>
                    <a:cubicBezTo>
                      <a:pt x="20" y="101"/>
                      <a:pt x="19" y="100"/>
                      <a:pt x="15" y="100"/>
                    </a:cubicBezTo>
                    <a:cubicBezTo>
                      <a:pt x="13" y="100"/>
                      <a:pt x="10" y="100"/>
                      <a:pt x="8" y="100"/>
                    </a:cubicBezTo>
                    <a:cubicBezTo>
                      <a:pt x="6" y="99"/>
                      <a:pt x="2" y="98"/>
                      <a:pt x="0" y="99"/>
                    </a:cubicBezTo>
                    <a:cubicBezTo>
                      <a:pt x="2" y="101"/>
                      <a:pt x="5" y="102"/>
                      <a:pt x="7" y="104"/>
                    </a:cubicBezTo>
                    <a:cubicBezTo>
                      <a:pt x="9" y="106"/>
                      <a:pt x="10" y="107"/>
                      <a:pt x="11" y="109"/>
                    </a:cubicBezTo>
                    <a:cubicBezTo>
                      <a:pt x="12" y="111"/>
                      <a:pt x="14" y="113"/>
                      <a:pt x="14" y="115"/>
                    </a:cubicBezTo>
                    <a:cubicBezTo>
                      <a:pt x="14" y="115"/>
                      <a:pt x="14" y="115"/>
                      <a:pt x="14" y="116"/>
                    </a:cubicBezTo>
                    <a:cubicBezTo>
                      <a:pt x="16" y="117"/>
                      <a:pt x="17" y="120"/>
                      <a:pt x="20" y="123"/>
                    </a:cubicBezTo>
                    <a:cubicBezTo>
                      <a:pt x="23" y="125"/>
                      <a:pt x="24" y="125"/>
                      <a:pt x="28" y="125"/>
                    </a:cubicBezTo>
                    <a:cubicBezTo>
                      <a:pt x="30" y="125"/>
                      <a:pt x="35" y="127"/>
                      <a:pt x="36" y="126"/>
                    </a:cubicBezTo>
                    <a:cubicBezTo>
                      <a:pt x="39" y="126"/>
                      <a:pt x="39" y="123"/>
                      <a:pt x="41" y="123"/>
                    </a:cubicBezTo>
                    <a:cubicBezTo>
                      <a:pt x="43" y="126"/>
                      <a:pt x="46" y="122"/>
                      <a:pt x="49" y="123"/>
                    </a:cubicBezTo>
                    <a:cubicBezTo>
                      <a:pt x="51" y="124"/>
                      <a:pt x="54" y="130"/>
                      <a:pt x="56" y="132"/>
                    </a:cubicBezTo>
                    <a:cubicBezTo>
                      <a:pt x="59" y="136"/>
                      <a:pt x="62" y="135"/>
                      <a:pt x="67" y="136"/>
                    </a:cubicBezTo>
                    <a:cubicBezTo>
                      <a:pt x="68" y="136"/>
                      <a:pt x="70" y="138"/>
                      <a:pt x="72" y="137"/>
                    </a:cubicBezTo>
                    <a:cubicBezTo>
                      <a:pt x="74" y="137"/>
                      <a:pt x="74" y="135"/>
                      <a:pt x="75" y="134"/>
                    </a:cubicBezTo>
                    <a:cubicBezTo>
                      <a:pt x="78" y="137"/>
                      <a:pt x="79" y="139"/>
                      <a:pt x="84" y="140"/>
                    </a:cubicBezTo>
                    <a:cubicBezTo>
                      <a:pt x="87" y="140"/>
                      <a:pt x="89" y="140"/>
                      <a:pt x="92" y="141"/>
                    </a:cubicBezTo>
                    <a:cubicBezTo>
                      <a:pt x="93" y="137"/>
                      <a:pt x="90" y="136"/>
                      <a:pt x="90" y="132"/>
                    </a:cubicBezTo>
                    <a:cubicBezTo>
                      <a:pt x="91" y="128"/>
                      <a:pt x="92" y="126"/>
                      <a:pt x="88" y="123"/>
                    </a:cubicBezTo>
                    <a:cubicBezTo>
                      <a:pt x="89" y="124"/>
                      <a:pt x="97" y="122"/>
                      <a:pt x="99" y="122"/>
                    </a:cubicBezTo>
                    <a:cubicBezTo>
                      <a:pt x="102" y="122"/>
                      <a:pt x="106" y="122"/>
                      <a:pt x="110" y="122"/>
                    </a:cubicBezTo>
                    <a:cubicBezTo>
                      <a:pt x="112" y="122"/>
                      <a:pt x="115" y="123"/>
                      <a:pt x="117" y="123"/>
                    </a:cubicBezTo>
                    <a:cubicBezTo>
                      <a:pt x="123" y="122"/>
                      <a:pt x="117" y="117"/>
                      <a:pt x="118" y="114"/>
                    </a:cubicBezTo>
                    <a:cubicBezTo>
                      <a:pt x="122" y="113"/>
                      <a:pt x="122" y="119"/>
                      <a:pt x="125" y="120"/>
                    </a:cubicBezTo>
                    <a:cubicBezTo>
                      <a:pt x="128" y="121"/>
                      <a:pt x="133" y="120"/>
                      <a:pt x="135" y="120"/>
                    </a:cubicBezTo>
                    <a:cubicBezTo>
                      <a:pt x="144" y="120"/>
                      <a:pt x="140" y="126"/>
                      <a:pt x="141" y="132"/>
                    </a:cubicBezTo>
                    <a:cubicBezTo>
                      <a:pt x="147" y="133"/>
                      <a:pt x="155" y="132"/>
                      <a:pt x="156" y="126"/>
                    </a:cubicBezTo>
                    <a:cubicBezTo>
                      <a:pt x="157" y="122"/>
                      <a:pt x="154" y="120"/>
                      <a:pt x="159" y="119"/>
                    </a:cubicBezTo>
                    <a:cubicBezTo>
                      <a:pt x="161" y="119"/>
                      <a:pt x="165" y="119"/>
                      <a:pt x="167" y="119"/>
                    </a:cubicBezTo>
                    <a:cubicBezTo>
                      <a:pt x="174" y="119"/>
                      <a:pt x="180" y="120"/>
                      <a:pt x="187" y="120"/>
                    </a:cubicBezTo>
                    <a:cubicBezTo>
                      <a:pt x="190" y="120"/>
                      <a:pt x="195" y="121"/>
                      <a:pt x="198" y="120"/>
                    </a:cubicBezTo>
                    <a:cubicBezTo>
                      <a:pt x="200" y="120"/>
                      <a:pt x="200" y="118"/>
                      <a:pt x="202" y="118"/>
                    </a:cubicBezTo>
                    <a:cubicBezTo>
                      <a:pt x="203" y="118"/>
                      <a:pt x="205" y="118"/>
                      <a:pt x="206" y="119"/>
                    </a:cubicBezTo>
                    <a:cubicBezTo>
                      <a:pt x="213" y="120"/>
                      <a:pt x="220" y="122"/>
                      <a:pt x="227" y="123"/>
                    </a:cubicBezTo>
                    <a:cubicBezTo>
                      <a:pt x="229" y="124"/>
                      <a:pt x="233" y="125"/>
                      <a:pt x="235" y="127"/>
                    </a:cubicBezTo>
                    <a:cubicBezTo>
                      <a:pt x="236" y="128"/>
                      <a:pt x="235" y="130"/>
                      <a:pt x="236" y="131"/>
                    </a:cubicBezTo>
                    <a:cubicBezTo>
                      <a:pt x="238" y="132"/>
                      <a:pt x="240" y="132"/>
                      <a:pt x="242" y="132"/>
                    </a:cubicBezTo>
                    <a:cubicBezTo>
                      <a:pt x="246" y="132"/>
                      <a:pt x="247" y="130"/>
                      <a:pt x="251" y="128"/>
                    </a:cubicBezTo>
                    <a:cubicBezTo>
                      <a:pt x="254" y="127"/>
                      <a:pt x="258" y="126"/>
                      <a:pt x="261" y="125"/>
                    </a:cubicBezTo>
                    <a:cubicBezTo>
                      <a:pt x="263" y="125"/>
                      <a:pt x="265" y="124"/>
                      <a:pt x="267" y="124"/>
                    </a:cubicBezTo>
                    <a:cubicBezTo>
                      <a:pt x="267" y="122"/>
                      <a:pt x="267" y="120"/>
                      <a:pt x="268" y="119"/>
                    </a:cubicBezTo>
                    <a:cubicBezTo>
                      <a:pt x="268" y="119"/>
                      <a:pt x="268" y="119"/>
                      <a:pt x="268" y="119"/>
                    </a:cubicBezTo>
                    <a:cubicBezTo>
                      <a:pt x="267" y="117"/>
                      <a:pt x="266" y="115"/>
                      <a:pt x="267" y="113"/>
                    </a:cubicBezTo>
                    <a:cubicBezTo>
                      <a:pt x="267" y="110"/>
                      <a:pt x="268" y="108"/>
                      <a:pt x="269" y="106"/>
                    </a:cubicBezTo>
                    <a:cubicBezTo>
                      <a:pt x="269" y="104"/>
                      <a:pt x="269" y="103"/>
                      <a:pt x="270" y="102"/>
                    </a:cubicBezTo>
                    <a:cubicBezTo>
                      <a:pt x="270" y="100"/>
                      <a:pt x="272" y="100"/>
                      <a:pt x="272" y="98"/>
                    </a:cubicBezTo>
                    <a:cubicBezTo>
                      <a:pt x="273" y="95"/>
                      <a:pt x="272" y="92"/>
                      <a:pt x="272" y="90"/>
                    </a:cubicBezTo>
                    <a:close/>
                  </a:path>
                </a:pathLst>
              </a:custGeom>
              <a:pattFill prst="ltVert">
                <a:fgClr>
                  <a:schemeClr val="accent1"/>
                </a:fgClr>
                <a:bgClr>
                  <a:schemeClr val="bg1"/>
                </a:bgClr>
              </a:pattFill>
              <a:ln w="7620" cap="rnd">
                <a:solidFill>
                  <a:srgbClr val="A5A5A5"/>
                </a:solidFill>
                <a:prstDash val="solid"/>
                <a:round/>
                <a:headEnd/>
                <a:tailEnd/>
              </a:ln>
            </p:spPr>
            <p:txBody>
              <a:bodyPr vert="horz" wrap="square" lIns="84406" tIns="42203" rIns="84406" bIns="42203" numCol="1" anchor="t" anchorCtr="0" compatLnSpc="1">
                <a:prstTxWarp prst="textNoShape">
                  <a:avLst/>
                </a:prstTxWarp>
              </a:bodyPr>
              <a:lstStyle/>
              <a:p>
                <a:endParaRPr lang="ja-JP" altLang="en-US" sz="1662" b="1">
                  <a:latin typeface="BIZ UDPゴシック" panose="020B0400000000000000" pitchFamily="50" charset="-128"/>
                  <a:ea typeface="BIZ UDPゴシック" panose="020B0400000000000000" pitchFamily="50" charset="-128"/>
                </a:endParaRPr>
              </a:p>
            </p:txBody>
          </p:sp>
          <p:sp>
            <p:nvSpPr>
              <p:cNvPr id="206" name="Freeform 96">
                <a:extLst>
                  <a:ext uri="{FF2B5EF4-FFF2-40B4-BE49-F238E27FC236}">
                    <a16:creationId xmlns:a16="http://schemas.microsoft.com/office/drawing/2014/main" id="{9FE57051-85D8-4E55-9E21-3078C52C03EA}"/>
                  </a:ext>
                </a:extLst>
              </p:cNvPr>
              <p:cNvSpPr>
                <a:spLocks/>
              </p:cNvSpPr>
              <p:nvPr/>
            </p:nvSpPr>
            <p:spPr bwMode="auto">
              <a:xfrm>
                <a:off x="5986463" y="1874838"/>
                <a:ext cx="652462" cy="869950"/>
              </a:xfrm>
              <a:custGeom>
                <a:avLst/>
                <a:gdLst>
                  <a:gd name="T0" fmla="*/ 167 w 174"/>
                  <a:gd name="T1" fmla="*/ 51 h 232"/>
                  <a:gd name="T2" fmla="*/ 167 w 174"/>
                  <a:gd name="T3" fmla="*/ 47 h 232"/>
                  <a:gd name="T4" fmla="*/ 157 w 174"/>
                  <a:gd name="T5" fmla="*/ 49 h 232"/>
                  <a:gd name="T6" fmla="*/ 152 w 174"/>
                  <a:gd name="T7" fmla="*/ 46 h 232"/>
                  <a:gd name="T8" fmla="*/ 146 w 174"/>
                  <a:gd name="T9" fmla="*/ 43 h 232"/>
                  <a:gd name="T10" fmla="*/ 142 w 174"/>
                  <a:gd name="T11" fmla="*/ 34 h 232"/>
                  <a:gd name="T12" fmla="*/ 136 w 174"/>
                  <a:gd name="T13" fmla="*/ 17 h 232"/>
                  <a:gd name="T14" fmla="*/ 127 w 174"/>
                  <a:gd name="T15" fmla="*/ 12 h 232"/>
                  <a:gd name="T16" fmla="*/ 116 w 174"/>
                  <a:gd name="T17" fmla="*/ 9 h 232"/>
                  <a:gd name="T18" fmla="*/ 115 w 174"/>
                  <a:gd name="T19" fmla="*/ 3 h 232"/>
                  <a:gd name="T20" fmla="*/ 110 w 174"/>
                  <a:gd name="T21" fmla="*/ 0 h 232"/>
                  <a:gd name="T22" fmla="*/ 104 w 174"/>
                  <a:gd name="T23" fmla="*/ 8 h 232"/>
                  <a:gd name="T24" fmla="*/ 97 w 174"/>
                  <a:gd name="T25" fmla="*/ 16 h 232"/>
                  <a:gd name="T26" fmla="*/ 86 w 174"/>
                  <a:gd name="T27" fmla="*/ 27 h 232"/>
                  <a:gd name="T28" fmla="*/ 81 w 174"/>
                  <a:gd name="T29" fmla="*/ 30 h 232"/>
                  <a:gd name="T30" fmla="*/ 63 w 174"/>
                  <a:gd name="T31" fmla="*/ 40 h 232"/>
                  <a:gd name="T32" fmla="*/ 42 w 174"/>
                  <a:gd name="T33" fmla="*/ 46 h 232"/>
                  <a:gd name="T34" fmla="*/ 19 w 174"/>
                  <a:gd name="T35" fmla="*/ 57 h 232"/>
                  <a:gd name="T36" fmla="*/ 10 w 174"/>
                  <a:gd name="T37" fmla="*/ 79 h 232"/>
                  <a:gd name="T38" fmla="*/ 21 w 174"/>
                  <a:gd name="T39" fmla="*/ 101 h 232"/>
                  <a:gd name="T40" fmla="*/ 23 w 174"/>
                  <a:gd name="T41" fmla="*/ 122 h 232"/>
                  <a:gd name="T42" fmla="*/ 6 w 174"/>
                  <a:gd name="T43" fmla="*/ 133 h 232"/>
                  <a:gd name="T44" fmla="*/ 4 w 174"/>
                  <a:gd name="T45" fmla="*/ 142 h 232"/>
                  <a:gd name="T46" fmla="*/ 6 w 174"/>
                  <a:gd name="T47" fmla="*/ 153 h 232"/>
                  <a:gd name="T48" fmla="*/ 7 w 174"/>
                  <a:gd name="T49" fmla="*/ 168 h 232"/>
                  <a:gd name="T50" fmla="*/ 22 w 174"/>
                  <a:gd name="T51" fmla="*/ 162 h 232"/>
                  <a:gd name="T52" fmla="*/ 30 w 174"/>
                  <a:gd name="T53" fmla="*/ 167 h 232"/>
                  <a:gd name="T54" fmla="*/ 38 w 174"/>
                  <a:gd name="T55" fmla="*/ 172 h 232"/>
                  <a:gd name="T56" fmla="*/ 44 w 174"/>
                  <a:gd name="T57" fmla="*/ 190 h 232"/>
                  <a:gd name="T58" fmla="*/ 52 w 174"/>
                  <a:gd name="T59" fmla="*/ 207 h 232"/>
                  <a:gd name="T60" fmla="*/ 54 w 174"/>
                  <a:gd name="T61" fmla="*/ 225 h 232"/>
                  <a:gd name="T62" fmla="*/ 60 w 174"/>
                  <a:gd name="T63" fmla="*/ 232 h 232"/>
                  <a:gd name="T64" fmla="*/ 68 w 174"/>
                  <a:gd name="T65" fmla="*/ 230 h 232"/>
                  <a:gd name="T66" fmla="*/ 74 w 174"/>
                  <a:gd name="T67" fmla="*/ 216 h 232"/>
                  <a:gd name="T68" fmla="*/ 77 w 174"/>
                  <a:gd name="T69" fmla="*/ 207 h 232"/>
                  <a:gd name="T70" fmla="*/ 86 w 174"/>
                  <a:gd name="T71" fmla="*/ 198 h 232"/>
                  <a:gd name="T72" fmla="*/ 96 w 174"/>
                  <a:gd name="T73" fmla="*/ 195 h 232"/>
                  <a:gd name="T74" fmla="*/ 97 w 174"/>
                  <a:gd name="T75" fmla="*/ 184 h 232"/>
                  <a:gd name="T76" fmla="*/ 94 w 174"/>
                  <a:gd name="T77" fmla="*/ 179 h 232"/>
                  <a:gd name="T78" fmla="*/ 102 w 174"/>
                  <a:gd name="T79" fmla="*/ 178 h 232"/>
                  <a:gd name="T80" fmla="*/ 97 w 174"/>
                  <a:gd name="T81" fmla="*/ 165 h 232"/>
                  <a:gd name="T82" fmla="*/ 94 w 174"/>
                  <a:gd name="T83" fmla="*/ 157 h 232"/>
                  <a:gd name="T84" fmla="*/ 87 w 174"/>
                  <a:gd name="T85" fmla="*/ 146 h 232"/>
                  <a:gd name="T86" fmla="*/ 80 w 174"/>
                  <a:gd name="T87" fmla="*/ 136 h 232"/>
                  <a:gd name="T88" fmla="*/ 76 w 174"/>
                  <a:gd name="T89" fmla="*/ 125 h 232"/>
                  <a:gd name="T90" fmla="*/ 71 w 174"/>
                  <a:gd name="T91" fmla="*/ 119 h 232"/>
                  <a:gd name="T92" fmla="*/ 57 w 174"/>
                  <a:gd name="T93" fmla="*/ 116 h 232"/>
                  <a:gd name="T94" fmla="*/ 60 w 174"/>
                  <a:gd name="T95" fmla="*/ 110 h 232"/>
                  <a:gd name="T96" fmla="*/ 64 w 174"/>
                  <a:gd name="T97" fmla="*/ 106 h 232"/>
                  <a:gd name="T98" fmla="*/ 71 w 174"/>
                  <a:gd name="T99" fmla="*/ 108 h 232"/>
                  <a:gd name="T100" fmla="*/ 77 w 174"/>
                  <a:gd name="T101" fmla="*/ 102 h 232"/>
                  <a:gd name="T102" fmla="*/ 84 w 174"/>
                  <a:gd name="T103" fmla="*/ 92 h 232"/>
                  <a:gd name="T104" fmla="*/ 88 w 174"/>
                  <a:gd name="T105" fmla="*/ 82 h 232"/>
                  <a:gd name="T106" fmla="*/ 104 w 174"/>
                  <a:gd name="T107" fmla="*/ 78 h 232"/>
                  <a:gd name="T108" fmla="*/ 111 w 174"/>
                  <a:gd name="T109" fmla="*/ 80 h 232"/>
                  <a:gd name="T110" fmla="*/ 123 w 174"/>
                  <a:gd name="T111" fmla="*/ 77 h 232"/>
                  <a:gd name="T112" fmla="*/ 131 w 174"/>
                  <a:gd name="T113" fmla="*/ 83 h 232"/>
                  <a:gd name="T114" fmla="*/ 143 w 174"/>
                  <a:gd name="T115" fmla="*/ 89 h 232"/>
                  <a:gd name="T116" fmla="*/ 157 w 174"/>
                  <a:gd name="T117" fmla="*/ 87 h 232"/>
                  <a:gd name="T118" fmla="*/ 169 w 174"/>
                  <a:gd name="T119" fmla="*/ 83 h 232"/>
                  <a:gd name="T120" fmla="*/ 173 w 174"/>
                  <a:gd name="T121" fmla="*/ 73 h 232"/>
                  <a:gd name="T122" fmla="*/ 167 w 174"/>
                  <a:gd name="T123" fmla="*/ 6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4" h="232">
                    <a:moveTo>
                      <a:pt x="165" y="62"/>
                    </a:moveTo>
                    <a:cubicBezTo>
                      <a:pt x="164" y="59"/>
                      <a:pt x="164" y="54"/>
                      <a:pt x="167" y="51"/>
                    </a:cubicBezTo>
                    <a:cubicBezTo>
                      <a:pt x="168" y="51"/>
                      <a:pt x="168" y="51"/>
                      <a:pt x="168" y="49"/>
                    </a:cubicBezTo>
                    <a:cubicBezTo>
                      <a:pt x="168" y="48"/>
                      <a:pt x="167" y="47"/>
                      <a:pt x="167" y="47"/>
                    </a:cubicBezTo>
                    <a:cubicBezTo>
                      <a:pt x="165" y="45"/>
                      <a:pt x="163" y="45"/>
                      <a:pt x="161" y="46"/>
                    </a:cubicBezTo>
                    <a:cubicBezTo>
                      <a:pt x="160" y="47"/>
                      <a:pt x="159" y="49"/>
                      <a:pt x="157" y="49"/>
                    </a:cubicBezTo>
                    <a:cubicBezTo>
                      <a:pt x="155" y="48"/>
                      <a:pt x="155" y="47"/>
                      <a:pt x="154" y="46"/>
                    </a:cubicBezTo>
                    <a:cubicBezTo>
                      <a:pt x="154" y="46"/>
                      <a:pt x="152" y="46"/>
                      <a:pt x="152" y="46"/>
                    </a:cubicBezTo>
                    <a:cubicBezTo>
                      <a:pt x="151" y="45"/>
                      <a:pt x="151" y="42"/>
                      <a:pt x="149" y="43"/>
                    </a:cubicBezTo>
                    <a:cubicBezTo>
                      <a:pt x="149" y="46"/>
                      <a:pt x="147" y="44"/>
                      <a:pt x="146" y="43"/>
                    </a:cubicBezTo>
                    <a:cubicBezTo>
                      <a:pt x="145" y="43"/>
                      <a:pt x="143" y="43"/>
                      <a:pt x="142" y="42"/>
                    </a:cubicBezTo>
                    <a:cubicBezTo>
                      <a:pt x="141" y="40"/>
                      <a:pt x="142" y="36"/>
                      <a:pt x="142" y="34"/>
                    </a:cubicBezTo>
                    <a:cubicBezTo>
                      <a:pt x="143" y="29"/>
                      <a:pt x="142" y="23"/>
                      <a:pt x="143" y="18"/>
                    </a:cubicBezTo>
                    <a:cubicBezTo>
                      <a:pt x="141" y="18"/>
                      <a:pt x="138" y="18"/>
                      <a:pt x="136" y="17"/>
                    </a:cubicBezTo>
                    <a:cubicBezTo>
                      <a:pt x="133" y="17"/>
                      <a:pt x="132" y="15"/>
                      <a:pt x="130" y="14"/>
                    </a:cubicBezTo>
                    <a:cubicBezTo>
                      <a:pt x="129" y="13"/>
                      <a:pt x="128" y="12"/>
                      <a:pt x="127" y="12"/>
                    </a:cubicBezTo>
                    <a:cubicBezTo>
                      <a:pt x="126" y="10"/>
                      <a:pt x="125" y="11"/>
                      <a:pt x="123" y="11"/>
                    </a:cubicBezTo>
                    <a:cubicBezTo>
                      <a:pt x="122" y="10"/>
                      <a:pt x="117" y="10"/>
                      <a:pt x="116" y="9"/>
                    </a:cubicBezTo>
                    <a:cubicBezTo>
                      <a:pt x="117" y="8"/>
                      <a:pt x="119" y="7"/>
                      <a:pt x="118" y="6"/>
                    </a:cubicBezTo>
                    <a:cubicBezTo>
                      <a:pt x="118" y="5"/>
                      <a:pt x="115" y="4"/>
                      <a:pt x="115" y="3"/>
                    </a:cubicBezTo>
                    <a:cubicBezTo>
                      <a:pt x="113" y="2"/>
                      <a:pt x="112" y="1"/>
                      <a:pt x="111" y="1"/>
                    </a:cubicBezTo>
                    <a:cubicBezTo>
                      <a:pt x="111" y="0"/>
                      <a:pt x="111" y="0"/>
                      <a:pt x="110" y="0"/>
                    </a:cubicBezTo>
                    <a:cubicBezTo>
                      <a:pt x="109" y="2"/>
                      <a:pt x="108" y="3"/>
                      <a:pt x="107" y="5"/>
                    </a:cubicBezTo>
                    <a:cubicBezTo>
                      <a:pt x="106" y="6"/>
                      <a:pt x="105" y="7"/>
                      <a:pt x="104" y="8"/>
                    </a:cubicBezTo>
                    <a:cubicBezTo>
                      <a:pt x="103" y="9"/>
                      <a:pt x="102" y="10"/>
                      <a:pt x="101" y="11"/>
                    </a:cubicBezTo>
                    <a:cubicBezTo>
                      <a:pt x="100" y="13"/>
                      <a:pt x="98" y="14"/>
                      <a:pt x="97" y="16"/>
                    </a:cubicBezTo>
                    <a:cubicBezTo>
                      <a:pt x="95" y="18"/>
                      <a:pt x="94" y="20"/>
                      <a:pt x="92" y="21"/>
                    </a:cubicBezTo>
                    <a:cubicBezTo>
                      <a:pt x="90" y="23"/>
                      <a:pt x="88" y="25"/>
                      <a:pt x="86" y="27"/>
                    </a:cubicBezTo>
                    <a:cubicBezTo>
                      <a:pt x="85" y="27"/>
                      <a:pt x="84" y="28"/>
                      <a:pt x="83" y="29"/>
                    </a:cubicBezTo>
                    <a:cubicBezTo>
                      <a:pt x="83" y="29"/>
                      <a:pt x="82" y="30"/>
                      <a:pt x="81" y="30"/>
                    </a:cubicBezTo>
                    <a:cubicBezTo>
                      <a:pt x="78" y="33"/>
                      <a:pt x="74" y="35"/>
                      <a:pt x="70" y="37"/>
                    </a:cubicBezTo>
                    <a:cubicBezTo>
                      <a:pt x="68" y="39"/>
                      <a:pt x="65" y="38"/>
                      <a:pt x="63" y="40"/>
                    </a:cubicBezTo>
                    <a:cubicBezTo>
                      <a:pt x="58" y="41"/>
                      <a:pt x="54" y="42"/>
                      <a:pt x="49" y="43"/>
                    </a:cubicBezTo>
                    <a:cubicBezTo>
                      <a:pt x="47" y="44"/>
                      <a:pt x="45" y="46"/>
                      <a:pt x="42" y="46"/>
                    </a:cubicBezTo>
                    <a:cubicBezTo>
                      <a:pt x="37" y="47"/>
                      <a:pt x="34" y="47"/>
                      <a:pt x="30" y="50"/>
                    </a:cubicBezTo>
                    <a:cubicBezTo>
                      <a:pt x="27" y="53"/>
                      <a:pt x="22" y="54"/>
                      <a:pt x="19" y="57"/>
                    </a:cubicBezTo>
                    <a:cubicBezTo>
                      <a:pt x="15" y="61"/>
                      <a:pt x="14" y="64"/>
                      <a:pt x="13" y="68"/>
                    </a:cubicBezTo>
                    <a:cubicBezTo>
                      <a:pt x="12" y="72"/>
                      <a:pt x="9" y="76"/>
                      <a:pt x="10" y="79"/>
                    </a:cubicBezTo>
                    <a:cubicBezTo>
                      <a:pt x="10" y="83"/>
                      <a:pt x="12" y="87"/>
                      <a:pt x="14" y="90"/>
                    </a:cubicBezTo>
                    <a:cubicBezTo>
                      <a:pt x="16" y="93"/>
                      <a:pt x="19" y="97"/>
                      <a:pt x="21" y="101"/>
                    </a:cubicBezTo>
                    <a:cubicBezTo>
                      <a:pt x="23" y="104"/>
                      <a:pt x="26" y="107"/>
                      <a:pt x="26" y="111"/>
                    </a:cubicBezTo>
                    <a:cubicBezTo>
                      <a:pt x="26" y="115"/>
                      <a:pt x="25" y="120"/>
                      <a:pt x="23" y="122"/>
                    </a:cubicBezTo>
                    <a:cubicBezTo>
                      <a:pt x="20" y="125"/>
                      <a:pt x="16" y="125"/>
                      <a:pt x="13" y="128"/>
                    </a:cubicBezTo>
                    <a:cubicBezTo>
                      <a:pt x="11" y="129"/>
                      <a:pt x="9" y="131"/>
                      <a:pt x="6" y="133"/>
                    </a:cubicBezTo>
                    <a:cubicBezTo>
                      <a:pt x="5" y="134"/>
                      <a:pt x="3" y="135"/>
                      <a:pt x="2" y="136"/>
                    </a:cubicBezTo>
                    <a:cubicBezTo>
                      <a:pt x="0" y="138"/>
                      <a:pt x="3" y="140"/>
                      <a:pt x="4" y="142"/>
                    </a:cubicBezTo>
                    <a:cubicBezTo>
                      <a:pt x="6" y="144"/>
                      <a:pt x="7" y="144"/>
                      <a:pt x="7" y="147"/>
                    </a:cubicBezTo>
                    <a:cubicBezTo>
                      <a:pt x="6" y="149"/>
                      <a:pt x="6" y="151"/>
                      <a:pt x="6" y="153"/>
                    </a:cubicBezTo>
                    <a:cubicBezTo>
                      <a:pt x="6" y="157"/>
                      <a:pt x="6" y="160"/>
                      <a:pt x="6" y="164"/>
                    </a:cubicBezTo>
                    <a:cubicBezTo>
                      <a:pt x="6" y="166"/>
                      <a:pt x="5" y="167"/>
                      <a:pt x="7" y="168"/>
                    </a:cubicBezTo>
                    <a:cubicBezTo>
                      <a:pt x="9" y="168"/>
                      <a:pt x="10" y="167"/>
                      <a:pt x="11" y="167"/>
                    </a:cubicBezTo>
                    <a:cubicBezTo>
                      <a:pt x="14" y="165"/>
                      <a:pt x="21" y="166"/>
                      <a:pt x="22" y="162"/>
                    </a:cubicBezTo>
                    <a:cubicBezTo>
                      <a:pt x="23" y="163"/>
                      <a:pt x="24" y="165"/>
                      <a:pt x="25" y="166"/>
                    </a:cubicBezTo>
                    <a:cubicBezTo>
                      <a:pt x="26" y="167"/>
                      <a:pt x="28" y="167"/>
                      <a:pt x="30" y="167"/>
                    </a:cubicBezTo>
                    <a:cubicBezTo>
                      <a:pt x="32" y="168"/>
                      <a:pt x="33" y="167"/>
                      <a:pt x="34" y="168"/>
                    </a:cubicBezTo>
                    <a:cubicBezTo>
                      <a:pt x="36" y="169"/>
                      <a:pt x="37" y="171"/>
                      <a:pt x="38" y="172"/>
                    </a:cubicBezTo>
                    <a:cubicBezTo>
                      <a:pt x="40" y="175"/>
                      <a:pt x="40" y="177"/>
                      <a:pt x="41" y="180"/>
                    </a:cubicBezTo>
                    <a:cubicBezTo>
                      <a:pt x="41" y="183"/>
                      <a:pt x="43" y="187"/>
                      <a:pt x="44" y="190"/>
                    </a:cubicBezTo>
                    <a:cubicBezTo>
                      <a:pt x="46" y="192"/>
                      <a:pt x="47" y="195"/>
                      <a:pt x="48" y="198"/>
                    </a:cubicBezTo>
                    <a:cubicBezTo>
                      <a:pt x="49" y="202"/>
                      <a:pt x="52" y="204"/>
                      <a:pt x="52" y="207"/>
                    </a:cubicBezTo>
                    <a:cubicBezTo>
                      <a:pt x="53" y="210"/>
                      <a:pt x="53" y="213"/>
                      <a:pt x="53" y="216"/>
                    </a:cubicBezTo>
                    <a:cubicBezTo>
                      <a:pt x="52" y="218"/>
                      <a:pt x="51" y="224"/>
                      <a:pt x="54" y="225"/>
                    </a:cubicBezTo>
                    <a:cubicBezTo>
                      <a:pt x="55" y="226"/>
                      <a:pt x="54" y="229"/>
                      <a:pt x="54" y="231"/>
                    </a:cubicBezTo>
                    <a:cubicBezTo>
                      <a:pt x="55" y="232"/>
                      <a:pt x="58" y="232"/>
                      <a:pt x="60" y="232"/>
                    </a:cubicBezTo>
                    <a:cubicBezTo>
                      <a:pt x="61" y="232"/>
                      <a:pt x="63" y="232"/>
                      <a:pt x="64" y="232"/>
                    </a:cubicBezTo>
                    <a:cubicBezTo>
                      <a:pt x="67" y="232"/>
                      <a:pt x="67" y="232"/>
                      <a:pt x="68" y="230"/>
                    </a:cubicBezTo>
                    <a:cubicBezTo>
                      <a:pt x="69" y="227"/>
                      <a:pt x="69" y="223"/>
                      <a:pt x="70" y="220"/>
                    </a:cubicBezTo>
                    <a:cubicBezTo>
                      <a:pt x="71" y="218"/>
                      <a:pt x="71" y="217"/>
                      <a:pt x="74" y="216"/>
                    </a:cubicBezTo>
                    <a:cubicBezTo>
                      <a:pt x="75" y="216"/>
                      <a:pt x="77" y="217"/>
                      <a:pt x="79" y="217"/>
                    </a:cubicBezTo>
                    <a:cubicBezTo>
                      <a:pt x="79" y="214"/>
                      <a:pt x="78" y="211"/>
                      <a:pt x="77" y="207"/>
                    </a:cubicBezTo>
                    <a:cubicBezTo>
                      <a:pt x="76" y="204"/>
                      <a:pt x="72" y="201"/>
                      <a:pt x="72" y="197"/>
                    </a:cubicBezTo>
                    <a:cubicBezTo>
                      <a:pt x="77" y="197"/>
                      <a:pt x="82" y="197"/>
                      <a:pt x="86" y="198"/>
                    </a:cubicBezTo>
                    <a:cubicBezTo>
                      <a:pt x="89" y="198"/>
                      <a:pt x="90" y="199"/>
                      <a:pt x="93" y="199"/>
                    </a:cubicBezTo>
                    <a:cubicBezTo>
                      <a:pt x="96" y="198"/>
                      <a:pt x="96" y="198"/>
                      <a:pt x="96" y="195"/>
                    </a:cubicBezTo>
                    <a:cubicBezTo>
                      <a:pt x="97" y="193"/>
                      <a:pt x="96" y="191"/>
                      <a:pt x="96" y="189"/>
                    </a:cubicBezTo>
                    <a:cubicBezTo>
                      <a:pt x="96" y="187"/>
                      <a:pt x="97" y="185"/>
                      <a:pt x="97" y="184"/>
                    </a:cubicBezTo>
                    <a:cubicBezTo>
                      <a:pt x="96" y="183"/>
                      <a:pt x="95" y="183"/>
                      <a:pt x="94" y="182"/>
                    </a:cubicBezTo>
                    <a:cubicBezTo>
                      <a:pt x="93" y="181"/>
                      <a:pt x="94" y="180"/>
                      <a:pt x="94" y="179"/>
                    </a:cubicBezTo>
                    <a:cubicBezTo>
                      <a:pt x="93" y="178"/>
                      <a:pt x="93" y="176"/>
                      <a:pt x="93" y="174"/>
                    </a:cubicBezTo>
                    <a:cubicBezTo>
                      <a:pt x="96" y="175"/>
                      <a:pt x="99" y="176"/>
                      <a:pt x="102" y="178"/>
                    </a:cubicBezTo>
                    <a:cubicBezTo>
                      <a:pt x="100" y="175"/>
                      <a:pt x="99" y="173"/>
                      <a:pt x="98" y="170"/>
                    </a:cubicBezTo>
                    <a:cubicBezTo>
                      <a:pt x="98" y="168"/>
                      <a:pt x="98" y="167"/>
                      <a:pt x="97" y="165"/>
                    </a:cubicBezTo>
                    <a:cubicBezTo>
                      <a:pt x="96" y="163"/>
                      <a:pt x="95" y="161"/>
                      <a:pt x="94" y="159"/>
                    </a:cubicBezTo>
                    <a:cubicBezTo>
                      <a:pt x="94" y="159"/>
                      <a:pt x="94" y="158"/>
                      <a:pt x="94" y="157"/>
                    </a:cubicBezTo>
                    <a:cubicBezTo>
                      <a:pt x="93" y="155"/>
                      <a:pt x="92" y="154"/>
                      <a:pt x="91" y="152"/>
                    </a:cubicBezTo>
                    <a:cubicBezTo>
                      <a:pt x="90" y="150"/>
                      <a:pt x="88" y="148"/>
                      <a:pt x="87" y="146"/>
                    </a:cubicBezTo>
                    <a:cubicBezTo>
                      <a:pt x="86" y="144"/>
                      <a:pt x="86" y="143"/>
                      <a:pt x="86" y="141"/>
                    </a:cubicBezTo>
                    <a:cubicBezTo>
                      <a:pt x="85" y="139"/>
                      <a:pt x="82" y="137"/>
                      <a:pt x="80" y="136"/>
                    </a:cubicBezTo>
                    <a:cubicBezTo>
                      <a:pt x="79" y="135"/>
                      <a:pt x="76" y="134"/>
                      <a:pt x="76" y="132"/>
                    </a:cubicBezTo>
                    <a:cubicBezTo>
                      <a:pt x="75" y="129"/>
                      <a:pt x="78" y="127"/>
                      <a:pt x="76" y="125"/>
                    </a:cubicBezTo>
                    <a:cubicBezTo>
                      <a:pt x="75" y="123"/>
                      <a:pt x="74" y="123"/>
                      <a:pt x="73" y="121"/>
                    </a:cubicBezTo>
                    <a:cubicBezTo>
                      <a:pt x="72" y="120"/>
                      <a:pt x="73" y="120"/>
                      <a:pt x="71" y="119"/>
                    </a:cubicBezTo>
                    <a:cubicBezTo>
                      <a:pt x="68" y="119"/>
                      <a:pt x="65" y="119"/>
                      <a:pt x="62" y="118"/>
                    </a:cubicBezTo>
                    <a:cubicBezTo>
                      <a:pt x="60" y="118"/>
                      <a:pt x="58" y="118"/>
                      <a:pt x="57" y="116"/>
                    </a:cubicBezTo>
                    <a:cubicBezTo>
                      <a:pt x="59" y="115"/>
                      <a:pt x="61" y="116"/>
                      <a:pt x="61" y="113"/>
                    </a:cubicBezTo>
                    <a:cubicBezTo>
                      <a:pt x="61" y="113"/>
                      <a:pt x="60" y="111"/>
                      <a:pt x="60" y="110"/>
                    </a:cubicBezTo>
                    <a:cubicBezTo>
                      <a:pt x="60" y="110"/>
                      <a:pt x="60" y="108"/>
                      <a:pt x="60" y="108"/>
                    </a:cubicBezTo>
                    <a:cubicBezTo>
                      <a:pt x="60" y="105"/>
                      <a:pt x="61" y="106"/>
                      <a:pt x="64" y="106"/>
                    </a:cubicBezTo>
                    <a:cubicBezTo>
                      <a:pt x="66" y="106"/>
                      <a:pt x="68" y="105"/>
                      <a:pt x="69" y="106"/>
                    </a:cubicBezTo>
                    <a:cubicBezTo>
                      <a:pt x="70" y="107"/>
                      <a:pt x="70" y="108"/>
                      <a:pt x="71" y="108"/>
                    </a:cubicBezTo>
                    <a:cubicBezTo>
                      <a:pt x="72" y="108"/>
                      <a:pt x="73" y="108"/>
                      <a:pt x="74" y="108"/>
                    </a:cubicBezTo>
                    <a:cubicBezTo>
                      <a:pt x="75" y="107"/>
                      <a:pt x="76" y="103"/>
                      <a:pt x="77" y="102"/>
                    </a:cubicBezTo>
                    <a:cubicBezTo>
                      <a:pt x="79" y="100"/>
                      <a:pt x="81" y="99"/>
                      <a:pt x="83" y="98"/>
                    </a:cubicBezTo>
                    <a:cubicBezTo>
                      <a:pt x="85" y="96"/>
                      <a:pt x="84" y="95"/>
                      <a:pt x="84" y="92"/>
                    </a:cubicBezTo>
                    <a:cubicBezTo>
                      <a:pt x="85" y="90"/>
                      <a:pt x="86" y="90"/>
                      <a:pt x="87" y="88"/>
                    </a:cubicBezTo>
                    <a:cubicBezTo>
                      <a:pt x="87" y="86"/>
                      <a:pt x="86" y="84"/>
                      <a:pt x="88" y="82"/>
                    </a:cubicBezTo>
                    <a:cubicBezTo>
                      <a:pt x="90" y="77"/>
                      <a:pt x="94" y="78"/>
                      <a:pt x="99" y="78"/>
                    </a:cubicBezTo>
                    <a:cubicBezTo>
                      <a:pt x="100" y="78"/>
                      <a:pt x="102" y="78"/>
                      <a:pt x="104" y="78"/>
                    </a:cubicBezTo>
                    <a:cubicBezTo>
                      <a:pt x="106" y="78"/>
                      <a:pt x="106" y="79"/>
                      <a:pt x="107" y="80"/>
                    </a:cubicBezTo>
                    <a:cubicBezTo>
                      <a:pt x="108" y="80"/>
                      <a:pt x="110" y="80"/>
                      <a:pt x="111" y="80"/>
                    </a:cubicBezTo>
                    <a:cubicBezTo>
                      <a:pt x="114" y="80"/>
                      <a:pt x="117" y="81"/>
                      <a:pt x="119" y="79"/>
                    </a:cubicBezTo>
                    <a:cubicBezTo>
                      <a:pt x="121" y="78"/>
                      <a:pt x="121" y="77"/>
                      <a:pt x="123" y="77"/>
                    </a:cubicBezTo>
                    <a:cubicBezTo>
                      <a:pt x="125" y="77"/>
                      <a:pt x="126" y="78"/>
                      <a:pt x="127" y="79"/>
                    </a:cubicBezTo>
                    <a:cubicBezTo>
                      <a:pt x="128" y="81"/>
                      <a:pt x="129" y="82"/>
                      <a:pt x="131" y="83"/>
                    </a:cubicBezTo>
                    <a:cubicBezTo>
                      <a:pt x="134" y="84"/>
                      <a:pt x="137" y="85"/>
                      <a:pt x="140" y="86"/>
                    </a:cubicBezTo>
                    <a:cubicBezTo>
                      <a:pt x="143" y="87"/>
                      <a:pt x="142" y="87"/>
                      <a:pt x="143" y="89"/>
                    </a:cubicBezTo>
                    <a:cubicBezTo>
                      <a:pt x="145" y="91"/>
                      <a:pt x="148" y="89"/>
                      <a:pt x="150" y="90"/>
                    </a:cubicBezTo>
                    <a:cubicBezTo>
                      <a:pt x="152" y="87"/>
                      <a:pt x="154" y="87"/>
                      <a:pt x="157" y="87"/>
                    </a:cubicBezTo>
                    <a:cubicBezTo>
                      <a:pt x="160" y="87"/>
                      <a:pt x="164" y="88"/>
                      <a:pt x="166" y="87"/>
                    </a:cubicBezTo>
                    <a:cubicBezTo>
                      <a:pt x="169" y="87"/>
                      <a:pt x="169" y="85"/>
                      <a:pt x="169" y="83"/>
                    </a:cubicBezTo>
                    <a:cubicBezTo>
                      <a:pt x="169" y="80"/>
                      <a:pt x="169" y="80"/>
                      <a:pt x="170" y="78"/>
                    </a:cubicBezTo>
                    <a:cubicBezTo>
                      <a:pt x="172" y="76"/>
                      <a:pt x="173" y="75"/>
                      <a:pt x="173" y="73"/>
                    </a:cubicBezTo>
                    <a:cubicBezTo>
                      <a:pt x="174" y="72"/>
                      <a:pt x="173" y="71"/>
                      <a:pt x="173" y="69"/>
                    </a:cubicBezTo>
                    <a:cubicBezTo>
                      <a:pt x="171" y="68"/>
                      <a:pt x="169" y="68"/>
                      <a:pt x="167" y="67"/>
                    </a:cubicBezTo>
                    <a:cubicBezTo>
                      <a:pt x="166" y="66"/>
                      <a:pt x="165" y="63"/>
                      <a:pt x="165" y="62"/>
                    </a:cubicBezTo>
                    <a:close/>
                  </a:path>
                </a:pathLst>
              </a:custGeom>
              <a:grpFill/>
              <a:ln w="7620" cap="rnd">
                <a:solidFill>
                  <a:srgbClr val="A5A5A5"/>
                </a:solidFill>
                <a:prstDash val="solid"/>
                <a:round/>
                <a:headEnd/>
                <a:tailEnd/>
              </a:ln>
            </p:spPr>
            <p:txBody>
              <a:bodyPr vert="horz" wrap="square" lIns="84406" tIns="42203" rIns="84406" bIns="42203" numCol="1" anchor="t" anchorCtr="0" compatLnSpc="1">
                <a:prstTxWarp prst="textNoShape">
                  <a:avLst/>
                </a:prstTxWarp>
              </a:bodyPr>
              <a:lstStyle/>
              <a:p>
                <a:endParaRPr lang="ja-JP" altLang="en-US" sz="1662" b="1">
                  <a:latin typeface="BIZ UDPゴシック" panose="020B0400000000000000" pitchFamily="50" charset="-128"/>
                  <a:ea typeface="BIZ UDPゴシック" panose="020B0400000000000000" pitchFamily="50" charset="-128"/>
                </a:endParaRPr>
              </a:p>
            </p:txBody>
          </p:sp>
          <p:sp>
            <p:nvSpPr>
              <p:cNvPr id="207" name="Freeform 97">
                <a:extLst>
                  <a:ext uri="{FF2B5EF4-FFF2-40B4-BE49-F238E27FC236}">
                    <a16:creationId xmlns:a16="http://schemas.microsoft.com/office/drawing/2014/main" id="{D48AD4F7-67F8-4514-B235-416B948A6F16}"/>
                  </a:ext>
                </a:extLst>
              </p:cNvPr>
              <p:cNvSpPr>
                <a:spLocks/>
              </p:cNvSpPr>
              <p:nvPr/>
            </p:nvSpPr>
            <p:spPr bwMode="auto">
              <a:xfrm>
                <a:off x="6399213" y="1522413"/>
                <a:ext cx="914400" cy="935038"/>
              </a:xfrm>
              <a:custGeom>
                <a:avLst/>
                <a:gdLst>
                  <a:gd name="T0" fmla="*/ 233 w 244"/>
                  <a:gd name="T1" fmla="*/ 155 h 249"/>
                  <a:gd name="T2" fmla="*/ 234 w 244"/>
                  <a:gd name="T3" fmla="*/ 151 h 249"/>
                  <a:gd name="T4" fmla="*/ 230 w 244"/>
                  <a:gd name="T5" fmla="*/ 138 h 249"/>
                  <a:gd name="T6" fmla="*/ 233 w 244"/>
                  <a:gd name="T7" fmla="*/ 133 h 249"/>
                  <a:gd name="T8" fmla="*/ 237 w 244"/>
                  <a:gd name="T9" fmla="*/ 116 h 249"/>
                  <a:gd name="T10" fmla="*/ 241 w 244"/>
                  <a:gd name="T11" fmla="*/ 104 h 249"/>
                  <a:gd name="T12" fmla="*/ 241 w 244"/>
                  <a:gd name="T13" fmla="*/ 81 h 249"/>
                  <a:gd name="T14" fmla="*/ 236 w 244"/>
                  <a:gd name="T15" fmla="*/ 72 h 249"/>
                  <a:gd name="T16" fmla="*/ 224 w 244"/>
                  <a:gd name="T17" fmla="*/ 64 h 249"/>
                  <a:gd name="T18" fmla="*/ 216 w 244"/>
                  <a:gd name="T19" fmla="*/ 72 h 249"/>
                  <a:gd name="T20" fmla="*/ 210 w 244"/>
                  <a:gd name="T21" fmla="*/ 65 h 249"/>
                  <a:gd name="T22" fmla="*/ 201 w 244"/>
                  <a:gd name="T23" fmla="*/ 44 h 249"/>
                  <a:gd name="T24" fmla="*/ 199 w 244"/>
                  <a:gd name="T25" fmla="*/ 34 h 249"/>
                  <a:gd name="T26" fmla="*/ 185 w 244"/>
                  <a:gd name="T27" fmla="*/ 31 h 249"/>
                  <a:gd name="T28" fmla="*/ 177 w 244"/>
                  <a:gd name="T29" fmla="*/ 22 h 249"/>
                  <a:gd name="T30" fmla="*/ 159 w 244"/>
                  <a:gd name="T31" fmla="*/ 24 h 249"/>
                  <a:gd name="T32" fmla="*/ 145 w 244"/>
                  <a:gd name="T33" fmla="*/ 22 h 249"/>
                  <a:gd name="T34" fmla="*/ 137 w 244"/>
                  <a:gd name="T35" fmla="*/ 5 h 249"/>
                  <a:gd name="T36" fmla="*/ 118 w 244"/>
                  <a:gd name="T37" fmla="*/ 6 h 249"/>
                  <a:gd name="T38" fmla="*/ 87 w 244"/>
                  <a:gd name="T39" fmla="*/ 0 h 249"/>
                  <a:gd name="T40" fmla="*/ 80 w 244"/>
                  <a:gd name="T41" fmla="*/ 14 h 249"/>
                  <a:gd name="T42" fmla="*/ 60 w 244"/>
                  <a:gd name="T43" fmla="*/ 35 h 249"/>
                  <a:gd name="T44" fmla="*/ 50 w 244"/>
                  <a:gd name="T45" fmla="*/ 40 h 249"/>
                  <a:gd name="T46" fmla="*/ 45 w 244"/>
                  <a:gd name="T47" fmla="*/ 50 h 249"/>
                  <a:gd name="T48" fmla="*/ 42 w 244"/>
                  <a:gd name="T49" fmla="*/ 53 h 249"/>
                  <a:gd name="T50" fmla="*/ 26 w 244"/>
                  <a:gd name="T51" fmla="*/ 68 h 249"/>
                  <a:gd name="T52" fmla="*/ 8 w 244"/>
                  <a:gd name="T53" fmla="*/ 85 h 249"/>
                  <a:gd name="T54" fmla="*/ 0 w 244"/>
                  <a:gd name="T55" fmla="*/ 94 h 249"/>
                  <a:gd name="T56" fmla="*/ 5 w 244"/>
                  <a:gd name="T57" fmla="*/ 97 h 249"/>
                  <a:gd name="T58" fmla="*/ 6 w 244"/>
                  <a:gd name="T59" fmla="*/ 103 h 249"/>
                  <a:gd name="T60" fmla="*/ 17 w 244"/>
                  <a:gd name="T61" fmla="*/ 106 h 249"/>
                  <a:gd name="T62" fmla="*/ 26 w 244"/>
                  <a:gd name="T63" fmla="*/ 111 h 249"/>
                  <a:gd name="T64" fmla="*/ 32 w 244"/>
                  <a:gd name="T65" fmla="*/ 128 h 249"/>
                  <a:gd name="T66" fmla="*/ 36 w 244"/>
                  <a:gd name="T67" fmla="*/ 137 h 249"/>
                  <a:gd name="T68" fmla="*/ 42 w 244"/>
                  <a:gd name="T69" fmla="*/ 140 h 249"/>
                  <a:gd name="T70" fmla="*/ 47 w 244"/>
                  <a:gd name="T71" fmla="*/ 143 h 249"/>
                  <a:gd name="T72" fmla="*/ 57 w 244"/>
                  <a:gd name="T73" fmla="*/ 141 h 249"/>
                  <a:gd name="T74" fmla="*/ 57 w 244"/>
                  <a:gd name="T75" fmla="*/ 145 h 249"/>
                  <a:gd name="T76" fmla="*/ 57 w 244"/>
                  <a:gd name="T77" fmla="*/ 161 h 249"/>
                  <a:gd name="T78" fmla="*/ 63 w 244"/>
                  <a:gd name="T79" fmla="*/ 162 h 249"/>
                  <a:gd name="T80" fmla="*/ 70 w 244"/>
                  <a:gd name="T81" fmla="*/ 176 h 249"/>
                  <a:gd name="T82" fmla="*/ 78 w 244"/>
                  <a:gd name="T83" fmla="*/ 179 h 249"/>
                  <a:gd name="T84" fmla="*/ 95 w 244"/>
                  <a:gd name="T85" fmla="*/ 187 h 249"/>
                  <a:gd name="T86" fmla="*/ 104 w 244"/>
                  <a:gd name="T87" fmla="*/ 189 h 249"/>
                  <a:gd name="T88" fmla="*/ 110 w 244"/>
                  <a:gd name="T89" fmla="*/ 197 h 249"/>
                  <a:gd name="T90" fmla="*/ 112 w 244"/>
                  <a:gd name="T91" fmla="*/ 225 h 249"/>
                  <a:gd name="T92" fmla="*/ 111 w 244"/>
                  <a:gd name="T93" fmla="*/ 238 h 249"/>
                  <a:gd name="T94" fmla="*/ 109 w 244"/>
                  <a:gd name="T95" fmla="*/ 245 h 249"/>
                  <a:gd name="T96" fmla="*/ 133 w 244"/>
                  <a:gd name="T97" fmla="*/ 246 h 249"/>
                  <a:gd name="T98" fmla="*/ 149 w 244"/>
                  <a:gd name="T99" fmla="*/ 249 h 249"/>
                  <a:gd name="T100" fmla="*/ 149 w 244"/>
                  <a:gd name="T101" fmla="*/ 241 h 249"/>
                  <a:gd name="T102" fmla="*/ 145 w 244"/>
                  <a:gd name="T103" fmla="*/ 233 h 249"/>
                  <a:gd name="T104" fmla="*/ 122 w 244"/>
                  <a:gd name="T105" fmla="*/ 225 h 249"/>
                  <a:gd name="T106" fmla="*/ 128 w 244"/>
                  <a:gd name="T107" fmla="*/ 211 h 249"/>
                  <a:gd name="T108" fmla="*/ 127 w 244"/>
                  <a:gd name="T109" fmla="*/ 195 h 249"/>
                  <a:gd name="T110" fmla="*/ 132 w 244"/>
                  <a:gd name="T111" fmla="*/ 180 h 249"/>
                  <a:gd name="T112" fmla="*/ 139 w 244"/>
                  <a:gd name="T113" fmla="*/ 175 h 249"/>
                  <a:gd name="T114" fmla="*/ 143 w 244"/>
                  <a:gd name="T115" fmla="*/ 164 h 249"/>
                  <a:gd name="T116" fmla="*/ 191 w 244"/>
                  <a:gd name="T117" fmla="*/ 165 h 249"/>
                  <a:gd name="T118" fmla="*/ 219 w 244"/>
                  <a:gd name="T119" fmla="*/ 176 h 249"/>
                  <a:gd name="T120" fmla="*/ 227 w 244"/>
                  <a:gd name="T121" fmla="*/ 171 h 249"/>
                  <a:gd name="T122" fmla="*/ 235 w 244"/>
                  <a:gd name="T123" fmla="*/ 165 h 249"/>
                  <a:gd name="T124" fmla="*/ 236 w 244"/>
                  <a:gd name="T125" fmla="*/ 16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 h="249">
                    <a:moveTo>
                      <a:pt x="236" y="163"/>
                    </a:moveTo>
                    <a:cubicBezTo>
                      <a:pt x="236" y="160"/>
                      <a:pt x="231" y="158"/>
                      <a:pt x="233" y="155"/>
                    </a:cubicBezTo>
                    <a:cubicBezTo>
                      <a:pt x="235" y="155"/>
                      <a:pt x="236" y="156"/>
                      <a:pt x="238" y="156"/>
                    </a:cubicBezTo>
                    <a:cubicBezTo>
                      <a:pt x="238" y="153"/>
                      <a:pt x="236" y="152"/>
                      <a:pt x="234" y="151"/>
                    </a:cubicBezTo>
                    <a:cubicBezTo>
                      <a:pt x="232" y="149"/>
                      <a:pt x="232" y="147"/>
                      <a:pt x="231" y="144"/>
                    </a:cubicBezTo>
                    <a:cubicBezTo>
                      <a:pt x="231" y="142"/>
                      <a:pt x="230" y="140"/>
                      <a:pt x="230" y="138"/>
                    </a:cubicBezTo>
                    <a:cubicBezTo>
                      <a:pt x="230" y="136"/>
                      <a:pt x="230" y="134"/>
                      <a:pt x="230" y="133"/>
                    </a:cubicBezTo>
                    <a:cubicBezTo>
                      <a:pt x="231" y="133"/>
                      <a:pt x="232" y="133"/>
                      <a:pt x="233" y="133"/>
                    </a:cubicBezTo>
                    <a:cubicBezTo>
                      <a:pt x="234" y="131"/>
                      <a:pt x="231" y="129"/>
                      <a:pt x="231" y="127"/>
                    </a:cubicBezTo>
                    <a:cubicBezTo>
                      <a:pt x="232" y="122"/>
                      <a:pt x="235" y="120"/>
                      <a:pt x="237" y="116"/>
                    </a:cubicBezTo>
                    <a:cubicBezTo>
                      <a:pt x="238" y="114"/>
                      <a:pt x="237" y="112"/>
                      <a:pt x="238" y="110"/>
                    </a:cubicBezTo>
                    <a:cubicBezTo>
                      <a:pt x="239" y="108"/>
                      <a:pt x="240" y="106"/>
                      <a:pt x="241" y="104"/>
                    </a:cubicBezTo>
                    <a:cubicBezTo>
                      <a:pt x="243" y="101"/>
                      <a:pt x="243" y="97"/>
                      <a:pt x="243" y="92"/>
                    </a:cubicBezTo>
                    <a:cubicBezTo>
                      <a:pt x="243" y="89"/>
                      <a:pt x="244" y="84"/>
                      <a:pt x="241" y="81"/>
                    </a:cubicBezTo>
                    <a:cubicBezTo>
                      <a:pt x="240" y="79"/>
                      <a:pt x="237" y="80"/>
                      <a:pt x="236" y="77"/>
                    </a:cubicBezTo>
                    <a:cubicBezTo>
                      <a:pt x="236" y="75"/>
                      <a:pt x="236" y="73"/>
                      <a:pt x="236" y="72"/>
                    </a:cubicBezTo>
                    <a:cubicBezTo>
                      <a:pt x="236" y="67"/>
                      <a:pt x="235" y="63"/>
                      <a:pt x="231" y="61"/>
                    </a:cubicBezTo>
                    <a:cubicBezTo>
                      <a:pt x="227" y="59"/>
                      <a:pt x="227" y="62"/>
                      <a:pt x="224" y="64"/>
                    </a:cubicBezTo>
                    <a:cubicBezTo>
                      <a:pt x="223" y="65"/>
                      <a:pt x="220" y="65"/>
                      <a:pt x="219" y="66"/>
                    </a:cubicBezTo>
                    <a:cubicBezTo>
                      <a:pt x="217" y="68"/>
                      <a:pt x="217" y="70"/>
                      <a:pt x="216" y="72"/>
                    </a:cubicBezTo>
                    <a:cubicBezTo>
                      <a:pt x="215" y="73"/>
                      <a:pt x="212" y="73"/>
                      <a:pt x="211" y="72"/>
                    </a:cubicBezTo>
                    <a:cubicBezTo>
                      <a:pt x="210" y="70"/>
                      <a:pt x="211" y="67"/>
                      <a:pt x="210" y="65"/>
                    </a:cubicBezTo>
                    <a:cubicBezTo>
                      <a:pt x="210" y="62"/>
                      <a:pt x="208" y="61"/>
                      <a:pt x="207" y="59"/>
                    </a:cubicBezTo>
                    <a:cubicBezTo>
                      <a:pt x="204" y="55"/>
                      <a:pt x="201" y="48"/>
                      <a:pt x="201" y="44"/>
                    </a:cubicBezTo>
                    <a:cubicBezTo>
                      <a:pt x="202" y="42"/>
                      <a:pt x="203" y="41"/>
                      <a:pt x="202" y="39"/>
                    </a:cubicBezTo>
                    <a:cubicBezTo>
                      <a:pt x="202" y="37"/>
                      <a:pt x="200" y="35"/>
                      <a:pt x="199" y="34"/>
                    </a:cubicBezTo>
                    <a:cubicBezTo>
                      <a:pt x="198" y="31"/>
                      <a:pt x="194" y="29"/>
                      <a:pt x="190" y="29"/>
                    </a:cubicBezTo>
                    <a:cubicBezTo>
                      <a:pt x="189" y="30"/>
                      <a:pt x="188" y="31"/>
                      <a:pt x="185" y="31"/>
                    </a:cubicBezTo>
                    <a:cubicBezTo>
                      <a:pt x="185" y="29"/>
                      <a:pt x="184" y="27"/>
                      <a:pt x="183" y="25"/>
                    </a:cubicBezTo>
                    <a:cubicBezTo>
                      <a:pt x="181" y="24"/>
                      <a:pt x="179" y="23"/>
                      <a:pt x="177" y="22"/>
                    </a:cubicBezTo>
                    <a:cubicBezTo>
                      <a:pt x="174" y="21"/>
                      <a:pt x="172" y="23"/>
                      <a:pt x="169" y="24"/>
                    </a:cubicBezTo>
                    <a:cubicBezTo>
                      <a:pt x="166" y="24"/>
                      <a:pt x="162" y="24"/>
                      <a:pt x="159" y="24"/>
                    </a:cubicBezTo>
                    <a:cubicBezTo>
                      <a:pt x="156" y="24"/>
                      <a:pt x="153" y="24"/>
                      <a:pt x="149" y="25"/>
                    </a:cubicBezTo>
                    <a:cubicBezTo>
                      <a:pt x="147" y="25"/>
                      <a:pt x="145" y="26"/>
                      <a:pt x="145" y="22"/>
                    </a:cubicBezTo>
                    <a:cubicBezTo>
                      <a:pt x="145" y="20"/>
                      <a:pt x="147" y="17"/>
                      <a:pt x="147" y="15"/>
                    </a:cubicBezTo>
                    <a:cubicBezTo>
                      <a:pt x="147" y="10"/>
                      <a:pt x="141" y="6"/>
                      <a:pt x="137" y="5"/>
                    </a:cubicBezTo>
                    <a:cubicBezTo>
                      <a:pt x="134" y="4"/>
                      <a:pt x="128" y="4"/>
                      <a:pt x="124" y="4"/>
                    </a:cubicBezTo>
                    <a:cubicBezTo>
                      <a:pt x="122" y="5"/>
                      <a:pt x="120" y="6"/>
                      <a:pt x="118" y="6"/>
                    </a:cubicBezTo>
                    <a:cubicBezTo>
                      <a:pt x="115" y="6"/>
                      <a:pt x="113" y="5"/>
                      <a:pt x="111" y="4"/>
                    </a:cubicBezTo>
                    <a:cubicBezTo>
                      <a:pt x="103" y="2"/>
                      <a:pt x="95" y="1"/>
                      <a:pt x="87" y="0"/>
                    </a:cubicBezTo>
                    <a:cubicBezTo>
                      <a:pt x="87" y="2"/>
                      <a:pt x="87" y="4"/>
                      <a:pt x="86" y="6"/>
                    </a:cubicBezTo>
                    <a:cubicBezTo>
                      <a:pt x="85" y="9"/>
                      <a:pt x="82" y="12"/>
                      <a:pt x="80" y="14"/>
                    </a:cubicBezTo>
                    <a:cubicBezTo>
                      <a:pt x="79" y="16"/>
                      <a:pt x="79" y="16"/>
                      <a:pt x="78" y="18"/>
                    </a:cubicBezTo>
                    <a:cubicBezTo>
                      <a:pt x="75" y="25"/>
                      <a:pt x="67" y="31"/>
                      <a:pt x="60" y="35"/>
                    </a:cubicBezTo>
                    <a:cubicBezTo>
                      <a:pt x="58" y="37"/>
                      <a:pt x="56" y="39"/>
                      <a:pt x="53" y="39"/>
                    </a:cubicBezTo>
                    <a:cubicBezTo>
                      <a:pt x="52" y="40"/>
                      <a:pt x="51" y="39"/>
                      <a:pt x="50" y="40"/>
                    </a:cubicBezTo>
                    <a:cubicBezTo>
                      <a:pt x="49" y="41"/>
                      <a:pt x="49" y="43"/>
                      <a:pt x="49" y="44"/>
                    </a:cubicBezTo>
                    <a:cubicBezTo>
                      <a:pt x="47" y="46"/>
                      <a:pt x="46" y="48"/>
                      <a:pt x="45" y="50"/>
                    </a:cubicBezTo>
                    <a:cubicBezTo>
                      <a:pt x="44" y="51"/>
                      <a:pt x="44" y="52"/>
                      <a:pt x="44" y="52"/>
                    </a:cubicBezTo>
                    <a:cubicBezTo>
                      <a:pt x="43" y="53"/>
                      <a:pt x="42" y="53"/>
                      <a:pt x="42" y="53"/>
                    </a:cubicBezTo>
                    <a:cubicBezTo>
                      <a:pt x="40" y="55"/>
                      <a:pt x="39" y="57"/>
                      <a:pt x="37" y="59"/>
                    </a:cubicBezTo>
                    <a:cubicBezTo>
                      <a:pt x="34" y="62"/>
                      <a:pt x="30" y="65"/>
                      <a:pt x="26" y="68"/>
                    </a:cubicBezTo>
                    <a:cubicBezTo>
                      <a:pt x="23" y="72"/>
                      <a:pt x="19" y="75"/>
                      <a:pt x="16" y="78"/>
                    </a:cubicBezTo>
                    <a:cubicBezTo>
                      <a:pt x="13" y="81"/>
                      <a:pt x="10" y="83"/>
                      <a:pt x="8" y="85"/>
                    </a:cubicBezTo>
                    <a:cubicBezTo>
                      <a:pt x="5" y="87"/>
                      <a:pt x="4" y="90"/>
                      <a:pt x="2" y="92"/>
                    </a:cubicBezTo>
                    <a:cubicBezTo>
                      <a:pt x="1" y="93"/>
                      <a:pt x="1" y="94"/>
                      <a:pt x="0" y="94"/>
                    </a:cubicBezTo>
                    <a:cubicBezTo>
                      <a:pt x="1" y="94"/>
                      <a:pt x="1" y="94"/>
                      <a:pt x="1" y="95"/>
                    </a:cubicBezTo>
                    <a:cubicBezTo>
                      <a:pt x="2" y="95"/>
                      <a:pt x="3" y="96"/>
                      <a:pt x="5" y="97"/>
                    </a:cubicBezTo>
                    <a:cubicBezTo>
                      <a:pt x="5" y="98"/>
                      <a:pt x="8" y="99"/>
                      <a:pt x="8" y="100"/>
                    </a:cubicBezTo>
                    <a:cubicBezTo>
                      <a:pt x="9" y="101"/>
                      <a:pt x="7" y="102"/>
                      <a:pt x="6" y="103"/>
                    </a:cubicBezTo>
                    <a:cubicBezTo>
                      <a:pt x="7" y="104"/>
                      <a:pt x="12" y="104"/>
                      <a:pt x="13" y="105"/>
                    </a:cubicBezTo>
                    <a:cubicBezTo>
                      <a:pt x="15" y="105"/>
                      <a:pt x="16" y="104"/>
                      <a:pt x="17" y="106"/>
                    </a:cubicBezTo>
                    <a:cubicBezTo>
                      <a:pt x="18" y="106"/>
                      <a:pt x="19" y="107"/>
                      <a:pt x="20" y="108"/>
                    </a:cubicBezTo>
                    <a:cubicBezTo>
                      <a:pt x="22" y="109"/>
                      <a:pt x="23" y="111"/>
                      <a:pt x="26" y="111"/>
                    </a:cubicBezTo>
                    <a:cubicBezTo>
                      <a:pt x="28" y="112"/>
                      <a:pt x="31" y="112"/>
                      <a:pt x="33" y="112"/>
                    </a:cubicBezTo>
                    <a:cubicBezTo>
                      <a:pt x="32" y="117"/>
                      <a:pt x="33" y="123"/>
                      <a:pt x="32" y="128"/>
                    </a:cubicBezTo>
                    <a:cubicBezTo>
                      <a:pt x="32" y="130"/>
                      <a:pt x="31" y="134"/>
                      <a:pt x="32" y="136"/>
                    </a:cubicBezTo>
                    <a:cubicBezTo>
                      <a:pt x="33" y="137"/>
                      <a:pt x="35" y="137"/>
                      <a:pt x="36" y="137"/>
                    </a:cubicBezTo>
                    <a:cubicBezTo>
                      <a:pt x="37" y="138"/>
                      <a:pt x="39" y="140"/>
                      <a:pt x="39" y="137"/>
                    </a:cubicBezTo>
                    <a:cubicBezTo>
                      <a:pt x="41" y="136"/>
                      <a:pt x="41" y="139"/>
                      <a:pt x="42" y="140"/>
                    </a:cubicBezTo>
                    <a:cubicBezTo>
                      <a:pt x="42" y="140"/>
                      <a:pt x="44" y="140"/>
                      <a:pt x="44" y="140"/>
                    </a:cubicBezTo>
                    <a:cubicBezTo>
                      <a:pt x="45" y="141"/>
                      <a:pt x="45" y="142"/>
                      <a:pt x="47" y="143"/>
                    </a:cubicBezTo>
                    <a:cubicBezTo>
                      <a:pt x="49" y="143"/>
                      <a:pt x="50" y="141"/>
                      <a:pt x="51" y="140"/>
                    </a:cubicBezTo>
                    <a:cubicBezTo>
                      <a:pt x="53" y="139"/>
                      <a:pt x="55" y="139"/>
                      <a:pt x="57" y="141"/>
                    </a:cubicBezTo>
                    <a:cubicBezTo>
                      <a:pt x="57" y="141"/>
                      <a:pt x="58" y="142"/>
                      <a:pt x="58" y="143"/>
                    </a:cubicBezTo>
                    <a:cubicBezTo>
                      <a:pt x="58" y="145"/>
                      <a:pt x="58" y="145"/>
                      <a:pt x="57" y="145"/>
                    </a:cubicBezTo>
                    <a:cubicBezTo>
                      <a:pt x="54" y="148"/>
                      <a:pt x="54" y="153"/>
                      <a:pt x="55" y="156"/>
                    </a:cubicBezTo>
                    <a:cubicBezTo>
                      <a:pt x="55" y="157"/>
                      <a:pt x="56" y="160"/>
                      <a:pt x="57" y="161"/>
                    </a:cubicBezTo>
                    <a:cubicBezTo>
                      <a:pt x="59" y="162"/>
                      <a:pt x="61" y="162"/>
                      <a:pt x="63" y="163"/>
                    </a:cubicBezTo>
                    <a:cubicBezTo>
                      <a:pt x="63" y="163"/>
                      <a:pt x="63" y="163"/>
                      <a:pt x="63" y="162"/>
                    </a:cubicBezTo>
                    <a:cubicBezTo>
                      <a:pt x="66" y="161"/>
                      <a:pt x="68" y="167"/>
                      <a:pt x="69" y="169"/>
                    </a:cubicBezTo>
                    <a:cubicBezTo>
                      <a:pt x="69" y="171"/>
                      <a:pt x="68" y="176"/>
                      <a:pt x="70" y="176"/>
                    </a:cubicBezTo>
                    <a:cubicBezTo>
                      <a:pt x="72" y="177"/>
                      <a:pt x="72" y="172"/>
                      <a:pt x="75" y="174"/>
                    </a:cubicBezTo>
                    <a:cubicBezTo>
                      <a:pt x="78" y="175"/>
                      <a:pt x="77" y="177"/>
                      <a:pt x="78" y="179"/>
                    </a:cubicBezTo>
                    <a:cubicBezTo>
                      <a:pt x="79" y="184"/>
                      <a:pt x="83" y="186"/>
                      <a:pt x="88" y="187"/>
                    </a:cubicBezTo>
                    <a:cubicBezTo>
                      <a:pt x="90" y="187"/>
                      <a:pt x="93" y="188"/>
                      <a:pt x="95" y="187"/>
                    </a:cubicBezTo>
                    <a:cubicBezTo>
                      <a:pt x="97" y="187"/>
                      <a:pt x="101" y="185"/>
                      <a:pt x="103" y="187"/>
                    </a:cubicBezTo>
                    <a:cubicBezTo>
                      <a:pt x="104" y="188"/>
                      <a:pt x="103" y="189"/>
                      <a:pt x="104" y="189"/>
                    </a:cubicBezTo>
                    <a:cubicBezTo>
                      <a:pt x="105" y="191"/>
                      <a:pt x="105" y="191"/>
                      <a:pt x="106" y="191"/>
                    </a:cubicBezTo>
                    <a:cubicBezTo>
                      <a:pt x="108" y="193"/>
                      <a:pt x="108" y="194"/>
                      <a:pt x="110" y="197"/>
                    </a:cubicBezTo>
                    <a:cubicBezTo>
                      <a:pt x="112" y="203"/>
                      <a:pt x="120" y="214"/>
                      <a:pt x="116" y="220"/>
                    </a:cubicBezTo>
                    <a:cubicBezTo>
                      <a:pt x="114" y="222"/>
                      <a:pt x="113" y="223"/>
                      <a:pt x="112" y="225"/>
                    </a:cubicBezTo>
                    <a:cubicBezTo>
                      <a:pt x="111" y="227"/>
                      <a:pt x="111" y="229"/>
                      <a:pt x="111" y="231"/>
                    </a:cubicBezTo>
                    <a:cubicBezTo>
                      <a:pt x="111" y="233"/>
                      <a:pt x="111" y="236"/>
                      <a:pt x="111" y="238"/>
                    </a:cubicBezTo>
                    <a:cubicBezTo>
                      <a:pt x="110" y="240"/>
                      <a:pt x="110" y="241"/>
                      <a:pt x="109" y="243"/>
                    </a:cubicBezTo>
                    <a:cubicBezTo>
                      <a:pt x="109" y="244"/>
                      <a:pt x="109" y="245"/>
                      <a:pt x="109" y="245"/>
                    </a:cubicBezTo>
                    <a:cubicBezTo>
                      <a:pt x="115" y="245"/>
                      <a:pt x="121" y="246"/>
                      <a:pt x="126" y="246"/>
                    </a:cubicBezTo>
                    <a:cubicBezTo>
                      <a:pt x="128" y="246"/>
                      <a:pt x="131" y="246"/>
                      <a:pt x="133" y="246"/>
                    </a:cubicBezTo>
                    <a:cubicBezTo>
                      <a:pt x="136" y="247"/>
                      <a:pt x="138" y="248"/>
                      <a:pt x="141" y="248"/>
                    </a:cubicBezTo>
                    <a:cubicBezTo>
                      <a:pt x="144" y="248"/>
                      <a:pt x="147" y="249"/>
                      <a:pt x="149" y="249"/>
                    </a:cubicBezTo>
                    <a:cubicBezTo>
                      <a:pt x="152" y="249"/>
                      <a:pt x="151" y="246"/>
                      <a:pt x="150" y="244"/>
                    </a:cubicBezTo>
                    <a:cubicBezTo>
                      <a:pt x="149" y="242"/>
                      <a:pt x="150" y="242"/>
                      <a:pt x="149" y="241"/>
                    </a:cubicBezTo>
                    <a:cubicBezTo>
                      <a:pt x="148" y="240"/>
                      <a:pt x="147" y="239"/>
                      <a:pt x="146" y="238"/>
                    </a:cubicBezTo>
                    <a:cubicBezTo>
                      <a:pt x="145" y="236"/>
                      <a:pt x="145" y="235"/>
                      <a:pt x="145" y="233"/>
                    </a:cubicBezTo>
                    <a:cubicBezTo>
                      <a:pt x="141" y="232"/>
                      <a:pt x="140" y="232"/>
                      <a:pt x="139" y="227"/>
                    </a:cubicBezTo>
                    <a:cubicBezTo>
                      <a:pt x="133" y="226"/>
                      <a:pt x="128" y="225"/>
                      <a:pt x="122" y="225"/>
                    </a:cubicBezTo>
                    <a:cubicBezTo>
                      <a:pt x="122" y="222"/>
                      <a:pt x="121" y="219"/>
                      <a:pt x="121" y="217"/>
                    </a:cubicBezTo>
                    <a:cubicBezTo>
                      <a:pt x="124" y="217"/>
                      <a:pt x="127" y="214"/>
                      <a:pt x="128" y="211"/>
                    </a:cubicBezTo>
                    <a:cubicBezTo>
                      <a:pt x="128" y="208"/>
                      <a:pt x="126" y="206"/>
                      <a:pt x="126" y="203"/>
                    </a:cubicBezTo>
                    <a:cubicBezTo>
                      <a:pt x="126" y="201"/>
                      <a:pt x="127" y="198"/>
                      <a:pt x="127" y="195"/>
                    </a:cubicBezTo>
                    <a:cubicBezTo>
                      <a:pt x="127" y="192"/>
                      <a:pt x="127" y="190"/>
                      <a:pt x="128" y="187"/>
                    </a:cubicBezTo>
                    <a:cubicBezTo>
                      <a:pt x="128" y="182"/>
                      <a:pt x="129" y="182"/>
                      <a:pt x="132" y="180"/>
                    </a:cubicBezTo>
                    <a:cubicBezTo>
                      <a:pt x="133" y="179"/>
                      <a:pt x="134" y="178"/>
                      <a:pt x="135" y="177"/>
                    </a:cubicBezTo>
                    <a:cubicBezTo>
                      <a:pt x="136" y="176"/>
                      <a:pt x="138" y="176"/>
                      <a:pt x="139" y="175"/>
                    </a:cubicBezTo>
                    <a:cubicBezTo>
                      <a:pt x="141" y="173"/>
                      <a:pt x="140" y="170"/>
                      <a:pt x="141" y="168"/>
                    </a:cubicBezTo>
                    <a:cubicBezTo>
                      <a:pt x="142" y="166"/>
                      <a:pt x="141" y="166"/>
                      <a:pt x="143" y="164"/>
                    </a:cubicBezTo>
                    <a:cubicBezTo>
                      <a:pt x="143" y="164"/>
                      <a:pt x="146" y="164"/>
                      <a:pt x="147" y="164"/>
                    </a:cubicBezTo>
                    <a:cubicBezTo>
                      <a:pt x="162" y="165"/>
                      <a:pt x="176" y="164"/>
                      <a:pt x="191" y="165"/>
                    </a:cubicBezTo>
                    <a:cubicBezTo>
                      <a:pt x="197" y="165"/>
                      <a:pt x="205" y="164"/>
                      <a:pt x="211" y="168"/>
                    </a:cubicBezTo>
                    <a:cubicBezTo>
                      <a:pt x="214" y="171"/>
                      <a:pt x="215" y="174"/>
                      <a:pt x="219" y="176"/>
                    </a:cubicBezTo>
                    <a:cubicBezTo>
                      <a:pt x="221" y="178"/>
                      <a:pt x="224" y="178"/>
                      <a:pt x="227" y="178"/>
                    </a:cubicBezTo>
                    <a:cubicBezTo>
                      <a:pt x="227" y="176"/>
                      <a:pt x="227" y="173"/>
                      <a:pt x="227" y="171"/>
                    </a:cubicBezTo>
                    <a:cubicBezTo>
                      <a:pt x="227" y="168"/>
                      <a:pt x="229" y="169"/>
                      <a:pt x="232" y="167"/>
                    </a:cubicBezTo>
                    <a:cubicBezTo>
                      <a:pt x="233" y="167"/>
                      <a:pt x="234" y="165"/>
                      <a:pt x="235" y="165"/>
                    </a:cubicBezTo>
                    <a:cubicBezTo>
                      <a:pt x="236" y="165"/>
                      <a:pt x="236" y="165"/>
                      <a:pt x="236" y="165"/>
                    </a:cubicBezTo>
                    <a:cubicBezTo>
                      <a:pt x="236" y="164"/>
                      <a:pt x="236" y="164"/>
                      <a:pt x="236" y="163"/>
                    </a:cubicBezTo>
                    <a:close/>
                  </a:path>
                </a:pathLst>
              </a:custGeom>
              <a:noFill/>
              <a:ln w="7620" cap="rnd">
                <a:solidFill>
                  <a:srgbClr val="A5A5A5"/>
                </a:solidFill>
                <a:prstDash val="solid"/>
                <a:round/>
                <a:headEnd/>
                <a:tailEnd/>
              </a:ln>
            </p:spPr>
            <p:txBody>
              <a:bodyPr vert="horz" wrap="square" lIns="84406" tIns="42203" rIns="84406" bIns="42203" numCol="1" anchor="t" anchorCtr="0" compatLnSpc="1">
                <a:prstTxWarp prst="textNoShape">
                  <a:avLst/>
                </a:prstTxWarp>
              </a:bodyPr>
              <a:lstStyle/>
              <a:p>
                <a:endParaRPr lang="ja-JP" altLang="en-US" sz="1662" b="1">
                  <a:latin typeface="BIZ UDPゴシック" panose="020B0400000000000000" pitchFamily="50" charset="-128"/>
                  <a:ea typeface="BIZ UDPゴシック" panose="020B0400000000000000" pitchFamily="50" charset="-128"/>
                </a:endParaRPr>
              </a:p>
            </p:txBody>
          </p:sp>
          <p:sp>
            <p:nvSpPr>
              <p:cNvPr id="208" name="Freeform 98">
                <a:extLst>
                  <a:ext uri="{FF2B5EF4-FFF2-40B4-BE49-F238E27FC236}">
                    <a16:creationId xmlns:a16="http://schemas.microsoft.com/office/drawing/2014/main" id="{8D4D228C-F546-4076-8850-6CF4B63D85F6}"/>
                  </a:ext>
                </a:extLst>
              </p:cNvPr>
              <p:cNvSpPr>
                <a:spLocks/>
              </p:cNvSpPr>
              <p:nvPr/>
            </p:nvSpPr>
            <p:spPr bwMode="auto">
              <a:xfrm>
                <a:off x="7261225" y="1346200"/>
                <a:ext cx="712787" cy="904875"/>
              </a:xfrm>
              <a:custGeom>
                <a:avLst/>
                <a:gdLst>
                  <a:gd name="T0" fmla="*/ 185 w 190"/>
                  <a:gd name="T1" fmla="*/ 79 h 241"/>
                  <a:gd name="T2" fmla="*/ 188 w 190"/>
                  <a:gd name="T3" fmla="*/ 72 h 241"/>
                  <a:gd name="T4" fmla="*/ 188 w 190"/>
                  <a:gd name="T5" fmla="*/ 58 h 241"/>
                  <a:gd name="T6" fmla="*/ 183 w 190"/>
                  <a:gd name="T7" fmla="*/ 50 h 241"/>
                  <a:gd name="T8" fmla="*/ 180 w 190"/>
                  <a:gd name="T9" fmla="*/ 38 h 241"/>
                  <a:gd name="T10" fmla="*/ 175 w 190"/>
                  <a:gd name="T11" fmla="*/ 32 h 241"/>
                  <a:gd name="T12" fmla="*/ 165 w 190"/>
                  <a:gd name="T13" fmla="*/ 30 h 241"/>
                  <a:gd name="T14" fmla="*/ 155 w 190"/>
                  <a:gd name="T15" fmla="*/ 20 h 241"/>
                  <a:gd name="T16" fmla="*/ 139 w 190"/>
                  <a:gd name="T17" fmla="*/ 16 h 241"/>
                  <a:gd name="T18" fmla="*/ 130 w 190"/>
                  <a:gd name="T19" fmla="*/ 15 h 241"/>
                  <a:gd name="T20" fmla="*/ 117 w 190"/>
                  <a:gd name="T21" fmla="*/ 12 h 241"/>
                  <a:gd name="T22" fmla="*/ 99 w 190"/>
                  <a:gd name="T23" fmla="*/ 14 h 241"/>
                  <a:gd name="T24" fmla="*/ 91 w 190"/>
                  <a:gd name="T25" fmla="*/ 13 h 241"/>
                  <a:gd name="T26" fmla="*/ 82 w 190"/>
                  <a:gd name="T27" fmla="*/ 14 h 241"/>
                  <a:gd name="T28" fmla="*/ 70 w 190"/>
                  <a:gd name="T29" fmla="*/ 5 h 241"/>
                  <a:gd name="T30" fmla="*/ 59 w 190"/>
                  <a:gd name="T31" fmla="*/ 5 h 241"/>
                  <a:gd name="T32" fmla="*/ 55 w 190"/>
                  <a:gd name="T33" fmla="*/ 6 h 241"/>
                  <a:gd name="T34" fmla="*/ 51 w 190"/>
                  <a:gd name="T35" fmla="*/ 10 h 241"/>
                  <a:gd name="T36" fmla="*/ 33 w 190"/>
                  <a:gd name="T37" fmla="*/ 20 h 241"/>
                  <a:gd name="T38" fmla="*/ 26 w 190"/>
                  <a:gd name="T39" fmla="*/ 30 h 241"/>
                  <a:gd name="T40" fmla="*/ 28 w 190"/>
                  <a:gd name="T41" fmla="*/ 41 h 241"/>
                  <a:gd name="T42" fmla="*/ 36 w 190"/>
                  <a:gd name="T43" fmla="*/ 49 h 241"/>
                  <a:gd name="T44" fmla="*/ 41 w 190"/>
                  <a:gd name="T45" fmla="*/ 62 h 241"/>
                  <a:gd name="T46" fmla="*/ 41 w 190"/>
                  <a:gd name="T47" fmla="*/ 71 h 241"/>
                  <a:gd name="T48" fmla="*/ 41 w 190"/>
                  <a:gd name="T49" fmla="*/ 85 h 241"/>
                  <a:gd name="T50" fmla="*/ 43 w 190"/>
                  <a:gd name="T51" fmla="*/ 97 h 241"/>
                  <a:gd name="T52" fmla="*/ 29 w 190"/>
                  <a:gd name="T53" fmla="*/ 107 h 241"/>
                  <a:gd name="T54" fmla="*/ 15 w 190"/>
                  <a:gd name="T55" fmla="*/ 108 h 241"/>
                  <a:gd name="T56" fmla="*/ 10 w 190"/>
                  <a:gd name="T57" fmla="*/ 110 h 241"/>
                  <a:gd name="T58" fmla="*/ 6 w 190"/>
                  <a:gd name="T59" fmla="*/ 119 h 241"/>
                  <a:gd name="T60" fmla="*/ 11 w 190"/>
                  <a:gd name="T61" fmla="*/ 128 h 241"/>
                  <a:gd name="T62" fmla="*/ 11 w 190"/>
                  <a:gd name="T63" fmla="*/ 151 h 241"/>
                  <a:gd name="T64" fmla="*/ 7 w 190"/>
                  <a:gd name="T65" fmla="*/ 163 h 241"/>
                  <a:gd name="T66" fmla="*/ 3 w 190"/>
                  <a:gd name="T67" fmla="*/ 180 h 241"/>
                  <a:gd name="T68" fmla="*/ 0 w 190"/>
                  <a:gd name="T69" fmla="*/ 185 h 241"/>
                  <a:gd name="T70" fmla="*/ 4 w 190"/>
                  <a:gd name="T71" fmla="*/ 198 h 241"/>
                  <a:gd name="T72" fmla="*/ 3 w 190"/>
                  <a:gd name="T73" fmla="*/ 202 h 241"/>
                  <a:gd name="T74" fmla="*/ 6 w 190"/>
                  <a:gd name="T75" fmla="*/ 212 h 241"/>
                  <a:gd name="T76" fmla="*/ 14 w 190"/>
                  <a:gd name="T77" fmla="*/ 213 h 241"/>
                  <a:gd name="T78" fmla="*/ 34 w 190"/>
                  <a:gd name="T79" fmla="*/ 234 h 241"/>
                  <a:gd name="T80" fmla="*/ 43 w 190"/>
                  <a:gd name="T81" fmla="*/ 228 h 241"/>
                  <a:gd name="T82" fmla="*/ 49 w 190"/>
                  <a:gd name="T83" fmla="*/ 231 h 241"/>
                  <a:gd name="T84" fmla="*/ 65 w 190"/>
                  <a:gd name="T85" fmla="*/ 235 h 241"/>
                  <a:gd name="T86" fmla="*/ 76 w 190"/>
                  <a:gd name="T87" fmla="*/ 229 h 241"/>
                  <a:gd name="T88" fmla="*/ 81 w 190"/>
                  <a:gd name="T89" fmla="*/ 241 h 241"/>
                  <a:gd name="T90" fmla="*/ 91 w 190"/>
                  <a:gd name="T91" fmla="*/ 238 h 241"/>
                  <a:gd name="T92" fmla="*/ 106 w 190"/>
                  <a:gd name="T93" fmla="*/ 234 h 241"/>
                  <a:gd name="T94" fmla="*/ 118 w 190"/>
                  <a:gd name="T95" fmla="*/ 237 h 241"/>
                  <a:gd name="T96" fmla="*/ 130 w 190"/>
                  <a:gd name="T97" fmla="*/ 233 h 241"/>
                  <a:gd name="T98" fmla="*/ 134 w 190"/>
                  <a:gd name="T99" fmla="*/ 211 h 241"/>
                  <a:gd name="T100" fmla="*/ 150 w 190"/>
                  <a:gd name="T101" fmla="*/ 214 h 241"/>
                  <a:gd name="T102" fmla="*/ 168 w 190"/>
                  <a:gd name="T103" fmla="*/ 194 h 241"/>
                  <a:gd name="T104" fmla="*/ 167 w 190"/>
                  <a:gd name="T105" fmla="*/ 171 h 241"/>
                  <a:gd name="T106" fmla="*/ 163 w 190"/>
                  <a:gd name="T107" fmla="*/ 149 h 241"/>
                  <a:gd name="T108" fmla="*/ 168 w 190"/>
                  <a:gd name="T109" fmla="*/ 127 h 241"/>
                  <a:gd name="T110" fmla="*/ 158 w 190"/>
                  <a:gd name="T111" fmla="*/ 119 h 241"/>
                  <a:gd name="T112" fmla="*/ 168 w 190"/>
                  <a:gd name="T113" fmla="*/ 97 h 241"/>
                  <a:gd name="T114" fmla="*/ 174 w 190"/>
                  <a:gd name="T115" fmla="*/ 8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0" h="241">
                    <a:moveTo>
                      <a:pt x="178" y="83"/>
                    </a:moveTo>
                    <a:cubicBezTo>
                      <a:pt x="181" y="81"/>
                      <a:pt x="184" y="82"/>
                      <a:pt x="185" y="79"/>
                    </a:cubicBezTo>
                    <a:cubicBezTo>
                      <a:pt x="185" y="77"/>
                      <a:pt x="184" y="76"/>
                      <a:pt x="185" y="75"/>
                    </a:cubicBezTo>
                    <a:cubicBezTo>
                      <a:pt x="186" y="74"/>
                      <a:pt x="187" y="73"/>
                      <a:pt x="188" y="72"/>
                    </a:cubicBezTo>
                    <a:cubicBezTo>
                      <a:pt x="190" y="70"/>
                      <a:pt x="190" y="67"/>
                      <a:pt x="189" y="65"/>
                    </a:cubicBezTo>
                    <a:cubicBezTo>
                      <a:pt x="189" y="63"/>
                      <a:pt x="190" y="60"/>
                      <a:pt x="188" y="58"/>
                    </a:cubicBezTo>
                    <a:cubicBezTo>
                      <a:pt x="187" y="57"/>
                      <a:pt x="186" y="56"/>
                      <a:pt x="185" y="54"/>
                    </a:cubicBezTo>
                    <a:cubicBezTo>
                      <a:pt x="184" y="53"/>
                      <a:pt x="183" y="52"/>
                      <a:pt x="183" y="50"/>
                    </a:cubicBezTo>
                    <a:cubicBezTo>
                      <a:pt x="183" y="49"/>
                      <a:pt x="184" y="47"/>
                      <a:pt x="184" y="46"/>
                    </a:cubicBezTo>
                    <a:cubicBezTo>
                      <a:pt x="184" y="43"/>
                      <a:pt x="183" y="40"/>
                      <a:pt x="180" y="38"/>
                    </a:cubicBezTo>
                    <a:cubicBezTo>
                      <a:pt x="179" y="37"/>
                      <a:pt x="178" y="38"/>
                      <a:pt x="177" y="36"/>
                    </a:cubicBezTo>
                    <a:cubicBezTo>
                      <a:pt x="176" y="34"/>
                      <a:pt x="177" y="32"/>
                      <a:pt x="175" y="32"/>
                    </a:cubicBezTo>
                    <a:cubicBezTo>
                      <a:pt x="173" y="32"/>
                      <a:pt x="171" y="34"/>
                      <a:pt x="169" y="32"/>
                    </a:cubicBezTo>
                    <a:cubicBezTo>
                      <a:pt x="168" y="30"/>
                      <a:pt x="168" y="31"/>
                      <a:pt x="165" y="30"/>
                    </a:cubicBezTo>
                    <a:cubicBezTo>
                      <a:pt x="165" y="29"/>
                      <a:pt x="165" y="27"/>
                      <a:pt x="165" y="26"/>
                    </a:cubicBezTo>
                    <a:cubicBezTo>
                      <a:pt x="164" y="20"/>
                      <a:pt x="159" y="20"/>
                      <a:pt x="155" y="20"/>
                    </a:cubicBezTo>
                    <a:cubicBezTo>
                      <a:pt x="150" y="20"/>
                      <a:pt x="147" y="17"/>
                      <a:pt x="142" y="16"/>
                    </a:cubicBezTo>
                    <a:cubicBezTo>
                      <a:pt x="141" y="16"/>
                      <a:pt x="140" y="17"/>
                      <a:pt x="139" y="16"/>
                    </a:cubicBezTo>
                    <a:cubicBezTo>
                      <a:pt x="137" y="16"/>
                      <a:pt x="137" y="15"/>
                      <a:pt x="136" y="15"/>
                    </a:cubicBezTo>
                    <a:cubicBezTo>
                      <a:pt x="134" y="15"/>
                      <a:pt x="132" y="15"/>
                      <a:pt x="130" y="15"/>
                    </a:cubicBezTo>
                    <a:cubicBezTo>
                      <a:pt x="128" y="15"/>
                      <a:pt x="126" y="13"/>
                      <a:pt x="124" y="12"/>
                    </a:cubicBezTo>
                    <a:cubicBezTo>
                      <a:pt x="122" y="12"/>
                      <a:pt x="119" y="12"/>
                      <a:pt x="117" y="12"/>
                    </a:cubicBezTo>
                    <a:cubicBezTo>
                      <a:pt x="113" y="11"/>
                      <a:pt x="109" y="12"/>
                      <a:pt x="105" y="14"/>
                    </a:cubicBezTo>
                    <a:cubicBezTo>
                      <a:pt x="103" y="14"/>
                      <a:pt x="100" y="13"/>
                      <a:pt x="99" y="14"/>
                    </a:cubicBezTo>
                    <a:cubicBezTo>
                      <a:pt x="97" y="15"/>
                      <a:pt x="96" y="18"/>
                      <a:pt x="93" y="16"/>
                    </a:cubicBezTo>
                    <a:cubicBezTo>
                      <a:pt x="92" y="15"/>
                      <a:pt x="92" y="14"/>
                      <a:pt x="91" y="13"/>
                    </a:cubicBezTo>
                    <a:cubicBezTo>
                      <a:pt x="90" y="13"/>
                      <a:pt x="89" y="13"/>
                      <a:pt x="88" y="13"/>
                    </a:cubicBezTo>
                    <a:cubicBezTo>
                      <a:pt x="86" y="13"/>
                      <a:pt x="84" y="14"/>
                      <a:pt x="82" y="14"/>
                    </a:cubicBezTo>
                    <a:cubicBezTo>
                      <a:pt x="79" y="14"/>
                      <a:pt x="76" y="13"/>
                      <a:pt x="74" y="11"/>
                    </a:cubicBezTo>
                    <a:cubicBezTo>
                      <a:pt x="73" y="10"/>
                      <a:pt x="71" y="6"/>
                      <a:pt x="70" y="5"/>
                    </a:cubicBezTo>
                    <a:cubicBezTo>
                      <a:pt x="69" y="4"/>
                      <a:pt x="67" y="6"/>
                      <a:pt x="66" y="6"/>
                    </a:cubicBezTo>
                    <a:cubicBezTo>
                      <a:pt x="64" y="6"/>
                      <a:pt x="61" y="6"/>
                      <a:pt x="59" y="5"/>
                    </a:cubicBezTo>
                    <a:cubicBezTo>
                      <a:pt x="59" y="3"/>
                      <a:pt x="62" y="2"/>
                      <a:pt x="60" y="0"/>
                    </a:cubicBezTo>
                    <a:cubicBezTo>
                      <a:pt x="57" y="1"/>
                      <a:pt x="57" y="5"/>
                      <a:pt x="55" y="6"/>
                    </a:cubicBezTo>
                    <a:cubicBezTo>
                      <a:pt x="53" y="7"/>
                      <a:pt x="52" y="6"/>
                      <a:pt x="51" y="7"/>
                    </a:cubicBezTo>
                    <a:cubicBezTo>
                      <a:pt x="51" y="8"/>
                      <a:pt x="51" y="10"/>
                      <a:pt x="51" y="10"/>
                    </a:cubicBezTo>
                    <a:cubicBezTo>
                      <a:pt x="51" y="17"/>
                      <a:pt x="45" y="16"/>
                      <a:pt x="40" y="17"/>
                    </a:cubicBezTo>
                    <a:cubicBezTo>
                      <a:pt x="38" y="17"/>
                      <a:pt x="35" y="19"/>
                      <a:pt x="33" y="20"/>
                    </a:cubicBezTo>
                    <a:cubicBezTo>
                      <a:pt x="31" y="20"/>
                      <a:pt x="26" y="22"/>
                      <a:pt x="26" y="24"/>
                    </a:cubicBezTo>
                    <a:cubicBezTo>
                      <a:pt x="24" y="26"/>
                      <a:pt x="30" y="27"/>
                      <a:pt x="26" y="30"/>
                    </a:cubicBezTo>
                    <a:cubicBezTo>
                      <a:pt x="24" y="31"/>
                      <a:pt x="22" y="31"/>
                      <a:pt x="19" y="31"/>
                    </a:cubicBezTo>
                    <a:cubicBezTo>
                      <a:pt x="18" y="34"/>
                      <a:pt x="26" y="39"/>
                      <a:pt x="28" y="41"/>
                    </a:cubicBezTo>
                    <a:cubicBezTo>
                      <a:pt x="29" y="42"/>
                      <a:pt x="31" y="42"/>
                      <a:pt x="33" y="43"/>
                    </a:cubicBezTo>
                    <a:cubicBezTo>
                      <a:pt x="35" y="45"/>
                      <a:pt x="35" y="46"/>
                      <a:pt x="36" y="49"/>
                    </a:cubicBezTo>
                    <a:cubicBezTo>
                      <a:pt x="36" y="52"/>
                      <a:pt x="38" y="53"/>
                      <a:pt x="38" y="56"/>
                    </a:cubicBezTo>
                    <a:cubicBezTo>
                      <a:pt x="39" y="59"/>
                      <a:pt x="38" y="59"/>
                      <a:pt x="41" y="62"/>
                    </a:cubicBezTo>
                    <a:cubicBezTo>
                      <a:pt x="43" y="64"/>
                      <a:pt x="44" y="65"/>
                      <a:pt x="45" y="68"/>
                    </a:cubicBezTo>
                    <a:cubicBezTo>
                      <a:pt x="46" y="72"/>
                      <a:pt x="42" y="70"/>
                      <a:pt x="41" y="71"/>
                    </a:cubicBezTo>
                    <a:cubicBezTo>
                      <a:pt x="38" y="73"/>
                      <a:pt x="40" y="79"/>
                      <a:pt x="40" y="81"/>
                    </a:cubicBezTo>
                    <a:cubicBezTo>
                      <a:pt x="40" y="83"/>
                      <a:pt x="40" y="84"/>
                      <a:pt x="41" y="85"/>
                    </a:cubicBezTo>
                    <a:cubicBezTo>
                      <a:pt x="41" y="87"/>
                      <a:pt x="43" y="87"/>
                      <a:pt x="43" y="89"/>
                    </a:cubicBezTo>
                    <a:cubicBezTo>
                      <a:pt x="44" y="91"/>
                      <a:pt x="44" y="94"/>
                      <a:pt x="43" y="97"/>
                    </a:cubicBezTo>
                    <a:cubicBezTo>
                      <a:pt x="39" y="97"/>
                      <a:pt x="36" y="99"/>
                      <a:pt x="33" y="102"/>
                    </a:cubicBezTo>
                    <a:cubicBezTo>
                      <a:pt x="31" y="104"/>
                      <a:pt x="31" y="106"/>
                      <a:pt x="29" y="107"/>
                    </a:cubicBezTo>
                    <a:cubicBezTo>
                      <a:pt x="27" y="107"/>
                      <a:pt x="25" y="107"/>
                      <a:pt x="23" y="107"/>
                    </a:cubicBezTo>
                    <a:cubicBezTo>
                      <a:pt x="21" y="107"/>
                      <a:pt x="18" y="107"/>
                      <a:pt x="15" y="108"/>
                    </a:cubicBezTo>
                    <a:cubicBezTo>
                      <a:pt x="14" y="108"/>
                      <a:pt x="13" y="108"/>
                      <a:pt x="12" y="109"/>
                    </a:cubicBezTo>
                    <a:cubicBezTo>
                      <a:pt x="11" y="109"/>
                      <a:pt x="11" y="109"/>
                      <a:pt x="10" y="110"/>
                    </a:cubicBezTo>
                    <a:cubicBezTo>
                      <a:pt x="8" y="110"/>
                      <a:pt x="6" y="111"/>
                      <a:pt x="5" y="112"/>
                    </a:cubicBezTo>
                    <a:cubicBezTo>
                      <a:pt x="6" y="114"/>
                      <a:pt x="6" y="116"/>
                      <a:pt x="6" y="119"/>
                    </a:cubicBezTo>
                    <a:cubicBezTo>
                      <a:pt x="6" y="120"/>
                      <a:pt x="6" y="122"/>
                      <a:pt x="6" y="124"/>
                    </a:cubicBezTo>
                    <a:cubicBezTo>
                      <a:pt x="7" y="127"/>
                      <a:pt x="10" y="126"/>
                      <a:pt x="11" y="128"/>
                    </a:cubicBezTo>
                    <a:cubicBezTo>
                      <a:pt x="14" y="131"/>
                      <a:pt x="13" y="136"/>
                      <a:pt x="13" y="139"/>
                    </a:cubicBezTo>
                    <a:cubicBezTo>
                      <a:pt x="13" y="144"/>
                      <a:pt x="13" y="148"/>
                      <a:pt x="11" y="151"/>
                    </a:cubicBezTo>
                    <a:cubicBezTo>
                      <a:pt x="10" y="153"/>
                      <a:pt x="9" y="155"/>
                      <a:pt x="8" y="157"/>
                    </a:cubicBezTo>
                    <a:cubicBezTo>
                      <a:pt x="7" y="159"/>
                      <a:pt x="8" y="161"/>
                      <a:pt x="7" y="163"/>
                    </a:cubicBezTo>
                    <a:cubicBezTo>
                      <a:pt x="5" y="167"/>
                      <a:pt x="2" y="169"/>
                      <a:pt x="1" y="174"/>
                    </a:cubicBezTo>
                    <a:cubicBezTo>
                      <a:pt x="1" y="176"/>
                      <a:pt x="4" y="178"/>
                      <a:pt x="3" y="180"/>
                    </a:cubicBezTo>
                    <a:cubicBezTo>
                      <a:pt x="2" y="180"/>
                      <a:pt x="1" y="180"/>
                      <a:pt x="0" y="180"/>
                    </a:cubicBezTo>
                    <a:cubicBezTo>
                      <a:pt x="0" y="181"/>
                      <a:pt x="0" y="183"/>
                      <a:pt x="0" y="185"/>
                    </a:cubicBezTo>
                    <a:cubicBezTo>
                      <a:pt x="0" y="187"/>
                      <a:pt x="1" y="189"/>
                      <a:pt x="1" y="191"/>
                    </a:cubicBezTo>
                    <a:cubicBezTo>
                      <a:pt x="2" y="194"/>
                      <a:pt x="2" y="196"/>
                      <a:pt x="4" y="198"/>
                    </a:cubicBezTo>
                    <a:cubicBezTo>
                      <a:pt x="6" y="199"/>
                      <a:pt x="8" y="200"/>
                      <a:pt x="8" y="203"/>
                    </a:cubicBezTo>
                    <a:cubicBezTo>
                      <a:pt x="6" y="203"/>
                      <a:pt x="5" y="202"/>
                      <a:pt x="3" y="202"/>
                    </a:cubicBezTo>
                    <a:cubicBezTo>
                      <a:pt x="1" y="205"/>
                      <a:pt x="6" y="207"/>
                      <a:pt x="6" y="210"/>
                    </a:cubicBezTo>
                    <a:cubicBezTo>
                      <a:pt x="6" y="211"/>
                      <a:pt x="6" y="211"/>
                      <a:pt x="6" y="212"/>
                    </a:cubicBezTo>
                    <a:cubicBezTo>
                      <a:pt x="9" y="212"/>
                      <a:pt x="8" y="216"/>
                      <a:pt x="9" y="216"/>
                    </a:cubicBezTo>
                    <a:cubicBezTo>
                      <a:pt x="12" y="218"/>
                      <a:pt x="12" y="214"/>
                      <a:pt x="14" y="213"/>
                    </a:cubicBezTo>
                    <a:cubicBezTo>
                      <a:pt x="18" y="213"/>
                      <a:pt x="18" y="217"/>
                      <a:pt x="19" y="219"/>
                    </a:cubicBezTo>
                    <a:cubicBezTo>
                      <a:pt x="23" y="225"/>
                      <a:pt x="34" y="226"/>
                      <a:pt x="34" y="234"/>
                    </a:cubicBezTo>
                    <a:cubicBezTo>
                      <a:pt x="36" y="232"/>
                      <a:pt x="37" y="231"/>
                      <a:pt x="39" y="230"/>
                    </a:cubicBezTo>
                    <a:cubicBezTo>
                      <a:pt x="41" y="229"/>
                      <a:pt x="42" y="229"/>
                      <a:pt x="43" y="228"/>
                    </a:cubicBezTo>
                    <a:cubicBezTo>
                      <a:pt x="44" y="227"/>
                      <a:pt x="43" y="225"/>
                      <a:pt x="45" y="225"/>
                    </a:cubicBezTo>
                    <a:cubicBezTo>
                      <a:pt x="48" y="224"/>
                      <a:pt x="47" y="230"/>
                      <a:pt x="49" y="231"/>
                    </a:cubicBezTo>
                    <a:cubicBezTo>
                      <a:pt x="51" y="233"/>
                      <a:pt x="56" y="235"/>
                      <a:pt x="55" y="230"/>
                    </a:cubicBezTo>
                    <a:cubicBezTo>
                      <a:pt x="55" y="230"/>
                      <a:pt x="64" y="235"/>
                      <a:pt x="65" y="235"/>
                    </a:cubicBezTo>
                    <a:cubicBezTo>
                      <a:pt x="68" y="236"/>
                      <a:pt x="71" y="237"/>
                      <a:pt x="73" y="234"/>
                    </a:cubicBezTo>
                    <a:cubicBezTo>
                      <a:pt x="74" y="232"/>
                      <a:pt x="73" y="230"/>
                      <a:pt x="76" y="229"/>
                    </a:cubicBezTo>
                    <a:cubicBezTo>
                      <a:pt x="77" y="229"/>
                      <a:pt x="80" y="229"/>
                      <a:pt x="81" y="229"/>
                    </a:cubicBezTo>
                    <a:cubicBezTo>
                      <a:pt x="82" y="233"/>
                      <a:pt x="81" y="237"/>
                      <a:pt x="81" y="241"/>
                    </a:cubicBezTo>
                    <a:cubicBezTo>
                      <a:pt x="84" y="241"/>
                      <a:pt x="86" y="241"/>
                      <a:pt x="89" y="240"/>
                    </a:cubicBezTo>
                    <a:cubicBezTo>
                      <a:pt x="90" y="240"/>
                      <a:pt x="90" y="238"/>
                      <a:pt x="91" y="238"/>
                    </a:cubicBezTo>
                    <a:cubicBezTo>
                      <a:pt x="92" y="237"/>
                      <a:pt x="94" y="238"/>
                      <a:pt x="95" y="238"/>
                    </a:cubicBezTo>
                    <a:cubicBezTo>
                      <a:pt x="100" y="236"/>
                      <a:pt x="101" y="229"/>
                      <a:pt x="106" y="234"/>
                    </a:cubicBezTo>
                    <a:cubicBezTo>
                      <a:pt x="108" y="236"/>
                      <a:pt x="107" y="237"/>
                      <a:pt x="111" y="238"/>
                    </a:cubicBezTo>
                    <a:cubicBezTo>
                      <a:pt x="113" y="238"/>
                      <a:pt x="115" y="237"/>
                      <a:pt x="118" y="237"/>
                    </a:cubicBezTo>
                    <a:cubicBezTo>
                      <a:pt x="121" y="236"/>
                      <a:pt x="123" y="235"/>
                      <a:pt x="126" y="235"/>
                    </a:cubicBezTo>
                    <a:cubicBezTo>
                      <a:pt x="126" y="234"/>
                      <a:pt x="127" y="234"/>
                      <a:pt x="130" y="233"/>
                    </a:cubicBezTo>
                    <a:cubicBezTo>
                      <a:pt x="137" y="229"/>
                      <a:pt x="126" y="219"/>
                      <a:pt x="128" y="213"/>
                    </a:cubicBezTo>
                    <a:cubicBezTo>
                      <a:pt x="129" y="211"/>
                      <a:pt x="132" y="212"/>
                      <a:pt x="134" y="211"/>
                    </a:cubicBezTo>
                    <a:cubicBezTo>
                      <a:pt x="137" y="211"/>
                      <a:pt x="137" y="208"/>
                      <a:pt x="140" y="208"/>
                    </a:cubicBezTo>
                    <a:cubicBezTo>
                      <a:pt x="144" y="207"/>
                      <a:pt x="147" y="212"/>
                      <a:pt x="150" y="214"/>
                    </a:cubicBezTo>
                    <a:cubicBezTo>
                      <a:pt x="159" y="223"/>
                      <a:pt x="158" y="207"/>
                      <a:pt x="161" y="202"/>
                    </a:cubicBezTo>
                    <a:cubicBezTo>
                      <a:pt x="164" y="198"/>
                      <a:pt x="168" y="200"/>
                      <a:pt x="168" y="194"/>
                    </a:cubicBezTo>
                    <a:cubicBezTo>
                      <a:pt x="168" y="189"/>
                      <a:pt x="168" y="185"/>
                      <a:pt x="166" y="181"/>
                    </a:cubicBezTo>
                    <a:cubicBezTo>
                      <a:pt x="165" y="176"/>
                      <a:pt x="164" y="174"/>
                      <a:pt x="167" y="171"/>
                    </a:cubicBezTo>
                    <a:cubicBezTo>
                      <a:pt x="170" y="168"/>
                      <a:pt x="166" y="166"/>
                      <a:pt x="164" y="164"/>
                    </a:cubicBezTo>
                    <a:cubicBezTo>
                      <a:pt x="162" y="160"/>
                      <a:pt x="166" y="153"/>
                      <a:pt x="163" y="149"/>
                    </a:cubicBezTo>
                    <a:cubicBezTo>
                      <a:pt x="162" y="147"/>
                      <a:pt x="163" y="140"/>
                      <a:pt x="163" y="137"/>
                    </a:cubicBezTo>
                    <a:cubicBezTo>
                      <a:pt x="163" y="133"/>
                      <a:pt x="166" y="130"/>
                      <a:pt x="168" y="127"/>
                    </a:cubicBezTo>
                    <a:cubicBezTo>
                      <a:pt x="166" y="124"/>
                      <a:pt x="164" y="123"/>
                      <a:pt x="161" y="125"/>
                    </a:cubicBezTo>
                    <a:cubicBezTo>
                      <a:pt x="156" y="128"/>
                      <a:pt x="157" y="121"/>
                      <a:pt x="158" y="119"/>
                    </a:cubicBezTo>
                    <a:cubicBezTo>
                      <a:pt x="159" y="116"/>
                      <a:pt x="162" y="113"/>
                      <a:pt x="164" y="110"/>
                    </a:cubicBezTo>
                    <a:cubicBezTo>
                      <a:pt x="166" y="107"/>
                      <a:pt x="167" y="101"/>
                      <a:pt x="168" y="97"/>
                    </a:cubicBezTo>
                    <a:cubicBezTo>
                      <a:pt x="168" y="93"/>
                      <a:pt x="165" y="92"/>
                      <a:pt x="170" y="90"/>
                    </a:cubicBezTo>
                    <a:cubicBezTo>
                      <a:pt x="172" y="89"/>
                      <a:pt x="172" y="87"/>
                      <a:pt x="174" y="88"/>
                    </a:cubicBezTo>
                    <a:cubicBezTo>
                      <a:pt x="174" y="86"/>
                      <a:pt x="175" y="84"/>
                      <a:pt x="178" y="83"/>
                    </a:cubicBezTo>
                    <a:close/>
                  </a:path>
                </a:pathLst>
              </a:custGeom>
              <a:pattFill prst="ltVert">
                <a:fgClr>
                  <a:schemeClr val="accent1"/>
                </a:fgClr>
                <a:bgClr>
                  <a:schemeClr val="bg1"/>
                </a:bgClr>
              </a:pattFill>
              <a:ln w="7620" cap="rnd">
                <a:solidFill>
                  <a:srgbClr val="A5A5A5"/>
                </a:solidFill>
                <a:prstDash val="solid"/>
                <a:round/>
                <a:headEnd/>
                <a:tailEnd/>
              </a:ln>
            </p:spPr>
            <p:txBody>
              <a:bodyPr vert="horz" wrap="square" lIns="84406" tIns="42203" rIns="84406" bIns="42203" numCol="1" anchor="t" anchorCtr="0" compatLnSpc="1">
                <a:prstTxWarp prst="textNoShape">
                  <a:avLst/>
                </a:prstTxWarp>
              </a:bodyPr>
              <a:lstStyle/>
              <a:p>
                <a:endParaRPr lang="ja-JP" altLang="en-US" sz="1662" b="1">
                  <a:latin typeface="BIZ UDPゴシック" panose="020B0400000000000000" pitchFamily="50" charset="-128"/>
                  <a:ea typeface="BIZ UDPゴシック" panose="020B0400000000000000" pitchFamily="50" charset="-128"/>
                </a:endParaRPr>
              </a:p>
            </p:txBody>
          </p:sp>
          <p:sp>
            <p:nvSpPr>
              <p:cNvPr id="209" name="Freeform 99">
                <a:extLst>
                  <a:ext uri="{FF2B5EF4-FFF2-40B4-BE49-F238E27FC236}">
                    <a16:creationId xmlns:a16="http://schemas.microsoft.com/office/drawing/2014/main" id="{217C314B-19AA-4183-B1C1-CC7967681261}"/>
                  </a:ext>
                </a:extLst>
              </p:cNvPr>
              <p:cNvSpPr>
                <a:spLocks/>
              </p:cNvSpPr>
              <p:nvPr/>
            </p:nvSpPr>
            <p:spPr bwMode="auto">
              <a:xfrm>
                <a:off x="6724650" y="192088"/>
                <a:ext cx="1609725" cy="1604963"/>
              </a:xfrm>
              <a:custGeom>
                <a:avLst/>
                <a:gdLst>
                  <a:gd name="T0" fmla="*/ 408 w 429"/>
                  <a:gd name="T1" fmla="*/ 282 h 428"/>
                  <a:gd name="T2" fmla="*/ 395 w 429"/>
                  <a:gd name="T3" fmla="*/ 252 h 428"/>
                  <a:gd name="T4" fmla="*/ 372 w 429"/>
                  <a:gd name="T5" fmla="*/ 233 h 428"/>
                  <a:gd name="T6" fmla="*/ 344 w 429"/>
                  <a:gd name="T7" fmla="*/ 206 h 428"/>
                  <a:gd name="T8" fmla="*/ 334 w 429"/>
                  <a:gd name="T9" fmla="*/ 182 h 428"/>
                  <a:gd name="T10" fmla="*/ 318 w 429"/>
                  <a:gd name="T11" fmla="*/ 165 h 428"/>
                  <a:gd name="T12" fmla="*/ 310 w 429"/>
                  <a:gd name="T13" fmla="*/ 146 h 428"/>
                  <a:gd name="T14" fmla="*/ 296 w 429"/>
                  <a:gd name="T15" fmla="*/ 124 h 428"/>
                  <a:gd name="T16" fmla="*/ 262 w 429"/>
                  <a:gd name="T17" fmla="*/ 133 h 428"/>
                  <a:gd name="T18" fmla="*/ 249 w 429"/>
                  <a:gd name="T19" fmla="*/ 102 h 428"/>
                  <a:gd name="T20" fmla="*/ 251 w 429"/>
                  <a:gd name="T21" fmla="*/ 63 h 428"/>
                  <a:gd name="T22" fmla="*/ 220 w 429"/>
                  <a:gd name="T23" fmla="*/ 32 h 428"/>
                  <a:gd name="T24" fmla="*/ 214 w 429"/>
                  <a:gd name="T25" fmla="*/ 0 h 428"/>
                  <a:gd name="T26" fmla="*/ 187 w 429"/>
                  <a:gd name="T27" fmla="*/ 59 h 428"/>
                  <a:gd name="T28" fmla="*/ 169 w 429"/>
                  <a:gd name="T29" fmla="*/ 97 h 428"/>
                  <a:gd name="T30" fmla="*/ 119 w 429"/>
                  <a:gd name="T31" fmla="*/ 131 h 428"/>
                  <a:gd name="T32" fmla="*/ 104 w 429"/>
                  <a:gd name="T33" fmla="*/ 179 h 428"/>
                  <a:gd name="T34" fmla="*/ 103 w 429"/>
                  <a:gd name="T35" fmla="*/ 208 h 428"/>
                  <a:gd name="T36" fmla="*/ 77 w 429"/>
                  <a:gd name="T37" fmla="*/ 268 h 428"/>
                  <a:gd name="T38" fmla="*/ 31 w 429"/>
                  <a:gd name="T39" fmla="*/ 287 h 428"/>
                  <a:gd name="T40" fmla="*/ 14 w 429"/>
                  <a:gd name="T41" fmla="*/ 314 h 428"/>
                  <a:gd name="T42" fmla="*/ 2 w 429"/>
                  <a:gd name="T43" fmla="*/ 341 h 428"/>
                  <a:gd name="T44" fmla="*/ 31 w 429"/>
                  <a:gd name="T45" fmla="*/ 361 h 428"/>
                  <a:gd name="T46" fmla="*/ 58 w 429"/>
                  <a:gd name="T47" fmla="*/ 377 h 428"/>
                  <a:gd name="T48" fmla="*/ 90 w 429"/>
                  <a:gd name="T49" fmla="*/ 377 h 428"/>
                  <a:gd name="T50" fmla="*/ 112 w 429"/>
                  <a:gd name="T51" fmla="*/ 389 h 428"/>
                  <a:gd name="T52" fmla="*/ 123 w 429"/>
                  <a:gd name="T53" fmla="*/ 420 h 428"/>
                  <a:gd name="T54" fmla="*/ 137 w 429"/>
                  <a:gd name="T55" fmla="*/ 419 h 428"/>
                  <a:gd name="T56" fmla="*/ 155 w 429"/>
                  <a:gd name="T57" fmla="*/ 417 h 428"/>
                  <a:gd name="T58" fmla="*/ 176 w 429"/>
                  <a:gd name="T59" fmla="*/ 410 h 428"/>
                  <a:gd name="T60" fmla="*/ 183 w 429"/>
                  <a:gd name="T61" fmla="*/ 389 h 428"/>
                  <a:gd name="T62" fmla="*/ 181 w 429"/>
                  <a:gd name="T63" fmla="*/ 364 h 428"/>
                  <a:gd name="T64" fmla="*/ 162 w 429"/>
                  <a:gd name="T65" fmla="*/ 339 h 428"/>
                  <a:gd name="T66" fmla="*/ 183 w 429"/>
                  <a:gd name="T67" fmla="*/ 325 h 428"/>
                  <a:gd name="T68" fmla="*/ 203 w 429"/>
                  <a:gd name="T69" fmla="*/ 308 h 428"/>
                  <a:gd name="T70" fmla="*/ 217 w 429"/>
                  <a:gd name="T71" fmla="*/ 319 h 428"/>
                  <a:gd name="T72" fmla="*/ 236 w 429"/>
                  <a:gd name="T73" fmla="*/ 324 h 428"/>
                  <a:gd name="T74" fmla="*/ 267 w 429"/>
                  <a:gd name="T75" fmla="*/ 320 h 428"/>
                  <a:gd name="T76" fmla="*/ 285 w 429"/>
                  <a:gd name="T77" fmla="*/ 324 h 428"/>
                  <a:gd name="T78" fmla="*/ 312 w 429"/>
                  <a:gd name="T79" fmla="*/ 340 h 428"/>
                  <a:gd name="T80" fmla="*/ 327 w 429"/>
                  <a:gd name="T81" fmla="*/ 354 h 428"/>
                  <a:gd name="T82" fmla="*/ 332 w 429"/>
                  <a:gd name="T83" fmla="*/ 373 h 428"/>
                  <a:gd name="T84" fmla="*/ 321 w 429"/>
                  <a:gd name="T85" fmla="*/ 391 h 428"/>
                  <a:gd name="T86" fmla="*/ 331 w 429"/>
                  <a:gd name="T87" fmla="*/ 402 h 428"/>
                  <a:gd name="T88" fmla="*/ 365 w 429"/>
                  <a:gd name="T89" fmla="*/ 417 h 428"/>
                  <a:gd name="T90" fmla="*/ 393 w 429"/>
                  <a:gd name="T91" fmla="*/ 383 h 428"/>
                  <a:gd name="T92" fmla="*/ 414 w 429"/>
                  <a:gd name="T93" fmla="*/ 348 h 428"/>
                  <a:gd name="T94" fmla="*/ 426 w 429"/>
                  <a:gd name="T95" fmla="*/ 30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9" h="428">
                    <a:moveTo>
                      <a:pt x="426" y="307"/>
                    </a:moveTo>
                    <a:cubicBezTo>
                      <a:pt x="425" y="305"/>
                      <a:pt x="420" y="302"/>
                      <a:pt x="418" y="301"/>
                    </a:cubicBezTo>
                    <a:cubicBezTo>
                      <a:pt x="415" y="301"/>
                      <a:pt x="415" y="294"/>
                      <a:pt x="415" y="292"/>
                    </a:cubicBezTo>
                    <a:cubicBezTo>
                      <a:pt x="414" y="287"/>
                      <a:pt x="411" y="285"/>
                      <a:pt x="408" y="282"/>
                    </a:cubicBezTo>
                    <a:cubicBezTo>
                      <a:pt x="407" y="280"/>
                      <a:pt x="407" y="278"/>
                      <a:pt x="404" y="277"/>
                    </a:cubicBezTo>
                    <a:cubicBezTo>
                      <a:pt x="402" y="276"/>
                      <a:pt x="402" y="275"/>
                      <a:pt x="402" y="273"/>
                    </a:cubicBezTo>
                    <a:cubicBezTo>
                      <a:pt x="400" y="270"/>
                      <a:pt x="396" y="270"/>
                      <a:pt x="397" y="265"/>
                    </a:cubicBezTo>
                    <a:cubicBezTo>
                      <a:pt x="398" y="262"/>
                      <a:pt x="396" y="255"/>
                      <a:pt x="395" y="252"/>
                    </a:cubicBezTo>
                    <a:cubicBezTo>
                      <a:pt x="395" y="249"/>
                      <a:pt x="393" y="245"/>
                      <a:pt x="391" y="243"/>
                    </a:cubicBezTo>
                    <a:cubicBezTo>
                      <a:pt x="390" y="241"/>
                      <a:pt x="387" y="242"/>
                      <a:pt x="386" y="239"/>
                    </a:cubicBezTo>
                    <a:cubicBezTo>
                      <a:pt x="385" y="237"/>
                      <a:pt x="385" y="236"/>
                      <a:pt x="383" y="234"/>
                    </a:cubicBezTo>
                    <a:cubicBezTo>
                      <a:pt x="380" y="232"/>
                      <a:pt x="376" y="235"/>
                      <a:pt x="372" y="233"/>
                    </a:cubicBezTo>
                    <a:cubicBezTo>
                      <a:pt x="367" y="230"/>
                      <a:pt x="366" y="231"/>
                      <a:pt x="361" y="231"/>
                    </a:cubicBezTo>
                    <a:cubicBezTo>
                      <a:pt x="357" y="231"/>
                      <a:pt x="355" y="227"/>
                      <a:pt x="354" y="224"/>
                    </a:cubicBezTo>
                    <a:cubicBezTo>
                      <a:pt x="353" y="220"/>
                      <a:pt x="354" y="216"/>
                      <a:pt x="352" y="213"/>
                    </a:cubicBezTo>
                    <a:cubicBezTo>
                      <a:pt x="350" y="210"/>
                      <a:pt x="347" y="206"/>
                      <a:pt x="344" y="206"/>
                    </a:cubicBezTo>
                    <a:cubicBezTo>
                      <a:pt x="340" y="204"/>
                      <a:pt x="342" y="201"/>
                      <a:pt x="340" y="198"/>
                    </a:cubicBezTo>
                    <a:cubicBezTo>
                      <a:pt x="340" y="196"/>
                      <a:pt x="337" y="196"/>
                      <a:pt x="337" y="194"/>
                    </a:cubicBezTo>
                    <a:cubicBezTo>
                      <a:pt x="336" y="192"/>
                      <a:pt x="336" y="191"/>
                      <a:pt x="335" y="189"/>
                    </a:cubicBezTo>
                    <a:cubicBezTo>
                      <a:pt x="334" y="186"/>
                      <a:pt x="335" y="184"/>
                      <a:pt x="334" y="182"/>
                    </a:cubicBezTo>
                    <a:cubicBezTo>
                      <a:pt x="333" y="180"/>
                      <a:pt x="331" y="179"/>
                      <a:pt x="330" y="178"/>
                    </a:cubicBezTo>
                    <a:cubicBezTo>
                      <a:pt x="328" y="175"/>
                      <a:pt x="328" y="171"/>
                      <a:pt x="325" y="168"/>
                    </a:cubicBezTo>
                    <a:cubicBezTo>
                      <a:pt x="324" y="167"/>
                      <a:pt x="323" y="166"/>
                      <a:pt x="322" y="165"/>
                    </a:cubicBezTo>
                    <a:cubicBezTo>
                      <a:pt x="320" y="164"/>
                      <a:pt x="320" y="165"/>
                      <a:pt x="318" y="165"/>
                    </a:cubicBezTo>
                    <a:cubicBezTo>
                      <a:pt x="317" y="165"/>
                      <a:pt x="315" y="161"/>
                      <a:pt x="314" y="160"/>
                    </a:cubicBezTo>
                    <a:cubicBezTo>
                      <a:pt x="314" y="159"/>
                      <a:pt x="316" y="154"/>
                      <a:pt x="316" y="153"/>
                    </a:cubicBezTo>
                    <a:cubicBezTo>
                      <a:pt x="315" y="152"/>
                      <a:pt x="315" y="150"/>
                      <a:pt x="314" y="148"/>
                    </a:cubicBezTo>
                    <a:cubicBezTo>
                      <a:pt x="313" y="146"/>
                      <a:pt x="311" y="148"/>
                      <a:pt x="310" y="146"/>
                    </a:cubicBezTo>
                    <a:cubicBezTo>
                      <a:pt x="310" y="146"/>
                      <a:pt x="311" y="142"/>
                      <a:pt x="311" y="142"/>
                    </a:cubicBezTo>
                    <a:cubicBezTo>
                      <a:pt x="312" y="137"/>
                      <a:pt x="310" y="137"/>
                      <a:pt x="307" y="134"/>
                    </a:cubicBezTo>
                    <a:cubicBezTo>
                      <a:pt x="306" y="132"/>
                      <a:pt x="304" y="128"/>
                      <a:pt x="302" y="127"/>
                    </a:cubicBezTo>
                    <a:cubicBezTo>
                      <a:pt x="299" y="126"/>
                      <a:pt x="298" y="126"/>
                      <a:pt x="296" y="124"/>
                    </a:cubicBezTo>
                    <a:cubicBezTo>
                      <a:pt x="296" y="122"/>
                      <a:pt x="295" y="121"/>
                      <a:pt x="293" y="120"/>
                    </a:cubicBezTo>
                    <a:cubicBezTo>
                      <a:pt x="289" y="118"/>
                      <a:pt x="286" y="117"/>
                      <a:pt x="283" y="121"/>
                    </a:cubicBezTo>
                    <a:cubicBezTo>
                      <a:pt x="280" y="124"/>
                      <a:pt x="275" y="124"/>
                      <a:pt x="272" y="127"/>
                    </a:cubicBezTo>
                    <a:cubicBezTo>
                      <a:pt x="270" y="129"/>
                      <a:pt x="266" y="133"/>
                      <a:pt x="262" y="133"/>
                    </a:cubicBezTo>
                    <a:cubicBezTo>
                      <a:pt x="262" y="131"/>
                      <a:pt x="261" y="125"/>
                      <a:pt x="260" y="122"/>
                    </a:cubicBezTo>
                    <a:cubicBezTo>
                      <a:pt x="259" y="119"/>
                      <a:pt x="256" y="118"/>
                      <a:pt x="253" y="116"/>
                    </a:cubicBezTo>
                    <a:cubicBezTo>
                      <a:pt x="250" y="113"/>
                      <a:pt x="252" y="111"/>
                      <a:pt x="254" y="108"/>
                    </a:cubicBezTo>
                    <a:cubicBezTo>
                      <a:pt x="255" y="104"/>
                      <a:pt x="251" y="103"/>
                      <a:pt x="249" y="102"/>
                    </a:cubicBezTo>
                    <a:cubicBezTo>
                      <a:pt x="243" y="97"/>
                      <a:pt x="254" y="86"/>
                      <a:pt x="258" y="85"/>
                    </a:cubicBezTo>
                    <a:cubicBezTo>
                      <a:pt x="261" y="84"/>
                      <a:pt x="264" y="79"/>
                      <a:pt x="259" y="81"/>
                    </a:cubicBezTo>
                    <a:cubicBezTo>
                      <a:pt x="257" y="82"/>
                      <a:pt x="253" y="81"/>
                      <a:pt x="252" y="81"/>
                    </a:cubicBezTo>
                    <a:cubicBezTo>
                      <a:pt x="244" y="78"/>
                      <a:pt x="255" y="64"/>
                      <a:pt x="251" y="63"/>
                    </a:cubicBezTo>
                    <a:cubicBezTo>
                      <a:pt x="248" y="63"/>
                      <a:pt x="252" y="50"/>
                      <a:pt x="247" y="49"/>
                    </a:cubicBezTo>
                    <a:cubicBezTo>
                      <a:pt x="242" y="48"/>
                      <a:pt x="240" y="49"/>
                      <a:pt x="236" y="46"/>
                    </a:cubicBezTo>
                    <a:cubicBezTo>
                      <a:pt x="232" y="44"/>
                      <a:pt x="230" y="41"/>
                      <a:pt x="226" y="39"/>
                    </a:cubicBezTo>
                    <a:cubicBezTo>
                      <a:pt x="223" y="37"/>
                      <a:pt x="220" y="37"/>
                      <a:pt x="220" y="32"/>
                    </a:cubicBezTo>
                    <a:cubicBezTo>
                      <a:pt x="221" y="28"/>
                      <a:pt x="219" y="24"/>
                      <a:pt x="222" y="21"/>
                    </a:cubicBezTo>
                    <a:cubicBezTo>
                      <a:pt x="225" y="17"/>
                      <a:pt x="224" y="16"/>
                      <a:pt x="223" y="11"/>
                    </a:cubicBezTo>
                    <a:cubicBezTo>
                      <a:pt x="223" y="8"/>
                      <a:pt x="221" y="4"/>
                      <a:pt x="218" y="4"/>
                    </a:cubicBezTo>
                    <a:cubicBezTo>
                      <a:pt x="216" y="3"/>
                      <a:pt x="215" y="1"/>
                      <a:pt x="214" y="0"/>
                    </a:cubicBezTo>
                    <a:cubicBezTo>
                      <a:pt x="212" y="6"/>
                      <a:pt x="212" y="13"/>
                      <a:pt x="208" y="19"/>
                    </a:cubicBezTo>
                    <a:cubicBezTo>
                      <a:pt x="205" y="23"/>
                      <a:pt x="203" y="27"/>
                      <a:pt x="200" y="31"/>
                    </a:cubicBezTo>
                    <a:cubicBezTo>
                      <a:pt x="198" y="36"/>
                      <a:pt x="194" y="40"/>
                      <a:pt x="192" y="45"/>
                    </a:cubicBezTo>
                    <a:cubicBezTo>
                      <a:pt x="189" y="49"/>
                      <a:pt x="188" y="54"/>
                      <a:pt x="187" y="59"/>
                    </a:cubicBezTo>
                    <a:cubicBezTo>
                      <a:pt x="186" y="62"/>
                      <a:pt x="186" y="65"/>
                      <a:pt x="185" y="67"/>
                    </a:cubicBezTo>
                    <a:cubicBezTo>
                      <a:pt x="182" y="72"/>
                      <a:pt x="179" y="75"/>
                      <a:pt x="177" y="80"/>
                    </a:cubicBezTo>
                    <a:cubicBezTo>
                      <a:pt x="176" y="83"/>
                      <a:pt x="176" y="86"/>
                      <a:pt x="174" y="89"/>
                    </a:cubicBezTo>
                    <a:cubicBezTo>
                      <a:pt x="173" y="91"/>
                      <a:pt x="170" y="94"/>
                      <a:pt x="169" y="97"/>
                    </a:cubicBezTo>
                    <a:cubicBezTo>
                      <a:pt x="167" y="102"/>
                      <a:pt x="165" y="106"/>
                      <a:pt x="160" y="109"/>
                    </a:cubicBezTo>
                    <a:cubicBezTo>
                      <a:pt x="156" y="111"/>
                      <a:pt x="153" y="113"/>
                      <a:pt x="150" y="115"/>
                    </a:cubicBezTo>
                    <a:cubicBezTo>
                      <a:pt x="147" y="117"/>
                      <a:pt x="145" y="118"/>
                      <a:pt x="141" y="119"/>
                    </a:cubicBezTo>
                    <a:cubicBezTo>
                      <a:pt x="134" y="123"/>
                      <a:pt x="125" y="125"/>
                      <a:pt x="119" y="131"/>
                    </a:cubicBezTo>
                    <a:cubicBezTo>
                      <a:pt x="114" y="138"/>
                      <a:pt x="110" y="148"/>
                      <a:pt x="108" y="156"/>
                    </a:cubicBezTo>
                    <a:cubicBezTo>
                      <a:pt x="108" y="158"/>
                      <a:pt x="108" y="160"/>
                      <a:pt x="107" y="162"/>
                    </a:cubicBezTo>
                    <a:cubicBezTo>
                      <a:pt x="107" y="164"/>
                      <a:pt x="106" y="166"/>
                      <a:pt x="105" y="168"/>
                    </a:cubicBezTo>
                    <a:cubicBezTo>
                      <a:pt x="104" y="172"/>
                      <a:pt x="103" y="175"/>
                      <a:pt x="104" y="179"/>
                    </a:cubicBezTo>
                    <a:cubicBezTo>
                      <a:pt x="105" y="183"/>
                      <a:pt x="105" y="187"/>
                      <a:pt x="106" y="191"/>
                    </a:cubicBezTo>
                    <a:cubicBezTo>
                      <a:pt x="106" y="193"/>
                      <a:pt x="106" y="195"/>
                      <a:pt x="106" y="197"/>
                    </a:cubicBezTo>
                    <a:cubicBezTo>
                      <a:pt x="106" y="199"/>
                      <a:pt x="105" y="201"/>
                      <a:pt x="105" y="202"/>
                    </a:cubicBezTo>
                    <a:cubicBezTo>
                      <a:pt x="105" y="205"/>
                      <a:pt x="104" y="206"/>
                      <a:pt x="103" y="208"/>
                    </a:cubicBezTo>
                    <a:cubicBezTo>
                      <a:pt x="101" y="212"/>
                      <a:pt x="98" y="215"/>
                      <a:pt x="96" y="218"/>
                    </a:cubicBezTo>
                    <a:cubicBezTo>
                      <a:pt x="92" y="224"/>
                      <a:pt x="88" y="231"/>
                      <a:pt x="89" y="238"/>
                    </a:cubicBezTo>
                    <a:cubicBezTo>
                      <a:pt x="90" y="244"/>
                      <a:pt x="90" y="250"/>
                      <a:pt x="87" y="256"/>
                    </a:cubicBezTo>
                    <a:cubicBezTo>
                      <a:pt x="85" y="260"/>
                      <a:pt x="81" y="265"/>
                      <a:pt x="77" y="268"/>
                    </a:cubicBezTo>
                    <a:cubicBezTo>
                      <a:pt x="75" y="269"/>
                      <a:pt x="72" y="271"/>
                      <a:pt x="70" y="272"/>
                    </a:cubicBezTo>
                    <a:cubicBezTo>
                      <a:pt x="67" y="273"/>
                      <a:pt x="64" y="273"/>
                      <a:pt x="62" y="273"/>
                    </a:cubicBezTo>
                    <a:cubicBezTo>
                      <a:pt x="56" y="274"/>
                      <a:pt x="50" y="275"/>
                      <a:pt x="46" y="278"/>
                    </a:cubicBezTo>
                    <a:cubicBezTo>
                      <a:pt x="41" y="282"/>
                      <a:pt x="35" y="283"/>
                      <a:pt x="31" y="287"/>
                    </a:cubicBezTo>
                    <a:cubicBezTo>
                      <a:pt x="29" y="289"/>
                      <a:pt x="27" y="291"/>
                      <a:pt x="25" y="293"/>
                    </a:cubicBezTo>
                    <a:cubicBezTo>
                      <a:pt x="23" y="295"/>
                      <a:pt x="21" y="296"/>
                      <a:pt x="20" y="299"/>
                    </a:cubicBezTo>
                    <a:cubicBezTo>
                      <a:pt x="18" y="301"/>
                      <a:pt x="17" y="305"/>
                      <a:pt x="16" y="308"/>
                    </a:cubicBezTo>
                    <a:cubicBezTo>
                      <a:pt x="16" y="310"/>
                      <a:pt x="15" y="312"/>
                      <a:pt x="14" y="314"/>
                    </a:cubicBezTo>
                    <a:cubicBezTo>
                      <a:pt x="13" y="316"/>
                      <a:pt x="11" y="319"/>
                      <a:pt x="9" y="321"/>
                    </a:cubicBezTo>
                    <a:cubicBezTo>
                      <a:pt x="7" y="323"/>
                      <a:pt x="4" y="324"/>
                      <a:pt x="3" y="327"/>
                    </a:cubicBezTo>
                    <a:cubicBezTo>
                      <a:pt x="2" y="329"/>
                      <a:pt x="3" y="331"/>
                      <a:pt x="3" y="333"/>
                    </a:cubicBezTo>
                    <a:cubicBezTo>
                      <a:pt x="3" y="336"/>
                      <a:pt x="2" y="338"/>
                      <a:pt x="2" y="341"/>
                    </a:cubicBezTo>
                    <a:cubicBezTo>
                      <a:pt x="2" y="345"/>
                      <a:pt x="2" y="349"/>
                      <a:pt x="1" y="354"/>
                    </a:cubicBezTo>
                    <a:cubicBezTo>
                      <a:pt x="1" y="354"/>
                      <a:pt x="1" y="354"/>
                      <a:pt x="0" y="355"/>
                    </a:cubicBezTo>
                    <a:cubicBezTo>
                      <a:pt x="8" y="356"/>
                      <a:pt x="16" y="357"/>
                      <a:pt x="24" y="359"/>
                    </a:cubicBezTo>
                    <a:cubicBezTo>
                      <a:pt x="26" y="360"/>
                      <a:pt x="28" y="361"/>
                      <a:pt x="31" y="361"/>
                    </a:cubicBezTo>
                    <a:cubicBezTo>
                      <a:pt x="33" y="361"/>
                      <a:pt x="35" y="360"/>
                      <a:pt x="37" y="359"/>
                    </a:cubicBezTo>
                    <a:cubicBezTo>
                      <a:pt x="41" y="359"/>
                      <a:pt x="47" y="359"/>
                      <a:pt x="50" y="360"/>
                    </a:cubicBezTo>
                    <a:cubicBezTo>
                      <a:pt x="54" y="361"/>
                      <a:pt x="60" y="365"/>
                      <a:pt x="60" y="370"/>
                    </a:cubicBezTo>
                    <a:cubicBezTo>
                      <a:pt x="60" y="372"/>
                      <a:pt x="58" y="375"/>
                      <a:pt x="58" y="377"/>
                    </a:cubicBezTo>
                    <a:cubicBezTo>
                      <a:pt x="58" y="381"/>
                      <a:pt x="60" y="380"/>
                      <a:pt x="62" y="380"/>
                    </a:cubicBezTo>
                    <a:cubicBezTo>
                      <a:pt x="66" y="379"/>
                      <a:pt x="69" y="379"/>
                      <a:pt x="72" y="379"/>
                    </a:cubicBezTo>
                    <a:cubicBezTo>
                      <a:pt x="75" y="379"/>
                      <a:pt x="79" y="379"/>
                      <a:pt x="82" y="379"/>
                    </a:cubicBezTo>
                    <a:cubicBezTo>
                      <a:pt x="85" y="378"/>
                      <a:pt x="87" y="376"/>
                      <a:pt x="90" y="377"/>
                    </a:cubicBezTo>
                    <a:cubicBezTo>
                      <a:pt x="92" y="378"/>
                      <a:pt x="94" y="379"/>
                      <a:pt x="96" y="380"/>
                    </a:cubicBezTo>
                    <a:cubicBezTo>
                      <a:pt x="97" y="382"/>
                      <a:pt x="98" y="384"/>
                      <a:pt x="98" y="386"/>
                    </a:cubicBezTo>
                    <a:cubicBezTo>
                      <a:pt x="101" y="386"/>
                      <a:pt x="102" y="385"/>
                      <a:pt x="103" y="384"/>
                    </a:cubicBezTo>
                    <a:cubicBezTo>
                      <a:pt x="107" y="384"/>
                      <a:pt x="111" y="386"/>
                      <a:pt x="112" y="389"/>
                    </a:cubicBezTo>
                    <a:cubicBezTo>
                      <a:pt x="113" y="390"/>
                      <a:pt x="115" y="392"/>
                      <a:pt x="115" y="394"/>
                    </a:cubicBezTo>
                    <a:cubicBezTo>
                      <a:pt x="116" y="396"/>
                      <a:pt x="115" y="397"/>
                      <a:pt x="114" y="399"/>
                    </a:cubicBezTo>
                    <a:cubicBezTo>
                      <a:pt x="114" y="403"/>
                      <a:pt x="117" y="410"/>
                      <a:pt x="120" y="414"/>
                    </a:cubicBezTo>
                    <a:cubicBezTo>
                      <a:pt x="121" y="416"/>
                      <a:pt x="123" y="417"/>
                      <a:pt x="123" y="420"/>
                    </a:cubicBezTo>
                    <a:cubicBezTo>
                      <a:pt x="124" y="422"/>
                      <a:pt x="123" y="425"/>
                      <a:pt x="124" y="427"/>
                    </a:cubicBezTo>
                    <a:cubicBezTo>
                      <a:pt x="125" y="428"/>
                      <a:pt x="128" y="428"/>
                      <a:pt x="129" y="427"/>
                    </a:cubicBezTo>
                    <a:cubicBezTo>
                      <a:pt x="130" y="425"/>
                      <a:pt x="130" y="423"/>
                      <a:pt x="132" y="421"/>
                    </a:cubicBezTo>
                    <a:cubicBezTo>
                      <a:pt x="133" y="420"/>
                      <a:pt x="136" y="420"/>
                      <a:pt x="137" y="419"/>
                    </a:cubicBezTo>
                    <a:cubicBezTo>
                      <a:pt x="140" y="417"/>
                      <a:pt x="140" y="414"/>
                      <a:pt x="144" y="416"/>
                    </a:cubicBezTo>
                    <a:cubicBezTo>
                      <a:pt x="146" y="417"/>
                      <a:pt x="147" y="419"/>
                      <a:pt x="148" y="420"/>
                    </a:cubicBezTo>
                    <a:cubicBezTo>
                      <a:pt x="149" y="419"/>
                      <a:pt x="151" y="418"/>
                      <a:pt x="153" y="418"/>
                    </a:cubicBezTo>
                    <a:cubicBezTo>
                      <a:pt x="154" y="417"/>
                      <a:pt x="154" y="417"/>
                      <a:pt x="155" y="417"/>
                    </a:cubicBezTo>
                    <a:cubicBezTo>
                      <a:pt x="156" y="416"/>
                      <a:pt x="157" y="416"/>
                      <a:pt x="158" y="416"/>
                    </a:cubicBezTo>
                    <a:cubicBezTo>
                      <a:pt x="161" y="415"/>
                      <a:pt x="164" y="415"/>
                      <a:pt x="166" y="415"/>
                    </a:cubicBezTo>
                    <a:cubicBezTo>
                      <a:pt x="168" y="415"/>
                      <a:pt x="170" y="415"/>
                      <a:pt x="172" y="415"/>
                    </a:cubicBezTo>
                    <a:cubicBezTo>
                      <a:pt x="174" y="414"/>
                      <a:pt x="174" y="412"/>
                      <a:pt x="176" y="410"/>
                    </a:cubicBezTo>
                    <a:cubicBezTo>
                      <a:pt x="179" y="407"/>
                      <a:pt x="182" y="405"/>
                      <a:pt x="186" y="405"/>
                    </a:cubicBezTo>
                    <a:cubicBezTo>
                      <a:pt x="187" y="402"/>
                      <a:pt x="187" y="399"/>
                      <a:pt x="186" y="397"/>
                    </a:cubicBezTo>
                    <a:cubicBezTo>
                      <a:pt x="186" y="395"/>
                      <a:pt x="184" y="395"/>
                      <a:pt x="184" y="393"/>
                    </a:cubicBezTo>
                    <a:cubicBezTo>
                      <a:pt x="183" y="392"/>
                      <a:pt x="183" y="391"/>
                      <a:pt x="183" y="389"/>
                    </a:cubicBezTo>
                    <a:cubicBezTo>
                      <a:pt x="183" y="387"/>
                      <a:pt x="181" y="381"/>
                      <a:pt x="184" y="379"/>
                    </a:cubicBezTo>
                    <a:cubicBezTo>
                      <a:pt x="185" y="378"/>
                      <a:pt x="189" y="380"/>
                      <a:pt x="188" y="376"/>
                    </a:cubicBezTo>
                    <a:cubicBezTo>
                      <a:pt x="187" y="373"/>
                      <a:pt x="186" y="372"/>
                      <a:pt x="184" y="370"/>
                    </a:cubicBezTo>
                    <a:cubicBezTo>
                      <a:pt x="181" y="367"/>
                      <a:pt x="182" y="367"/>
                      <a:pt x="181" y="364"/>
                    </a:cubicBezTo>
                    <a:cubicBezTo>
                      <a:pt x="181" y="361"/>
                      <a:pt x="179" y="360"/>
                      <a:pt x="179" y="357"/>
                    </a:cubicBezTo>
                    <a:cubicBezTo>
                      <a:pt x="178" y="354"/>
                      <a:pt x="178" y="353"/>
                      <a:pt x="176" y="351"/>
                    </a:cubicBezTo>
                    <a:cubicBezTo>
                      <a:pt x="174" y="350"/>
                      <a:pt x="172" y="350"/>
                      <a:pt x="171" y="349"/>
                    </a:cubicBezTo>
                    <a:cubicBezTo>
                      <a:pt x="169" y="347"/>
                      <a:pt x="161" y="342"/>
                      <a:pt x="162" y="339"/>
                    </a:cubicBezTo>
                    <a:cubicBezTo>
                      <a:pt x="165" y="339"/>
                      <a:pt x="167" y="339"/>
                      <a:pt x="169" y="338"/>
                    </a:cubicBezTo>
                    <a:cubicBezTo>
                      <a:pt x="173" y="335"/>
                      <a:pt x="167" y="334"/>
                      <a:pt x="169" y="332"/>
                    </a:cubicBezTo>
                    <a:cubicBezTo>
                      <a:pt x="169" y="330"/>
                      <a:pt x="174" y="328"/>
                      <a:pt x="176" y="328"/>
                    </a:cubicBezTo>
                    <a:cubicBezTo>
                      <a:pt x="178" y="327"/>
                      <a:pt x="181" y="325"/>
                      <a:pt x="183" y="325"/>
                    </a:cubicBezTo>
                    <a:cubicBezTo>
                      <a:pt x="188" y="324"/>
                      <a:pt x="194" y="325"/>
                      <a:pt x="194" y="318"/>
                    </a:cubicBezTo>
                    <a:cubicBezTo>
                      <a:pt x="194" y="318"/>
                      <a:pt x="194" y="316"/>
                      <a:pt x="194" y="315"/>
                    </a:cubicBezTo>
                    <a:cubicBezTo>
                      <a:pt x="195" y="314"/>
                      <a:pt x="196" y="315"/>
                      <a:pt x="198" y="314"/>
                    </a:cubicBezTo>
                    <a:cubicBezTo>
                      <a:pt x="200" y="313"/>
                      <a:pt x="200" y="309"/>
                      <a:pt x="203" y="308"/>
                    </a:cubicBezTo>
                    <a:cubicBezTo>
                      <a:pt x="205" y="310"/>
                      <a:pt x="202" y="311"/>
                      <a:pt x="202" y="313"/>
                    </a:cubicBezTo>
                    <a:cubicBezTo>
                      <a:pt x="204" y="314"/>
                      <a:pt x="207" y="314"/>
                      <a:pt x="209" y="314"/>
                    </a:cubicBezTo>
                    <a:cubicBezTo>
                      <a:pt x="210" y="314"/>
                      <a:pt x="212" y="312"/>
                      <a:pt x="213" y="313"/>
                    </a:cubicBezTo>
                    <a:cubicBezTo>
                      <a:pt x="214" y="314"/>
                      <a:pt x="216" y="318"/>
                      <a:pt x="217" y="319"/>
                    </a:cubicBezTo>
                    <a:cubicBezTo>
                      <a:pt x="219" y="321"/>
                      <a:pt x="222" y="322"/>
                      <a:pt x="225" y="322"/>
                    </a:cubicBezTo>
                    <a:cubicBezTo>
                      <a:pt x="227" y="322"/>
                      <a:pt x="229" y="321"/>
                      <a:pt x="231" y="321"/>
                    </a:cubicBezTo>
                    <a:cubicBezTo>
                      <a:pt x="232" y="321"/>
                      <a:pt x="233" y="321"/>
                      <a:pt x="234" y="321"/>
                    </a:cubicBezTo>
                    <a:cubicBezTo>
                      <a:pt x="235" y="322"/>
                      <a:pt x="235" y="323"/>
                      <a:pt x="236" y="324"/>
                    </a:cubicBezTo>
                    <a:cubicBezTo>
                      <a:pt x="239" y="326"/>
                      <a:pt x="240" y="323"/>
                      <a:pt x="242" y="322"/>
                    </a:cubicBezTo>
                    <a:cubicBezTo>
                      <a:pt x="243" y="321"/>
                      <a:pt x="246" y="322"/>
                      <a:pt x="248" y="322"/>
                    </a:cubicBezTo>
                    <a:cubicBezTo>
                      <a:pt x="252" y="320"/>
                      <a:pt x="256" y="319"/>
                      <a:pt x="260" y="320"/>
                    </a:cubicBezTo>
                    <a:cubicBezTo>
                      <a:pt x="262" y="320"/>
                      <a:pt x="265" y="320"/>
                      <a:pt x="267" y="320"/>
                    </a:cubicBezTo>
                    <a:cubicBezTo>
                      <a:pt x="269" y="321"/>
                      <a:pt x="271" y="323"/>
                      <a:pt x="273" y="323"/>
                    </a:cubicBezTo>
                    <a:cubicBezTo>
                      <a:pt x="275" y="323"/>
                      <a:pt x="277" y="323"/>
                      <a:pt x="279" y="323"/>
                    </a:cubicBezTo>
                    <a:cubicBezTo>
                      <a:pt x="280" y="323"/>
                      <a:pt x="280" y="324"/>
                      <a:pt x="282" y="324"/>
                    </a:cubicBezTo>
                    <a:cubicBezTo>
                      <a:pt x="283" y="325"/>
                      <a:pt x="284" y="324"/>
                      <a:pt x="285" y="324"/>
                    </a:cubicBezTo>
                    <a:cubicBezTo>
                      <a:pt x="290" y="325"/>
                      <a:pt x="293" y="328"/>
                      <a:pt x="298" y="328"/>
                    </a:cubicBezTo>
                    <a:cubicBezTo>
                      <a:pt x="302" y="328"/>
                      <a:pt x="307" y="328"/>
                      <a:pt x="308" y="334"/>
                    </a:cubicBezTo>
                    <a:cubicBezTo>
                      <a:pt x="308" y="335"/>
                      <a:pt x="308" y="337"/>
                      <a:pt x="308" y="338"/>
                    </a:cubicBezTo>
                    <a:cubicBezTo>
                      <a:pt x="311" y="339"/>
                      <a:pt x="311" y="338"/>
                      <a:pt x="312" y="340"/>
                    </a:cubicBezTo>
                    <a:cubicBezTo>
                      <a:pt x="314" y="342"/>
                      <a:pt x="316" y="340"/>
                      <a:pt x="318" y="340"/>
                    </a:cubicBezTo>
                    <a:cubicBezTo>
                      <a:pt x="320" y="340"/>
                      <a:pt x="319" y="342"/>
                      <a:pt x="320" y="344"/>
                    </a:cubicBezTo>
                    <a:cubicBezTo>
                      <a:pt x="321" y="346"/>
                      <a:pt x="322" y="345"/>
                      <a:pt x="323" y="346"/>
                    </a:cubicBezTo>
                    <a:cubicBezTo>
                      <a:pt x="326" y="348"/>
                      <a:pt x="327" y="351"/>
                      <a:pt x="327" y="354"/>
                    </a:cubicBezTo>
                    <a:cubicBezTo>
                      <a:pt x="327" y="355"/>
                      <a:pt x="326" y="357"/>
                      <a:pt x="326" y="358"/>
                    </a:cubicBezTo>
                    <a:cubicBezTo>
                      <a:pt x="326" y="360"/>
                      <a:pt x="327" y="361"/>
                      <a:pt x="328" y="362"/>
                    </a:cubicBezTo>
                    <a:cubicBezTo>
                      <a:pt x="329" y="364"/>
                      <a:pt x="330" y="365"/>
                      <a:pt x="331" y="366"/>
                    </a:cubicBezTo>
                    <a:cubicBezTo>
                      <a:pt x="333" y="368"/>
                      <a:pt x="332" y="371"/>
                      <a:pt x="332" y="373"/>
                    </a:cubicBezTo>
                    <a:cubicBezTo>
                      <a:pt x="333" y="375"/>
                      <a:pt x="333" y="378"/>
                      <a:pt x="331" y="380"/>
                    </a:cubicBezTo>
                    <a:cubicBezTo>
                      <a:pt x="330" y="381"/>
                      <a:pt x="329" y="382"/>
                      <a:pt x="328" y="383"/>
                    </a:cubicBezTo>
                    <a:cubicBezTo>
                      <a:pt x="327" y="384"/>
                      <a:pt x="328" y="385"/>
                      <a:pt x="328" y="387"/>
                    </a:cubicBezTo>
                    <a:cubicBezTo>
                      <a:pt x="327" y="390"/>
                      <a:pt x="324" y="389"/>
                      <a:pt x="321" y="391"/>
                    </a:cubicBezTo>
                    <a:cubicBezTo>
                      <a:pt x="318" y="392"/>
                      <a:pt x="317" y="394"/>
                      <a:pt x="317" y="396"/>
                    </a:cubicBezTo>
                    <a:cubicBezTo>
                      <a:pt x="317" y="396"/>
                      <a:pt x="317" y="396"/>
                      <a:pt x="317" y="397"/>
                    </a:cubicBezTo>
                    <a:cubicBezTo>
                      <a:pt x="318" y="397"/>
                      <a:pt x="319" y="399"/>
                      <a:pt x="321" y="400"/>
                    </a:cubicBezTo>
                    <a:cubicBezTo>
                      <a:pt x="324" y="402"/>
                      <a:pt x="328" y="400"/>
                      <a:pt x="331" y="402"/>
                    </a:cubicBezTo>
                    <a:cubicBezTo>
                      <a:pt x="334" y="405"/>
                      <a:pt x="334" y="410"/>
                      <a:pt x="337" y="414"/>
                    </a:cubicBezTo>
                    <a:cubicBezTo>
                      <a:pt x="339" y="416"/>
                      <a:pt x="341" y="421"/>
                      <a:pt x="344" y="422"/>
                    </a:cubicBezTo>
                    <a:cubicBezTo>
                      <a:pt x="349" y="424"/>
                      <a:pt x="354" y="420"/>
                      <a:pt x="358" y="418"/>
                    </a:cubicBezTo>
                    <a:cubicBezTo>
                      <a:pt x="360" y="417"/>
                      <a:pt x="363" y="418"/>
                      <a:pt x="365" y="417"/>
                    </a:cubicBezTo>
                    <a:cubicBezTo>
                      <a:pt x="367" y="416"/>
                      <a:pt x="368" y="414"/>
                      <a:pt x="369" y="412"/>
                    </a:cubicBezTo>
                    <a:cubicBezTo>
                      <a:pt x="372" y="409"/>
                      <a:pt x="373" y="404"/>
                      <a:pt x="376" y="400"/>
                    </a:cubicBezTo>
                    <a:cubicBezTo>
                      <a:pt x="377" y="397"/>
                      <a:pt x="380" y="395"/>
                      <a:pt x="382" y="392"/>
                    </a:cubicBezTo>
                    <a:cubicBezTo>
                      <a:pt x="383" y="387"/>
                      <a:pt x="389" y="386"/>
                      <a:pt x="393" y="383"/>
                    </a:cubicBezTo>
                    <a:cubicBezTo>
                      <a:pt x="397" y="381"/>
                      <a:pt x="397" y="376"/>
                      <a:pt x="400" y="373"/>
                    </a:cubicBezTo>
                    <a:cubicBezTo>
                      <a:pt x="403" y="370"/>
                      <a:pt x="408" y="371"/>
                      <a:pt x="409" y="367"/>
                    </a:cubicBezTo>
                    <a:cubicBezTo>
                      <a:pt x="410" y="363"/>
                      <a:pt x="405" y="360"/>
                      <a:pt x="407" y="355"/>
                    </a:cubicBezTo>
                    <a:cubicBezTo>
                      <a:pt x="409" y="350"/>
                      <a:pt x="409" y="348"/>
                      <a:pt x="414" y="348"/>
                    </a:cubicBezTo>
                    <a:cubicBezTo>
                      <a:pt x="419" y="348"/>
                      <a:pt x="419" y="345"/>
                      <a:pt x="420" y="341"/>
                    </a:cubicBezTo>
                    <a:cubicBezTo>
                      <a:pt x="421" y="338"/>
                      <a:pt x="423" y="335"/>
                      <a:pt x="424" y="332"/>
                    </a:cubicBezTo>
                    <a:cubicBezTo>
                      <a:pt x="426" y="328"/>
                      <a:pt x="427" y="325"/>
                      <a:pt x="428" y="321"/>
                    </a:cubicBezTo>
                    <a:cubicBezTo>
                      <a:pt x="429" y="318"/>
                      <a:pt x="429" y="310"/>
                      <a:pt x="426" y="307"/>
                    </a:cubicBezTo>
                    <a:close/>
                  </a:path>
                </a:pathLst>
              </a:custGeom>
              <a:pattFill prst="ltVert">
                <a:fgClr>
                  <a:schemeClr val="accent1"/>
                </a:fgClr>
                <a:bgClr>
                  <a:schemeClr val="bg1"/>
                </a:bgClr>
              </a:pattFill>
              <a:ln w="7620" cap="rnd">
                <a:solidFill>
                  <a:srgbClr val="A5A5A5"/>
                </a:solidFill>
                <a:prstDash val="solid"/>
                <a:round/>
                <a:headEnd/>
                <a:tailEnd/>
              </a:ln>
            </p:spPr>
            <p:txBody>
              <a:bodyPr vert="horz" wrap="square" lIns="84406" tIns="42203" rIns="84406" bIns="42203" numCol="1" anchor="t" anchorCtr="0" compatLnSpc="1">
                <a:prstTxWarp prst="textNoShape">
                  <a:avLst/>
                </a:prstTxWarp>
              </a:bodyPr>
              <a:lstStyle/>
              <a:p>
                <a:endParaRPr lang="ja-JP" altLang="en-US" sz="1662" b="1">
                  <a:latin typeface="BIZ UDPゴシック" panose="020B0400000000000000" pitchFamily="50" charset="-128"/>
                  <a:ea typeface="BIZ UDPゴシック" panose="020B0400000000000000" pitchFamily="50" charset="-128"/>
                </a:endParaRPr>
              </a:p>
            </p:txBody>
          </p:sp>
          <p:grpSp>
            <p:nvGrpSpPr>
              <p:cNvPr id="210" name="グループ化 209">
                <a:extLst>
                  <a:ext uri="{FF2B5EF4-FFF2-40B4-BE49-F238E27FC236}">
                    <a16:creationId xmlns:a16="http://schemas.microsoft.com/office/drawing/2014/main" id="{2944233A-92B6-44C9-99B4-611694BECDD2}"/>
                  </a:ext>
                </a:extLst>
              </p:cNvPr>
              <p:cNvGrpSpPr/>
              <p:nvPr/>
            </p:nvGrpSpPr>
            <p:grpSpPr>
              <a:xfrm>
                <a:off x="3803650" y="1860550"/>
                <a:ext cx="2744787" cy="2689225"/>
                <a:chOff x="3803650" y="1860550"/>
                <a:chExt cx="2744787" cy="2689225"/>
              </a:xfrm>
              <a:grpFill/>
            </p:grpSpPr>
            <p:sp>
              <p:nvSpPr>
                <p:cNvPr id="217" name="Freeform 100">
                  <a:extLst>
                    <a:ext uri="{FF2B5EF4-FFF2-40B4-BE49-F238E27FC236}">
                      <a16:creationId xmlns:a16="http://schemas.microsoft.com/office/drawing/2014/main" id="{8ACEE199-F5B3-4FEB-B5A6-11419130BE5C}"/>
                    </a:ext>
                  </a:extLst>
                </p:cNvPr>
                <p:cNvSpPr>
                  <a:spLocks/>
                </p:cNvSpPr>
                <p:nvPr/>
              </p:nvSpPr>
              <p:spPr bwMode="auto">
                <a:xfrm>
                  <a:off x="4125913" y="4043363"/>
                  <a:ext cx="255587" cy="146050"/>
                </a:xfrm>
                <a:custGeom>
                  <a:avLst/>
                  <a:gdLst>
                    <a:gd name="T0" fmla="*/ 24 w 161"/>
                    <a:gd name="T1" fmla="*/ 80 h 92"/>
                    <a:gd name="T2" fmla="*/ 7 w 161"/>
                    <a:gd name="T3" fmla="*/ 28 h 92"/>
                    <a:gd name="T4" fmla="*/ 14 w 161"/>
                    <a:gd name="T5" fmla="*/ 21 h 92"/>
                    <a:gd name="T6" fmla="*/ 5 w 161"/>
                    <a:gd name="T7" fmla="*/ 19 h 92"/>
                    <a:gd name="T8" fmla="*/ 0 w 161"/>
                    <a:gd name="T9" fmla="*/ 0 h 92"/>
                    <a:gd name="T10" fmla="*/ 22 w 161"/>
                    <a:gd name="T11" fmla="*/ 2 h 92"/>
                    <a:gd name="T12" fmla="*/ 43 w 161"/>
                    <a:gd name="T13" fmla="*/ 11 h 92"/>
                    <a:gd name="T14" fmla="*/ 50 w 161"/>
                    <a:gd name="T15" fmla="*/ 9 h 92"/>
                    <a:gd name="T16" fmla="*/ 147 w 161"/>
                    <a:gd name="T17" fmla="*/ 11 h 92"/>
                    <a:gd name="T18" fmla="*/ 161 w 161"/>
                    <a:gd name="T19" fmla="*/ 73 h 92"/>
                    <a:gd name="T20" fmla="*/ 149 w 161"/>
                    <a:gd name="T21" fmla="*/ 73 h 92"/>
                    <a:gd name="T22" fmla="*/ 149 w 161"/>
                    <a:gd name="T23" fmla="*/ 92 h 92"/>
                    <a:gd name="T24" fmla="*/ 137 w 161"/>
                    <a:gd name="T25" fmla="*/ 92 h 92"/>
                    <a:gd name="T26" fmla="*/ 133 w 161"/>
                    <a:gd name="T27" fmla="*/ 80 h 92"/>
                    <a:gd name="T28" fmla="*/ 24 w 161"/>
                    <a:gd name="T29" fmla="*/ 8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1" h="92">
                      <a:moveTo>
                        <a:pt x="24" y="80"/>
                      </a:moveTo>
                      <a:lnTo>
                        <a:pt x="7" y="28"/>
                      </a:lnTo>
                      <a:lnTo>
                        <a:pt x="14" y="21"/>
                      </a:lnTo>
                      <a:lnTo>
                        <a:pt x="5" y="19"/>
                      </a:lnTo>
                      <a:lnTo>
                        <a:pt x="0" y="0"/>
                      </a:lnTo>
                      <a:lnTo>
                        <a:pt x="22" y="2"/>
                      </a:lnTo>
                      <a:lnTo>
                        <a:pt x="43" y="11"/>
                      </a:lnTo>
                      <a:lnTo>
                        <a:pt x="50" y="9"/>
                      </a:lnTo>
                      <a:lnTo>
                        <a:pt x="147" y="11"/>
                      </a:lnTo>
                      <a:lnTo>
                        <a:pt x="161" y="73"/>
                      </a:lnTo>
                      <a:lnTo>
                        <a:pt x="149" y="73"/>
                      </a:lnTo>
                      <a:lnTo>
                        <a:pt x="149" y="92"/>
                      </a:lnTo>
                      <a:lnTo>
                        <a:pt x="137" y="92"/>
                      </a:lnTo>
                      <a:lnTo>
                        <a:pt x="133" y="80"/>
                      </a:lnTo>
                      <a:lnTo>
                        <a:pt x="24" y="80"/>
                      </a:lnTo>
                      <a:close/>
                    </a:path>
                  </a:pathLst>
                </a:custGeom>
                <a:grpFill/>
                <a:ln w="7620" cap="rnd">
                  <a:solidFill>
                    <a:srgbClr val="A5A5A5"/>
                  </a:solidFill>
                  <a:prstDash val="solid"/>
                  <a:round/>
                  <a:headEnd/>
                  <a:tailEnd/>
                </a:ln>
              </p:spPr>
              <p:txBody>
                <a:bodyPr vert="horz" wrap="square" lIns="84406" tIns="42203" rIns="84406" bIns="42203" numCol="1" anchor="t" anchorCtr="0" compatLnSpc="1">
                  <a:prstTxWarp prst="textNoShape">
                    <a:avLst/>
                  </a:prstTxWarp>
                </a:bodyPr>
                <a:lstStyle/>
                <a:p>
                  <a:endParaRPr lang="ja-JP" altLang="en-US" sz="1662" b="1">
                    <a:latin typeface="BIZ UDPゴシック" panose="020B0400000000000000" pitchFamily="50" charset="-128"/>
                    <a:ea typeface="BIZ UDPゴシック" panose="020B0400000000000000" pitchFamily="50" charset="-128"/>
                  </a:endParaRPr>
                </a:p>
              </p:txBody>
            </p:sp>
            <p:sp>
              <p:nvSpPr>
                <p:cNvPr id="218" name="Freeform 101">
                  <a:extLst>
                    <a:ext uri="{FF2B5EF4-FFF2-40B4-BE49-F238E27FC236}">
                      <a16:creationId xmlns:a16="http://schemas.microsoft.com/office/drawing/2014/main" id="{58FADDD0-81B8-4842-8D41-DC67BD687F06}"/>
                    </a:ext>
                  </a:extLst>
                </p:cNvPr>
                <p:cNvSpPr>
                  <a:spLocks/>
                </p:cNvSpPr>
                <p:nvPr/>
              </p:nvSpPr>
              <p:spPr bwMode="auto">
                <a:xfrm>
                  <a:off x="4114800" y="3686175"/>
                  <a:ext cx="525462" cy="338138"/>
                </a:xfrm>
                <a:custGeom>
                  <a:avLst/>
                  <a:gdLst>
                    <a:gd name="T0" fmla="*/ 0 w 140"/>
                    <a:gd name="T1" fmla="*/ 53 h 90"/>
                    <a:gd name="T2" fmla="*/ 0 w 140"/>
                    <a:gd name="T3" fmla="*/ 26 h 90"/>
                    <a:gd name="T4" fmla="*/ 10 w 140"/>
                    <a:gd name="T5" fmla="*/ 20 h 90"/>
                    <a:gd name="T6" fmla="*/ 22 w 140"/>
                    <a:gd name="T7" fmla="*/ 16 h 90"/>
                    <a:gd name="T8" fmla="*/ 58 w 140"/>
                    <a:gd name="T9" fmla="*/ 0 h 90"/>
                    <a:gd name="T10" fmla="*/ 61 w 140"/>
                    <a:gd name="T11" fmla="*/ 2 h 90"/>
                    <a:gd name="T12" fmla="*/ 63 w 140"/>
                    <a:gd name="T13" fmla="*/ 1 h 90"/>
                    <a:gd name="T14" fmla="*/ 82 w 140"/>
                    <a:gd name="T15" fmla="*/ 9 h 90"/>
                    <a:gd name="T16" fmla="*/ 108 w 140"/>
                    <a:gd name="T17" fmla="*/ 4 h 90"/>
                    <a:gd name="T18" fmla="*/ 110 w 140"/>
                    <a:gd name="T19" fmla="*/ 7 h 90"/>
                    <a:gd name="T20" fmla="*/ 115 w 140"/>
                    <a:gd name="T21" fmla="*/ 5 h 90"/>
                    <a:gd name="T22" fmla="*/ 128 w 140"/>
                    <a:gd name="T23" fmla="*/ 13 h 90"/>
                    <a:gd name="T24" fmla="*/ 128 w 140"/>
                    <a:gd name="T25" fmla="*/ 15 h 90"/>
                    <a:gd name="T26" fmla="*/ 132 w 140"/>
                    <a:gd name="T27" fmla="*/ 14 h 90"/>
                    <a:gd name="T28" fmla="*/ 140 w 140"/>
                    <a:gd name="T29" fmla="*/ 63 h 90"/>
                    <a:gd name="T30" fmla="*/ 136 w 140"/>
                    <a:gd name="T31" fmla="*/ 67 h 90"/>
                    <a:gd name="T32" fmla="*/ 113 w 140"/>
                    <a:gd name="T33" fmla="*/ 77 h 90"/>
                    <a:gd name="T34" fmla="*/ 111 w 140"/>
                    <a:gd name="T35" fmla="*/ 80 h 90"/>
                    <a:gd name="T36" fmla="*/ 107 w 140"/>
                    <a:gd name="T37" fmla="*/ 80 h 90"/>
                    <a:gd name="T38" fmla="*/ 76 w 140"/>
                    <a:gd name="T39" fmla="*/ 90 h 90"/>
                    <a:gd name="T40" fmla="*/ 71 w 140"/>
                    <a:gd name="T41" fmla="*/ 75 h 90"/>
                    <a:gd name="T42" fmla="*/ 38 w 140"/>
                    <a:gd name="T43" fmla="*/ 74 h 90"/>
                    <a:gd name="T44" fmla="*/ 29 w 140"/>
                    <a:gd name="T45" fmla="*/ 61 h 90"/>
                    <a:gd name="T46" fmla="*/ 52 w 140"/>
                    <a:gd name="T47" fmla="*/ 39 h 90"/>
                    <a:gd name="T48" fmla="*/ 44 w 140"/>
                    <a:gd name="T49" fmla="*/ 31 h 90"/>
                    <a:gd name="T50" fmla="*/ 20 w 140"/>
                    <a:gd name="T51" fmla="*/ 53 h 90"/>
                    <a:gd name="T52" fmla="*/ 0 w 140"/>
                    <a:gd name="T53" fmla="*/ 5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90">
                      <a:moveTo>
                        <a:pt x="0" y="53"/>
                      </a:moveTo>
                      <a:cubicBezTo>
                        <a:pt x="0" y="26"/>
                        <a:pt x="0" y="26"/>
                        <a:pt x="0" y="26"/>
                      </a:cubicBezTo>
                      <a:cubicBezTo>
                        <a:pt x="10" y="20"/>
                        <a:pt x="10" y="20"/>
                        <a:pt x="10" y="20"/>
                      </a:cubicBezTo>
                      <a:cubicBezTo>
                        <a:pt x="16" y="24"/>
                        <a:pt x="24" y="20"/>
                        <a:pt x="22" y="16"/>
                      </a:cubicBezTo>
                      <a:cubicBezTo>
                        <a:pt x="58" y="0"/>
                        <a:pt x="58" y="0"/>
                        <a:pt x="58" y="0"/>
                      </a:cubicBezTo>
                      <a:cubicBezTo>
                        <a:pt x="61" y="2"/>
                        <a:pt x="61" y="2"/>
                        <a:pt x="61" y="2"/>
                      </a:cubicBezTo>
                      <a:cubicBezTo>
                        <a:pt x="63" y="1"/>
                        <a:pt x="63" y="1"/>
                        <a:pt x="63" y="1"/>
                      </a:cubicBezTo>
                      <a:cubicBezTo>
                        <a:pt x="82" y="9"/>
                        <a:pt x="82" y="9"/>
                        <a:pt x="82" y="9"/>
                      </a:cubicBezTo>
                      <a:cubicBezTo>
                        <a:pt x="108" y="4"/>
                        <a:pt x="108" y="4"/>
                        <a:pt x="108" y="4"/>
                      </a:cubicBezTo>
                      <a:cubicBezTo>
                        <a:pt x="110" y="7"/>
                        <a:pt x="110" y="7"/>
                        <a:pt x="110" y="7"/>
                      </a:cubicBezTo>
                      <a:cubicBezTo>
                        <a:pt x="115" y="5"/>
                        <a:pt x="115" y="5"/>
                        <a:pt x="115" y="5"/>
                      </a:cubicBezTo>
                      <a:cubicBezTo>
                        <a:pt x="128" y="13"/>
                        <a:pt x="128" y="13"/>
                        <a:pt x="128" y="13"/>
                      </a:cubicBezTo>
                      <a:cubicBezTo>
                        <a:pt x="128" y="15"/>
                        <a:pt x="128" y="15"/>
                        <a:pt x="128" y="15"/>
                      </a:cubicBezTo>
                      <a:cubicBezTo>
                        <a:pt x="132" y="14"/>
                        <a:pt x="132" y="14"/>
                        <a:pt x="132" y="14"/>
                      </a:cubicBezTo>
                      <a:cubicBezTo>
                        <a:pt x="140" y="63"/>
                        <a:pt x="140" y="63"/>
                        <a:pt x="140" y="63"/>
                      </a:cubicBezTo>
                      <a:cubicBezTo>
                        <a:pt x="136" y="67"/>
                        <a:pt x="136" y="67"/>
                        <a:pt x="136" y="67"/>
                      </a:cubicBezTo>
                      <a:cubicBezTo>
                        <a:pt x="113" y="77"/>
                        <a:pt x="113" y="77"/>
                        <a:pt x="113" y="77"/>
                      </a:cubicBezTo>
                      <a:cubicBezTo>
                        <a:pt x="111" y="80"/>
                        <a:pt x="111" y="80"/>
                        <a:pt x="111" y="80"/>
                      </a:cubicBezTo>
                      <a:cubicBezTo>
                        <a:pt x="107" y="80"/>
                        <a:pt x="107" y="80"/>
                        <a:pt x="107" y="80"/>
                      </a:cubicBezTo>
                      <a:cubicBezTo>
                        <a:pt x="76" y="90"/>
                        <a:pt x="76" y="90"/>
                        <a:pt x="76" y="90"/>
                      </a:cubicBezTo>
                      <a:cubicBezTo>
                        <a:pt x="71" y="75"/>
                        <a:pt x="71" y="75"/>
                        <a:pt x="71" y="75"/>
                      </a:cubicBezTo>
                      <a:cubicBezTo>
                        <a:pt x="38" y="74"/>
                        <a:pt x="38" y="74"/>
                        <a:pt x="38" y="74"/>
                      </a:cubicBezTo>
                      <a:cubicBezTo>
                        <a:pt x="29" y="61"/>
                        <a:pt x="29" y="61"/>
                        <a:pt x="29" y="61"/>
                      </a:cubicBezTo>
                      <a:cubicBezTo>
                        <a:pt x="52" y="39"/>
                        <a:pt x="52" y="39"/>
                        <a:pt x="52" y="39"/>
                      </a:cubicBezTo>
                      <a:cubicBezTo>
                        <a:pt x="44" y="31"/>
                        <a:pt x="44" y="31"/>
                        <a:pt x="44" y="31"/>
                      </a:cubicBezTo>
                      <a:cubicBezTo>
                        <a:pt x="20" y="53"/>
                        <a:pt x="20" y="53"/>
                        <a:pt x="20" y="53"/>
                      </a:cubicBezTo>
                      <a:lnTo>
                        <a:pt x="0" y="53"/>
                      </a:lnTo>
                      <a:close/>
                    </a:path>
                  </a:pathLst>
                </a:custGeom>
                <a:grpFill/>
                <a:ln w="7620" cap="rnd">
                  <a:solidFill>
                    <a:srgbClr val="A5A5A5"/>
                  </a:solidFill>
                  <a:prstDash val="solid"/>
                  <a:round/>
                  <a:headEnd/>
                  <a:tailEnd/>
                </a:ln>
              </p:spPr>
              <p:txBody>
                <a:bodyPr vert="horz" wrap="square" lIns="84406" tIns="42203" rIns="84406" bIns="42203" numCol="1" anchor="t" anchorCtr="0" compatLnSpc="1">
                  <a:prstTxWarp prst="textNoShape">
                    <a:avLst/>
                  </a:prstTxWarp>
                </a:bodyPr>
                <a:lstStyle/>
                <a:p>
                  <a:endParaRPr lang="ja-JP" altLang="en-US" sz="1662" b="1">
                    <a:latin typeface="BIZ UDPゴシック" panose="020B0400000000000000" pitchFamily="50" charset="-128"/>
                    <a:ea typeface="BIZ UDPゴシック" panose="020B0400000000000000" pitchFamily="50" charset="-128"/>
                  </a:endParaRPr>
                </a:p>
              </p:txBody>
            </p:sp>
            <p:sp>
              <p:nvSpPr>
                <p:cNvPr id="219" name="Freeform 102">
                  <a:extLst>
                    <a:ext uri="{FF2B5EF4-FFF2-40B4-BE49-F238E27FC236}">
                      <a16:creationId xmlns:a16="http://schemas.microsoft.com/office/drawing/2014/main" id="{7D30EE3C-57BD-4FB6-A7E4-B0F0215B0072}"/>
                    </a:ext>
                  </a:extLst>
                </p:cNvPr>
                <p:cNvSpPr>
                  <a:spLocks/>
                </p:cNvSpPr>
                <p:nvPr/>
              </p:nvSpPr>
              <p:spPr bwMode="auto">
                <a:xfrm>
                  <a:off x="3803650" y="3465513"/>
                  <a:ext cx="379412" cy="261938"/>
                </a:xfrm>
                <a:custGeom>
                  <a:avLst/>
                  <a:gdLst>
                    <a:gd name="T0" fmla="*/ 149 w 239"/>
                    <a:gd name="T1" fmla="*/ 165 h 165"/>
                    <a:gd name="T2" fmla="*/ 45 w 239"/>
                    <a:gd name="T3" fmla="*/ 153 h 165"/>
                    <a:gd name="T4" fmla="*/ 0 w 239"/>
                    <a:gd name="T5" fmla="*/ 75 h 165"/>
                    <a:gd name="T6" fmla="*/ 47 w 239"/>
                    <a:gd name="T7" fmla="*/ 0 h 165"/>
                    <a:gd name="T8" fmla="*/ 203 w 239"/>
                    <a:gd name="T9" fmla="*/ 28 h 165"/>
                    <a:gd name="T10" fmla="*/ 239 w 239"/>
                    <a:gd name="T11" fmla="*/ 57 h 165"/>
                    <a:gd name="T12" fmla="*/ 149 w 239"/>
                    <a:gd name="T13" fmla="*/ 165 h 165"/>
                  </a:gdLst>
                  <a:ahLst/>
                  <a:cxnLst>
                    <a:cxn ang="0">
                      <a:pos x="T0" y="T1"/>
                    </a:cxn>
                    <a:cxn ang="0">
                      <a:pos x="T2" y="T3"/>
                    </a:cxn>
                    <a:cxn ang="0">
                      <a:pos x="T4" y="T5"/>
                    </a:cxn>
                    <a:cxn ang="0">
                      <a:pos x="T6" y="T7"/>
                    </a:cxn>
                    <a:cxn ang="0">
                      <a:pos x="T8" y="T9"/>
                    </a:cxn>
                    <a:cxn ang="0">
                      <a:pos x="T10" y="T11"/>
                    </a:cxn>
                    <a:cxn ang="0">
                      <a:pos x="T12" y="T13"/>
                    </a:cxn>
                  </a:cxnLst>
                  <a:rect l="0" t="0" r="r" b="b"/>
                  <a:pathLst>
                    <a:path w="239" h="165">
                      <a:moveTo>
                        <a:pt x="149" y="165"/>
                      </a:moveTo>
                      <a:lnTo>
                        <a:pt x="45" y="153"/>
                      </a:lnTo>
                      <a:lnTo>
                        <a:pt x="0" y="75"/>
                      </a:lnTo>
                      <a:lnTo>
                        <a:pt x="47" y="0"/>
                      </a:lnTo>
                      <a:lnTo>
                        <a:pt x="203" y="28"/>
                      </a:lnTo>
                      <a:lnTo>
                        <a:pt x="239" y="57"/>
                      </a:lnTo>
                      <a:lnTo>
                        <a:pt x="149" y="165"/>
                      </a:lnTo>
                      <a:close/>
                    </a:path>
                  </a:pathLst>
                </a:custGeom>
                <a:grpFill/>
                <a:ln w="7620" cap="rnd">
                  <a:solidFill>
                    <a:srgbClr val="A5A5A5"/>
                  </a:solidFill>
                  <a:prstDash val="solid"/>
                  <a:round/>
                  <a:headEnd/>
                  <a:tailEnd/>
                </a:ln>
              </p:spPr>
              <p:txBody>
                <a:bodyPr vert="horz" wrap="square" lIns="84406" tIns="42203" rIns="84406" bIns="42203" numCol="1" anchor="t" anchorCtr="0" compatLnSpc="1">
                  <a:prstTxWarp prst="textNoShape">
                    <a:avLst/>
                  </a:prstTxWarp>
                </a:bodyPr>
                <a:lstStyle/>
                <a:p>
                  <a:endParaRPr lang="ja-JP" altLang="en-US" sz="1662" b="1">
                    <a:latin typeface="BIZ UDPゴシック" panose="020B0400000000000000" pitchFamily="50" charset="-128"/>
                    <a:ea typeface="BIZ UDPゴシック" panose="020B0400000000000000" pitchFamily="50" charset="-128"/>
                  </a:endParaRPr>
                </a:p>
              </p:txBody>
            </p:sp>
            <p:sp>
              <p:nvSpPr>
                <p:cNvPr id="220" name="Freeform 103">
                  <a:extLst>
                    <a:ext uri="{FF2B5EF4-FFF2-40B4-BE49-F238E27FC236}">
                      <a16:creationId xmlns:a16="http://schemas.microsoft.com/office/drawing/2014/main" id="{6A5C1501-1FDE-4475-9CBB-B7DD674CD057}"/>
                    </a:ext>
                  </a:extLst>
                </p:cNvPr>
                <p:cNvSpPr>
                  <a:spLocks/>
                </p:cNvSpPr>
                <p:nvPr/>
              </p:nvSpPr>
              <p:spPr bwMode="auto">
                <a:xfrm>
                  <a:off x="3971925" y="3273425"/>
                  <a:ext cx="293687" cy="206375"/>
                </a:xfrm>
                <a:custGeom>
                  <a:avLst/>
                  <a:gdLst>
                    <a:gd name="T0" fmla="*/ 0 w 185"/>
                    <a:gd name="T1" fmla="*/ 97 h 130"/>
                    <a:gd name="T2" fmla="*/ 10 w 185"/>
                    <a:gd name="T3" fmla="*/ 43 h 130"/>
                    <a:gd name="T4" fmla="*/ 121 w 185"/>
                    <a:gd name="T5" fmla="*/ 0 h 130"/>
                    <a:gd name="T6" fmla="*/ 173 w 185"/>
                    <a:gd name="T7" fmla="*/ 41 h 130"/>
                    <a:gd name="T8" fmla="*/ 170 w 185"/>
                    <a:gd name="T9" fmla="*/ 64 h 130"/>
                    <a:gd name="T10" fmla="*/ 185 w 185"/>
                    <a:gd name="T11" fmla="*/ 67 h 130"/>
                    <a:gd name="T12" fmla="*/ 175 w 185"/>
                    <a:gd name="T13" fmla="*/ 130 h 130"/>
                    <a:gd name="T14" fmla="*/ 0 w 185"/>
                    <a:gd name="T15" fmla="*/ 97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5" h="130">
                      <a:moveTo>
                        <a:pt x="0" y="97"/>
                      </a:moveTo>
                      <a:lnTo>
                        <a:pt x="10" y="43"/>
                      </a:lnTo>
                      <a:lnTo>
                        <a:pt x="121" y="0"/>
                      </a:lnTo>
                      <a:lnTo>
                        <a:pt x="173" y="41"/>
                      </a:lnTo>
                      <a:lnTo>
                        <a:pt x="170" y="64"/>
                      </a:lnTo>
                      <a:lnTo>
                        <a:pt x="185" y="67"/>
                      </a:lnTo>
                      <a:lnTo>
                        <a:pt x="175" y="130"/>
                      </a:lnTo>
                      <a:lnTo>
                        <a:pt x="0" y="97"/>
                      </a:lnTo>
                      <a:close/>
                    </a:path>
                  </a:pathLst>
                </a:custGeom>
                <a:grpFill/>
                <a:ln w="7620" cap="rnd">
                  <a:solidFill>
                    <a:srgbClr val="A5A5A5"/>
                  </a:solidFill>
                  <a:prstDash val="solid"/>
                  <a:round/>
                  <a:headEnd/>
                  <a:tailEnd/>
                </a:ln>
              </p:spPr>
              <p:txBody>
                <a:bodyPr vert="horz" wrap="square" lIns="84406" tIns="42203" rIns="84406" bIns="42203" numCol="1" anchor="t" anchorCtr="0" compatLnSpc="1">
                  <a:prstTxWarp prst="textNoShape">
                    <a:avLst/>
                  </a:prstTxWarp>
                </a:bodyPr>
                <a:lstStyle/>
                <a:p>
                  <a:endParaRPr lang="ja-JP" altLang="en-US" sz="1662" b="1">
                    <a:latin typeface="BIZ UDPゴシック" panose="020B0400000000000000" pitchFamily="50" charset="-128"/>
                    <a:ea typeface="BIZ UDPゴシック" panose="020B0400000000000000" pitchFamily="50" charset="-128"/>
                  </a:endParaRPr>
                </a:p>
              </p:txBody>
            </p:sp>
            <p:sp>
              <p:nvSpPr>
                <p:cNvPr id="221" name="Freeform 104">
                  <a:extLst>
                    <a:ext uri="{FF2B5EF4-FFF2-40B4-BE49-F238E27FC236}">
                      <a16:creationId xmlns:a16="http://schemas.microsoft.com/office/drawing/2014/main" id="{BF4A2D8A-6317-449D-846E-1F60CE9007BA}"/>
                    </a:ext>
                  </a:extLst>
                </p:cNvPr>
                <p:cNvSpPr>
                  <a:spLocks/>
                </p:cNvSpPr>
                <p:nvPr/>
              </p:nvSpPr>
              <p:spPr bwMode="auto">
                <a:xfrm>
                  <a:off x="4197350" y="1860550"/>
                  <a:ext cx="2351087" cy="2689225"/>
                </a:xfrm>
                <a:custGeom>
                  <a:avLst/>
                  <a:gdLst>
                    <a:gd name="T0" fmla="*/ 468 w 627"/>
                    <a:gd name="T1" fmla="*/ 32 h 717"/>
                    <a:gd name="T2" fmla="*/ 454 w 627"/>
                    <a:gd name="T3" fmla="*/ 0 h 717"/>
                    <a:gd name="T4" fmla="*/ 424 w 627"/>
                    <a:gd name="T5" fmla="*/ 31 h 717"/>
                    <a:gd name="T6" fmla="*/ 399 w 627"/>
                    <a:gd name="T7" fmla="*/ 56 h 717"/>
                    <a:gd name="T8" fmla="*/ 399 w 627"/>
                    <a:gd name="T9" fmla="*/ 75 h 717"/>
                    <a:gd name="T10" fmla="*/ 350 w 627"/>
                    <a:gd name="T11" fmla="*/ 79 h 717"/>
                    <a:gd name="T12" fmla="*/ 311 w 627"/>
                    <a:gd name="T13" fmla="*/ 86 h 717"/>
                    <a:gd name="T14" fmla="*/ 289 w 627"/>
                    <a:gd name="T15" fmla="*/ 70 h 717"/>
                    <a:gd name="T16" fmla="*/ 257 w 627"/>
                    <a:gd name="T17" fmla="*/ 83 h 717"/>
                    <a:gd name="T18" fmla="*/ 242 w 627"/>
                    <a:gd name="T19" fmla="*/ 120 h 717"/>
                    <a:gd name="T20" fmla="*/ 209 w 627"/>
                    <a:gd name="T21" fmla="*/ 142 h 717"/>
                    <a:gd name="T22" fmla="*/ 176 w 627"/>
                    <a:gd name="T23" fmla="*/ 139 h 717"/>
                    <a:gd name="T24" fmla="*/ 91 w 627"/>
                    <a:gd name="T25" fmla="*/ 217 h 717"/>
                    <a:gd name="T26" fmla="*/ 20 w 627"/>
                    <a:gd name="T27" fmla="*/ 305 h 717"/>
                    <a:gd name="T28" fmla="*/ 36 w 627"/>
                    <a:gd name="T29" fmla="*/ 375 h 717"/>
                    <a:gd name="T30" fmla="*/ 60 w 627"/>
                    <a:gd name="T31" fmla="*/ 413 h 717"/>
                    <a:gd name="T32" fmla="*/ 38 w 627"/>
                    <a:gd name="T33" fmla="*/ 444 h 717"/>
                    <a:gd name="T34" fmla="*/ 75 w 627"/>
                    <a:gd name="T35" fmla="*/ 454 h 717"/>
                    <a:gd name="T36" fmla="*/ 113 w 627"/>
                    <a:gd name="T37" fmla="*/ 471 h 717"/>
                    <a:gd name="T38" fmla="*/ 128 w 627"/>
                    <a:gd name="T39" fmla="*/ 480 h 717"/>
                    <a:gd name="T40" fmla="*/ 139 w 627"/>
                    <a:gd name="T41" fmla="*/ 526 h 717"/>
                    <a:gd name="T42" fmla="*/ 120 w 627"/>
                    <a:gd name="T43" fmla="*/ 586 h 717"/>
                    <a:gd name="T44" fmla="*/ 85 w 627"/>
                    <a:gd name="T45" fmla="*/ 595 h 717"/>
                    <a:gd name="T46" fmla="*/ 67 w 627"/>
                    <a:gd name="T47" fmla="*/ 601 h 717"/>
                    <a:gd name="T48" fmla="*/ 104 w 627"/>
                    <a:gd name="T49" fmla="*/ 631 h 717"/>
                    <a:gd name="T50" fmla="*/ 178 w 627"/>
                    <a:gd name="T51" fmla="*/ 646 h 717"/>
                    <a:gd name="T52" fmla="*/ 280 w 627"/>
                    <a:gd name="T53" fmla="*/ 684 h 717"/>
                    <a:gd name="T54" fmla="*/ 336 w 627"/>
                    <a:gd name="T55" fmla="*/ 710 h 717"/>
                    <a:gd name="T56" fmla="*/ 396 w 627"/>
                    <a:gd name="T57" fmla="*/ 683 h 717"/>
                    <a:gd name="T58" fmla="*/ 447 w 627"/>
                    <a:gd name="T59" fmla="*/ 669 h 717"/>
                    <a:gd name="T60" fmla="*/ 499 w 627"/>
                    <a:gd name="T61" fmla="*/ 682 h 717"/>
                    <a:gd name="T62" fmla="*/ 526 w 627"/>
                    <a:gd name="T63" fmla="*/ 694 h 717"/>
                    <a:gd name="T64" fmla="*/ 538 w 627"/>
                    <a:gd name="T65" fmla="*/ 693 h 717"/>
                    <a:gd name="T66" fmla="*/ 564 w 627"/>
                    <a:gd name="T67" fmla="*/ 678 h 717"/>
                    <a:gd name="T68" fmla="*/ 584 w 627"/>
                    <a:gd name="T69" fmla="*/ 646 h 717"/>
                    <a:gd name="T70" fmla="*/ 554 w 627"/>
                    <a:gd name="T71" fmla="*/ 606 h 717"/>
                    <a:gd name="T72" fmla="*/ 505 w 627"/>
                    <a:gd name="T73" fmla="*/ 597 h 717"/>
                    <a:gd name="T74" fmla="*/ 550 w 627"/>
                    <a:gd name="T75" fmla="*/ 577 h 717"/>
                    <a:gd name="T76" fmla="*/ 530 w 627"/>
                    <a:gd name="T77" fmla="*/ 528 h 717"/>
                    <a:gd name="T78" fmla="*/ 502 w 627"/>
                    <a:gd name="T79" fmla="*/ 485 h 717"/>
                    <a:gd name="T80" fmla="*/ 512 w 627"/>
                    <a:gd name="T81" fmla="*/ 440 h 717"/>
                    <a:gd name="T82" fmla="*/ 495 w 627"/>
                    <a:gd name="T83" fmla="*/ 416 h 717"/>
                    <a:gd name="T84" fmla="*/ 506 w 627"/>
                    <a:gd name="T85" fmla="*/ 385 h 717"/>
                    <a:gd name="T86" fmla="*/ 569 w 627"/>
                    <a:gd name="T87" fmla="*/ 298 h 717"/>
                    <a:gd name="T88" fmla="*/ 600 w 627"/>
                    <a:gd name="T89" fmla="*/ 261 h 717"/>
                    <a:gd name="T90" fmla="*/ 606 w 627"/>
                    <a:gd name="T91" fmla="*/ 243 h 717"/>
                    <a:gd name="T92" fmla="*/ 626 w 627"/>
                    <a:gd name="T93" fmla="*/ 213 h 717"/>
                    <a:gd name="T94" fmla="*/ 585 w 627"/>
                    <a:gd name="T95" fmla="*/ 219 h 717"/>
                    <a:gd name="T96" fmla="*/ 574 w 627"/>
                    <a:gd name="T97" fmla="*/ 188 h 717"/>
                    <a:gd name="T98" fmla="*/ 556 w 627"/>
                    <a:gd name="T99" fmla="*/ 221 h 717"/>
                    <a:gd name="T100" fmla="*/ 531 w 627"/>
                    <a:gd name="T101" fmla="*/ 229 h 717"/>
                    <a:gd name="T102" fmla="*/ 511 w 627"/>
                    <a:gd name="T103" fmla="*/ 172 h 717"/>
                    <a:gd name="T104" fmla="*/ 483 w 627"/>
                    <a:gd name="T105" fmla="*/ 157 h 717"/>
                    <a:gd name="T106" fmla="*/ 503 w 627"/>
                    <a:gd name="T107" fmla="*/ 115 h 717"/>
                    <a:gd name="T108" fmla="*/ 499 w 627"/>
                    <a:gd name="T109" fmla="*/ 55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7" h="717">
                      <a:moveTo>
                        <a:pt x="496" y="51"/>
                      </a:moveTo>
                      <a:cubicBezTo>
                        <a:pt x="495" y="50"/>
                        <a:pt x="494" y="48"/>
                        <a:pt x="493" y="47"/>
                      </a:cubicBezTo>
                      <a:cubicBezTo>
                        <a:pt x="492" y="46"/>
                        <a:pt x="490" y="47"/>
                        <a:pt x="489" y="46"/>
                      </a:cubicBezTo>
                      <a:cubicBezTo>
                        <a:pt x="486" y="46"/>
                        <a:pt x="483" y="46"/>
                        <a:pt x="480" y="46"/>
                      </a:cubicBezTo>
                      <a:cubicBezTo>
                        <a:pt x="479" y="46"/>
                        <a:pt x="477" y="46"/>
                        <a:pt x="475" y="46"/>
                      </a:cubicBezTo>
                      <a:cubicBezTo>
                        <a:pt x="473" y="46"/>
                        <a:pt x="472" y="47"/>
                        <a:pt x="471" y="46"/>
                      </a:cubicBezTo>
                      <a:cubicBezTo>
                        <a:pt x="471" y="41"/>
                        <a:pt x="468" y="37"/>
                        <a:pt x="468" y="32"/>
                      </a:cubicBezTo>
                      <a:cubicBezTo>
                        <a:pt x="468" y="29"/>
                        <a:pt x="468" y="27"/>
                        <a:pt x="469" y="25"/>
                      </a:cubicBezTo>
                      <a:cubicBezTo>
                        <a:pt x="470" y="23"/>
                        <a:pt x="469" y="21"/>
                        <a:pt x="470" y="18"/>
                      </a:cubicBezTo>
                      <a:cubicBezTo>
                        <a:pt x="470" y="16"/>
                        <a:pt x="472" y="15"/>
                        <a:pt x="472" y="12"/>
                      </a:cubicBezTo>
                      <a:cubicBezTo>
                        <a:pt x="472" y="10"/>
                        <a:pt x="472" y="8"/>
                        <a:pt x="471" y="7"/>
                      </a:cubicBezTo>
                      <a:cubicBezTo>
                        <a:pt x="469" y="4"/>
                        <a:pt x="467" y="3"/>
                        <a:pt x="464" y="2"/>
                      </a:cubicBezTo>
                      <a:cubicBezTo>
                        <a:pt x="462" y="2"/>
                        <a:pt x="459" y="2"/>
                        <a:pt x="457" y="2"/>
                      </a:cubicBezTo>
                      <a:cubicBezTo>
                        <a:pt x="456" y="1"/>
                        <a:pt x="455" y="0"/>
                        <a:pt x="454" y="0"/>
                      </a:cubicBezTo>
                      <a:cubicBezTo>
                        <a:pt x="453" y="0"/>
                        <a:pt x="450" y="0"/>
                        <a:pt x="448" y="1"/>
                      </a:cubicBezTo>
                      <a:cubicBezTo>
                        <a:pt x="445" y="2"/>
                        <a:pt x="442" y="6"/>
                        <a:pt x="440" y="10"/>
                      </a:cubicBezTo>
                      <a:cubicBezTo>
                        <a:pt x="440" y="11"/>
                        <a:pt x="440" y="13"/>
                        <a:pt x="439" y="15"/>
                      </a:cubicBezTo>
                      <a:cubicBezTo>
                        <a:pt x="439" y="17"/>
                        <a:pt x="438" y="18"/>
                        <a:pt x="437" y="20"/>
                      </a:cubicBezTo>
                      <a:cubicBezTo>
                        <a:pt x="437" y="22"/>
                        <a:pt x="437" y="23"/>
                        <a:pt x="436" y="25"/>
                      </a:cubicBezTo>
                      <a:cubicBezTo>
                        <a:pt x="434" y="28"/>
                        <a:pt x="431" y="30"/>
                        <a:pt x="428" y="31"/>
                      </a:cubicBezTo>
                      <a:cubicBezTo>
                        <a:pt x="427" y="31"/>
                        <a:pt x="425" y="31"/>
                        <a:pt x="424" y="31"/>
                      </a:cubicBezTo>
                      <a:cubicBezTo>
                        <a:pt x="422" y="32"/>
                        <a:pt x="421" y="33"/>
                        <a:pt x="419" y="33"/>
                      </a:cubicBezTo>
                      <a:cubicBezTo>
                        <a:pt x="417" y="34"/>
                        <a:pt x="416" y="33"/>
                        <a:pt x="414" y="34"/>
                      </a:cubicBezTo>
                      <a:cubicBezTo>
                        <a:pt x="412" y="34"/>
                        <a:pt x="411" y="35"/>
                        <a:pt x="410" y="37"/>
                      </a:cubicBezTo>
                      <a:cubicBezTo>
                        <a:pt x="409" y="38"/>
                        <a:pt x="408" y="40"/>
                        <a:pt x="407" y="42"/>
                      </a:cubicBezTo>
                      <a:cubicBezTo>
                        <a:pt x="406" y="45"/>
                        <a:pt x="404" y="47"/>
                        <a:pt x="403" y="50"/>
                      </a:cubicBezTo>
                      <a:cubicBezTo>
                        <a:pt x="402" y="51"/>
                        <a:pt x="402" y="52"/>
                        <a:pt x="401" y="53"/>
                      </a:cubicBezTo>
                      <a:cubicBezTo>
                        <a:pt x="401" y="54"/>
                        <a:pt x="399" y="55"/>
                        <a:pt x="399" y="56"/>
                      </a:cubicBezTo>
                      <a:cubicBezTo>
                        <a:pt x="399" y="57"/>
                        <a:pt x="400" y="59"/>
                        <a:pt x="401" y="60"/>
                      </a:cubicBezTo>
                      <a:cubicBezTo>
                        <a:pt x="402" y="61"/>
                        <a:pt x="403" y="61"/>
                        <a:pt x="404" y="62"/>
                      </a:cubicBezTo>
                      <a:cubicBezTo>
                        <a:pt x="405" y="62"/>
                        <a:pt x="407" y="62"/>
                        <a:pt x="408" y="63"/>
                      </a:cubicBezTo>
                      <a:cubicBezTo>
                        <a:pt x="408" y="65"/>
                        <a:pt x="407" y="66"/>
                        <a:pt x="406" y="67"/>
                      </a:cubicBezTo>
                      <a:cubicBezTo>
                        <a:pt x="405" y="68"/>
                        <a:pt x="405" y="69"/>
                        <a:pt x="404" y="70"/>
                      </a:cubicBezTo>
                      <a:cubicBezTo>
                        <a:pt x="403" y="70"/>
                        <a:pt x="402" y="70"/>
                        <a:pt x="401" y="71"/>
                      </a:cubicBezTo>
                      <a:cubicBezTo>
                        <a:pt x="400" y="72"/>
                        <a:pt x="400" y="74"/>
                        <a:pt x="399" y="75"/>
                      </a:cubicBezTo>
                      <a:cubicBezTo>
                        <a:pt x="398" y="76"/>
                        <a:pt x="398" y="76"/>
                        <a:pt x="397" y="77"/>
                      </a:cubicBezTo>
                      <a:cubicBezTo>
                        <a:pt x="395" y="79"/>
                        <a:pt x="392" y="81"/>
                        <a:pt x="389" y="82"/>
                      </a:cubicBezTo>
                      <a:cubicBezTo>
                        <a:pt x="385" y="82"/>
                        <a:pt x="384" y="80"/>
                        <a:pt x="381" y="79"/>
                      </a:cubicBezTo>
                      <a:cubicBezTo>
                        <a:pt x="379" y="78"/>
                        <a:pt x="377" y="78"/>
                        <a:pt x="375" y="78"/>
                      </a:cubicBezTo>
                      <a:cubicBezTo>
                        <a:pt x="374" y="78"/>
                        <a:pt x="368" y="79"/>
                        <a:pt x="368" y="78"/>
                      </a:cubicBezTo>
                      <a:cubicBezTo>
                        <a:pt x="368" y="76"/>
                        <a:pt x="368" y="75"/>
                        <a:pt x="367" y="73"/>
                      </a:cubicBezTo>
                      <a:cubicBezTo>
                        <a:pt x="361" y="72"/>
                        <a:pt x="355" y="75"/>
                        <a:pt x="350" y="79"/>
                      </a:cubicBezTo>
                      <a:cubicBezTo>
                        <a:pt x="348" y="81"/>
                        <a:pt x="346" y="82"/>
                        <a:pt x="344" y="85"/>
                      </a:cubicBezTo>
                      <a:cubicBezTo>
                        <a:pt x="342" y="87"/>
                        <a:pt x="339" y="88"/>
                        <a:pt x="337" y="90"/>
                      </a:cubicBezTo>
                      <a:cubicBezTo>
                        <a:pt x="336" y="92"/>
                        <a:pt x="333" y="94"/>
                        <a:pt x="331" y="94"/>
                      </a:cubicBezTo>
                      <a:cubicBezTo>
                        <a:pt x="329" y="95"/>
                        <a:pt x="328" y="94"/>
                        <a:pt x="327" y="94"/>
                      </a:cubicBezTo>
                      <a:cubicBezTo>
                        <a:pt x="325" y="93"/>
                        <a:pt x="324" y="93"/>
                        <a:pt x="323" y="92"/>
                      </a:cubicBezTo>
                      <a:cubicBezTo>
                        <a:pt x="321" y="90"/>
                        <a:pt x="317" y="89"/>
                        <a:pt x="315" y="88"/>
                      </a:cubicBezTo>
                      <a:cubicBezTo>
                        <a:pt x="314" y="87"/>
                        <a:pt x="312" y="87"/>
                        <a:pt x="311" y="86"/>
                      </a:cubicBezTo>
                      <a:cubicBezTo>
                        <a:pt x="309" y="86"/>
                        <a:pt x="304" y="83"/>
                        <a:pt x="304" y="81"/>
                      </a:cubicBezTo>
                      <a:cubicBezTo>
                        <a:pt x="304" y="79"/>
                        <a:pt x="308" y="75"/>
                        <a:pt x="306" y="74"/>
                      </a:cubicBezTo>
                      <a:cubicBezTo>
                        <a:pt x="305" y="74"/>
                        <a:pt x="304" y="74"/>
                        <a:pt x="304" y="74"/>
                      </a:cubicBezTo>
                      <a:cubicBezTo>
                        <a:pt x="303" y="74"/>
                        <a:pt x="303" y="74"/>
                        <a:pt x="302" y="73"/>
                      </a:cubicBezTo>
                      <a:cubicBezTo>
                        <a:pt x="300" y="72"/>
                        <a:pt x="298" y="72"/>
                        <a:pt x="296" y="71"/>
                      </a:cubicBezTo>
                      <a:cubicBezTo>
                        <a:pt x="295" y="71"/>
                        <a:pt x="294" y="69"/>
                        <a:pt x="292" y="69"/>
                      </a:cubicBezTo>
                      <a:cubicBezTo>
                        <a:pt x="291" y="69"/>
                        <a:pt x="290" y="69"/>
                        <a:pt x="289" y="70"/>
                      </a:cubicBezTo>
                      <a:cubicBezTo>
                        <a:pt x="287" y="70"/>
                        <a:pt x="286" y="70"/>
                        <a:pt x="284" y="69"/>
                      </a:cubicBezTo>
                      <a:cubicBezTo>
                        <a:pt x="281" y="68"/>
                        <a:pt x="276" y="68"/>
                        <a:pt x="273" y="69"/>
                      </a:cubicBezTo>
                      <a:cubicBezTo>
                        <a:pt x="271" y="70"/>
                        <a:pt x="270" y="71"/>
                        <a:pt x="269" y="73"/>
                      </a:cubicBezTo>
                      <a:cubicBezTo>
                        <a:pt x="268" y="74"/>
                        <a:pt x="266" y="75"/>
                        <a:pt x="265" y="76"/>
                      </a:cubicBezTo>
                      <a:cubicBezTo>
                        <a:pt x="264" y="77"/>
                        <a:pt x="264" y="77"/>
                        <a:pt x="262" y="77"/>
                      </a:cubicBezTo>
                      <a:cubicBezTo>
                        <a:pt x="261" y="78"/>
                        <a:pt x="261" y="78"/>
                        <a:pt x="260" y="79"/>
                      </a:cubicBezTo>
                      <a:cubicBezTo>
                        <a:pt x="259" y="80"/>
                        <a:pt x="257" y="81"/>
                        <a:pt x="257" y="83"/>
                      </a:cubicBezTo>
                      <a:cubicBezTo>
                        <a:pt x="256" y="85"/>
                        <a:pt x="256" y="87"/>
                        <a:pt x="256" y="89"/>
                      </a:cubicBezTo>
                      <a:cubicBezTo>
                        <a:pt x="256" y="90"/>
                        <a:pt x="255" y="92"/>
                        <a:pt x="255" y="93"/>
                      </a:cubicBezTo>
                      <a:cubicBezTo>
                        <a:pt x="255" y="96"/>
                        <a:pt x="255" y="97"/>
                        <a:pt x="254" y="100"/>
                      </a:cubicBezTo>
                      <a:cubicBezTo>
                        <a:pt x="254" y="101"/>
                        <a:pt x="254" y="102"/>
                        <a:pt x="253" y="104"/>
                      </a:cubicBezTo>
                      <a:cubicBezTo>
                        <a:pt x="253" y="105"/>
                        <a:pt x="252" y="106"/>
                        <a:pt x="251" y="108"/>
                      </a:cubicBezTo>
                      <a:cubicBezTo>
                        <a:pt x="251" y="110"/>
                        <a:pt x="250" y="112"/>
                        <a:pt x="248" y="115"/>
                      </a:cubicBezTo>
                      <a:cubicBezTo>
                        <a:pt x="247" y="117"/>
                        <a:pt x="244" y="119"/>
                        <a:pt x="242" y="120"/>
                      </a:cubicBezTo>
                      <a:cubicBezTo>
                        <a:pt x="239" y="123"/>
                        <a:pt x="237" y="124"/>
                        <a:pt x="233" y="125"/>
                      </a:cubicBezTo>
                      <a:cubicBezTo>
                        <a:pt x="231" y="126"/>
                        <a:pt x="230" y="127"/>
                        <a:pt x="228" y="128"/>
                      </a:cubicBezTo>
                      <a:cubicBezTo>
                        <a:pt x="227" y="129"/>
                        <a:pt x="225" y="128"/>
                        <a:pt x="224" y="130"/>
                      </a:cubicBezTo>
                      <a:cubicBezTo>
                        <a:pt x="223" y="131"/>
                        <a:pt x="222" y="132"/>
                        <a:pt x="221" y="133"/>
                      </a:cubicBezTo>
                      <a:cubicBezTo>
                        <a:pt x="221" y="135"/>
                        <a:pt x="220" y="136"/>
                        <a:pt x="219" y="137"/>
                      </a:cubicBezTo>
                      <a:cubicBezTo>
                        <a:pt x="217" y="138"/>
                        <a:pt x="215" y="138"/>
                        <a:pt x="214" y="139"/>
                      </a:cubicBezTo>
                      <a:cubicBezTo>
                        <a:pt x="212" y="140"/>
                        <a:pt x="211" y="141"/>
                        <a:pt x="209" y="142"/>
                      </a:cubicBezTo>
                      <a:cubicBezTo>
                        <a:pt x="209" y="144"/>
                        <a:pt x="209" y="146"/>
                        <a:pt x="209" y="148"/>
                      </a:cubicBezTo>
                      <a:cubicBezTo>
                        <a:pt x="208" y="148"/>
                        <a:pt x="207" y="149"/>
                        <a:pt x="205" y="150"/>
                      </a:cubicBezTo>
                      <a:cubicBezTo>
                        <a:pt x="204" y="150"/>
                        <a:pt x="202" y="149"/>
                        <a:pt x="201" y="149"/>
                      </a:cubicBezTo>
                      <a:cubicBezTo>
                        <a:pt x="198" y="148"/>
                        <a:pt x="195" y="147"/>
                        <a:pt x="192" y="146"/>
                      </a:cubicBezTo>
                      <a:cubicBezTo>
                        <a:pt x="189" y="145"/>
                        <a:pt x="186" y="143"/>
                        <a:pt x="183" y="142"/>
                      </a:cubicBezTo>
                      <a:cubicBezTo>
                        <a:pt x="181" y="142"/>
                        <a:pt x="180" y="141"/>
                        <a:pt x="178" y="141"/>
                      </a:cubicBezTo>
                      <a:cubicBezTo>
                        <a:pt x="178" y="140"/>
                        <a:pt x="177" y="140"/>
                        <a:pt x="176" y="139"/>
                      </a:cubicBezTo>
                      <a:cubicBezTo>
                        <a:pt x="176" y="139"/>
                        <a:pt x="175" y="139"/>
                        <a:pt x="175" y="139"/>
                      </a:cubicBezTo>
                      <a:cubicBezTo>
                        <a:pt x="170" y="137"/>
                        <a:pt x="166" y="136"/>
                        <a:pt x="161" y="135"/>
                      </a:cubicBezTo>
                      <a:cubicBezTo>
                        <a:pt x="152" y="134"/>
                        <a:pt x="142" y="134"/>
                        <a:pt x="135" y="141"/>
                      </a:cubicBezTo>
                      <a:cubicBezTo>
                        <a:pt x="128" y="147"/>
                        <a:pt x="129" y="159"/>
                        <a:pt x="133" y="167"/>
                      </a:cubicBezTo>
                      <a:cubicBezTo>
                        <a:pt x="136" y="176"/>
                        <a:pt x="140" y="183"/>
                        <a:pt x="137" y="192"/>
                      </a:cubicBezTo>
                      <a:cubicBezTo>
                        <a:pt x="133" y="200"/>
                        <a:pt x="124" y="202"/>
                        <a:pt x="118" y="205"/>
                      </a:cubicBezTo>
                      <a:cubicBezTo>
                        <a:pt x="109" y="209"/>
                        <a:pt x="100" y="213"/>
                        <a:pt x="91" y="217"/>
                      </a:cubicBezTo>
                      <a:cubicBezTo>
                        <a:pt x="81" y="221"/>
                        <a:pt x="76" y="229"/>
                        <a:pt x="70" y="237"/>
                      </a:cubicBezTo>
                      <a:cubicBezTo>
                        <a:pt x="64" y="246"/>
                        <a:pt x="57" y="250"/>
                        <a:pt x="48" y="252"/>
                      </a:cubicBezTo>
                      <a:cubicBezTo>
                        <a:pt x="43" y="253"/>
                        <a:pt x="40" y="256"/>
                        <a:pt x="35" y="257"/>
                      </a:cubicBezTo>
                      <a:cubicBezTo>
                        <a:pt x="31" y="259"/>
                        <a:pt x="28" y="260"/>
                        <a:pt x="24" y="262"/>
                      </a:cubicBezTo>
                      <a:cubicBezTo>
                        <a:pt x="21" y="264"/>
                        <a:pt x="5" y="277"/>
                        <a:pt x="8" y="281"/>
                      </a:cubicBezTo>
                      <a:cubicBezTo>
                        <a:pt x="10" y="285"/>
                        <a:pt x="10" y="289"/>
                        <a:pt x="12" y="293"/>
                      </a:cubicBezTo>
                      <a:cubicBezTo>
                        <a:pt x="13" y="298"/>
                        <a:pt x="16" y="302"/>
                        <a:pt x="20" y="305"/>
                      </a:cubicBezTo>
                      <a:cubicBezTo>
                        <a:pt x="26" y="312"/>
                        <a:pt x="38" y="314"/>
                        <a:pt x="42" y="323"/>
                      </a:cubicBezTo>
                      <a:cubicBezTo>
                        <a:pt x="46" y="332"/>
                        <a:pt x="51" y="341"/>
                        <a:pt x="55" y="350"/>
                      </a:cubicBezTo>
                      <a:cubicBezTo>
                        <a:pt x="41" y="355"/>
                        <a:pt x="27" y="361"/>
                        <a:pt x="14" y="366"/>
                      </a:cubicBezTo>
                      <a:cubicBezTo>
                        <a:pt x="7" y="368"/>
                        <a:pt x="6" y="369"/>
                        <a:pt x="2" y="374"/>
                      </a:cubicBezTo>
                      <a:cubicBezTo>
                        <a:pt x="0" y="377"/>
                        <a:pt x="12" y="384"/>
                        <a:pt x="14" y="386"/>
                      </a:cubicBezTo>
                      <a:cubicBezTo>
                        <a:pt x="17" y="380"/>
                        <a:pt x="22" y="380"/>
                        <a:pt x="28" y="378"/>
                      </a:cubicBezTo>
                      <a:cubicBezTo>
                        <a:pt x="31" y="377"/>
                        <a:pt x="34" y="376"/>
                        <a:pt x="36" y="375"/>
                      </a:cubicBezTo>
                      <a:cubicBezTo>
                        <a:pt x="37" y="375"/>
                        <a:pt x="40" y="381"/>
                        <a:pt x="40" y="382"/>
                      </a:cubicBezTo>
                      <a:cubicBezTo>
                        <a:pt x="42" y="385"/>
                        <a:pt x="42" y="385"/>
                        <a:pt x="41" y="388"/>
                      </a:cubicBezTo>
                      <a:cubicBezTo>
                        <a:pt x="40" y="390"/>
                        <a:pt x="38" y="392"/>
                        <a:pt x="38" y="394"/>
                      </a:cubicBezTo>
                      <a:cubicBezTo>
                        <a:pt x="38" y="401"/>
                        <a:pt x="37" y="407"/>
                        <a:pt x="37" y="413"/>
                      </a:cubicBezTo>
                      <a:cubicBezTo>
                        <a:pt x="44" y="411"/>
                        <a:pt x="51" y="409"/>
                        <a:pt x="58" y="407"/>
                      </a:cubicBezTo>
                      <a:cubicBezTo>
                        <a:pt x="62" y="405"/>
                        <a:pt x="64" y="399"/>
                        <a:pt x="66" y="395"/>
                      </a:cubicBezTo>
                      <a:cubicBezTo>
                        <a:pt x="69" y="397"/>
                        <a:pt x="63" y="411"/>
                        <a:pt x="60" y="413"/>
                      </a:cubicBezTo>
                      <a:cubicBezTo>
                        <a:pt x="58" y="416"/>
                        <a:pt x="52" y="417"/>
                        <a:pt x="49" y="418"/>
                      </a:cubicBezTo>
                      <a:cubicBezTo>
                        <a:pt x="46" y="419"/>
                        <a:pt x="43" y="421"/>
                        <a:pt x="40" y="421"/>
                      </a:cubicBezTo>
                      <a:cubicBezTo>
                        <a:pt x="35" y="421"/>
                        <a:pt x="36" y="420"/>
                        <a:pt x="35" y="425"/>
                      </a:cubicBezTo>
                      <a:cubicBezTo>
                        <a:pt x="34" y="429"/>
                        <a:pt x="33" y="433"/>
                        <a:pt x="32" y="438"/>
                      </a:cubicBezTo>
                      <a:cubicBezTo>
                        <a:pt x="31" y="445"/>
                        <a:pt x="30" y="453"/>
                        <a:pt x="28" y="461"/>
                      </a:cubicBezTo>
                      <a:cubicBezTo>
                        <a:pt x="34" y="459"/>
                        <a:pt x="34" y="458"/>
                        <a:pt x="35" y="452"/>
                      </a:cubicBezTo>
                      <a:cubicBezTo>
                        <a:pt x="36" y="449"/>
                        <a:pt x="38" y="448"/>
                        <a:pt x="38" y="444"/>
                      </a:cubicBezTo>
                      <a:cubicBezTo>
                        <a:pt x="39" y="439"/>
                        <a:pt x="40" y="435"/>
                        <a:pt x="41" y="430"/>
                      </a:cubicBezTo>
                      <a:cubicBezTo>
                        <a:pt x="41" y="428"/>
                        <a:pt x="47" y="427"/>
                        <a:pt x="49" y="427"/>
                      </a:cubicBezTo>
                      <a:cubicBezTo>
                        <a:pt x="48" y="436"/>
                        <a:pt x="46" y="445"/>
                        <a:pt x="45" y="453"/>
                      </a:cubicBezTo>
                      <a:cubicBezTo>
                        <a:pt x="49" y="452"/>
                        <a:pt x="51" y="452"/>
                        <a:pt x="53" y="449"/>
                      </a:cubicBezTo>
                      <a:cubicBezTo>
                        <a:pt x="54" y="445"/>
                        <a:pt x="56" y="442"/>
                        <a:pt x="58" y="438"/>
                      </a:cubicBezTo>
                      <a:cubicBezTo>
                        <a:pt x="63" y="441"/>
                        <a:pt x="67" y="444"/>
                        <a:pt x="72" y="447"/>
                      </a:cubicBezTo>
                      <a:cubicBezTo>
                        <a:pt x="74" y="448"/>
                        <a:pt x="74" y="452"/>
                        <a:pt x="75" y="454"/>
                      </a:cubicBezTo>
                      <a:cubicBezTo>
                        <a:pt x="76" y="457"/>
                        <a:pt x="77" y="457"/>
                        <a:pt x="74" y="458"/>
                      </a:cubicBezTo>
                      <a:cubicBezTo>
                        <a:pt x="70" y="460"/>
                        <a:pt x="61" y="462"/>
                        <a:pt x="67" y="466"/>
                      </a:cubicBezTo>
                      <a:cubicBezTo>
                        <a:pt x="71" y="469"/>
                        <a:pt x="75" y="460"/>
                        <a:pt x="78" y="462"/>
                      </a:cubicBezTo>
                      <a:cubicBezTo>
                        <a:pt x="80" y="463"/>
                        <a:pt x="89" y="471"/>
                        <a:pt x="91" y="470"/>
                      </a:cubicBezTo>
                      <a:cubicBezTo>
                        <a:pt x="93" y="469"/>
                        <a:pt x="103" y="462"/>
                        <a:pt x="105" y="463"/>
                      </a:cubicBezTo>
                      <a:cubicBezTo>
                        <a:pt x="108" y="465"/>
                        <a:pt x="111" y="467"/>
                        <a:pt x="114" y="468"/>
                      </a:cubicBezTo>
                      <a:cubicBezTo>
                        <a:pt x="114" y="469"/>
                        <a:pt x="113" y="471"/>
                        <a:pt x="113" y="471"/>
                      </a:cubicBezTo>
                      <a:cubicBezTo>
                        <a:pt x="112" y="471"/>
                        <a:pt x="110" y="470"/>
                        <a:pt x="110" y="470"/>
                      </a:cubicBezTo>
                      <a:cubicBezTo>
                        <a:pt x="107" y="468"/>
                        <a:pt x="100" y="473"/>
                        <a:pt x="97" y="474"/>
                      </a:cubicBezTo>
                      <a:cubicBezTo>
                        <a:pt x="101" y="476"/>
                        <a:pt x="105" y="478"/>
                        <a:pt x="109" y="480"/>
                      </a:cubicBezTo>
                      <a:cubicBezTo>
                        <a:pt x="112" y="482"/>
                        <a:pt x="113" y="481"/>
                        <a:pt x="116" y="479"/>
                      </a:cubicBezTo>
                      <a:cubicBezTo>
                        <a:pt x="118" y="478"/>
                        <a:pt x="124" y="474"/>
                        <a:pt x="125" y="475"/>
                      </a:cubicBezTo>
                      <a:cubicBezTo>
                        <a:pt x="128" y="476"/>
                        <a:pt x="132" y="478"/>
                        <a:pt x="135" y="479"/>
                      </a:cubicBezTo>
                      <a:cubicBezTo>
                        <a:pt x="133" y="483"/>
                        <a:pt x="131" y="479"/>
                        <a:pt x="128" y="480"/>
                      </a:cubicBezTo>
                      <a:cubicBezTo>
                        <a:pt x="125" y="482"/>
                        <a:pt x="122" y="483"/>
                        <a:pt x="118" y="485"/>
                      </a:cubicBezTo>
                      <a:cubicBezTo>
                        <a:pt x="121" y="486"/>
                        <a:pt x="124" y="489"/>
                        <a:pt x="127" y="488"/>
                      </a:cubicBezTo>
                      <a:cubicBezTo>
                        <a:pt x="131" y="486"/>
                        <a:pt x="135" y="484"/>
                        <a:pt x="140" y="482"/>
                      </a:cubicBezTo>
                      <a:cubicBezTo>
                        <a:pt x="144" y="480"/>
                        <a:pt x="144" y="480"/>
                        <a:pt x="146" y="484"/>
                      </a:cubicBezTo>
                      <a:cubicBezTo>
                        <a:pt x="148" y="486"/>
                        <a:pt x="147" y="491"/>
                        <a:pt x="148" y="494"/>
                      </a:cubicBezTo>
                      <a:cubicBezTo>
                        <a:pt x="148" y="500"/>
                        <a:pt x="134" y="497"/>
                        <a:pt x="135" y="503"/>
                      </a:cubicBezTo>
                      <a:cubicBezTo>
                        <a:pt x="136" y="511"/>
                        <a:pt x="138" y="518"/>
                        <a:pt x="139" y="526"/>
                      </a:cubicBezTo>
                      <a:cubicBezTo>
                        <a:pt x="142" y="525"/>
                        <a:pt x="152" y="522"/>
                        <a:pt x="153" y="527"/>
                      </a:cubicBezTo>
                      <a:cubicBezTo>
                        <a:pt x="154" y="534"/>
                        <a:pt x="154" y="542"/>
                        <a:pt x="155" y="549"/>
                      </a:cubicBezTo>
                      <a:cubicBezTo>
                        <a:pt x="149" y="545"/>
                        <a:pt x="145" y="543"/>
                        <a:pt x="138" y="542"/>
                      </a:cubicBezTo>
                      <a:cubicBezTo>
                        <a:pt x="139" y="550"/>
                        <a:pt x="140" y="558"/>
                        <a:pt x="139" y="565"/>
                      </a:cubicBezTo>
                      <a:cubicBezTo>
                        <a:pt x="138" y="574"/>
                        <a:pt x="137" y="584"/>
                        <a:pt x="136" y="593"/>
                      </a:cubicBezTo>
                      <a:cubicBezTo>
                        <a:pt x="133" y="593"/>
                        <a:pt x="129" y="591"/>
                        <a:pt x="125" y="591"/>
                      </a:cubicBezTo>
                      <a:cubicBezTo>
                        <a:pt x="120" y="592"/>
                        <a:pt x="121" y="591"/>
                        <a:pt x="120" y="586"/>
                      </a:cubicBezTo>
                      <a:cubicBezTo>
                        <a:pt x="119" y="578"/>
                        <a:pt x="117" y="569"/>
                        <a:pt x="116" y="560"/>
                      </a:cubicBezTo>
                      <a:cubicBezTo>
                        <a:pt x="111" y="563"/>
                        <a:pt x="106" y="565"/>
                        <a:pt x="102" y="567"/>
                      </a:cubicBezTo>
                      <a:cubicBezTo>
                        <a:pt x="99" y="568"/>
                        <a:pt x="97" y="569"/>
                        <a:pt x="95" y="571"/>
                      </a:cubicBezTo>
                      <a:cubicBezTo>
                        <a:pt x="93" y="571"/>
                        <a:pt x="90" y="571"/>
                        <a:pt x="89" y="572"/>
                      </a:cubicBezTo>
                      <a:cubicBezTo>
                        <a:pt x="87" y="574"/>
                        <a:pt x="91" y="575"/>
                        <a:pt x="86" y="576"/>
                      </a:cubicBezTo>
                      <a:cubicBezTo>
                        <a:pt x="83" y="576"/>
                        <a:pt x="84" y="577"/>
                        <a:pt x="84" y="580"/>
                      </a:cubicBezTo>
                      <a:cubicBezTo>
                        <a:pt x="85" y="585"/>
                        <a:pt x="85" y="590"/>
                        <a:pt x="85" y="595"/>
                      </a:cubicBezTo>
                      <a:cubicBezTo>
                        <a:pt x="84" y="594"/>
                        <a:pt x="82" y="594"/>
                        <a:pt x="80" y="593"/>
                      </a:cubicBezTo>
                      <a:cubicBezTo>
                        <a:pt x="80" y="595"/>
                        <a:pt x="79" y="600"/>
                        <a:pt x="81" y="601"/>
                      </a:cubicBezTo>
                      <a:cubicBezTo>
                        <a:pt x="82" y="601"/>
                        <a:pt x="89" y="604"/>
                        <a:pt x="89" y="605"/>
                      </a:cubicBezTo>
                      <a:cubicBezTo>
                        <a:pt x="89" y="608"/>
                        <a:pt x="90" y="612"/>
                        <a:pt x="87" y="612"/>
                      </a:cubicBezTo>
                      <a:cubicBezTo>
                        <a:pt x="83" y="612"/>
                        <a:pt x="79" y="612"/>
                        <a:pt x="75" y="612"/>
                      </a:cubicBezTo>
                      <a:cubicBezTo>
                        <a:pt x="74" y="612"/>
                        <a:pt x="69" y="613"/>
                        <a:pt x="69" y="612"/>
                      </a:cubicBezTo>
                      <a:cubicBezTo>
                        <a:pt x="68" y="608"/>
                        <a:pt x="68" y="604"/>
                        <a:pt x="67" y="601"/>
                      </a:cubicBezTo>
                      <a:cubicBezTo>
                        <a:pt x="67" y="599"/>
                        <a:pt x="68" y="594"/>
                        <a:pt x="66" y="593"/>
                      </a:cubicBezTo>
                      <a:cubicBezTo>
                        <a:pt x="64" y="591"/>
                        <a:pt x="61" y="590"/>
                        <a:pt x="59" y="588"/>
                      </a:cubicBezTo>
                      <a:cubicBezTo>
                        <a:pt x="58" y="598"/>
                        <a:pt x="58" y="608"/>
                        <a:pt x="58" y="618"/>
                      </a:cubicBezTo>
                      <a:cubicBezTo>
                        <a:pt x="58" y="621"/>
                        <a:pt x="58" y="621"/>
                        <a:pt x="61" y="621"/>
                      </a:cubicBezTo>
                      <a:cubicBezTo>
                        <a:pt x="66" y="621"/>
                        <a:pt x="71" y="621"/>
                        <a:pt x="76" y="621"/>
                      </a:cubicBezTo>
                      <a:cubicBezTo>
                        <a:pt x="85" y="621"/>
                        <a:pt x="94" y="622"/>
                        <a:pt x="104" y="622"/>
                      </a:cubicBezTo>
                      <a:cubicBezTo>
                        <a:pt x="104" y="622"/>
                        <a:pt x="104" y="628"/>
                        <a:pt x="104" y="631"/>
                      </a:cubicBezTo>
                      <a:cubicBezTo>
                        <a:pt x="108" y="631"/>
                        <a:pt x="112" y="630"/>
                        <a:pt x="116" y="630"/>
                      </a:cubicBezTo>
                      <a:cubicBezTo>
                        <a:pt x="121" y="629"/>
                        <a:pt x="126" y="630"/>
                        <a:pt x="131" y="631"/>
                      </a:cubicBezTo>
                      <a:cubicBezTo>
                        <a:pt x="134" y="631"/>
                        <a:pt x="136" y="631"/>
                        <a:pt x="139" y="633"/>
                      </a:cubicBezTo>
                      <a:cubicBezTo>
                        <a:pt x="141" y="634"/>
                        <a:pt x="143" y="635"/>
                        <a:pt x="146" y="636"/>
                      </a:cubicBezTo>
                      <a:cubicBezTo>
                        <a:pt x="151" y="638"/>
                        <a:pt x="157" y="638"/>
                        <a:pt x="162" y="640"/>
                      </a:cubicBezTo>
                      <a:cubicBezTo>
                        <a:pt x="165" y="641"/>
                        <a:pt x="168" y="642"/>
                        <a:pt x="171" y="644"/>
                      </a:cubicBezTo>
                      <a:cubicBezTo>
                        <a:pt x="173" y="645"/>
                        <a:pt x="175" y="645"/>
                        <a:pt x="178" y="646"/>
                      </a:cubicBezTo>
                      <a:cubicBezTo>
                        <a:pt x="183" y="648"/>
                        <a:pt x="188" y="650"/>
                        <a:pt x="192" y="652"/>
                      </a:cubicBezTo>
                      <a:cubicBezTo>
                        <a:pt x="197" y="654"/>
                        <a:pt x="202" y="656"/>
                        <a:pt x="208" y="657"/>
                      </a:cubicBezTo>
                      <a:cubicBezTo>
                        <a:pt x="212" y="658"/>
                        <a:pt x="216" y="661"/>
                        <a:pt x="221" y="662"/>
                      </a:cubicBezTo>
                      <a:cubicBezTo>
                        <a:pt x="226" y="664"/>
                        <a:pt x="230" y="669"/>
                        <a:pt x="235" y="670"/>
                      </a:cubicBezTo>
                      <a:cubicBezTo>
                        <a:pt x="240" y="672"/>
                        <a:pt x="245" y="672"/>
                        <a:pt x="250" y="675"/>
                      </a:cubicBezTo>
                      <a:cubicBezTo>
                        <a:pt x="255" y="678"/>
                        <a:pt x="259" y="678"/>
                        <a:pt x="264" y="679"/>
                      </a:cubicBezTo>
                      <a:cubicBezTo>
                        <a:pt x="270" y="680"/>
                        <a:pt x="275" y="682"/>
                        <a:pt x="280" y="684"/>
                      </a:cubicBezTo>
                      <a:cubicBezTo>
                        <a:pt x="285" y="685"/>
                        <a:pt x="289" y="686"/>
                        <a:pt x="292" y="688"/>
                      </a:cubicBezTo>
                      <a:cubicBezTo>
                        <a:pt x="297" y="691"/>
                        <a:pt x="299" y="695"/>
                        <a:pt x="300" y="699"/>
                      </a:cubicBezTo>
                      <a:cubicBezTo>
                        <a:pt x="303" y="708"/>
                        <a:pt x="305" y="717"/>
                        <a:pt x="316" y="717"/>
                      </a:cubicBezTo>
                      <a:cubicBezTo>
                        <a:pt x="319" y="717"/>
                        <a:pt x="320" y="717"/>
                        <a:pt x="322" y="716"/>
                      </a:cubicBezTo>
                      <a:cubicBezTo>
                        <a:pt x="323" y="716"/>
                        <a:pt x="324" y="716"/>
                        <a:pt x="325" y="716"/>
                      </a:cubicBezTo>
                      <a:cubicBezTo>
                        <a:pt x="327" y="715"/>
                        <a:pt x="329" y="714"/>
                        <a:pt x="330" y="713"/>
                      </a:cubicBezTo>
                      <a:cubicBezTo>
                        <a:pt x="332" y="712"/>
                        <a:pt x="334" y="711"/>
                        <a:pt x="336" y="710"/>
                      </a:cubicBezTo>
                      <a:cubicBezTo>
                        <a:pt x="339" y="709"/>
                        <a:pt x="341" y="707"/>
                        <a:pt x="345" y="706"/>
                      </a:cubicBezTo>
                      <a:cubicBezTo>
                        <a:pt x="350" y="704"/>
                        <a:pt x="354" y="700"/>
                        <a:pt x="359" y="697"/>
                      </a:cubicBezTo>
                      <a:cubicBezTo>
                        <a:pt x="361" y="696"/>
                        <a:pt x="363" y="694"/>
                        <a:pt x="365" y="693"/>
                      </a:cubicBezTo>
                      <a:cubicBezTo>
                        <a:pt x="367" y="692"/>
                        <a:pt x="370" y="690"/>
                        <a:pt x="372" y="689"/>
                      </a:cubicBezTo>
                      <a:cubicBezTo>
                        <a:pt x="376" y="686"/>
                        <a:pt x="380" y="684"/>
                        <a:pt x="384" y="681"/>
                      </a:cubicBezTo>
                      <a:cubicBezTo>
                        <a:pt x="386" y="680"/>
                        <a:pt x="387" y="678"/>
                        <a:pt x="389" y="679"/>
                      </a:cubicBezTo>
                      <a:cubicBezTo>
                        <a:pt x="392" y="679"/>
                        <a:pt x="394" y="682"/>
                        <a:pt x="396" y="683"/>
                      </a:cubicBezTo>
                      <a:cubicBezTo>
                        <a:pt x="398" y="684"/>
                        <a:pt x="401" y="685"/>
                        <a:pt x="403" y="685"/>
                      </a:cubicBezTo>
                      <a:cubicBezTo>
                        <a:pt x="406" y="684"/>
                        <a:pt x="405" y="681"/>
                        <a:pt x="406" y="679"/>
                      </a:cubicBezTo>
                      <a:cubicBezTo>
                        <a:pt x="408" y="677"/>
                        <a:pt x="409" y="677"/>
                        <a:pt x="409" y="674"/>
                      </a:cubicBezTo>
                      <a:cubicBezTo>
                        <a:pt x="409" y="671"/>
                        <a:pt x="409" y="670"/>
                        <a:pt x="412" y="668"/>
                      </a:cubicBezTo>
                      <a:cubicBezTo>
                        <a:pt x="419" y="665"/>
                        <a:pt x="425" y="665"/>
                        <a:pt x="432" y="665"/>
                      </a:cubicBezTo>
                      <a:cubicBezTo>
                        <a:pt x="436" y="665"/>
                        <a:pt x="439" y="664"/>
                        <a:pt x="442" y="665"/>
                      </a:cubicBezTo>
                      <a:cubicBezTo>
                        <a:pt x="445" y="665"/>
                        <a:pt x="446" y="666"/>
                        <a:pt x="447" y="669"/>
                      </a:cubicBezTo>
                      <a:cubicBezTo>
                        <a:pt x="447" y="671"/>
                        <a:pt x="448" y="673"/>
                        <a:pt x="448" y="675"/>
                      </a:cubicBezTo>
                      <a:cubicBezTo>
                        <a:pt x="448" y="677"/>
                        <a:pt x="447" y="681"/>
                        <a:pt x="448" y="682"/>
                      </a:cubicBezTo>
                      <a:cubicBezTo>
                        <a:pt x="449" y="684"/>
                        <a:pt x="456" y="682"/>
                        <a:pt x="458" y="682"/>
                      </a:cubicBezTo>
                      <a:cubicBezTo>
                        <a:pt x="460" y="682"/>
                        <a:pt x="461" y="682"/>
                        <a:pt x="462" y="682"/>
                      </a:cubicBezTo>
                      <a:cubicBezTo>
                        <a:pt x="464" y="682"/>
                        <a:pt x="464" y="681"/>
                        <a:pt x="466" y="681"/>
                      </a:cubicBezTo>
                      <a:cubicBezTo>
                        <a:pt x="465" y="686"/>
                        <a:pt x="486" y="683"/>
                        <a:pt x="489" y="682"/>
                      </a:cubicBezTo>
                      <a:cubicBezTo>
                        <a:pt x="492" y="682"/>
                        <a:pt x="495" y="681"/>
                        <a:pt x="499" y="682"/>
                      </a:cubicBezTo>
                      <a:cubicBezTo>
                        <a:pt x="502" y="682"/>
                        <a:pt x="505" y="683"/>
                        <a:pt x="508" y="683"/>
                      </a:cubicBezTo>
                      <a:cubicBezTo>
                        <a:pt x="510" y="683"/>
                        <a:pt x="511" y="684"/>
                        <a:pt x="512" y="683"/>
                      </a:cubicBezTo>
                      <a:cubicBezTo>
                        <a:pt x="514" y="682"/>
                        <a:pt x="513" y="680"/>
                        <a:pt x="515" y="679"/>
                      </a:cubicBezTo>
                      <a:cubicBezTo>
                        <a:pt x="516" y="678"/>
                        <a:pt x="520" y="679"/>
                        <a:pt x="521" y="680"/>
                      </a:cubicBezTo>
                      <a:cubicBezTo>
                        <a:pt x="523" y="681"/>
                        <a:pt x="523" y="683"/>
                        <a:pt x="524" y="686"/>
                      </a:cubicBezTo>
                      <a:cubicBezTo>
                        <a:pt x="524" y="687"/>
                        <a:pt x="525" y="688"/>
                        <a:pt x="526" y="690"/>
                      </a:cubicBezTo>
                      <a:cubicBezTo>
                        <a:pt x="526" y="691"/>
                        <a:pt x="526" y="693"/>
                        <a:pt x="526" y="694"/>
                      </a:cubicBezTo>
                      <a:cubicBezTo>
                        <a:pt x="527" y="698"/>
                        <a:pt x="530" y="699"/>
                        <a:pt x="530" y="703"/>
                      </a:cubicBezTo>
                      <a:cubicBezTo>
                        <a:pt x="530" y="707"/>
                        <a:pt x="529" y="711"/>
                        <a:pt x="529" y="715"/>
                      </a:cubicBezTo>
                      <a:cubicBezTo>
                        <a:pt x="531" y="715"/>
                        <a:pt x="532" y="715"/>
                        <a:pt x="533" y="715"/>
                      </a:cubicBezTo>
                      <a:cubicBezTo>
                        <a:pt x="536" y="715"/>
                        <a:pt x="536" y="715"/>
                        <a:pt x="536" y="713"/>
                      </a:cubicBezTo>
                      <a:cubicBezTo>
                        <a:pt x="537" y="710"/>
                        <a:pt x="535" y="707"/>
                        <a:pt x="535" y="704"/>
                      </a:cubicBezTo>
                      <a:cubicBezTo>
                        <a:pt x="535" y="701"/>
                        <a:pt x="535" y="697"/>
                        <a:pt x="536" y="695"/>
                      </a:cubicBezTo>
                      <a:cubicBezTo>
                        <a:pt x="537" y="694"/>
                        <a:pt x="538" y="694"/>
                        <a:pt x="538" y="693"/>
                      </a:cubicBezTo>
                      <a:cubicBezTo>
                        <a:pt x="539" y="693"/>
                        <a:pt x="538" y="691"/>
                        <a:pt x="538" y="691"/>
                      </a:cubicBezTo>
                      <a:cubicBezTo>
                        <a:pt x="538" y="689"/>
                        <a:pt x="538" y="689"/>
                        <a:pt x="540" y="688"/>
                      </a:cubicBezTo>
                      <a:cubicBezTo>
                        <a:pt x="543" y="687"/>
                        <a:pt x="547" y="690"/>
                        <a:pt x="550" y="691"/>
                      </a:cubicBezTo>
                      <a:cubicBezTo>
                        <a:pt x="551" y="691"/>
                        <a:pt x="551" y="691"/>
                        <a:pt x="552" y="691"/>
                      </a:cubicBezTo>
                      <a:cubicBezTo>
                        <a:pt x="552" y="689"/>
                        <a:pt x="553" y="687"/>
                        <a:pt x="556" y="687"/>
                      </a:cubicBezTo>
                      <a:cubicBezTo>
                        <a:pt x="559" y="686"/>
                        <a:pt x="562" y="688"/>
                        <a:pt x="563" y="685"/>
                      </a:cubicBezTo>
                      <a:cubicBezTo>
                        <a:pt x="564" y="684"/>
                        <a:pt x="564" y="680"/>
                        <a:pt x="564" y="678"/>
                      </a:cubicBezTo>
                      <a:cubicBezTo>
                        <a:pt x="564" y="674"/>
                        <a:pt x="563" y="665"/>
                        <a:pt x="565" y="661"/>
                      </a:cubicBezTo>
                      <a:cubicBezTo>
                        <a:pt x="566" y="660"/>
                        <a:pt x="568" y="661"/>
                        <a:pt x="568" y="659"/>
                      </a:cubicBezTo>
                      <a:cubicBezTo>
                        <a:pt x="569" y="658"/>
                        <a:pt x="568" y="656"/>
                        <a:pt x="569" y="654"/>
                      </a:cubicBezTo>
                      <a:cubicBezTo>
                        <a:pt x="570" y="651"/>
                        <a:pt x="574" y="652"/>
                        <a:pt x="576" y="651"/>
                      </a:cubicBezTo>
                      <a:cubicBezTo>
                        <a:pt x="578" y="651"/>
                        <a:pt x="579" y="649"/>
                        <a:pt x="580" y="648"/>
                      </a:cubicBezTo>
                      <a:cubicBezTo>
                        <a:pt x="581" y="648"/>
                        <a:pt x="580" y="647"/>
                        <a:pt x="581" y="646"/>
                      </a:cubicBezTo>
                      <a:cubicBezTo>
                        <a:pt x="582" y="646"/>
                        <a:pt x="583" y="646"/>
                        <a:pt x="584" y="646"/>
                      </a:cubicBezTo>
                      <a:cubicBezTo>
                        <a:pt x="587" y="645"/>
                        <a:pt x="587" y="646"/>
                        <a:pt x="588" y="644"/>
                      </a:cubicBezTo>
                      <a:cubicBezTo>
                        <a:pt x="589" y="641"/>
                        <a:pt x="588" y="636"/>
                        <a:pt x="587" y="633"/>
                      </a:cubicBezTo>
                      <a:cubicBezTo>
                        <a:pt x="587" y="632"/>
                        <a:pt x="587" y="628"/>
                        <a:pt x="586" y="627"/>
                      </a:cubicBezTo>
                      <a:cubicBezTo>
                        <a:pt x="583" y="625"/>
                        <a:pt x="580" y="628"/>
                        <a:pt x="577" y="624"/>
                      </a:cubicBezTo>
                      <a:cubicBezTo>
                        <a:pt x="575" y="622"/>
                        <a:pt x="575" y="620"/>
                        <a:pt x="574" y="617"/>
                      </a:cubicBezTo>
                      <a:cubicBezTo>
                        <a:pt x="567" y="615"/>
                        <a:pt x="559" y="617"/>
                        <a:pt x="552" y="616"/>
                      </a:cubicBezTo>
                      <a:cubicBezTo>
                        <a:pt x="552" y="613"/>
                        <a:pt x="556" y="608"/>
                        <a:pt x="554" y="606"/>
                      </a:cubicBezTo>
                      <a:cubicBezTo>
                        <a:pt x="553" y="604"/>
                        <a:pt x="547" y="602"/>
                        <a:pt x="545" y="602"/>
                      </a:cubicBezTo>
                      <a:cubicBezTo>
                        <a:pt x="543" y="606"/>
                        <a:pt x="544" y="609"/>
                        <a:pt x="539" y="610"/>
                      </a:cubicBezTo>
                      <a:cubicBezTo>
                        <a:pt x="535" y="610"/>
                        <a:pt x="531" y="608"/>
                        <a:pt x="528" y="606"/>
                      </a:cubicBezTo>
                      <a:cubicBezTo>
                        <a:pt x="527" y="605"/>
                        <a:pt x="528" y="604"/>
                        <a:pt x="527" y="603"/>
                      </a:cubicBezTo>
                      <a:cubicBezTo>
                        <a:pt x="526" y="602"/>
                        <a:pt x="524" y="602"/>
                        <a:pt x="522" y="602"/>
                      </a:cubicBezTo>
                      <a:cubicBezTo>
                        <a:pt x="520" y="601"/>
                        <a:pt x="518" y="600"/>
                        <a:pt x="516" y="599"/>
                      </a:cubicBezTo>
                      <a:cubicBezTo>
                        <a:pt x="512" y="598"/>
                        <a:pt x="509" y="597"/>
                        <a:pt x="505" y="597"/>
                      </a:cubicBezTo>
                      <a:cubicBezTo>
                        <a:pt x="505" y="589"/>
                        <a:pt x="506" y="581"/>
                        <a:pt x="507" y="572"/>
                      </a:cubicBezTo>
                      <a:cubicBezTo>
                        <a:pt x="509" y="574"/>
                        <a:pt x="508" y="576"/>
                        <a:pt x="510" y="578"/>
                      </a:cubicBezTo>
                      <a:cubicBezTo>
                        <a:pt x="512" y="580"/>
                        <a:pt x="517" y="580"/>
                        <a:pt x="520" y="581"/>
                      </a:cubicBezTo>
                      <a:cubicBezTo>
                        <a:pt x="524" y="582"/>
                        <a:pt x="529" y="584"/>
                        <a:pt x="533" y="586"/>
                      </a:cubicBezTo>
                      <a:cubicBezTo>
                        <a:pt x="536" y="587"/>
                        <a:pt x="540" y="590"/>
                        <a:pt x="543" y="590"/>
                      </a:cubicBezTo>
                      <a:cubicBezTo>
                        <a:pt x="547" y="591"/>
                        <a:pt x="546" y="588"/>
                        <a:pt x="547" y="585"/>
                      </a:cubicBezTo>
                      <a:cubicBezTo>
                        <a:pt x="550" y="586"/>
                        <a:pt x="550" y="580"/>
                        <a:pt x="550" y="577"/>
                      </a:cubicBezTo>
                      <a:cubicBezTo>
                        <a:pt x="550" y="571"/>
                        <a:pt x="552" y="566"/>
                        <a:pt x="553" y="561"/>
                      </a:cubicBezTo>
                      <a:cubicBezTo>
                        <a:pt x="553" y="557"/>
                        <a:pt x="552" y="554"/>
                        <a:pt x="551" y="550"/>
                      </a:cubicBezTo>
                      <a:cubicBezTo>
                        <a:pt x="551" y="549"/>
                        <a:pt x="552" y="546"/>
                        <a:pt x="551" y="544"/>
                      </a:cubicBezTo>
                      <a:cubicBezTo>
                        <a:pt x="550" y="543"/>
                        <a:pt x="548" y="542"/>
                        <a:pt x="548" y="540"/>
                      </a:cubicBezTo>
                      <a:cubicBezTo>
                        <a:pt x="546" y="538"/>
                        <a:pt x="547" y="534"/>
                        <a:pt x="545" y="531"/>
                      </a:cubicBezTo>
                      <a:cubicBezTo>
                        <a:pt x="543" y="529"/>
                        <a:pt x="539" y="529"/>
                        <a:pt x="536" y="529"/>
                      </a:cubicBezTo>
                      <a:cubicBezTo>
                        <a:pt x="534" y="528"/>
                        <a:pt x="532" y="529"/>
                        <a:pt x="530" y="528"/>
                      </a:cubicBezTo>
                      <a:cubicBezTo>
                        <a:pt x="527" y="527"/>
                        <a:pt x="528" y="528"/>
                        <a:pt x="527" y="525"/>
                      </a:cubicBezTo>
                      <a:cubicBezTo>
                        <a:pt x="527" y="523"/>
                        <a:pt x="529" y="518"/>
                        <a:pt x="527" y="516"/>
                      </a:cubicBezTo>
                      <a:cubicBezTo>
                        <a:pt x="525" y="514"/>
                        <a:pt x="519" y="515"/>
                        <a:pt x="517" y="515"/>
                      </a:cubicBezTo>
                      <a:cubicBezTo>
                        <a:pt x="517" y="512"/>
                        <a:pt x="517" y="509"/>
                        <a:pt x="516" y="506"/>
                      </a:cubicBezTo>
                      <a:cubicBezTo>
                        <a:pt x="515" y="503"/>
                        <a:pt x="516" y="504"/>
                        <a:pt x="512" y="503"/>
                      </a:cubicBezTo>
                      <a:cubicBezTo>
                        <a:pt x="508" y="503"/>
                        <a:pt x="504" y="504"/>
                        <a:pt x="503" y="500"/>
                      </a:cubicBezTo>
                      <a:cubicBezTo>
                        <a:pt x="501" y="495"/>
                        <a:pt x="502" y="490"/>
                        <a:pt x="502" y="485"/>
                      </a:cubicBezTo>
                      <a:cubicBezTo>
                        <a:pt x="502" y="482"/>
                        <a:pt x="501" y="466"/>
                        <a:pt x="505" y="466"/>
                      </a:cubicBezTo>
                      <a:cubicBezTo>
                        <a:pt x="505" y="464"/>
                        <a:pt x="506" y="459"/>
                        <a:pt x="505" y="458"/>
                      </a:cubicBezTo>
                      <a:cubicBezTo>
                        <a:pt x="503" y="456"/>
                        <a:pt x="500" y="457"/>
                        <a:pt x="498" y="457"/>
                      </a:cubicBezTo>
                      <a:cubicBezTo>
                        <a:pt x="497" y="454"/>
                        <a:pt x="497" y="452"/>
                        <a:pt x="496" y="449"/>
                      </a:cubicBezTo>
                      <a:cubicBezTo>
                        <a:pt x="495" y="447"/>
                        <a:pt x="493" y="446"/>
                        <a:pt x="496" y="444"/>
                      </a:cubicBezTo>
                      <a:cubicBezTo>
                        <a:pt x="498" y="442"/>
                        <a:pt x="504" y="443"/>
                        <a:pt x="507" y="443"/>
                      </a:cubicBezTo>
                      <a:cubicBezTo>
                        <a:pt x="511" y="443"/>
                        <a:pt x="512" y="444"/>
                        <a:pt x="512" y="440"/>
                      </a:cubicBezTo>
                      <a:cubicBezTo>
                        <a:pt x="513" y="438"/>
                        <a:pt x="513" y="436"/>
                        <a:pt x="511" y="435"/>
                      </a:cubicBezTo>
                      <a:cubicBezTo>
                        <a:pt x="509" y="433"/>
                        <a:pt x="507" y="436"/>
                        <a:pt x="506" y="433"/>
                      </a:cubicBezTo>
                      <a:cubicBezTo>
                        <a:pt x="505" y="431"/>
                        <a:pt x="506" y="429"/>
                        <a:pt x="505" y="428"/>
                      </a:cubicBezTo>
                      <a:cubicBezTo>
                        <a:pt x="504" y="425"/>
                        <a:pt x="503" y="425"/>
                        <a:pt x="502" y="423"/>
                      </a:cubicBezTo>
                      <a:cubicBezTo>
                        <a:pt x="501" y="422"/>
                        <a:pt x="502" y="419"/>
                        <a:pt x="501" y="418"/>
                      </a:cubicBezTo>
                      <a:cubicBezTo>
                        <a:pt x="500" y="418"/>
                        <a:pt x="499" y="418"/>
                        <a:pt x="498" y="418"/>
                      </a:cubicBezTo>
                      <a:cubicBezTo>
                        <a:pt x="496" y="417"/>
                        <a:pt x="497" y="417"/>
                        <a:pt x="495" y="416"/>
                      </a:cubicBezTo>
                      <a:cubicBezTo>
                        <a:pt x="495" y="415"/>
                        <a:pt x="494" y="415"/>
                        <a:pt x="493" y="414"/>
                      </a:cubicBezTo>
                      <a:cubicBezTo>
                        <a:pt x="492" y="414"/>
                        <a:pt x="491" y="415"/>
                        <a:pt x="490" y="414"/>
                      </a:cubicBezTo>
                      <a:cubicBezTo>
                        <a:pt x="489" y="413"/>
                        <a:pt x="491" y="404"/>
                        <a:pt x="491" y="402"/>
                      </a:cubicBezTo>
                      <a:cubicBezTo>
                        <a:pt x="491" y="401"/>
                        <a:pt x="490" y="398"/>
                        <a:pt x="491" y="397"/>
                      </a:cubicBezTo>
                      <a:cubicBezTo>
                        <a:pt x="493" y="395"/>
                        <a:pt x="494" y="396"/>
                        <a:pt x="496" y="397"/>
                      </a:cubicBezTo>
                      <a:cubicBezTo>
                        <a:pt x="498" y="397"/>
                        <a:pt x="505" y="398"/>
                        <a:pt x="506" y="396"/>
                      </a:cubicBezTo>
                      <a:cubicBezTo>
                        <a:pt x="507" y="395"/>
                        <a:pt x="506" y="387"/>
                        <a:pt x="506" y="385"/>
                      </a:cubicBezTo>
                      <a:cubicBezTo>
                        <a:pt x="506" y="381"/>
                        <a:pt x="505" y="376"/>
                        <a:pt x="506" y="372"/>
                      </a:cubicBezTo>
                      <a:cubicBezTo>
                        <a:pt x="507" y="368"/>
                        <a:pt x="508" y="364"/>
                        <a:pt x="509" y="359"/>
                      </a:cubicBezTo>
                      <a:cubicBezTo>
                        <a:pt x="511" y="352"/>
                        <a:pt x="510" y="344"/>
                        <a:pt x="513" y="337"/>
                      </a:cubicBezTo>
                      <a:cubicBezTo>
                        <a:pt x="516" y="329"/>
                        <a:pt x="513" y="317"/>
                        <a:pt x="526" y="318"/>
                      </a:cubicBezTo>
                      <a:cubicBezTo>
                        <a:pt x="531" y="318"/>
                        <a:pt x="536" y="320"/>
                        <a:pt x="541" y="319"/>
                      </a:cubicBezTo>
                      <a:cubicBezTo>
                        <a:pt x="545" y="318"/>
                        <a:pt x="551" y="317"/>
                        <a:pt x="555" y="316"/>
                      </a:cubicBezTo>
                      <a:cubicBezTo>
                        <a:pt x="564" y="312"/>
                        <a:pt x="566" y="306"/>
                        <a:pt x="569" y="298"/>
                      </a:cubicBezTo>
                      <a:cubicBezTo>
                        <a:pt x="570" y="296"/>
                        <a:pt x="571" y="294"/>
                        <a:pt x="572" y="292"/>
                      </a:cubicBezTo>
                      <a:cubicBezTo>
                        <a:pt x="574" y="288"/>
                        <a:pt x="573" y="286"/>
                        <a:pt x="572" y="282"/>
                      </a:cubicBezTo>
                      <a:cubicBezTo>
                        <a:pt x="575" y="281"/>
                        <a:pt x="575" y="278"/>
                        <a:pt x="578" y="276"/>
                      </a:cubicBezTo>
                      <a:cubicBezTo>
                        <a:pt x="581" y="275"/>
                        <a:pt x="582" y="276"/>
                        <a:pt x="584" y="276"/>
                      </a:cubicBezTo>
                      <a:cubicBezTo>
                        <a:pt x="587" y="275"/>
                        <a:pt x="589" y="274"/>
                        <a:pt x="591" y="272"/>
                      </a:cubicBezTo>
                      <a:cubicBezTo>
                        <a:pt x="593" y="271"/>
                        <a:pt x="598" y="269"/>
                        <a:pt x="599" y="267"/>
                      </a:cubicBezTo>
                      <a:cubicBezTo>
                        <a:pt x="600" y="264"/>
                        <a:pt x="597" y="263"/>
                        <a:pt x="600" y="261"/>
                      </a:cubicBezTo>
                      <a:cubicBezTo>
                        <a:pt x="602" y="259"/>
                        <a:pt x="605" y="260"/>
                        <a:pt x="607" y="259"/>
                      </a:cubicBezTo>
                      <a:cubicBezTo>
                        <a:pt x="609" y="258"/>
                        <a:pt x="611" y="258"/>
                        <a:pt x="612" y="259"/>
                      </a:cubicBezTo>
                      <a:cubicBezTo>
                        <a:pt x="612" y="258"/>
                        <a:pt x="612" y="258"/>
                        <a:pt x="612" y="258"/>
                      </a:cubicBezTo>
                      <a:cubicBezTo>
                        <a:pt x="612" y="256"/>
                        <a:pt x="610" y="254"/>
                        <a:pt x="609" y="252"/>
                      </a:cubicBezTo>
                      <a:cubicBezTo>
                        <a:pt x="608" y="250"/>
                        <a:pt x="607" y="249"/>
                        <a:pt x="605" y="247"/>
                      </a:cubicBezTo>
                      <a:cubicBezTo>
                        <a:pt x="603" y="245"/>
                        <a:pt x="600" y="244"/>
                        <a:pt x="598" y="242"/>
                      </a:cubicBezTo>
                      <a:cubicBezTo>
                        <a:pt x="600" y="241"/>
                        <a:pt x="604" y="242"/>
                        <a:pt x="606" y="243"/>
                      </a:cubicBezTo>
                      <a:cubicBezTo>
                        <a:pt x="608" y="243"/>
                        <a:pt x="611" y="243"/>
                        <a:pt x="613" y="243"/>
                      </a:cubicBezTo>
                      <a:cubicBezTo>
                        <a:pt x="617" y="243"/>
                        <a:pt x="618" y="244"/>
                        <a:pt x="619" y="241"/>
                      </a:cubicBezTo>
                      <a:cubicBezTo>
                        <a:pt x="620" y="239"/>
                        <a:pt x="621" y="237"/>
                        <a:pt x="622" y="234"/>
                      </a:cubicBezTo>
                      <a:cubicBezTo>
                        <a:pt x="623" y="230"/>
                        <a:pt x="622" y="226"/>
                        <a:pt x="624" y="222"/>
                      </a:cubicBezTo>
                      <a:cubicBezTo>
                        <a:pt x="625" y="220"/>
                        <a:pt x="626" y="218"/>
                        <a:pt x="626" y="216"/>
                      </a:cubicBezTo>
                      <a:cubicBezTo>
                        <a:pt x="627" y="215"/>
                        <a:pt x="627" y="214"/>
                        <a:pt x="627" y="212"/>
                      </a:cubicBezTo>
                      <a:cubicBezTo>
                        <a:pt x="627" y="212"/>
                        <a:pt x="627" y="213"/>
                        <a:pt x="626" y="213"/>
                      </a:cubicBezTo>
                      <a:cubicBezTo>
                        <a:pt x="623" y="214"/>
                        <a:pt x="620" y="215"/>
                        <a:pt x="617" y="216"/>
                      </a:cubicBezTo>
                      <a:cubicBezTo>
                        <a:pt x="611" y="218"/>
                        <a:pt x="604" y="217"/>
                        <a:pt x="598" y="217"/>
                      </a:cubicBezTo>
                      <a:cubicBezTo>
                        <a:pt x="595" y="218"/>
                        <a:pt x="593" y="217"/>
                        <a:pt x="591" y="220"/>
                      </a:cubicBezTo>
                      <a:cubicBezTo>
                        <a:pt x="590" y="221"/>
                        <a:pt x="589" y="223"/>
                        <a:pt x="589" y="224"/>
                      </a:cubicBezTo>
                      <a:cubicBezTo>
                        <a:pt x="589" y="226"/>
                        <a:pt x="590" y="227"/>
                        <a:pt x="589" y="229"/>
                      </a:cubicBezTo>
                      <a:cubicBezTo>
                        <a:pt x="586" y="229"/>
                        <a:pt x="585" y="227"/>
                        <a:pt x="584" y="225"/>
                      </a:cubicBezTo>
                      <a:cubicBezTo>
                        <a:pt x="582" y="222"/>
                        <a:pt x="583" y="221"/>
                        <a:pt x="585" y="219"/>
                      </a:cubicBezTo>
                      <a:cubicBezTo>
                        <a:pt x="587" y="216"/>
                        <a:pt x="587" y="211"/>
                        <a:pt x="587" y="208"/>
                      </a:cubicBezTo>
                      <a:cubicBezTo>
                        <a:pt x="589" y="199"/>
                        <a:pt x="585" y="191"/>
                        <a:pt x="581" y="185"/>
                      </a:cubicBezTo>
                      <a:cubicBezTo>
                        <a:pt x="580" y="184"/>
                        <a:pt x="579" y="183"/>
                        <a:pt x="579" y="182"/>
                      </a:cubicBezTo>
                      <a:cubicBezTo>
                        <a:pt x="576" y="180"/>
                        <a:pt x="573" y="179"/>
                        <a:pt x="570" y="178"/>
                      </a:cubicBezTo>
                      <a:cubicBezTo>
                        <a:pt x="570" y="180"/>
                        <a:pt x="570" y="182"/>
                        <a:pt x="571" y="183"/>
                      </a:cubicBezTo>
                      <a:cubicBezTo>
                        <a:pt x="571" y="184"/>
                        <a:pt x="570" y="185"/>
                        <a:pt x="571" y="186"/>
                      </a:cubicBezTo>
                      <a:cubicBezTo>
                        <a:pt x="572" y="187"/>
                        <a:pt x="573" y="187"/>
                        <a:pt x="574" y="188"/>
                      </a:cubicBezTo>
                      <a:cubicBezTo>
                        <a:pt x="574" y="189"/>
                        <a:pt x="573" y="191"/>
                        <a:pt x="573" y="193"/>
                      </a:cubicBezTo>
                      <a:cubicBezTo>
                        <a:pt x="573" y="195"/>
                        <a:pt x="574" y="197"/>
                        <a:pt x="573" y="199"/>
                      </a:cubicBezTo>
                      <a:cubicBezTo>
                        <a:pt x="573" y="202"/>
                        <a:pt x="573" y="202"/>
                        <a:pt x="570" y="203"/>
                      </a:cubicBezTo>
                      <a:cubicBezTo>
                        <a:pt x="567" y="203"/>
                        <a:pt x="566" y="202"/>
                        <a:pt x="563" y="202"/>
                      </a:cubicBezTo>
                      <a:cubicBezTo>
                        <a:pt x="559" y="201"/>
                        <a:pt x="554" y="201"/>
                        <a:pt x="549" y="201"/>
                      </a:cubicBezTo>
                      <a:cubicBezTo>
                        <a:pt x="549" y="205"/>
                        <a:pt x="553" y="208"/>
                        <a:pt x="554" y="211"/>
                      </a:cubicBezTo>
                      <a:cubicBezTo>
                        <a:pt x="555" y="215"/>
                        <a:pt x="556" y="218"/>
                        <a:pt x="556" y="221"/>
                      </a:cubicBezTo>
                      <a:cubicBezTo>
                        <a:pt x="554" y="221"/>
                        <a:pt x="552" y="220"/>
                        <a:pt x="551" y="220"/>
                      </a:cubicBezTo>
                      <a:cubicBezTo>
                        <a:pt x="548" y="221"/>
                        <a:pt x="548" y="222"/>
                        <a:pt x="547" y="224"/>
                      </a:cubicBezTo>
                      <a:cubicBezTo>
                        <a:pt x="546" y="227"/>
                        <a:pt x="546" y="231"/>
                        <a:pt x="545" y="234"/>
                      </a:cubicBezTo>
                      <a:cubicBezTo>
                        <a:pt x="544" y="236"/>
                        <a:pt x="544" y="236"/>
                        <a:pt x="541" y="236"/>
                      </a:cubicBezTo>
                      <a:cubicBezTo>
                        <a:pt x="540" y="236"/>
                        <a:pt x="538" y="236"/>
                        <a:pt x="537" y="236"/>
                      </a:cubicBezTo>
                      <a:cubicBezTo>
                        <a:pt x="535" y="236"/>
                        <a:pt x="532" y="236"/>
                        <a:pt x="531" y="235"/>
                      </a:cubicBezTo>
                      <a:cubicBezTo>
                        <a:pt x="531" y="233"/>
                        <a:pt x="532" y="230"/>
                        <a:pt x="531" y="229"/>
                      </a:cubicBezTo>
                      <a:cubicBezTo>
                        <a:pt x="528" y="228"/>
                        <a:pt x="529" y="222"/>
                        <a:pt x="530" y="220"/>
                      </a:cubicBezTo>
                      <a:cubicBezTo>
                        <a:pt x="530" y="217"/>
                        <a:pt x="530" y="214"/>
                        <a:pt x="529" y="211"/>
                      </a:cubicBezTo>
                      <a:cubicBezTo>
                        <a:pt x="529" y="208"/>
                        <a:pt x="526" y="206"/>
                        <a:pt x="525" y="202"/>
                      </a:cubicBezTo>
                      <a:cubicBezTo>
                        <a:pt x="524" y="199"/>
                        <a:pt x="523" y="196"/>
                        <a:pt x="521" y="194"/>
                      </a:cubicBezTo>
                      <a:cubicBezTo>
                        <a:pt x="520" y="191"/>
                        <a:pt x="518" y="187"/>
                        <a:pt x="518" y="184"/>
                      </a:cubicBezTo>
                      <a:cubicBezTo>
                        <a:pt x="517" y="181"/>
                        <a:pt x="517" y="179"/>
                        <a:pt x="515" y="176"/>
                      </a:cubicBezTo>
                      <a:cubicBezTo>
                        <a:pt x="514" y="175"/>
                        <a:pt x="513" y="173"/>
                        <a:pt x="511" y="172"/>
                      </a:cubicBezTo>
                      <a:cubicBezTo>
                        <a:pt x="510" y="171"/>
                        <a:pt x="509" y="172"/>
                        <a:pt x="507" y="171"/>
                      </a:cubicBezTo>
                      <a:cubicBezTo>
                        <a:pt x="505" y="171"/>
                        <a:pt x="503" y="171"/>
                        <a:pt x="502" y="170"/>
                      </a:cubicBezTo>
                      <a:cubicBezTo>
                        <a:pt x="501" y="169"/>
                        <a:pt x="500" y="167"/>
                        <a:pt x="499" y="166"/>
                      </a:cubicBezTo>
                      <a:cubicBezTo>
                        <a:pt x="498" y="170"/>
                        <a:pt x="491" y="169"/>
                        <a:pt x="488" y="171"/>
                      </a:cubicBezTo>
                      <a:cubicBezTo>
                        <a:pt x="487" y="171"/>
                        <a:pt x="486" y="172"/>
                        <a:pt x="484" y="172"/>
                      </a:cubicBezTo>
                      <a:cubicBezTo>
                        <a:pt x="482" y="171"/>
                        <a:pt x="483" y="170"/>
                        <a:pt x="483" y="168"/>
                      </a:cubicBezTo>
                      <a:cubicBezTo>
                        <a:pt x="483" y="164"/>
                        <a:pt x="483" y="161"/>
                        <a:pt x="483" y="157"/>
                      </a:cubicBezTo>
                      <a:cubicBezTo>
                        <a:pt x="483" y="155"/>
                        <a:pt x="483" y="153"/>
                        <a:pt x="484" y="151"/>
                      </a:cubicBezTo>
                      <a:cubicBezTo>
                        <a:pt x="484" y="148"/>
                        <a:pt x="483" y="148"/>
                        <a:pt x="481" y="146"/>
                      </a:cubicBezTo>
                      <a:cubicBezTo>
                        <a:pt x="480" y="144"/>
                        <a:pt x="477" y="142"/>
                        <a:pt x="479" y="140"/>
                      </a:cubicBezTo>
                      <a:cubicBezTo>
                        <a:pt x="480" y="139"/>
                        <a:pt x="482" y="138"/>
                        <a:pt x="483" y="137"/>
                      </a:cubicBezTo>
                      <a:cubicBezTo>
                        <a:pt x="486" y="135"/>
                        <a:pt x="488" y="133"/>
                        <a:pt x="490" y="132"/>
                      </a:cubicBezTo>
                      <a:cubicBezTo>
                        <a:pt x="493" y="129"/>
                        <a:pt x="497" y="129"/>
                        <a:pt x="500" y="126"/>
                      </a:cubicBezTo>
                      <a:cubicBezTo>
                        <a:pt x="502" y="124"/>
                        <a:pt x="503" y="119"/>
                        <a:pt x="503" y="115"/>
                      </a:cubicBezTo>
                      <a:cubicBezTo>
                        <a:pt x="503" y="111"/>
                        <a:pt x="500" y="108"/>
                        <a:pt x="498" y="105"/>
                      </a:cubicBezTo>
                      <a:cubicBezTo>
                        <a:pt x="496" y="101"/>
                        <a:pt x="493" y="97"/>
                        <a:pt x="491" y="94"/>
                      </a:cubicBezTo>
                      <a:cubicBezTo>
                        <a:pt x="489" y="91"/>
                        <a:pt x="487" y="87"/>
                        <a:pt x="487" y="83"/>
                      </a:cubicBezTo>
                      <a:cubicBezTo>
                        <a:pt x="486" y="80"/>
                        <a:pt x="489" y="76"/>
                        <a:pt x="490" y="72"/>
                      </a:cubicBezTo>
                      <a:cubicBezTo>
                        <a:pt x="491" y="68"/>
                        <a:pt x="492" y="65"/>
                        <a:pt x="496" y="61"/>
                      </a:cubicBezTo>
                      <a:cubicBezTo>
                        <a:pt x="497" y="60"/>
                        <a:pt x="499" y="59"/>
                        <a:pt x="501" y="58"/>
                      </a:cubicBezTo>
                      <a:cubicBezTo>
                        <a:pt x="500" y="57"/>
                        <a:pt x="500" y="56"/>
                        <a:pt x="499" y="55"/>
                      </a:cubicBezTo>
                      <a:cubicBezTo>
                        <a:pt x="498" y="54"/>
                        <a:pt x="497" y="52"/>
                        <a:pt x="496" y="51"/>
                      </a:cubicBezTo>
                      <a:close/>
                    </a:path>
                  </a:pathLst>
                </a:custGeom>
                <a:grpFill/>
                <a:ln w="7620" cap="rnd">
                  <a:solidFill>
                    <a:srgbClr val="A5A5A5"/>
                  </a:solidFill>
                  <a:prstDash val="solid"/>
                  <a:round/>
                  <a:headEnd/>
                  <a:tailEnd/>
                </a:ln>
              </p:spPr>
              <p:txBody>
                <a:bodyPr vert="horz" wrap="square" lIns="84406" tIns="42203" rIns="84406" bIns="42203" numCol="1" anchor="t" anchorCtr="0" compatLnSpc="1">
                  <a:prstTxWarp prst="textNoShape">
                    <a:avLst/>
                  </a:prstTxWarp>
                </a:bodyPr>
                <a:lstStyle/>
                <a:p>
                  <a:endParaRPr lang="ja-JP" altLang="en-US" sz="1662" b="1">
                    <a:latin typeface="BIZ UDPゴシック" panose="020B0400000000000000" pitchFamily="50" charset="-128"/>
                    <a:ea typeface="BIZ UDPゴシック" panose="020B0400000000000000" pitchFamily="50" charset="-128"/>
                  </a:endParaRPr>
                </a:p>
              </p:txBody>
            </p:sp>
          </p:grpSp>
          <p:sp>
            <p:nvSpPr>
              <p:cNvPr id="211" name="Freeform 105">
                <a:extLst>
                  <a:ext uri="{FF2B5EF4-FFF2-40B4-BE49-F238E27FC236}">
                    <a16:creationId xmlns:a16="http://schemas.microsoft.com/office/drawing/2014/main" id="{83BAD25B-FAA6-4D31-843F-C21B7A378664}"/>
                  </a:ext>
                </a:extLst>
              </p:cNvPr>
              <p:cNvSpPr>
                <a:spLocks/>
              </p:cNvSpPr>
              <p:nvPr/>
            </p:nvSpPr>
            <p:spPr bwMode="auto">
              <a:xfrm>
                <a:off x="4629151" y="1023938"/>
                <a:ext cx="812800" cy="1398588"/>
              </a:xfrm>
              <a:custGeom>
                <a:avLst/>
                <a:gdLst>
                  <a:gd name="T0" fmla="*/ 153 w 217"/>
                  <a:gd name="T1" fmla="*/ 233 h 373"/>
                  <a:gd name="T2" fmla="*/ 163 w 217"/>
                  <a:gd name="T3" fmla="*/ 218 h 373"/>
                  <a:gd name="T4" fmla="*/ 178 w 217"/>
                  <a:gd name="T5" fmla="*/ 213 h 373"/>
                  <a:gd name="T6" fmla="*/ 185 w 217"/>
                  <a:gd name="T7" fmla="*/ 200 h 373"/>
                  <a:gd name="T8" fmla="*/ 190 w 217"/>
                  <a:gd name="T9" fmla="*/ 191 h 373"/>
                  <a:gd name="T10" fmla="*/ 175 w 217"/>
                  <a:gd name="T11" fmla="*/ 182 h 373"/>
                  <a:gd name="T12" fmla="*/ 164 w 217"/>
                  <a:gd name="T13" fmla="*/ 162 h 373"/>
                  <a:gd name="T14" fmla="*/ 167 w 217"/>
                  <a:gd name="T15" fmla="*/ 143 h 373"/>
                  <a:gd name="T16" fmla="*/ 174 w 217"/>
                  <a:gd name="T17" fmla="*/ 132 h 373"/>
                  <a:gd name="T18" fmla="*/ 177 w 217"/>
                  <a:gd name="T19" fmla="*/ 118 h 373"/>
                  <a:gd name="T20" fmla="*/ 201 w 217"/>
                  <a:gd name="T21" fmla="*/ 102 h 373"/>
                  <a:gd name="T22" fmla="*/ 203 w 217"/>
                  <a:gd name="T23" fmla="*/ 73 h 373"/>
                  <a:gd name="T24" fmla="*/ 207 w 217"/>
                  <a:gd name="T25" fmla="*/ 67 h 373"/>
                  <a:gd name="T26" fmla="*/ 213 w 217"/>
                  <a:gd name="T27" fmla="*/ 53 h 373"/>
                  <a:gd name="T28" fmla="*/ 208 w 217"/>
                  <a:gd name="T29" fmla="*/ 42 h 373"/>
                  <a:gd name="T30" fmla="*/ 195 w 217"/>
                  <a:gd name="T31" fmla="*/ 21 h 373"/>
                  <a:gd name="T32" fmla="*/ 178 w 217"/>
                  <a:gd name="T33" fmla="*/ 8 h 373"/>
                  <a:gd name="T34" fmla="*/ 167 w 217"/>
                  <a:gd name="T35" fmla="*/ 22 h 373"/>
                  <a:gd name="T36" fmla="*/ 146 w 217"/>
                  <a:gd name="T37" fmla="*/ 35 h 373"/>
                  <a:gd name="T38" fmla="*/ 109 w 217"/>
                  <a:gd name="T39" fmla="*/ 20 h 373"/>
                  <a:gd name="T40" fmla="*/ 84 w 217"/>
                  <a:gd name="T41" fmla="*/ 36 h 373"/>
                  <a:gd name="T42" fmla="*/ 58 w 217"/>
                  <a:gd name="T43" fmla="*/ 58 h 373"/>
                  <a:gd name="T44" fmla="*/ 47 w 217"/>
                  <a:gd name="T45" fmla="*/ 66 h 373"/>
                  <a:gd name="T46" fmla="*/ 22 w 217"/>
                  <a:gd name="T47" fmla="*/ 67 h 373"/>
                  <a:gd name="T48" fmla="*/ 28 w 217"/>
                  <a:gd name="T49" fmla="*/ 77 h 373"/>
                  <a:gd name="T50" fmla="*/ 35 w 217"/>
                  <a:gd name="T51" fmla="*/ 80 h 373"/>
                  <a:gd name="T52" fmla="*/ 18 w 217"/>
                  <a:gd name="T53" fmla="*/ 83 h 373"/>
                  <a:gd name="T54" fmla="*/ 20 w 217"/>
                  <a:gd name="T55" fmla="*/ 101 h 373"/>
                  <a:gd name="T56" fmla="*/ 11 w 217"/>
                  <a:gd name="T57" fmla="*/ 102 h 373"/>
                  <a:gd name="T58" fmla="*/ 10 w 217"/>
                  <a:gd name="T59" fmla="*/ 114 h 373"/>
                  <a:gd name="T60" fmla="*/ 1 w 217"/>
                  <a:gd name="T61" fmla="*/ 129 h 373"/>
                  <a:gd name="T62" fmla="*/ 1 w 217"/>
                  <a:gd name="T63" fmla="*/ 136 h 373"/>
                  <a:gd name="T64" fmla="*/ 5 w 217"/>
                  <a:gd name="T65" fmla="*/ 157 h 373"/>
                  <a:gd name="T66" fmla="*/ 13 w 217"/>
                  <a:gd name="T67" fmla="*/ 177 h 373"/>
                  <a:gd name="T68" fmla="*/ 14 w 217"/>
                  <a:gd name="T69" fmla="*/ 212 h 373"/>
                  <a:gd name="T70" fmla="*/ 31 w 217"/>
                  <a:gd name="T71" fmla="*/ 231 h 373"/>
                  <a:gd name="T72" fmla="*/ 33 w 217"/>
                  <a:gd name="T73" fmla="*/ 263 h 373"/>
                  <a:gd name="T74" fmla="*/ 48 w 217"/>
                  <a:gd name="T75" fmla="*/ 278 h 373"/>
                  <a:gd name="T76" fmla="*/ 59 w 217"/>
                  <a:gd name="T77" fmla="*/ 296 h 373"/>
                  <a:gd name="T78" fmla="*/ 58 w 217"/>
                  <a:gd name="T79" fmla="*/ 356 h 373"/>
                  <a:gd name="T80" fmla="*/ 68 w 217"/>
                  <a:gd name="T81" fmla="*/ 365 h 373"/>
                  <a:gd name="T82" fmla="*/ 90 w 217"/>
                  <a:gd name="T83" fmla="*/ 373 h 373"/>
                  <a:gd name="T84" fmla="*/ 99 w 217"/>
                  <a:gd name="T85" fmla="*/ 362 h 373"/>
                  <a:gd name="T86" fmla="*/ 109 w 217"/>
                  <a:gd name="T87" fmla="*/ 353 h 373"/>
                  <a:gd name="T88" fmla="*/ 127 w 217"/>
                  <a:gd name="T89" fmla="*/ 343 h 373"/>
                  <a:gd name="T90" fmla="*/ 138 w 217"/>
                  <a:gd name="T91" fmla="*/ 327 h 373"/>
                  <a:gd name="T92" fmla="*/ 141 w 217"/>
                  <a:gd name="T93" fmla="*/ 312 h 373"/>
                  <a:gd name="T94" fmla="*/ 147 w 217"/>
                  <a:gd name="T95" fmla="*/ 300 h 373"/>
                  <a:gd name="T96" fmla="*/ 148 w 217"/>
                  <a:gd name="T97" fmla="*/ 284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7" h="373">
                    <a:moveTo>
                      <a:pt x="150" y="268"/>
                    </a:moveTo>
                    <a:cubicBezTo>
                      <a:pt x="151" y="262"/>
                      <a:pt x="153" y="256"/>
                      <a:pt x="153" y="250"/>
                    </a:cubicBezTo>
                    <a:cubicBezTo>
                      <a:pt x="153" y="244"/>
                      <a:pt x="153" y="238"/>
                      <a:pt x="153" y="233"/>
                    </a:cubicBezTo>
                    <a:cubicBezTo>
                      <a:pt x="153" y="229"/>
                      <a:pt x="155" y="226"/>
                      <a:pt x="158" y="222"/>
                    </a:cubicBezTo>
                    <a:cubicBezTo>
                      <a:pt x="158" y="221"/>
                      <a:pt x="159" y="219"/>
                      <a:pt x="160" y="218"/>
                    </a:cubicBezTo>
                    <a:cubicBezTo>
                      <a:pt x="161" y="218"/>
                      <a:pt x="162" y="219"/>
                      <a:pt x="163" y="218"/>
                    </a:cubicBezTo>
                    <a:cubicBezTo>
                      <a:pt x="165" y="216"/>
                      <a:pt x="163" y="216"/>
                      <a:pt x="165" y="214"/>
                    </a:cubicBezTo>
                    <a:cubicBezTo>
                      <a:pt x="167" y="213"/>
                      <a:pt x="168" y="213"/>
                      <a:pt x="170" y="213"/>
                    </a:cubicBezTo>
                    <a:cubicBezTo>
                      <a:pt x="173" y="213"/>
                      <a:pt x="175" y="214"/>
                      <a:pt x="178" y="213"/>
                    </a:cubicBezTo>
                    <a:cubicBezTo>
                      <a:pt x="178" y="210"/>
                      <a:pt x="180" y="208"/>
                      <a:pt x="181" y="205"/>
                    </a:cubicBezTo>
                    <a:cubicBezTo>
                      <a:pt x="181" y="203"/>
                      <a:pt x="181" y="202"/>
                      <a:pt x="183" y="201"/>
                    </a:cubicBezTo>
                    <a:cubicBezTo>
                      <a:pt x="183" y="200"/>
                      <a:pt x="184" y="200"/>
                      <a:pt x="185" y="200"/>
                    </a:cubicBezTo>
                    <a:cubicBezTo>
                      <a:pt x="185" y="199"/>
                      <a:pt x="184" y="198"/>
                      <a:pt x="185" y="198"/>
                    </a:cubicBezTo>
                    <a:cubicBezTo>
                      <a:pt x="185" y="196"/>
                      <a:pt x="186" y="195"/>
                      <a:pt x="188" y="194"/>
                    </a:cubicBezTo>
                    <a:cubicBezTo>
                      <a:pt x="188" y="194"/>
                      <a:pt x="191" y="191"/>
                      <a:pt x="190" y="191"/>
                    </a:cubicBezTo>
                    <a:cubicBezTo>
                      <a:pt x="187" y="190"/>
                      <a:pt x="185" y="188"/>
                      <a:pt x="183" y="187"/>
                    </a:cubicBezTo>
                    <a:cubicBezTo>
                      <a:pt x="181" y="185"/>
                      <a:pt x="177" y="186"/>
                      <a:pt x="176" y="185"/>
                    </a:cubicBezTo>
                    <a:cubicBezTo>
                      <a:pt x="175" y="184"/>
                      <a:pt x="175" y="183"/>
                      <a:pt x="175" y="182"/>
                    </a:cubicBezTo>
                    <a:cubicBezTo>
                      <a:pt x="175" y="181"/>
                      <a:pt x="175" y="179"/>
                      <a:pt x="174" y="177"/>
                    </a:cubicBezTo>
                    <a:cubicBezTo>
                      <a:pt x="171" y="176"/>
                      <a:pt x="166" y="176"/>
                      <a:pt x="164" y="172"/>
                    </a:cubicBezTo>
                    <a:cubicBezTo>
                      <a:pt x="163" y="169"/>
                      <a:pt x="164" y="164"/>
                      <a:pt x="164" y="162"/>
                    </a:cubicBezTo>
                    <a:cubicBezTo>
                      <a:pt x="164" y="159"/>
                      <a:pt x="164" y="154"/>
                      <a:pt x="167" y="152"/>
                    </a:cubicBezTo>
                    <a:cubicBezTo>
                      <a:pt x="168" y="150"/>
                      <a:pt x="170" y="150"/>
                      <a:pt x="170" y="148"/>
                    </a:cubicBezTo>
                    <a:cubicBezTo>
                      <a:pt x="170" y="146"/>
                      <a:pt x="169" y="144"/>
                      <a:pt x="167" y="143"/>
                    </a:cubicBezTo>
                    <a:cubicBezTo>
                      <a:pt x="166" y="143"/>
                      <a:pt x="164" y="144"/>
                      <a:pt x="163" y="143"/>
                    </a:cubicBezTo>
                    <a:cubicBezTo>
                      <a:pt x="162" y="141"/>
                      <a:pt x="167" y="139"/>
                      <a:pt x="168" y="138"/>
                    </a:cubicBezTo>
                    <a:cubicBezTo>
                      <a:pt x="170" y="136"/>
                      <a:pt x="172" y="134"/>
                      <a:pt x="174" y="132"/>
                    </a:cubicBezTo>
                    <a:cubicBezTo>
                      <a:pt x="176" y="130"/>
                      <a:pt x="176" y="130"/>
                      <a:pt x="179" y="130"/>
                    </a:cubicBezTo>
                    <a:cubicBezTo>
                      <a:pt x="180" y="128"/>
                      <a:pt x="179" y="125"/>
                      <a:pt x="179" y="124"/>
                    </a:cubicBezTo>
                    <a:cubicBezTo>
                      <a:pt x="179" y="122"/>
                      <a:pt x="177" y="119"/>
                      <a:pt x="177" y="118"/>
                    </a:cubicBezTo>
                    <a:cubicBezTo>
                      <a:pt x="176" y="114"/>
                      <a:pt x="182" y="111"/>
                      <a:pt x="186" y="110"/>
                    </a:cubicBezTo>
                    <a:cubicBezTo>
                      <a:pt x="190" y="110"/>
                      <a:pt x="194" y="111"/>
                      <a:pt x="197" y="108"/>
                    </a:cubicBezTo>
                    <a:cubicBezTo>
                      <a:pt x="199" y="106"/>
                      <a:pt x="199" y="104"/>
                      <a:pt x="201" y="102"/>
                    </a:cubicBezTo>
                    <a:cubicBezTo>
                      <a:pt x="202" y="100"/>
                      <a:pt x="204" y="100"/>
                      <a:pt x="206" y="100"/>
                    </a:cubicBezTo>
                    <a:cubicBezTo>
                      <a:pt x="206" y="96"/>
                      <a:pt x="205" y="92"/>
                      <a:pt x="204" y="88"/>
                    </a:cubicBezTo>
                    <a:cubicBezTo>
                      <a:pt x="203" y="84"/>
                      <a:pt x="202" y="77"/>
                      <a:pt x="203" y="73"/>
                    </a:cubicBezTo>
                    <a:cubicBezTo>
                      <a:pt x="203" y="72"/>
                      <a:pt x="203" y="71"/>
                      <a:pt x="203" y="71"/>
                    </a:cubicBezTo>
                    <a:cubicBezTo>
                      <a:pt x="204" y="70"/>
                      <a:pt x="205" y="70"/>
                      <a:pt x="206" y="70"/>
                    </a:cubicBezTo>
                    <a:cubicBezTo>
                      <a:pt x="207" y="69"/>
                      <a:pt x="207" y="68"/>
                      <a:pt x="207" y="67"/>
                    </a:cubicBezTo>
                    <a:cubicBezTo>
                      <a:pt x="209" y="65"/>
                      <a:pt x="211" y="64"/>
                      <a:pt x="213" y="62"/>
                    </a:cubicBezTo>
                    <a:cubicBezTo>
                      <a:pt x="214" y="62"/>
                      <a:pt x="217" y="60"/>
                      <a:pt x="217" y="60"/>
                    </a:cubicBezTo>
                    <a:cubicBezTo>
                      <a:pt x="217" y="58"/>
                      <a:pt x="213" y="56"/>
                      <a:pt x="213" y="53"/>
                    </a:cubicBezTo>
                    <a:cubicBezTo>
                      <a:pt x="213" y="51"/>
                      <a:pt x="214" y="50"/>
                      <a:pt x="214" y="49"/>
                    </a:cubicBezTo>
                    <a:cubicBezTo>
                      <a:pt x="214" y="48"/>
                      <a:pt x="213" y="47"/>
                      <a:pt x="211" y="46"/>
                    </a:cubicBezTo>
                    <a:cubicBezTo>
                      <a:pt x="210" y="45"/>
                      <a:pt x="209" y="44"/>
                      <a:pt x="208" y="42"/>
                    </a:cubicBezTo>
                    <a:cubicBezTo>
                      <a:pt x="207" y="40"/>
                      <a:pt x="207" y="38"/>
                      <a:pt x="206" y="36"/>
                    </a:cubicBezTo>
                    <a:cubicBezTo>
                      <a:pt x="205" y="33"/>
                      <a:pt x="202" y="31"/>
                      <a:pt x="201" y="28"/>
                    </a:cubicBezTo>
                    <a:cubicBezTo>
                      <a:pt x="200" y="25"/>
                      <a:pt x="197" y="23"/>
                      <a:pt x="195" y="21"/>
                    </a:cubicBezTo>
                    <a:cubicBezTo>
                      <a:pt x="190" y="17"/>
                      <a:pt x="188" y="12"/>
                      <a:pt x="185" y="6"/>
                    </a:cubicBezTo>
                    <a:cubicBezTo>
                      <a:pt x="184" y="5"/>
                      <a:pt x="183" y="3"/>
                      <a:pt x="182" y="0"/>
                    </a:cubicBezTo>
                    <a:cubicBezTo>
                      <a:pt x="181" y="3"/>
                      <a:pt x="179" y="5"/>
                      <a:pt x="178" y="8"/>
                    </a:cubicBezTo>
                    <a:cubicBezTo>
                      <a:pt x="177" y="9"/>
                      <a:pt x="176" y="12"/>
                      <a:pt x="175" y="13"/>
                    </a:cubicBezTo>
                    <a:cubicBezTo>
                      <a:pt x="173" y="14"/>
                      <a:pt x="171" y="13"/>
                      <a:pt x="169" y="14"/>
                    </a:cubicBezTo>
                    <a:cubicBezTo>
                      <a:pt x="167" y="15"/>
                      <a:pt x="167" y="20"/>
                      <a:pt x="167" y="22"/>
                    </a:cubicBezTo>
                    <a:cubicBezTo>
                      <a:pt x="166" y="24"/>
                      <a:pt x="168" y="28"/>
                      <a:pt x="167" y="30"/>
                    </a:cubicBezTo>
                    <a:cubicBezTo>
                      <a:pt x="165" y="33"/>
                      <a:pt x="159" y="33"/>
                      <a:pt x="156" y="33"/>
                    </a:cubicBezTo>
                    <a:cubicBezTo>
                      <a:pt x="152" y="35"/>
                      <a:pt x="151" y="35"/>
                      <a:pt x="146" y="35"/>
                    </a:cubicBezTo>
                    <a:cubicBezTo>
                      <a:pt x="138" y="34"/>
                      <a:pt x="133" y="30"/>
                      <a:pt x="126" y="27"/>
                    </a:cubicBezTo>
                    <a:cubicBezTo>
                      <a:pt x="123" y="24"/>
                      <a:pt x="120" y="21"/>
                      <a:pt x="116" y="19"/>
                    </a:cubicBezTo>
                    <a:cubicBezTo>
                      <a:pt x="113" y="17"/>
                      <a:pt x="112" y="17"/>
                      <a:pt x="109" y="20"/>
                    </a:cubicBezTo>
                    <a:cubicBezTo>
                      <a:pt x="107" y="22"/>
                      <a:pt x="108" y="22"/>
                      <a:pt x="104" y="23"/>
                    </a:cubicBezTo>
                    <a:cubicBezTo>
                      <a:pt x="101" y="25"/>
                      <a:pt x="98" y="27"/>
                      <a:pt x="95" y="29"/>
                    </a:cubicBezTo>
                    <a:cubicBezTo>
                      <a:pt x="90" y="30"/>
                      <a:pt x="88" y="33"/>
                      <a:pt x="84" y="36"/>
                    </a:cubicBezTo>
                    <a:cubicBezTo>
                      <a:pt x="81" y="38"/>
                      <a:pt x="77" y="40"/>
                      <a:pt x="74" y="43"/>
                    </a:cubicBezTo>
                    <a:cubicBezTo>
                      <a:pt x="70" y="46"/>
                      <a:pt x="69" y="50"/>
                      <a:pt x="65" y="54"/>
                    </a:cubicBezTo>
                    <a:cubicBezTo>
                      <a:pt x="63" y="55"/>
                      <a:pt x="61" y="58"/>
                      <a:pt x="58" y="58"/>
                    </a:cubicBezTo>
                    <a:cubicBezTo>
                      <a:pt x="55" y="59"/>
                      <a:pt x="54" y="57"/>
                      <a:pt x="51" y="60"/>
                    </a:cubicBezTo>
                    <a:cubicBezTo>
                      <a:pt x="51" y="61"/>
                      <a:pt x="51" y="62"/>
                      <a:pt x="50" y="63"/>
                    </a:cubicBezTo>
                    <a:cubicBezTo>
                      <a:pt x="49" y="64"/>
                      <a:pt x="48" y="65"/>
                      <a:pt x="47" y="66"/>
                    </a:cubicBezTo>
                    <a:cubicBezTo>
                      <a:pt x="42" y="69"/>
                      <a:pt x="40" y="73"/>
                      <a:pt x="34" y="71"/>
                    </a:cubicBezTo>
                    <a:cubicBezTo>
                      <a:pt x="30" y="70"/>
                      <a:pt x="26" y="69"/>
                      <a:pt x="23" y="67"/>
                    </a:cubicBezTo>
                    <a:cubicBezTo>
                      <a:pt x="23" y="67"/>
                      <a:pt x="23" y="67"/>
                      <a:pt x="22" y="67"/>
                    </a:cubicBezTo>
                    <a:cubicBezTo>
                      <a:pt x="22" y="68"/>
                      <a:pt x="22" y="70"/>
                      <a:pt x="22" y="71"/>
                    </a:cubicBezTo>
                    <a:cubicBezTo>
                      <a:pt x="22" y="72"/>
                      <a:pt x="22" y="74"/>
                      <a:pt x="23" y="75"/>
                    </a:cubicBezTo>
                    <a:cubicBezTo>
                      <a:pt x="23" y="76"/>
                      <a:pt x="27" y="77"/>
                      <a:pt x="28" y="77"/>
                    </a:cubicBezTo>
                    <a:cubicBezTo>
                      <a:pt x="29" y="76"/>
                      <a:pt x="30" y="75"/>
                      <a:pt x="32" y="75"/>
                    </a:cubicBezTo>
                    <a:cubicBezTo>
                      <a:pt x="33" y="74"/>
                      <a:pt x="36" y="74"/>
                      <a:pt x="37" y="75"/>
                    </a:cubicBezTo>
                    <a:cubicBezTo>
                      <a:pt x="38" y="76"/>
                      <a:pt x="36" y="79"/>
                      <a:pt x="35" y="80"/>
                    </a:cubicBezTo>
                    <a:cubicBezTo>
                      <a:pt x="34" y="80"/>
                      <a:pt x="31" y="79"/>
                      <a:pt x="30" y="79"/>
                    </a:cubicBezTo>
                    <a:cubicBezTo>
                      <a:pt x="28" y="80"/>
                      <a:pt x="27" y="82"/>
                      <a:pt x="25" y="83"/>
                    </a:cubicBezTo>
                    <a:cubicBezTo>
                      <a:pt x="23" y="84"/>
                      <a:pt x="21" y="83"/>
                      <a:pt x="18" y="83"/>
                    </a:cubicBezTo>
                    <a:cubicBezTo>
                      <a:pt x="18" y="87"/>
                      <a:pt x="18" y="93"/>
                      <a:pt x="22" y="95"/>
                    </a:cubicBezTo>
                    <a:cubicBezTo>
                      <a:pt x="22" y="97"/>
                      <a:pt x="23" y="99"/>
                      <a:pt x="23" y="101"/>
                    </a:cubicBezTo>
                    <a:cubicBezTo>
                      <a:pt x="22" y="101"/>
                      <a:pt x="21" y="101"/>
                      <a:pt x="20" y="101"/>
                    </a:cubicBezTo>
                    <a:cubicBezTo>
                      <a:pt x="19" y="101"/>
                      <a:pt x="18" y="102"/>
                      <a:pt x="17" y="102"/>
                    </a:cubicBezTo>
                    <a:cubicBezTo>
                      <a:pt x="16" y="101"/>
                      <a:pt x="16" y="101"/>
                      <a:pt x="15" y="101"/>
                    </a:cubicBezTo>
                    <a:cubicBezTo>
                      <a:pt x="13" y="100"/>
                      <a:pt x="12" y="102"/>
                      <a:pt x="11" y="102"/>
                    </a:cubicBezTo>
                    <a:cubicBezTo>
                      <a:pt x="9" y="102"/>
                      <a:pt x="8" y="101"/>
                      <a:pt x="6" y="101"/>
                    </a:cubicBezTo>
                    <a:cubicBezTo>
                      <a:pt x="6" y="104"/>
                      <a:pt x="7" y="108"/>
                      <a:pt x="8" y="110"/>
                    </a:cubicBezTo>
                    <a:cubicBezTo>
                      <a:pt x="9" y="112"/>
                      <a:pt x="10" y="112"/>
                      <a:pt x="10" y="114"/>
                    </a:cubicBezTo>
                    <a:cubicBezTo>
                      <a:pt x="10" y="116"/>
                      <a:pt x="8" y="117"/>
                      <a:pt x="7" y="119"/>
                    </a:cubicBezTo>
                    <a:cubicBezTo>
                      <a:pt x="5" y="120"/>
                      <a:pt x="4" y="122"/>
                      <a:pt x="3" y="124"/>
                    </a:cubicBezTo>
                    <a:cubicBezTo>
                      <a:pt x="2" y="126"/>
                      <a:pt x="2" y="127"/>
                      <a:pt x="1" y="129"/>
                    </a:cubicBezTo>
                    <a:cubicBezTo>
                      <a:pt x="1" y="130"/>
                      <a:pt x="1" y="131"/>
                      <a:pt x="0" y="131"/>
                    </a:cubicBezTo>
                    <a:cubicBezTo>
                      <a:pt x="1" y="132"/>
                      <a:pt x="2" y="132"/>
                      <a:pt x="3" y="133"/>
                    </a:cubicBezTo>
                    <a:cubicBezTo>
                      <a:pt x="7" y="135"/>
                      <a:pt x="4" y="135"/>
                      <a:pt x="1" y="136"/>
                    </a:cubicBezTo>
                    <a:cubicBezTo>
                      <a:pt x="2" y="137"/>
                      <a:pt x="7" y="137"/>
                      <a:pt x="5" y="140"/>
                    </a:cubicBezTo>
                    <a:cubicBezTo>
                      <a:pt x="4" y="142"/>
                      <a:pt x="2" y="140"/>
                      <a:pt x="3" y="143"/>
                    </a:cubicBezTo>
                    <a:cubicBezTo>
                      <a:pt x="3" y="148"/>
                      <a:pt x="7" y="152"/>
                      <a:pt x="5" y="157"/>
                    </a:cubicBezTo>
                    <a:cubicBezTo>
                      <a:pt x="3" y="161"/>
                      <a:pt x="5" y="160"/>
                      <a:pt x="8" y="162"/>
                    </a:cubicBezTo>
                    <a:cubicBezTo>
                      <a:pt x="9" y="163"/>
                      <a:pt x="8" y="166"/>
                      <a:pt x="9" y="168"/>
                    </a:cubicBezTo>
                    <a:cubicBezTo>
                      <a:pt x="9" y="171"/>
                      <a:pt x="14" y="173"/>
                      <a:pt x="13" y="177"/>
                    </a:cubicBezTo>
                    <a:cubicBezTo>
                      <a:pt x="13" y="180"/>
                      <a:pt x="13" y="187"/>
                      <a:pt x="15" y="189"/>
                    </a:cubicBezTo>
                    <a:cubicBezTo>
                      <a:pt x="18" y="191"/>
                      <a:pt x="19" y="197"/>
                      <a:pt x="16" y="198"/>
                    </a:cubicBezTo>
                    <a:cubicBezTo>
                      <a:pt x="13" y="199"/>
                      <a:pt x="14" y="209"/>
                      <a:pt x="14" y="212"/>
                    </a:cubicBezTo>
                    <a:cubicBezTo>
                      <a:pt x="14" y="214"/>
                      <a:pt x="8" y="221"/>
                      <a:pt x="11" y="223"/>
                    </a:cubicBezTo>
                    <a:cubicBezTo>
                      <a:pt x="16" y="225"/>
                      <a:pt x="23" y="221"/>
                      <a:pt x="27" y="226"/>
                    </a:cubicBezTo>
                    <a:cubicBezTo>
                      <a:pt x="28" y="228"/>
                      <a:pt x="30" y="230"/>
                      <a:pt x="31" y="231"/>
                    </a:cubicBezTo>
                    <a:cubicBezTo>
                      <a:pt x="32" y="234"/>
                      <a:pt x="29" y="235"/>
                      <a:pt x="28" y="237"/>
                    </a:cubicBezTo>
                    <a:cubicBezTo>
                      <a:pt x="27" y="242"/>
                      <a:pt x="33" y="246"/>
                      <a:pt x="30" y="252"/>
                    </a:cubicBezTo>
                    <a:cubicBezTo>
                      <a:pt x="28" y="256"/>
                      <a:pt x="29" y="259"/>
                      <a:pt x="33" y="263"/>
                    </a:cubicBezTo>
                    <a:cubicBezTo>
                      <a:pt x="38" y="269"/>
                      <a:pt x="40" y="261"/>
                      <a:pt x="42" y="258"/>
                    </a:cubicBezTo>
                    <a:cubicBezTo>
                      <a:pt x="46" y="255"/>
                      <a:pt x="51" y="255"/>
                      <a:pt x="51" y="261"/>
                    </a:cubicBezTo>
                    <a:cubicBezTo>
                      <a:pt x="51" y="266"/>
                      <a:pt x="47" y="272"/>
                      <a:pt x="48" y="278"/>
                    </a:cubicBezTo>
                    <a:cubicBezTo>
                      <a:pt x="49" y="281"/>
                      <a:pt x="49" y="289"/>
                      <a:pt x="52" y="292"/>
                    </a:cubicBezTo>
                    <a:cubicBezTo>
                      <a:pt x="53" y="290"/>
                      <a:pt x="57" y="286"/>
                      <a:pt x="59" y="288"/>
                    </a:cubicBezTo>
                    <a:cubicBezTo>
                      <a:pt x="63" y="290"/>
                      <a:pt x="58" y="294"/>
                      <a:pt x="59" y="296"/>
                    </a:cubicBezTo>
                    <a:cubicBezTo>
                      <a:pt x="63" y="305"/>
                      <a:pt x="61" y="316"/>
                      <a:pt x="60" y="326"/>
                    </a:cubicBezTo>
                    <a:cubicBezTo>
                      <a:pt x="60" y="331"/>
                      <a:pt x="60" y="337"/>
                      <a:pt x="59" y="342"/>
                    </a:cubicBezTo>
                    <a:cubicBezTo>
                      <a:pt x="59" y="347"/>
                      <a:pt x="56" y="350"/>
                      <a:pt x="58" y="356"/>
                    </a:cubicBezTo>
                    <a:cubicBezTo>
                      <a:pt x="59" y="357"/>
                      <a:pt x="63" y="362"/>
                      <a:pt x="61" y="362"/>
                    </a:cubicBezTo>
                    <a:cubicBezTo>
                      <a:pt x="62" y="363"/>
                      <a:pt x="63" y="363"/>
                      <a:pt x="63" y="364"/>
                    </a:cubicBezTo>
                    <a:cubicBezTo>
                      <a:pt x="65" y="364"/>
                      <a:pt x="66" y="365"/>
                      <a:pt x="68" y="365"/>
                    </a:cubicBezTo>
                    <a:cubicBezTo>
                      <a:pt x="71" y="366"/>
                      <a:pt x="74" y="368"/>
                      <a:pt x="77" y="369"/>
                    </a:cubicBezTo>
                    <a:cubicBezTo>
                      <a:pt x="80" y="370"/>
                      <a:pt x="83" y="371"/>
                      <a:pt x="86" y="372"/>
                    </a:cubicBezTo>
                    <a:cubicBezTo>
                      <a:pt x="87" y="372"/>
                      <a:pt x="89" y="373"/>
                      <a:pt x="90" y="373"/>
                    </a:cubicBezTo>
                    <a:cubicBezTo>
                      <a:pt x="92" y="372"/>
                      <a:pt x="93" y="371"/>
                      <a:pt x="94" y="371"/>
                    </a:cubicBezTo>
                    <a:cubicBezTo>
                      <a:pt x="94" y="369"/>
                      <a:pt x="94" y="367"/>
                      <a:pt x="94" y="365"/>
                    </a:cubicBezTo>
                    <a:cubicBezTo>
                      <a:pt x="96" y="364"/>
                      <a:pt x="97" y="363"/>
                      <a:pt x="99" y="362"/>
                    </a:cubicBezTo>
                    <a:cubicBezTo>
                      <a:pt x="100" y="361"/>
                      <a:pt x="102" y="361"/>
                      <a:pt x="104" y="360"/>
                    </a:cubicBezTo>
                    <a:cubicBezTo>
                      <a:pt x="105" y="359"/>
                      <a:pt x="106" y="358"/>
                      <a:pt x="106" y="356"/>
                    </a:cubicBezTo>
                    <a:cubicBezTo>
                      <a:pt x="107" y="355"/>
                      <a:pt x="108" y="354"/>
                      <a:pt x="109" y="353"/>
                    </a:cubicBezTo>
                    <a:cubicBezTo>
                      <a:pt x="110" y="351"/>
                      <a:pt x="112" y="352"/>
                      <a:pt x="113" y="351"/>
                    </a:cubicBezTo>
                    <a:cubicBezTo>
                      <a:pt x="115" y="350"/>
                      <a:pt x="116" y="349"/>
                      <a:pt x="118" y="348"/>
                    </a:cubicBezTo>
                    <a:cubicBezTo>
                      <a:pt x="122" y="347"/>
                      <a:pt x="124" y="346"/>
                      <a:pt x="127" y="343"/>
                    </a:cubicBezTo>
                    <a:cubicBezTo>
                      <a:pt x="129" y="342"/>
                      <a:pt x="132" y="340"/>
                      <a:pt x="133" y="338"/>
                    </a:cubicBezTo>
                    <a:cubicBezTo>
                      <a:pt x="135" y="335"/>
                      <a:pt x="136" y="333"/>
                      <a:pt x="136" y="331"/>
                    </a:cubicBezTo>
                    <a:cubicBezTo>
                      <a:pt x="137" y="329"/>
                      <a:pt x="138" y="328"/>
                      <a:pt x="138" y="327"/>
                    </a:cubicBezTo>
                    <a:cubicBezTo>
                      <a:pt x="139" y="325"/>
                      <a:pt x="139" y="324"/>
                      <a:pt x="139" y="323"/>
                    </a:cubicBezTo>
                    <a:cubicBezTo>
                      <a:pt x="140" y="320"/>
                      <a:pt x="140" y="319"/>
                      <a:pt x="140" y="316"/>
                    </a:cubicBezTo>
                    <a:cubicBezTo>
                      <a:pt x="140" y="315"/>
                      <a:pt x="141" y="313"/>
                      <a:pt x="141" y="312"/>
                    </a:cubicBezTo>
                    <a:cubicBezTo>
                      <a:pt x="141" y="310"/>
                      <a:pt x="141" y="308"/>
                      <a:pt x="142" y="306"/>
                    </a:cubicBezTo>
                    <a:cubicBezTo>
                      <a:pt x="142" y="304"/>
                      <a:pt x="144" y="303"/>
                      <a:pt x="145" y="302"/>
                    </a:cubicBezTo>
                    <a:cubicBezTo>
                      <a:pt x="146" y="301"/>
                      <a:pt x="146" y="301"/>
                      <a:pt x="147" y="300"/>
                    </a:cubicBezTo>
                    <a:cubicBezTo>
                      <a:pt x="149" y="300"/>
                      <a:pt x="149" y="300"/>
                      <a:pt x="150" y="299"/>
                    </a:cubicBezTo>
                    <a:cubicBezTo>
                      <a:pt x="150" y="299"/>
                      <a:pt x="151" y="298"/>
                      <a:pt x="151" y="298"/>
                    </a:cubicBezTo>
                    <a:cubicBezTo>
                      <a:pt x="149" y="293"/>
                      <a:pt x="148" y="286"/>
                      <a:pt x="148" y="284"/>
                    </a:cubicBezTo>
                    <a:cubicBezTo>
                      <a:pt x="148" y="279"/>
                      <a:pt x="149" y="273"/>
                      <a:pt x="150" y="268"/>
                    </a:cubicBezTo>
                    <a:close/>
                  </a:path>
                </a:pathLst>
              </a:custGeom>
              <a:pattFill prst="ltVert">
                <a:fgClr>
                  <a:schemeClr val="accent1"/>
                </a:fgClr>
                <a:bgClr>
                  <a:schemeClr val="bg1"/>
                </a:bgClr>
              </a:pattFill>
              <a:ln w="7620" cap="rnd">
                <a:solidFill>
                  <a:srgbClr val="A5A5A5"/>
                </a:solidFill>
                <a:prstDash val="solid"/>
                <a:round/>
                <a:headEnd/>
                <a:tailEnd/>
              </a:ln>
            </p:spPr>
            <p:txBody>
              <a:bodyPr vert="horz" wrap="square" lIns="84406" tIns="42203" rIns="84406" bIns="42203" numCol="1" anchor="t" anchorCtr="0" compatLnSpc="1">
                <a:prstTxWarp prst="textNoShape">
                  <a:avLst/>
                </a:prstTxWarp>
              </a:bodyPr>
              <a:lstStyle/>
              <a:p>
                <a:endParaRPr lang="ja-JP" altLang="en-US" sz="1662" b="1">
                  <a:latin typeface="BIZ UDPゴシック" panose="020B0400000000000000" pitchFamily="50" charset="-128"/>
                  <a:ea typeface="BIZ UDPゴシック" panose="020B0400000000000000" pitchFamily="50" charset="-128"/>
                </a:endParaRPr>
              </a:p>
            </p:txBody>
          </p:sp>
          <p:sp>
            <p:nvSpPr>
              <p:cNvPr id="212" name="Freeform 106">
                <a:extLst>
                  <a:ext uri="{FF2B5EF4-FFF2-40B4-BE49-F238E27FC236}">
                    <a16:creationId xmlns:a16="http://schemas.microsoft.com/office/drawing/2014/main" id="{6E41C197-1ECC-4024-9F85-E8B92D1E20C5}"/>
                  </a:ext>
                </a:extLst>
              </p:cNvPr>
              <p:cNvSpPr>
                <a:spLocks/>
              </p:cNvSpPr>
              <p:nvPr/>
            </p:nvSpPr>
            <p:spPr bwMode="auto">
              <a:xfrm>
                <a:off x="6892925" y="-595312"/>
                <a:ext cx="671512" cy="963613"/>
              </a:xfrm>
              <a:custGeom>
                <a:avLst/>
                <a:gdLst>
                  <a:gd name="T0" fmla="*/ 166 w 179"/>
                  <a:gd name="T1" fmla="*/ 175 h 257"/>
                  <a:gd name="T2" fmla="*/ 156 w 179"/>
                  <a:gd name="T3" fmla="*/ 157 h 257"/>
                  <a:gd name="T4" fmla="*/ 155 w 179"/>
                  <a:gd name="T5" fmla="*/ 140 h 257"/>
                  <a:gd name="T6" fmla="*/ 140 w 179"/>
                  <a:gd name="T7" fmla="*/ 128 h 257"/>
                  <a:gd name="T8" fmla="*/ 121 w 179"/>
                  <a:gd name="T9" fmla="*/ 122 h 257"/>
                  <a:gd name="T10" fmla="*/ 113 w 179"/>
                  <a:gd name="T11" fmla="*/ 117 h 257"/>
                  <a:gd name="T12" fmla="*/ 95 w 179"/>
                  <a:gd name="T13" fmla="*/ 112 h 257"/>
                  <a:gd name="T14" fmla="*/ 82 w 179"/>
                  <a:gd name="T15" fmla="*/ 101 h 257"/>
                  <a:gd name="T16" fmla="*/ 66 w 179"/>
                  <a:gd name="T17" fmla="*/ 99 h 257"/>
                  <a:gd name="T18" fmla="*/ 65 w 179"/>
                  <a:gd name="T19" fmla="*/ 83 h 257"/>
                  <a:gd name="T20" fmla="*/ 65 w 179"/>
                  <a:gd name="T21" fmla="*/ 73 h 257"/>
                  <a:gd name="T22" fmla="*/ 80 w 179"/>
                  <a:gd name="T23" fmla="*/ 71 h 257"/>
                  <a:gd name="T24" fmla="*/ 80 w 179"/>
                  <a:gd name="T25" fmla="*/ 66 h 257"/>
                  <a:gd name="T26" fmla="*/ 73 w 179"/>
                  <a:gd name="T27" fmla="*/ 44 h 257"/>
                  <a:gd name="T28" fmla="*/ 65 w 179"/>
                  <a:gd name="T29" fmla="*/ 33 h 257"/>
                  <a:gd name="T30" fmla="*/ 51 w 179"/>
                  <a:gd name="T31" fmla="*/ 23 h 257"/>
                  <a:gd name="T32" fmla="*/ 42 w 179"/>
                  <a:gd name="T33" fmla="*/ 15 h 257"/>
                  <a:gd name="T34" fmla="*/ 25 w 179"/>
                  <a:gd name="T35" fmla="*/ 12 h 257"/>
                  <a:gd name="T36" fmla="*/ 11 w 179"/>
                  <a:gd name="T37" fmla="*/ 0 h 257"/>
                  <a:gd name="T38" fmla="*/ 0 w 179"/>
                  <a:gd name="T39" fmla="*/ 4 h 257"/>
                  <a:gd name="T40" fmla="*/ 4 w 179"/>
                  <a:gd name="T41" fmla="*/ 29 h 257"/>
                  <a:gd name="T42" fmla="*/ 6 w 179"/>
                  <a:gd name="T43" fmla="*/ 39 h 257"/>
                  <a:gd name="T44" fmla="*/ 15 w 179"/>
                  <a:gd name="T45" fmla="*/ 47 h 257"/>
                  <a:gd name="T46" fmla="*/ 10 w 179"/>
                  <a:gd name="T47" fmla="*/ 56 h 257"/>
                  <a:gd name="T48" fmla="*/ 5 w 179"/>
                  <a:gd name="T49" fmla="*/ 73 h 257"/>
                  <a:gd name="T50" fmla="*/ 7 w 179"/>
                  <a:gd name="T51" fmla="*/ 81 h 257"/>
                  <a:gd name="T52" fmla="*/ 7 w 179"/>
                  <a:gd name="T53" fmla="*/ 98 h 257"/>
                  <a:gd name="T54" fmla="*/ 16 w 179"/>
                  <a:gd name="T55" fmla="*/ 107 h 257"/>
                  <a:gd name="T56" fmla="*/ 24 w 179"/>
                  <a:gd name="T57" fmla="*/ 100 h 257"/>
                  <a:gd name="T58" fmla="*/ 27 w 179"/>
                  <a:gd name="T59" fmla="*/ 104 h 257"/>
                  <a:gd name="T60" fmla="*/ 25 w 179"/>
                  <a:gd name="T61" fmla="*/ 112 h 257"/>
                  <a:gd name="T62" fmla="*/ 22 w 179"/>
                  <a:gd name="T63" fmla="*/ 127 h 257"/>
                  <a:gd name="T64" fmla="*/ 20 w 179"/>
                  <a:gd name="T65" fmla="*/ 137 h 257"/>
                  <a:gd name="T66" fmla="*/ 21 w 179"/>
                  <a:gd name="T67" fmla="*/ 154 h 257"/>
                  <a:gd name="T68" fmla="*/ 22 w 179"/>
                  <a:gd name="T69" fmla="*/ 163 h 257"/>
                  <a:gd name="T70" fmla="*/ 36 w 179"/>
                  <a:gd name="T71" fmla="*/ 171 h 257"/>
                  <a:gd name="T72" fmla="*/ 41 w 179"/>
                  <a:gd name="T73" fmla="*/ 182 h 257"/>
                  <a:gd name="T74" fmla="*/ 53 w 179"/>
                  <a:gd name="T75" fmla="*/ 189 h 257"/>
                  <a:gd name="T76" fmla="*/ 56 w 179"/>
                  <a:gd name="T77" fmla="*/ 200 h 257"/>
                  <a:gd name="T78" fmla="*/ 56 w 179"/>
                  <a:gd name="T79" fmla="*/ 207 h 257"/>
                  <a:gd name="T80" fmla="*/ 59 w 179"/>
                  <a:gd name="T81" fmla="*/ 210 h 257"/>
                  <a:gd name="T82" fmla="*/ 71 w 179"/>
                  <a:gd name="T83" fmla="*/ 213 h 257"/>
                  <a:gd name="T84" fmla="*/ 78 w 179"/>
                  <a:gd name="T85" fmla="*/ 225 h 257"/>
                  <a:gd name="T86" fmla="*/ 84 w 179"/>
                  <a:gd name="T87" fmla="*/ 232 h 257"/>
                  <a:gd name="T88" fmla="*/ 90 w 179"/>
                  <a:gd name="T89" fmla="*/ 240 h 257"/>
                  <a:gd name="T90" fmla="*/ 91 w 179"/>
                  <a:gd name="T91" fmla="*/ 246 h 257"/>
                  <a:gd name="T92" fmla="*/ 96 w 179"/>
                  <a:gd name="T93" fmla="*/ 244 h 257"/>
                  <a:gd name="T94" fmla="*/ 102 w 179"/>
                  <a:gd name="T95" fmla="*/ 241 h 257"/>
                  <a:gd name="T96" fmla="*/ 108 w 179"/>
                  <a:gd name="T97" fmla="*/ 241 h 257"/>
                  <a:gd name="T98" fmla="*/ 115 w 179"/>
                  <a:gd name="T99" fmla="*/ 247 h 257"/>
                  <a:gd name="T100" fmla="*/ 146 w 179"/>
                  <a:gd name="T101" fmla="*/ 257 h 257"/>
                  <a:gd name="T102" fmla="*/ 155 w 179"/>
                  <a:gd name="T103" fmla="*/ 241 h 257"/>
                  <a:gd name="T104" fmla="*/ 169 w 179"/>
                  <a:gd name="T105" fmla="*/ 210 h 257"/>
                  <a:gd name="T106" fmla="*/ 173 w 179"/>
                  <a:gd name="T107" fmla="*/ 183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9" h="257">
                    <a:moveTo>
                      <a:pt x="173" y="183"/>
                    </a:moveTo>
                    <a:cubicBezTo>
                      <a:pt x="170" y="180"/>
                      <a:pt x="167" y="179"/>
                      <a:pt x="166" y="175"/>
                    </a:cubicBezTo>
                    <a:cubicBezTo>
                      <a:pt x="164" y="170"/>
                      <a:pt x="163" y="166"/>
                      <a:pt x="160" y="162"/>
                    </a:cubicBezTo>
                    <a:cubicBezTo>
                      <a:pt x="158" y="159"/>
                      <a:pt x="160" y="156"/>
                      <a:pt x="156" y="157"/>
                    </a:cubicBezTo>
                    <a:cubicBezTo>
                      <a:pt x="149" y="159"/>
                      <a:pt x="160" y="148"/>
                      <a:pt x="156" y="145"/>
                    </a:cubicBezTo>
                    <a:cubicBezTo>
                      <a:pt x="153" y="142"/>
                      <a:pt x="156" y="141"/>
                      <a:pt x="155" y="140"/>
                    </a:cubicBezTo>
                    <a:cubicBezTo>
                      <a:pt x="153" y="138"/>
                      <a:pt x="149" y="137"/>
                      <a:pt x="147" y="136"/>
                    </a:cubicBezTo>
                    <a:cubicBezTo>
                      <a:pt x="145" y="133"/>
                      <a:pt x="144" y="129"/>
                      <a:pt x="140" y="128"/>
                    </a:cubicBezTo>
                    <a:cubicBezTo>
                      <a:pt x="137" y="127"/>
                      <a:pt x="135" y="124"/>
                      <a:pt x="132" y="123"/>
                    </a:cubicBezTo>
                    <a:cubicBezTo>
                      <a:pt x="130" y="122"/>
                      <a:pt x="123" y="119"/>
                      <a:pt x="121" y="122"/>
                    </a:cubicBezTo>
                    <a:cubicBezTo>
                      <a:pt x="120" y="124"/>
                      <a:pt x="120" y="128"/>
                      <a:pt x="117" y="129"/>
                    </a:cubicBezTo>
                    <a:cubicBezTo>
                      <a:pt x="116" y="126"/>
                      <a:pt x="122" y="115"/>
                      <a:pt x="113" y="117"/>
                    </a:cubicBezTo>
                    <a:cubicBezTo>
                      <a:pt x="111" y="118"/>
                      <a:pt x="115" y="126"/>
                      <a:pt x="108" y="122"/>
                    </a:cubicBezTo>
                    <a:cubicBezTo>
                      <a:pt x="104" y="119"/>
                      <a:pt x="102" y="112"/>
                      <a:pt x="95" y="112"/>
                    </a:cubicBezTo>
                    <a:cubicBezTo>
                      <a:pt x="92" y="112"/>
                      <a:pt x="90" y="108"/>
                      <a:pt x="88" y="105"/>
                    </a:cubicBezTo>
                    <a:cubicBezTo>
                      <a:pt x="86" y="102"/>
                      <a:pt x="85" y="102"/>
                      <a:pt x="82" y="101"/>
                    </a:cubicBezTo>
                    <a:cubicBezTo>
                      <a:pt x="79" y="99"/>
                      <a:pt x="78" y="99"/>
                      <a:pt x="74" y="100"/>
                    </a:cubicBezTo>
                    <a:cubicBezTo>
                      <a:pt x="72" y="101"/>
                      <a:pt x="68" y="102"/>
                      <a:pt x="66" y="99"/>
                    </a:cubicBezTo>
                    <a:cubicBezTo>
                      <a:pt x="65" y="97"/>
                      <a:pt x="66" y="94"/>
                      <a:pt x="66" y="91"/>
                    </a:cubicBezTo>
                    <a:cubicBezTo>
                      <a:pt x="67" y="88"/>
                      <a:pt x="65" y="86"/>
                      <a:pt x="65" y="83"/>
                    </a:cubicBezTo>
                    <a:cubicBezTo>
                      <a:pt x="65" y="81"/>
                      <a:pt x="69" y="79"/>
                      <a:pt x="66" y="77"/>
                    </a:cubicBezTo>
                    <a:cubicBezTo>
                      <a:pt x="65" y="76"/>
                      <a:pt x="65" y="75"/>
                      <a:pt x="65" y="73"/>
                    </a:cubicBezTo>
                    <a:cubicBezTo>
                      <a:pt x="65" y="71"/>
                      <a:pt x="66" y="70"/>
                      <a:pt x="68" y="72"/>
                    </a:cubicBezTo>
                    <a:cubicBezTo>
                      <a:pt x="71" y="72"/>
                      <a:pt x="77" y="69"/>
                      <a:pt x="80" y="71"/>
                    </a:cubicBezTo>
                    <a:cubicBezTo>
                      <a:pt x="80" y="71"/>
                      <a:pt x="83" y="74"/>
                      <a:pt x="83" y="73"/>
                    </a:cubicBezTo>
                    <a:cubicBezTo>
                      <a:pt x="84" y="68"/>
                      <a:pt x="83" y="69"/>
                      <a:pt x="80" y="66"/>
                    </a:cubicBezTo>
                    <a:cubicBezTo>
                      <a:pt x="77" y="63"/>
                      <a:pt x="74" y="60"/>
                      <a:pt x="73" y="56"/>
                    </a:cubicBezTo>
                    <a:cubicBezTo>
                      <a:pt x="73" y="53"/>
                      <a:pt x="75" y="46"/>
                      <a:pt x="73" y="44"/>
                    </a:cubicBezTo>
                    <a:cubicBezTo>
                      <a:pt x="70" y="42"/>
                      <a:pt x="71" y="39"/>
                      <a:pt x="68" y="37"/>
                    </a:cubicBezTo>
                    <a:cubicBezTo>
                      <a:pt x="67" y="36"/>
                      <a:pt x="66" y="34"/>
                      <a:pt x="65" y="33"/>
                    </a:cubicBezTo>
                    <a:cubicBezTo>
                      <a:pt x="63" y="32"/>
                      <a:pt x="60" y="32"/>
                      <a:pt x="58" y="30"/>
                    </a:cubicBezTo>
                    <a:cubicBezTo>
                      <a:pt x="55" y="28"/>
                      <a:pt x="53" y="25"/>
                      <a:pt x="51" y="23"/>
                    </a:cubicBezTo>
                    <a:cubicBezTo>
                      <a:pt x="49" y="21"/>
                      <a:pt x="49" y="19"/>
                      <a:pt x="48" y="18"/>
                    </a:cubicBezTo>
                    <a:cubicBezTo>
                      <a:pt x="46" y="15"/>
                      <a:pt x="44" y="16"/>
                      <a:pt x="42" y="15"/>
                    </a:cubicBezTo>
                    <a:cubicBezTo>
                      <a:pt x="40" y="14"/>
                      <a:pt x="36" y="10"/>
                      <a:pt x="34" y="11"/>
                    </a:cubicBezTo>
                    <a:cubicBezTo>
                      <a:pt x="30" y="12"/>
                      <a:pt x="28" y="16"/>
                      <a:pt x="25" y="12"/>
                    </a:cubicBezTo>
                    <a:cubicBezTo>
                      <a:pt x="21" y="8"/>
                      <a:pt x="22" y="9"/>
                      <a:pt x="21" y="4"/>
                    </a:cubicBezTo>
                    <a:cubicBezTo>
                      <a:pt x="20" y="0"/>
                      <a:pt x="14" y="0"/>
                      <a:pt x="11" y="0"/>
                    </a:cubicBezTo>
                    <a:cubicBezTo>
                      <a:pt x="6" y="0"/>
                      <a:pt x="5" y="1"/>
                      <a:pt x="2" y="3"/>
                    </a:cubicBezTo>
                    <a:cubicBezTo>
                      <a:pt x="1" y="4"/>
                      <a:pt x="1" y="4"/>
                      <a:pt x="0" y="4"/>
                    </a:cubicBezTo>
                    <a:cubicBezTo>
                      <a:pt x="4" y="10"/>
                      <a:pt x="5" y="16"/>
                      <a:pt x="5" y="24"/>
                    </a:cubicBezTo>
                    <a:cubicBezTo>
                      <a:pt x="5" y="25"/>
                      <a:pt x="5" y="27"/>
                      <a:pt x="4" y="29"/>
                    </a:cubicBezTo>
                    <a:cubicBezTo>
                      <a:pt x="4" y="30"/>
                      <a:pt x="2" y="33"/>
                      <a:pt x="2" y="34"/>
                    </a:cubicBezTo>
                    <a:cubicBezTo>
                      <a:pt x="2" y="36"/>
                      <a:pt x="5" y="37"/>
                      <a:pt x="6" y="39"/>
                    </a:cubicBezTo>
                    <a:cubicBezTo>
                      <a:pt x="8" y="41"/>
                      <a:pt x="9" y="43"/>
                      <a:pt x="12" y="44"/>
                    </a:cubicBezTo>
                    <a:cubicBezTo>
                      <a:pt x="14" y="45"/>
                      <a:pt x="15" y="44"/>
                      <a:pt x="15" y="47"/>
                    </a:cubicBezTo>
                    <a:cubicBezTo>
                      <a:pt x="15" y="48"/>
                      <a:pt x="15" y="51"/>
                      <a:pt x="15" y="52"/>
                    </a:cubicBezTo>
                    <a:cubicBezTo>
                      <a:pt x="14" y="54"/>
                      <a:pt x="12" y="55"/>
                      <a:pt x="10" y="56"/>
                    </a:cubicBezTo>
                    <a:cubicBezTo>
                      <a:pt x="9" y="58"/>
                      <a:pt x="7" y="60"/>
                      <a:pt x="6" y="62"/>
                    </a:cubicBezTo>
                    <a:cubicBezTo>
                      <a:pt x="5" y="65"/>
                      <a:pt x="5" y="69"/>
                      <a:pt x="5" y="73"/>
                    </a:cubicBezTo>
                    <a:cubicBezTo>
                      <a:pt x="5" y="74"/>
                      <a:pt x="5" y="77"/>
                      <a:pt x="5" y="78"/>
                    </a:cubicBezTo>
                    <a:cubicBezTo>
                      <a:pt x="6" y="80"/>
                      <a:pt x="7" y="80"/>
                      <a:pt x="7" y="81"/>
                    </a:cubicBezTo>
                    <a:cubicBezTo>
                      <a:pt x="9" y="83"/>
                      <a:pt x="9" y="87"/>
                      <a:pt x="9" y="89"/>
                    </a:cubicBezTo>
                    <a:cubicBezTo>
                      <a:pt x="10" y="92"/>
                      <a:pt x="8" y="95"/>
                      <a:pt x="7" y="98"/>
                    </a:cubicBezTo>
                    <a:cubicBezTo>
                      <a:pt x="6" y="101"/>
                      <a:pt x="4" y="111"/>
                      <a:pt x="10" y="110"/>
                    </a:cubicBezTo>
                    <a:cubicBezTo>
                      <a:pt x="12" y="110"/>
                      <a:pt x="15" y="109"/>
                      <a:pt x="16" y="107"/>
                    </a:cubicBezTo>
                    <a:cubicBezTo>
                      <a:pt x="18" y="106"/>
                      <a:pt x="18" y="105"/>
                      <a:pt x="19" y="103"/>
                    </a:cubicBezTo>
                    <a:cubicBezTo>
                      <a:pt x="21" y="102"/>
                      <a:pt x="22" y="101"/>
                      <a:pt x="24" y="100"/>
                    </a:cubicBezTo>
                    <a:cubicBezTo>
                      <a:pt x="25" y="99"/>
                      <a:pt x="27" y="97"/>
                      <a:pt x="28" y="99"/>
                    </a:cubicBezTo>
                    <a:cubicBezTo>
                      <a:pt x="28" y="100"/>
                      <a:pt x="27" y="102"/>
                      <a:pt x="27" y="104"/>
                    </a:cubicBezTo>
                    <a:cubicBezTo>
                      <a:pt x="27" y="105"/>
                      <a:pt x="28" y="107"/>
                      <a:pt x="28" y="108"/>
                    </a:cubicBezTo>
                    <a:cubicBezTo>
                      <a:pt x="28" y="111"/>
                      <a:pt x="26" y="110"/>
                      <a:pt x="25" y="112"/>
                    </a:cubicBezTo>
                    <a:cubicBezTo>
                      <a:pt x="25" y="113"/>
                      <a:pt x="27" y="116"/>
                      <a:pt x="27" y="117"/>
                    </a:cubicBezTo>
                    <a:cubicBezTo>
                      <a:pt x="27" y="122"/>
                      <a:pt x="26" y="124"/>
                      <a:pt x="22" y="127"/>
                    </a:cubicBezTo>
                    <a:cubicBezTo>
                      <a:pt x="20" y="128"/>
                      <a:pt x="19" y="129"/>
                      <a:pt x="19" y="131"/>
                    </a:cubicBezTo>
                    <a:cubicBezTo>
                      <a:pt x="18" y="134"/>
                      <a:pt x="19" y="135"/>
                      <a:pt x="20" y="137"/>
                    </a:cubicBezTo>
                    <a:cubicBezTo>
                      <a:pt x="20" y="140"/>
                      <a:pt x="18" y="142"/>
                      <a:pt x="19" y="145"/>
                    </a:cubicBezTo>
                    <a:cubicBezTo>
                      <a:pt x="19" y="148"/>
                      <a:pt x="21" y="150"/>
                      <a:pt x="21" y="154"/>
                    </a:cubicBezTo>
                    <a:cubicBezTo>
                      <a:pt x="21" y="155"/>
                      <a:pt x="21" y="157"/>
                      <a:pt x="21" y="159"/>
                    </a:cubicBezTo>
                    <a:cubicBezTo>
                      <a:pt x="21" y="160"/>
                      <a:pt x="22" y="161"/>
                      <a:pt x="22" y="163"/>
                    </a:cubicBezTo>
                    <a:cubicBezTo>
                      <a:pt x="22" y="166"/>
                      <a:pt x="23" y="170"/>
                      <a:pt x="25" y="172"/>
                    </a:cubicBezTo>
                    <a:cubicBezTo>
                      <a:pt x="29" y="175"/>
                      <a:pt x="32" y="171"/>
                      <a:pt x="36" y="171"/>
                    </a:cubicBezTo>
                    <a:cubicBezTo>
                      <a:pt x="40" y="172"/>
                      <a:pt x="43" y="174"/>
                      <a:pt x="44" y="177"/>
                    </a:cubicBezTo>
                    <a:cubicBezTo>
                      <a:pt x="44" y="180"/>
                      <a:pt x="42" y="181"/>
                      <a:pt x="41" y="182"/>
                    </a:cubicBezTo>
                    <a:cubicBezTo>
                      <a:pt x="43" y="183"/>
                      <a:pt x="45" y="184"/>
                      <a:pt x="47" y="185"/>
                    </a:cubicBezTo>
                    <a:cubicBezTo>
                      <a:pt x="49" y="186"/>
                      <a:pt x="50" y="188"/>
                      <a:pt x="53" y="189"/>
                    </a:cubicBezTo>
                    <a:cubicBezTo>
                      <a:pt x="56" y="189"/>
                      <a:pt x="61" y="188"/>
                      <a:pt x="57" y="191"/>
                    </a:cubicBezTo>
                    <a:cubicBezTo>
                      <a:pt x="54" y="194"/>
                      <a:pt x="56" y="196"/>
                      <a:pt x="56" y="200"/>
                    </a:cubicBezTo>
                    <a:cubicBezTo>
                      <a:pt x="56" y="202"/>
                      <a:pt x="54" y="202"/>
                      <a:pt x="54" y="204"/>
                    </a:cubicBezTo>
                    <a:cubicBezTo>
                      <a:pt x="54" y="206"/>
                      <a:pt x="55" y="208"/>
                      <a:pt x="56" y="207"/>
                    </a:cubicBezTo>
                    <a:cubicBezTo>
                      <a:pt x="57" y="208"/>
                      <a:pt x="58" y="208"/>
                      <a:pt x="58" y="208"/>
                    </a:cubicBezTo>
                    <a:cubicBezTo>
                      <a:pt x="59" y="209"/>
                      <a:pt x="59" y="209"/>
                      <a:pt x="59" y="210"/>
                    </a:cubicBezTo>
                    <a:cubicBezTo>
                      <a:pt x="61" y="211"/>
                      <a:pt x="62" y="212"/>
                      <a:pt x="64" y="212"/>
                    </a:cubicBezTo>
                    <a:cubicBezTo>
                      <a:pt x="66" y="213"/>
                      <a:pt x="69" y="213"/>
                      <a:pt x="71" y="213"/>
                    </a:cubicBezTo>
                    <a:cubicBezTo>
                      <a:pt x="74" y="214"/>
                      <a:pt x="73" y="216"/>
                      <a:pt x="75" y="219"/>
                    </a:cubicBezTo>
                    <a:cubicBezTo>
                      <a:pt x="76" y="221"/>
                      <a:pt x="77" y="223"/>
                      <a:pt x="78" y="225"/>
                    </a:cubicBezTo>
                    <a:cubicBezTo>
                      <a:pt x="79" y="227"/>
                      <a:pt x="79" y="230"/>
                      <a:pt x="81" y="231"/>
                    </a:cubicBezTo>
                    <a:cubicBezTo>
                      <a:pt x="82" y="231"/>
                      <a:pt x="83" y="231"/>
                      <a:pt x="84" y="232"/>
                    </a:cubicBezTo>
                    <a:cubicBezTo>
                      <a:pt x="86" y="233"/>
                      <a:pt x="87" y="234"/>
                      <a:pt x="88" y="235"/>
                    </a:cubicBezTo>
                    <a:cubicBezTo>
                      <a:pt x="89" y="236"/>
                      <a:pt x="91" y="239"/>
                      <a:pt x="90" y="240"/>
                    </a:cubicBezTo>
                    <a:cubicBezTo>
                      <a:pt x="90" y="243"/>
                      <a:pt x="86" y="243"/>
                      <a:pt x="87" y="246"/>
                    </a:cubicBezTo>
                    <a:cubicBezTo>
                      <a:pt x="88" y="246"/>
                      <a:pt x="89" y="246"/>
                      <a:pt x="91" y="246"/>
                    </a:cubicBezTo>
                    <a:cubicBezTo>
                      <a:pt x="92" y="246"/>
                      <a:pt x="94" y="247"/>
                      <a:pt x="95" y="247"/>
                    </a:cubicBezTo>
                    <a:cubicBezTo>
                      <a:pt x="96" y="247"/>
                      <a:pt x="96" y="245"/>
                      <a:pt x="96" y="244"/>
                    </a:cubicBezTo>
                    <a:cubicBezTo>
                      <a:pt x="97" y="242"/>
                      <a:pt x="98" y="243"/>
                      <a:pt x="99" y="242"/>
                    </a:cubicBezTo>
                    <a:cubicBezTo>
                      <a:pt x="101" y="241"/>
                      <a:pt x="101" y="242"/>
                      <a:pt x="102" y="241"/>
                    </a:cubicBezTo>
                    <a:cubicBezTo>
                      <a:pt x="103" y="239"/>
                      <a:pt x="103" y="238"/>
                      <a:pt x="105" y="237"/>
                    </a:cubicBezTo>
                    <a:cubicBezTo>
                      <a:pt x="109" y="235"/>
                      <a:pt x="108" y="238"/>
                      <a:pt x="108" y="241"/>
                    </a:cubicBezTo>
                    <a:cubicBezTo>
                      <a:pt x="110" y="241"/>
                      <a:pt x="112" y="241"/>
                      <a:pt x="113" y="242"/>
                    </a:cubicBezTo>
                    <a:cubicBezTo>
                      <a:pt x="114" y="244"/>
                      <a:pt x="114" y="245"/>
                      <a:pt x="115" y="247"/>
                    </a:cubicBezTo>
                    <a:cubicBezTo>
                      <a:pt x="120" y="243"/>
                      <a:pt x="126" y="248"/>
                      <a:pt x="131" y="250"/>
                    </a:cubicBezTo>
                    <a:cubicBezTo>
                      <a:pt x="136" y="252"/>
                      <a:pt x="141" y="254"/>
                      <a:pt x="146" y="257"/>
                    </a:cubicBezTo>
                    <a:cubicBezTo>
                      <a:pt x="146" y="256"/>
                      <a:pt x="146" y="255"/>
                      <a:pt x="147" y="255"/>
                    </a:cubicBezTo>
                    <a:cubicBezTo>
                      <a:pt x="149" y="250"/>
                      <a:pt x="153" y="246"/>
                      <a:pt x="155" y="241"/>
                    </a:cubicBezTo>
                    <a:cubicBezTo>
                      <a:pt x="158" y="237"/>
                      <a:pt x="160" y="233"/>
                      <a:pt x="163" y="229"/>
                    </a:cubicBezTo>
                    <a:cubicBezTo>
                      <a:pt x="167" y="223"/>
                      <a:pt x="167" y="216"/>
                      <a:pt x="169" y="210"/>
                    </a:cubicBezTo>
                    <a:cubicBezTo>
                      <a:pt x="168" y="204"/>
                      <a:pt x="173" y="196"/>
                      <a:pt x="175" y="192"/>
                    </a:cubicBezTo>
                    <a:cubicBezTo>
                      <a:pt x="177" y="187"/>
                      <a:pt x="179" y="186"/>
                      <a:pt x="173" y="183"/>
                    </a:cubicBezTo>
                    <a:close/>
                  </a:path>
                </a:pathLst>
              </a:custGeom>
              <a:grpFill/>
              <a:ln w="7620" cap="rnd">
                <a:solidFill>
                  <a:srgbClr val="A5A5A5"/>
                </a:solidFill>
                <a:prstDash val="solid"/>
                <a:round/>
                <a:headEnd/>
                <a:tailEnd/>
              </a:ln>
            </p:spPr>
            <p:txBody>
              <a:bodyPr vert="horz" wrap="square" lIns="84406" tIns="42203" rIns="84406" bIns="42203" numCol="1" anchor="t" anchorCtr="0" compatLnSpc="1">
                <a:prstTxWarp prst="textNoShape">
                  <a:avLst/>
                </a:prstTxWarp>
              </a:bodyPr>
              <a:lstStyle/>
              <a:p>
                <a:endParaRPr lang="ja-JP" altLang="en-US" sz="1662" b="1">
                  <a:latin typeface="BIZ UDPゴシック" panose="020B0400000000000000" pitchFamily="50" charset="-128"/>
                  <a:ea typeface="BIZ UDPゴシック" panose="020B0400000000000000" pitchFamily="50" charset="-128"/>
                </a:endParaRPr>
              </a:p>
            </p:txBody>
          </p:sp>
          <p:sp>
            <p:nvSpPr>
              <p:cNvPr id="213" name="Freeform 107">
                <a:extLst>
                  <a:ext uri="{FF2B5EF4-FFF2-40B4-BE49-F238E27FC236}">
                    <a16:creationId xmlns:a16="http://schemas.microsoft.com/office/drawing/2014/main" id="{CE8EDC42-217D-4E6E-A7F5-10B247FF864A}"/>
                  </a:ext>
                </a:extLst>
              </p:cNvPr>
              <p:cNvSpPr>
                <a:spLocks/>
              </p:cNvSpPr>
              <p:nvPr/>
            </p:nvSpPr>
            <p:spPr bwMode="auto">
              <a:xfrm>
                <a:off x="6038850" y="-1217612"/>
                <a:ext cx="1401762" cy="2898775"/>
              </a:xfrm>
              <a:custGeom>
                <a:avLst/>
                <a:gdLst>
                  <a:gd name="T0" fmla="*/ 333 w 374"/>
                  <a:gd name="T1" fmla="*/ 403 h 773"/>
                  <a:gd name="T2" fmla="*/ 319 w 374"/>
                  <a:gd name="T3" fmla="*/ 412 h 773"/>
                  <a:gd name="T4" fmla="*/ 309 w 374"/>
                  <a:gd name="T5" fmla="*/ 397 h 773"/>
                  <a:gd name="T6" fmla="*/ 287 w 374"/>
                  <a:gd name="T7" fmla="*/ 376 h 773"/>
                  <a:gd name="T8" fmla="*/ 285 w 374"/>
                  <a:gd name="T9" fmla="*/ 357 h 773"/>
                  <a:gd name="T10" fmla="*/ 264 w 374"/>
                  <a:gd name="T11" fmla="*/ 337 h 773"/>
                  <a:gd name="T12" fmla="*/ 247 w 374"/>
                  <a:gd name="T13" fmla="*/ 311 h 773"/>
                  <a:gd name="T14" fmla="*/ 253 w 374"/>
                  <a:gd name="T15" fmla="*/ 278 h 773"/>
                  <a:gd name="T16" fmla="*/ 247 w 374"/>
                  <a:gd name="T17" fmla="*/ 269 h 773"/>
                  <a:gd name="T18" fmla="*/ 235 w 374"/>
                  <a:gd name="T19" fmla="*/ 247 h 773"/>
                  <a:gd name="T20" fmla="*/ 243 w 374"/>
                  <a:gd name="T21" fmla="*/ 218 h 773"/>
                  <a:gd name="T22" fmla="*/ 232 w 374"/>
                  <a:gd name="T23" fmla="*/ 195 h 773"/>
                  <a:gd name="T24" fmla="*/ 195 w 374"/>
                  <a:gd name="T25" fmla="*/ 186 h 773"/>
                  <a:gd name="T26" fmla="*/ 136 w 374"/>
                  <a:gd name="T27" fmla="*/ 191 h 773"/>
                  <a:gd name="T28" fmla="*/ 155 w 374"/>
                  <a:gd name="T29" fmla="*/ 165 h 773"/>
                  <a:gd name="T30" fmla="*/ 172 w 374"/>
                  <a:gd name="T31" fmla="*/ 147 h 773"/>
                  <a:gd name="T32" fmla="*/ 181 w 374"/>
                  <a:gd name="T33" fmla="*/ 117 h 773"/>
                  <a:gd name="T34" fmla="*/ 195 w 374"/>
                  <a:gd name="T35" fmla="*/ 77 h 773"/>
                  <a:gd name="T36" fmla="*/ 182 w 374"/>
                  <a:gd name="T37" fmla="*/ 26 h 773"/>
                  <a:gd name="T38" fmla="*/ 144 w 374"/>
                  <a:gd name="T39" fmla="*/ 26 h 773"/>
                  <a:gd name="T40" fmla="*/ 110 w 374"/>
                  <a:gd name="T41" fmla="*/ 41 h 773"/>
                  <a:gd name="T42" fmla="*/ 81 w 374"/>
                  <a:gd name="T43" fmla="*/ 1 h 773"/>
                  <a:gd name="T44" fmla="*/ 45 w 374"/>
                  <a:gd name="T45" fmla="*/ 38 h 773"/>
                  <a:gd name="T46" fmla="*/ 54 w 374"/>
                  <a:gd name="T47" fmla="*/ 86 h 773"/>
                  <a:gd name="T48" fmla="*/ 19 w 374"/>
                  <a:gd name="T49" fmla="*/ 99 h 773"/>
                  <a:gd name="T50" fmla="*/ 7 w 374"/>
                  <a:gd name="T51" fmla="*/ 144 h 773"/>
                  <a:gd name="T52" fmla="*/ 7 w 374"/>
                  <a:gd name="T53" fmla="*/ 172 h 773"/>
                  <a:gd name="T54" fmla="*/ 25 w 374"/>
                  <a:gd name="T55" fmla="*/ 143 h 773"/>
                  <a:gd name="T56" fmla="*/ 24 w 374"/>
                  <a:gd name="T57" fmla="*/ 173 h 773"/>
                  <a:gd name="T58" fmla="*/ 61 w 374"/>
                  <a:gd name="T59" fmla="*/ 151 h 773"/>
                  <a:gd name="T60" fmla="*/ 77 w 374"/>
                  <a:gd name="T61" fmla="*/ 191 h 773"/>
                  <a:gd name="T62" fmla="*/ 53 w 374"/>
                  <a:gd name="T63" fmla="*/ 232 h 773"/>
                  <a:gd name="T64" fmla="*/ 61 w 374"/>
                  <a:gd name="T65" fmla="*/ 256 h 773"/>
                  <a:gd name="T66" fmla="*/ 58 w 374"/>
                  <a:gd name="T67" fmla="*/ 278 h 773"/>
                  <a:gd name="T68" fmla="*/ 45 w 374"/>
                  <a:gd name="T69" fmla="*/ 291 h 773"/>
                  <a:gd name="T70" fmla="*/ 38 w 374"/>
                  <a:gd name="T71" fmla="*/ 308 h 773"/>
                  <a:gd name="T72" fmla="*/ 39 w 374"/>
                  <a:gd name="T73" fmla="*/ 326 h 773"/>
                  <a:gd name="T74" fmla="*/ 38 w 374"/>
                  <a:gd name="T75" fmla="*/ 347 h 773"/>
                  <a:gd name="T76" fmla="*/ 35 w 374"/>
                  <a:gd name="T77" fmla="*/ 364 h 773"/>
                  <a:gd name="T78" fmla="*/ 45 w 374"/>
                  <a:gd name="T79" fmla="*/ 382 h 773"/>
                  <a:gd name="T80" fmla="*/ 31 w 374"/>
                  <a:gd name="T81" fmla="*/ 391 h 773"/>
                  <a:gd name="T82" fmla="*/ 23 w 374"/>
                  <a:gd name="T83" fmla="*/ 409 h 773"/>
                  <a:gd name="T84" fmla="*/ 33 w 374"/>
                  <a:gd name="T85" fmla="*/ 425 h 773"/>
                  <a:gd name="T86" fmla="*/ 39 w 374"/>
                  <a:gd name="T87" fmla="*/ 457 h 773"/>
                  <a:gd name="T88" fmla="*/ 44 w 374"/>
                  <a:gd name="T89" fmla="*/ 500 h 773"/>
                  <a:gd name="T90" fmla="*/ 75 w 374"/>
                  <a:gd name="T91" fmla="*/ 511 h 773"/>
                  <a:gd name="T92" fmla="*/ 84 w 374"/>
                  <a:gd name="T93" fmla="*/ 563 h 773"/>
                  <a:gd name="T94" fmla="*/ 94 w 374"/>
                  <a:gd name="T95" fmla="*/ 599 h 773"/>
                  <a:gd name="T96" fmla="*/ 118 w 374"/>
                  <a:gd name="T97" fmla="*/ 616 h 773"/>
                  <a:gd name="T98" fmla="*/ 157 w 374"/>
                  <a:gd name="T99" fmla="*/ 634 h 773"/>
                  <a:gd name="T100" fmla="*/ 138 w 374"/>
                  <a:gd name="T101" fmla="*/ 644 h 773"/>
                  <a:gd name="T102" fmla="*/ 131 w 374"/>
                  <a:gd name="T103" fmla="*/ 700 h 773"/>
                  <a:gd name="T104" fmla="*/ 133 w 374"/>
                  <a:gd name="T105" fmla="*/ 739 h 773"/>
                  <a:gd name="T106" fmla="*/ 146 w 374"/>
                  <a:gd name="T107" fmla="*/ 771 h 773"/>
                  <a:gd name="T108" fmla="*/ 182 w 374"/>
                  <a:gd name="T109" fmla="*/ 737 h 773"/>
                  <a:gd name="T110" fmla="*/ 192 w 374"/>
                  <a:gd name="T111" fmla="*/ 697 h 773"/>
                  <a:gd name="T112" fmla="*/ 214 w 374"/>
                  <a:gd name="T113" fmla="*/ 663 h 773"/>
                  <a:gd name="T114" fmla="*/ 270 w 374"/>
                  <a:gd name="T115" fmla="*/ 632 h 773"/>
                  <a:gd name="T116" fmla="*/ 289 w 374"/>
                  <a:gd name="T117" fmla="*/ 573 h 773"/>
                  <a:gd name="T118" fmla="*/ 291 w 374"/>
                  <a:gd name="T119" fmla="*/ 532 h 773"/>
                  <a:gd name="T120" fmla="*/ 352 w 374"/>
                  <a:gd name="T121" fmla="*/ 473 h 773"/>
                  <a:gd name="T122" fmla="*/ 374 w 374"/>
                  <a:gd name="T123" fmla="*/ 423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4" h="773">
                    <a:moveTo>
                      <a:pt x="359" y="416"/>
                    </a:moveTo>
                    <a:cubicBezTo>
                      <a:pt x="354" y="414"/>
                      <a:pt x="348" y="409"/>
                      <a:pt x="343" y="413"/>
                    </a:cubicBezTo>
                    <a:cubicBezTo>
                      <a:pt x="342" y="411"/>
                      <a:pt x="342" y="410"/>
                      <a:pt x="341" y="408"/>
                    </a:cubicBezTo>
                    <a:cubicBezTo>
                      <a:pt x="340" y="407"/>
                      <a:pt x="338" y="407"/>
                      <a:pt x="336" y="407"/>
                    </a:cubicBezTo>
                    <a:cubicBezTo>
                      <a:pt x="336" y="404"/>
                      <a:pt x="337" y="401"/>
                      <a:pt x="333" y="403"/>
                    </a:cubicBezTo>
                    <a:cubicBezTo>
                      <a:pt x="331" y="404"/>
                      <a:pt x="331" y="405"/>
                      <a:pt x="330" y="407"/>
                    </a:cubicBezTo>
                    <a:cubicBezTo>
                      <a:pt x="329" y="408"/>
                      <a:pt x="329" y="407"/>
                      <a:pt x="327" y="408"/>
                    </a:cubicBezTo>
                    <a:cubicBezTo>
                      <a:pt x="326" y="409"/>
                      <a:pt x="325" y="408"/>
                      <a:pt x="324" y="410"/>
                    </a:cubicBezTo>
                    <a:cubicBezTo>
                      <a:pt x="324" y="411"/>
                      <a:pt x="324" y="413"/>
                      <a:pt x="323" y="413"/>
                    </a:cubicBezTo>
                    <a:cubicBezTo>
                      <a:pt x="322" y="413"/>
                      <a:pt x="320" y="412"/>
                      <a:pt x="319" y="412"/>
                    </a:cubicBezTo>
                    <a:cubicBezTo>
                      <a:pt x="317" y="412"/>
                      <a:pt x="316" y="412"/>
                      <a:pt x="315" y="412"/>
                    </a:cubicBezTo>
                    <a:cubicBezTo>
                      <a:pt x="314" y="409"/>
                      <a:pt x="318" y="409"/>
                      <a:pt x="318" y="406"/>
                    </a:cubicBezTo>
                    <a:cubicBezTo>
                      <a:pt x="319" y="405"/>
                      <a:pt x="317" y="402"/>
                      <a:pt x="316" y="401"/>
                    </a:cubicBezTo>
                    <a:cubicBezTo>
                      <a:pt x="315" y="400"/>
                      <a:pt x="314" y="399"/>
                      <a:pt x="312" y="398"/>
                    </a:cubicBezTo>
                    <a:cubicBezTo>
                      <a:pt x="311" y="397"/>
                      <a:pt x="310" y="397"/>
                      <a:pt x="309" y="397"/>
                    </a:cubicBezTo>
                    <a:cubicBezTo>
                      <a:pt x="307" y="396"/>
                      <a:pt x="307" y="393"/>
                      <a:pt x="306" y="391"/>
                    </a:cubicBezTo>
                    <a:cubicBezTo>
                      <a:pt x="305" y="389"/>
                      <a:pt x="304" y="387"/>
                      <a:pt x="303" y="385"/>
                    </a:cubicBezTo>
                    <a:cubicBezTo>
                      <a:pt x="301" y="382"/>
                      <a:pt x="302" y="380"/>
                      <a:pt x="299" y="379"/>
                    </a:cubicBezTo>
                    <a:cubicBezTo>
                      <a:pt x="297" y="379"/>
                      <a:pt x="294" y="379"/>
                      <a:pt x="292" y="378"/>
                    </a:cubicBezTo>
                    <a:cubicBezTo>
                      <a:pt x="290" y="378"/>
                      <a:pt x="289" y="377"/>
                      <a:pt x="287" y="376"/>
                    </a:cubicBezTo>
                    <a:cubicBezTo>
                      <a:pt x="287" y="375"/>
                      <a:pt x="287" y="375"/>
                      <a:pt x="286" y="374"/>
                    </a:cubicBezTo>
                    <a:cubicBezTo>
                      <a:pt x="286" y="374"/>
                      <a:pt x="285" y="374"/>
                      <a:pt x="284" y="373"/>
                    </a:cubicBezTo>
                    <a:cubicBezTo>
                      <a:pt x="283" y="374"/>
                      <a:pt x="282" y="372"/>
                      <a:pt x="282" y="370"/>
                    </a:cubicBezTo>
                    <a:cubicBezTo>
                      <a:pt x="282" y="368"/>
                      <a:pt x="284" y="368"/>
                      <a:pt x="284" y="366"/>
                    </a:cubicBezTo>
                    <a:cubicBezTo>
                      <a:pt x="284" y="362"/>
                      <a:pt x="282" y="360"/>
                      <a:pt x="285" y="357"/>
                    </a:cubicBezTo>
                    <a:cubicBezTo>
                      <a:pt x="289" y="354"/>
                      <a:pt x="284" y="355"/>
                      <a:pt x="281" y="355"/>
                    </a:cubicBezTo>
                    <a:cubicBezTo>
                      <a:pt x="278" y="354"/>
                      <a:pt x="277" y="352"/>
                      <a:pt x="275" y="351"/>
                    </a:cubicBezTo>
                    <a:cubicBezTo>
                      <a:pt x="273" y="350"/>
                      <a:pt x="271" y="349"/>
                      <a:pt x="269" y="348"/>
                    </a:cubicBezTo>
                    <a:cubicBezTo>
                      <a:pt x="270" y="347"/>
                      <a:pt x="272" y="346"/>
                      <a:pt x="272" y="343"/>
                    </a:cubicBezTo>
                    <a:cubicBezTo>
                      <a:pt x="271" y="340"/>
                      <a:pt x="268" y="338"/>
                      <a:pt x="264" y="337"/>
                    </a:cubicBezTo>
                    <a:cubicBezTo>
                      <a:pt x="260" y="337"/>
                      <a:pt x="257" y="341"/>
                      <a:pt x="253" y="338"/>
                    </a:cubicBezTo>
                    <a:cubicBezTo>
                      <a:pt x="251" y="336"/>
                      <a:pt x="250" y="332"/>
                      <a:pt x="250" y="329"/>
                    </a:cubicBezTo>
                    <a:cubicBezTo>
                      <a:pt x="250" y="327"/>
                      <a:pt x="249" y="326"/>
                      <a:pt x="249" y="325"/>
                    </a:cubicBezTo>
                    <a:cubicBezTo>
                      <a:pt x="249" y="323"/>
                      <a:pt x="249" y="321"/>
                      <a:pt x="249" y="320"/>
                    </a:cubicBezTo>
                    <a:cubicBezTo>
                      <a:pt x="249" y="316"/>
                      <a:pt x="247" y="314"/>
                      <a:pt x="247" y="311"/>
                    </a:cubicBezTo>
                    <a:cubicBezTo>
                      <a:pt x="246" y="308"/>
                      <a:pt x="248" y="306"/>
                      <a:pt x="248" y="303"/>
                    </a:cubicBezTo>
                    <a:cubicBezTo>
                      <a:pt x="247" y="301"/>
                      <a:pt x="246" y="300"/>
                      <a:pt x="247" y="297"/>
                    </a:cubicBezTo>
                    <a:cubicBezTo>
                      <a:pt x="247" y="295"/>
                      <a:pt x="248" y="294"/>
                      <a:pt x="250" y="293"/>
                    </a:cubicBezTo>
                    <a:cubicBezTo>
                      <a:pt x="254" y="290"/>
                      <a:pt x="255" y="288"/>
                      <a:pt x="255" y="283"/>
                    </a:cubicBezTo>
                    <a:cubicBezTo>
                      <a:pt x="255" y="282"/>
                      <a:pt x="253" y="279"/>
                      <a:pt x="253" y="278"/>
                    </a:cubicBezTo>
                    <a:cubicBezTo>
                      <a:pt x="254" y="276"/>
                      <a:pt x="256" y="277"/>
                      <a:pt x="256" y="274"/>
                    </a:cubicBezTo>
                    <a:cubicBezTo>
                      <a:pt x="256" y="273"/>
                      <a:pt x="255" y="271"/>
                      <a:pt x="255" y="270"/>
                    </a:cubicBezTo>
                    <a:cubicBezTo>
                      <a:pt x="255" y="268"/>
                      <a:pt x="256" y="266"/>
                      <a:pt x="256" y="265"/>
                    </a:cubicBezTo>
                    <a:cubicBezTo>
                      <a:pt x="255" y="263"/>
                      <a:pt x="253" y="265"/>
                      <a:pt x="252" y="266"/>
                    </a:cubicBezTo>
                    <a:cubicBezTo>
                      <a:pt x="250" y="267"/>
                      <a:pt x="249" y="268"/>
                      <a:pt x="247" y="269"/>
                    </a:cubicBezTo>
                    <a:cubicBezTo>
                      <a:pt x="246" y="271"/>
                      <a:pt x="246" y="272"/>
                      <a:pt x="244" y="273"/>
                    </a:cubicBezTo>
                    <a:cubicBezTo>
                      <a:pt x="243" y="275"/>
                      <a:pt x="240" y="276"/>
                      <a:pt x="238" y="276"/>
                    </a:cubicBezTo>
                    <a:cubicBezTo>
                      <a:pt x="232" y="277"/>
                      <a:pt x="234" y="267"/>
                      <a:pt x="235" y="264"/>
                    </a:cubicBezTo>
                    <a:cubicBezTo>
                      <a:pt x="236" y="261"/>
                      <a:pt x="238" y="258"/>
                      <a:pt x="237" y="255"/>
                    </a:cubicBezTo>
                    <a:cubicBezTo>
                      <a:pt x="237" y="253"/>
                      <a:pt x="237" y="249"/>
                      <a:pt x="235" y="247"/>
                    </a:cubicBezTo>
                    <a:cubicBezTo>
                      <a:pt x="235" y="246"/>
                      <a:pt x="234" y="246"/>
                      <a:pt x="233" y="244"/>
                    </a:cubicBezTo>
                    <a:cubicBezTo>
                      <a:pt x="233" y="243"/>
                      <a:pt x="233" y="240"/>
                      <a:pt x="233" y="239"/>
                    </a:cubicBezTo>
                    <a:cubicBezTo>
                      <a:pt x="233" y="235"/>
                      <a:pt x="233" y="231"/>
                      <a:pt x="234" y="228"/>
                    </a:cubicBezTo>
                    <a:cubicBezTo>
                      <a:pt x="235" y="226"/>
                      <a:pt x="237" y="224"/>
                      <a:pt x="238" y="222"/>
                    </a:cubicBezTo>
                    <a:cubicBezTo>
                      <a:pt x="240" y="221"/>
                      <a:pt x="242" y="220"/>
                      <a:pt x="243" y="218"/>
                    </a:cubicBezTo>
                    <a:cubicBezTo>
                      <a:pt x="243" y="217"/>
                      <a:pt x="243" y="214"/>
                      <a:pt x="243" y="213"/>
                    </a:cubicBezTo>
                    <a:cubicBezTo>
                      <a:pt x="243" y="210"/>
                      <a:pt x="242" y="211"/>
                      <a:pt x="240" y="210"/>
                    </a:cubicBezTo>
                    <a:cubicBezTo>
                      <a:pt x="237" y="209"/>
                      <a:pt x="236" y="207"/>
                      <a:pt x="234" y="205"/>
                    </a:cubicBezTo>
                    <a:cubicBezTo>
                      <a:pt x="233" y="203"/>
                      <a:pt x="230" y="202"/>
                      <a:pt x="230" y="200"/>
                    </a:cubicBezTo>
                    <a:cubicBezTo>
                      <a:pt x="230" y="199"/>
                      <a:pt x="232" y="196"/>
                      <a:pt x="232" y="195"/>
                    </a:cubicBezTo>
                    <a:cubicBezTo>
                      <a:pt x="233" y="193"/>
                      <a:pt x="233" y="191"/>
                      <a:pt x="233" y="190"/>
                    </a:cubicBezTo>
                    <a:cubicBezTo>
                      <a:pt x="233" y="182"/>
                      <a:pt x="232" y="176"/>
                      <a:pt x="228" y="170"/>
                    </a:cubicBezTo>
                    <a:cubicBezTo>
                      <a:pt x="225" y="171"/>
                      <a:pt x="221" y="168"/>
                      <a:pt x="218" y="167"/>
                    </a:cubicBezTo>
                    <a:cubicBezTo>
                      <a:pt x="215" y="166"/>
                      <a:pt x="211" y="170"/>
                      <a:pt x="209" y="172"/>
                    </a:cubicBezTo>
                    <a:cubicBezTo>
                      <a:pt x="203" y="176"/>
                      <a:pt x="197" y="179"/>
                      <a:pt x="195" y="186"/>
                    </a:cubicBezTo>
                    <a:cubicBezTo>
                      <a:pt x="194" y="188"/>
                      <a:pt x="192" y="193"/>
                      <a:pt x="189" y="194"/>
                    </a:cubicBezTo>
                    <a:cubicBezTo>
                      <a:pt x="184" y="195"/>
                      <a:pt x="180" y="193"/>
                      <a:pt x="176" y="192"/>
                    </a:cubicBezTo>
                    <a:cubicBezTo>
                      <a:pt x="173" y="191"/>
                      <a:pt x="166" y="191"/>
                      <a:pt x="163" y="192"/>
                    </a:cubicBezTo>
                    <a:cubicBezTo>
                      <a:pt x="161" y="193"/>
                      <a:pt x="158" y="195"/>
                      <a:pt x="155" y="196"/>
                    </a:cubicBezTo>
                    <a:cubicBezTo>
                      <a:pt x="153" y="196"/>
                      <a:pt x="135" y="194"/>
                      <a:pt x="136" y="191"/>
                    </a:cubicBezTo>
                    <a:cubicBezTo>
                      <a:pt x="136" y="189"/>
                      <a:pt x="139" y="188"/>
                      <a:pt x="141" y="187"/>
                    </a:cubicBezTo>
                    <a:cubicBezTo>
                      <a:pt x="143" y="185"/>
                      <a:pt x="139" y="185"/>
                      <a:pt x="139" y="184"/>
                    </a:cubicBezTo>
                    <a:cubicBezTo>
                      <a:pt x="138" y="181"/>
                      <a:pt x="143" y="177"/>
                      <a:pt x="143" y="174"/>
                    </a:cubicBezTo>
                    <a:cubicBezTo>
                      <a:pt x="144" y="170"/>
                      <a:pt x="151" y="168"/>
                      <a:pt x="150" y="164"/>
                    </a:cubicBezTo>
                    <a:cubicBezTo>
                      <a:pt x="149" y="160"/>
                      <a:pt x="154" y="162"/>
                      <a:pt x="155" y="165"/>
                    </a:cubicBezTo>
                    <a:cubicBezTo>
                      <a:pt x="156" y="169"/>
                      <a:pt x="159" y="165"/>
                      <a:pt x="160" y="163"/>
                    </a:cubicBezTo>
                    <a:cubicBezTo>
                      <a:pt x="161" y="162"/>
                      <a:pt x="163" y="161"/>
                      <a:pt x="162" y="159"/>
                    </a:cubicBezTo>
                    <a:cubicBezTo>
                      <a:pt x="162" y="157"/>
                      <a:pt x="160" y="156"/>
                      <a:pt x="162" y="155"/>
                    </a:cubicBezTo>
                    <a:cubicBezTo>
                      <a:pt x="165" y="153"/>
                      <a:pt x="163" y="150"/>
                      <a:pt x="165" y="148"/>
                    </a:cubicBezTo>
                    <a:cubicBezTo>
                      <a:pt x="168" y="144"/>
                      <a:pt x="170" y="150"/>
                      <a:pt x="172" y="147"/>
                    </a:cubicBezTo>
                    <a:cubicBezTo>
                      <a:pt x="175" y="144"/>
                      <a:pt x="173" y="141"/>
                      <a:pt x="173" y="137"/>
                    </a:cubicBezTo>
                    <a:cubicBezTo>
                      <a:pt x="175" y="137"/>
                      <a:pt x="182" y="142"/>
                      <a:pt x="181" y="137"/>
                    </a:cubicBezTo>
                    <a:cubicBezTo>
                      <a:pt x="179" y="135"/>
                      <a:pt x="176" y="134"/>
                      <a:pt x="176" y="131"/>
                    </a:cubicBezTo>
                    <a:cubicBezTo>
                      <a:pt x="176" y="129"/>
                      <a:pt x="189" y="119"/>
                      <a:pt x="179" y="120"/>
                    </a:cubicBezTo>
                    <a:cubicBezTo>
                      <a:pt x="179" y="118"/>
                      <a:pt x="180" y="118"/>
                      <a:pt x="181" y="117"/>
                    </a:cubicBezTo>
                    <a:cubicBezTo>
                      <a:pt x="182" y="116"/>
                      <a:pt x="182" y="114"/>
                      <a:pt x="183" y="112"/>
                    </a:cubicBezTo>
                    <a:cubicBezTo>
                      <a:pt x="184" y="111"/>
                      <a:pt x="183" y="106"/>
                      <a:pt x="184" y="105"/>
                    </a:cubicBezTo>
                    <a:cubicBezTo>
                      <a:pt x="189" y="104"/>
                      <a:pt x="185" y="97"/>
                      <a:pt x="189" y="95"/>
                    </a:cubicBezTo>
                    <a:cubicBezTo>
                      <a:pt x="184" y="90"/>
                      <a:pt x="193" y="88"/>
                      <a:pt x="193" y="82"/>
                    </a:cubicBezTo>
                    <a:cubicBezTo>
                      <a:pt x="192" y="78"/>
                      <a:pt x="191" y="78"/>
                      <a:pt x="195" y="77"/>
                    </a:cubicBezTo>
                    <a:cubicBezTo>
                      <a:pt x="199" y="77"/>
                      <a:pt x="198" y="74"/>
                      <a:pt x="198" y="71"/>
                    </a:cubicBezTo>
                    <a:cubicBezTo>
                      <a:pt x="197" y="64"/>
                      <a:pt x="194" y="62"/>
                      <a:pt x="189" y="57"/>
                    </a:cubicBezTo>
                    <a:cubicBezTo>
                      <a:pt x="185" y="53"/>
                      <a:pt x="191" y="45"/>
                      <a:pt x="187" y="41"/>
                    </a:cubicBezTo>
                    <a:cubicBezTo>
                      <a:pt x="184" y="38"/>
                      <a:pt x="182" y="39"/>
                      <a:pt x="183" y="35"/>
                    </a:cubicBezTo>
                    <a:cubicBezTo>
                      <a:pt x="183" y="32"/>
                      <a:pt x="183" y="29"/>
                      <a:pt x="182" y="26"/>
                    </a:cubicBezTo>
                    <a:cubicBezTo>
                      <a:pt x="180" y="21"/>
                      <a:pt x="170" y="26"/>
                      <a:pt x="166" y="28"/>
                    </a:cubicBezTo>
                    <a:cubicBezTo>
                      <a:pt x="160" y="30"/>
                      <a:pt x="164" y="28"/>
                      <a:pt x="160" y="25"/>
                    </a:cubicBezTo>
                    <a:cubicBezTo>
                      <a:pt x="159" y="25"/>
                      <a:pt x="157" y="28"/>
                      <a:pt x="155" y="27"/>
                    </a:cubicBezTo>
                    <a:cubicBezTo>
                      <a:pt x="152" y="27"/>
                      <a:pt x="151" y="26"/>
                      <a:pt x="150" y="24"/>
                    </a:cubicBezTo>
                    <a:cubicBezTo>
                      <a:pt x="147" y="20"/>
                      <a:pt x="145" y="25"/>
                      <a:pt x="144" y="26"/>
                    </a:cubicBezTo>
                    <a:cubicBezTo>
                      <a:pt x="141" y="27"/>
                      <a:pt x="141" y="24"/>
                      <a:pt x="138" y="26"/>
                    </a:cubicBezTo>
                    <a:cubicBezTo>
                      <a:pt x="136" y="29"/>
                      <a:pt x="129" y="32"/>
                      <a:pt x="126" y="32"/>
                    </a:cubicBezTo>
                    <a:cubicBezTo>
                      <a:pt x="123" y="33"/>
                      <a:pt x="124" y="30"/>
                      <a:pt x="121" y="29"/>
                    </a:cubicBezTo>
                    <a:cubicBezTo>
                      <a:pt x="119" y="28"/>
                      <a:pt x="118" y="33"/>
                      <a:pt x="117" y="34"/>
                    </a:cubicBezTo>
                    <a:cubicBezTo>
                      <a:pt x="117" y="36"/>
                      <a:pt x="114" y="46"/>
                      <a:pt x="110" y="41"/>
                    </a:cubicBezTo>
                    <a:cubicBezTo>
                      <a:pt x="107" y="36"/>
                      <a:pt x="104" y="41"/>
                      <a:pt x="102" y="35"/>
                    </a:cubicBezTo>
                    <a:cubicBezTo>
                      <a:pt x="100" y="31"/>
                      <a:pt x="96" y="27"/>
                      <a:pt x="96" y="24"/>
                    </a:cubicBezTo>
                    <a:cubicBezTo>
                      <a:pt x="95" y="19"/>
                      <a:pt x="92" y="13"/>
                      <a:pt x="89" y="9"/>
                    </a:cubicBezTo>
                    <a:cubicBezTo>
                      <a:pt x="88" y="7"/>
                      <a:pt x="90" y="5"/>
                      <a:pt x="88" y="3"/>
                    </a:cubicBezTo>
                    <a:cubicBezTo>
                      <a:pt x="87" y="2"/>
                      <a:pt x="82" y="0"/>
                      <a:pt x="81" y="1"/>
                    </a:cubicBezTo>
                    <a:cubicBezTo>
                      <a:pt x="81" y="4"/>
                      <a:pt x="76" y="9"/>
                      <a:pt x="74" y="10"/>
                    </a:cubicBezTo>
                    <a:cubicBezTo>
                      <a:pt x="71" y="12"/>
                      <a:pt x="67" y="11"/>
                      <a:pt x="63" y="13"/>
                    </a:cubicBezTo>
                    <a:cubicBezTo>
                      <a:pt x="59" y="15"/>
                      <a:pt x="59" y="19"/>
                      <a:pt x="54" y="20"/>
                    </a:cubicBezTo>
                    <a:cubicBezTo>
                      <a:pt x="50" y="22"/>
                      <a:pt x="48" y="26"/>
                      <a:pt x="45" y="28"/>
                    </a:cubicBezTo>
                    <a:cubicBezTo>
                      <a:pt x="43" y="30"/>
                      <a:pt x="45" y="36"/>
                      <a:pt x="45" y="38"/>
                    </a:cubicBezTo>
                    <a:cubicBezTo>
                      <a:pt x="45" y="42"/>
                      <a:pt x="43" y="45"/>
                      <a:pt x="44" y="49"/>
                    </a:cubicBezTo>
                    <a:cubicBezTo>
                      <a:pt x="46" y="59"/>
                      <a:pt x="55" y="65"/>
                      <a:pt x="64" y="64"/>
                    </a:cubicBezTo>
                    <a:cubicBezTo>
                      <a:pt x="69" y="64"/>
                      <a:pt x="69" y="68"/>
                      <a:pt x="70" y="72"/>
                    </a:cubicBezTo>
                    <a:cubicBezTo>
                      <a:pt x="70" y="74"/>
                      <a:pt x="69" y="82"/>
                      <a:pt x="67" y="83"/>
                    </a:cubicBezTo>
                    <a:cubicBezTo>
                      <a:pt x="65" y="86"/>
                      <a:pt x="58" y="84"/>
                      <a:pt x="54" y="86"/>
                    </a:cubicBezTo>
                    <a:cubicBezTo>
                      <a:pt x="51" y="88"/>
                      <a:pt x="47" y="85"/>
                      <a:pt x="43" y="88"/>
                    </a:cubicBezTo>
                    <a:cubicBezTo>
                      <a:pt x="40" y="90"/>
                      <a:pt x="38" y="87"/>
                      <a:pt x="35" y="88"/>
                    </a:cubicBezTo>
                    <a:cubicBezTo>
                      <a:pt x="32" y="89"/>
                      <a:pt x="32" y="95"/>
                      <a:pt x="29" y="94"/>
                    </a:cubicBezTo>
                    <a:cubicBezTo>
                      <a:pt x="27" y="93"/>
                      <a:pt x="19" y="88"/>
                      <a:pt x="19" y="93"/>
                    </a:cubicBezTo>
                    <a:cubicBezTo>
                      <a:pt x="19" y="95"/>
                      <a:pt x="20" y="97"/>
                      <a:pt x="19" y="99"/>
                    </a:cubicBezTo>
                    <a:cubicBezTo>
                      <a:pt x="18" y="101"/>
                      <a:pt x="16" y="101"/>
                      <a:pt x="16" y="103"/>
                    </a:cubicBezTo>
                    <a:cubicBezTo>
                      <a:pt x="16" y="107"/>
                      <a:pt x="16" y="111"/>
                      <a:pt x="15" y="115"/>
                    </a:cubicBezTo>
                    <a:cubicBezTo>
                      <a:pt x="15" y="119"/>
                      <a:pt x="10" y="121"/>
                      <a:pt x="14" y="125"/>
                    </a:cubicBezTo>
                    <a:cubicBezTo>
                      <a:pt x="19" y="130"/>
                      <a:pt x="16" y="133"/>
                      <a:pt x="11" y="135"/>
                    </a:cubicBezTo>
                    <a:cubicBezTo>
                      <a:pt x="7" y="137"/>
                      <a:pt x="9" y="140"/>
                      <a:pt x="7" y="144"/>
                    </a:cubicBezTo>
                    <a:cubicBezTo>
                      <a:pt x="6" y="146"/>
                      <a:pt x="0" y="148"/>
                      <a:pt x="1" y="151"/>
                    </a:cubicBezTo>
                    <a:cubicBezTo>
                      <a:pt x="1" y="154"/>
                      <a:pt x="5" y="155"/>
                      <a:pt x="4" y="158"/>
                    </a:cubicBezTo>
                    <a:cubicBezTo>
                      <a:pt x="4" y="161"/>
                      <a:pt x="1" y="162"/>
                      <a:pt x="1" y="165"/>
                    </a:cubicBezTo>
                    <a:cubicBezTo>
                      <a:pt x="0" y="167"/>
                      <a:pt x="1" y="169"/>
                      <a:pt x="2" y="171"/>
                    </a:cubicBezTo>
                    <a:cubicBezTo>
                      <a:pt x="2" y="175"/>
                      <a:pt x="6" y="177"/>
                      <a:pt x="7" y="172"/>
                    </a:cubicBezTo>
                    <a:cubicBezTo>
                      <a:pt x="7" y="169"/>
                      <a:pt x="4" y="168"/>
                      <a:pt x="4" y="166"/>
                    </a:cubicBezTo>
                    <a:cubicBezTo>
                      <a:pt x="5" y="163"/>
                      <a:pt x="6" y="159"/>
                      <a:pt x="9" y="158"/>
                    </a:cubicBezTo>
                    <a:cubicBezTo>
                      <a:pt x="13" y="156"/>
                      <a:pt x="15" y="153"/>
                      <a:pt x="17" y="149"/>
                    </a:cubicBezTo>
                    <a:cubicBezTo>
                      <a:pt x="17" y="145"/>
                      <a:pt x="14" y="139"/>
                      <a:pt x="19" y="137"/>
                    </a:cubicBezTo>
                    <a:cubicBezTo>
                      <a:pt x="24" y="135"/>
                      <a:pt x="23" y="140"/>
                      <a:pt x="25" y="143"/>
                    </a:cubicBezTo>
                    <a:cubicBezTo>
                      <a:pt x="27" y="148"/>
                      <a:pt x="29" y="146"/>
                      <a:pt x="27" y="151"/>
                    </a:cubicBezTo>
                    <a:cubicBezTo>
                      <a:pt x="25" y="154"/>
                      <a:pt x="27" y="157"/>
                      <a:pt x="25" y="159"/>
                    </a:cubicBezTo>
                    <a:cubicBezTo>
                      <a:pt x="23" y="161"/>
                      <a:pt x="22" y="162"/>
                      <a:pt x="20" y="164"/>
                    </a:cubicBezTo>
                    <a:cubicBezTo>
                      <a:pt x="19" y="166"/>
                      <a:pt x="14" y="172"/>
                      <a:pt x="19" y="172"/>
                    </a:cubicBezTo>
                    <a:cubicBezTo>
                      <a:pt x="20" y="172"/>
                      <a:pt x="22" y="173"/>
                      <a:pt x="24" y="173"/>
                    </a:cubicBezTo>
                    <a:cubicBezTo>
                      <a:pt x="25" y="172"/>
                      <a:pt x="26" y="169"/>
                      <a:pt x="27" y="167"/>
                    </a:cubicBezTo>
                    <a:cubicBezTo>
                      <a:pt x="31" y="164"/>
                      <a:pt x="31" y="164"/>
                      <a:pt x="31" y="159"/>
                    </a:cubicBezTo>
                    <a:cubicBezTo>
                      <a:pt x="36" y="158"/>
                      <a:pt x="36" y="158"/>
                      <a:pt x="40" y="155"/>
                    </a:cubicBezTo>
                    <a:cubicBezTo>
                      <a:pt x="43" y="153"/>
                      <a:pt x="45" y="152"/>
                      <a:pt x="47" y="149"/>
                    </a:cubicBezTo>
                    <a:cubicBezTo>
                      <a:pt x="51" y="152"/>
                      <a:pt x="57" y="150"/>
                      <a:pt x="61" y="151"/>
                    </a:cubicBezTo>
                    <a:cubicBezTo>
                      <a:pt x="65" y="153"/>
                      <a:pt x="67" y="156"/>
                      <a:pt x="71" y="157"/>
                    </a:cubicBezTo>
                    <a:cubicBezTo>
                      <a:pt x="74" y="157"/>
                      <a:pt x="76" y="157"/>
                      <a:pt x="78" y="159"/>
                    </a:cubicBezTo>
                    <a:cubicBezTo>
                      <a:pt x="81" y="163"/>
                      <a:pt x="77" y="170"/>
                      <a:pt x="77" y="175"/>
                    </a:cubicBezTo>
                    <a:cubicBezTo>
                      <a:pt x="77" y="179"/>
                      <a:pt x="75" y="181"/>
                      <a:pt x="76" y="185"/>
                    </a:cubicBezTo>
                    <a:cubicBezTo>
                      <a:pt x="76" y="187"/>
                      <a:pt x="77" y="189"/>
                      <a:pt x="77" y="191"/>
                    </a:cubicBezTo>
                    <a:cubicBezTo>
                      <a:pt x="77" y="192"/>
                      <a:pt x="77" y="195"/>
                      <a:pt x="79" y="195"/>
                    </a:cubicBezTo>
                    <a:cubicBezTo>
                      <a:pt x="79" y="197"/>
                      <a:pt x="77" y="201"/>
                      <a:pt x="76" y="203"/>
                    </a:cubicBezTo>
                    <a:cubicBezTo>
                      <a:pt x="74" y="207"/>
                      <a:pt x="80" y="212"/>
                      <a:pt x="76" y="216"/>
                    </a:cubicBezTo>
                    <a:cubicBezTo>
                      <a:pt x="73" y="220"/>
                      <a:pt x="65" y="224"/>
                      <a:pt x="61" y="226"/>
                    </a:cubicBezTo>
                    <a:cubicBezTo>
                      <a:pt x="59" y="227"/>
                      <a:pt x="54" y="230"/>
                      <a:pt x="53" y="232"/>
                    </a:cubicBezTo>
                    <a:cubicBezTo>
                      <a:pt x="53" y="234"/>
                      <a:pt x="53" y="236"/>
                      <a:pt x="51" y="238"/>
                    </a:cubicBezTo>
                    <a:cubicBezTo>
                      <a:pt x="51" y="238"/>
                      <a:pt x="52" y="239"/>
                      <a:pt x="52" y="240"/>
                    </a:cubicBezTo>
                    <a:cubicBezTo>
                      <a:pt x="53" y="241"/>
                      <a:pt x="53" y="242"/>
                      <a:pt x="53" y="243"/>
                    </a:cubicBezTo>
                    <a:cubicBezTo>
                      <a:pt x="54" y="244"/>
                      <a:pt x="54" y="244"/>
                      <a:pt x="55" y="245"/>
                    </a:cubicBezTo>
                    <a:cubicBezTo>
                      <a:pt x="58" y="248"/>
                      <a:pt x="61" y="251"/>
                      <a:pt x="61" y="256"/>
                    </a:cubicBezTo>
                    <a:cubicBezTo>
                      <a:pt x="62" y="260"/>
                      <a:pt x="62" y="263"/>
                      <a:pt x="58" y="266"/>
                    </a:cubicBezTo>
                    <a:cubicBezTo>
                      <a:pt x="55" y="267"/>
                      <a:pt x="56" y="267"/>
                      <a:pt x="56" y="270"/>
                    </a:cubicBezTo>
                    <a:cubicBezTo>
                      <a:pt x="56" y="272"/>
                      <a:pt x="56" y="271"/>
                      <a:pt x="55" y="273"/>
                    </a:cubicBezTo>
                    <a:cubicBezTo>
                      <a:pt x="55" y="274"/>
                      <a:pt x="53" y="274"/>
                      <a:pt x="54" y="276"/>
                    </a:cubicBezTo>
                    <a:cubicBezTo>
                      <a:pt x="54" y="278"/>
                      <a:pt x="57" y="276"/>
                      <a:pt x="58" y="278"/>
                    </a:cubicBezTo>
                    <a:cubicBezTo>
                      <a:pt x="60" y="281"/>
                      <a:pt x="56" y="283"/>
                      <a:pt x="55" y="283"/>
                    </a:cubicBezTo>
                    <a:cubicBezTo>
                      <a:pt x="53" y="284"/>
                      <a:pt x="53" y="284"/>
                      <a:pt x="52" y="285"/>
                    </a:cubicBezTo>
                    <a:cubicBezTo>
                      <a:pt x="51" y="286"/>
                      <a:pt x="51" y="287"/>
                      <a:pt x="50" y="288"/>
                    </a:cubicBezTo>
                    <a:cubicBezTo>
                      <a:pt x="49" y="289"/>
                      <a:pt x="49" y="289"/>
                      <a:pt x="48" y="289"/>
                    </a:cubicBezTo>
                    <a:cubicBezTo>
                      <a:pt x="47" y="290"/>
                      <a:pt x="46" y="290"/>
                      <a:pt x="45" y="291"/>
                    </a:cubicBezTo>
                    <a:cubicBezTo>
                      <a:pt x="43" y="293"/>
                      <a:pt x="42" y="293"/>
                      <a:pt x="40" y="294"/>
                    </a:cubicBezTo>
                    <a:cubicBezTo>
                      <a:pt x="38" y="294"/>
                      <a:pt x="36" y="295"/>
                      <a:pt x="34" y="297"/>
                    </a:cubicBezTo>
                    <a:cubicBezTo>
                      <a:pt x="33" y="298"/>
                      <a:pt x="31" y="300"/>
                      <a:pt x="30" y="301"/>
                    </a:cubicBezTo>
                    <a:cubicBezTo>
                      <a:pt x="28" y="303"/>
                      <a:pt x="26" y="303"/>
                      <a:pt x="28" y="306"/>
                    </a:cubicBezTo>
                    <a:cubicBezTo>
                      <a:pt x="31" y="309"/>
                      <a:pt x="35" y="307"/>
                      <a:pt x="38" y="308"/>
                    </a:cubicBezTo>
                    <a:cubicBezTo>
                      <a:pt x="40" y="309"/>
                      <a:pt x="42" y="310"/>
                      <a:pt x="43" y="312"/>
                    </a:cubicBezTo>
                    <a:cubicBezTo>
                      <a:pt x="44" y="314"/>
                      <a:pt x="44" y="314"/>
                      <a:pt x="42" y="315"/>
                    </a:cubicBezTo>
                    <a:cubicBezTo>
                      <a:pt x="40" y="316"/>
                      <a:pt x="39" y="316"/>
                      <a:pt x="39" y="318"/>
                    </a:cubicBezTo>
                    <a:cubicBezTo>
                      <a:pt x="38" y="319"/>
                      <a:pt x="39" y="320"/>
                      <a:pt x="39" y="321"/>
                    </a:cubicBezTo>
                    <a:cubicBezTo>
                      <a:pt x="39" y="323"/>
                      <a:pt x="39" y="324"/>
                      <a:pt x="39" y="326"/>
                    </a:cubicBezTo>
                    <a:cubicBezTo>
                      <a:pt x="39" y="328"/>
                      <a:pt x="38" y="330"/>
                      <a:pt x="39" y="332"/>
                    </a:cubicBezTo>
                    <a:cubicBezTo>
                      <a:pt x="39" y="334"/>
                      <a:pt x="41" y="334"/>
                      <a:pt x="41" y="336"/>
                    </a:cubicBezTo>
                    <a:cubicBezTo>
                      <a:pt x="42" y="337"/>
                      <a:pt x="42" y="338"/>
                      <a:pt x="42" y="340"/>
                    </a:cubicBezTo>
                    <a:cubicBezTo>
                      <a:pt x="41" y="342"/>
                      <a:pt x="40" y="341"/>
                      <a:pt x="39" y="343"/>
                    </a:cubicBezTo>
                    <a:cubicBezTo>
                      <a:pt x="38" y="344"/>
                      <a:pt x="39" y="346"/>
                      <a:pt x="38" y="347"/>
                    </a:cubicBezTo>
                    <a:cubicBezTo>
                      <a:pt x="35" y="349"/>
                      <a:pt x="32" y="347"/>
                      <a:pt x="29" y="350"/>
                    </a:cubicBezTo>
                    <a:cubicBezTo>
                      <a:pt x="28" y="352"/>
                      <a:pt x="28" y="353"/>
                      <a:pt x="28" y="355"/>
                    </a:cubicBezTo>
                    <a:cubicBezTo>
                      <a:pt x="28" y="356"/>
                      <a:pt x="30" y="356"/>
                      <a:pt x="30" y="357"/>
                    </a:cubicBezTo>
                    <a:cubicBezTo>
                      <a:pt x="30" y="358"/>
                      <a:pt x="30" y="359"/>
                      <a:pt x="30" y="360"/>
                    </a:cubicBezTo>
                    <a:cubicBezTo>
                      <a:pt x="31" y="362"/>
                      <a:pt x="33" y="362"/>
                      <a:pt x="35" y="364"/>
                    </a:cubicBezTo>
                    <a:cubicBezTo>
                      <a:pt x="36" y="366"/>
                      <a:pt x="36" y="368"/>
                      <a:pt x="37" y="369"/>
                    </a:cubicBezTo>
                    <a:cubicBezTo>
                      <a:pt x="38" y="371"/>
                      <a:pt x="42" y="371"/>
                      <a:pt x="44" y="372"/>
                    </a:cubicBezTo>
                    <a:cubicBezTo>
                      <a:pt x="45" y="373"/>
                      <a:pt x="46" y="375"/>
                      <a:pt x="47" y="377"/>
                    </a:cubicBezTo>
                    <a:cubicBezTo>
                      <a:pt x="49" y="378"/>
                      <a:pt x="54" y="379"/>
                      <a:pt x="52" y="381"/>
                    </a:cubicBezTo>
                    <a:cubicBezTo>
                      <a:pt x="51" y="382"/>
                      <a:pt x="46" y="382"/>
                      <a:pt x="45" y="382"/>
                    </a:cubicBezTo>
                    <a:cubicBezTo>
                      <a:pt x="42" y="381"/>
                      <a:pt x="41" y="379"/>
                      <a:pt x="40" y="382"/>
                    </a:cubicBezTo>
                    <a:cubicBezTo>
                      <a:pt x="39" y="383"/>
                      <a:pt x="39" y="384"/>
                      <a:pt x="38" y="385"/>
                    </a:cubicBezTo>
                    <a:cubicBezTo>
                      <a:pt x="37" y="386"/>
                      <a:pt x="36" y="386"/>
                      <a:pt x="35" y="386"/>
                    </a:cubicBezTo>
                    <a:cubicBezTo>
                      <a:pt x="35" y="387"/>
                      <a:pt x="34" y="388"/>
                      <a:pt x="33" y="388"/>
                    </a:cubicBezTo>
                    <a:cubicBezTo>
                      <a:pt x="32" y="389"/>
                      <a:pt x="32" y="390"/>
                      <a:pt x="31" y="391"/>
                    </a:cubicBezTo>
                    <a:cubicBezTo>
                      <a:pt x="29" y="393"/>
                      <a:pt x="22" y="396"/>
                      <a:pt x="26" y="398"/>
                    </a:cubicBezTo>
                    <a:cubicBezTo>
                      <a:pt x="28" y="399"/>
                      <a:pt x="31" y="399"/>
                      <a:pt x="31" y="402"/>
                    </a:cubicBezTo>
                    <a:cubicBezTo>
                      <a:pt x="32" y="405"/>
                      <a:pt x="27" y="403"/>
                      <a:pt x="26" y="405"/>
                    </a:cubicBezTo>
                    <a:cubicBezTo>
                      <a:pt x="25" y="406"/>
                      <a:pt x="26" y="407"/>
                      <a:pt x="25" y="408"/>
                    </a:cubicBezTo>
                    <a:cubicBezTo>
                      <a:pt x="25" y="409"/>
                      <a:pt x="24" y="409"/>
                      <a:pt x="23" y="409"/>
                    </a:cubicBezTo>
                    <a:cubicBezTo>
                      <a:pt x="22" y="411"/>
                      <a:pt x="20" y="414"/>
                      <a:pt x="18" y="414"/>
                    </a:cubicBezTo>
                    <a:cubicBezTo>
                      <a:pt x="17" y="414"/>
                      <a:pt x="18" y="415"/>
                      <a:pt x="18" y="416"/>
                    </a:cubicBezTo>
                    <a:cubicBezTo>
                      <a:pt x="18" y="416"/>
                      <a:pt x="22" y="418"/>
                      <a:pt x="22" y="418"/>
                    </a:cubicBezTo>
                    <a:cubicBezTo>
                      <a:pt x="24" y="420"/>
                      <a:pt x="26" y="421"/>
                      <a:pt x="28" y="422"/>
                    </a:cubicBezTo>
                    <a:cubicBezTo>
                      <a:pt x="30" y="423"/>
                      <a:pt x="31" y="424"/>
                      <a:pt x="33" y="425"/>
                    </a:cubicBezTo>
                    <a:cubicBezTo>
                      <a:pt x="36" y="427"/>
                      <a:pt x="37" y="427"/>
                      <a:pt x="37" y="430"/>
                    </a:cubicBezTo>
                    <a:cubicBezTo>
                      <a:pt x="37" y="432"/>
                      <a:pt x="37" y="434"/>
                      <a:pt x="38" y="436"/>
                    </a:cubicBezTo>
                    <a:cubicBezTo>
                      <a:pt x="39" y="438"/>
                      <a:pt x="40" y="438"/>
                      <a:pt x="40" y="441"/>
                    </a:cubicBezTo>
                    <a:cubicBezTo>
                      <a:pt x="40" y="443"/>
                      <a:pt x="40" y="445"/>
                      <a:pt x="40" y="447"/>
                    </a:cubicBezTo>
                    <a:cubicBezTo>
                      <a:pt x="40" y="450"/>
                      <a:pt x="39" y="453"/>
                      <a:pt x="39" y="457"/>
                    </a:cubicBezTo>
                    <a:cubicBezTo>
                      <a:pt x="39" y="462"/>
                      <a:pt x="38" y="464"/>
                      <a:pt x="35" y="467"/>
                    </a:cubicBezTo>
                    <a:cubicBezTo>
                      <a:pt x="33" y="468"/>
                      <a:pt x="31" y="470"/>
                      <a:pt x="31" y="472"/>
                    </a:cubicBezTo>
                    <a:cubicBezTo>
                      <a:pt x="30" y="475"/>
                      <a:pt x="33" y="478"/>
                      <a:pt x="33" y="481"/>
                    </a:cubicBezTo>
                    <a:cubicBezTo>
                      <a:pt x="35" y="485"/>
                      <a:pt x="38" y="489"/>
                      <a:pt x="40" y="494"/>
                    </a:cubicBezTo>
                    <a:cubicBezTo>
                      <a:pt x="41" y="496"/>
                      <a:pt x="42" y="498"/>
                      <a:pt x="44" y="500"/>
                    </a:cubicBezTo>
                    <a:cubicBezTo>
                      <a:pt x="45" y="501"/>
                      <a:pt x="45" y="504"/>
                      <a:pt x="46" y="505"/>
                    </a:cubicBezTo>
                    <a:cubicBezTo>
                      <a:pt x="49" y="508"/>
                      <a:pt x="54" y="505"/>
                      <a:pt x="58" y="506"/>
                    </a:cubicBezTo>
                    <a:cubicBezTo>
                      <a:pt x="60" y="506"/>
                      <a:pt x="61" y="507"/>
                      <a:pt x="63" y="508"/>
                    </a:cubicBezTo>
                    <a:cubicBezTo>
                      <a:pt x="65" y="509"/>
                      <a:pt x="67" y="509"/>
                      <a:pt x="69" y="510"/>
                    </a:cubicBezTo>
                    <a:cubicBezTo>
                      <a:pt x="71" y="511"/>
                      <a:pt x="72" y="511"/>
                      <a:pt x="75" y="511"/>
                    </a:cubicBezTo>
                    <a:cubicBezTo>
                      <a:pt x="78" y="512"/>
                      <a:pt x="79" y="511"/>
                      <a:pt x="80" y="514"/>
                    </a:cubicBezTo>
                    <a:cubicBezTo>
                      <a:pt x="82" y="518"/>
                      <a:pt x="82" y="522"/>
                      <a:pt x="84" y="525"/>
                    </a:cubicBezTo>
                    <a:cubicBezTo>
                      <a:pt x="86" y="529"/>
                      <a:pt x="89" y="532"/>
                      <a:pt x="91" y="536"/>
                    </a:cubicBezTo>
                    <a:cubicBezTo>
                      <a:pt x="93" y="541"/>
                      <a:pt x="89" y="541"/>
                      <a:pt x="84" y="542"/>
                    </a:cubicBezTo>
                    <a:cubicBezTo>
                      <a:pt x="84" y="549"/>
                      <a:pt x="82" y="555"/>
                      <a:pt x="84" y="563"/>
                    </a:cubicBezTo>
                    <a:cubicBezTo>
                      <a:pt x="84" y="564"/>
                      <a:pt x="84" y="566"/>
                      <a:pt x="85" y="568"/>
                    </a:cubicBezTo>
                    <a:cubicBezTo>
                      <a:pt x="86" y="571"/>
                      <a:pt x="87" y="572"/>
                      <a:pt x="90" y="573"/>
                    </a:cubicBezTo>
                    <a:cubicBezTo>
                      <a:pt x="93" y="573"/>
                      <a:pt x="93" y="574"/>
                      <a:pt x="93" y="577"/>
                    </a:cubicBezTo>
                    <a:cubicBezTo>
                      <a:pt x="92" y="580"/>
                      <a:pt x="93" y="581"/>
                      <a:pt x="94" y="584"/>
                    </a:cubicBezTo>
                    <a:cubicBezTo>
                      <a:pt x="95" y="589"/>
                      <a:pt x="94" y="594"/>
                      <a:pt x="94" y="599"/>
                    </a:cubicBezTo>
                    <a:cubicBezTo>
                      <a:pt x="95" y="602"/>
                      <a:pt x="94" y="604"/>
                      <a:pt x="97" y="606"/>
                    </a:cubicBezTo>
                    <a:cubicBezTo>
                      <a:pt x="99" y="607"/>
                      <a:pt x="102" y="609"/>
                      <a:pt x="104" y="609"/>
                    </a:cubicBezTo>
                    <a:cubicBezTo>
                      <a:pt x="106" y="610"/>
                      <a:pt x="107" y="610"/>
                      <a:pt x="108" y="611"/>
                    </a:cubicBezTo>
                    <a:cubicBezTo>
                      <a:pt x="110" y="612"/>
                      <a:pt x="110" y="613"/>
                      <a:pt x="112" y="614"/>
                    </a:cubicBezTo>
                    <a:cubicBezTo>
                      <a:pt x="114" y="614"/>
                      <a:pt x="118" y="613"/>
                      <a:pt x="118" y="616"/>
                    </a:cubicBezTo>
                    <a:cubicBezTo>
                      <a:pt x="121" y="616"/>
                      <a:pt x="135" y="615"/>
                      <a:pt x="135" y="619"/>
                    </a:cubicBezTo>
                    <a:cubicBezTo>
                      <a:pt x="135" y="622"/>
                      <a:pt x="133" y="624"/>
                      <a:pt x="137" y="624"/>
                    </a:cubicBezTo>
                    <a:cubicBezTo>
                      <a:pt x="143" y="624"/>
                      <a:pt x="151" y="622"/>
                      <a:pt x="156" y="625"/>
                    </a:cubicBezTo>
                    <a:cubicBezTo>
                      <a:pt x="156" y="626"/>
                      <a:pt x="158" y="627"/>
                      <a:pt x="158" y="629"/>
                    </a:cubicBezTo>
                    <a:cubicBezTo>
                      <a:pt x="159" y="631"/>
                      <a:pt x="159" y="633"/>
                      <a:pt x="157" y="634"/>
                    </a:cubicBezTo>
                    <a:cubicBezTo>
                      <a:pt x="155" y="635"/>
                      <a:pt x="153" y="634"/>
                      <a:pt x="152" y="634"/>
                    </a:cubicBezTo>
                    <a:cubicBezTo>
                      <a:pt x="151" y="635"/>
                      <a:pt x="151" y="636"/>
                      <a:pt x="150" y="637"/>
                    </a:cubicBezTo>
                    <a:cubicBezTo>
                      <a:pt x="150" y="637"/>
                      <a:pt x="148" y="638"/>
                      <a:pt x="147" y="638"/>
                    </a:cubicBezTo>
                    <a:cubicBezTo>
                      <a:pt x="146" y="639"/>
                      <a:pt x="145" y="641"/>
                      <a:pt x="143" y="642"/>
                    </a:cubicBezTo>
                    <a:cubicBezTo>
                      <a:pt x="142" y="643"/>
                      <a:pt x="139" y="643"/>
                      <a:pt x="138" y="644"/>
                    </a:cubicBezTo>
                    <a:cubicBezTo>
                      <a:pt x="134" y="645"/>
                      <a:pt x="133" y="648"/>
                      <a:pt x="133" y="651"/>
                    </a:cubicBezTo>
                    <a:cubicBezTo>
                      <a:pt x="133" y="655"/>
                      <a:pt x="132" y="660"/>
                      <a:pt x="133" y="663"/>
                    </a:cubicBezTo>
                    <a:cubicBezTo>
                      <a:pt x="133" y="668"/>
                      <a:pt x="134" y="672"/>
                      <a:pt x="134" y="677"/>
                    </a:cubicBezTo>
                    <a:cubicBezTo>
                      <a:pt x="134" y="681"/>
                      <a:pt x="135" y="686"/>
                      <a:pt x="134" y="689"/>
                    </a:cubicBezTo>
                    <a:cubicBezTo>
                      <a:pt x="133" y="693"/>
                      <a:pt x="132" y="697"/>
                      <a:pt x="131" y="700"/>
                    </a:cubicBezTo>
                    <a:cubicBezTo>
                      <a:pt x="130" y="703"/>
                      <a:pt x="129" y="703"/>
                      <a:pt x="131" y="705"/>
                    </a:cubicBezTo>
                    <a:cubicBezTo>
                      <a:pt x="133" y="708"/>
                      <a:pt x="134" y="708"/>
                      <a:pt x="134" y="711"/>
                    </a:cubicBezTo>
                    <a:cubicBezTo>
                      <a:pt x="134" y="713"/>
                      <a:pt x="133" y="714"/>
                      <a:pt x="132" y="716"/>
                    </a:cubicBezTo>
                    <a:cubicBezTo>
                      <a:pt x="131" y="720"/>
                      <a:pt x="133" y="722"/>
                      <a:pt x="133" y="726"/>
                    </a:cubicBezTo>
                    <a:cubicBezTo>
                      <a:pt x="133" y="730"/>
                      <a:pt x="133" y="734"/>
                      <a:pt x="133" y="739"/>
                    </a:cubicBezTo>
                    <a:cubicBezTo>
                      <a:pt x="133" y="743"/>
                      <a:pt x="133" y="748"/>
                      <a:pt x="132" y="752"/>
                    </a:cubicBezTo>
                    <a:cubicBezTo>
                      <a:pt x="132" y="755"/>
                      <a:pt x="133" y="756"/>
                      <a:pt x="135" y="758"/>
                    </a:cubicBezTo>
                    <a:cubicBezTo>
                      <a:pt x="137" y="761"/>
                      <a:pt x="138" y="762"/>
                      <a:pt x="139" y="765"/>
                    </a:cubicBezTo>
                    <a:cubicBezTo>
                      <a:pt x="141" y="768"/>
                      <a:pt x="143" y="770"/>
                      <a:pt x="145" y="773"/>
                    </a:cubicBezTo>
                    <a:cubicBezTo>
                      <a:pt x="145" y="772"/>
                      <a:pt x="145" y="772"/>
                      <a:pt x="146" y="771"/>
                    </a:cubicBezTo>
                    <a:cubicBezTo>
                      <a:pt x="147" y="770"/>
                      <a:pt x="148" y="771"/>
                      <a:pt x="149" y="770"/>
                    </a:cubicBezTo>
                    <a:cubicBezTo>
                      <a:pt x="152" y="770"/>
                      <a:pt x="154" y="768"/>
                      <a:pt x="156" y="766"/>
                    </a:cubicBezTo>
                    <a:cubicBezTo>
                      <a:pt x="163" y="762"/>
                      <a:pt x="171" y="756"/>
                      <a:pt x="174" y="749"/>
                    </a:cubicBezTo>
                    <a:cubicBezTo>
                      <a:pt x="175" y="747"/>
                      <a:pt x="175" y="747"/>
                      <a:pt x="176" y="745"/>
                    </a:cubicBezTo>
                    <a:cubicBezTo>
                      <a:pt x="178" y="743"/>
                      <a:pt x="181" y="740"/>
                      <a:pt x="182" y="737"/>
                    </a:cubicBezTo>
                    <a:cubicBezTo>
                      <a:pt x="183" y="735"/>
                      <a:pt x="183" y="732"/>
                      <a:pt x="184" y="730"/>
                    </a:cubicBezTo>
                    <a:cubicBezTo>
                      <a:pt x="185" y="725"/>
                      <a:pt x="185" y="721"/>
                      <a:pt x="185" y="717"/>
                    </a:cubicBezTo>
                    <a:cubicBezTo>
                      <a:pt x="185" y="714"/>
                      <a:pt x="186" y="712"/>
                      <a:pt x="186" y="709"/>
                    </a:cubicBezTo>
                    <a:cubicBezTo>
                      <a:pt x="186" y="707"/>
                      <a:pt x="185" y="705"/>
                      <a:pt x="186" y="703"/>
                    </a:cubicBezTo>
                    <a:cubicBezTo>
                      <a:pt x="187" y="700"/>
                      <a:pt x="190" y="699"/>
                      <a:pt x="192" y="697"/>
                    </a:cubicBezTo>
                    <a:cubicBezTo>
                      <a:pt x="194" y="695"/>
                      <a:pt x="196" y="692"/>
                      <a:pt x="197" y="690"/>
                    </a:cubicBezTo>
                    <a:cubicBezTo>
                      <a:pt x="198" y="688"/>
                      <a:pt x="199" y="686"/>
                      <a:pt x="199" y="684"/>
                    </a:cubicBezTo>
                    <a:cubicBezTo>
                      <a:pt x="200" y="681"/>
                      <a:pt x="201" y="677"/>
                      <a:pt x="203" y="675"/>
                    </a:cubicBezTo>
                    <a:cubicBezTo>
                      <a:pt x="204" y="672"/>
                      <a:pt x="206" y="671"/>
                      <a:pt x="208" y="669"/>
                    </a:cubicBezTo>
                    <a:cubicBezTo>
                      <a:pt x="210" y="667"/>
                      <a:pt x="212" y="665"/>
                      <a:pt x="214" y="663"/>
                    </a:cubicBezTo>
                    <a:cubicBezTo>
                      <a:pt x="218" y="659"/>
                      <a:pt x="224" y="658"/>
                      <a:pt x="229" y="654"/>
                    </a:cubicBezTo>
                    <a:cubicBezTo>
                      <a:pt x="233" y="651"/>
                      <a:pt x="239" y="650"/>
                      <a:pt x="245" y="649"/>
                    </a:cubicBezTo>
                    <a:cubicBezTo>
                      <a:pt x="247" y="649"/>
                      <a:pt x="250" y="649"/>
                      <a:pt x="253" y="648"/>
                    </a:cubicBezTo>
                    <a:cubicBezTo>
                      <a:pt x="255" y="647"/>
                      <a:pt x="258" y="645"/>
                      <a:pt x="260" y="644"/>
                    </a:cubicBezTo>
                    <a:cubicBezTo>
                      <a:pt x="264" y="641"/>
                      <a:pt x="268" y="636"/>
                      <a:pt x="270" y="632"/>
                    </a:cubicBezTo>
                    <a:cubicBezTo>
                      <a:pt x="273" y="626"/>
                      <a:pt x="273" y="620"/>
                      <a:pt x="272" y="614"/>
                    </a:cubicBezTo>
                    <a:cubicBezTo>
                      <a:pt x="271" y="607"/>
                      <a:pt x="275" y="600"/>
                      <a:pt x="279" y="594"/>
                    </a:cubicBezTo>
                    <a:cubicBezTo>
                      <a:pt x="281" y="591"/>
                      <a:pt x="284" y="588"/>
                      <a:pt x="286" y="584"/>
                    </a:cubicBezTo>
                    <a:cubicBezTo>
                      <a:pt x="287" y="582"/>
                      <a:pt x="288" y="581"/>
                      <a:pt x="288" y="578"/>
                    </a:cubicBezTo>
                    <a:cubicBezTo>
                      <a:pt x="288" y="577"/>
                      <a:pt x="289" y="575"/>
                      <a:pt x="289" y="573"/>
                    </a:cubicBezTo>
                    <a:cubicBezTo>
                      <a:pt x="289" y="571"/>
                      <a:pt x="289" y="569"/>
                      <a:pt x="289" y="567"/>
                    </a:cubicBezTo>
                    <a:cubicBezTo>
                      <a:pt x="288" y="563"/>
                      <a:pt x="288" y="559"/>
                      <a:pt x="287" y="555"/>
                    </a:cubicBezTo>
                    <a:cubicBezTo>
                      <a:pt x="286" y="551"/>
                      <a:pt x="287" y="548"/>
                      <a:pt x="288" y="544"/>
                    </a:cubicBezTo>
                    <a:cubicBezTo>
                      <a:pt x="289" y="542"/>
                      <a:pt x="290" y="540"/>
                      <a:pt x="290" y="538"/>
                    </a:cubicBezTo>
                    <a:cubicBezTo>
                      <a:pt x="291" y="536"/>
                      <a:pt x="291" y="534"/>
                      <a:pt x="291" y="532"/>
                    </a:cubicBezTo>
                    <a:cubicBezTo>
                      <a:pt x="293" y="524"/>
                      <a:pt x="297" y="514"/>
                      <a:pt x="302" y="507"/>
                    </a:cubicBezTo>
                    <a:cubicBezTo>
                      <a:pt x="308" y="501"/>
                      <a:pt x="317" y="499"/>
                      <a:pt x="324" y="495"/>
                    </a:cubicBezTo>
                    <a:cubicBezTo>
                      <a:pt x="328" y="494"/>
                      <a:pt x="330" y="493"/>
                      <a:pt x="333" y="491"/>
                    </a:cubicBezTo>
                    <a:cubicBezTo>
                      <a:pt x="336" y="489"/>
                      <a:pt x="339" y="487"/>
                      <a:pt x="343" y="485"/>
                    </a:cubicBezTo>
                    <a:cubicBezTo>
                      <a:pt x="348" y="482"/>
                      <a:pt x="350" y="478"/>
                      <a:pt x="352" y="473"/>
                    </a:cubicBezTo>
                    <a:cubicBezTo>
                      <a:pt x="353" y="470"/>
                      <a:pt x="356" y="467"/>
                      <a:pt x="357" y="465"/>
                    </a:cubicBezTo>
                    <a:cubicBezTo>
                      <a:pt x="359" y="462"/>
                      <a:pt x="359" y="459"/>
                      <a:pt x="360" y="456"/>
                    </a:cubicBezTo>
                    <a:cubicBezTo>
                      <a:pt x="362" y="451"/>
                      <a:pt x="365" y="448"/>
                      <a:pt x="368" y="443"/>
                    </a:cubicBezTo>
                    <a:cubicBezTo>
                      <a:pt x="369" y="441"/>
                      <a:pt x="369" y="438"/>
                      <a:pt x="370" y="435"/>
                    </a:cubicBezTo>
                    <a:cubicBezTo>
                      <a:pt x="371" y="431"/>
                      <a:pt x="372" y="426"/>
                      <a:pt x="374" y="423"/>
                    </a:cubicBezTo>
                    <a:cubicBezTo>
                      <a:pt x="369" y="420"/>
                      <a:pt x="364" y="418"/>
                      <a:pt x="359" y="416"/>
                    </a:cubicBezTo>
                    <a:close/>
                  </a:path>
                </a:pathLst>
              </a:custGeom>
              <a:pattFill prst="ltVert">
                <a:fgClr>
                  <a:schemeClr val="accent1"/>
                </a:fgClr>
                <a:bgClr>
                  <a:schemeClr val="bg1"/>
                </a:bgClr>
              </a:pattFill>
              <a:ln w="7620" cap="rnd">
                <a:solidFill>
                  <a:srgbClr val="A5A5A5"/>
                </a:solidFill>
                <a:prstDash val="solid"/>
                <a:round/>
                <a:headEnd/>
                <a:tailEnd/>
              </a:ln>
            </p:spPr>
            <p:txBody>
              <a:bodyPr vert="horz" wrap="square" lIns="84406" tIns="42203" rIns="84406" bIns="42203" numCol="1" anchor="t" anchorCtr="0" compatLnSpc="1">
                <a:prstTxWarp prst="textNoShape">
                  <a:avLst/>
                </a:prstTxWarp>
              </a:bodyPr>
              <a:lstStyle/>
              <a:p>
                <a:endParaRPr lang="ja-JP" altLang="en-US" sz="1662" b="1">
                  <a:latin typeface="BIZ UDPゴシック" panose="020B0400000000000000" pitchFamily="50" charset="-128"/>
                  <a:ea typeface="BIZ UDPゴシック" panose="020B0400000000000000" pitchFamily="50" charset="-128"/>
                </a:endParaRPr>
              </a:p>
            </p:txBody>
          </p:sp>
          <p:sp>
            <p:nvSpPr>
              <p:cNvPr id="214" name="Freeform 108">
                <a:extLst>
                  <a:ext uri="{FF2B5EF4-FFF2-40B4-BE49-F238E27FC236}">
                    <a16:creationId xmlns:a16="http://schemas.microsoft.com/office/drawing/2014/main" id="{78145A7E-4273-4C0E-B55C-FD4D902A4B0B}"/>
                  </a:ext>
                </a:extLst>
              </p:cNvPr>
              <p:cNvSpPr>
                <a:spLocks/>
              </p:cNvSpPr>
              <p:nvPr/>
            </p:nvSpPr>
            <p:spPr bwMode="auto">
              <a:xfrm>
                <a:off x="5788025" y="1422400"/>
                <a:ext cx="793750" cy="655638"/>
              </a:xfrm>
              <a:custGeom>
                <a:avLst/>
                <a:gdLst>
                  <a:gd name="T0" fmla="*/ 176 w 212"/>
                  <a:gd name="T1" fmla="*/ 16 h 175"/>
                  <a:gd name="T2" fmla="*/ 172 w 212"/>
                  <a:gd name="T3" fmla="*/ 17 h 175"/>
                  <a:gd name="T4" fmla="*/ 165 w 212"/>
                  <a:gd name="T5" fmla="*/ 23 h 175"/>
                  <a:gd name="T6" fmla="*/ 158 w 212"/>
                  <a:gd name="T7" fmla="*/ 34 h 175"/>
                  <a:gd name="T8" fmla="*/ 129 w 212"/>
                  <a:gd name="T9" fmla="*/ 60 h 175"/>
                  <a:gd name="T10" fmla="*/ 122 w 212"/>
                  <a:gd name="T11" fmla="*/ 70 h 175"/>
                  <a:gd name="T12" fmla="*/ 115 w 212"/>
                  <a:gd name="T13" fmla="*/ 81 h 175"/>
                  <a:gd name="T14" fmla="*/ 110 w 212"/>
                  <a:gd name="T15" fmla="*/ 86 h 175"/>
                  <a:gd name="T16" fmla="*/ 98 w 212"/>
                  <a:gd name="T17" fmla="*/ 90 h 175"/>
                  <a:gd name="T18" fmla="*/ 95 w 212"/>
                  <a:gd name="T19" fmla="*/ 87 h 175"/>
                  <a:gd name="T20" fmla="*/ 101 w 212"/>
                  <a:gd name="T21" fmla="*/ 76 h 175"/>
                  <a:gd name="T22" fmla="*/ 102 w 212"/>
                  <a:gd name="T23" fmla="*/ 52 h 175"/>
                  <a:gd name="T24" fmla="*/ 94 w 212"/>
                  <a:gd name="T25" fmla="*/ 55 h 175"/>
                  <a:gd name="T26" fmla="*/ 84 w 212"/>
                  <a:gd name="T27" fmla="*/ 60 h 175"/>
                  <a:gd name="T28" fmla="*/ 85 w 212"/>
                  <a:gd name="T29" fmla="*/ 41 h 175"/>
                  <a:gd name="T30" fmla="*/ 83 w 212"/>
                  <a:gd name="T31" fmla="*/ 27 h 175"/>
                  <a:gd name="T32" fmla="*/ 71 w 212"/>
                  <a:gd name="T33" fmla="*/ 22 h 175"/>
                  <a:gd name="T34" fmla="*/ 63 w 212"/>
                  <a:gd name="T35" fmla="*/ 27 h 175"/>
                  <a:gd name="T36" fmla="*/ 48 w 212"/>
                  <a:gd name="T37" fmla="*/ 21 h 175"/>
                  <a:gd name="T38" fmla="*/ 26 w 212"/>
                  <a:gd name="T39" fmla="*/ 34 h 175"/>
                  <a:gd name="T40" fmla="*/ 18 w 212"/>
                  <a:gd name="T41" fmla="*/ 39 h 175"/>
                  <a:gd name="T42" fmla="*/ 9 w 212"/>
                  <a:gd name="T43" fmla="*/ 37 h 175"/>
                  <a:gd name="T44" fmla="*/ 4 w 212"/>
                  <a:gd name="T45" fmla="*/ 40 h 175"/>
                  <a:gd name="T46" fmla="*/ 2 w 212"/>
                  <a:gd name="T47" fmla="*/ 46 h 175"/>
                  <a:gd name="T48" fmla="*/ 6 w 212"/>
                  <a:gd name="T49" fmla="*/ 55 h 175"/>
                  <a:gd name="T50" fmla="*/ 18 w 212"/>
                  <a:gd name="T51" fmla="*/ 73 h 175"/>
                  <a:gd name="T52" fmla="*/ 25 w 212"/>
                  <a:gd name="T53" fmla="*/ 83 h 175"/>
                  <a:gd name="T54" fmla="*/ 40 w 212"/>
                  <a:gd name="T55" fmla="*/ 106 h 175"/>
                  <a:gd name="T56" fmla="*/ 48 w 212"/>
                  <a:gd name="T57" fmla="*/ 116 h 175"/>
                  <a:gd name="T58" fmla="*/ 38 w 212"/>
                  <a:gd name="T59" fmla="*/ 119 h 175"/>
                  <a:gd name="T60" fmla="*/ 47 w 212"/>
                  <a:gd name="T61" fmla="*/ 124 h 175"/>
                  <a:gd name="T62" fmla="*/ 46 w 212"/>
                  <a:gd name="T63" fmla="*/ 135 h 175"/>
                  <a:gd name="T64" fmla="*/ 44 w 212"/>
                  <a:gd name="T65" fmla="*/ 149 h 175"/>
                  <a:gd name="T66" fmla="*/ 51 w 212"/>
                  <a:gd name="T67" fmla="*/ 163 h 175"/>
                  <a:gd name="T68" fmla="*/ 65 w 212"/>
                  <a:gd name="T69" fmla="*/ 163 h 175"/>
                  <a:gd name="T70" fmla="*/ 72 w 212"/>
                  <a:gd name="T71" fmla="*/ 168 h 175"/>
                  <a:gd name="T72" fmla="*/ 77 w 212"/>
                  <a:gd name="T73" fmla="*/ 175 h 175"/>
                  <a:gd name="T74" fmla="*/ 95 w 212"/>
                  <a:gd name="T75" fmla="*/ 167 h 175"/>
                  <a:gd name="T76" fmla="*/ 116 w 212"/>
                  <a:gd name="T77" fmla="*/ 161 h 175"/>
                  <a:gd name="T78" fmla="*/ 134 w 212"/>
                  <a:gd name="T79" fmla="*/ 151 h 175"/>
                  <a:gd name="T80" fmla="*/ 139 w 212"/>
                  <a:gd name="T81" fmla="*/ 148 h 175"/>
                  <a:gd name="T82" fmla="*/ 150 w 212"/>
                  <a:gd name="T83" fmla="*/ 137 h 175"/>
                  <a:gd name="T84" fmla="*/ 157 w 212"/>
                  <a:gd name="T85" fmla="*/ 129 h 175"/>
                  <a:gd name="T86" fmla="*/ 165 w 212"/>
                  <a:gd name="T87" fmla="*/ 119 h 175"/>
                  <a:gd name="T88" fmla="*/ 179 w 212"/>
                  <a:gd name="T89" fmla="*/ 105 h 175"/>
                  <a:gd name="T90" fmla="*/ 200 w 212"/>
                  <a:gd name="T91" fmla="*/ 86 h 175"/>
                  <a:gd name="T92" fmla="*/ 207 w 212"/>
                  <a:gd name="T93" fmla="*/ 79 h 175"/>
                  <a:gd name="T94" fmla="*/ 212 w 212"/>
                  <a:gd name="T95" fmla="*/ 71 h 175"/>
                  <a:gd name="T96" fmla="*/ 206 w 212"/>
                  <a:gd name="T97" fmla="*/ 61 h 175"/>
                  <a:gd name="T98" fmla="*/ 199 w 212"/>
                  <a:gd name="T99" fmla="*/ 48 h 175"/>
                  <a:gd name="T100" fmla="*/ 200 w 212"/>
                  <a:gd name="T101" fmla="*/ 22 h 175"/>
                  <a:gd name="T102" fmla="*/ 201 w 212"/>
                  <a:gd name="T103" fmla="*/ 7 h 175"/>
                  <a:gd name="T104" fmla="*/ 197 w 212"/>
                  <a:gd name="T105" fmla="*/ 0 h 175"/>
                  <a:gd name="T106" fmla="*/ 180 w 212"/>
                  <a:gd name="T107" fmla="*/ 1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2" h="175">
                    <a:moveTo>
                      <a:pt x="180" y="13"/>
                    </a:moveTo>
                    <a:cubicBezTo>
                      <a:pt x="179" y="14"/>
                      <a:pt x="177" y="15"/>
                      <a:pt x="176" y="16"/>
                    </a:cubicBezTo>
                    <a:cubicBezTo>
                      <a:pt x="176" y="17"/>
                      <a:pt x="175" y="19"/>
                      <a:pt x="174" y="20"/>
                    </a:cubicBezTo>
                    <a:cubicBezTo>
                      <a:pt x="171" y="21"/>
                      <a:pt x="173" y="18"/>
                      <a:pt x="172" y="17"/>
                    </a:cubicBezTo>
                    <a:cubicBezTo>
                      <a:pt x="171" y="17"/>
                      <a:pt x="171" y="19"/>
                      <a:pt x="170" y="19"/>
                    </a:cubicBezTo>
                    <a:cubicBezTo>
                      <a:pt x="168" y="21"/>
                      <a:pt x="167" y="21"/>
                      <a:pt x="165" y="23"/>
                    </a:cubicBezTo>
                    <a:cubicBezTo>
                      <a:pt x="165" y="24"/>
                      <a:pt x="165" y="25"/>
                      <a:pt x="164" y="26"/>
                    </a:cubicBezTo>
                    <a:cubicBezTo>
                      <a:pt x="163" y="29"/>
                      <a:pt x="160" y="31"/>
                      <a:pt x="158" y="34"/>
                    </a:cubicBezTo>
                    <a:cubicBezTo>
                      <a:pt x="153" y="40"/>
                      <a:pt x="148" y="48"/>
                      <a:pt x="140" y="51"/>
                    </a:cubicBezTo>
                    <a:cubicBezTo>
                      <a:pt x="135" y="53"/>
                      <a:pt x="132" y="56"/>
                      <a:pt x="129" y="60"/>
                    </a:cubicBezTo>
                    <a:cubicBezTo>
                      <a:pt x="127" y="61"/>
                      <a:pt x="128" y="63"/>
                      <a:pt x="126" y="65"/>
                    </a:cubicBezTo>
                    <a:cubicBezTo>
                      <a:pt x="124" y="67"/>
                      <a:pt x="123" y="68"/>
                      <a:pt x="122" y="70"/>
                    </a:cubicBezTo>
                    <a:cubicBezTo>
                      <a:pt x="121" y="72"/>
                      <a:pt x="121" y="74"/>
                      <a:pt x="120" y="76"/>
                    </a:cubicBezTo>
                    <a:cubicBezTo>
                      <a:pt x="119" y="79"/>
                      <a:pt x="117" y="80"/>
                      <a:pt x="115" y="81"/>
                    </a:cubicBezTo>
                    <a:cubicBezTo>
                      <a:pt x="114" y="82"/>
                      <a:pt x="113" y="83"/>
                      <a:pt x="113" y="84"/>
                    </a:cubicBezTo>
                    <a:cubicBezTo>
                      <a:pt x="111" y="85"/>
                      <a:pt x="112" y="85"/>
                      <a:pt x="110" y="86"/>
                    </a:cubicBezTo>
                    <a:cubicBezTo>
                      <a:pt x="108" y="86"/>
                      <a:pt x="106" y="85"/>
                      <a:pt x="104" y="86"/>
                    </a:cubicBezTo>
                    <a:cubicBezTo>
                      <a:pt x="101" y="86"/>
                      <a:pt x="100" y="88"/>
                      <a:pt x="98" y="90"/>
                    </a:cubicBezTo>
                    <a:cubicBezTo>
                      <a:pt x="97" y="91"/>
                      <a:pt x="98" y="91"/>
                      <a:pt x="96" y="90"/>
                    </a:cubicBezTo>
                    <a:cubicBezTo>
                      <a:pt x="96" y="90"/>
                      <a:pt x="95" y="88"/>
                      <a:pt x="95" y="87"/>
                    </a:cubicBezTo>
                    <a:cubicBezTo>
                      <a:pt x="95" y="85"/>
                      <a:pt x="99" y="83"/>
                      <a:pt x="100" y="81"/>
                    </a:cubicBezTo>
                    <a:cubicBezTo>
                      <a:pt x="101" y="80"/>
                      <a:pt x="101" y="78"/>
                      <a:pt x="101" y="76"/>
                    </a:cubicBezTo>
                    <a:cubicBezTo>
                      <a:pt x="100" y="73"/>
                      <a:pt x="100" y="69"/>
                      <a:pt x="101" y="65"/>
                    </a:cubicBezTo>
                    <a:cubicBezTo>
                      <a:pt x="101" y="61"/>
                      <a:pt x="102" y="57"/>
                      <a:pt x="102" y="52"/>
                    </a:cubicBezTo>
                    <a:cubicBezTo>
                      <a:pt x="100" y="52"/>
                      <a:pt x="99" y="54"/>
                      <a:pt x="98" y="55"/>
                    </a:cubicBezTo>
                    <a:cubicBezTo>
                      <a:pt x="97" y="55"/>
                      <a:pt x="95" y="55"/>
                      <a:pt x="94" y="55"/>
                    </a:cubicBezTo>
                    <a:cubicBezTo>
                      <a:pt x="92" y="56"/>
                      <a:pt x="90" y="56"/>
                      <a:pt x="88" y="57"/>
                    </a:cubicBezTo>
                    <a:cubicBezTo>
                      <a:pt x="87" y="58"/>
                      <a:pt x="86" y="59"/>
                      <a:pt x="84" y="60"/>
                    </a:cubicBezTo>
                    <a:cubicBezTo>
                      <a:pt x="84" y="56"/>
                      <a:pt x="87" y="53"/>
                      <a:pt x="87" y="50"/>
                    </a:cubicBezTo>
                    <a:cubicBezTo>
                      <a:pt x="87" y="47"/>
                      <a:pt x="85" y="44"/>
                      <a:pt x="85" y="41"/>
                    </a:cubicBezTo>
                    <a:cubicBezTo>
                      <a:pt x="84" y="38"/>
                      <a:pt x="84" y="35"/>
                      <a:pt x="83" y="32"/>
                    </a:cubicBezTo>
                    <a:cubicBezTo>
                      <a:pt x="83" y="29"/>
                      <a:pt x="82" y="29"/>
                      <a:pt x="83" y="27"/>
                    </a:cubicBezTo>
                    <a:cubicBezTo>
                      <a:pt x="84" y="25"/>
                      <a:pt x="85" y="25"/>
                      <a:pt x="85" y="23"/>
                    </a:cubicBezTo>
                    <a:cubicBezTo>
                      <a:pt x="80" y="23"/>
                      <a:pt x="75" y="21"/>
                      <a:pt x="71" y="22"/>
                    </a:cubicBezTo>
                    <a:cubicBezTo>
                      <a:pt x="71" y="23"/>
                      <a:pt x="72" y="27"/>
                      <a:pt x="71" y="28"/>
                    </a:cubicBezTo>
                    <a:cubicBezTo>
                      <a:pt x="69" y="29"/>
                      <a:pt x="64" y="28"/>
                      <a:pt x="63" y="27"/>
                    </a:cubicBezTo>
                    <a:cubicBezTo>
                      <a:pt x="60" y="26"/>
                      <a:pt x="61" y="23"/>
                      <a:pt x="59" y="21"/>
                    </a:cubicBezTo>
                    <a:cubicBezTo>
                      <a:pt x="56" y="18"/>
                      <a:pt x="51" y="20"/>
                      <a:pt x="48" y="21"/>
                    </a:cubicBezTo>
                    <a:cubicBezTo>
                      <a:pt x="45" y="21"/>
                      <a:pt x="43" y="23"/>
                      <a:pt x="41" y="24"/>
                    </a:cubicBezTo>
                    <a:cubicBezTo>
                      <a:pt x="35" y="27"/>
                      <a:pt x="30" y="30"/>
                      <a:pt x="26" y="34"/>
                    </a:cubicBezTo>
                    <a:cubicBezTo>
                      <a:pt x="25" y="36"/>
                      <a:pt x="23" y="37"/>
                      <a:pt x="22" y="38"/>
                    </a:cubicBezTo>
                    <a:cubicBezTo>
                      <a:pt x="20" y="38"/>
                      <a:pt x="19" y="39"/>
                      <a:pt x="18" y="39"/>
                    </a:cubicBezTo>
                    <a:cubicBezTo>
                      <a:pt x="17" y="40"/>
                      <a:pt x="16" y="42"/>
                      <a:pt x="15" y="42"/>
                    </a:cubicBezTo>
                    <a:cubicBezTo>
                      <a:pt x="11" y="41"/>
                      <a:pt x="14" y="35"/>
                      <a:pt x="9" y="37"/>
                    </a:cubicBezTo>
                    <a:cubicBezTo>
                      <a:pt x="8" y="38"/>
                      <a:pt x="7" y="39"/>
                      <a:pt x="6" y="39"/>
                    </a:cubicBezTo>
                    <a:cubicBezTo>
                      <a:pt x="6" y="40"/>
                      <a:pt x="4" y="39"/>
                      <a:pt x="4" y="40"/>
                    </a:cubicBezTo>
                    <a:cubicBezTo>
                      <a:pt x="3" y="41"/>
                      <a:pt x="4" y="42"/>
                      <a:pt x="4" y="43"/>
                    </a:cubicBezTo>
                    <a:cubicBezTo>
                      <a:pt x="4" y="45"/>
                      <a:pt x="3" y="45"/>
                      <a:pt x="2" y="46"/>
                    </a:cubicBezTo>
                    <a:cubicBezTo>
                      <a:pt x="1" y="47"/>
                      <a:pt x="0" y="49"/>
                      <a:pt x="1" y="51"/>
                    </a:cubicBezTo>
                    <a:cubicBezTo>
                      <a:pt x="3" y="53"/>
                      <a:pt x="5" y="53"/>
                      <a:pt x="6" y="55"/>
                    </a:cubicBezTo>
                    <a:cubicBezTo>
                      <a:pt x="7" y="57"/>
                      <a:pt x="8" y="59"/>
                      <a:pt x="9" y="61"/>
                    </a:cubicBezTo>
                    <a:cubicBezTo>
                      <a:pt x="12" y="65"/>
                      <a:pt x="15" y="69"/>
                      <a:pt x="18" y="73"/>
                    </a:cubicBezTo>
                    <a:cubicBezTo>
                      <a:pt x="19" y="74"/>
                      <a:pt x="20" y="77"/>
                      <a:pt x="21" y="78"/>
                    </a:cubicBezTo>
                    <a:cubicBezTo>
                      <a:pt x="22" y="80"/>
                      <a:pt x="24" y="82"/>
                      <a:pt x="25" y="83"/>
                    </a:cubicBezTo>
                    <a:cubicBezTo>
                      <a:pt x="28" y="87"/>
                      <a:pt x="31" y="91"/>
                      <a:pt x="33" y="95"/>
                    </a:cubicBezTo>
                    <a:cubicBezTo>
                      <a:pt x="35" y="99"/>
                      <a:pt x="37" y="102"/>
                      <a:pt x="40" y="106"/>
                    </a:cubicBezTo>
                    <a:cubicBezTo>
                      <a:pt x="41" y="108"/>
                      <a:pt x="43" y="110"/>
                      <a:pt x="44" y="112"/>
                    </a:cubicBezTo>
                    <a:cubicBezTo>
                      <a:pt x="45" y="113"/>
                      <a:pt x="48" y="115"/>
                      <a:pt x="48" y="116"/>
                    </a:cubicBezTo>
                    <a:cubicBezTo>
                      <a:pt x="46" y="116"/>
                      <a:pt x="44" y="115"/>
                      <a:pt x="42" y="116"/>
                    </a:cubicBezTo>
                    <a:cubicBezTo>
                      <a:pt x="41" y="117"/>
                      <a:pt x="39" y="118"/>
                      <a:pt x="38" y="119"/>
                    </a:cubicBezTo>
                    <a:cubicBezTo>
                      <a:pt x="39" y="119"/>
                      <a:pt x="40" y="119"/>
                      <a:pt x="40" y="119"/>
                    </a:cubicBezTo>
                    <a:cubicBezTo>
                      <a:pt x="43" y="120"/>
                      <a:pt x="45" y="121"/>
                      <a:pt x="47" y="124"/>
                    </a:cubicBezTo>
                    <a:cubicBezTo>
                      <a:pt x="48" y="125"/>
                      <a:pt x="48" y="127"/>
                      <a:pt x="48" y="129"/>
                    </a:cubicBezTo>
                    <a:cubicBezTo>
                      <a:pt x="48" y="132"/>
                      <a:pt x="46" y="133"/>
                      <a:pt x="46" y="135"/>
                    </a:cubicBezTo>
                    <a:cubicBezTo>
                      <a:pt x="45" y="138"/>
                      <a:pt x="46" y="140"/>
                      <a:pt x="45" y="142"/>
                    </a:cubicBezTo>
                    <a:cubicBezTo>
                      <a:pt x="44" y="144"/>
                      <a:pt x="44" y="146"/>
                      <a:pt x="44" y="149"/>
                    </a:cubicBezTo>
                    <a:cubicBezTo>
                      <a:pt x="44" y="154"/>
                      <a:pt x="47" y="158"/>
                      <a:pt x="47" y="163"/>
                    </a:cubicBezTo>
                    <a:cubicBezTo>
                      <a:pt x="48" y="164"/>
                      <a:pt x="49" y="163"/>
                      <a:pt x="51" y="163"/>
                    </a:cubicBezTo>
                    <a:cubicBezTo>
                      <a:pt x="53" y="163"/>
                      <a:pt x="55" y="163"/>
                      <a:pt x="56" y="163"/>
                    </a:cubicBezTo>
                    <a:cubicBezTo>
                      <a:pt x="59" y="163"/>
                      <a:pt x="62" y="163"/>
                      <a:pt x="65" y="163"/>
                    </a:cubicBezTo>
                    <a:cubicBezTo>
                      <a:pt x="66" y="164"/>
                      <a:pt x="68" y="163"/>
                      <a:pt x="69" y="164"/>
                    </a:cubicBezTo>
                    <a:cubicBezTo>
                      <a:pt x="70" y="165"/>
                      <a:pt x="71" y="167"/>
                      <a:pt x="72" y="168"/>
                    </a:cubicBezTo>
                    <a:cubicBezTo>
                      <a:pt x="73" y="169"/>
                      <a:pt x="74" y="171"/>
                      <a:pt x="75" y="172"/>
                    </a:cubicBezTo>
                    <a:cubicBezTo>
                      <a:pt x="76" y="173"/>
                      <a:pt x="76" y="174"/>
                      <a:pt x="77" y="175"/>
                    </a:cubicBezTo>
                    <a:cubicBezTo>
                      <a:pt x="79" y="174"/>
                      <a:pt x="81" y="173"/>
                      <a:pt x="83" y="171"/>
                    </a:cubicBezTo>
                    <a:cubicBezTo>
                      <a:pt x="87" y="168"/>
                      <a:pt x="90" y="168"/>
                      <a:pt x="95" y="167"/>
                    </a:cubicBezTo>
                    <a:cubicBezTo>
                      <a:pt x="98" y="167"/>
                      <a:pt x="100" y="165"/>
                      <a:pt x="102" y="164"/>
                    </a:cubicBezTo>
                    <a:cubicBezTo>
                      <a:pt x="107" y="163"/>
                      <a:pt x="111" y="162"/>
                      <a:pt x="116" y="161"/>
                    </a:cubicBezTo>
                    <a:cubicBezTo>
                      <a:pt x="118" y="159"/>
                      <a:pt x="121" y="160"/>
                      <a:pt x="123" y="158"/>
                    </a:cubicBezTo>
                    <a:cubicBezTo>
                      <a:pt x="127" y="156"/>
                      <a:pt x="131" y="154"/>
                      <a:pt x="134" y="151"/>
                    </a:cubicBezTo>
                    <a:cubicBezTo>
                      <a:pt x="135" y="151"/>
                      <a:pt x="136" y="150"/>
                      <a:pt x="136" y="150"/>
                    </a:cubicBezTo>
                    <a:cubicBezTo>
                      <a:pt x="137" y="149"/>
                      <a:pt x="138" y="148"/>
                      <a:pt x="139" y="148"/>
                    </a:cubicBezTo>
                    <a:cubicBezTo>
                      <a:pt x="141" y="146"/>
                      <a:pt x="143" y="144"/>
                      <a:pt x="145" y="142"/>
                    </a:cubicBezTo>
                    <a:cubicBezTo>
                      <a:pt x="147" y="141"/>
                      <a:pt x="148" y="139"/>
                      <a:pt x="150" y="137"/>
                    </a:cubicBezTo>
                    <a:cubicBezTo>
                      <a:pt x="151" y="135"/>
                      <a:pt x="153" y="134"/>
                      <a:pt x="154" y="132"/>
                    </a:cubicBezTo>
                    <a:cubicBezTo>
                      <a:pt x="155" y="131"/>
                      <a:pt x="156" y="130"/>
                      <a:pt x="157" y="129"/>
                    </a:cubicBezTo>
                    <a:cubicBezTo>
                      <a:pt x="158" y="128"/>
                      <a:pt x="159" y="127"/>
                      <a:pt x="160" y="126"/>
                    </a:cubicBezTo>
                    <a:cubicBezTo>
                      <a:pt x="161" y="124"/>
                      <a:pt x="163" y="121"/>
                      <a:pt x="165" y="119"/>
                    </a:cubicBezTo>
                    <a:cubicBezTo>
                      <a:pt x="167" y="117"/>
                      <a:pt x="168" y="114"/>
                      <a:pt x="171" y="112"/>
                    </a:cubicBezTo>
                    <a:cubicBezTo>
                      <a:pt x="173" y="110"/>
                      <a:pt x="176" y="108"/>
                      <a:pt x="179" y="105"/>
                    </a:cubicBezTo>
                    <a:cubicBezTo>
                      <a:pt x="182" y="102"/>
                      <a:pt x="186" y="99"/>
                      <a:pt x="189" y="95"/>
                    </a:cubicBezTo>
                    <a:cubicBezTo>
                      <a:pt x="193" y="92"/>
                      <a:pt x="197" y="89"/>
                      <a:pt x="200" y="86"/>
                    </a:cubicBezTo>
                    <a:cubicBezTo>
                      <a:pt x="202" y="84"/>
                      <a:pt x="203" y="82"/>
                      <a:pt x="205" y="80"/>
                    </a:cubicBezTo>
                    <a:cubicBezTo>
                      <a:pt x="205" y="80"/>
                      <a:pt x="206" y="80"/>
                      <a:pt x="207" y="79"/>
                    </a:cubicBezTo>
                    <a:cubicBezTo>
                      <a:pt x="207" y="79"/>
                      <a:pt x="207" y="78"/>
                      <a:pt x="208" y="77"/>
                    </a:cubicBezTo>
                    <a:cubicBezTo>
                      <a:pt x="209" y="75"/>
                      <a:pt x="210" y="73"/>
                      <a:pt x="212" y="71"/>
                    </a:cubicBezTo>
                    <a:cubicBezTo>
                      <a:pt x="212" y="70"/>
                      <a:pt x="212" y="70"/>
                      <a:pt x="212" y="69"/>
                    </a:cubicBezTo>
                    <a:cubicBezTo>
                      <a:pt x="210" y="66"/>
                      <a:pt x="208" y="64"/>
                      <a:pt x="206" y="61"/>
                    </a:cubicBezTo>
                    <a:cubicBezTo>
                      <a:pt x="205" y="58"/>
                      <a:pt x="204" y="57"/>
                      <a:pt x="202" y="54"/>
                    </a:cubicBezTo>
                    <a:cubicBezTo>
                      <a:pt x="200" y="52"/>
                      <a:pt x="199" y="51"/>
                      <a:pt x="199" y="48"/>
                    </a:cubicBezTo>
                    <a:cubicBezTo>
                      <a:pt x="200" y="44"/>
                      <a:pt x="200" y="39"/>
                      <a:pt x="200" y="35"/>
                    </a:cubicBezTo>
                    <a:cubicBezTo>
                      <a:pt x="200" y="30"/>
                      <a:pt x="200" y="26"/>
                      <a:pt x="200" y="22"/>
                    </a:cubicBezTo>
                    <a:cubicBezTo>
                      <a:pt x="200" y="18"/>
                      <a:pt x="198" y="16"/>
                      <a:pt x="199" y="12"/>
                    </a:cubicBezTo>
                    <a:cubicBezTo>
                      <a:pt x="200" y="10"/>
                      <a:pt x="201" y="9"/>
                      <a:pt x="201" y="7"/>
                    </a:cubicBezTo>
                    <a:cubicBezTo>
                      <a:pt x="201" y="4"/>
                      <a:pt x="200" y="4"/>
                      <a:pt x="198" y="1"/>
                    </a:cubicBezTo>
                    <a:cubicBezTo>
                      <a:pt x="198" y="1"/>
                      <a:pt x="197" y="0"/>
                      <a:pt x="197" y="0"/>
                    </a:cubicBezTo>
                    <a:cubicBezTo>
                      <a:pt x="193" y="2"/>
                      <a:pt x="190" y="6"/>
                      <a:pt x="187" y="9"/>
                    </a:cubicBezTo>
                    <a:cubicBezTo>
                      <a:pt x="185" y="10"/>
                      <a:pt x="182" y="11"/>
                      <a:pt x="180" y="13"/>
                    </a:cubicBezTo>
                    <a:close/>
                  </a:path>
                </a:pathLst>
              </a:custGeom>
              <a:grpFill/>
              <a:ln w="7620" cap="rnd">
                <a:solidFill>
                  <a:srgbClr val="A5A5A5"/>
                </a:solidFill>
                <a:prstDash val="solid"/>
                <a:round/>
                <a:headEnd/>
                <a:tailEnd/>
              </a:ln>
            </p:spPr>
            <p:txBody>
              <a:bodyPr vert="horz" wrap="square" lIns="84406" tIns="42203" rIns="84406" bIns="42203" numCol="1" anchor="t" anchorCtr="0" compatLnSpc="1">
                <a:prstTxWarp prst="textNoShape">
                  <a:avLst/>
                </a:prstTxWarp>
              </a:bodyPr>
              <a:lstStyle/>
              <a:p>
                <a:endParaRPr lang="ja-JP" altLang="en-US" sz="1662" b="1">
                  <a:latin typeface="BIZ UDPゴシック" panose="020B0400000000000000" pitchFamily="50" charset="-128"/>
                  <a:ea typeface="BIZ UDPゴシック" panose="020B0400000000000000" pitchFamily="50" charset="-128"/>
                </a:endParaRPr>
              </a:p>
            </p:txBody>
          </p:sp>
          <p:sp>
            <p:nvSpPr>
              <p:cNvPr id="215" name="Freeform 109">
                <a:extLst>
                  <a:ext uri="{FF2B5EF4-FFF2-40B4-BE49-F238E27FC236}">
                    <a16:creationId xmlns:a16="http://schemas.microsoft.com/office/drawing/2014/main" id="{4154512E-3994-4E59-A00B-5E652ACCE6B7}"/>
                  </a:ext>
                </a:extLst>
              </p:cNvPr>
              <p:cNvSpPr>
                <a:spLocks/>
              </p:cNvSpPr>
              <p:nvPr/>
            </p:nvSpPr>
            <p:spPr bwMode="auto">
              <a:xfrm>
                <a:off x="5183188" y="938213"/>
                <a:ext cx="833437" cy="1277938"/>
              </a:xfrm>
              <a:custGeom>
                <a:avLst/>
                <a:gdLst>
                  <a:gd name="T0" fmla="*/ 216 w 222"/>
                  <a:gd name="T1" fmla="*/ 108 h 341"/>
                  <a:gd name="T2" fmla="*/ 213 w 222"/>
                  <a:gd name="T3" fmla="*/ 92 h 341"/>
                  <a:gd name="T4" fmla="*/ 200 w 222"/>
                  <a:gd name="T5" fmla="*/ 84 h 341"/>
                  <a:gd name="T6" fmla="*/ 187 w 222"/>
                  <a:gd name="T7" fmla="*/ 77 h 341"/>
                  <a:gd name="T8" fmla="*/ 176 w 222"/>
                  <a:gd name="T9" fmla="*/ 69 h 341"/>
                  <a:gd name="T10" fmla="*/ 168 w 222"/>
                  <a:gd name="T11" fmla="*/ 69 h 341"/>
                  <a:gd name="T12" fmla="*/ 156 w 222"/>
                  <a:gd name="T13" fmla="*/ 62 h 341"/>
                  <a:gd name="T14" fmla="*/ 139 w 222"/>
                  <a:gd name="T15" fmla="*/ 58 h 341"/>
                  <a:gd name="T16" fmla="*/ 138 w 222"/>
                  <a:gd name="T17" fmla="*/ 48 h 341"/>
                  <a:gd name="T18" fmla="*/ 118 w 222"/>
                  <a:gd name="T19" fmla="*/ 25 h 341"/>
                  <a:gd name="T20" fmla="*/ 113 w 222"/>
                  <a:gd name="T21" fmla="*/ 19 h 341"/>
                  <a:gd name="T22" fmla="*/ 90 w 222"/>
                  <a:gd name="T23" fmla="*/ 14 h 341"/>
                  <a:gd name="T24" fmla="*/ 77 w 222"/>
                  <a:gd name="T25" fmla="*/ 12 h 341"/>
                  <a:gd name="T26" fmla="*/ 63 w 222"/>
                  <a:gd name="T27" fmla="*/ 2 h 341"/>
                  <a:gd name="T28" fmla="*/ 47 w 222"/>
                  <a:gd name="T29" fmla="*/ 12 h 341"/>
                  <a:gd name="T30" fmla="*/ 34 w 222"/>
                  <a:gd name="T31" fmla="*/ 23 h 341"/>
                  <a:gd name="T32" fmla="*/ 53 w 222"/>
                  <a:gd name="T33" fmla="*/ 51 h 341"/>
                  <a:gd name="T34" fmla="*/ 63 w 222"/>
                  <a:gd name="T35" fmla="*/ 69 h 341"/>
                  <a:gd name="T36" fmla="*/ 69 w 222"/>
                  <a:gd name="T37" fmla="*/ 83 h 341"/>
                  <a:gd name="T38" fmla="*/ 58 w 222"/>
                  <a:gd name="T39" fmla="*/ 93 h 341"/>
                  <a:gd name="T40" fmla="*/ 56 w 222"/>
                  <a:gd name="T41" fmla="*/ 111 h 341"/>
                  <a:gd name="T42" fmla="*/ 49 w 222"/>
                  <a:gd name="T43" fmla="*/ 131 h 341"/>
                  <a:gd name="T44" fmla="*/ 31 w 222"/>
                  <a:gd name="T45" fmla="*/ 147 h 341"/>
                  <a:gd name="T46" fmla="*/ 20 w 222"/>
                  <a:gd name="T47" fmla="*/ 161 h 341"/>
                  <a:gd name="T48" fmla="*/ 22 w 222"/>
                  <a:gd name="T49" fmla="*/ 171 h 341"/>
                  <a:gd name="T50" fmla="*/ 16 w 222"/>
                  <a:gd name="T51" fmla="*/ 195 h 341"/>
                  <a:gd name="T52" fmla="*/ 28 w 222"/>
                  <a:gd name="T53" fmla="*/ 208 h 341"/>
                  <a:gd name="T54" fmla="*/ 40 w 222"/>
                  <a:gd name="T55" fmla="*/ 217 h 341"/>
                  <a:gd name="T56" fmla="*/ 35 w 222"/>
                  <a:gd name="T57" fmla="*/ 224 h 341"/>
                  <a:gd name="T58" fmla="*/ 22 w 222"/>
                  <a:gd name="T59" fmla="*/ 236 h 341"/>
                  <a:gd name="T60" fmla="*/ 12 w 222"/>
                  <a:gd name="T61" fmla="*/ 241 h 341"/>
                  <a:gd name="T62" fmla="*/ 5 w 222"/>
                  <a:gd name="T63" fmla="*/ 273 h 341"/>
                  <a:gd name="T64" fmla="*/ 3 w 222"/>
                  <a:gd name="T65" fmla="*/ 321 h 341"/>
                  <a:gd name="T66" fmla="*/ 21 w 222"/>
                  <a:gd name="T67" fmla="*/ 315 h 341"/>
                  <a:gd name="T68" fmla="*/ 33 w 222"/>
                  <a:gd name="T69" fmla="*/ 317 h 341"/>
                  <a:gd name="T70" fmla="*/ 43 w 222"/>
                  <a:gd name="T71" fmla="*/ 320 h 341"/>
                  <a:gd name="T72" fmla="*/ 52 w 222"/>
                  <a:gd name="T73" fmla="*/ 334 h 341"/>
                  <a:gd name="T74" fmla="*/ 68 w 222"/>
                  <a:gd name="T75" fmla="*/ 340 h 341"/>
                  <a:gd name="T76" fmla="*/ 87 w 222"/>
                  <a:gd name="T77" fmla="*/ 325 h 341"/>
                  <a:gd name="T78" fmla="*/ 112 w 222"/>
                  <a:gd name="T79" fmla="*/ 324 h 341"/>
                  <a:gd name="T80" fmla="*/ 134 w 222"/>
                  <a:gd name="T81" fmla="*/ 323 h 341"/>
                  <a:gd name="T82" fmla="*/ 141 w 222"/>
                  <a:gd name="T83" fmla="*/ 316 h 341"/>
                  <a:gd name="T84" fmla="*/ 141 w 222"/>
                  <a:gd name="T85" fmla="*/ 308 h 341"/>
                  <a:gd name="T86" fmla="*/ 138 w 222"/>
                  <a:gd name="T87" fmla="*/ 299 h 341"/>
                  <a:gd name="T88" fmla="*/ 147 w 222"/>
                  <a:gd name="T89" fmla="*/ 283 h 341"/>
                  <a:gd name="T90" fmla="*/ 161 w 222"/>
                  <a:gd name="T91" fmla="*/ 277 h 341"/>
                  <a:gd name="T92" fmla="*/ 174 w 222"/>
                  <a:gd name="T93" fmla="*/ 266 h 341"/>
                  <a:gd name="T94" fmla="*/ 185 w 222"/>
                  <a:gd name="T95" fmla="*/ 247 h 341"/>
                  <a:gd name="T96" fmla="*/ 199 w 222"/>
                  <a:gd name="T97" fmla="*/ 248 h 341"/>
                  <a:gd name="T98" fmla="*/ 205 w 222"/>
                  <a:gd name="T99" fmla="*/ 241 h 341"/>
                  <a:gd name="T100" fmla="*/ 186 w 222"/>
                  <a:gd name="T101" fmla="*/ 212 h 341"/>
                  <a:gd name="T102" fmla="*/ 170 w 222"/>
                  <a:gd name="T103" fmla="*/ 190 h 341"/>
                  <a:gd name="T104" fmla="*/ 163 w 222"/>
                  <a:gd name="T105" fmla="*/ 175 h 341"/>
                  <a:gd name="T106" fmla="*/ 167 w 222"/>
                  <a:gd name="T107" fmla="*/ 168 h 341"/>
                  <a:gd name="T108" fmla="*/ 179 w 222"/>
                  <a:gd name="T109" fmla="*/ 168 h 341"/>
                  <a:gd name="T110" fmla="*/ 202 w 222"/>
                  <a:gd name="T111" fmla="*/ 153 h 341"/>
                  <a:gd name="T112" fmla="*/ 212 w 222"/>
                  <a:gd name="T113" fmla="*/ 14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2" h="341">
                    <a:moveTo>
                      <a:pt x="218" y="131"/>
                    </a:moveTo>
                    <a:cubicBezTo>
                      <a:pt x="219" y="126"/>
                      <a:pt x="222" y="124"/>
                      <a:pt x="221" y="119"/>
                    </a:cubicBezTo>
                    <a:cubicBezTo>
                      <a:pt x="220" y="114"/>
                      <a:pt x="215" y="113"/>
                      <a:pt x="216" y="108"/>
                    </a:cubicBezTo>
                    <a:cubicBezTo>
                      <a:pt x="218" y="104"/>
                      <a:pt x="221" y="100"/>
                      <a:pt x="220" y="96"/>
                    </a:cubicBezTo>
                    <a:cubicBezTo>
                      <a:pt x="219" y="94"/>
                      <a:pt x="219" y="94"/>
                      <a:pt x="217" y="94"/>
                    </a:cubicBezTo>
                    <a:cubicBezTo>
                      <a:pt x="216" y="93"/>
                      <a:pt x="213" y="93"/>
                      <a:pt x="213" y="92"/>
                    </a:cubicBezTo>
                    <a:cubicBezTo>
                      <a:pt x="212" y="90"/>
                      <a:pt x="215" y="90"/>
                      <a:pt x="215" y="89"/>
                    </a:cubicBezTo>
                    <a:cubicBezTo>
                      <a:pt x="216" y="86"/>
                      <a:pt x="211" y="85"/>
                      <a:pt x="210" y="88"/>
                    </a:cubicBezTo>
                    <a:cubicBezTo>
                      <a:pt x="206" y="87"/>
                      <a:pt x="203" y="85"/>
                      <a:pt x="200" y="84"/>
                    </a:cubicBezTo>
                    <a:cubicBezTo>
                      <a:pt x="198" y="83"/>
                      <a:pt x="198" y="83"/>
                      <a:pt x="196" y="82"/>
                    </a:cubicBezTo>
                    <a:cubicBezTo>
                      <a:pt x="195" y="81"/>
                      <a:pt x="194" y="81"/>
                      <a:pt x="192" y="81"/>
                    </a:cubicBezTo>
                    <a:cubicBezTo>
                      <a:pt x="190" y="80"/>
                      <a:pt x="189" y="78"/>
                      <a:pt x="187" y="77"/>
                    </a:cubicBezTo>
                    <a:cubicBezTo>
                      <a:pt x="185" y="77"/>
                      <a:pt x="183" y="76"/>
                      <a:pt x="182" y="76"/>
                    </a:cubicBezTo>
                    <a:cubicBezTo>
                      <a:pt x="180" y="74"/>
                      <a:pt x="178" y="71"/>
                      <a:pt x="178" y="68"/>
                    </a:cubicBezTo>
                    <a:cubicBezTo>
                      <a:pt x="177" y="69"/>
                      <a:pt x="177" y="68"/>
                      <a:pt x="176" y="69"/>
                    </a:cubicBezTo>
                    <a:cubicBezTo>
                      <a:pt x="175" y="69"/>
                      <a:pt x="174" y="69"/>
                      <a:pt x="173" y="70"/>
                    </a:cubicBezTo>
                    <a:cubicBezTo>
                      <a:pt x="171" y="70"/>
                      <a:pt x="172" y="70"/>
                      <a:pt x="171" y="70"/>
                    </a:cubicBezTo>
                    <a:cubicBezTo>
                      <a:pt x="170" y="70"/>
                      <a:pt x="169" y="69"/>
                      <a:pt x="168" y="69"/>
                    </a:cubicBezTo>
                    <a:cubicBezTo>
                      <a:pt x="167" y="68"/>
                      <a:pt x="164" y="66"/>
                      <a:pt x="164" y="65"/>
                    </a:cubicBezTo>
                    <a:cubicBezTo>
                      <a:pt x="163" y="63"/>
                      <a:pt x="163" y="62"/>
                      <a:pt x="161" y="61"/>
                    </a:cubicBezTo>
                    <a:cubicBezTo>
                      <a:pt x="159" y="59"/>
                      <a:pt x="159" y="62"/>
                      <a:pt x="156" y="62"/>
                    </a:cubicBezTo>
                    <a:cubicBezTo>
                      <a:pt x="155" y="63"/>
                      <a:pt x="153" y="63"/>
                      <a:pt x="152" y="63"/>
                    </a:cubicBezTo>
                    <a:cubicBezTo>
                      <a:pt x="149" y="62"/>
                      <a:pt x="148" y="61"/>
                      <a:pt x="146" y="60"/>
                    </a:cubicBezTo>
                    <a:cubicBezTo>
                      <a:pt x="144" y="59"/>
                      <a:pt x="141" y="59"/>
                      <a:pt x="139" y="58"/>
                    </a:cubicBezTo>
                    <a:cubicBezTo>
                      <a:pt x="139" y="57"/>
                      <a:pt x="139" y="55"/>
                      <a:pt x="139" y="54"/>
                    </a:cubicBezTo>
                    <a:cubicBezTo>
                      <a:pt x="139" y="53"/>
                      <a:pt x="138" y="52"/>
                      <a:pt x="138" y="51"/>
                    </a:cubicBezTo>
                    <a:cubicBezTo>
                      <a:pt x="138" y="50"/>
                      <a:pt x="138" y="49"/>
                      <a:pt x="138" y="48"/>
                    </a:cubicBezTo>
                    <a:cubicBezTo>
                      <a:pt x="138" y="44"/>
                      <a:pt x="137" y="43"/>
                      <a:pt x="135" y="41"/>
                    </a:cubicBezTo>
                    <a:cubicBezTo>
                      <a:pt x="130" y="36"/>
                      <a:pt x="126" y="31"/>
                      <a:pt x="120" y="28"/>
                    </a:cubicBezTo>
                    <a:cubicBezTo>
                      <a:pt x="118" y="27"/>
                      <a:pt x="117" y="27"/>
                      <a:pt x="118" y="25"/>
                    </a:cubicBezTo>
                    <a:cubicBezTo>
                      <a:pt x="118" y="23"/>
                      <a:pt x="119" y="22"/>
                      <a:pt x="119" y="21"/>
                    </a:cubicBezTo>
                    <a:cubicBezTo>
                      <a:pt x="120" y="21"/>
                      <a:pt x="120" y="20"/>
                      <a:pt x="120" y="19"/>
                    </a:cubicBezTo>
                    <a:cubicBezTo>
                      <a:pt x="118" y="20"/>
                      <a:pt x="116" y="20"/>
                      <a:pt x="113" y="19"/>
                    </a:cubicBezTo>
                    <a:cubicBezTo>
                      <a:pt x="112" y="20"/>
                      <a:pt x="105" y="19"/>
                      <a:pt x="104" y="17"/>
                    </a:cubicBezTo>
                    <a:cubicBezTo>
                      <a:pt x="100" y="14"/>
                      <a:pt x="105" y="12"/>
                      <a:pt x="98" y="12"/>
                    </a:cubicBezTo>
                    <a:cubicBezTo>
                      <a:pt x="94" y="12"/>
                      <a:pt x="92" y="12"/>
                      <a:pt x="90" y="14"/>
                    </a:cubicBezTo>
                    <a:cubicBezTo>
                      <a:pt x="88" y="15"/>
                      <a:pt x="88" y="15"/>
                      <a:pt x="86" y="16"/>
                    </a:cubicBezTo>
                    <a:cubicBezTo>
                      <a:pt x="85" y="16"/>
                      <a:pt x="82" y="17"/>
                      <a:pt x="80" y="17"/>
                    </a:cubicBezTo>
                    <a:cubicBezTo>
                      <a:pt x="78" y="16"/>
                      <a:pt x="78" y="14"/>
                      <a:pt x="77" y="12"/>
                    </a:cubicBezTo>
                    <a:cubicBezTo>
                      <a:pt x="76" y="11"/>
                      <a:pt x="73" y="9"/>
                      <a:pt x="71" y="9"/>
                    </a:cubicBezTo>
                    <a:cubicBezTo>
                      <a:pt x="70" y="8"/>
                      <a:pt x="68" y="9"/>
                      <a:pt x="67" y="8"/>
                    </a:cubicBezTo>
                    <a:cubicBezTo>
                      <a:pt x="65" y="6"/>
                      <a:pt x="66" y="4"/>
                      <a:pt x="63" y="2"/>
                    </a:cubicBezTo>
                    <a:cubicBezTo>
                      <a:pt x="57" y="0"/>
                      <a:pt x="50" y="4"/>
                      <a:pt x="44" y="4"/>
                    </a:cubicBezTo>
                    <a:cubicBezTo>
                      <a:pt x="44" y="5"/>
                      <a:pt x="43" y="8"/>
                      <a:pt x="44" y="9"/>
                    </a:cubicBezTo>
                    <a:cubicBezTo>
                      <a:pt x="45" y="10"/>
                      <a:pt x="48" y="9"/>
                      <a:pt x="47" y="12"/>
                    </a:cubicBezTo>
                    <a:cubicBezTo>
                      <a:pt x="46" y="14"/>
                      <a:pt x="42" y="14"/>
                      <a:pt x="41" y="15"/>
                    </a:cubicBezTo>
                    <a:cubicBezTo>
                      <a:pt x="40" y="16"/>
                      <a:pt x="38" y="17"/>
                      <a:pt x="37" y="19"/>
                    </a:cubicBezTo>
                    <a:cubicBezTo>
                      <a:pt x="36" y="20"/>
                      <a:pt x="35" y="22"/>
                      <a:pt x="34" y="23"/>
                    </a:cubicBezTo>
                    <a:cubicBezTo>
                      <a:pt x="35" y="26"/>
                      <a:pt x="36" y="28"/>
                      <a:pt x="37" y="29"/>
                    </a:cubicBezTo>
                    <a:cubicBezTo>
                      <a:pt x="40" y="35"/>
                      <a:pt x="42" y="40"/>
                      <a:pt x="47" y="44"/>
                    </a:cubicBezTo>
                    <a:cubicBezTo>
                      <a:pt x="49" y="46"/>
                      <a:pt x="52" y="48"/>
                      <a:pt x="53" y="51"/>
                    </a:cubicBezTo>
                    <a:cubicBezTo>
                      <a:pt x="54" y="54"/>
                      <a:pt x="57" y="56"/>
                      <a:pt x="58" y="59"/>
                    </a:cubicBezTo>
                    <a:cubicBezTo>
                      <a:pt x="59" y="61"/>
                      <a:pt x="59" y="63"/>
                      <a:pt x="60" y="65"/>
                    </a:cubicBezTo>
                    <a:cubicBezTo>
                      <a:pt x="61" y="67"/>
                      <a:pt x="62" y="68"/>
                      <a:pt x="63" y="69"/>
                    </a:cubicBezTo>
                    <a:cubicBezTo>
                      <a:pt x="65" y="70"/>
                      <a:pt x="66" y="71"/>
                      <a:pt x="66" y="72"/>
                    </a:cubicBezTo>
                    <a:cubicBezTo>
                      <a:pt x="66" y="73"/>
                      <a:pt x="65" y="74"/>
                      <a:pt x="65" y="76"/>
                    </a:cubicBezTo>
                    <a:cubicBezTo>
                      <a:pt x="65" y="79"/>
                      <a:pt x="69" y="81"/>
                      <a:pt x="69" y="83"/>
                    </a:cubicBezTo>
                    <a:cubicBezTo>
                      <a:pt x="69" y="83"/>
                      <a:pt x="66" y="85"/>
                      <a:pt x="65" y="85"/>
                    </a:cubicBezTo>
                    <a:cubicBezTo>
                      <a:pt x="63" y="87"/>
                      <a:pt x="61" y="88"/>
                      <a:pt x="59" y="90"/>
                    </a:cubicBezTo>
                    <a:cubicBezTo>
                      <a:pt x="59" y="91"/>
                      <a:pt x="59" y="92"/>
                      <a:pt x="58" y="93"/>
                    </a:cubicBezTo>
                    <a:cubicBezTo>
                      <a:pt x="57" y="93"/>
                      <a:pt x="56" y="93"/>
                      <a:pt x="55" y="94"/>
                    </a:cubicBezTo>
                    <a:cubicBezTo>
                      <a:pt x="55" y="94"/>
                      <a:pt x="55" y="95"/>
                      <a:pt x="55" y="96"/>
                    </a:cubicBezTo>
                    <a:cubicBezTo>
                      <a:pt x="54" y="100"/>
                      <a:pt x="55" y="107"/>
                      <a:pt x="56" y="111"/>
                    </a:cubicBezTo>
                    <a:cubicBezTo>
                      <a:pt x="57" y="115"/>
                      <a:pt x="58" y="119"/>
                      <a:pt x="58" y="123"/>
                    </a:cubicBezTo>
                    <a:cubicBezTo>
                      <a:pt x="56" y="123"/>
                      <a:pt x="54" y="123"/>
                      <a:pt x="53" y="125"/>
                    </a:cubicBezTo>
                    <a:cubicBezTo>
                      <a:pt x="51" y="127"/>
                      <a:pt x="51" y="129"/>
                      <a:pt x="49" y="131"/>
                    </a:cubicBezTo>
                    <a:cubicBezTo>
                      <a:pt x="46" y="134"/>
                      <a:pt x="42" y="133"/>
                      <a:pt x="38" y="133"/>
                    </a:cubicBezTo>
                    <a:cubicBezTo>
                      <a:pt x="34" y="134"/>
                      <a:pt x="28" y="137"/>
                      <a:pt x="29" y="141"/>
                    </a:cubicBezTo>
                    <a:cubicBezTo>
                      <a:pt x="29" y="142"/>
                      <a:pt x="31" y="145"/>
                      <a:pt x="31" y="147"/>
                    </a:cubicBezTo>
                    <a:cubicBezTo>
                      <a:pt x="31" y="148"/>
                      <a:pt x="32" y="151"/>
                      <a:pt x="31" y="153"/>
                    </a:cubicBezTo>
                    <a:cubicBezTo>
                      <a:pt x="28" y="153"/>
                      <a:pt x="28" y="153"/>
                      <a:pt x="26" y="155"/>
                    </a:cubicBezTo>
                    <a:cubicBezTo>
                      <a:pt x="24" y="157"/>
                      <a:pt x="22" y="159"/>
                      <a:pt x="20" y="161"/>
                    </a:cubicBezTo>
                    <a:cubicBezTo>
                      <a:pt x="19" y="162"/>
                      <a:pt x="14" y="164"/>
                      <a:pt x="15" y="166"/>
                    </a:cubicBezTo>
                    <a:cubicBezTo>
                      <a:pt x="16" y="167"/>
                      <a:pt x="18" y="166"/>
                      <a:pt x="19" y="166"/>
                    </a:cubicBezTo>
                    <a:cubicBezTo>
                      <a:pt x="21" y="167"/>
                      <a:pt x="22" y="169"/>
                      <a:pt x="22" y="171"/>
                    </a:cubicBezTo>
                    <a:cubicBezTo>
                      <a:pt x="22" y="173"/>
                      <a:pt x="20" y="173"/>
                      <a:pt x="19" y="175"/>
                    </a:cubicBezTo>
                    <a:cubicBezTo>
                      <a:pt x="16" y="177"/>
                      <a:pt x="16" y="182"/>
                      <a:pt x="16" y="185"/>
                    </a:cubicBezTo>
                    <a:cubicBezTo>
                      <a:pt x="16" y="187"/>
                      <a:pt x="15" y="192"/>
                      <a:pt x="16" y="195"/>
                    </a:cubicBezTo>
                    <a:cubicBezTo>
                      <a:pt x="18" y="199"/>
                      <a:pt x="23" y="199"/>
                      <a:pt x="26" y="200"/>
                    </a:cubicBezTo>
                    <a:cubicBezTo>
                      <a:pt x="27" y="202"/>
                      <a:pt x="27" y="204"/>
                      <a:pt x="27" y="205"/>
                    </a:cubicBezTo>
                    <a:cubicBezTo>
                      <a:pt x="27" y="206"/>
                      <a:pt x="27" y="207"/>
                      <a:pt x="28" y="208"/>
                    </a:cubicBezTo>
                    <a:cubicBezTo>
                      <a:pt x="29" y="209"/>
                      <a:pt x="33" y="208"/>
                      <a:pt x="35" y="210"/>
                    </a:cubicBezTo>
                    <a:cubicBezTo>
                      <a:pt x="37" y="211"/>
                      <a:pt x="39" y="213"/>
                      <a:pt x="42" y="214"/>
                    </a:cubicBezTo>
                    <a:cubicBezTo>
                      <a:pt x="43" y="214"/>
                      <a:pt x="40" y="217"/>
                      <a:pt x="40" y="217"/>
                    </a:cubicBezTo>
                    <a:cubicBezTo>
                      <a:pt x="38" y="218"/>
                      <a:pt x="37" y="219"/>
                      <a:pt x="37" y="221"/>
                    </a:cubicBezTo>
                    <a:cubicBezTo>
                      <a:pt x="36" y="221"/>
                      <a:pt x="37" y="222"/>
                      <a:pt x="37" y="223"/>
                    </a:cubicBezTo>
                    <a:cubicBezTo>
                      <a:pt x="36" y="223"/>
                      <a:pt x="35" y="223"/>
                      <a:pt x="35" y="224"/>
                    </a:cubicBezTo>
                    <a:cubicBezTo>
                      <a:pt x="33" y="225"/>
                      <a:pt x="33" y="226"/>
                      <a:pt x="33" y="228"/>
                    </a:cubicBezTo>
                    <a:cubicBezTo>
                      <a:pt x="32" y="231"/>
                      <a:pt x="30" y="233"/>
                      <a:pt x="30" y="236"/>
                    </a:cubicBezTo>
                    <a:cubicBezTo>
                      <a:pt x="27" y="237"/>
                      <a:pt x="25" y="236"/>
                      <a:pt x="22" y="236"/>
                    </a:cubicBezTo>
                    <a:cubicBezTo>
                      <a:pt x="20" y="236"/>
                      <a:pt x="19" y="236"/>
                      <a:pt x="17" y="237"/>
                    </a:cubicBezTo>
                    <a:cubicBezTo>
                      <a:pt x="15" y="239"/>
                      <a:pt x="17" y="239"/>
                      <a:pt x="15" y="241"/>
                    </a:cubicBezTo>
                    <a:cubicBezTo>
                      <a:pt x="14" y="242"/>
                      <a:pt x="13" y="241"/>
                      <a:pt x="12" y="241"/>
                    </a:cubicBezTo>
                    <a:cubicBezTo>
                      <a:pt x="11" y="242"/>
                      <a:pt x="10" y="244"/>
                      <a:pt x="10" y="245"/>
                    </a:cubicBezTo>
                    <a:cubicBezTo>
                      <a:pt x="7" y="249"/>
                      <a:pt x="5" y="252"/>
                      <a:pt x="5" y="256"/>
                    </a:cubicBezTo>
                    <a:cubicBezTo>
                      <a:pt x="5" y="261"/>
                      <a:pt x="5" y="267"/>
                      <a:pt x="5" y="273"/>
                    </a:cubicBezTo>
                    <a:cubicBezTo>
                      <a:pt x="5" y="279"/>
                      <a:pt x="3" y="285"/>
                      <a:pt x="2" y="291"/>
                    </a:cubicBezTo>
                    <a:cubicBezTo>
                      <a:pt x="1" y="296"/>
                      <a:pt x="0" y="302"/>
                      <a:pt x="0" y="307"/>
                    </a:cubicBezTo>
                    <a:cubicBezTo>
                      <a:pt x="0" y="309"/>
                      <a:pt x="1" y="316"/>
                      <a:pt x="3" y="321"/>
                    </a:cubicBezTo>
                    <a:cubicBezTo>
                      <a:pt x="4" y="320"/>
                      <a:pt x="5" y="319"/>
                      <a:pt x="6" y="319"/>
                    </a:cubicBezTo>
                    <a:cubicBezTo>
                      <a:pt x="7" y="317"/>
                      <a:pt x="8" y="316"/>
                      <a:pt x="10" y="315"/>
                    </a:cubicBezTo>
                    <a:cubicBezTo>
                      <a:pt x="13" y="314"/>
                      <a:pt x="18" y="314"/>
                      <a:pt x="21" y="315"/>
                    </a:cubicBezTo>
                    <a:cubicBezTo>
                      <a:pt x="23" y="316"/>
                      <a:pt x="24" y="316"/>
                      <a:pt x="26" y="316"/>
                    </a:cubicBezTo>
                    <a:cubicBezTo>
                      <a:pt x="27" y="315"/>
                      <a:pt x="28" y="315"/>
                      <a:pt x="29" y="315"/>
                    </a:cubicBezTo>
                    <a:cubicBezTo>
                      <a:pt x="31" y="315"/>
                      <a:pt x="32" y="317"/>
                      <a:pt x="33" y="317"/>
                    </a:cubicBezTo>
                    <a:cubicBezTo>
                      <a:pt x="35" y="318"/>
                      <a:pt x="37" y="318"/>
                      <a:pt x="39" y="319"/>
                    </a:cubicBezTo>
                    <a:cubicBezTo>
                      <a:pt x="40" y="320"/>
                      <a:pt x="40" y="320"/>
                      <a:pt x="41" y="320"/>
                    </a:cubicBezTo>
                    <a:cubicBezTo>
                      <a:pt x="41" y="320"/>
                      <a:pt x="42" y="320"/>
                      <a:pt x="43" y="320"/>
                    </a:cubicBezTo>
                    <a:cubicBezTo>
                      <a:pt x="45" y="321"/>
                      <a:pt x="41" y="325"/>
                      <a:pt x="41" y="327"/>
                    </a:cubicBezTo>
                    <a:cubicBezTo>
                      <a:pt x="41" y="329"/>
                      <a:pt x="46" y="332"/>
                      <a:pt x="48" y="332"/>
                    </a:cubicBezTo>
                    <a:cubicBezTo>
                      <a:pt x="49" y="333"/>
                      <a:pt x="51" y="333"/>
                      <a:pt x="52" y="334"/>
                    </a:cubicBezTo>
                    <a:cubicBezTo>
                      <a:pt x="54" y="335"/>
                      <a:pt x="58" y="336"/>
                      <a:pt x="60" y="338"/>
                    </a:cubicBezTo>
                    <a:cubicBezTo>
                      <a:pt x="61" y="339"/>
                      <a:pt x="62" y="339"/>
                      <a:pt x="64" y="340"/>
                    </a:cubicBezTo>
                    <a:cubicBezTo>
                      <a:pt x="65" y="340"/>
                      <a:pt x="66" y="341"/>
                      <a:pt x="68" y="340"/>
                    </a:cubicBezTo>
                    <a:cubicBezTo>
                      <a:pt x="70" y="340"/>
                      <a:pt x="73" y="338"/>
                      <a:pt x="74" y="336"/>
                    </a:cubicBezTo>
                    <a:cubicBezTo>
                      <a:pt x="76" y="334"/>
                      <a:pt x="79" y="333"/>
                      <a:pt x="81" y="331"/>
                    </a:cubicBezTo>
                    <a:cubicBezTo>
                      <a:pt x="83" y="328"/>
                      <a:pt x="85" y="327"/>
                      <a:pt x="87" y="325"/>
                    </a:cubicBezTo>
                    <a:cubicBezTo>
                      <a:pt x="92" y="321"/>
                      <a:pt x="98" y="318"/>
                      <a:pt x="104" y="319"/>
                    </a:cubicBezTo>
                    <a:cubicBezTo>
                      <a:pt x="105" y="321"/>
                      <a:pt x="105" y="322"/>
                      <a:pt x="105" y="324"/>
                    </a:cubicBezTo>
                    <a:cubicBezTo>
                      <a:pt x="105" y="325"/>
                      <a:pt x="111" y="324"/>
                      <a:pt x="112" y="324"/>
                    </a:cubicBezTo>
                    <a:cubicBezTo>
                      <a:pt x="114" y="324"/>
                      <a:pt x="116" y="324"/>
                      <a:pt x="118" y="325"/>
                    </a:cubicBezTo>
                    <a:cubicBezTo>
                      <a:pt x="121" y="326"/>
                      <a:pt x="122" y="328"/>
                      <a:pt x="126" y="328"/>
                    </a:cubicBezTo>
                    <a:cubicBezTo>
                      <a:pt x="129" y="327"/>
                      <a:pt x="132" y="325"/>
                      <a:pt x="134" y="323"/>
                    </a:cubicBezTo>
                    <a:cubicBezTo>
                      <a:pt x="135" y="322"/>
                      <a:pt x="135" y="322"/>
                      <a:pt x="136" y="321"/>
                    </a:cubicBezTo>
                    <a:cubicBezTo>
                      <a:pt x="137" y="320"/>
                      <a:pt x="137" y="318"/>
                      <a:pt x="138" y="317"/>
                    </a:cubicBezTo>
                    <a:cubicBezTo>
                      <a:pt x="139" y="316"/>
                      <a:pt x="140" y="316"/>
                      <a:pt x="141" y="316"/>
                    </a:cubicBezTo>
                    <a:cubicBezTo>
                      <a:pt x="142" y="315"/>
                      <a:pt x="142" y="314"/>
                      <a:pt x="143" y="313"/>
                    </a:cubicBezTo>
                    <a:cubicBezTo>
                      <a:pt x="144" y="312"/>
                      <a:pt x="145" y="311"/>
                      <a:pt x="145" y="309"/>
                    </a:cubicBezTo>
                    <a:cubicBezTo>
                      <a:pt x="144" y="308"/>
                      <a:pt x="142" y="308"/>
                      <a:pt x="141" y="308"/>
                    </a:cubicBezTo>
                    <a:cubicBezTo>
                      <a:pt x="140" y="307"/>
                      <a:pt x="139" y="307"/>
                      <a:pt x="138" y="306"/>
                    </a:cubicBezTo>
                    <a:cubicBezTo>
                      <a:pt x="137" y="305"/>
                      <a:pt x="136" y="303"/>
                      <a:pt x="136" y="302"/>
                    </a:cubicBezTo>
                    <a:cubicBezTo>
                      <a:pt x="136" y="301"/>
                      <a:pt x="138" y="300"/>
                      <a:pt x="138" y="299"/>
                    </a:cubicBezTo>
                    <a:cubicBezTo>
                      <a:pt x="139" y="298"/>
                      <a:pt x="139" y="297"/>
                      <a:pt x="140" y="296"/>
                    </a:cubicBezTo>
                    <a:cubicBezTo>
                      <a:pt x="141" y="293"/>
                      <a:pt x="143" y="291"/>
                      <a:pt x="144" y="288"/>
                    </a:cubicBezTo>
                    <a:cubicBezTo>
                      <a:pt x="145" y="286"/>
                      <a:pt x="146" y="284"/>
                      <a:pt x="147" y="283"/>
                    </a:cubicBezTo>
                    <a:cubicBezTo>
                      <a:pt x="148" y="281"/>
                      <a:pt x="149" y="280"/>
                      <a:pt x="151" y="280"/>
                    </a:cubicBezTo>
                    <a:cubicBezTo>
                      <a:pt x="153" y="279"/>
                      <a:pt x="154" y="280"/>
                      <a:pt x="156" y="279"/>
                    </a:cubicBezTo>
                    <a:cubicBezTo>
                      <a:pt x="158" y="279"/>
                      <a:pt x="159" y="278"/>
                      <a:pt x="161" y="277"/>
                    </a:cubicBezTo>
                    <a:cubicBezTo>
                      <a:pt x="162" y="277"/>
                      <a:pt x="164" y="277"/>
                      <a:pt x="165" y="277"/>
                    </a:cubicBezTo>
                    <a:cubicBezTo>
                      <a:pt x="168" y="276"/>
                      <a:pt x="171" y="274"/>
                      <a:pt x="173" y="271"/>
                    </a:cubicBezTo>
                    <a:cubicBezTo>
                      <a:pt x="174" y="269"/>
                      <a:pt x="174" y="268"/>
                      <a:pt x="174" y="266"/>
                    </a:cubicBezTo>
                    <a:cubicBezTo>
                      <a:pt x="175" y="264"/>
                      <a:pt x="176" y="263"/>
                      <a:pt x="176" y="261"/>
                    </a:cubicBezTo>
                    <a:cubicBezTo>
                      <a:pt x="177" y="259"/>
                      <a:pt x="177" y="257"/>
                      <a:pt x="177" y="256"/>
                    </a:cubicBezTo>
                    <a:cubicBezTo>
                      <a:pt x="179" y="252"/>
                      <a:pt x="182" y="248"/>
                      <a:pt x="185" y="247"/>
                    </a:cubicBezTo>
                    <a:cubicBezTo>
                      <a:pt x="187" y="246"/>
                      <a:pt x="190" y="246"/>
                      <a:pt x="191" y="246"/>
                    </a:cubicBezTo>
                    <a:cubicBezTo>
                      <a:pt x="192" y="246"/>
                      <a:pt x="193" y="247"/>
                      <a:pt x="194" y="248"/>
                    </a:cubicBezTo>
                    <a:cubicBezTo>
                      <a:pt x="195" y="248"/>
                      <a:pt x="197" y="248"/>
                      <a:pt x="199" y="248"/>
                    </a:cubicBezTo>
                    <a:cubicBezTo>
                      <a:pt x="200" y="247"/>
                      <a:pt x="202" y="246"/>
                      <a:pt x="203" y="245"/>
                    </a:cubicBezTo>
                    <a:cubicBezTo>
                      <a:pt x="205" y="244"/>
                      <a:pt x="207" y="245"/>
                      <a:pt x="209" y="245"/>
                    </a:cubicBezTo>
                    <a:cubicBezTo>
                      <a:pt x="209" y="244"/>
                      <a:pt x="206" y="242"/>
                      <a:pt x="205" y="241"/>
                    </a:cubicBezTo>
                    <a:cubicBezTo>
                      <a:pt x="204" y="239"/>
                      <a:pt x="202" y="237"/>
                      <a:pt x="201" y="235"/>
                    </a:cubicBezTo>
                    <a:cubicBezTo>
                      <a:pt x="198" y="231"/>
                      <a:pt x="196" y="228"/>
                      <a:pt x="194" y="224"/>
                    </a:cubicBezTo>
                    <a:cubicBezTo>
                      <a:pt x="192" y="220"/>
                      <a:pt x="189" y="216"/>
                      <a:pt x="186" y="212"/>
                    </a:cubicBezTo>
                    <a:cubicBezTo>
                      <a:pt x="185" y="211"/>
                      <a:pt x="183" y="209"/>
                      <a:pt x="182" y="207"/>
                    </a:cubicBezTo>
                    <a:cubicBezTo>
                      <a:pt x="181" y="206"/>
                      <a:pt x="180" y="203"/>
                      <a:pt x="179" y="202"/>
                    </a:cubicBezTo>
                    <a:cubicBezTo>
                      <a:pt x="176" y="198"/>
                      <a:pt x="173" y="194"/>
                      <a:pt x="170" y="190"/>
                    </a:cubicBezTo>
                    <a:cubicBezTo>
                      <a:pt x="169" y="188"/>
                      <a:pt x="168" y="186"/>
                      <a:pt x="167" y="184"/>
                    </a:cubicBezTo>
                    <a:cubicBezTo>
                      <a:pt x="166" y="182"/>
                      <a:pt x="164" y="182"/>
                      <a:pt x="162" y="180"/>
                    </a:cubicBezTo>
                    <a:cubicBezTo>
                      <a:pt x="161" y="178"/>
                      <a:pt x="162" y="176"/>
                      <a:pt x="163" y="175"/>
                    </a:cubicBezTo>
                    <a:cubicBezTo>
                      <a:pt x="164" y="174"/>
                      <a:pt x="165" y="174"/>
                      <a:pt x="165" y="172"/>
                    </a:cubicBezTo>
                    <a:cubicBezTo>
                      <a:pt x="165" y="171"/>
                      <a:pt x="164" y="170"/>
                      <a:pt x="165" y="169"/>
                    </a:cubicBezTo>
                    <a:cubicBezTo>
                      <a:pt x="165" y="168"/>
                      <a:pt x="167" y="169"/>
                      <a:pt x="167" y="168"/>
                    </a:cubicBezTo>
                    <a:cubicBezTo>
                      <a:pt x="168" y="168"/>
                      <a:pt x="169" y="167"/>
                      <a:pt x="170" y="166"/>
                    </a:cubicBezTo>
                    <a:cubicBezTo>
                      <a:pt x="175" y="164"/>
                      <a:pt x="172" y="170"/>
                      <a:pt x="176" y="171"/>
                    </a:cubicBezTo>
                    <a:cubicBezTo>
                      <a:pt x="177" y="171"/>
                      <a:pt x="178" y="169"/>
                      <a:pt x="179" y="168"/>
                    </a:cubicBezTo>
                    <a:cubicBezTo>
                      <a:pt x="180" y="168"/>
                      <a:pt x="181" y="167"/>
                      <a:pt x="183" y="167"/>
                    </a:cubicBezTo>
                    <a:cubicBezTo>
                      <a:pt x="184" y="166"/>
                      <a:pt x="186" y="165"/>
                      <a:pt x="187" y="163"/>
                    </a:cubicBezTo>
                    <a:cubicBezTo>
                      <a:pt x="191" y="159"/>
                      <a:pt x="196" y="156"/>
                      <a:pt x="202" y="153"/>
                    </a:cubicBezTo>
                    <a:cubicBezTo>
                      <a:pt x="204" y="152"/>
                      <a:pt x="206" y="150"/>
                      <a:pt x="209" y="150"/>
                    </a:cubicBezTo>
                    <a:cubicBezTo>
                      <a:pt x="209" y="149"/>
                      <a:pt x="210" y="149"/>
                      <a:pt x="211" y="149"/>
                    </a:cubicBezTo>
                    <a:cubicBezTo>
                      <a:pt x="212" y="147"/>
                      <a:pt x="212" y="146"/>
                      <a:pt x="212" y="144"/>
                    </a:cubicBezTo>
                    <a:cubicBezTo>
                      <a:pt x="213" y="139"/>
                      <a:pt x="216" y="135"/>
                      <a:pt x="218" y="131"/>
                    </a:cubicBezTo>
                    <a:close/>
                  </a:path>
                </a:pathLst>
              </a:custGeom>
              <a:pattFill prst="ltVert">
                <a:fgClr>
                  <a:schemeClr val="accent1"/>
                </a:fgClr>
                <a:bgClr>
                  <a:schemeClr val="bg1"/>
                </a:bgClr>
              </a:pattFill>
              <a:ln w="7620" cap="rnd">
                <a:solidFill>
                  <a:srgbClr val="A5A5A5"/>
                </a:solidFill>
                <a:prstDash val="solid"/>
                <a:round/>
                <a:headEnd/>
                <a:tailEnd/>
              </a:ln>
            </p:spPr>
            <p:txBody>
              <a:bodyPr vert="horz" wrap="square" lIns="84406" tIns="42203" rIns="84406" bIns="42203" numCol="1" anchor="t" anchorCtr="0" compatLnSpc="1">
                <a:prstTxWarp prst="textNoShape">
                  <a:avLst/>
                </a:prstTxWarp>
              </a:bodyPr>
              <a:lstStyle/>
              <a:p>
                <a:endParaRPr lang="ja-JP" altLang="en-US" sz="1662" b="1">
                  <a:latin typeface="BIZ UDPゴシック" panose="020B0400000000000000" pitchFamily="50" charset="-128"/>
                  <a:ea typeface="BIZ UDPゴシック" panose="020B0400000000000000" pitchFamily="50" charset="-128"/>
                </a:endParaRPr>
              </a:p>
            </p:txBody>
          </p:sp>
          <p:sp>
            <p:nvSpPr>
              <p:cNvPr id="216" name="Freeform 110">
                <a:extLst>
                  <a:ext uri="{FF2B5EF4-FFF2-40B4-BE49-F238E27FC236}">
                    <a16:creationId xmlns:a16="http://schemas.microsoft.com/office/drawing/2014/main" id="{2FB29749-564C-40DB-A394-57ABDC6AE2BC}"/>
                  </a:ext>
                </a:extLst>
              </p:cNvPr>
              <p:cNvSpPr>
                <a:spLocks/>
              </p:cNvSpPr>
              <p:nvPr/>
            </p:nvSpPr>
            <p:spPr bwMode="auto">
              <a:xfrm>
                <a:off x="5292725" y="-509587"/>
                <a:ext cx="1341437" cy="2273300"/>
              </a:xfrm>
              <a:custGeom>
                <a:avLst/>
                <a:gdLst>
                  <a:gd name="T0" fmla="*/ 317 w 358"/>
                  <a:gd name="T1" fmla="*/ 427 h 606"/>
                  <a:gd name="T2" fmla="*/ 293 w 358"/>
                  <a:gd name="T3" fmla="*/ 410 h 606"/>
                  <a:gd name="T4" fmla="*/ 283 w 358"/>
                  <a:gd name="T5" fmla="*/ 374 h 606"/>
                  <a:gd name="T6" fmla="*/ 274 w 358"/>
                  <a:gd name="T7" fmla="*/ 322 h 606"/>
                  <a:gd name="T8" fmla="*/ 243 w 358"/>
                  <a:gd name="T9" fmla="*/ 311 h 606"/>
                  <a:gd name="T10" fmla="*/ 238 w 358"/>
                  <a:gd name="T11" fmla="*/ 268 h 606"/>
                  <a:gd name="T12" fmla="*/ 232 w 358"/>
                  <a:gd name="T13" fmla="*/ 236 h 606"/>
                  <a:gd name="T14" fmla="*/ 222 w 358"/>
                  <a:gd name="T15" fmla="*/ 220 h 606"/>
                  <a:gd name="T16" fmla="*/ 230 w 358"/>
                  <a:gd name="T17" fmla="*/ 202 h 606"/>
                  <a:gd name="T18" fmla="*/ 244 w 358"/>
                  <a:gd name="T19" fmla="*/ 193 h 606"/>
                  <a:gd name="T20" fmla="*/ 234 w 358"/>
                  <a:gd name="T21" fmla="*/ 175 h 606"/>
                  <a:gd name="T22" fmla="*/ 237 w 358"/>
                  <a:gd name="T23" fmla="*/ 158 h 606"/>
                  <a:gd name="T24" fmla="*/ 238 w 358"/>
                  <a:gd name="T25" fmla="*/ 137 h 606"/>
                  <a:gd name="T26" fmla="*/ 237 w 358"/>
                  <a:gd name="T27" fmla="*/ 119 h 606"/>
                  <a:gd name="T28" fmla="*/ 244 w 358"/>
                  <a:gd name="T29" fmla="*/ 102 h 606"/>
                  <a:gd name="T30" fmla="*/ 257 w 358"/>
                  <a:gd name="T31" fmla="*/ 89 h 606"/>
                  <a:gd name="T32" fmla="*/ 260 w 358"/>
                  <a:gd name="T33" fmla="*/ 67 h 606"/>
                  <a:gd name="T34" fmla="*/ 249 w 358"/>
                  <a:gd name="T35" fmla="*/ 49 h 606"/>
                  <a:gd name="T36" fmla="*/ 196 w 358"/>
                  <a:gd name="T37" fmla="*/ 49 h 606"/>
                  <a:gd name="T38" fmla="*/ 157 w 358"/>
                  <a:gd name="T39" fmla="*/ 45 h 606"/>
                  <a:gd name="T40" fmla="*/ 131 w 358"/>
                  <a:gd name="T41" fmla="*/ 29 h 606"/>
                  <a:gd name="T42" fmla="*/ 113 w 358"/>
                  <a:gd name="T43" fmla="*/ 8 h 606"/>
                  <a:gd name="T44" fmla="*/ 97 w 358"/>
                  <a:gd name="T45" fmla="*/ 8 h 606"/>
                  <a:gd name="T46" fmla="*/ 93 w 358"/>
                  <a:gd name="T47" fmla="*/ 36 h 606"/>
                  <a:gd name="T48" fmla="*/ 79 w 358"/>
                  <a:gd name="T49" fmla="*/ 59 h 606"/>
                  <a:gd name="T50" fmla="*/ 69 w 358"/>
                  <a:gd name="T51" fmla="*/ 70 h 606"/>
                  <a:gd name="T52" fmla="*/ 69 w 358"/>
                  <a:gd name="T53" fmla="*/ 90 h 606"/>
                  <a:gd name="T54" fmla="*/ 63 w 358"/>
                  <a:gd name="T55" fmla="*/ 104 h 606"/>
                  <a:gd name="T56" fmla="*/ 51 w 358"/>
                  <a:gd name="T57" fmla="*/ 122 h 606"/>
                  <a:gd name="T58" fmla="*/ 24 w 358"/>
                  <a:gd name="T59" fmla="*/ 131 h 606"/>
                  <a:gd name="T60" fmla="*/ 15 w 358"/>
                  <a:gd name="T61" fmla="*/ 158 h 606"/>
                  <a:gd name="T62" fmla="*/ 1 w 358"/>
                  <a:gd name="T63" fmla="*/ 182 h 606"/>
                  <a:gd name="T64" fmla="*/ 11 w 358"/>
                  <a:gd name="T65" fmla="*/ 199 h 606"/>
                  <a:gd name="T66" fmla="*/ 26 w 358"/>
                  <a:gd name="T67" fmla="*/ 229 h 606"/>
                  <a:gd name="T68" fmla="*/ 57 w 358"/>
                  <a:gd name="T69" fmla="*/ 227 h 606"/>
                  <a:gd name="T70" fmla="*/ 64 w 358"/>
                  <a:gd name="T71" fmla="*/ 257 h 606"/>
                  <a:gd name="T72" fmla="*/ 77 w 358"/>
                  <a:gd name="T73" fmla="*/ 285 h 606"/>
                  <a:gd name="T74" fmla="*/ 95 w 358"/>
                  <a:gd name="T75" fmla="*/ 323 h 606"/>
                  <a:gd name="T76" fmla="*/ 91 w 358"/>
                  <a:gd name="T77" fmla="*/ 350 h 606"/>
                  <a:gd name="T78" fmla="*/ 95 w 358"/>
                  <a:gd name="T79" fmla="*/ 376 h 606"/>
                  <a:gd name="T80" fmla="*/ 90 w 358"/>
                  <a:gd name="T81" fmla="*/ 407 h 606"/>
                  <a:gd name="T82" fmla="*/ 109 w 358"/>
                  <a:gd name="T83" fmla="*/ 437 h 606"/>
                  <a:gd name="T84" fmla="*/ 127 w 358"/>
                  <a:gd name="T85" fmla="*/ 448 h 606"/>
                  <a:gd name="T86" fmla="*/ 144 w 358"/>
                  <a:gd name="T87" fmla="*/ 456 h 606"/>
                  <a:gd name="T88" fmla="*/ 163 w 358"/>
                  <a:gd name="T89" fmla="*/ 467 h 606"/>
                  <a:gd name="T90" fmla="*/ 184 w 358"/>
                  <a:gd name="T91" fmla="*/ 478 h 606"/>
                  <a:gd name="T92" fmla="*/ 189 w 358"/>
                  <a:gd name="T93" fmla="*/ 517 h 606"/>
                  <a:gd name="T94" fmla="*/ 203 w 358"/>
                  <a:gd name="T95" fmla="*/ 543 h 606"/>
                  <a:gd name="T96" fmla="*/ 217 w 358"/>
                  <a:gd name="T97" fmla="*/ 556 h 606"/>
                  <a:gd name="T98" fmla="*/ 230 w 358"/>
                  <a:gd name="T99" fmla="*/ 570 h 606"/>
                  <a:gd name="T100" fmla="*/ 227 w 358"/>
                  <a:gd name="T101" fmla="*/ 602 h 606"/>
                  <a:gd name="T102" fmla="*/ 245 w 358"/>
                  <a:gd name="T103" fmla="*/ 599 h 606"/>
                  <a:gd name="T104" fmla="*/ 261 w 358"/>
                  <a:gd name="T105" fmla="*/ 575 h 606"/>
                  <a:gd name="T106" fmla="*/ 302 w 358"/>
                  <a:gd name="T107" fmla="*/ 534 h 606"/>
                  <a:gd name="T108" fmla="*/ 319 w 358"/>
                  <a:gd name="T109" fmla="*/ 524 h 606"/>
                  <a:gd name="T110" fmla="*/ 332 w 358"/>
                  <a:gd name="T111" fmla="*/ 474 h 606"/>
                  <a:gd name="T112" fmla="*/ 349 w 358"/>
                  <a:gd name="T113" fmla="*/ 448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8" h="606">
                    <a:moveTo>
                      <a:pt x="357" y="440"/>
                    </a:moveTo>
                    <a:cubicBezTo>
                      <a:pt x="357" y="438"/>
                      <a:pt x="355" y="437"/>
                      <a:pt x="355" y="436"/>
                    </a:cubicBezTo>
                    <a:cubicBezTo>
                      <a:pt x="350" y="433"/>
                      <a:pt x="342" y="435"/>
                      <a:pt x="336" y="435"/>
                    </a:cubicBezTo>
                    <a:cubicBezTo>
                      <a:pt x="332" y="435"/>
                      <a:pt x="334" y="433"/>
                      <a:pt x="334" y="430"/>
                    </a:cubicBezTo>
                    <a:cubicBezTo>
                      <a:pt x="334" y="426"/>
                      <a:pt x="320" y="427"/>
                      <a:pt x="317" y="427"/>
                    </a:cubicBezTo>
                    <a:cubicBezTo>
                      <a:pt x="317" y="424"/>
                      <a:pt x="313" y="425"/>
                      <a:pt x="311" y="425"/>
                    </a:cubicBezTo>
                    <a:cubicBezTo>
                      <a:pt x="309" y="424"/>
                      <a:pt x="309" y="423"/>
                      <a:pt x="307" y="422"/>
                    </a:cubicBezTo>
                    <a:cubicBezTo>
                      <a:pt x="306" y="421"/>
                      <a:pt x="305" y="421"/>
                      <a:pt x="303" y="420"/>
                    </a:cubicBezTo>
                    <a:cubicBezTo>
                      <a:pt x="301" y="420"/>
                      <a:pt x="298" y="418"/>
                      <a:pt x="296" y="417"/>
                    </a:cubicBezTo>
                    <a:cubicBezTo>
                      <a:pt x="293" y="415"/>
                      <a:pt x="294" y="413"/>
                      <a:pt x="293" y="410"/>
                    </a:cubicBezTo>
                    <a:cubicBezTo>
                      <a:pt x="293" y="405"/>
                      <a:pt x="294" y="400"/>
                      <a:pt x="293" y="395"/>
                    </a:cubicBezTo>
                    <a:cubicBezTo>
                      <a:pt x="292" y="392"/>
                      <a:pt x="291" y="391"/>
                      <a:pt x="292" y="388"/>
                    </a:cubicBezTo>
                    <a:cubicBezTo>
                      <a:pt x="292" y="385"/>
                      <a:pt x="292" y="384"/>
                      <a:pt x="289" y="384"/>
                    </a:cubicBezTo>
                    <a:cubicBezTo>
                      <a:pt x="286" y="383"/>
                      <a:pt x="285" y="382"/>
                      <a:pt x="284" y="379"/>
                    </a:cubicBezTo>
                    <a:cubicBezTo>
                      <a:pt x="283" y="377"/>
                      <a:pt x="283" y="375"/>
                      <a:pt x="283" y="374"/>
                    </a:cubicBezTo>
                    <a:cubicBezTo>
                      <a:pt x="281" y="366"/>
                      <a:pt x="283" y="360"/>
                      <a:pt x="283" y="353"/>
                    </a:cubicBezTo>
                    <a:cubicBezTo>
                      <a:pt x="288" y="352"/>
                      <a:pt x="292" y="352"/>
                      <a:pt x="290" y="347"/>
                    </a:cubicBezTo>
                    <a:cubicBezTo>
                      <a:pt x="288" y="343"/>
                      <a:pt x="285" y="340"/>
                      <a:pt x="283" y="336"/>
                    </a:cubicBezTo>
                    <a:cubicBezTo>
                      <a:pt x="281" y="333"/>
                      <a:pt x="281" y="329"/>
                      <a:pt x="279" y="325"/>
                    </a:cubicBezTo>
                    <a:cubicBezTo>
                      <a:pt x="278" y="322"/>
                      <a:pt x="277" y="323"/>
                      <a:pt x="274" y="322"/>
                    </a:cubicBezTo>
                    <a:cubicBezTo>
                      <a:pt x="271" y="322"/>
                      <a:pt x="270" y="322"/>
                      <a:pt x="268" y="321"/>
                    </a:cubicBezTo>
                    <a:cubicBezTo>
                      <a:pt x="266" y="320"/>
                      <a:pt x="264" y="320"/>
                      <a:pt x="262" y="319"/>
                    </a:cubicBezTo>
                    <a:cubicBezTo>
                      <a:pt x="260" y="318"/>
                      <a:pt x="259" y="317"/>
                      <a:pt x="257" y="317"/>
                    </a:cubicBezTo>
                    <a:cubicBezTo>
                      <a:pt x="253" y="316"/>
                      <a:pt x="248" y="319"/>
                      <a:pt x="245" y="316"/>
                    </a:cubicBezTo>
                    <a:cubicBezTo>
                      <a:pt x="244" y="315"/>
                      <a:pt x="244" y="312"/>
                      <a:pt x="243" y="311"/>
                    </a:cubicBezTo>
                    <a:cubicBezTo>
                      <a:pt x="241" y="309"/>
                      <a:pt x="240" y="307"/>
                      <a:pt x="239" y="305"/>
                    </a:cubicBezTo>
                    <a:cubicBezTo>
                      <a:pt x="237" y="300"/>
                      <a:pt x="234" y="296"/>
                      <a:pt x="232" y="292"/>
                    </a:cubicBezTo>
                    <a:cubicBezTo>
                      <a:pt x="232" y="289"/>
                      <a:pt x="229" y="286"/>
                      <a:pt x="230" y="283"/>
                    </a:cubicBezTo>
                    <a:cubicBezTo>
                      <a:pt x="230" y="281"/>
                      <a:pt x="232" y="279"/>
                      <a:pt x="234" y="278"/>
                    </a:cubicBezTo>
                    <a:cubicBezTo>
                      <a:pt x="237" y="275"/>
                      <a:pt x="238" y="273"/>
                      <a:pt x="238" y="268"/>
                    </a:cubicBezTo>
                    <a:cubicBezTo>
                      <a:pt x="238" y="264"/>
                      <a:pt x="239" y="261"/>
                      <a:pt x="239" y="258"/>
                    </a:cubicBezTo>
                    <a:cubicBezTo>
                      <a:pt x="239" y="256"/>
                      <a:pt x="239" y="254"/>
                      <a:pt x="239" y="252"/>
                    </a:cubicBezTo>
                    <a:cubicBezTo>
                      <a:pt x="239" y="249"/>
                      <a:pt x="238" y="249"/>
                      <a:pt x="237" y="247"/>
                    </a:cubicBezTo>
                    <a:cubicBezTo>
                      <a:pt x="236" y="245"/>
                      <a:pt x="236" y="243"/>
                      <a:pt x="236" y="241"/>
                    </a:cubicBezTo>
                    <a:cubicBezTo>
                      <a:pt x="236" y="238"/>
                      <a:pt x="235" y="238"/>
                      <a:pt x="232" y="236"/>
                    </a:cubicBezTo>
                    <a:cubicBezTo>
                      <a:pt x="230" y="235"/>
                      <a:pt x="229" y="234"/>
                      <a:pt x="227" y="233"/>
                    </a:cubicBezTo>
                    <a:cubicBezTo>
                      <a:pt x="225" y="232"/>
                      <a:pt x="223" y="231"/>
                      <a:pt x="221" y="229"/>
                    </a:cubicBezTo>
                    <a:cubicBezTo>
                      <a:pt x="221" y="229"/>
                      <a:pt x="217" y="227"/>
                      <a:pt x="217" y="227"/>
                    </a:cubicBezTo>
                    <a:cubicBezTo>
                      <a:pt x="217" y="226"/>
                      <a:pt x="216" y="225"/>
                      <a:pt x="217" y="225"/>
                    </a:cubicBezTo>
                    <a:cubicBezTo>
                      <a:pt x="219" y="225"/>
                      <a:pt x="221" y="222"/>
                      <a:pt x="222" y="220"/>
                    </a:cubicBezTo>
                    <a:cubicBezTo>
                      <a:pt x="223" y="220"/>
                      <a:pt x="224" y="220"/>
                      <a:pt x="224" y="219"/>
                    </a:cubicBezTo>
                    <a:cubicBezTo>
                      <a:pt x="225" y="218"/>
                      <a:pt x="224" y="217"/>
                      <a:pt x="225" y="216"/>
                    </a:cubicBezTo>
                    <a:cubicBezTo>
                      <a:pt x="226" y="214"/>
                      <a:pt x="231" y="216"/>
                      <a:pt x="230" y="213"/>
                    </a:cubicBezTo>
                    <a:cubicBezTo>
                      <a:pt x="230" y="210"/>
                      <a:pt x="227" y="210"/>
                      <a:pt x="225" y="209"/>
                    </a:cubicBezTo>
                    <a:cubicBezTo>
                      <a:pt x="221" y="207"/>
                      <a:pt x="228" y="204"/>
                      <a:pt x="230" y="202"/>
                    </a:cubicBezTo>
                    <a:cubicBezTo>
                      <a:pt x="231" y="201"/>
                      <a:pt x="231" y="200"/>
                      <a:pt x="232" y="199"/>
                    </a:cubicBezTo>
                    <a:cubicBezTo>
                      <a:pt x="233" y="199"/>
                      <a:pt x="234" y="198"/>
                      <a:pt x="234" y="197"/>
                    </a:cubicBezTo>
                    <a:cubicBezTo>
                      <a:pt x="235" y="197"/>
                      <a:pt x="236" y="197"/>
                      <a:pt x="237" y="196"/>
                    </a:cubicBezTo>
                    <a:cubicBezTo>
                      <a:pt x="238" y="195"/>
                      <a:pt x="238" y="194"/>
                      <a:pt x="239" y="193"/>
                    </a:cubicBezTo>
                    <a:cubicBezTo>
                      <a:pt x="240" y="190"/>
                      <a:pt x="241" y="192"/>
                      <a:pt x="244" y="193"/>
                    </a:cubicBezTo>
                    <a:cubicBezTo>
                      <a:pt x="245" y="193"/>
                      <a:pt x="250" y="193"/>
                      <a:pt x="251" y="192"/>
                    </a:cubicBezTo>
                    <a:cubicBezTo>
                      <a:pt x="253" y="190"/>
                      <a:pt x="248" y="189"/>
                      <a:pt x="246" y="188"/>
                    </a:cubicBezTo>
                    <a:cubicBezTo>
                      <a:pt x="245" y="186"/>
                      <a:pt x="244" y="184"/>
                      <a:pt x="243" y="183"/>
                    </a:cubicBezTo>
                    <a:cubicBezTo>
                      <a:pt x="241" y="182"/>
                      <a:pt x="237" y="182"/>
                      <a:pt x="236" y="180"/>
                    </a:cubicBezTo>
                    <a:cubicBezTo>
                      <a:pt x="235" y="179"/>
                      <a:pt x="235" y="177"/>
                      <a:pt x="234" y="175"/>
                    </a:cubicBezTo>
                    <a:cubicBezTo>
                      <a:pt x="232" y="173"/>
                      <a:pt x="230" y="173"/>
                      <a:pt x="229" y="171"/>
                    </a:cubicBezTo>
                    <a:cubicBezTo>
                      <a:pt x="229" y="170"/>
                      <a:pt x="229" y="169"/>
                      <a:pt x="229" y="168"/>
                    </a:cubicBezTo>
                    <a:cubicBezTo>
                      <a:pt x="229" y="167"/>
                      <a:pt x="227" y="167"/>
                      <a:pt x="227" y="166"/>
                    </a:cubicBezTo>
                    <a:cubicBezTo>
                      <a:pt x="227" y="164"/>
                      <a:pt x="227" y="163"/>
                      <a:pt x="228" y="161"/>
                    </a:cubicBezTo>
                    <a:cubicBezTo>
                      <a:pt x="231" y="158"/>
                      <a:pt x="234" y="160"/>
                      <a:pt x="237" y="158"/>
                    </a:cubicBezTo>
                    <a:cubicBezTo>
                      <a:pt x="238" y="157"/>
                      <a:pt x="237" y="155"/>
                      <a:pt x="238" y="154"/>
                    </a:cubicBezTo>
                    <a:cubicBezTo>
                      <a:pt x="239" y="152"/>
                      <a:pt x="240" y="153"/>
                      <a:pt x="241" y="151"/>
                    </a:cubicBezTo>
                    <a:cubicBezTo>
                      <a:pt x="241" y="149"/>
                      <a:pt x="241" y="148"/>
                      <a:pt x="240" y="147"/>
                    </a:cubicBezTo>
                    <a:cubicBezTo>
                      <a:pt x="240" y="145"/>
                      <a:pt x="238" y="145"/>
                      <a:pt x="238" y="143"/>
                    </a:cubicBezTo>
                    <a:cubicBezTo>
                      <a:pt x="237" y="141"/>
                      <a:pt x="238" y="139"/>
                      <a:pt x="238" y="137"/>
                    </a:cubicBezTo>
                    <a:cubicBezTo>
                      <a:pt x="238" y="135"/>
                      <a:pt x="238" y="134"/>
                      <a:pt x="238" y="132"/>
                    </a:cubicBezTo>
                    <a:cubicBezTo>
                      <a:pt x="238" y="131"/>
                      <a:pt x="237" y="130"/>
                      <a:pt x="238" y="129"/>
                    </a:cubicBezTo>
                    <a:cubicBezTo>
                      <a:pt x="238" y="127"/>
                      <a:pt x="239" y="127"/>
                      <a:pt x="241" y="126"/>
                    </a:cubicBezTo>
                    <a:cubicBezTo>
                      <a:pt x="243" y="125"/>
                      <a:pt x="243" y="125"/>
                      <a:pt x="242" y="123"/>
                    </a:cubicBezTo>
                    <a:cubicBezTo>
                      <a:pt x="241" y="121"/>
                      <a:pt x="239" y="120"/>
                      <a:pt x="237" y="119"/>
                    </a:cubicBezTo>
                    <a:cubicBezTo>
                      <a:pt x="234" y="118"/>
                      <a:pt x="230" y="120"/>
                      <a:pt x="227" y="117"/>
                    </a:cubicBezTo>
                    <a:cubicBezTo>
                      <a:pt x="225" y="114"/>
                      <a:pt x="227" y="114"/>
                      <a:pt x="229" y="112"/>
                    </a:cubicBezTo>
                    <a:cubicBezTo>
                      <a:pt x="230" y="111"/>
                      <a:pt x="232" y="109"/>
                      <a:pt x="233" y="108"/>
                    </a:cubicBezTo>
                    <a:cubicBezTo>
                      <a:pt x="235" y="106"/>
                      <a:pt x="237" y="105"/>
                      <a:pt x="239" y="105"/>
                    </a:cubicBezTo>
                    <a:cubicBezTo>
                      <a:pt x="241" y="104"/>
                      <a:pt x="242" y="104"/>
                      <a:pt x="244" y="102"/>
                    </a:cubicBezTo>
                    <a:cubicBezTo>
                      <a:pt x="245" y="101"/>
                      <a:pt x="246" y="101"/>
                      <a:pt x="247" y="100"/>
                    </a:cubicBezTo>
                    <a:cubicBezTo>
                      <a:pt x="248" y="100"/>
                      <a:pt x="248" y="100"/>
                      <a:pt x="249" y="99"/>
                    </a:cubicBezTo>
                    <a:cubicBezTo>
                      <a:pt x="250" y="98"/>
                      <a:pt x="250" y="97"/>
                      <a:pt x="251" y="96"/>
                    </a:cubicBezTo>
                    <a:cubicBezTo>
                      <a:pt x="252" y="95"/>
                      <a:pt x="252" y="95"/>
                      <a:pt x="254" y="94"/>
                    </a:cubicBezTo>
                    <a:cubicBezTo>
                      <a:pt x="255" y="94"/>
                      <a:pt x="259" y="92"/>
                      <a:pt x="257" y="89"/>
                    </a:cubicBezTo>
                    <a:cubicBezTo>
                      <a:pt x="256" y="87"/>
                      <a:pt x="253" y="89"/>
                      <a:pt x="253" y="87"/>
                    </a:cubicBezTo>
                    <a:cubicBezTo>
                      <a:pt x="252" y="85"/>
                      <a:pt x="254" y="85"/>
                      <a:pt x="254" y="84"/>
                    </a:cubicBezTo>
                    <a:cubicBezTo>
                      <a:pt x="255" y="82"/>
                      <a:pt x="255" y="83"/>
                      <a:pt x="255" y="81"/>
                    </a:cubicBezTo>
                    <a:cubicBezTo>
                      <a:pt x="255" y="78"/>
                      <a:pt x="254" y="78"/>
                      <a:pt x="257" y="77"/>
                    </a:cubicBezTo>
                    <a:cubicBezTo>
                      <a:pt x="261" y="74"/>
                      <a:pt x="261" y="71"/>
                      <a:pt x="260" y="67"/>
                    </a:cubicBezTo>
                    <a:cubicBezTo>
                      <a:pt x="260" y="62"/>
                      <a:pt x="257" y="59"/>
                      <a:pt x="254" y="56"/>
                    </a:cubicBezTo>
                    <a:cubicBezTo>
                      <a:pt x="253" y="55"/>
                      <a:pt x="253" y="55"/>
                      <a:pt x="252" y="54"/>
                    </a:cubicBezTo>
                    <a:cubicBezTo>
                      <a:pt x="252" y="53"/>
                      <a:pt x="252" y="52"/>
                      <a:pt x="251" y="51"/>
                    </a:cubicBezTo>
                    <a:cubicBezTo>
                      <a:pt x="251" y="50"/>
                      <a:pt x="250" y="49"/>
                      <a:pt x="250" y="49"/>
                    </a:cubicBezTo>
                    <a:cubicBezTo>
                      <a:pt x="249" y="49"/>
                      <a:pt x="249" y="49"/>
                      <a:pt x="249" y="49"/>
                    </a:cubicBezTo>
                    <a:cubicBezTo>
                      <a:pt x="246" y="50"/>
                      <a:pt x="242" y="48"/>
                      <a:pt x="238" y="49"/>
                    </a:cubicBezTo>
                    <a:cubicBezTo>
                      <a:pt x="236" y="50"/>
                      <a:pt x="233" y="50"/>
                      <a:pt x="231" y="50"/>
                    </a:cubicBezTo>
                    <a:cubicBezTo>
                      <a:pt x="228" y="49"/>
                      <a:pt x="222" y="47"/>
                      <a:pt x="219" y="46"/>
                    </a:cubicBezTo>
                    <a:cubicBezTo>
                      <a:pt x="215" y="43"/>
                      <a:pt x="209" y="45"/>
                      <a:pt x="204" y="46"/>
                    </a:cubicBezTo>
                    <a:cubicBezTo>
                      <a:pt x="201" y="46"/>
                      <a:pt x="197" y="45"/>
                      <a:pt x="196" y="49"/>
                    </a:cubicBezTo>
                    <a:cubicBezTo>
                      <a:pt x="195" y="51"/>
                      <a:pt x="192" y="50"/>
                      <a:pt x="190" y="52"/>
                    </a:cubicBezTo>
                    <a:cubicBezTo>
                      <a:pt x="186" y="57"/>
                      <a:pt x="182" y="45"/>
                      <a:pt x="179" y="43"/>
                    </a:cubicBezTo>
                    <a:cubicBezTo>
                      <a:pt x="173" y="39"/>
                      <a:pt x="172" y="43"/>
                      <a:pt x="170" y="49"/>
                    </a:cubicBezTo>
                    <a:cubicBezTo>
                      <a:pt x="167" y="49"/>
                      <a:pt x="164" y="49"/>
                      <a:pt x="161" y="49"/>
                    </a:cubicBezTo>
                    <a:cubicBezTo>
                      <a:pt x="160" y="48"/>
                      <a:pt x="158" y="45"/>
                      <a:pt x="157" y="45"/>
                    </a:cubicBezTo>
                    <a:cubicBezTo>
                      <a:pt x="156" y="49"/>
                      <a:pt x="153" y="55"/>
                      <a:pt x="148" y="55"/>
                    </a:cubicBezTo>
                    <a:cubicBezTo>
                      <a:pt x="144" y="54"/>
                      <a:pt x="142" y="49"/>
                      <a:pt x="140" y="46"/>
                    </a:cubicBezTo>
                    <a:cubicBezTo>
                      <a:pt x="139" y="45"/>
                      <a:pt x="139" y="43"/>
                      <a:pt x="138" y="41"/>
                    </a:cubicBezTo>
                    <a:cubicBezTo>
                      <a:pt x="137" y="40"/>
                      <a:pt x="136" y="41"/>
                      <a:pt x="135" y="40"/>
                    </a:cubicBezTo>
                    <a:cubicBezTo>
                      <a:pt x="131" y="39"/>
                      <a:pt x="130" y="33"/>
                      <a:pt x="131" y="29"/>
                    </a:cubicBezTo>
                    <a:cubicBezTo>
                      <a:pt x="132" y="25"/>
                      <a:pt x="132" y="20"/>
                      <a:pt x="136" y="16"/>
                    </a:cubicBezTo>
                    <a:cubicBezTo>
                      <a:pt x="139" y="14"/>
                      <a:pt x="131" y="13"/>
                      <a:pt x="130" y="13"/>
                    </a:cubicBezTo>
                    <a:cubicBezTo>
                      <a:pt x="128" y="12"/>
                      <a:pt x="126" y="11"/>
                      <a:pt x="125" y="11"/>
                    </a:cubicBezTo>
                    <a:cubicBezTo>
                      <a:pt x="123" y="10"/>
                      <a:pt x="123" y="9"/>
                      <a:pt x="122" y="8"/>
                    </a:cubicBezTo>
                    <a:cubicBezTo>
                      <a:pt x="119" y="8"/>
                      <a:pt x="116" y="8"/>
                      <a:pt x="113" y="8"/>
                    </a:cubicBezTo>
                    <a:cubicBezTo>
                      <a:pt x="110" y="7"/>
                      <a:pt x="104" y="5"/>
                      <a:pt x="102" y="2"/>
                    </a:cubicBezTo>
                    <a:cubicBezTo>
                      <a:pt x="101" y="0"/>
                      <a:pt x="99" y="0"/>
                      <a:pt x="96" y="0"/>
                    </a:cubicBezTo>
                    <a:cubicBezTo>
                      <a:pt x="96" y="1"/>
                      <a:pt x="96" y="2"/>
                      <a:pt x="96" y="3"/>
                    </a:cubicBezTo>
                    <a:cubicBezTo>
                      <a:pt x="96" y="4"/>
                      <a:pt x="95" y="4"/>
                      <a:pt x="95" y="5"/>
                    </a:cubicBezTo>
                    <a:cubicBezTo>
                      <a:pt x="95" y="6"/>
                      <a:pt x="96" y="7"/>
                      <a:pt x="97" y="8"/>
                    </a:cubicBezTo>
                    <a:cubicBezTo>
                      <a:pt x="97" y="9"/>
                      <a:pt x="95" y="10"/>
                      <a:pt x="95" y="12"/>
                    </a:cubicBezTo>
                    <a:cubicBezTo>
                      <a:pt x="95" y="14"/>
                      <a:pt x="96" y="15"/>
                      <a:pt x="96" y="17"/>
                    </a:cubicBezTo>
                    <a:cubicBezTo>
                      <a:pt x="96" y="20"/>
                      <a:pt x="96" y="23"/>
                      <a:pt x="95" y="26"/>
                    </a:cubicBezTo>
                    <a:cubicBezTo>
                      <a:pt x="94" y="27"/>
                      <a:pt x="93" y="28"/>
                      <a:pt x="93" y="30"/>
                    </a:cubicBezTo>
                    <a:cubicBezTo>
                      <a:pt x="93" y="32"/>
                      <a:pt x="93" y="34"/>
                      <a:pt x="93" y="36"/>
                    </a:cubicBezTo>
                    <a:cubicBezTo>
                      <a:pt x="92" y="39"/>
                      <a:pt x="91" y="38"/>
                      <a:pt x="89" y="40"/>
                    </a:cubicBezTo>
                    <a:cubicBezTo>
                      <a:pt x="88" y="41"/>
                      <a:pt x="88" y="43"/>
                      <a:pt x="87" y="45"/>
                    </a:cubicBezTo>
                    <a:cubicBezTo>
                      <a:pt x="86" y="48"/>
                      <a:pt x="83" y="49"/>
                      <a:pt x="80" y="52"/>
                    </a:cubicBezTo>
                    <a:cubicBezTo>
                      <a:pt x="79" y="53"/>
                      <a:pt x="78" y="55"/>
                      <a:pt x="77" y="56"/>
                    </a:cubicBezTo>
                    <a:cubicBezTo>
                      <a:pt x="77" y="58"/>
                      <a:pt x="78" y="58"/>
                      <a:pt x="79" y="59"/>
                    </a:cubicBezTo>
                    <a:cubicBezTo>
                      <a:pt x="79" y="60"/>
                      <a:pt x="79" y="60"/>
                      <a:pt x="79" y="61"/>
                    </a:cubicBezTo>
                    <a:cubicBezTo>
                      <a:pt x="79" y="62"/>
                      <a:pt x="79" y="64"/>
                      <a:pt x="79" y="65"/>
                    </a:cubicBezTo>
                    <a:cubicBezTo>
                      <a:pt x="78" y="66"/>
                      <a:pt x="74" y="67"/>
                      <a:pt x="73" y="69"/>
                    </a:cubicBezTo>
                    <a:cubicBezTo>
                      <a:pt x="72" y="69"/>
                      <a:pt x="72" y="69"/>
                      <a:pt x="72" y="70"/>
                    </a:cubicBezTo>
                    <a:cubicBezTo>
                      <a:pt x="71" y="70"/>
                      <a:pt x="70" y="70"/>
                      <a:pt x="69" y="70"/>
                    </a:cubicBezTo>
                    <a:cubicBezTo>
                      <a:pt x="68" y="71"/>
                      <a:pt x="67" y="72"/>
                      <a:pt x="68" y="74"/>
                    </a:cubicBezTo>
                    <a:cubicBezTo>
                      <a:pt x="68" y="75"/>
                      <a:pt x="69" y="77"/>
                      <a:pt x="68" y="79"/>
                    </a:cubicBezTo>
                    <a:cubicBezTo>
                      <a:pt x="67" y="81"/>
                      <a:pt x="65" y="83"/>
                      <a:pt x="66" y="86"/>
                    </a:cubicBezTo>
                    <a:cubicBezTo>
                      <a:pt x="67" y="88"/>
                      <a:pt x="67" y="86"/>
                      <a:pt x="68" y="87"/>
                    </a:cubicBezTo>
                    <a:cubicBezTo>
                      <a:pt x="69" y="88"/>
                      <a:pt x="69" y="88"/>
                      <a:pt x="69" y="90"/>
                    </a:cubicBezTo>
                    <a:cubicBezTo>
                      <a:pt x="69" y="91"/>
                      <a:pt x="70" y="91"/>
                      <a:pt x="70" y="92"/>
                    </a:cubicBezTo>
                    <a:cubicBezTo>
                      <a:pt x="71" y="94"/>
                      <a:pt x="72" y="95"/>
                      <a:pt x="72" y="97"/>
                    </a:cubicBezTo>
                    <a:cubicBezTo>
                      <a:pt x="72" y="100"/>
                      <a:pt x="69" y="100"/>
                      <a:pt x="68" y="102"/>
                    </a:cubicBezTo>
                    <a:cubicBezTo>
                      <a:pt x="68" y="102"/>
                      <a:pt x="67" y="103"/>
                      <a:pt x="67" y="104"/>
                    </a:cubicBezTo>
                    <a:cubicBezTo>
                      <a:pt x="66" y="104"/>
                      <a:pt x="64" y="104"/>
                      <a:pt x="63" y="104"/>
                    </a:cubicBezTo>
                    <a:cubicBezTo>
                      <a:pt x="61" y="104"/>
                      <a:pt x="60" y="103"/>
                      <a:pt x="58" y="104"/>
                    </a:cubicBezTo>
                    <a:cubicBezTo>
                      <a:pt x="57" y="105"/>
                      <a:pt x="55" y="107"/>
                      <a:pt x="54" y="108"/>
                    </a:cubicBezTo>
                    <a:cubicBezTo>
                      <a:pt x="53" y="109"/>
                      <a:pt x="53" y="111"/>
                      <a:pt x="52" y="112"/>
                    </a:cubicBezTo>
                    <a:cubicBezTo>
                      <a:pt x="51" y="114"/>
                      <a:pt x="50" y="115"/>
                      <a:pt x="51" y="117"/>
                    </a:cubicBezTo>
                    <a:cubicBezTo>
                      <a:pt x="51" y="118"/>
                      <a:pt x="52" y="121"/>
                      <a:pt x="51" y="122"/>
                    </a:cubicBezTo>
                    <a:cubicBezTo>
                      <a:pt x="50" y="124"/>
                      <a:pt x="42" y="123"/>
                      <a:pt x="43" y="120"/>
                    </a:cubicBezTo>
                    <a:cubicBezTo>
                      <a:pt x="42" y="120"/>
                      <a:pt x="40" y="119"/>
                      <a:pt x="39" y="120"/>
                    </a:cubicBezTo>
                    <a:cubicBezTo>
                      <a:pt x="38" y="120"/>
                      <a:pt x="38" y="122"/>
                      <a:pt x="38" y="123"/>
                    </a:cubicBezTo>
                    <a:cubicBezTo>
                      <a:pt x="36" y="124"/>
                      <a:pt x="33" y="125"/>
                      <a:pt x="31" y="126"/>
                    </a:cubicBezTo>
                    <a:cubicBezTo>
                      <a:pt x="28" y="128"/>
                      <a:pt x="27" y="130"/>
                      <a:pt x="24" y="131"/>
                    </a:cubicBezTo>
                    <a:cubicBezTo>
                      <a:pt x="21" y="131"/>
                      <a:pt x="18" y="130"/>
                      <a:pt x="15" y="131"/>
                    </a:cubicBezTo>
                    <a:cubicBezTo>
                      <a:pt x="14" y="132"/>
                      <a:pt x="17" y="133"/>
                      <a:pt x="18" y="134"/>
                    </a:cubicBezTo>
                    <a:cubicBezTo>
                      <a:pt x="21" y="137"/>
                      <a:pt x="18" y="140"/>
                      <a:pt x="17" y="144"/>
                    </a:cubicBezTo>
                    <a:cubicBezTo>
                      <a:pt x="16" y="145"/>
                      <a:pt x="17" y="147"/>
                      <a:pt x="17" y="148"/>
                    </a:cubicBezTo>
                    <a:cubicBezTo>
                      <a:pt x="17" y="152"/>
                      <a:pt x="15" y="154"/>
                      <a:pt x="15" y="158"/>
                    </a:cubicBezTo>
                    <a:cubicBezTo>
                      <a:pt x="15" y="159"/>
                      <a:pt x="15" y="160"/>
                      <a:pt x="15" y="161"/>
                    </a:cubicBezTo>
                    <a:cubicBezTo>
                      <a:pt x="14" y="163"/>
                      <a:pt x="13" y="164"/>
                      <a:pt x="12" y="166"/>
                    </a:cubicBezTo>
                    <a:cubicBezTo>
                      <a:pt x="12" y="167"/>
                      <a:pt x="12" y="169"/>
                      <a:pt x="11" y="170"/>
                    </a:cubicBezTo>
                    <a:cubicBezTo>
                      <a:pt x="10" y="172"/>
                      <a:pt x="10" y="174"/>
                      <a:pt x="9" y="175"/>
                    </a:cubicBezTo>
                    <a:cubicBezTo>
                      <a:pt x="7" y="178"/>
                      <a:pt x="3" y="179"/>
                      <a:pt x="1" y="182"/>
                    </a:cubicBezTo>
                    <a:cubicBezTo>
                      <a:pt x="1" y="183"/>
                      <a:pt x="0" y="185"/>
                      <a:pt x="0" y="187"/>
                    </a:cubicBezTo>
                    <a:cubicBezTo>
                      <a:pt x="0" y="191"/>
                      <a:pt x="2" y="189"/>
                      <a:pt x="5" y="191"/>
                    </a:cubicBezTo>
                    <a:cubicBezTo>
                      <a:pt x="6" y="192"/>
                      <a:pt x="7" y="193"/>
                      <a:pt x="8" y="193"/>
                    </a:cubicBezTo>
                    <a:cubicBezTo>
                      <a:pt x="9" y="194"/>
                      <a:pt x="10" y="194"/>
                      <a:pt x="11" y="194"/>
                    </a:cubicBezTo>
                    <a:cubicBezTo>
                      <a:pt x="12" y="195"/>
                      <a:pt x="12" y="198"/>
                      <a:pt x="11" y="199"/>
                    </a:cubicBezTo>
                    <a:cubicBezTo>
                      <a:pt x="11" y="200"/>
                      <a:pt x="11" y="201"/>
                      <a:pt x="11" y="202"/>
                    </a:cubicBezTo>
                    <a:cubicBezTo>
                      <a:pt x="11" y="202"/>
                      <a:pt x="11" y="202"/>
                      <a:pt x="12" y="202"/>
                    </a:cubicBezTo>
                    <a:cubicBezTo>
                      <a:pt x="12" y="210"/>
                      <a:pt x="17" y="217"/>
                      <a:pt x="20" y="225"/>
                    </a:cubicBezTo>
                    <a:cubicBezTo>
                      <a:pt x="21" y="227"/>
                      <a:pt x="23" y="234"/>
                      <a:pt x="26" y="232"/>
                    </a:cubicBezTo>
                    <a:cubicBezTo>
                      <a:pt x="26" y="232"/>
                      <a:pt x="26" y="230"/>
                      <a:pt x="26" y="229"/>
                    </a:cubicBezTo>
                    <a:cubicBezTo>
                      <a:pt x="27" y="228"/>
                      <a:pt x="28" y="227"/>
                      <a:pt x="29" y="227"/>
                    </a:cubicBezTo>
                    <a:cubicBezTo>
                      <a:pt x="31" y="225"/>
                      <a:pt x="32" y="225"/>
                      <a:pt x="34" y="223"/>
                    </a:cubicBezTo>
                    <a:cubicBezTo>
                      <a:pt x="36" y="220"/>
                      <a:pt x="38" y="216"/>
                      <a:pt x="40" y="214"/>
                    </a:cubicBezTo>
                    <a:cubicBezTo>
                      <a:pt x="43" y="210"/>
                      <a:pt x="49" y="212"/>
                      <a:pt x="52" y="215"/>
                    </a:cubicBezTo>
                    <a:cubicBezTo>
                      <a:pt x="55" y="218"/>
                      <a:pt x="57" y="223"/>
                      <a:pt x="57" y="227"/>
                    </a:cubicBezTo>
                    <a:cubicBezTo>
                      <a:pt x="58" y="233"/>
                      <a:pt x="53" y="235"/>
                      <a:pt x="52" y="240"/>
                    </a:cubicBezTo>
                    <a:cubicBezTo>
                      <a:pt x="52" y="244"/>
                      <a:pt x="53" y="244"/>
                      <a:pt x="55" y="247"/>
                    </a:cubicBezTo>
                    <a:cubicBezTo>
                      <a:pt x="56" y="249"/>
                      <a:pt x="56" y="252"/>
                      <a:pt x="58" y="254"/>
                    </a:cubicBezTo>
                    <a:cubicBezTo>
                      <a:pt x="60" y="255"/>
                      <a:pt x="60" y="255"/>
                      <a:pt x="61" y="256"/>
                    </a:cubicBezTo>
                    <a:cubicBezTo>
                      <a:pt x="62" y="256"/>
                      <a:pt x="64" y="256"/>
                      <a:pt x="64" y="257"/>
                    </a:cubicBezTo>
                    <a:cubicBezTo>
                      <a:pt x="67" y="259"/>
                      <a:pt x="65" y="267"/>
                      <a:pt x="63" y="269"/>
                    </a:cubicBezTo>
                    <a:cubicBezTo>
                      <a:pt x="61" y="273"/>
                      <a:pt x="61" y="272"/>
                      <a:pt x="64" y="275"/>
                    </a:cubicBezTo>
                    <a:cubicBezTo>
                      <a:pt x="66" y="277"/>
                      <a:pt x="68" y="279"/>
                      <a:pt x="70" y="281"/>
                    </a:cubicBezTo>
                    <a:cubicBezTo>
                      <a:pt x="71" y="282"/>
                      <a:pt x="71" y="284"/>
                      <a:pt x="73" y="284"/>
                    </a:cubicBezTo>
                    <a:cubicBezTo>
                      <a:pt x="74" y="285"/>
                      <a:pt x="76" y="284"/>
                      <a:pt x="77" y="285"/>
                    </a:cubicBezTo>
                    <a:cubicBezTo>
                      <a:pt x="79" y="286"/>
                      <a:pt x="79" y="289"/>
                      <a:pt x="79" y="291"/>
                    </a:cubicBezTo>
                    <a:cubicBezTo>
                      <a:pt x="80" y="296"/>
                      <a:pt x="78" y="301"/>
                      <a:pt x="82" y="303"/>
                    </a:cubicBezTo>
                    <a:cubicBezTo>
                      <a:pt x="85" y="305"/>
                      <a:pt x="86" y="304"/>
                      <a:pt x="87" y="307"/>
                    </a:cubicBezTo>
                    <a:cubicBezTo>
                      <a:pt x="88" y="310"/>
                      <a:pt x="88" y="314"/>
                      <a:pt x="88" y="317"/>
                    </a:cubicBezTo>
                    <a:cubicBezTo>
                      <a:pt x="88" y="323"/>
                      <a:pt x="90" y="323"/>
                      <a:pt x="95" y="323"/>
                    </a:cubicBezTo>
                    <a:cubicBezTo>
                      <a:pt x="95" y="324"/>
                      <a:pt x="96" y="326"/>
                      <a:pt x="95" y="327"/>
                    </a:cubicBezTo>
                    <a:cubicBezTo>
                      <a:pt x="95" y="329"/>
                      <a:pt x="92" y="329"/>
                      <a:pt x="92" y="330"/>
                    </a:cubicBezTo>
                    <a:cubicBezTo>
                      <a:pt x="89" y="335"/>
                      <a:pt x="97" y="335"/>
                      <a:pt x="96" y="338"/>
                    </a:cubicBezTo>
                    <a:cubicBezTo>
                      <a:pt x="96" y="338"/>
                      <a:pt x="95" y="339"/>
                      <a:pt x="94" y="339"/>
                    </a:cubicBezTo>
                    <a:cubicBezTo>
                      <a:pt x="93" y="343"/>
                      <a:pt x="96" y="348"/>
                      <a:pt x="91" y="350"/>
                    </a:cubicBezTo>
                    <a:cubicBezTo>
                      <a:pt x="85" y="352"/>
                      <a:pt x="74" y="348"/>
                      <a:pt x="73" y="356"/>
                    </a:cubicBezTo>
                    <a:cubicBezTo>
                      <a:pt x="76" y="356"/>
                      <a:pt x="76" y="358"/>
                      <a:pt x="77" y="361"/>
                    </a:cubicBezTo>
                    <a:cubicBezTo>
                      <a:pt x="78" y="363"/>
                      <a:pt x="78" y="366"/>
                      <a:pt x="80" y="367"/>
                    </a:cubicBezTo>
                    <a:cubicBezTo>
                      <a:pt x="84" y="371"/>
                      <a:pt x="89" y="371"/>
                      <a:pt x="95" y="371"/>
                    </a:cubicBezTo>
                    <a:cubicBezTo>
                      <a:pt x="95" y="373"/>
                      <a:pt x="95" y="374"/>
                      <a:pt x="95" y="376"/>
                    </a:cubicBezTo>
                    <a:cubicBezTo>
                      <a:pt x="94" y="377"/>
                      <a:pt x="92" y="377"/>
                      <a:pt x="93" y="380"/>
                    </a:cubicBezTo>
                    <a:cubicBezTo>
                      <a:pt x="93" y="382"/>
                      <a:pt x="95" y="382"/>
                      <a:pt x="96" y="384"/>
                    </a:cubicBezTo>
                    <a:cubicBezTo>
                      <a:pt x="97" y="386"/>
                      <a:pt x="96" y="388"/>
                      <a:pt x="96" y="390"/>
                    </a:cubicBezTo>
                    <a:cubicBezTo>
                      <a:pt x="96" y="395"/>
                      <a:pt x="95" y="403"/>
                      <a:pt x="91" y="405"/>
                    </a:cubicBezTo>
                    <a:cubicBezTo>
                      <a:pt x="91" y="406"/>
                      <a:pt x="91" y="407"/>
                      <a:pt x="90" y="407"/>
                    </a:cubicBezTo>
                    <a:cubicBezTo>
                      <a:pt x="90" y="408"/>
                      <a:pt x="89" y="409"/>
                      <a:pt x="89" y="411"/>
                    </a:cubicBezTo>
                    <a:cubicBezTo>
                      <a:pt x="88" y="413"/>
                      <a:pt x="89" y="413"/>
                      <a:pt x="91" y="414"/>
                    </a:cubicBezTo>
                    <a:cubicBezTo>
                      <a:pt x="97" y="417"/>
                      <a:pt x="101" y="422"/>
                      <a:pt x="106" y="427"/>
                    </a:cubicBezTo>
                    <a:cubicBezTo>
                      <a:pt x="108" y="429"/>
                      <a:pt x="109" y="430"/>
                      <a:pt x="109" y="434"/>
                    </a:cubicBezTo>
                    <a:cubicBezTo>
                      <a:pt x="109" y="435"/>
                      <a:pt x="109" y="436"/>
                      <a:pt x="109" y="437"/>
                    </a:cubicBezTo>
                    <a:cubicBezTo>
                      <a:pt x="109" y="438"/>
                      <a:pt x="110" y="439"/>
                      <a:pt x="110" y="440"/>
                    </a:cubicBezTo>
                    <a:cubicBezTo>
                      <a:pt x="110" y="441"/>
                      <a:pt x="110" y="443"/>
                      <a:pt x="110" y="444"/>
                    </a:cubicBezTo>
                    <a:cubicBezTo>
                      <a:pt x="112" y="445"/>
                      <a:pt x="115" y="445"/>
                      <a:pt x="117" y="446"/>
                    </a:cubicBezTo>
                    <a:cubicBezTo>
                      <a:pt x="119" y="447"/>
                      <a:pt x="120" y="448"/>
                      <a:pt x="123" y="449"/>
                    </a:cubicBezTo>
                    <a:cubicBezTo>
                      <a:pt x="124" y="449"/>
                      <a:pt x="126" y="449"/>
                      <a:pt x="127" y="448"/>
                    </a:cubicBezTo>
                    <a:cubicBezTo>
                      <a:pt x="130" y="448"/>
                      <a:pt x="130" y="445"/>
                      <a:pt x="132" y="447"/>
                    </a:cubicBezTo>
                    <a:cubicBezTo>
                      <a:pt x="134" y="448"/>
                      <a:pt x="134" y="449"/>
                      <a:pt x="135" y="451"/>
                    </a:cubicBezTo>
                    <a:cubicBezTo>
                      <a:pt x="135" y="452"/>
                      <a:pt x="138" y="454"/>
                      <a:pt x="139" y="455"/>
                    </a:cubicBezTo>
                    <a:cubicBezTo>
                      <a:pt x="140" y="455"/>
                      <a:pt x="141" y="456"/>
                      <a:pt x="142" y="456"/>
                    </a:cubicBezTo>
                    <a:cubicBezTo>
                      <a:pt x="143" y="456"/>
                      <a:pt x="142" y="456"/>
                      <a:pt x="144" y="456"/>
                    </a:cubicBezTo>
                    <a:cubicBezTo>
                      <a:pt x="145" y="455"/>
                      <a:pt x="146" y="455"/>
                      <a:pt x="147" y="455"/>
                    </a:cubicBezTo>
                    <a:cubicBezTo>
                      <a:pt x="148" y="454"/>
                      <a:pt x="148" y="455"/>
                      <a:pt x="149" y="454"/>
                    </a:cubicBezTo>
                    <a:cubicBezTo>
                      <a:pt x="149" y="457"/>
                      <a:pt x="151" y="460"/>
                      <a:pt x="153" y="462"/>
                    </a:cubicBezTo>
                    <a:cubicBezTo>
                      <a:pt x="154" y="462"/>
                      <a:pt x="156" y="463"/>
                      <a:pt x="158" y="463"/>
                    </a:cubicBezTo>
                    <a:cubicBezTo>
                      <a:pt x="160" y="464"/>
                      <a:pt x="161" y="466"/>
                      <a:pt x="163" y="467"/>
                    </a:cubicBezTo>
                    <a:cubicBezTo>
                      <a:pt x="165" y="467"/>
                      <a:pt x="166" y="467"/>
                      <a:pt x="167" y="468"/>
                    </a:cubicBezTo>
                    <a:cubicBezTo>
                      <a:pt x="169" y="469"/>
                      <a:pt x="169" y="469"/>
                      <a:pt x="171" y="470"/>
                    </a:cubicBezTo>
                    <a:cubicBezTo>
                      <a:pt x="174" y="471"/>
                      <a:pt x="177" y="473"/>
                      <a:pt x="181" y="474"/>
                    </a:cubicBezTo>
                    <a:cubicBezTo>
                      <a:pt x="182" y="471"/>
                      <a:pt x="187" y="472"/>
                      <a:pt x="186" y="475"/>
                    </a:cubicBezTo>
                    <a:cubicBezTo>
                      <a:pt x="186" y="476"/>
                      <a:pt x="183" y="476"/>
                      <a:pt x="184" y="478"/>
                    </a:cubicBezTo>
                    <a:cubicBezTo>
                      <a:pt x="184" y="479"/>
                      <a:pt x="187" y="479"/>
                      <a:pt x="188" y="480"/>
                    </a:cubicBezTo>
                    <a:cubicBezTo>
                      <a:pt x="190" y="480"/>
                      <a:pt x="190" y="480"/>
                      <a:pt x="191" y="482"/>
                    </a:cubicBezTo>
                    <a:cubicBezTo>
                      <a:pt x="192" y="486"/>
                      <a:pt x="189" y="490"/>
                      <a:pt x="187" y="494"/>
                    </a:cubicBezTo>
                    <a:cubicBezTo>
                      <a:pt x="186" y="499"/>
                      <a:pt x="191" y="500"/>
                      <a:pt x="192" y="505"/>
                    </a:cubicBezTo>
                    <a:cubicBezTo>
                      <a:pt x="193" y="510"/>
                      <a:pt x="190" y="512"/>
                      <a:pt x="189" y="517"/>
                    </a:cubicBezTo>
                    <a:cubicBezTo>
                      <a:pt x="187" y="521"/>
                      <a:pt x="184" y="525"/>
                      <a:pt x="183" y="530"/>
                    </a:cubicBezTo>
                    <a:cubicBezTo>
                      <a:pt x="183" y="532"/>
                      <a:pt x="183" y="533"/>
                      <a:pt x="182" y="535"/>
                    </a:cubicBezTo>
                    <a:cubicBezTo>
                      <a:pt x="185" y="534"/>
                      <a:pt x="189" y="534"/>
                      <a:pt x="191" y="536"/>
                    </a:cubicBezTo>
                    <a:cubicBezTo>
                      <a:pt x="193" y="538"/>
                      <a:pt x="192" y="541"/>
                      <a:pt x="195" y="542"/>
                    </a:cubicBezTo>
                    <a:cubicBezTo>
                      <a:pt x="196" y="543"/>
                      <a:pt x="201" y="544"/>
                      <a:pt x="203" y="543"/>
                    </a:cubicBezTo>
                    <a:cubicBezTo>
                      <a:pt x="204" y="542"/>
                      <a:pt x="203" y="538"/>
                      <a:pt x="203" y="537"/>
                    </a:cubicBezTo>
                    <a:cubicBezTo>
                      <a:pt x="207" y="536"/>
                      <a:pt x="212" y="538"/>
                      <a:pt x="217" y="538"/>
                    </a:cubicBezTo>
                    <a:cubicBezTo>
                      <a:pt x="217" y="540"/>
                      <a:pt x="216" y="540"/>
                      <a:pt x="215" y="542"/>
                    </a:cubicBezTo>
                    <a:cubicBezTo>
                      <a:pt x="214" y="544"/>
                      <a:pt x="215" y="544"/>
                      <a:pt x="215" y="547"/>
                    </a:cubicBezTo>
                    <a:cubicBezTo>
                      <a:pt x="216" y="550"/>
                      <a:pt x="216" y="553"/>
                      <a:pt x="217" y="556"/>
                    </a:cubicBezTo>
                    <a:cubicBezTo>
                      <a:pt x="217" y="559"/>
                      <a:pt x="219" y="562"/>
                      <a:pt x="219" y="565"/>
                    </a:cubicBezTo>
                    <a:cubicBezTo>
                      <a:pt x="219" y="568"/>
                      <a:pt x="216" y="571"/>
                      <a:pt x="216" y="575"/>
                    </a:cubicBezTo>
                    <a:cubicBezTo>
                      <a:pt x="218" y="574"/>
                      <a:pt x="219" y="573"/>
                      <a:pt x="220" y="572"/>
                    </a:cubicBezTo>
                    <a:cubicBezTo>
                      <a:pt x="222" y="571"/>
                      <a:pt x="224" y="571"/>
                      <a:pt x="226" y="570"/>
                    </a:cubicBezTo>
                    <a:cubicBezTo>
                      <a:pt x="227" y="570"/>
                      <a:pt x="229" y="570"/>
                      <a:pt x="230" y="570"/>
                    </a:cubicBezTo>
                    <a:cubicBezTo>
                      <a:pt x="231" y="569"/>
                      <a:pt x="232" y="567"/>
                      <a:pt x="234" y="567"/>
                    </a:cubicBezTo>
                    <a:cubicBezTo>
                      <a:pt x="234" y="572"/>
                      <a:pt x="233" y="576"/>
                      <a:pt x="233" y="580"/>
                    </a:cubicBezTo>
                    <a:cubicBezTo>
                      <a:pt x="232" y="584"/>
                      <a:pt x="232" y="588"/>
                      <a:pt x="233" y="591"/>
                    </a:cubicBezTo>
                    <a:cubicBezTo>
                      <a:pt x="233" y="593"/>
                      <a:pt x="233" y="595"/>
                      <a:pt x="232" y="596"/>
                    </a:cubicBezTo>
                    <a:cubicBezTo>
                      <a:pt x="231" y="598"/>
                      <a:pt x="227" y="600"/>
                      <a:pt x="227" y="602"/>
                    </a:cubicBezTo>
                    <a:cubicBezTo>
                      <a:pt x="227" y="603"/>
                      <a:pt x="228" y="605"/>
                      <a:pt x="228" y="605"/>
                    </a:cubicBezTo>
                    <a:cubicBezTo>
                      <a:pt x="230" y="606"/>
                      <a:pt x="229" y="606"/>
                      <a:pt x="230" y="605"/>
                    </a:cubicBezTo>
                    <a:cubicBezTo>
                      <a:pt x="232" y="603"/>
                      <a:pt x="233" y="601"/>
                      <a:pt x="236" y="601"/>
                    </a:cubicBezTo>
                    <a:cubicBezTo>
                      <a:pt x="238" y="600"/>
                      <a:pt x="240" y="601"/>
                      <a:pt x="242" y="601"/>
                    </a:cubicBezTo>
                    <a:cubicBezTo>
                      <a:pt x="244" y="600"/>
                      <a:pt x="243" y="600"/>
                      <a:pt x="245" y="599"/>
                    </a:cubicBezTo>
                    <a:cubicBezTo>
                      <a:pt x="245" y="598"/>
                      <a:pt x="246" y="597"/>
                      <a:pt x="247" y="596"/>
                    </a:cubicBezTo>
                    <a:cubicBezTo>
                      <a:pt x="249" y="595"/>
                      <a:pt x="251" y="594"/>
                      <a:pt x="252" y="591"/>
                    </a:cubicBezTo>
                    <a:cubicBezTo>
                      <a:pt x="253" y="589"/>
                      <a:pt x="253" y="587"/>
                      <a:pt x="254" y="585"/>
                    </a:cubicBezTo>
                    <a:cubicBezTo>
                      <a:pt x="255" y="583"/>
                      <a:pt x="256" y="582"/>
                      <a:pt x="258" y="580"/>
                    </a:cubicBezTo>
                    <a:cubicBezTo>
                      <a:pt x="260" y="578"/>
                      <a:pt x="259" y="576"/>
                      <a:pt x="261" y="575"/>
                    </a:cubicBezTo>
                    <a:cubicBezTo>
                      <a:pt x="264" y="571"/>
                      <a:pt x="267" y="568"/>
                      <a:pt x="272" y="566"/>
                    </a:cubicBezTo>
                    <a:cubicBezTo>
                      <a:pt x="280" y="563"/>
                      <a:pt x="285" y="555"/>
                      <a:pt x="290" y="549"/>
                    </a:cubicBezTo>
                    <a:cubicBezTo>
                      <a:pt x="292" y="546"/>
                      <a:pt x="295" y="544"/>
                      <a:pt x="296" y="541"/>
                    </a:cubicBezTo>
                    <a:cubicBezTo>
                      <a:pt x="297" y="540"/>
                      <a:pt x="297" y="539"/>
                      <a:pt x="297" y="538"/>
                    </a:cubicBezTo>
                    <a:cubicBezTo>
                      <a:pt x="299" y="536"/>
                      <a:pt x="300" y="536"/>
                      <a:pt x="302" y="534"/>
                    </a:cubicBezTo>
                    <a:cubicBezTo>
                      <a:pt x="303" y="534"/>
                      <a:pt x="303" y="532"/>
                      <a:pt x="304" y="532"/>
                    </a:cubicBezTo>
                    <a:cubicBezTo>
                      <a:pt x="305" y="533"/>
                      <a:pt x="303" y="536"/>
                      <a:pt x="306" y="535"/>
                    </a:cubicBezTo>
                    <a:cubicBezTo>
                      <a:pt x="307" y="534"/>
                      <a:pt x="308" y="532"/>
                      <a:pt x="308" y="531"/>
                    </a:cubicBezTo>
                    <a:cubicBezTo>
                      <a:pt x="309" y="530"/>
                      <a:pt x="311" y="529"/>
                      <a:pt x="312" y="528"/>
                    </a:cubicBezTo>
                    <a:cubicBezTo>
                      <a:pt x="314" y="526"/>
                      <a:pt x="317" y="525"/>
                      <a:pt x="319" y="524"/>
                    </a:cubicBezTo>
                    <a:cubicBezTo>
                      <a:pt x="322" y="521"/>
                      <a:pt x="325" y="517"/>
                      <a:pt x="329" y="515"/>
                    </a:cubicBezTo>
                    <a:cubicBezTo>
                      <a:pt x="329" y="514"/>
                      <a:pt x="329" y="513"/>
                      <a:pt x="330" y="511"/>
                    </a:cubicBezTo>
                    <a:cubicBezTo>
                      <a:pt x="331" y="508"/>
                      <a:pt x="332" y="504"/>
                      <a:pt x="333" y="500"/>
                    </a:cubicBezTo>
                    <a:cubicBezTo>
                      <a:pt x="334" y="497"/>
                      <a:pt x="333" y="492"/>
                      <a:pt x="333" y="488"/>
                    </a:cubicBezTo>
                    <a:cubicBezTo>
                      <a:pt x="333" y="483"/>
                      <a:pt x="332" y="479"/>
                      <a:pt x="332" y="474"/>
                    </a:cubicBezTo>
                    <a:cubicBezTo>
                      <a:pt x="331" y="471"/>
                      <a:pt x="332" y="466"/>
                      <a:pt x="332" y="462"/>
                    </a:cubicBezTo>
                    <a:cubicBezTo>
                      <a:pt x="332" y="459"/>
                      <a:pt x="333" y="456"/>
                      <a:pt x="337" y="455"/>
                    </a:cubicBezTo>
                    <a:cubicBezTo>
                      <a:pt x="338" y="454"/>
                      <a:pt x="341" y="454"/>
                      <a:pt x="342" y="453"/>
                    </a:cubicBezTo>
                    <a:cubicBezTo>
                      <a:pt x="344" y="452"/>
                      <a:pt x="345" y="450"/>
                      <a:pt x="346" y="449"/>
                    </a:cubicBezTo>
                    <a:cubicBezTo>
                      <a:pt x="347" y="449"/>
                      <a:pt x="349" y="448"/>
                      <a:pt x="349" y="448"/>
                    </a:cubicBezTo>
                    <a:cubicBezTo>
                      <a:pt x="350" y="447"/>
                      <a:pt x="350" y="446"/>
                      <a:pt x="351" y="445"/>
                    </a:cubicBezTo>
                    <a:cubicBezTo>
                      <a:pt x="352" y="445"/>
                      <a:pt x="354" y="446"/>
                      <a:pt x="356" y="445"/>
                    </a:cubicBezTo>
                    <a:cubicBezTo>
                      <a:pt x="358" y="444"/>
                      <a:pt x="358" y="442"/>
                      <a:pt x="357" y="440"/>
                    </a:cubicBezTo>
                    <a:close/>
                  </a:path>
                </a:pathLst>
              </a:custGeom>
              <a:grpFill/>
              <a:ln w="7620" cap="rnd">
                <a:solidFill>
                  <a:srgbClr val="A5A5A5"/>
                </a:solidFill>
                <a:prstDash val="solid"/>
                <a:round/>
                <a:headEnd/>
                <a:tailEnd/>
              </a:ln>
            </p:spPr>
            <p:txBody>
              <a:bodyPr vert="horz" wrap="square" lIns="84406" tIns="42203" rIns="84406" bIns="42203" numCol="1" anchor="t" anchorCtr="0" compatLnSpc="1">
                <a:prstTxWarp prst="textNoShape">
                  <a:avLst/>
                </a:prstTxWarp>
              </a:bodyPr>
              <a:lstStyle/>
              <a:p>
                <a:endParaRPr lang="ja-JP" altLang="en-US" sz="1662" b="1">
                  <a:latin typeface="BIZ UDPゴシック" panose="020B0400000000000000" pitchFamily="50" charset="-128"/>
                  <a:ea typeface="BIZ UDPゴシック" panose="020B0400000000000000" pitchFamily="50" charset="-128"/>
                </a:endParaRPr>
              </a:p>
            </p:txBody>
          </p:sp>
        </p:grpSp>
        <p:grpSp>
          <p:nvGrpSpPr>
            <p:cNvPr id="230" name="グループ化 229">
              <a:extLst>
                <a:ext uri="{FF2B5EF4-FFF2-40B4-BE49-F238E27FC236}">
                  <a16:creationId xmlns:a16="http://schemas.microsoft.com/office/drawing/2014/main" id="{1FAF586D-6EF3-44D4-ACBE-A5A5186736BC}"/>
                </a:ext>
              </a:extLst>
            </p:cNvPr>
            <p:cNvGrpSpPr/>
            <p:nvPr/>
          </p:nvGrpSpPr>
          <p:grpSpPr>
            <a:xfrm>
              <a:off x="5435347" y="1468497"/>
              <a:ext cx="3292953" cy="4884995"/>
              <a:chOff x="2847160" y="764704"/>
              <a:chExt cx="3858804" cy="5739869"/>
            </a:xfrm>
          </p:grpSpPr>
          <p:sp>
            <p:nvSpPr>
              <p:cNvPr id="231" name="Rectangle 8">
                <a:extLst>
                  <a:ext uri="{FF2B5EF4-FFF2-40B4-BE49-F238E27FC236}">
                    <a16:creationId xmlns:a16="http://schemas.microsoft.com/office/drawing/2014/main" id="{48F9F83F-93BA-4F3F-BE24-26321AB405C7}"/>
                  </a:ext>
                </a:extLst>
              </p:cNvPr>
              <p:cNvSpPr>
                <a:spLocks noChangeArrowheads="1"/>
              </p:cNvSpPr>
              <p:nvPr/>
            </p:nvSpPr>
            <p:spPr bwMode="auto">
              <a:xfrm>
                <a:off x="5187655" y="3383908"/>
                <a:ext cx="235883" cy="101537"/>
              </a:xfrm>
              <a:prstGeom prst="round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44083"/>
                <a:r>
                  <a:rPr lang="ja-JP" altLang="ja-JP" sz="554" b="1">
                    <a:solidFill>
                      <a:srgbClr val="404040"/>
                    </a:solidFill>
                    <a:latin typeface="BIZ UDPゴシック" panose="020B0400000000000000" pitchFamily="50" charset="-128"/>
                    <a:ea typeface="BIZ UDPゴシック" panose="020B0400000000000000" pitchFamily="50" charset="-128"/>
                  </a:rPr>
                  <a:t>大阪市</a:t>
                </a:r>
                <a:endParaRPr lang="ja-JP" altLang="ja-JP" sz="554" b="1">
                  <a:latin typeface="BIZ UDPゴシック" panose="020B0400000000000000" pitchFamily="50" charset="-128"/>
                  <a:ea typeface="BIZ UDPゴシック" panose="020B0400000000000000" pitchFamily="50" charset="-128"/>
                </a:endParaRPr>
              </a:p>
            </p:txBody>
          </p:sp>
          <p:sp>
            <p:nvSpPr>
              <p:cNvPr id="232" name="Rectangle 9">
                <a:extLst>
                  <a:ext uri="{FF2B5EF4-FFF2-40B4-BE49-F238E27FC236}">
                    <a16:creationId xmlns:a16="http://schemas.microsoft.com/office/drawing/2014/main" id="{2402242C-5E42-4F99-B2C7-041F855B8C74}"/>
                  </a:ext>
                </a:extLst>
              </p:cNvPr>
              <p:cNvSpPr>
                <a:spLocks noChangeArrowheads="1"/>
              </p:cNvSpPr>
              <p:nvPr/>
            </p:nvSpPr>
            <p:spPr bwMode="auto">
              <a:xfrm>
                <a:off x="5200055" y="4557133"/>
                <a:ext cx="160184" cy="101537"/>
              </a:xfrm>
              <a:prstGeom prst="round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44083"/>
                <a:r>
                  <a:rPr lang="ja-JP" altLang="ja-JP" sz="554" b="1">
                    <a:solidFill>
                      <a:srgbClr val="404040"/>
                    </a:solidFill>
                    <a:latin typeface="BIZ UDPゴシック" panose="020B0400000000000000" pitchFamily="50" charset="-128"/>
                    <a:ea typeface="BIZ UDPゴシック" panose="020B0400000000000000" pitchFamily="50" charset="-128"/>
                  </a:rPr>
                  <a:t>堺市</a:t>
                </a:r>
                <a:endParaRPr lang="ja-JP" altLang="ja-JP" sz="554" b="1">
                  <a:latin typeface="BIZ UDPゴシック" panose="020B0400000000000000" pitchFamily="50" charset="-128"/>
                  <a:ea typeface="BIZ UDPゴシック" panose="020B0400000000000000" pitchFamily="50" charset="-128"/>
                </a:endParaRPr>
              </a:p>
            </p:txBody>
          </p:sp>
          <p:sp>
            <p:nvSpPr>
              <p:cNvPr id="233" name="Rectangle 10">
                <a:extLst>
                  <a:ext uri="{FF2B5EF4-FFF2-40B4-BE49-F238E27FC236}">
                    <a16:creationId xmlns:a16="http://schemas.microsoft.com/office/drawing/2014/main" id="{F4F21034-6AE7-4C78-9905-529CD023578B}"/>
                  </a:ext>
                </a:extLst>
              </p:cNvPr>
              <p:cNvSpPr>
                <a:spLocks noChangeArrowheads="1"/>
              </p:cNvSpPr>
              <p:nvPr/>
            </p:nvSpPr>
            <p:spPr bwMode="auto">
              <a:xfrm>
                <a:off x="4969223" y="2412921"/>
                <a:ext cx="227097" cy="9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44083"/>
                <a:r>
                  <a:rPr lang="ja-JP" altLang="ja-JP" sz="554" b="1">
                    <a:solidFill>
                      <a:srgbClr val="404040"/>
                    </a:solidFill>
                    <a:latin typeface="BIZ UDPゴシック" panose="020B0400000000000000" pitchFamily="50" charset="-128"/>
                    <a:ea typeface="BIZ UDPゴシック" panose="020B0400000000000000" pitchFamily="50" charset="-128"/>
                  </a:rPr>
                  <a:t>豊中市</a:t>
                </a:r>
                <a:endParaRPr lang="ja-JP" altLang="ja-JP" sz="554" b="1">
                  <a:latin typeface="BIZ UDPゴシック" panose="020B0400000000000000" pitchFamily="50" charset="-128"/>
                  <a:ea typeface="BIZ UDPゴシック" panose="020B0400000000000000" pitchFamily="50" charset="-128"/>
                </a:endParaRPr>
              </a:p>
            </p:txBody>
          </p:sp>
          <p:sp>
            <p:nvSpPr>
              <p:cNvPr id="234" name="Rectangle 11">
                <a:extLst>
                  <a:ext uri="{FF2B5EF4-FFF2-40B4-BE49-F238E27FC236}">
                    <a16:creationId xmlns:a16="http://schemas.microsoft.com/office/drawing/2014/main" id="{8A9BE851-0E23-408F-ACB0-AF821E01AC55}"/>
                  </a:ext>
                </a:extLst>
              </p:cNvPr>
              <p:cNvSpPr>
                <a:spLocks noChangeArrowheads="1"/>
              </p:cNvSpPr>
              <p:nvPr/>
            </p:nvSpPr>
            <p:spPr bwMode="auto">
              <a:xfrm>
                <a:off x="5958384" y="1665133"/>
                <a:ext cx="235883" cy="101537"/>
              </a:xfrm>
              <a:prstGeom prst="round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44083"/>
                <a:r>
                  <a:rPr lang="ja-JP" altLang="ja-JP" sz="554" b="1">
                    <a:solidFill>
                      <a:srgbClr val="404040"/>
                    </a:solidFill>
                    <a:latin typeface="BIZ UDPゴシック" panose="020B0400000000000000" pitchFamily="50" charset="-128"/>
                    <a:ea typeface="BIZ UDPゴシック" panose="020B0400000000000000" pitchFamily="50" charset="-128"/>
                  </a:rPr>
                  <a:t>高槻市</a:t>
                </a:r>
                <a:endParaRPr lang="ja-JP" altLang="ja-JP" sz="554" b="1">
                  <a:latin typeface="BIZ UDPゴシック" panose="020B0400000000000000" pitchFamily="50" charset="-128"/>
                  <a:ea typeface="BIZ UDPゴシック" panose="020B0400000000000000" pitchFamily="50" charset="-128"/>
                </a:endParaRPr>
              </a:p>
            </p:txBody>
          </p:sp>
          <p:sp>
            <p:nvSpPr>
              <p:cNvPr id="235" name="Rectangle 12">
                <a:extLst>
                  <a:ext uri="{FF2B5EF4-FFF2-40B4-BE49-F238E27FC236}">
                    <a16:creationId xmlns:a16="http://schemas.microsoft.com/office/drawing/2014/main" id="{16415304-F80F-4647-BD48-C9ACC72D7636}"/>
                  </a:ext>
                </a:extLst>
              </p:cNvPr>
              <p:cNvSpPr>
                <a:spLocks noChangeArrowheads="1"/>
              </p:cNvSpPr>
              <p:nvPr/>
            </p:nvSpPr>
            <p:spPr bwMode="auto">
              <a:xfrm>
                <a:off x="5296139" y="2351776"/>
                <a:ext cx="235883" cy="101537"/>
              </a:xfrm>
              <a:prstGeom prst="round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44083"/>
                <a:r>
                  <a:rPr lang="ja-JP" altLang="ja-JP" sz="554" b="1">
                    <a:solidFill>
                      <a:srgbClr val="404040"/>
                    </a:solidFill>
                    <a:latin typeface="BIZ UDPゴシック" panose="020B0400000000000000" pitchFamily="50" charset="-128"/>
                    <a:ea typeface="BIZ UDPゴシック" panose="020B0400000000000000" pitchFamily="50" charset="-128"/>
                  </a:rPr>
                  <a:t>吹田市</a:t>
                </a:r>
                <a:endParaRPr lang="ja-JP" altLang="ja-JP" sz="554" b="1">
                  <a:latin typeface="BIZ UDPゴシック" panose="020B0400000000000000" pitchFamily="50" charset="-128"/>
                  <a:ea typeface="BIZ UDPゴシック" panose="020B0400000000000000" pitchFamily="50" charset="-128"/>
                </a:endParaRPr>
              </a:p>
            </p:txBody>
          </p:sp>
          <p:sp>
            <p:nvSpPr>
              <p:cNvPr id="236" name="Rectangle 13">
                <a:extLst>
                  <a:ext uri="{FF2B5EF4-FFF2-40B4-BE49-F238E27FC236}">
                    <a16:creationId xmlns:a16="http://schemas.microsoft.com/office/drawing/2014/main" id="{5E3C6F94-6978-4148-A668-14E74EFCA7A6}"/>
                  </a:ext>
                </a:extLst>
              </p:cNvPr>
              <p:cNvSpPr>
                <a:spLocks noChangeArrowheads="1"/>
              </p:cNvSpPr>
              <p:nvPr/>
            </p:nvSpPr>
            <p:spPr bwMode="auto">
              <a:xfrm>
                <a:off x="6421947" y="2027449"/>
                <a:ext cx="235883" cy="101537"/>
              </a:xfrm>
              <a:prstGeom prst="round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44083"/>
                <a:r>
                  <a:rPr lang="ja-JP" altLang="ja-JP" sz="554" b="1">
                    <a:solidFill>
                      <a:srgbClr val="404040"/>
                    </a:solidFill>
                    <a:latin typeface="BIZ UDPゴシック" panose="020B0400000000000000" pitchFamily="50" charset="-128"/>
                    <a:ea typeface="BIZ UDPゴシック" panose="020B0400000000000000" pitchFamily="50" charset="-128"/>
                  </a:rPr>
                  <a:t>枚方市</a:t>
                </a:r>
                <a:endParaRPr lang="ja-JP" altLang="ja-JP" sz="554" b="1">
                  <a:latin typeface="BIZ UDPゴシック" panose="020B0400000000000000" pitchFamily="50" charset="-128"/>
                  <a:ea typeface="BIZ UDPゴシック" panose="020B0400000000000000" pitchFamily="50" charset="-128"/>
                </a:endParaRPr>
              </a:p>
            </p:txBody>
          </p:sp>
          <p:sp>
            <p:nvSpPr>
              <p:cNvPr id="237" name="Rectangle 14">
                <a:extLst>
                  <a:ext uri="{FF2B5EF4-FFF2-40B4-BE49-F238E27FC236}">
                    <a16:creationId xmlns:a16="http://schemas.microsoft.com/office/drawing/2014/main" id="{A32E62AB-6B67-4873-9982-AF747B6E1224}"/>
                  </a:ext>
                </a:extLst>
              </p:cNvPr>
              <p:cNvSpPr>
                <a:spLocks noChangeArrowheads="1"/>
              </p:cNvSpPr>
              <p:nvPr/>
            </p:nvSpPr>
            <p:spPr bwMode="auto">
              <a:xfrm>
                <a:off x="6018632" y="2512315"/>
                <a:ext cx="311582" cy="101537"/>
              </a:xfrm>
              <a:prstGeom prst="roundRect">
                <a:avLst/>
              </a:prstGeom>
              <a:noFill/>
              <a:ln w="12700">
                <a:noFill/>
                <a:miter lim="800000"/>
                <a:headEnd/>
                <a:tailEnd/>
              </a:ln>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44083"/>
                <a:r>
                  <a:rPr lang="ja-JP" altLang="ja-JP" sz="554" b="1">
                    <a:solidFill>
                      <a:srgbClr val="404040"/>
                    </a:solidFill>
                    <a:latin typeface="BIZ UDPゴシック" panose="020B0400000000000000" pitchFamily="50" charset="-128"/>
                    <a:ea typeface="BIZ UDPゴシック" panose="020B0400000000000000" pitchFamily="50" charset="-128"/>
                  </a:rPr>
                  <a:t>寝屋川市</a:t>
                </a:r>
                <a:endParaRPr lang="ja-JP" altLang="ja-JP" sz="554" b="1">
                  <a:latin typeface="BIZ UDPゴシック" panose="020B0400000000000000" pitchFamily="50" charset="-128"/>
                  <a:ea typeface="BIZ UDPゴシック" panose="020B0400000000000000" pitchFamily="50" charset="-128"/>
                </a:endParaRPr>
              </a:p>
            </p:txBody>
          </p:sp>
          <p:sp>
            <p:nvSpPr>
              <p:cNvPr id="238" name="Rectangle 15">
                <a:extLst>
                  <a:ext uri="{FF2B5EF4-FFF2-40B4-BE49-F238E27FC236}">
                    <a16:creationId xmlns:a16="http://schemas.microsoft.com/office/drawing/2014/main" id="{E336078F-9D7A-4525-81C2-CDFACF3B23EC}"/>
                  </a:ext>
                </a:extLst>
              </p:cNvPr>
              <p:cNvSpPr>
                <a:spLocks noChangeArrowheads="1"/>
              </p:cNvSpPr>
              <p:nvPr/>
            </p:nvSpPr>
            <p:spPr bwMode="auto">
              <a:xfrm>
                <a:off x="5960423" y="3315885"/>
                <a:ext cx="311582" cy="101537"/>
              </a:xfrm>
              <a:prstGeom prst="round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44083"/>
                <a:r>
                  <a:rPr lang="ja-JP" altLang="ja-JP" sz="554" b="1" dirty="0">
                    <a:solidFill>
                      <a:srgbClr val="404040"/>
                    </a:solidFill>
                    <a:latin typeface="BIZ UDPゴシック" panose="020B0400000000000000" pitchFamily="50" charset="-128"/>
                    <a:ea typeface="BIZ UDPゴシック" panose="020B0400000000000000" pitchFamily="50" charset="-128"/>
                  </a:rPr>
                  <a:t>東大阪市</a:t>
                </a:r>
                <a:endParaRPr lang="ja-JP" altLang="ja-JP" sz="554" b="1" dirty="0">
                  <a:latin typeface="BIZ UDPゴシック" panose="020B0400000000000000" pitchFamily="50" charset="-128"/>
                  <a:ea typeface="BIZ UDPゴシック" panose="020B0400000000000000" pitchFamily="50" charset="-128"/>
                </a:endParaRPr>
              </a:p>
            </p:txBody>
          </p:sp>
          <p:sp>
            <p:nvSpPr>
              <p:cNvPr id="239" name="Rectangle 16">
                <a:extLst>
                  <a:ext uri="{FF2B5EF4-FFF2-40B4-BE49-F238E27FC236}">
                    <a16:creationId xmlns:a16="http://schemas.microsoft.com/office/drawing/2014/main" id="{C9E2783A-8595-4700-BA3A-E3681D746EAE}"/>
                  </a:ext>
                </a:extLst>
              </p:cNvPr>
              <p:cNvSpPr>
                <a:spLocks noChangeArrowheads="1"/>
              </p:cNvSpPr>
              <p:nvPr/>
            </p:nvSpPr>
            <p:spPr bwMode="auto">
              <a:xfrm>
                <a:off x="6012129" y="3721474"/>
                <a:ext cx="235883" cy="101537"/>
              </a:xfrm>
              <a:prstGeom prst="round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44083"/>
                <a:r>
                  <a:rPr lang="ja-JP" altLang="ja-JP" sz="554" b="1">
                    <a:solidFill>
                      <a:srgbClr val="404040"/>
                    </a:solidFill>
                    <a:latin typeface="BIZ UDPゴシック" panose="020B0400000000000000" pitchFamily="50" charset="-128"/>
                    <a:ea typeface="BIZ UDPゴシック" panose="020B0400000000000000" pitchFamily="50" charset="-128"/>
                  </a:rPr>
                  <a:t>八尾市</a:t>
                </a:r>
                <a:endParaRPr lang="ja-JP" altLang="ja-JP" sz="554" b="1">
                  <a:latin typeface="BIZ UDPゴシック" panose="020B0400000000000000" pitchFamily="50" charset="-128"/>
                  <a:ea typeface="BIZ UDPゴシック" panose="020B0400000000000000" pitchFamily="50" charset="-128"/>
                </a:endParaRPr>
              </a:p>
            </p:txBody>
          </p:sp>
          <p:sp>
            <p:nvSpPr>
              <p:cNvPr id="240" name="Rectangle 17">
                <a:extLst>
                  <a:ext uri="{FF2B5EF4-FFF2-40B4-BE49-F238E27FC236}">
                    <a16:creationId xmlns:a16="http://schemas.microsoft.com/office/drawing/2014/main" id="{97ECE965-73B0-4BA9-A922-D993B31273AB}"/>
                  </a:ext>
                </a:extLst>
              </p:cNvPr>
              <p:cNvSpPr>
                <a:spLocks noChangeArrowheads="1"/>
              </p:cNvSpPr>
              <p:nvPr/>
            </p:nvSpPr>
            <p:spPr bwMode="auto">
              <a:xfrm>
                <a:off x="5523096" y="1825762"/>
                <a:ext cx="235883" cy="101537"/>
              </a:xfrm>
              <a:prstGeom prst="round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44083"/>
                <a:r>
                  <a:rPr lang="ja-JP" altLang="ja-JP" sz="554" b="1" dirty="0">
                    <a:solidFill>
                      <a:srgbClr val="404040"/>
                    </a:solidFill>
                    <a:latin typeface="BIZ UDPゴシック" panose="020B0400000000000000" pitchFamily="50" charset="-128"/>
                    <a:ea typeface="BIZ UDPゴシック" panose="020B0400000000000000" pitchFamily="50" charset="-128"/>
                  </a:rPr>
                  <a:t>茨木市</a:t>
                </a:r>
                <a:endParaRPr lang="ja-JP" altLang="ja-JP" sz="554" b="1" dirty="0">
                  <a:latin typeface="BIZ UDPゴシック" panose="020B0400000000000000" pitchFamily="50" charset="-128"/>
                  <a:ea typeface="BIZ UDPゴシック" panose="020B0400000000000000" pitchFamily="50" charset="-128"/>
                </a:endParaRPr>
              </a:p>
            </p:txBody>
          </p:sp>
          <p:sp>
            <p:nvSpPr>
              <p:cNvPr id="241" name="Rectangle 18">
                <a:extLst>
                  <a:ext uri="{FF2B5EF4-FFF2-40B4-BE49-F238E27FC236}">
                    <a16:creationId xmlns:a16="http://schemas.microsoft.com/office/drawing/2014/main" id="{614FB82D-A347-4356-BEA8-571531714E9E}"/>
                  </a:ext>
                </a:extLst>
              </p:cNvPr>
              <p:cNvSpPr>
                <a:spLocks noChangeArrowheads="1"/>
              </p:cNvSpPr>
              <p:nvPr/>
            </p:nvSpPr>
            <p:spPr bwMode="auto">
              <a:xfrm>
                <a:off x="4571402" y="5335981"/>
                <a:ext cx="311582" cy="101537"/>
              </a:xfrm>
              <a:prstGeom prst="round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44083"/>
                <a:r>
                  <a:rPr lang="ja-JP" altLang="ja-JP" sz="554" b="1">
                    <a:solidFill>
                      <a:srgbClr val="404040"/>
                    </a:solidFill>
                    <a:latin typeface="BIZ UDPゴシック" panose="020B0400000000000000" pitchFamily="50" charset="-128"/>
                    <a:ea typeface="BIZ UDPゴシック" panose="020B0400000000000000" pitchFamily="50" charset="-128"/>
                  </a:rPr>
                  <a:t>岸和田市</a:t>
                </a:r>
                <a:endParaRPr lang="ja-JP" altLang="ja-JP" sz="554" b="1">
                  <a:latin typeface="BIZ UDPゴシック" panose="020B0400000000000000" pitchFamily="50" charset="-128"/>
                  <a:ea typeface="BIZ UDPゴシック" panose="020B0400000000000000" pitchFamily="50" charset="-128"/>
                </a:endParaRPr>
              </a:p>
            </p:txBody>
          </p:sp>
          <p:sp>
            <p:nvSpPr>
              <p:cNvPr id="242" name="Rectangle 19">
                <a:extLst>
                  <a:ext uri="{FF2B5EF4-FFF2-40B4-BE49-F238E27FC236}">
                    <a16:creationId xmlns:a16="http://schemas.microsoft.com/office/drawing/2014/main" id="{DBB8ABB4-FB79-49F7-ABEE-6DD720F7B788}"/>
                  </a:ext>
                </a:extLst>
              </p:cNvPr>
              <p:cNvSpPr>
                <a:spLocks noChangeArrowheads="1"/>
              </p:cNvSpPr>
              <p:nvPr/>
            </p:nvSpPr>
            <p:spPr bwMode="auto">
              <a:xfrm>
                <a:off x="4725291" y="1883942"/>
                <a:ext cx="227097" cy="9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44083"/>
                <a:r>
                  <a:rPr lang="ja-JP" altLang="ja-JP" sz="554" b="1">
                    <a:solidFill>
                      <a:srgbClr val="404040"/>
                    </a:solidFill>
                    <a:latin typeface="BIZ UDPゴシック" panose="020B0400000000000000" pitchFamily="50" charset="-128"/>
                    <a:ea typeface="BIZ UDPゴシック" panose="020B0400000000000000" pitchFamily="50" charset="-128"/>
                  </a:rPr>
                  <a:t>池田市</a:t>
                </a:r>
                <a:endParaRPr lang="ja-JP" altLang="ja-JP" sz="554" b="1">
                  <a:latin typeface="BIZ UDPゴシック" panose="020B0400000000000000" pitchFamily="50" charset="-128"/>
                  <a:ea typeface="BIZ UDPゴシック" panose="020B0400000000000000" pitchFamily="50" charset="-128"/>
                </a:endParaRPr>
              </a:p>
            </p:txBody>
          </p:sp>
          <p:sp>
            <p:nvSpPr>
              <p:cNvPr id="243" name="Rectangle 20">
                <a:extLst>
                  <a:ext uri="{FF2B5EF4-FFF2-40B4-BE49-F238E27FC236}">
                    <a16:creationId xmlns:a16="http://schemas.microsoft.com/office/drawing/2014/main" id="{89A844C8-6606-44AB-96FE-D7360F931587}"/>
                  </a:ext>
                </a:extLst>
              </p:cNvPr>
              <p:cNvSpPr>
                <a:spLocks noChangeArrowheads="1"/>
              </p:cNvSpPr>
              <p:nvPr/>
            </p:nvSpPr>
            <p:spPr bwMode="auto">
              <a:xfrm>
                <a:off x="5072240" y="1779595"/>
                <a:ext cx="235883" cy="101537"/>
              </a:xfrm>
              <a:prstGeom prst="round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44083"/>
                <a:r>
                  <a:rPr lang="ja-JP" altLang="ja-JP" sz="554" b="1">
                    <a:solidFill>
                      <a:srgbClr val="404040"/>
                    </a:solidFill>
                    <a:latin typeface="BIZ UDPゴシック" panose="020B0400000000000000" pitchFamily="50" charset="-128"/>
                    <a:ea typeface="BIZ UDPゴシック" panose="020B0400000000000000" pitchFamily="50" charset="-128"/>
                  </a:rPr>
                  <a:t>箕面市</a:t>
                </a:r>
                <a:endParaRPr lang="ja-JP" altLang="ja-JP" sz="554" b="1">
                  <a:latin typeface="BIZ UDPゴシック" panose="020B0400000000000000" pitchFamily="50" charset="-128"/>
                  <a:ea typeface="BIZ UDPゴシック" panose="020B0400000000000000" pitchFamily="50" charset="-128"/>
                </a:endParaRPr>
              </a:p>
            </p:txBody>
          </p:sp>
          <p:sp>
            <p:nvSpPr>
              <p:cNvPr id="244" name="Rectangle 21">
                <a:extLst>
                  <a:ext uri="{FF2B5EF4-FFF2-40B4-BE49-F238E27FC236}">
                    <a16:creationId xmlns:a16="http://schemas.microsoft.com/office/drawing/2014/main" id="{939D323D-D9B7-4057-B467-C486C07B407C}"/>
                  </a:ext>
                </a:extLst>
              </p:cNvPr>
              <p:cNvSpPr>
                <a:spLocks noChangeArrowheads="1"/>
              </p:cNvSpPr>
              <p:nvPr/>
            </p:nvSpPr>
            <p:spPr bwMode="auto">
              <a:xfrm>
                <a:off x="4636552" y="764704"/>
                <a:ext cx="227097" cy="9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44083"/>
                <a:r>
                  <a:rPr lang="ja-JP" altLang="ja-JP" sz="554" b="1">
                    <a:solidFill>
                      <a:srgbClr val="404040"/>
                    </a:solidFill>
                    <a:latin typeface="BIZ UDPゴシック" panose="020B0400000000000000" pitchFamily="50" charset="-128"/>
                    <a:ea typeface="BIZ UDPゴシック" panose="020B0400000000000000" pitchFamily="50" charset="-128"/>
                  </a:rPr>
                  <a:t>能勢町</a:t>
                </a:r>
                <a:endParaRPr lang="ja-JP" altLang="ja-JP" sz="554" b="1">
                  <a:latin typeface="BIZ UDPゴシック" panose="020B0400000000000000" pitchFamily="50" charset="-128"/>
                  <a:ea typeface="BIZ UDPゴシック" panose="020B0400000000000000" pitchFamily="50" charset="-128"/>
                </a:endParaRPr>
              </a:p>
            </p:txBody>
          </p:sp>
          <p:sp>
            <p:nvSpPr>
              <p:cNvPr id="245" name="Rectangle 22">
                <a:extLst>
                  <a:ext uri="{FF2B5EF4-FFF2-40B4-BE49-F238E27FC236}">
                    <a16:creationId xmlns:a16="http://schemas.microsoft.com/office/drawing/2014/main" id="{DE236A02-8004-4768-A80E-D4C0A2B01D64}"/>
                  </a:ext>
                </a:extLst>
              </p:cNvPr>
              <p:cNvSpPr>
                <a:spLocks noChangeArrowheads="1"/>
              </p:cNvSpPr>
              <p:nvPr/>
            </p:nvSpPr>
            <p:spPr bwMode="auto">
              <a:xfrm>
                <a:off x="5128975" y="1218431"/>
                <a:ext cx="227097" cy="9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44083"/>
                <a:r>
                  <a:rPr lang="ja-JP" altLang="ja-JP" sz="554" b="1">
                    <a:solidFill>
                      <a:srgbClr val="404040"/>
                    </a:solidFill>
                    <a:latin typeface="BIZ UDPゴシック" panose="020B0400000000000000" pitchFamily="50" charset="-128"/>
                    <a:ea typeface="BIZ UDPゴシック" panose="020B0400000000000000" pitchFamily="50" charset="-128"/>
                  </a:rPr>
                  <a:t>豊能町</a:t>
                </a:r>
                <a:endParaRPr lang="ja-JP" altLang="ja-JP" sz="554" b="1">
                  <a:latin typeface="BIZ UDPゴシック" panose="020B0400000000000000" pitchFamily="50" charset="-128"/>
                  <a:ea typeface="BIZ UDPゴシック" panose="020B0400000000000000" pitchFamily="50" charset="-128"/>
                </a:endParaRPr>
              </a:p>
            </p:txBody>
          </p:sp>
          <p:sp>
            <p:nvSpPr>
              <p:cNvPr id="246" name="Rectangle 23">
                <a:extLst>
                  <a:ext uri="{FF2B5EF4-FFF2-40B4-BE49-F238E27FC236}">
                    <a16:creationId xmlns:a16="http://schemas.microsoft.com/office/drawing/2014/main" id="{C29B95DA-DF8D-433D-98CD-E45D659E7F3B}"/>
                  </a:ext>
                </a:extLst>
              </p:cNvPr>
              <p:cNvSpPr>
                <a:spLocks noChangeArrowheads="1"/>
              </p:cNvSpPr>
              <p:nvPr/>
            </p:nvSpPr>
            <p:spPr bwMode="auto">
              <a:xfrm>
                <a:off x="5651862" y="2444109"/>
                <a:ext cx="235883" cy="101537"/>
              </a:xfrm>
              <a:prstGeom prst="round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44083"/>
                <a:r>
                  <a:rPr lang="ja-JP" altLang="ja-JP" sz="554" b="1">
                    <a:solidFill>
                      <a:srgbClr val="404040"/>
                    </a:solidFill>
                    <a:latin typeface="BIZ UDPゴシック" panose="020B0400000000000000" pitchFamily="50" charset="-128"/>
                    <a:ea typeface="BIZ UDPゴシック" panose="020B0400000000000000" pitchFamily="50" charset="-128"/>
                  </a:rPr>
                  <a:t>摂津市</a:t>
                </a:r>
                <a:endParaRPr lang="ja-JP" altLang="ja-JP" sz="554" b="1">
                  <a:latin typeface="BIZ UDPゴシック" panose="020B0400000000000000" pitchFamily="50" charset="-128"/>
                  <a:ea typeface="BIZ UDPゴシック" panose="020B0400000000000000" pitchFamily="50" charset="-128"/>
                </a:endParaRPr>
              </a:p>
            </p:txBody>
          </p:sp>
          <p:sp>
            <p:nvSpPr>
              <p:cNvPr id="247" name="Rectangle 24">
                <a:extLst>
                  <a:ext uri="{FF2B5EF4-FFF2-40B4-BE49-F238E27FC236}">
                    <a16:creationId xmlns:a16="http://schemas.microsoft.com/office/drawing/2014/main" id="{4488FF9C-6986-4236-86F8-22CF1BEA379B}"/>
                  </a:ext>
                </a:extLst>
              </p:cNvPr>
              <p:cNvSpPr>
                <a:spLocks noChangeArrowheads="1"/>
              </p:cNvSpPr>
              <p:nvPr/>
            </p:nvSpPr>
            <p:spPr bwMode="auto">
              <a:xfrm>
                <a:off x="6258714" y="1418492"/>
                <a:ext cx="227097" cy="9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44083"/>
                <a:r>
                  <a:rPr lang="ja-JP" altLang="ja-JP" sz="554" b="1">
                    <a:solidFill>
                      <a:srgbClr val="404040"/>
                    </a:solidFill>
                    <a:latin typeface="BIZ UDPゴシック" panose="020B0400000000000000" pitchFamily="50" charset="-128"/>
                    <a:ea typeface="BIZ UDPゴシック" panose="020B0400000000000000" pitchFamily="50" charset="-128"/>
                  </a:rPr>
                  <a:t>島本町</a:t>
                </a:r>
                <a:endParaRPr lang="ja-JP" altLang="ja-JP" sz="554" b="1">
                  <a:latin typeface="BIZ UDPゴシック" panose="020B0400000000000000" pitchFamily="50" charset="-128"/>
                  <a:ea typeface="BIZ UDPゴシック" panose="020B0400000000000000" pitchFamily="50" charset="-128"/>
                </a:endParaRPr>
              </a:p>
            </p:txBody>
          </p:sp>
          <p:sp>
            <p:nvSpPr>
              <p:cNvPr id="248" name="Rectangle 25">
                <a:extLst>
                  <a:ext uri="{FF2B5EF4-FFF2-40B4-BE49-F238E27FC236}">
                    <a16:creationId xmlns:a16="http://schemas.microsoft.com/office/drawing/2014/main" id="{995BAD90-3229-43AC-9D5D-EB60E982FA01}"/>
                  </a:ext>
                </a:extLst>
              </p:cNvPr>
              <p:cNvSpPr>
                <a:spLocks noChangeArrowheads="1"/>
              </p:cNvSpPr>
              <p:nvPr/>
            </p:nvSpPr>
            <p:spPr bwMode="auto">
              <a:xfrm>
                <a:off x="4496632" y="4703144"/>
                <a:ext cx="311582" cy="101537"/>
              </a:xfrm>
              <a:prstGeom prst="round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44083"/>
                <a:r>
                  <a:rPr lang="ja-JP" altLang="ja-JP" sz="554" b="1">
                    <a:solidFill>
                      <a:srgbClr val="404040"/>
                    </a:solidFill>
                    <a:latin typeface="BIZ UDPゴシック" panose="020B0400000000000000" pitchFamily="50" charset="-128"/>
                    <a:ea typeface="BIZ UDPゴシック" panose="020B0400000000000000" pitchFamily="50" charset="-128"/>
                  </a:rPr>
                  <a:t>泉大津市</a:t>
                </a:r>
                <a:endParaRPr lang="ja-JP" altLang="ja-JP" sz="554" b="1">
                  <a:latin typeface="BIZ UDPゴシック" panose="020B0400000000000000" pitchFamily="50" charset="-128"/>
                  <a:ea typeface="BIZ UDPゴシック" panose="020B0400000000000000" pitchFamily="50" charset="-128"/>
                </a:endParaRPr>
              </a:p>
            </p:txBody>
          </p:sp>
          <p:sp>
            <p:nvSpPr>
              <p:cNvPr id="249" name="Rectangle 26">
                <a:extLst>
                  <a:ext uri="{FF2B5EF4-FFF2-40B4-BE49-F238E27FC236}">
                    <a16:creationId xmlns:a16="http://schemas.microsoft.com/office/drawing/2014/main" id="{5BE7C82E-7C88-4084-B0CE-DE1895DAD634}"/>
                  </a:ext>
                </a:extLst>
              </p:cNvPr>
              <p:cNvSpPr>
                <a:spLocks noChangeArrowheads="1"/>
              </p:cNvSpPr>
              <p:nvPr/>
            </p:nvSpPr>
            <p:spPr bwMode="auto">
              <a:xfrm>
                <a:off x="5031681" y="5335982"/>
                <a:ext cx="235883" cy="101537"/>
              </a:xfrm>
              <a:prstGeom prst="round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44083"/>
                <a:r>
                  <a:rPr lang="ja-JP" altLang="ja-JP" sz="554" b="1">
                    <a:solidFill>
                      <a:srgbClr val="404040"/>
                    </a:solidFill>
                    <a:latin typeface="BIZ UDPゴシック" panose="020B0400000000000000" pitchFamily="50" charset="-128"/>
                    <a:ea typeface="BIZ UDPゴシック" panose="020B0400000000000000" pitchFamily="50" charset="-128"/>
                  </a:rPr>
                  <a:t>和泉市</a:t>
                </a:r>
                <a:endParaRPr lang="ja-JP" altLang="ja-JP" sz="554" b="1">
                  <a:latin typeface="BIZ UDPゴシック" panose="020B0400000000000000" pitchFamily="50" charset="-128"/>
                  <a:ea typeface="BIZ UDPゴシック" panose="020B0400000000000000" pitchFamily="50" charset="-128"/>
                </a:endParaRPr>
              </a:p>
            </p:txBody>
          </p:sp>
          <p:sp>
            <p:nvSpPr>
              <p:cNvPr id="250" name="Rectangle 27">
                <a:extLst>
                  <a:ext uri="{FF2B5EF4-FFF2-40B4-BE49-F238E27FC236}">
                    <a16:creationId xmlns:a16="http://schemas.microsoft.com/office/drawing/2014/main" id="{065A534E-0DC5-4CBF-A249-8167849F345F}"/>
                  </a:ext>
                </a:extLst>
              </p:cNvPr>
              <p:cNvSpPr>
                <a:spLocks noChangeArrowheads="1"/>
              </p:cNvSpPr>
              <p:nvPr/>
            </p:nvSpPr>
            <p:spPr bwMode="auto">
              <a:xfrm>
                <a:off x="4722535" y="4539685"/>
                <a:ext cx="235883" cy="101537"/>
              </a:xfrm>
              <a:prstGeom prst="round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44083"/>
                <a:r>
                  <a:rPr lang="ja-JP" altLang="ja-JP" sz="554" b="1">
                    <a:solidFill>
                      <a:srgbClr val="404040"/>
                    </a:solidFill>
                    <a:latin typeface="BIZ UDPゴシック" panose="020B0400000000000000" pitchFamily="50" charset="-128"/>
                    <a:ea typeface="BIZ UDPゴシック" panose="020B0400000000000000" pitchFamily="50" charset="-128"/>
                  </a:rPr>
                  <a:t>高石市</a:t>
                </a:r>
                <a:endParaRPr lang="ja-JP" altLang="ja-JP" sz="554" b="1">
                  <a:latin typeface="BIZ UDPゴシック" panose="020B0400000000000000" pitchFamily="50" charset="-128"/>
                  <a:ea typeface="BIZ UDPゴシック" panose="020B0400000000000000" pitchFamily="50" charset="-128"/>
                </a:endParaRPr>
              </a:p>
            </p:txBody>
          </p:sp>
          <p:sp>
            <p:nvSpPr>
              <p:cNvPr id="251" name="Rectangle 28">
                <a:extLst>
                  <a:ext uri="{FF2B5EF4-FFF2-40B4-BE49-F238E27FC236}">
                    <a16:creationId xmlns:a16="http://schemas.microsoft.com/office/drawing/2014/main" id="{479E9610-807C-40F3-85FB-75EF615E48B3}"/>
                  </a:ext>
                </a:extLst>
              </p:cNvPr>
              <p:cNvSpPr>
                <a:spLocks noChangeArrowheads="1"/>
              </p:cNvSpPr>
              <p:nvPr/>
            </p:nvSpPr>
            <p:spPr bwMode="auto">
              <a:xfrm>
                <a:off x="4451635" y="4820687"/>
                <a:ext cx="235883" cy="101537"/>
              </a:xfrm>
              <a:prstGeom prst="round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44083"/>
                <a:r>
                  <a:rPr lang="ja-JP" altLang="ja-JP" sz="554" b="1">
                    <a:solidFill>
                      <a:srgbClr val="404040"/>
                    </a:solidFill>
                    <a:latin typeface="BIZ UDPゴシック" panose="020B0400000000000000" pitchFamily="50" charset="-128"/>
                    <a:ea typeface="BIZ UDPゴシック" panose="020B0400000000000000" pitchFamily="50" charset="-128"/>
                  </a:rPr>
                  <a:t>忠岡町</a:t>
                </a:r>
                <a:endParaRPr lang="ja-JP" altLang="ja-JP" sz="554" b="1">
                  <a:latin typeface="BIZ UDPゴシック" panose="020B0400000000000000" pitchFamily="50" charset="-128"/>
                  <a:ea typeface="BIZ UDPゴシック" panose="020B0400000000000000" pitchFamily="50" charset="-128"/>
                </a:endParaRPr>
              </a:p>
            </p:txBody>
          </p:sp>
          <p:sp>
            <p:nvSpPr>
              <p:cNvPr id="252" name="Rectangle 29">
                <a:extLst>
                  <a:ext uri="{FF2B5EF4-FFF2-40B4-BE49-F238E27FC236}">
                    <a16:creationId xmlns:a16="http://schemas.microsoft.com/office/drawing/2014/main" id="{CCDB9801-E4D7-46F2-9049-3CC11D9ED42D}"/>
                  </a:ext>
                </a:extLst>
              </p:cNvPr>
              <p:cNvSpPr>
                <a:spLocks noChangeArrowheads="1"/>
              </p:cNvSpPr>
              <p:nvPr/>
            </p:nvSpPr>
            <p:spPr bwMode="auto">
              <a:xfrm>
                <a:off x="4429015" y="5548583"/>
                <a:ext cx="235883" cy="101537"/>
              </a:xfrm>
              <a:prstGeom prst="round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44083"/>
                <a:r>
                  <a:rPr lang="ja-JP" altLang="ja-JP" sz="554" b="1">
                    <a:solidFill>
                      <a:srgbClr val="404040"/>
                    </a:solidFill>
                    <a:latin typeface="BIZ UDPゴシック" panose="020B0400000000000000" pitchFamily="50" charset="-128"/>
                    <a:ea typeface="BIZ UDPゴシック" panose="020B0400000000000000" pitchFamily="50" charset="-128"/>
                  </a:rPr>
                  <a:t>貝塚市</a:t>
                </a:r>
                <a:endParaRPr lang="ja-JP" altLang="ja-JP" sz="554" b="1">
                  <a:latin typeface="BIZ UDPゴシック" panose="020B0400000000000000" pitchFamily="50" charset="-128"/>
                  <a:ea typeface="BIZ UDPゴシック" panose="020B0400000000000000" pitchFamily="50" charset="-128"/>
                </a:endParaRPr>
              </a:p>
            </p:txBody>
          </p:sp>
          <p:sp>
            <p:nvSpPr>
              <p:cNvPr id="253" name="Rectangle 30">
                <a:extLst>
                  <a:ext uri="{FF2B5EF4-FFF2-40B4-BE49-F238E27FC236}">
                    <a16:creationId xmlns:a16="http://schemas.microsoft.com/office/drawing/2014/main" id="{BF2D2C8B-9B53-4CA2-8E63-02AA9440A925}"/>
                  </a:ext>
                </a:extLst>
              </p:cNvPr>
              <p:cNvSpPr>
                <a:spLocks noChangeArrowheads="1"/>
              </p:cNvSpPr>
              <p:nvPr/>
            </p:nvSpPr>
            <p:spPr bwMode="auto">
              <a:xfrm>
                <a:off x="3995936" y="5820723"/>
                <a:ext cx="302797" cy="9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44083"/>
                <a:r>
                  <a:rPr lang="ja-JP" altLang="ja-JP" sz="554" b="1">
                    <a:solidFill>
                      <a:srgbClr val="404040"/>
                    </a:solidFill>
                    <a:latin typeface="BIZ UDPゴシック" panose="020B0400000000000000" pitchFamily="50" charset="-128"/>
                    <a:ea typeface="BIZ UDPゴシック" panose="020B0400000000000000" pitchFamily="50" charset="-128"/>
                  </a:rPr>
                  <a:t>泉佐野市</a:t>
                </a:r>
                <a:endParaRPr lang="ja-JP" altLang="ja-JP" sz="554" b="1">
                  <a:latin typeface="BIZ UDPゴシック" panose="020B0400000000000000" pitchFamily="50" charset="-128"/>
                  <a:ea typeface="BIZ UDPゴシック" panose="020B0400000000000000" pitchFamily="50" charset="-128"/>
                </a:endParaRPr>
              </a:p>
            </p:txBody>
          </p:sp>
          <p:sp>
            <p:nvSpPr>
              <p:cNvPr id="254" name="Rectangle 31">
                <a:extLst>
                  <a:ext uri="{FF2B5EF4-FFF2-40B4-BE49-F238E27FC236}">
                    <a16:creationId xmlns:a16="http://schemas.microsoft.com/office/drawing/2014/main" id="{EB64D94E-E56E-4EE4-BBEF-C3A4106F8769}"/>
                  </a:ext>
                </a:extLst>
              </p:cNvPr>
              <p:cNvSpPr>
                <a:spLocks noChangeArrowheads="1"/>
              </p:cNvSpPr>
              <p:nvPr/>
            </p:nvSpPr>
            <p:spPr bwMode="auto">
              <a:xfrm>
                <a:off x="3765105" y="6013280"/>
                <a:ext cx="227097" cy="9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44083"/>
                <a:r>
                  <a:rPr lang="ja-JP" altLang="ja-JP" sz="554" b="1">
                    <a:solidFill>
                      <a:srgbClr val="404040"/>
                    </a:solidFill>
                    <a:latin typeface="BIZ UDPゴシック" panose="020B0400000000000000" pitchFamily="50" charset="-128"/>
                    <a:ea typeface="BIZ UDPゴシック" panose="020B0400000000000000" pitchFamily="50" charset="-128"/>
                  </a:rPr>
                  <a:t>泉南市</a:t>
                </a:r>
                <a:endParaRPr lang="ja-JP" altLang="ja-JP" sz="554" b="1">
                  <a:latin typeface="BIZ UDPゴシック" panose="020B0400000000000000" pitchFamily="50" charset="-128"/>
                  <a:ea typeface="BIZ UDPゴシック" panose="020B0400000000000000" pitchFamily="50" charset="-128"/>
                </a:endParaRPr>
              </a:p>
            </p:txBody>
          </p:sp>
          <p:sp>
            <p:nvSpPr>
              <p:cNvPr id="255" name="Rectangle 32">
                <a:extLst>
                  <a:ext uri="{FF2B5EF4-FFF2-40B4-BE49-F238E27FC236}">
                    <a16:creationId xmlns:a16="http://schemas.microsoft.com/office/drawing/2014/main" id="{BE8DCA00-9F6B-4E2E-B067-8F42B6AC31ED}"/>
                  </a:ext>
                </a:extLst>
              </p:cNvPr>
              <p:cNvSpPr>
                <a:spLocks noChangeArrowheads="1"/>
              </p:cNvSpPr>
              <p:nvPr/>
            </p:nvSpPr>
            <p:spPr bwMode="auto">
              <a:xfrm>
                <a:off x="3347864" y="6171366"/>
                <a:ext cx="227097" cy="9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44083"/>
                <a:r>
                  <a:rPr lang="ja-JP" altLang="ja-JP" sz="554" b="1">
                    <a:solidFill>
                      <a:srgbClr val="404040"/>
                    </a:solidFill>
                    <a:latin typeface="BIZ UDPゴシック" panose="020B0400000000000000" pitchFamily="50" charset="-128"/>
                    <a:ea typeface="BIZ UDPゴシック" panose="020B0400000000000000" pitchFamily="50" charset="-128"/>
                  </a:rPr>
                  <a:t>阪南市</a:t>
                </a:r>
                <a:endParaRPr lang="ja-JP" altLang="ja-JP" sz="554" b="1">
                  <a:latin typeface="BIZ UDPゴシック" panose="020B0400000000000000" pitchFamily="50" charset="-128"/>
                  <a:ea typeface="BIZ UDPゴシック" panose="020B0400000000000000" pitchFamily="50" charset="-128"/>
                </a:endParaRPr>
              </a:p>
            </p:txBody>
          </p:sp>
          <p:sp>
            <p:nvSpPr>
              <p:cNvPr id="256" name="Rectangle 33">
                <a:extLst>
                  <a:ext uri="{FF2B5EF4-FFF2-40B4-BE49-F238E27FC236}">
                    <a16:creationId xmlns:a16="http://schemas.microsoft.com/office/drawing/2014/main" id="{3E57531E-E87C-4B6B-9F4C-0CEB4B34A255}"/>
                  </a:ext>
                </a:extLst>
              </p:cNvPr>
              <p:cNvSpPr>
                <a:spLocks noChangeArrowheads="1"/>
              </p:cNvSpPr>
              <p:nvPr/>
            </p:nvSpPr>
            <p:spPr bwMode="auto">
              <a:xfrm>
                <a:off x="4255516" y="5689990"/>
                <a:ext cx="227097" cy="9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44083"/>
                <a:r>
                  <a:rPr lang="ja-JP" altLang="ja-JP" sz="554" b="1">
                    <a:solidFill>
                      <a:srgbClr val="404040"/>
                    </a:solidFill>
                    <a:latin typeface="BIZ UDPゴシック" panose="020B0400000000000000" pitchFamily="50" charset="-128"/>
                    <a:ea typeface="BIZ UDPゴシック" panose="020B0400000000000000" pitchFamily="50" charset="-128"/>
                  </a:rPr>
                  <a:t>熊取町</a:t>
                </a:r>
                <a:endParaRPr lang="ja-JP" altLang="ja-JP" sz="554" b="1">
                  <a:latin typeface="BIZ UDPゴシック" panose="020B0400000000000000" pitchFamily="50" charset="-128"/>
                  <a:ea typeface="BIZ UDPゴシック" panose="020B0400000000000000" pitchFamily="50" charset="-128"/>
                </a:endParaRPr>
              </a:p>
            </p:txBody>
          </p:sp>
          <p:sp>
            <p:nvSpPr>
              <p:cNvPr id="257" name="Rectangle 34">
                <a:extLst>
                  <a:ext uri="{FF2B5EF4-FFF2-40B4-BE49-F238E27FC236}">
                    <a16:creationId xmlns:a16="http://schemas.microsoft.com/office/drawing/2014/main" id="{57797C87-6A75-4D15-BA4F-D5F91A9E8973}"/>
                  </a:ext>
                </a:extLst>
              </p:cNvPr>
              <p:cNvSpPr>
                <a:spLocks noChangeArrowheads="1"/>
              </p:cNvSpPr>
              <p:nvPr/>
            </p:nvSpPr>
            <p:spPr bwMode="auto">
              <a:xfrm>
                <a:off x="3700460" y="5650837"/>
                <a:ext cx="227097" cy="9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44083"/>
                <a:r>
                  <a:rPr lang="ja-JP" altLang="ja-JP" sz="554" b="1">
                    <a:solidFill>
                      <a:srgbClr val="404040"/>
                    </a:solidFill>
                    <a:latin typeface="BIZ UDPゴシック" panose="020B0400000000000000" pitchFamily="50" charset="-128"/>
                    <a:ea typeface="BIZ UDPゴシック" panose="020B0400000000000000" pitchFamily="50" charset="-128"/>
                  </a:rPr>
                  <a:t>田尻町</a:t>
                </a:r>
                <a:endParaRPr lang="ja-JP" altLang="ja-JP" sz="554" b="1">
                  <a:latin typeface="BIZ UDPゴシック" panose="020B0400000000000000" pitchFamily="50" charset="-128"/>
                  <a:ea typeface="BIZ UDPゴシック" panose="020B0400000000000000" pitchFamily="50" charset="-128"/>
                </a:endParaRPr>
              </a:p>
            </p:txBody>
          </p:sp>
          <p:sp>
            <p:nvSpPr>
              <p:cNvPr id="258" name="Rectangle 35">
                <a:extLst>
                  <a:ext uri="{FF2B5EF4-FFF2-40B4-BE49-F238E27FC236}">
                    <a16:creationId xmlns:a16="http://schemas.microsoft.com/office/drawing/2014/main" id="{4A56C37A-C32B-4801-9EF2-A4D409579B99}"/>
                  </a:ext>
                </a:extLst>
              </p:cNvPr>
              <p:cNvSpPr>
                <a:spLocks noChangeArrowheads="1"/>
              </p:cNvSpPr>
              <p:nvPr/>
            </p:nvSpPr>
            <p:spPr bwMode="auto">
              <a:xfrm>
                <a:off x="2847160" y="6403036"/>
                <a:ext cx="160184" cy="101537"/>
              </a:xfrm>
              <a:prstGeom prst="round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44083"/>
                <a:r>
                  <a:rPr lang="ja-JP" altLang="ja-JP" sz="554" b="1">
                    <a:solidFill>
                      <a:srgbClr val="404040"/>
                    </a:solidFill>
                    <a:latin typeface="BIZ UDPゴシック" panose="020B0400000000000000" pitchFamily="50" charset="-128"/>
                    <a:ea typeface="BIZ UDPゴシック" panose="020B0400000000000000" pitchFamily="50" charset="-128"/>
                  </a:rPr>
                  <a:t>岬町</a:t>
                </a:r>
                <a:endParaRPr lang="ja-JP" altLang="ja-JP" sz="554" b="1">
                  <a:latin typeface="BIZ UDPゴシック" panose="020B0400000000000000" pitchFamily="50" charset="-128"/>
                  <a:ea typeface="BIZ UDPゴシック" panose="020B0400000000000000" pitchFamily="50" charset="-128"/>
                </a:endParaRPr>
              </a:p>
            </p:txBody>
          </p:sp>
          <p:sp>
            <p:nvSpPr>
              <p:cNvPr id="259" name="Rectangle 36">
                <a:extLst>
                  <a:ext uri="{FF2B5EF4-FFF2-40B4-BE49-F238E27FC236}">
                    <a16:creationId xmlns:a16="http://schemas.microsoft.com/office/drawing/2014/main" id="{1FB1E16D-78CF-4CAE-BAE0-75B8692935AD}"/>
                  </a:ext>
                </a:extLst>
              </p:cNvPr>
              <p:cNvSpPr>
                <a:spLocks noChangeArrowheads="1"/>
              </p:cNvSpPr>
              <p:nvPr/>
            </p:nvSpPr>
            <p:spPr bwMode="auto">
              <a:xfrm>
                <a:off x="5651862" y="2666282"/>
                <a:ext cx="235883" cy="101537"/>
              </a:xfrm>
              <a:prstGeom prst="round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44083"/>
                <a:r>
                  <a:rPr lang="ja-JP" altLang="ja-JP" sz="554" b="1">
                    <a:solidFill>
                      <a:srgbClr val="404040"/>
                    </a:solidFill>
                    <a:latin typeface="BIZ UDPゴシック" panose="020B0400000000000000" pitchFamily="50" charset="-128"/>
                    <a:ea typeface="BIZ UDPゴシック" panose="020B0400000000000000" pitchFamily="50" charset="-128"/>
                  </a:rPr>
                  <a:t>守口市</a:t>
                </a:r>
                <a:endParaRPr lang="ja-JP" altLang="ja-JP" sz="554" b="1">
                  <a:latin typeface="BIZ UDPゴシック" panose="020B0400000000000000" pitchFamily="50" charset="-128"/>
                  <a:ea typeface="BIZ UDPゴシック" panose="020B0400000000000000" pitchFamily="50" charset="-128"/>
                </a:endParaRPr>
              </a:p>
            </p:txBody>
          </p:sp>
          <p:sp>
            <p:nvSpPr>
              <p:cNvPr id="260" name="Rectangle 37">
                <a:extLst>
                  <a:ext uri="{FF2B5EF4-FFF2-40B4-BE49-F238E27FC236}">
                    <a16:creationId xmlns:a16="http://schemas.microsoft.com/office/drawing/2014/main" id="{419EC4F1-E4C5-48DD-A04F-34933893C9EA}"/>
                  </a:ext>
                </a:extLst>
              </p:cNvPr>
              <p:cNvSpPr>
                <a:spLocks noChangeArrowheads="1"/>
              </p:cNvSpPr>
              <p:nvPr/>
            </p:nvSpPr>
            <p:spPr bwMode="auto">
              <a:xfrm>
                <a:off x="6128754" y="2956774"/>
                <a:ext cx="227097" cy="9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44083"/>
                <a:r>
                  <a:rPr lang="ja-JP" altLang="ja-JP" sz="554" b="1">
                    <a:solidFill>
                      <a:srgbClr val="404040"/>
                    </a:solidFill>
                    <a:latin typeface="BIZ UDPゴシック" panose="020B0400000000000000" pitchFamily="50" charset="-128"/>
                    <a:ea typeface="BIZ UDPゴシック" panose="020B0400000000000000" pitchFamily="50" charset="-128"/>
                  </a:rPr>
                  <a:t>大東市</a:t>
                </a:r>
                <a:endParaRPr lang="ja-JP" altLang="ja-JP" sz="554" b="1">
                  <a:latin typeface="BIZ UDPゴシック" panose="020B0400000000000000" pitchFamily="50" charset="-128"/>
                  <a:ea typeface="BIZ UDPゴシック" panose="020B0400000000000000" pitchFamily="50" charset="-128"/>
                </a:endParaRPr>
              </a:p>
            </p:txBody>
          </p:sp>
          <p:sp>
            <p:nvSpPr>
              <p:cNvPr id="261" name="Rectangle 38">
                <a:extLst>
                  <a:ext uri="{FF2B5EF4-FFF2-40B4-BE49-F238E27FC236}">
                    <a16:creationId xmlns:a16="http://schemas.microsoft.com/office/drawing/2014/main" id="{D09E2712-15CC-4662-BF2D-90AD1AD37022}"/>
                  </a:ext>
                </a:extLst>
              </p:cNvPr>
              <p:cNvSpPr>
                <a:spLocks noChangeArrowheads="1"/>
              </p:cNvSpPr>
              <p:nvPr/>
            </p:nvSpPr>
            <p:spPr bwMode="auto">
              <a:xfrm>
                <a:off x="5876510" y="2805924"/>
                <a:ext cx="235883" cy="101537"/>
              </a:xfrm>
              <a:prstGeom prst="round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44083"/>
                <a:r>
                  <a:rPr lang="ja-JP" altLang="ja-JP" sz="554" b="1">
                    <a:solidFill>
                      <a:srgbClr val="404040"/>
                    </a:solidFill>
                    <a:latin typeface="BIZ UDPゴシック" panose="020B0400000000000000" pitchFamily="50" charset="-128"/>
                    <a:ea typeface="BIZ UDPゴシック" panose="020B0400000000000000" pitchFamily="50" charset="-128"/>
                  </a:rPr>
                  <a:t>門真市</a:t>
                </a:r>
                <a:endParaRPr lang="ja-JP" altLang="ja-JP" sz="554" b="1">
                  <a:latin typeface="BIZ UDPゴシック" panose="020B0400000000000000" pitchFamily="50" charset="-128"/>
                  <a:ea typeface="BIZ UDPゴシック" panose="020B0400000000000000" pitchFamily="50" charset="-128"/>
                </a:endParaRPr>
              </a:p>
            </p:txBody>
          </p:sp>
          <p:sp>
            <p:nvSpPr>
              <p:cNvPr id="262" name="Rectangle 39">
                <a:extLst>
                  <a:ext uri="{FF2B5EF4-FFF2-40B4-BE49-F238E27FC236}">
                    <a16:creationId xmlns:a16="http://schemas.microsoft.com/office/drawing/2014/main" id="{3A11B34D-4009-485A-BF2D-3F1BEA33982D}"/>
                  </a:ext>
                </a:extLst>
              </p:cNvPr>
              <p:cNvSpPr>
                <a:spLocks noChangeArrowheads="1"/>
              </p:cNvSpPr>
              <p:nvPr/>
            </p:nvSpPr>
            <p:spPr bwMode="auto">
              <a:xfrm>
                <a:off x="6380079" y="2766435"/>
                <a:ext cx="302797" cy="9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44083"/>
                <a:r>
                  <a:rPr lang="ja-JP" altLang="ja-JP" sz="554" b="1">
                    <a:solidFill>
                      <a:srgbClr val="404040"/>
                    </a:solidFill>
                    <a:latin typeface="BIZ UDPゴシック" panose="020B0400000000000000" pitchFamily="50" charset="-128"/>
                    <a:ea typeface="BIZ UDPゴシック" panose="020B0400000000000000" pitchFamily="50" charset="-128"/>
                  </a:rPr>
                  <a:t>四條畷市</a:t>
                </a:r>
                <a:endParaRPr lang="ja-JP" altLang="ja-JP" sz="554" b="1">
                  <a:latin typeface="BIZ UDPゴシック" panose="020B0400000000000000" pitchFamily="50" charset="-128"/>
                  <a:ea typeface="BIZ UDPゴシック" panose="020B0400000000000000" pitchFamily="50" charset="-128"/>
                </a:endParaRPr>
              </a:p>
            </p:txBody>
          </p:sp>
          <p:sp>
            <p:nvSpPr>
              <p:cNvPr id="263" name="Rectangle 40">
                <a:extLst>
                  <a:ext uri="{FF2B5EF4-FFF2-40B4-BE49-F238E27FC236}">
                    <a16:creationId xmlns:a16="http://schemas.microsoft.com/office/drawing/2014/main" id="{8568DC62-8C11-408A-9185-4206D1C86AC0}"/>
                  </a:ext>
                </a:extLst>
              </p:cNvPr>
              <p:cNvSpPr>
                <a:spLocks noChangeArrowheads="1"/>
              </p:cNvSpPr>
              <p:nvPr/>
            </p:nvSpPr>
            <p:spPr bwMode="auto">
              <a:xfrm>
                <a:off x="6470081" y="2483148"/>
                <a:ext cx="235883" cy="101537"/>
              </a:xfrm>
              <a:prstGeom prst="round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44083"/>
                <a:r>
                  <a:rPr lang="ja-JP" altLang="ja-JP" sz="554" b="1">
                    <a:solidFill>
                      <a:srgbClr val="404040"/>
                    </a:solidFill>
                    <a:latin typeface="BIZ UDPゴシック" panose="020B0400000000000000" pitchFamily="50" charset="-128"/>
                    <a:ea typeface="BIZ UDPゴシック" panose="020B0400000000000000" pitchFamily="50" charset="-128"/>
                  </a:rPr>
                  <a:t>交野市</a:t>
                </a:r>
                <a:endParaRPr lang="ja-JP" altLang="ja-JP" sz="554" b="1">
                  <a:latin typeface="BIZ UDPゴシック" panose="020B0400000000000000" pitchFamily="50" charset="-128"/>
                  <a:ea typeface="BIZ UDPゴシック" panose="020B0400000000000000" pitchFamily="50" charset="-128"/>
                </a:endParaRPr>
              </a:p>
            </p:txBody>
          </p:sp>
          <p:sp>
            <p:nvSpPr>
              <p:cNvPr id="264" name="Rectangle 41">
                <a:extLst>
                  <a:ext uri="{FF2B5EF4-FFF2-40B4-BE49-F238E27FC236}">
                    <a16:creationId xmlns:a16="http://schemas.microsoft.com/office/drawing/2014/main" id="{16CF1A02-421A-4483-9CFD-B977BCF9AFD0}"/>
                  </a:ext>
                </a:extLst>
              </p:cNvPr>
              <p:cNvSpPr>
                <a:spLocks noChangeArrowheads="1"/>
              </p:cNvSpPr>
              <p:nvPr/>
            </p:nvSpPr>
            <p:spPr bwMode="auto">
              <a:xfrm>
                <a:off x="6210993" y="4089386"/>
                <a:ext cx="235883" cy="101537"/>
              </a:xfrm>
              <a:prstGeom prst="round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44083"/>
                <a:r>
                  <a:rPr lang="ja-JP" altLang="ja-JP" sz="554" b="1">
                    <a:solidFill>
                      <a:srgbClr val="404040"/>
                    </a:solidFill>
                    <a:latin typeface="BIZ UDPゴシック" panose="020B0400000000000000" pitchFamily="50" charset="-128"/>
                    <a:ea typeface="BIZ UDPゴシック" panose="020B0400000000000000" pitchFamily="50" charset="-128"/>
                  </a:rPr>
                  <a:t>柏原市</a:t>
                </a:r>
                <a:endParaRPr lang="ja-JP" altLang="ja-JP" sz="554" b="1">
                  <a:latin typeface="BIZ UDPゴシック" panose="020B0400000000000000" pitchFamily="50" charset="-128"/>
                  <a:ea typeface="BIZ UDPゴシック" panose="020B0400000000000000" pitchFamily="50" charset="-128"/>
                </a:endParaRPr>
              </a:p>
            </p:txBody>
          </p:sp>
          <p:sp>
            <p:nvSpPr>
              <p:cNvPr id="265" name="Rectangle 42">
                <a:extLst>
                  <a:ext uri="{FF2B5EF4-FFF2-40B4-BE49-F238E27FC236}">
                    <a16:creationId xmlns:a16="http://schemas.microsoft.com/office/drawing/2014/main" id="{067F81C6-54C8-4C29-8F77-0A00F685C285}"/>
                  </a:ext>
                </a:extLst>
              </p:cNvPr>
              <p:cNvSpPr>
                <a:spLocks noChangeArrowheads="1"/>
              </p:cNvSpPr>
              <p:nvPr/>
            </p:nvSpPr>
            <p:spPr bwMode="auto">
              <a:xfrm>
                <a:off x="5759304" y="4841808"/>
                <a:ext cx="302797" cy="9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44083"/>
                <a:r>
                  <a:rPr lang="ja-JP" altLang="ja-JP" sz="554" b="1" dirty="0">
                    <a:solidFill>
                      <a:srgbClr val="404040"/>
                    </a:solidFill>
                    <a:latin typeface="BIZ UDPゴシック" panose="020B0400000000000000" pitchFamily="50" charset="-128"/>
                    <a:ea typeface="BIZ UDPゴシック" panose="020B0400000000000000" pitchFamily="50" charset="-128"/>
                  </a:rPr>
                  <a:t>富田林市</a:t>
                </a:r>
                <a:endParaRPr lang="ja-JP" altLang="ja-JP" sz="554" b="1" dirty="0">
                  <a:latin typeface="BIZ UDPゴシック" panose="020B0400000000000000" pitchFamily="50" charset="-128"/>
                  <a:ea typeface="BIZ UDPゴシック" panose="020B0400000000000000" pitchFamily="50" charset="-128"/>
                </a:endParaRPr>
              </a:p>
            </p:txBody>
          </p:sp>
          <p:sp>
            <p:nvSpPr>
              <p:cNvPr id="266" name="Rectangle 43">
                <a:extLst>
                  <a:ext uri="{FF2B5EF4-FFF2-40B4-BE49-F238E27FC236}">
                    <a16:creationId xmlns:a16="http://schemas.microsoft.com/office/drawing/2014/main" id="{A737ADA3-0A7B-449F-8E1E-83A9D690F949}"/>
                  </a:ext>
                </a:extLst>
              </p:cNvPr>
              <p:cNvSpPr>
                <a:spLocks noChangeArrowheads="1"/>
              </p:cNvSpPr>
              <p:nvPr/>
            </p:nvSpPr>
            <p:spPr bwMode="auto">
              <a:xfrm>
                <a:off x="5620639" y="5507582"/>
                <a:ext cx="385817" cy="101537"/>
              </a:xfrm>
              <a:prstGeom prst="round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44083"/>
                <a:r>
                  <a:rPr lang="ja-JP" altLang="ja-JP" sz="554" b="1">
                    <a:solidFill>
                      <a:srgbClr val="404040"/>
                    </a:solidFill>
                    <a:latin typeface="BIZ UDPゴシック" panose="020B0400000000000000" pitchFamily="50" charset="-128"/>
                    <a:ea typeface="BIZ UDPゴシック" panose="020B0400000000000000" pitchFamily="50" charset="-128"/>
                  </a:rPr>
                  <a:t>河内長野市</a:t>
                </a:r>
                <a:endParaRPr lang="ja-JP" altLang="ja-JP" sz="554" b="1">
                  <a:latin typeface="BIZ UDPゴシック" panose="020B0400000000000000" pitchFamily="50" charset="-128"/>
                  <a:ea typeface="BIZ UDPゴシック" panose="020B0400000000000000" pitchFamily="50" charset="-128"/>
                </a:endParaRPr>
              </a:p>
            </p:txBody>
          </p:sp>
          <p:sp>
            <p:nvSpPr>
              <p:cNvPr id="267" name="Rectangle 44">
                <a:extLst>
                  <a:ext uri="{FF2B5EF4-FFF2-40B4-BE49-F238E27FC236}">
                    <a16:creationId xmlns:a16="http://schemas.microsoft.com/office/drawing/2014/main" id="{22C100B1-3788-4552-AAAC-B57547A50A9D}"/>
                  </a:ext>
                </a:extLst>
              </p:cNvPr>
              <p:cNvSpPr>
                <a:spLocks noChangeArrowheads="1"/>
              </p:cNvSpPr>
              <p:nvPr/>
            </p:nvSpPr>
            <p:spPr bwMode="auto">
              <a:xfrm>
                <a:off x="5536446" y="4074103"/>
                <a:ext cx="235883" cy="101537"/>
              </a:xfrm>
              <a:prstGeom prst="round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44083"/>
                <a:r>
                  <a:rPr lang="ja-JP" altLang="ja-JP" sz="554" b="1">
                    <a:solidFill>
                      <a:srgbClr val="404040"/>
                    </a:solidFill>
                    <a:latin typeface="BIZ UDPゴシック" panose="020B0400000000000000" pitchFamily="50" charset="-128"/>
                    <a:ea typeface="BIZ UDPゴシック" panose="020B0400000000000000" pitchFamily="50" charset="-128"/>
                  </a:rPr>
                  <a:t>松原市</a:t>
                </a:r>
                <a:endParaRPr lang="ja-JP" altLang="ja-JP" sz="554" b="1">
                  <a:latin typeface="BIZ UDPゴシック" panose="020B0400000000000000" pitchFamily="50" charset="-128"/>
                  <a:ea typeface="BIZ UDPゴシック" panose="020B0400000000000000" pitchFamily="50" charset="-128"/>
                </a:endParaRPr>
              </a:p>
            </p:txBody>
          </p:sp>
          <p:sp>
            <p:nvSpPr>
              <p:cNvPr id="268" name="Rectangle 45">
                <a:extLst>
                  <a:ext uri="{FF2B5EF4-FFF2-40B4-BE49-F238E27FC236}">
                    <a16:creationId xmlns:a16="http://schemas.microsoft.com/office/drawing/2014/main" id="{78666ECA-FBCA-474D-BCDF-FD79012E1AA2}"/>
                  </a:ext>
                </a:extLst>
              </p:cNvPr>
              <p:cNvSpPr>
                <a:spLocks noChangeArrowheads="1"/>
              </p:cNvSpPr>
              <p:nvPr/>
            </p:nvSpPr>
            <p:spPr bwMode="auto">
              <a:xfrm>
                <a:off x="5913192" y="4378918"/>
                <a:ext cx="311582" cy="101537"/>
              </a:xfrm>
              <a:prstGeom prst="round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44083"/>
                <a:r>
                  <a:rPr lang="ja-JP" altLang="ja-JP" sz="554" b="1">
                    <a:solidFill>
                      <a:srgbClr val="404040"/>
                    </a:solidFill>
                    <a:latin typeface="BIZ UDPゴシック" panose="020B0400000000000000" pitchFamily="50" charset="-128"/>
                    <a:ea typeface="BIZ UDPゴシック" panose="020B0400000000000000" pitchFamily="50" charset="-128"/>
                  </a:rPr>
                  <a:t>羽曳野市</a:t>
                </a:r>
                <a:endParaRPr lang="ja-JP" altLang="ja-JP" sz="554" b="1">
                  <a:latin typeface="BIZ UDPゴシック" panose="020B0400000000000000" pitchFamily="50" charset="-128"/>
                  <a:ea typeface="BIZ UDPゴシック" panose="020B0400000000000000" pitchFamily="50" charset="-128"/>
                </a:endParaRPr>
              </a:p>
            </p:txBody>
          </p:sp>
          <p:sp>
            <p:nvSpPr>
              <p:cNvPr id="269" name="Rectangle 46">
                <a:extLst>
                  <a:ext uri="{FF2B5EF4-FFF2-40B4-BE49-F238E27FC236}">
                    <a16:creationId xmlns:a16="http://schemas.microsoft.com/office/drawing/2014/main" id="{D6EE361A-3E85-4813-A6CA-C1C4DA5D681F}"/>
                  </a:ext>
                </a:extLst>
              </p:cNvPr>
              <p:cNvSpPr>
                <a:spLocks noChangeArrowheads="1"/>
              </p:cNvSpPr>
              <p:nvPr/>
            </p:nvSpPr>
            <p:spPr bwMode="auto">
              <a:xfrm>
                <a:off x="5881440" y="4099816"/>
                <a:ext cx="302797" cy="9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44083"/>
                <a:r>
                  <a:rPr lang="ja-JP" altLang="ja-JP" sz="554" b="1">
                    <a:solidFill>
                      <a:srgbClr val="404040"/>
                    </a:solidFill>
                    <a:latin typeface="BIZ UDPゴシック" panose="020B0400000000000000" pitchFamily="50" charset="-128"/>
                    <a:ea typeface="BIZ UDPゴシック" panose="020B0400000000000000" pitchFamily="50" charset="-128"/>
                  </a:rPr>
                  <a:t>藤井寺市</a:t>
                </a:r>
                <a:endParaRPr lang="ja-JP" altLang="ja-JP" sz="554" b="1">
                  <a:latin typeface="BIZ UDPゴシック" panose="020B0400000000000000" pitchFamily="50" charset="-128"/>
                  <a:ea typeface="BIZ UDPゴシック" panose="020B0400000000000000" pitchFamily="50" charset="-128"/>
                </a:endParaRPr>
              </a:p>
            </p:txBody>
          </p:sp>
          <p:sp>
            <p:nvSpPr>
              <p:cNvPr id="270" name="Rectangle 47">
                <a:extLst>
                  <a:ext uri="{FF2B5EF4-FFF2-40B4-BE49-F238E27FC236}">
                    <a16:creationId xmlns:a16="http://schemas.microsoft.com/office/drawing/2014/main" id="{3113D475-3F7C-49E4-9C57-5EB7788438A4}"/>
                  </a:ext>
                </a:extLst>
              </p:cNvPr>
              <p:cNvSpPr>
                <a:spLocks noChangeArrowheads="1"/>
              </p:cNvSpPr>
              <p:nvPr/>
            </p:nvSpPr>
            <p:spPr bwMode="auto">
              <a:xfrm>
                <a:off x="5448917" y="4755487"/>
                <a:ext cx="378496" cy="9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44083"/>
                <a:r>
                  <a:rPr lang="ja-JP" altLang="ja-JP" sz="554" b="1">
                    <a:solidFill>
                      <a:srgbClr val="404040"/>
                    </a:solidFill>
                    <a:latin typeface="BIZ UDPゴシック" panose="020B0400000000000000" pitchFamily="50" charset="-128"/>
                    <a:ea typeface="BIZ UDPゴシック" panose="020B0400000000000000" pitchFamily="50" charset="-128"/>
                  </a:rPr>
                  <a:t>大阪狭山市</a:t>
                </a:r>
                <a:endParaRPr lang="ja-JP" altLang="ja-JP" sz="554" b="1">
                  <a:latin typeface="BIZ UDPゴシック" panose="020B0400000000000000" pitchFamily="50" charset="-128"/>
                  <a:ea typeface="BIZ UDPゴシック" panose="020B0400000000000000" pitchFamily="50" charset="-128"/>
                </a:endParaRPr>
              </a:p>
            </p:txBody>
          </p:sp>
          <p:sp>
            <p:nvSpPr>
              <p:cNvPr id="271" name="Rectangle 48">
                <a:extLst>
                  <a:ext uri="{FF2B5EF4-FFF2-40B4-BE49-F238E27FC236}">
                    <a16:creationId xmlns:a16="http://schemas.microsoft.com/office/drawing/2014/main" id="{F6F3FDF3-C715-499B-830F-909E958BB570}"/>
                  </a:ext>
                </a:extLst>
              </p:cNvPr>
              <p:cNvSpPr>
                <a:spLocks noChangeArrowheads="1"/>
              </p:cNvSpPr>
              <p:nvPr/>
            </p:nvSpPr>
            <p:spPr bwMode="auto">
              <a:xfrm>
                <a:off x="6242961" y="4599029"/>
                <a:ext cx="235883" cy="101537"/>
              </a:xfrm>
              <a:prstGeom prst="round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44083"/>
                <a:r>
                  <a:rPr lang="ja-JP" altLang="ja-JP" sz="554" b="1">
                    <a:solidFill>
                      <a:srgbClr val="404040"/>
                    </a:solidFill>
                    <a:latin typeface="BIZ UDPゴシック" panose="020B0400000000000000" pitchFamily="50" charset="-128"/>
                    <a:ea typeface="BIZ UDPゴシック" panose="020B0400000000000000" pitchFamily="50" charset="-128"/>
                  </a:rPr>
                  <a:t>太子町</a:t>
                </a:r>
                <a:endParaRPr lang="ja-JP" altLang="ja-JP" sz="554" b="1">
                  <a:latin typeface="BIZ UDPゴシック" panose="020B0400000000000000" pitchFamily="50" charset="-128"/>
                  <a:ea typeface="BIZ UDPゴシック" panose="020B0400000000000000" pitchFamily="50" charset="-128"/>
                </a:endParaRPr>
              </a:p>
            </p:txBody>
          </p:sp>
          <p:sp>
            <p:nvSpPr>
              <p:cNvPr id="272" name="Rectangle 49">
                <a:extLst>
                  <a:ext uri="{FF2B5EF4-FFF2-40B4-BE49-F238E27FC236}">
                    <a16:creationId xmlns:a16="http://schemas.microsoft.com/office/drawing/2014/main" id="{53C05438-E541-4C87-9404-97EC5B49182D}"/>
                  </a:ext>
                </a:extLst>
              </p:cNvPr>
              <p:cNvSpPr>
                <a:spLocks noChangeArrowheads="1"/>
              </p:cNvSpPr>
              <p:nvPr/>
            </p:nvSpPr>
            <p:spPr bwMode="auto">
              <a:xfrm>
                <a:off x="6244170" y="4884969"/>
                <a:ext cx="227097" cy="9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44083"/>
                <a:r>
                  <a:rPr lang="ja-JP" altLang="ja-JP" sz="554" b="1">
                    <a:solidFill>
                      <a:srgbClr val="404040"/>
                    </a:solidFill>
                    <a:latin typeface="BIZ UDPゴシック" panose="020B0400000000000000" pitchFamily="50" charset="-128"/>
                    <a:ea typeface="BIZ UDPゴシック" panose="020B0400000000000000" pitchFamily="50" charset="-128"/>
                  </a:rPr>
                  <a:t>河南町</a:t>
                </a:r>
                <a:endParaRPr lang="ja-JP" altLang="ja-JP" sz="554" b="1">
                  <a:latin typeface="BIZ UDPゴシック" panose="020B0400000000000000" pitchFamily="50" charset="-128"/>
                  <a:ea typeface="BIZ UDPゴシック" panose="020B0400000000000000" pitchFamily="50" charset="-128"/>
                </a:endParaRPr>
              </a:p>
            </p:txBody>
          </p:sp>
          <p:sp>
            <p:nvSpPr>
              <p:cNvPr id="273" name="Rectangle 50">
                <a:extLst>
                  <a:ext uri="{FF2B5EF4-FFF2-40B4-BE49-F238E27FC236}">
                    <a16:creationId xmlns:a16="http://schemas.microsoft.com/office/drawing/2014/main" id="{B17A0D80-AE2B-4012-9B70-E484ED2B7CFB}"/>
                  </a:ext>
                </a:extLst>
              </p:cNvPr>
              <p:cNvSpPr>
                <a:spLocks noChangeArrowheads="1"/>
              </p:cNvSpPr>
              <p:nvPr/>
            </p:nvSpPr>
            <p:spPr bwMode="auto">
              <a:xfrm>
                <a:off x="6107342" y="5300199"/>
                <a:ext cx="378496" cy="9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44083"/>
                <a:r>
                  <a:rPr lang="ja-JP" altLang="ja-JP" sz="554" b="1">
                    <a:solidFill>
                      <a:srgbClr val="404040"/>
                    </a:solidFill>
                    <a:latin typeface="BIZ UDPゴシック" panose="020B0400000000000000" pitchFamily="50" charset="-128"/>
                    <a:ea typeface="BIZ UDPゴシック" panose="020B0400000000000000" pitchFamily="50" charset="-128"/>
                  </a:rPr>
                  <a:t>千早赤阪村</a:t>
                </a:r>
                <a:endParaRPr lang="ja-JP" altLang="ja-JP" sz="554" b="1">
                  <a:latin typeface="BIZ UDPゴシック" panose="020B0400000000000000" pitchFamily="50" charset="-128"/>
                  <a:ea typeface="BIZ UDPゴシック" panose="020B0400000000000000" pitchFamily="50" charset="-128"/>
                </a:endParaRPr>
              </a:p>
            </p:txBody>
          </p:sp>
        </p:grpSp>
        <p:sp>
          <p:nvSpPr>
            <p:cNvPr id="274" name="Rectangle 39">
              <a:extLst>
                <a:ext uri="{FF2B5EF4-FFF2-40B4-BE49-F238E27FC236}">
                  <a16:creationId xmlns:a16="http://schemas.microsoft.com/office/drawing/2014/main" id="{14E5156C-3121-439E-8878-A9365E38D90F}"/>
                </a:ext>
              </a:extLst>
            </p:cNvPr>
            <p:cNvSpPr>
              <a:spLocks noChangeArrowheads="1"/>
            </p:cNvSpPr>
            <p:nvPr/>
          </p:nvSpPr>
          <p:spPr bwMode="auto">
            <a:xfrm>
              <a:off x="7528942" y="2148085"/>
              <a:ext cx="120378" cy="143057"/>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44083"/>
              <a:r>
                <a:rPr lang="ja-JP" altLang="en-US" sz="1015" b="1">
                  <a:latin typeface="BIZ UDPゴシック" panose="020B0400000000000000" pitchFamily="50" charset="-128"/>
                  <a:ea typeface="BIZ UDPゴシック" panose="020B0400000000000000" pitchFamily="50" charset="-128"/>
                </a:rPr>
                <a:t>①</a:t>
              </a:r>
              <a:endParaRPr lang="ja-JP" altLang="ja-JP" sz="1015" b="1">
                <a:latin typeface="BIZ UDPゴシック" panose="020B0400000000000000" pitchFamily="50" charset="-128"/>
                <a:ea typeface="BIZ UDPゴシック" panose="020B0400000000000000" pitchFamily="50" charset="-128"/>
              </a:endParaRPr>
            </a:p>
          </p:txBody>
        </p:sp>
        <p:sp>
          <p:nvSpPr>
            <p:cNvPr id="275" name="Rectangle 39">
              <a:extLst>
                <a:ext uri="{FF2B5EF4-FFF2-40B4-BE49-F238E27FC236}">
                  <a16:creationId xmlns:a16="http://schemas.microsoft.com/office/drawing/2014/main" id="{5746CA42-6E51-4B32-95B7-0B29BE8CED54}"/>
                </a:ext>
              </a:extLst>
            </p:cNvPr>
            <p:cNvSpPr>
              <a:spLocks noChangeArrowheads="1"/>
            </p:cNvSpPr>
            <p:nvPr/>
          </p:nvSpPr>
          <p:spPr bwMode="auto">
            <a:xfrm>
              <a:off x="7668886" y="2606330"/>
              <a:ext cx="120378" cy="143057"/>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44083"/>
              <a:r>
                <a:rPr lang="ja-JP" altLang="en-US" sz="1015" b="1">
                  <a:latin typeface="BIZ UDPゴシック" panose="020B0400000000000000" pitchFamily="50" charset="-128"/>
                  <a:ea typeface="BIZ UDPゴシック" panose="020B0400000000000000" pitchFamily="50" charset="-128"/>
                </a:rPr>
                <a:t>②</a:t>
              </a:r>
              <a:endParaRPr lang="ja-JP" altLang="ja-JP" sz="1015" b="1">
                <a:latin typeface="BIZ UDPゴシック" panose="020B0400000000000000" pitchFamily="50" charset="-128"/>
                <a:ea typeface="BIZ UDPゴシック" panose="020B0400000000000000" pitchFamily="50" charset="-128"/>
              </a:endParaRPr>
            </a:p>
          </p:txBody>
        </p:sp>
        <p:sp>
          <p:nvSpPr>
            <p:cNvPr id="276" name="Rectangle 39">
              <a:extLst>
                <a:ext uri="{FF2B5EF4-FFF2-40B4-BE49-F238E27FC236}">
                  <a16:creationId xmlns:a16="http://schemas.microsoft.com/office/drawing/2014/main" id="{4069DDEE-B2A4-4AC8-93A8-4DF3372D4446}"/>
                </a:ext>
              </a:extLst>
            </p:cNvPr>
            <p:cNvSpPr>
              <a:spLocks noChangeArrowheads="1"/>
            </p:cNvSpPr>
            <p:nvPr/>
          </p:nvSpPr>
          <p:spPr bwMode="auto">
            <a:xfrm>
              <a:off x="7241239" y="3448738"/>
              <a:ext cx="120378" cy="143057"/>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44083"/>
              <a:r>
                <a:rPr lang="ja-JP" altLang="en-US" sz="1015" b="1">
                  <a:latin typeface="BIZ UDPゴシック" panose="020B0400000000000000" pitchFamily="50" charset="-128"/>
                  <a:ea typeface="BIZ UDPゴシック" panose="020B0400000000000000" pitchFamily="50" charset="-128"/>
                </a:rPr>
                <a:t>③</a:t>
              </a:r>
              <a:endParaRPr lang="ja-JP" altLang="ja-JP" sz="1015" b="1">
                <a:latin typeface="BIZ UDPゴシック" panose="020B0400000000000000" pitchFamily="50" charset="-128"/>
                <a:ea typeface="BIZ UDPゴシック" panose="020B0400000000000000" pitchFamily="50" charset="-128"/>
              </a:endParaRPr>
            </a:p>
          </p:txBody>
        </p:sp>
        <p:sp>
          <p:nvSpPr>
            <p:cNvPr id="277" name="Rectangle 39">
              <a:extLst>
                <a:ext uri="{FF2B5EF4-FFF2-40B4-BE49-F238E27FC236}">
                  <a16:creationId xmlns:a16="http://schemas.microsoft.com/office/drawing/2014/main" id="{D7B4365E-8CE7-45AE-8347-E932486EF625}"/>
                </a:ext>
              </a:extLst>
            </p:cNvPr>
            <p:cNvSpPr>
              <a:spLocks noChangeArrowheads="1"/>
            </p:cNvSpPr>
            <p:nvPr/>
          </p:nvSpPr>
          <p:spPr bwMode="auto">
            <a:xfrm>
              <a:off x="6866104" y="3695620"/>
              <a:ext cx="120378" cy="143057"/>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44083"/>
              <a:r>
                <a:rPr lang="ja-JP" altLang="en-US" sz="1015" b="1">
                  <a:latin typeface="BIZ UDPゴシック" panose="020B0400000000000000" pitchFamily="50" charset="-128"/>
                  <a:ea typeface="BIZ UDPゴシック" panose="020B0400000000000000" pitchFamily="50" charset="-128"/>
                </a:rPr>
                <a:t>④</a:t>
              </a:r>
              <a:endParaRPr lang="ja-JP" altLang="ja-JP" sz="1015" b="1">
                <a:latin typeface="BIZ UDPゴシック" panose="020B0400000000000000" pitchFamily="50" charset="-128"/>
                <a:ea typeface="BIZ UDPゴシック" panose="020B0400000000000000" pitchFamily="50" charset="-128"/>
              </a:endParaRPr>
            </a:p>
          </p:txBody>
        </p:sp>
        <p:sp>
          <p:nvSpPr>
            <p:cNvPr id="278" name="Rectangle 39">
              <a:extLst>
                <a:ext uri="{FF2B5EF4-FFF2-40B4-BE49-F238E27FC236}">
                  <a16:creationId xmlns:a16="http://schemas.microsoft.com/office/drawing/2014/main" id="{34135485-041D-432E-99A5-A35219C301E8}"/>
                </a:ext>
              </a:extLst>
            </p:cNvPr>
            <p:cNvSpPr>
              <a:spLocks noChangeArrowheads="1"/>
            </p:cNvSpPr>
            <p:nvPr/>
          </p:nvSpPr>
          <p:spPr bwMode="auto">
            <a:xfrm>
              <a:off x="7700664" y="4455566"/>
              <a:ext cx="120378" cy="143057"/>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44083"/>
              <a:r>
                <a:rPr lang="ja-JP" altLang="en-US" sz="1015" b="1">
                  <a:latin typeface="BIZ UDPゴシック" panose="020B0400000000000000" pitchFamily="50" charset="-128"/>
                  <a:ea typeface="BIZ UDPゴシック" panose="020B0400000000000000" pitchFamily="50" charset="-128"/>
                </a:rPr>
                <a:t>⑤</a:t>
              </a:r>
              <a:endParaRPr lang="ja-JP" altLang="ja-JP" sz="1015" b="1">
                <a:latin typeface="BIZ UDPゴシック" panose="020B0400000000000000" pitchFamily="50" charset="-128"/>
                <a:ea typeface="BIZ UDPゴシック" panose="020B0400000000000000" pitchFamily="50" charset="-128"/>
              </a:endParaRPr>
            </a:p>
          </p:txBody>
        </p:sp>
        <p:sp>
          <p:nvSpPr>
            <p:cNvPr id="279" name="Rectangle 39">
              <a:extLst>
                <a:ext uri="{FF2B5EF4-FFF2-40B4-BE49-F238E27FC236}">
                  <a16:creationId xmlns:a16="http://schemas.microsoft.com/office/drawing/2014/main" id="{3F2AEB84-C4B6-4F20-8353-1582721DC792}"/>
                </a:ext>
              </a:extLst>
            </p:cNvPr>
            <p:cNvSpPr>
              <a:spLocks noChangeArrowheads="1"/>
            </p:cNvSpPr>
            <p:nvPr/>
          </p:nvSpPr>
          <p:spPr bwMode="auto">
            <a:xfrm>
              <a:off x="6646732" y="5456057"/>
              <a:ext cx="120378" cy="143057"/>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44083"/>
              <a:r>
                <a:rPr lang="ja-JP" altLang="en-US" sz="1015" b="1">
                  <a:latin typeface="BIZ UDPゴシック" panose="020B0400000000000000" pitchFamily="50" charset="-128"/>
                  <a:ea typeface="BIZ UDPゴシック" panose="020B0400000000000000" pitchFamily="50" charset="-128"/>
                </a:rPr>
                <a:t>⑥</a:t>
              </a:r>
              <a:endParaRPr lang="ja-JP" altLang="ja-JP" sz="1015" b="1">
                <a:latin typeface="BIZ UDPゴシック" panose="020B0400000000000000" pitchFamily="50" charset="-128"/>
                <a:ea typeface="BIZ UDPゴシック" panose="020B0400000000000000" pitchFamily="50" charset="-128"/>
              </a:endParaRPr>
            </a:p>
          </p:txBody>
        </p:sp>
        <p:sp>
          <p:nvSpPr>
            <p:cNvPr id="280" name="Rectangle 39">
              <a:extLst>
                <a:ext uri="{FF2B5EF4-FFF2-40B4-BE49-F238E27FC236}">
                  <a16:creationId xmlns:a16="http://schemas.microsoft.com/office/drawing/2014/main" id="{D45BE64B-73C6-4E7A-87B6-0308C0D459AB}"/>
                </a:ext>
              </a:extLst>
            </p:cNvPr>
            <p:cNvSpPr>
              <a:spLocks noChangeArrowheads="1"/>
            </p:cNvSpPr>
            <p:nvPr/>
          </p:nvSpPr>
          <p:spPr bwMode="auto">
            <a:xfrm>
              <a:off x="7691432" y="2930605"/>
              <a:ext cx="120378" cy="143057"/>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44083"/>
              <a:r>
                <a:rPr lang="ja-JP" altLang="en-US" sz="1015" b="1">
                  <a:latin typeface="BIZ UDPゴシック" panose="020B0400000000000000" pitchFamily="50" charset="-128"/>
                  <a:ea typeface="BIZ UDPゴシック" panose="020B0400000000000000" pitchFamily="50" charset="-128"/>
                </a:rPr>
                <a:t>⑧</a:t>
              </a:r>
              <a:endParaRPr lang="ja-JP" altLang="ja-JP" sz="1015" b="1">
                <a:latin typeface="BIZ UDPゴシック" panose="020B0400000000000000" pitchFamily="50" charset="-128"/>
                <a:ea typeface="BIZ UDPゴシック" panose="020B0400000000000000" pitchFamily="50" charset="-128"/>
              </a:endParaRPr>
            </a:p>
          </p:txBody>
        </p:sp>
        <p:sp>
          <p:nvSpPr>
            <p:cNvPr id="281" name="Rectangle 39">
              <a:extLst>
                <a:ext uri="{FF2B5EF4-FFF2-40B4-BE49-F238E27FC236}">
                  <a16:creationId xmlns:a16="http://schemas.microsoft.com/office/drawing/2014/main" id="{73DEF48E-2F8B-4EC9-938B-2D92BDF43F4F}"/>
                </a:ext>
              </a:extLst>
            </p:cNvPr>
            <p:cNvSpPr>
              <a:spLocks noChangeArrowheads="1"/>
            </p:cNvSpPr>
            <p:nvPr/>
          </p:nvSpPr>
          <p:spPr bwMode="auto">
            <a:xfrm>
              <a:off x="7102287" y="3530441"/>
              <a:ext cx="120378" cy="143057"/>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844083"/>
              <a:r>
                <a:rPr lang="ja-JP" altLang="en-US" sz="1015" b="1">
                  <a:latin typeface="BIZ UDPゴシック" panose="020B0400000000000000" pitchFamily="50" charset="-128"/>
                  <a:ea typeface="BIZ UDPゴシック" panose="020B0400000000000000" pitchFamily="50" charset="-128"/>
                </a:rPr>
                <a:t>⑨</a:t>
              </a:r>
              <a:endParaRPr lang="ja-JP" altLang="ja-JP" sz="1015" b="1">
                <a:latin typeface="BIZ UDPゴシック" panose="020B0400000000000000" pitchFamily="50" charset="-128"/>
                <a:ea typeface="BIZ UDPゴシック" panose="020B0400000000000000" pitchFamily="50" charset="-128"/>
              </a:endParaRPr>
            </a:p>
          </p:txBody>
        </p:sp>
        <p:pic>
          <p:nvPicPr>
            <p:cNvPr id="282" name="図 281">
              <a:extLst>
                <a:ext uri="{FF2B5EF4-FFF2-40B4-BE49-F238E27FC236}">
                  <a16:creationId xmlns:a16="http://schemas.microsoft.com/office/drawing/2014/main" id="{3FEE9534-A8BA-4271-877D-741B5F2C778B}"/>
                </a:ext>
              </a:extLst>
            </p:cNvPr>
            <p:cNvPicPr>
              <a:picLocks noChangeAspect="1"/>
            </p:cNvPicPr>
            <p:nvPr/>
          </p:nvPicPr>
          <p:blipFill>
            <a:blip r:embed="rId3"/>
            <a:stretch>
              <a:fillRect/>
            </a:stretch>
          </p:blipFill>
          <p:spPr>
            <a:xfrm>
              <a:off x="5792083" y="5068534"/>
              <a:ext cx="413529" cy="366972"/>
            </a:xfrm>
            <a:prstGeom prst="rect">
              <a:avLst/>
            </a:prstGeom>
          </p:spPr>
        </p:pic>
        <p:sp>
          <p:nvSpPr>
            <p:cNvPr id="283" name="正方形/長方形 282">
              <a:extLst>
                <a:ext uri="{FF2B5EF4-FFF2-40B4-BE49-F238E27FC236}">
                  <a16:creationId xmlns:a16="http://schemas.microsoft.com/office/drawing/2014/main" id="{261C2A8C-B7E2-43AF-A01C-38ED0DB35959}"/>
                </a:ext>
              </a:extLst>
            </p:cNvPr>
            <p:cNvSpPr/>
            <p:nvPr/>
          </p:nvSpPr>
          <p:spPr>
            <a:xfrm>
              <a:off x="5919684" y="5950782"/>
              <a:ext cx="232475" cy="4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b="1">
                <a:latin typeface="BIZ UDPゴシック" panose="020B0400000000000000" pitchFamily="50" charset="-128"/>
                <a:ea typeface="BIZ UDPゴシック" panose="020B0400000000000000" pitchFamily="50" charset="-128"/>
              </a:endParaRPr>
            </a:p>
          </p:txBody>
        </p:sp>
      </p:grpSp>
      <p:sp>
        <p:nvSpPr>
          <p:cNvPr id="287" name="四角形: 角を丸くする 13">
            <a:extLst>
              <a:ext uri="{FF2B5EF4-FFF2-40B4-BE49-F238E27FC236}">
                <a16:creationId xmlns:a16="http://schemas.microsoft.com/office/drawing/2014/main" id="{0909396C-D2BD-43F7-9F95-F99C4463E141}"/>
              </a:ext>
            </a:extLst>
          </p:cNvPr>
          <p:cNvSpPr/>
          <p:nvPr/>
        </p:nvSpPr>
        <p:spPr>
          <a:xfrm>
            <a:off x="386356" y="1107235"/>
            <a:ext cx="3603369" cy="1256892"/>
          </a:xfrm>
          <a:prstGeom prst="roundRect">
            <a:avLst>
              <a:gd name="adj" fmla="val 839"/>
            </a:avLst>
          </a:prstGeom>
          <a:noFill/>
          <a:ln w="3175">
            <a:no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177800" defTabSz="884213">
              <a:lnSpc>
                <a:spcPct val="130000"/>
              </a:lnSpc>
              <a:buFont typeface="Arial" panose="020B0604020202020204" pitchFamily="34" charset="0"/>
              <a:buChar char="•"/>
              <a:defRPr/>
            </a:pPr>
            <a:r>
              <a:rPr kumimoji="1" lang="ja-JP" altLang="en-US" sz="1400" b="1" dirty="0">
                <a:solidFill>
                  <a:srgbClr val="2E75B6"/>
                </a:solidFill>
                <a:latin typeface="BIZ UDPゴシック" panose="020B0400000000000000" pitchFamily="50" charset="-128"/>
                <a:ea typeface="BIZ UDPゴシック" panose="020B0400000000000000" pitchFamily="50" charset="-128"/>
              </a:rPr>
              <a:t>指定区域</a:t>
            </a:r>
            <a:r>
              <a:rPr lang="ja-JP" altLang="en-US" sz="1400" b="1" dirty="0">
                <a:solidFill>
                  <a:srgbClr val="2E75B6"/>
                </a:solidFill>
                <a:latin typeface="BIZ UDPゴシック" panose="020B0400000000000000" pitchFamily="50" charset="-128"/>
                <a:ea typeface="BIZ UDPゴシック" panose="020B0400000000000000" pitchFamily="50" charset="-128"/>
              </a:rPr>
              <a:t>　　</a:t>
            </a:r>
            <a:r>
              <a:rPr kumimoji="1" lang="ja-JP" altLang="en-US" sz="1400" b="1" dirty="0">
                <a:solidFill>
                  <a:srgbClr val="2E75B6"/>
                </a:solidFill>
                <a:latin typeface="BIZ UDPゴシック" panose="020B0400000000000000" pitchFamily="50" charset="-128"/>
                <a:ea typeface="BIZ UDPゴシック" panose="020B0400000000000000" pitchFamily="50" charset="-128"/>
              </a:rPr>
              <a:t>：９区域</a:t>
            </a:r>
            <a:endParaRPr kumimoji="1" lang="en-US" altLang="ja-JP" sz="1400" b="1" dirty="0">
              <a:solidFill>
                <a:srgbClr val="2E75B6"/>
              </a:solidFill>
              <a:latin typeface="BIZ UDPゴシック" panose="020B0400000000000000" pitchFamily="50" charset="-128"/>
              <a:ea typeface="BIZ UDPゴシック" panose="020B0400000000000000" pitchFamily="50" charset="-128"/>
            </a:endParaRPr>
          </a:p>
          <a:p>
            <a:pPr marR="0" lvl="0" indent="177800" defTabSz="65869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1" lang="ja-JP" altLang="en-US" sz="1400" b="1" i="0" u="none" strike="noStrike" kern="1200" cap="none" spc="0" normalizeH="0" baseline="0" noProof="0" dirty="0">
                <a:ln>
                  <a:noFill/>
                </a:ln>
                <a:solidFill>
                  <a:srgbClr val="2E75B6"/>
                </a:solidFill>
                <a:effectLst/>
                <a:uLnTx/>
                <a:uFillTx/>
                <a:latin typeface="BIZ UDPゴシック" panose="020B0400000000000000" pitchFamily="50" charset="-128"/>
                <a:ea typeface="BIZ UDPゴシック" panose="020B0400000000000000" pitchFamily="50" charset="-128"/>
              </a:rPr>
              <a:t>軽減額合計 ：約</a:t>
            </a:r>
            <a:r>
              <a:rPr kumimoji="1" lang="en-US" altLang="ja-JP" sz="1400" b="1" i="0" u="none" strike="noStrike" kern="1200" cap="none" spc="0" normalizeH="0" baseline="0" noProof="0" dirty="0">
                <a:ln>
                  <a:noFill/>
                </a:ln>
                <a:solidFill>
                  <a:srgbClr val="2E75B6"/>
                </a:solidFill>
                <a:effectLst/>
                <a:uLnTx/>
                <a:uFillTx/>
                <a:latin typeface="BIZ UDPゴシック" panose="020B0400000000000000" pitchFamily="50" charset="-128"/>
                <a:ea typeface="BIZ UDPゴシック" panose="020B0400000000000000" pitchFamily="50" charset="-128"/>
              </a:rPr>
              <a:t>10.7</a:t>
            </a:r>
            <a:r>
              <a:rPr kumimoji="1" lang="ja-JP" altLang="en-US" sz="1400" b="1" i="0" u="none" strike="noStrike" kern="1200" cap="none" spc="0" normalizeH="0" baseline="0" noProof="0" dirty="0">
                <a:ln>
                  <a:noFill/>
                </a:ln>
                <a:solidFill>
                  <a:srgbClr val="2E75B6"/>
                </a:solidFill>
                <a:effectLst/>
                <a:uLnTx/>
                <a:uFillTx/>
                <a:latin typeface="BIZ UDPゴシック" panose="020B0400000000000000" pitchFamily="50" charset="-128"/>
                <a:ea typeface="BIZ UDPゴシック" panose="020B0400000000000000" pitchFamily="50" charset="-128"/>
              </a:rPr>
              <a:t>億円 </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en-US" altLang="ja-JP"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H24</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en-US" altLang="ja-JP"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R6</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br>
              <a:rPr kumimoji="1" lang="en-US" altLang="ja-JP"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b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法人府民税・法人事業税</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：約 ６．</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1</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億円</a:t>
            </a:r>
            <a:br>
              <a:rPr lang="en-US" altLang="ja-JP" sz="1200" dirty="0">
                <a:solidFill>
                  <a:prstClr val="black"/>
                </a:solidFill>
                <a:latin typeface="BIZ UDPゴシック" panose="020B0400000000000000" pitchFamily="50" charset="-128"/>
                <a:ea typeface="BIZ UDPゴシック" panose="020B0400000000000000" pitchFamily="50" charset="-128"/>
              </a:rPr>
            </a:br>
            <a:r>
              <a:rPr lang="en-US" altLang="ja-JP" sz="1200" dirty="0">
                <a:solidFill>
                  <a:prstClr val="black"/>
                </a:solidFill>
                <a:latin typeface="BIZ UDPゴシック" panose="020B0400000000000000" pitchFamily="50" charset="-128"/>
                <a:ea typeface="BIZ UDPゴシック" panose="020B0400000000000000" pitchFamily="50" charset="-128"/>
              </a:rPr>
              <a:t>     </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不動産取得税</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lang="ja-JP" altLang="en-US" sz="1200" dirty="0">
                <a:solidFill>
                  <a:prstClr val="black"/>
                </a:solidFill>
                <a:latin typeface="BIZ UDPゴシック" panose="020B0400000000000000" pitchFamily="50" charset="-128"/>
                <a:ea typeface="BIZ UDPゴシック" panose="020B0400000000000000" pitchFamily="50" charset="-128"/>
              </a:rPr>
              <a:t>：約 </a:t>
            </a:r>
            <a:r>
              <a:rPr lang="en-US" altLang="ja-JP" sz="1200" dirty="0">
                <a:solidFill>
                  <a:prstClr val="black"/>
                </a:solidFill>
                <a:latin typeface="BIZ UDPゴシック" panose="020B0400000000000000" pitchFamily="50" charset="-128"/>
                <a:ea typeface="BIZ UDPゴシック" panose="020B0400000000000000" pitchFamily="50" charset="-128"/>
              </a:rPr>
              <a:t>4</a:t>
            </a:r>
            <a:r>
              <a:rPr lang="ja-JP" altLang="en-US" sz="1200" dirty="0">
                <a:solidFill>
                  <a:prstClr val="black"/>
                </a:solidFill>
                <a:latin typeface="BIZ UDPゴシック" panose="020B0400000000000000" pitchFamily="50" charset="-128"/>
                <a:ea typeface="BIZ UDPゴシック" panose="020B0400000000000000" pitchFamily="50" charset="-128"/>
              </a:rPr>
              <a:t>．</a:t>
            </a:r>
            <a:r>
              <a:rPr lang="en-US" altLang="ja-JP" sz="1200" dirty="0">
                <a:solidFill>
                  <a:prstClr val="black"/>
                </a:solidFill>
                <a:latin typeface="BIZ UDPゴシック" panose="020B0400000000000000" pitchFamily="50" charset="-128"/>
                <a:ea typeface="BIZ UDPゴシック" panose="020B0400000000000000" pitchFamily="50" charset="-128"/>
              </a:rPr>
              <a:t>6</a:t>
            </a:r>
            <a:r>
              <a:rPr lang="ja-JP" altLang="en-US" sz="1200" dirty="0">
                <a:solidFill>
                  <a:prstClr val="black"/>
                </a:solidFill>
                <a:latin typeface="BIZ UDPゴシック" panose="020B0400000000000000" pitchFamily="50" charset="-128"/>
                <a:ea typeface="BIZ UDPゴシック" panose="020B0400000000000000" pitchFamily="50" charset="-128"/>
              </a:rPr>
              <a:t>億円</a:t>
            </a:r>
          </a:p>
        </p:txBody>
      </p:sp>
      <p:grpSp>
        <p:nvGrpSpPr>
          <p:cNvPr id="20" name="グループ化 19">
            <a:extLst>
              <a:ext uri="{FF2B5EF4-FFF2-40B4-BE49-F238E27FC236}">
                <a16:creationId xmlns:a16="http://schemas.microsoft.com/office/drawing/2014/main" id="{ACB6342C-EBCE-4C51-9CDE-CCEF7323F9D1}"/>
              </a:ext>
            </a:extLst>
          </p:cNvPr>
          <p:cNvGrpSpPr/>
          <p:nvPr/>
        </p:nvGrpSpPr>
        <p:grpSpPr>
          <a:xfrm>
            <a:off x="4571367" y="2032555"/>
            <a:ext cx="2665832" cy="2956403"/>
            <a:chOff x="4029163" y="971517"/>
            <a:chExt cx="2665832" cy="2956403"/>
          </a:xfrm>
        </p:grpSpPr>
        <p:sp>
          <p:nvSpPr>
            <p:cNvPr id="294" name="テキスト ボックス 293">
              <a:extLst>
                <a:ext uri="{FF2B5EF4-FFF2-40B4-BE49-F238E27FC236}">
                  <a16:creationId xmlns:a16="http://schemas.microsoft.com/office/drawing/2014/main" id="{7E9BE891-36C1-4681-B1E9-2B8915675080}"/>
                </a:ext>
              </a:extLst>
            </p:cNvPr>
            <p:cNvSpPr txBox="1"/>
            <p:nvPr/>
          </p:nvSpPr>
          <p:spPr>
            <a:xfrm>
              <a:off x="4073336" y="1334068"/>
              <a:ext cx="2621659" cy="1695208"/>
            </a:xfrm>
            <a:prstGeom prst="rect">
              <a:avLst/>
            </a:prstGeom>
            <a:noFill/>
          </p:spPr>
          <p:txBody>
            <a:bodyPr wrap="square">
              <a:spAutoFit/>
            </a:bodyPr>
            <a:lstStyle/>
            <a:p>
              <a:pPr marL="56436" defTabSz="884213">
                <a:lnSpc>
                  <a:spcPct val="120000"/>
                </a:lnSpc>
                <a:defRPr/>
              </a:pPr>
              <a:r>
                <a:rPr lang="ja-JP" altLang="en-US" sz="800" dirty="0">
                  <a:solidFill>
                    <a:prstClr val="black"/>
                  </a:solidFill>
                  <a:latin typeface="BIZ UDPゴシック" panose="020B0400000000000000" pitchFamily="50" charset="-128"/>
                  <a:ea typeface="BIZ UDPゴシック" panose="020B0400000000000000" pitchFamily="50" charset="-128"/>
                </a:rPr>
                <a:t>① 彩都西部地区 </a:t>
              </a:r>
              <a:r>
                <a:rPr lang="en-US" altLang="ja-JP" sz="800" dirty="0">
                  <a:solidFill>
                    <a:prstClr val="black"/>
                  </a:solidFill>
                  <a:latin typeface="BIZ UDPゴシック" panose="020B0400000000000000" pitchFamily="50" charset="-128"/>
                  <a:ea typeface="BIZ UDPゴシック" panose="020B0400000000000000" pitchFamily="50" charset="-128"/>
                </a:rPr>
                <a:t>〔</a:t>
              </a:r>
              <a:r>
                <a:rPr lang="ja-JP" altLang="en-US" sz="800" dirty="0">
                  <a:solidFill>
                    <a:prstClr val="black"/>
                  </a:solidFill>
                  <a:latin typeface="BIZ UDPゴシック" panose="020B0400000000000000" pitchFamily="50" charset="-128"/>
                  <a:ea typeface="BIZ UDPゴシック" panose="020B0400000000000000" pitchFamily="50" charset="-128"/>
                </a:rPr>
                <a:t>茨木市・箕面市</a:t>
              </a:r>
              <a:r>
                <a:rPr lang="en-US" altLang="ja-JP" sz="800" dirty="0">
                  <a:solidFill>
                    <a:prstClr val="black"/>
                  </a:solidFill>
                  <a:latin typeface="BIZ UDPゴシック" panose="020B0400000000000000" pitchFamily="50" charset="-128"/>
                  <a:ea typeface="BIZ UDPゴシック" panose="020B0400000000000000" pitchFamily="50" charset="-128"/>
                </a:rPr>
                <a:t>〕</a:t>
              </a:r>
            </a:p>
            <a:p>
              <a:pPr marL="56436" defTabSz="884213">
                <a:lnSpc>
                  <a:spcPct val="120000"/>
                </a:lnSpc>
                <a:defRPr/>
              </a:pPr>
              <a:r>
                <a:rPr lang="ja-JP" altLang="en-US" sz="800" dirty="0">
                  <a:solidFill>
                    <a:prstClr val="black"/>
                  </a:solidFill>
                  <a:latin typeface="BIZ UDPゴシック" panose="020B0400000000000000" pitchFamily="50" charset="-128"/>
                  <a:ea typeface="BIZ UDPゴシック" panose="020B0400000000000000" pitchFamily="50" charset="-128"/>
                </a:rPr>
                <a:t>② 大阪大学吹田キャンパス</a:t>
              </a:r>
              <a:endParaRPr lang="en-US" altLang="ja-JP" sz="800" dirty="0">
                <a:solidFill>
                  <a:prstClr val="black"/>
                </a:solidFill>
                <a:latin typeface="BIZ UDPゴシック" panose="020B0400000000000000" pitchFamily="50" charset="-128"/>
                <a:ea typeface="BIZ UDPゴシック" panose="020B0400000000000000" pitchFamily="50" charset="-128"/>
              </a:endParaRPr>
            </a:p>
            <a:p>
              <a:pPr marL="56436" defTabSz="884213">
                <a:lnSpc>
                  <a:spcPct val="120000"/>
                </a:lnSpc>
                <a:defRPr/>
              </a:pPr>
              <a:r>
                <a:rPr lang="ja-JP" altLang="en-US" sz="800" dirty="0">
                  <a:solidFill>
                    <a:prstClr val="black"/>
                  </a:solidFill>
                  <a:latin typeface="BIZ UDPゴシック" panose="020B0400000000000000" pitchFamily="50" charset="-128"/>
                  <a:ea typeface="BIZ UDPゴシック" panose="020B0400000000000000" pitchFamily="50" charset="-128"/>
                </a:rPr>
                <a:t>　　・国立循環器病研究センター </a:t>
              </a:r>
              <a:r>
                <a:rPr lang="en-US" altLang="ja-JP" sz="800" dirty="0">
                  <a:solidFill>
                    <a:prstClr val="black"/>
                  </a:solidFill>
                  <a:latin typeface="BIZ UDPゴシック" panose="020B0400000000000000" pitchFamily="50" charset="-128"/>
                  <a:ea typeface="BIZ UDPゴシック" panose="020B0400000000000000" pitchFamily="50" charset="-128"/>
                </a:rPr>
                <a:t>〔</a:t>
              </a:r>
              <a:r>
                <a:rPr lang="ja-JP" altLang="en-US" sz="800" dirty="0">
                  <a:solidFill>
                    <a:prstClr val="black"/>
                  </a:solidFill>
                  <a:latin typeface="BIZ UDPゴシック" panose="020B0400000000000000" pitchFamily="50" charset="-128"/>
                  <a:ea typeface="BIZ UDPゴシック" panose="020B0400000000000000" pitchFamily="50" charset="-128"/>
                </a:rPr>
                <a:t>吹田市</a:t>
              </a:r>
              <a:r>
                <a:rPr lang="en-US" altLang="ja-JP" sz="800" dirty="0">
                  <a:solidFill>
                    <a:prstClr val="black"/>
                  </a:solidFill>
                  <a:latin typeface="BIZ UDPゴシック" panose="020B0400000000000000" pitchFamily="50" charset="-128"/>
                  <a:ea typeface="BIZ UDPゴシック" panose="020B0400000000000000" pitchFamily="50" charset="-128"/>
                </a:rPr>
                <a:t>〕</a:t>
              </a:r>
            </a:p>
            <a:p>
              <a:pPr marL="56436" defTabSz="884213">
                <a:lnSpc>
                  <a:spcPct val="120000"/>
                </a:lnSpc>
                <a:defRPr/>
              </a:pPr>
              <a:r>
                <a:rPr lang="ja-JP" altLang="en-US" sz="800" dirty="0">
                  <a:solidFill>
                    <a:prstClr val="black"/>
                  </a:solidFill>
                  <a:latin typeface="BIZ UDPゴシック" panose="020B0400000000000000" pitchFamily="50" charset="-128"/>
                  <a:ea typeface="BIZ UDPゴシック" panose="020B0400000000000000" pitchFamily="50" charset="-128"/>
                </a:rPr>
                <a:t>③ 大阪駅周辺 </a:t>
              </a:r>
              <a:r>
                <a:rPr lang="en-US" altLang="ja-JP" sz="800" dirty="0">
                  <a:solidFill>
                    <a:prstClr val="black"/>
                  </a:solidFill>
                  <a:latin typeface="BIZ UDPゴシック" panose="020B0400000000000000" pitchFamily="50" charset="-128"/>
                  <a:ea typeface="BIZ UDPゴシック" panose="020B0400000000000000" pitchFamily="50" charset="-128"/>
                </a:rPr>
                <a:t>(</a:t>
              </a:r>
              <a:r>
                <a:rPr lang="ja-JP" altLang="en-US" sz="800" dirty="0">
                  <a:solidFill>
                    <a:prstClr val="black"/>
                  </a:solidFill>
                  <a:latin typeface="BIZ UDPゴシック" panose="020B0400000000000000" pitchFamily="50" charset="-128"/>
                  <a:ea typeface="BIZ UDPゴシック" panose="020B0400000000000000" pitchFamily="50" charset="-128"/>
                </a:rPr>
                <a:t>うめきた等</a:t>
              </a:r>
              <a:r>
                <a:rPr lang="en-US" altLang="ja-JP" sz="800" dirty="0">
                  <a:solidFill>
                    <a:prstClr val="black"/>
                  </a:solidFill>
                  <a:latin typeface="BIZ UDPゴシック" panose="020B0400000000000000" pitchFamily="50" charset="-128"/>
                  <a:ea typeface="BIZ UDPゴシック" panose="020B0400000000000000" pitchFamily="50" charset="-128"/>
                </a:rPr>
                <a:t>) 〔</a:t>
              </a:r>
              <a:r>
                <a:rPr lang="ja-JP" altLang="en-US" sz="800" dirty="0">
                  <a:solidFill>
                    <a:prstClr val="black"/>
                  </a:solidFill>
                  <a:latin typeface="BIZ UDPゴシック" panose="020B0400000000000000" pitchFamily="50" charset="-128"/>
                  <a:ea typeface="BIZ UDPゴシック" panose="020B0400000000000000" pitchFamily="50" charset="-128"/>
                </a:rPr>
                <a:t>大阪市</a:t>
              </a:r>
              <a:r>
                <a:rPr lang="en-US" altLang="ja-JP" sz="800" dirty="0">
                  <a:solidFill>
                    <a:prstClr val="black"/>
                  </a:solidFill>
                  <a:latin typeface="BIZ UDPゴシック" panose="020B0400000000000000" pitchFamily="50" charset="-128"/>
                  <a:ea typeface="BIZ UDPゴシック" panose="020B0400000000000000" pitchFamily="50" charset="-128"/>
                </a:rPr>
                <a:t>〕</a:t>
              </a:r>
            </a:p>
            <a:p>
              <a:pPr marL="56436" defTabSz="884213">
                <a:lnSpc>
                  <a:spcPct val="120000"/>
                </a:lnSpc>
                <a:defRPr/>
              </a:pPr>
              <a:r>
                <a:rPr lang="ja-JP" altLang="en-US" sz="800" dirty="0">
                  <a:solidFill>
                    <a:prstClr val="black"/>
                  </a:solidFill>
                  <a:latin typeface="BIZ UDPゴシック" panose="020B0400000000000000" pitchFamily="50" charset="-128"/>
                  <a:ea typeface="BIZ UDPゴシック" panose="020B0400000000000000" pitchFamily="50" charset="-128"/>
                </a:rPr>
                <a:t>④ 夢洲・咲洲、阪神港 </a:t>
              </a:r>
              <a:r>
                <a:rPr lang="en-US" altLang="ja-JP" sz="800" dirty="0">
                  <a:solidFill>
                    <a:prstClr val="black"/>
                  </a:solidFill>
                  <a:latin typeface="BIZ UDPゴシック" panose="020B0400000000000000" pitchFamily="50" charset="-128"/>
                  <a:ea typeface="BIZ UDPゴシック" panose="020B0400000000000000" pitchFamily="50" charset="-128"/>
                </a:rPr>
                <a:t>〔</a:t>
              </a:r>
              <a:r>
                <a:rPr lang="ja-JP" altLang="en-US" sz="800" dirty="0">
                  <a:solidFill>
                    <a:prstClr val="black"/>
                  </a:solidFill>
                  <a:latin typeface="BIZ UDPゴシック" panose="020B0400000000000000" pitchFamily="50" charset="-128"/>
                  <a:ea typeface="BIZ UDPゴシック" panose="020B0400000000000000" pitchFamily="50" charset="-128"/>
                </a:rPr>
                <a:t>大阪市</a:t>
              </a:r>
              <a:r>
                <a:rPr lang="en-US" altLang="ja-JP" sz="800" dirty="0">
                  <a:solidFill>
                    <a:prstClr val="black"/>
                  </a:solidFill>
                  <a:latin typeface="BIZ UDPゴシック" panose="020B0400000000000000" pitchFamily="50" charset="-128"/>
                  <a:ea typeface="BIZ UDPゴシック" panose="020B0400000000000000" pitchFamily="50" charset="-128"/>
                </a:rPr>
                <a:t>〕</a:t>
              </a:r>
            </a:p>
            <a:p>
              <a:pPr marL="56436" defTabSz="884213">
                <a:lnSpc>
                  <a:spcPct val="120000"/>
                </a:lnSpc>
                <a:defRPr/>
              </a:pPr>
              <a:r>
                <a:rPr lang="ja-JP" altLang="en-US" sz="800" dirty="0">
                  <a:solidFill>
                    <a:prstClr val="black"/>
                  </a:solidFill>
                  <a:latin typeface="BIZ UDPゴシック" panose="020B0400000000000000" pitchFamily="50" charset="-128"/>
                  <a:ea typeface="BIZ UDPゴシック" panose="020B0400000000000000" pitchFamily="50" charset="-128"/>
                </a:rPr>
                <a:t>⑤ 大阪公立大学なかもずキャンパス </a:t>
              </a:r>
              <a:r>
                <a:rPr lang="en-US" altLang="ja-JP" sz="800" dirty="0">
                  <a:solidFill>
                    <a:prstClr val="black"/>
                  </a:solidFill>
                  <a:latin typeface="BIZ UDPゴシック" panose="020B0400000000000000" pitchFamily="50" charset="-128"/>
                  <a:ea typeface="BIZ UDPゴシック" panose="020B0400000000000000" pitchFamily="50" charset="-128"/>
                </a:rPr>
                <a:t>〔</a:t>
              </a:r>
              <a:r>
                <a:rPr lang="ja-JP" altLang="en-US" sz="800" dirty="0">
                  <a:solidFill>
                    <a:prstClr val="black"/>
                  </a:solidFill>
                  <a:latin typeface="BIZ UDPゴシック" panose="020B0400000000000000" pitchFamily="50" charset="-128"/>
                  <a:ea typeface="BIZ UDPゴシック" panose="020B0400000000000000" pitchFamily="50" charset="-128"/>
                </a:rPr>
                <a:t>堺市</a:t>
              </a:r>
              <a:r>
                <a:rPr lang="en-US" altLang="ja-JP" sz="800" dirty="0">
                  <a:solidFill>
                    <a:prstClr val="black"/>
                  </a:solidFill>
                  <a:latin typeface="BIZ UDPゴシック" panose="020B0400000000000000" pitchFamily="50" charset="-128"/>
                  <a:ea typeface="BIZ UDPゴシック" panose="020B0400000000000000" pitchFamily="50" charset="-128"/>
                </a:rPr>
                <a:t>〕</a:t>
              </a:r>
            </a:p>
            <a:p>
              <a:pPr marL="56436" defTabSz="884213">
                <a:lnSpc>
                  <a:spcPct val="120000"/>
                </a:lnSpc>
                <a:defRPr/>
              </a:pPr>
              <a:r>
                <a:rPr lang="zh-CN" altLang="en-US" sz="800" dirty="0">
                  <a:solidFill>
                    <a:prstClr val="black"/>
                  </a:solidFill>
                  <a:latin typeface="BIZ UDPゴシック" panose="020B0400000000000000" pitchFamily="50" charset="-128"/>
                  <a:ea typeface="BIZ UDPゴシック" panose="020B0400000000000000" pitchFamily="50" charset="-128"/>
                </a:rPr>
                <a:t>⑥ 京都大学複合原子力科学研究所 </a:t>
              </a:r>
              <a:r>
                <a:rPr lang="en-US" altLang="zh-CN" sz="800" dirty="0">
                  <a:solidFill>
                    <a:prstClr val="black"/>
                  </a:solidFill>
                  <a:latin typeface="BIZ UDPゴシック" panose="020B0400000000000000" pitchFamily="50" charset="-128"/>
                  <a:ea typeface="BIZ UDPゴシック" panose="020B0400000000000000" pitchFamily="50" charset="-128"/>
                </a:rPr>
                <a:t>〔</a:t>
              </a:r>
              <a:r>
                <a:rPr lang="zh-CN" altLang="en-US" sz="800" dirty="0">
                  <a:solidFill>
                    <a:prstClr val="black"/>
                  </a:solidFill>
                  <a:latin typeface="BIZ UDPゴシック" panose="020B0400000000000000" pitchFamily="50" charset="-128"/>
                  <a:ea typeface="BIZ UDPゴシック" panose="020B0400000000000000" pitchFamily="50" charset="-128"/>
                </a:rPr>
                <a:t>熊取町</a:t>
              </a:r>
              <a:r>
                <a:rPr lang="en-US" altLang="zh-CN" sz="800" dirty="0">
                  <a:solidFill>
                    <a:prstClr val="black"/>
                  </a:solidFill>
                  <a:latin typeface="BIZ UDPゴシック" panose="020B0400000000000000" pitchFamily="50" charset="-128"/>
                  <a:ea typeface="BIZ UDPゴシック" panose="020B0400000000000000" pitchFamily="50" charset="-128"/>
                </a:rPr>
                <a:t>〕</a:t>
              </a:r>
            </a:p>
            <a:p>
              <a:pPr marL="56436" defTabSz="884213">
                <a:lnSpc>
                  <a:spcPct val="120000"/>
                </a:lnSpc>
                <a:defRPr/>
              </a:pPr>
              <a:r>
                <a:rPr lang="ja-JP" altLang="en-US" sz="800" dirty="0">
                  <a:solidFill>
                    <a:prstClr val="black"/>
                  </a:solidFill>
                  <a:latin typeface="BIZ UDPゴシック" panose="020B0400000000000000" pitchFamily="50" charset="-128"/>
                  <a:ea typeface="BIZ UDPゴシック" panose="020B0400000000000000" pitchFamily="50" charset="-128"/>
                </a:rPr>
                <a:t>⑦ 関西国際空港 </a:t>
              </a:r>
              <a:r>
                <a:rPr lang="en-US" altLang="ja-JP" sz="800" dirty="0">
                  <a:solidFill>
                    <a:prstClr val="black"/>
                  </a:solidFill>
                  <a:latin typeface="BIZ UDPゴシック" panose="020B0400000000000000" pitchFamily="50" charset="-128"/>
                  <a:ea typeface="BIZ UDPゴシック" panose="020B0400000000000000" pitchFamily="50" charset="-128"/>
                </a:rPr>
                <a:t>〔</a:t>
              </a:r>
              <a:r>
                <a:rPr lang="ja-JP" altLang="en-US" sz="800" dirty="0">
                  <a:solidFill>
                    <a:prstClr val="black"/>
                  </a:solidFill>
                  <a:latin typeface="BIZ UDPゴシック" panose="020B0400000000000000" pitchFamily="50" charset="-128"/>
                  <a:ea typeface="BIZ UDPゴシック" panose="020B0400000000000000" pitchFamily="50" charset="-128"/>
                </a:rPr>
                <a:t>泉佐野市・泉南市・田尻町</a:t>
              </a:r>
              <a:r>
                <a:rPr lang="en-US" altLang="ja-JP" sz="800" dirty="0">
                  <a:solidFill>
                    <a:prstClr val="black"/>
                  </a:solidFill>
                  <a:latin typeface="BIZ UDPゴシック" panose="020B0400000000000000" pitchFamily="50" charset="-128"/>
                  <a:ea typeface="BIZ UDPゴシック" panose="020B0400000000000000" pitchFamily="50" charset="-128"/>
                </a:rPr>
                <a:t>〕</a:t>
              </a:r>
            </a:p>
            <a:p>
              <a:pPr marL="56436" defTabSz="884213">
                <a:lnSpc>
                  <a:spcPct val="120000"/>
                </a:lnSpc>
                <a:defRPr/>
              </a:pPr>
              <a:r>
                <a:rPr lang="ja-JP" altLang="en-US" sz="800" dirty="0">
                  <a:solidFill>
                    <a:prstClr val="black"/>
                  </a:solidFill>
                  <a:latin typeface="BIZ UDPゴシック" panose="020B0400000000000000" pitchFamily="50" charset="-128"/>
                  <a:ea typeface="BIZ UDPゴシック" panose="020B0400000000000000" pitchFamily="50" charset="-128"/>
                </a:rPr>
                <a:t>⑧ 北大阪健康医療都市（健都）区域</a:t>
              </a:r>
              <a:br>
                <a:rPr lang="en-US" altLang="ja-JP" sz="800" dirty="0">
                  <a:solidFill>
                    <a:prstClr val="black"/>
                  </a:solidFill>
                  <a:latin typeface="BIZ UDPゴシック" panose="020B0400000000000000" pitchFamily="50" charset="-128"/>
                  <a:ea typeface="BIZ UDPゴシック" panose="020B0400000000000000" pitchFamily="50" charset="-128"/>
                </a:rPr>
              </a:br>
              <a:r>
                <a:rPr lang="en-US" altLang="ja-JP" sz="800" dirty="0">
                  <a:solidFill>
                    <a:prstClr val="black"/>
                  </a:solidFill>
                  <a:latin typeface="BIZ UDPゴシック" panose="020B0400000000000000" pitchFamily="50" charset="-128"/>
                  <a:ea typeface="BIZ UDPゴシック" panose="020B0400000000000000" pitchFamily="50" charset="-128"/>
                </a:rPr>
                <a:t>    </a:t>
              </a:r>
              <a:r>
                <a:rPr lang="ja-JP" altLang="en-US" sz="800" dirty="0">
                  <a:solidFill>
                    <a:prstClr val="black"/>
                  </a:solidFill>
                  <a:latin typeface="BIZ UDPゴシック" panose="020B0400000000000000" pitchFamily="50" charset="-128"/>
                  <a:ea typeface="BIZ UDPゴシック" panose="020B0400000000000000" pitchFamily="50" charset="-128"/>
                </a:rPr>
                <a:t> </a:t>
              </a:r>
              <a:r>
                <a:rPr lang="en-US" altLang="ja-JP" sz="800" dirty="0">
                  <a:solidFill>
                    <a:prstClr val="black"/>
                  </a:solidFill>
                  <a:latin typeface="BIZ UDPゴシック" panose="020B0400000000000000" pitchFamily="50" charset="-128"/>
                  <a:ea typeface="BIZ UDPゴシック" panose="020B0400000000000000" pitchFamily="50" charset="-128"/>
                </a:rPr>
                <a:t>〔</a:t>
              </a:r>
              <a:r>
                <a:rPr lang="ja-JP" altLang="en-US" sz="800" dirty="0">
                  <a:solidFill>
                    <a:prstClr val="black"/>
                  </a:solidFill>
                  <a:latin typeface="BIZ UDPゴシック" panose="020B0400000000000000" pitchFamily="50" charset="-128"/>
                  <a:ea typeface="BIZ UDPゴシック" panose="020B0400000000000000" pitchFamily="50" charset="-128"/>
                </a:rPr>
                <a:t>吹田市・摂津市</a:t>
              </a:r>
              <a:r>
                <a:rPr lang="en-US" altLang="ja-JP" sz="800" dirty="0">
                  <a:solidFill>
                    <a:prstClr val="black"/>
                  </a:solidFill>
                  <a:latin typeface="BIZ UDPゴシック" panose="020B0400000000000000" pitchFamily="50" charset="-128"/>
                  <a:ea typeface="BIZ UDPゴシック" panose="020B0400000000000000" pitchFamily="50" charset="-128"/>
                </a:rPr>
                <a:t>〕</a:t>
              </a:r>
            </a:p>
            <a:p>
              <a:pPr marL="56436" defTabSz="884213">
                <a:lnSpc>
                  <a:spcPct val="120000"/>
                </a:lnSpc>
                <a:defRPr/>
              </a:pPr>
              <a:r>
                <a:rPr lang="zh-CN" altLang="en-US" sz="800" dirty="0">
                  <a:solidFill>
                    <a:prstClr val="black"/>
                  </a:solidFill>
                  <a:latin typeface="BIZ UDPゴシック" panose="020B0400000000000000" pitchFamily="50" charset="-128"/>
                  <a:ea typeface="BIZ UDPゴシック" panose="020B0400000000000000" pitchFamily="50" charset="-128"/>
                </a:rPr>
                <a:t>⑨ 未来医療国際拠点区域 </a:t>
              </a:r>
              <a:r>
                <a:rPr lang="en-US" altLang="zh-CN" sz="800" dirty="0">
                  <a:solidFill>
                    <a:prstClr val="black"/>
                  </a:solidFill>
                  <a:latin typeface="BIZ UDPゴシック" panose="020B0400000000000000" pitchFamily="50" charset="-128"/>
                  <a:ea typeface="BIZ UDPゴシック" panose="020B0400000000000000" pitchFamily="50" charset="-128"/>
                </a:rPr>
                <a:t>(</a:t>
              </a:r>
              <a:r>
                <a:rPr lang="zh-CN" altLang="en-US" sz="800" dirty="0">
                  <a:solidFill>
                    <a:prstClr val="black"/>
                  </a:solidFill>
                  <a:latin typeface="BIZ UDPゴシック" panose="020B0400000000000000" pitchFamily="50" charset="-128"/>
                  <a:ea typeface="BIZ UDPゴシック" panose="020B0400000000000000" pitchFamily="50" charset="-128"/>
                </a:rPr>
                <a:t>中之島</a:t>
              </a:r>
              <a:r>
                <a:rPr lang="en-US" altLang="zh-CN" sz="800" dirty="0">
                  <a:solidFill>
                    <a:prstClr val="black"/>
                  </a:solidFill>
                  <a:latin typeface="BIZ UDPゴシック" panose="020B0400000000000000" pitchFamily="50" charset="-128"/>
                  <a:ea typeface="BIZ UDPゴシック" panose="020B0400000000000000" pitchFamily="50" charset="-128"/>
                </a:rPr>
                <a:t>) 〔</a:t>
              </a:r>
              <a:r>
                <a:rPr lang="zh-CN" altLang="en-US" sz="800" dirty="0">
                  <a:solidFill>
                    <a:prstClr val="black"/>
                  </a:solidFill>
                  <a:latin typeface="BIZ UDPゴシック" panose="020B0400000000000000" pitchFamily="50" charset="-128"/>
                  <a:ea typeface="BIZ UDPゴシック" panose="020B0400000000000000" pitchFamily="50" charset="-128"/>
                </a:rPr>
                <a:t>大阪市</a:t>
              </a:r>
              <a:r>
                <a:rPr lang="en-US" altLang="zh-CN" sz="800" dirty="0">
                  <a:solidFill>
                    <a:prstClr val="black"/>
                  </a:solidFill>
                  <a:latin typeface="BIZ UDPゴシック" panose="020B0400000000000000" pitchFamily="50" charset="-128"/>
                  <a:ea typeface="BIZ UDPゴシック" panose="020B0400000000000000" pitchFamily="50" charset="-128"/>
                </a:rPr>
                <a:t>〕</a:t>
              </a:r>
              <a:endParaRPr lang="en-US" altLang="ja-JP" sz="800" dirty="0">
                <a:solidFill>
                  <a:prstClr val="black"/>
                </a:solidFill>
                <a:latin typeface="BIZ UDPゴシック" panose="020B0400000000000000" pitchFamily="50" charset="-128"/>
                <a:ea typeface="BIZ UDPゴシック" panose="020B0400000000000000" pitchFamily="50" charset="-128"/>
              </a:endParaRPr>
            </a:p>
          </p:txBody>
        </p:sp>
        <p:sp>
          <p:nvSpPr>
            <p:cNvPr id="295" name="テキスト ボックス 294">
              <a:extLst>
                <a:ext uri="{FF2B5EF4-FFF2-40B4-BE49-F238E27FC236}">
                  <a16:creationId xmlns:a16="http://schemas.microsoft.com/office/drawing/2014/main" id="{8A874D5C-DAE0-40CF-98A3-956C4A4B4276}"/>
                </a:ext>
              </a:extLst>
            </p:cNvPr>
            <p:cNvSpPr txBox="1"/>
            <p:nvPr/>
          </p:nvSpPr>
          <p:spPr>
            <a:xfrm>
              <a:off x="4029163" y="989208"/>
              <a:ext cx="2314294" cy="303096"/>
            </a:xfrm>
            <a:prstGeom prst="rect">
              <a:avLst/>
            </a:prstGeom>
            <a:noFill/>
          </p:spPr>
          <p:txBody>
            <a:bodyPr wrap="square">
              <a:spAutoFit/>
            </a:bodyPr>
            <a:lstStyle/>
            <a:p>
              <a:pPr marL="56436" marR="0" lvl="0" indent="0" algn="l" defTabSz="884213" rtl="0" eaLnBrk="1" fontAlgn="auto" latinLnBrk="0" hangingPunct="1">
                <a:lnSpc>
                  <a:spcPct val="15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①～⑨：</a:t>
              </a:r>
              <a:r>
                <a:rPr kumimoji="1" lang="zh-TW"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成長産業特別集積区域</a:t>
              </a:r>
              <a:endParaRPr kumimoji="1" lang="en-US" altLang="zh-TW"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96" name="テキスト ボックス 295">
              <a:extLst>
                <a:ext uri="{FF2B5EF4-FFF2-40B4-BE49-F238E27FC236}">
                  <a16:creationId xmlns:a16="http://schemas.microsoft.com/office/drawing/2014/main" id="{653D848B-9F2C-48FA-8944-C34FC1B6297A}"/>
                </a:ext>
              </a:extLst>
            </p:cNvPr>
            <p:cNvSpPr txBox="1"/>
            <p:nvPr/>
          </p:nvSpPr>
          <p:spPr>
            <a:xfrm>
              <a:off x="4458343" y="3057741"/>
              <a:ext cx="1774152" cy="303096"/>
            </a:xfrm>
            <a:prstGeom prst="rect">
              <a:avLst/>
            </a:prstGeom>
            <a:noFill/>
          </p:spPr>
          <p:txBody>
            <a:bodyPr wrap="square">
              <a:spAutoFit/>
            </a:bodyPr>
            <a:lstStyle/>
            <a:p>
              <a:pPr marL="56436" marR="0" lvl="0" indent="0" algn="l" defTabSz="884213" rtl="0" eaLnBrk="1" fontAlgn="auto" latinLnBrk="0" hangingPunct="1">
                <a:lnSpc>
                  <a:spcPct val="15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zh-TW"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産業集積促進</a:t>
              </a:r>
              <a:r>
                <a:rPr kumimoji="1"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地域</a:t>
              </a:r>
              <a:endParaRPr kumimoji="1" lang="zh-TW"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97" name="テキスト ボックス 296">
              <a:extLst>
                <a:ext uri="{FF2B5EF4-FFF2-40B4-BE49-F238E27FC236}">
                  <a16:creationId xmlns:a16="http://schemas.microsoft.com/office/drawing/2014/main" id="{534E3705-BFE2-4951-9831-411353064B34}"/>
                </a:ext>
              </a:extLst>
            </p:cNvPr>
            <p:cNvSpPr txBox="1"/>
            <p:nvPr/>
          </p:nvSpPr>
          <p:spPr>
            <a:xfrm>
              <a:off x="4444944" y="3434985"/>
              <a:ext cx="2047972" cy="430887"/>
            </a:xfrm>
            <a:prstGeom prst="rect">
              <a:avLst/>
            </a:prstGeom>
            <a:noFill/>
          </p:spPr>
          <p:txBody>
            <a:bodyPr wrap="square">
              <a:spAutoFit/>
            </a:bodyPr>
            <a:lstStyle/>
            <a:p>
              <a:pPr marL="56436" marR="0" lvl="0" indent="0" algn="l" defTabSz="884213" rtl="0" eaLnBrk="1" fontAlgn="auto" latinLnBrk="0" hangingPunct="1">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：地域未来投資促進法の</a:t>
              </a:r>
              <a:endParaRPr kumimoji="1"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56436" marR="0" lvl="0" indent="0" algn="l" defTabSz="884213" rtl="0" eaLnBrk="1" fontAlgn="auto" latinLnBrk="0" hangingPunct="1">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基本計画がある市町村</a:t>
              </a:r>
              <a:endParaRPr kumimoji="1" lang="zh-TW"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17" name="グループ化 16">
              <a:extLst>
                <a:ext uri="{FF2B5EF4-FFF2-40B4-BE49-F238E27FC236}">
                  <a16:creationId xmlns:a16="http://schemas.microsoft.com/office/drawing/2014/main" id="{D0FD8C99-874A-4BA5-83E6-164FC87B3B9B}"/>
                </a:ext>
              </a:extLst>
            </p:cNvPr>
            <p:cNvGrpSpPr/>
            <p:nvPr/>
          </p:nvGrpSpPr>
          <p:grpSpPr>
            <a:xfrm>
              <a:off x="4088449" y="971517"/>
              <a:ext cx="2202759" cy="2956403"/>
              <a:chOff x="3332009" y="-928482"/>
              <a:chExt cx="2202759" cy="2956403"/>
            </a:xfrm>
          </p:grpSpPr>
          <p:pic>
            <p:nvPicPr>
              <p:cNvPr id="14" name="図 13">
                <a:extLst>
                  <a:ext uri="{FF2B5EF4-FFF2-40B4-BE49-F238E27FC236}">
                    <a16:creationId xmlns:a16="http://schemas.microsoft.com/office/drawing/2014/main" id="{06B2FBF5-994C-4513-A410-91818BF032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8069" y="1266362"/>
                <a:ext cx="357665" cy="165108"/>
              </a:xfrm>
              <a:prstGeom prst="rect">
                <a:avLst/>
              </a:prstGeom>
              <a:ln>
                <a:solidFill>
                  <a:schemeClr val="accent5"/>
                </a:solidFill>
              </a:ln>
            </p:spPr>
          </p:pic>
          <p:sp>
            <p:nvSpPr>
              <p:cNvPr id="15" name="正方形/長方形 14">
                <a:extLst>
                  <a:ext uri="{FF2B5EF4-FFF2-40B4-BE49-F238E27FC236}">
                    <a16:creationId xmlns:a16="http://schemas.microsoft.com/office/drawing/2014/main" id="{ACEA0E6A-81D2-49C9-8B95-8FF4CA240E04}"/>
                  </a:ext>
                </a:extLst>
              </p:cNvPr>
              <p:cNvSpPr/>
              <p:nvPr/>
            </p:nvSpPr>
            <p:spPr>
              <a:xfrm>
                <a:off x="3332009" y="-928482"/>
                <a:ext cx="2202759" cy="2956403"/>
              </a:xfrm>
              <a:prstGeom prst="rect">
                <a:avLst/>
              </a:prstGeom>
              <a:noFill/>
              <a:ln w="635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98" name="角丸四角形 11">
                <a:extLst>
                  <a:ext uri="{FF2B5EF4-FFF2-40B4-BE49-F238E27FC236}">
                    <a16:creationId xmlns:a16="http://schemas.microsoft.com/office/drawing/2014/main" id="{B08FE529-CA19-4CA6-8946-8DF2BAA59F10}"/>
                  </a:ext>
                </a:extLst>
              </p:cNvPr>
              <p:cNvSpPr/>
              <p:nvPr/>
            </p:nvSpPr>
            <p:spPr>
              <a:xfrm>
                <a:off x="3428068" y="1588314"/>
                <a:ext cx="357665" cy="172738"/>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4213">
                  <a:defRPr/>
                </a:pPr>
                <a:endParaRPr kumimoji="1" lang="ja-JP" altLang="en-US" sz="1600">
                  <a:solidFill>
                    <a:schemeClr val="tx1"/>
                  </a:solidFill>
                  <a:latin typeface="BIZ UDPゴシック" panose="020B0400000000000000" pitchFamily="50" charset="-128"/>
                  <a:ea typeface="BIZ UDPゴシック" panose="020B0400000000000000" pitchFamily="50" charset="-128"/>
                </a:endParaRPr>
              </a:p>
            </p:txBody>
          </p:sp>
        </p:grpSp>
      </p:grpSp>
      <p:grpSp>
        <p:nvGrpSpPr>
          <p:cNvPr id="309" name="グループ化 308">
            <a:extLst>
              <a:ext uri="{FF2B5EF4-FFF2-40B4-BE49-F238E27FC236}">
                <a16:creationId xmlns:a16="http://schemas.microsoft.com/office/drawing/2014/main" id="{57832A38-79A2-4A24-982D-A872DAECCCA6}"/>
              </a:ext>
            </a:extLst>
          </p:cNvPr>
          <p:cNvGrpSpPr/>
          <p:nvPr/>
        </p:nvGrpSpPr>
        <p:grpSpPr>
          <a:xfrm>
            <a:off x="430711" y="2441548"/>
            <a:ext cx="3600000" cy="1360168"/>
            <a:chOff x="100461" y="1754046"/>
            <a:chExt cx="5088921" cy="2942696"/>
          </a:xfrm>
        </p:grpSpPr>
        <p:sp>
          <p:nvSpPr>
            <p:cNvPr id="311" name="テキスト ボックス 310">
              <a:extLst>
                <a:ext uri="{FF2B5EF4-FFF2-40B4-BE49-F238E27FC236}">
                  <a16:creationId xmlns:a16="http://schemas.microsoft.com/office/drawing/2014/main" id="{194B2E30-8030-4906-ADB9-0C2DC5AB06D6}"/>
                </a:ext>
              </a:extLst>
            </p:cNvPr>
            <p:cNvSpPr txBox="1"/>
            <p:nvPr/>
          </p:nvSpPr>
          <p:spPr>
            <a:xfrm>
              <a:off x="100461" y="1754046"/>
              <a:ext cx="781814" cy="353356"/>
            </a:xfrm>
            <a:prstGeom prst="rect">
              <a:avLst/>
            </a:prstGeom>
            <a:noFill/>
          </p:spPr>
          <p:txBody>
            <a:bodyPr wrap="none" rtlCol="0">
              <a:spAutoFit/>
            </a:bodyPr>
            <a:lstStyle/>
            <a:p>
              <a:pPr marL="0" marR="0" lvl="0" indent="0" algn="l" defTabSz="957874"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（件）累計</a:t>
              </a:r>
            </a:p>
          </p:txBody>
        </p:sp>
        <p:sp>
          <p:nvSpPr>
            <p:cNvPr id="312" name="テキスト ボックス 311">
              <a:extLst>
                <a:ext uri="{FF2B5EF4-FFF2-40B4-BE49-F238E27FC236}">
                  <a16:creationId xmlns:a16="http://schemas.microsoft.com/office/drawing/2014/main" id="{2FC228FC-A8C2-4A08-8F21-1107AAE00786}"/>
                </a:ext>
              </a:extLst>
            </p:cNvPr>
            <p:cNvSpPr txBox="1"/>
            <p:nvPr/>
          </p:nvSpPr>
          <p:spPr>
            <a:xfrm>
              <a:off x="4536642" y="4343386"/>
              <a:ext cx="652740" cy="353356"/>
            </a:xfrm>
            <a:prstGeom prst="rect">
              <a:avLst/>
            </a:prstGeom>
            <a:noFill/>
          </p:spPr>
          <p:txBody>
            <a:bodyPr wrap="none" rtlCol="0">
              <a:spAutoFit/>
            </a:bodyPr>
            <a:lstStyle/>
            <a:p>
              <a:pPr marL="0" marR="0" lvl="0" indent="0" algn="l" defTabSz="957874"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（年度）</a:t>
              </a:r>
            </a:p>
          </p:txBody>
        </p:sp>
      </p:grpSp>
      <p:sp>
        <p:nvSpPr>
          <p:cNvPr id="334" name="テキスト ボックス 333">
            <a:extLst>
              <a:ext uri="{FF2B5EF4-FFF2-40B4-BE49-F238E27FC236}">
                <a16:creationId xmlns:a16="http://schemas.microsoft.com/office/drawing/2014/main" id="{8E968CD9-D02A-4858-998E-13EFD86A38E8}"/>
              </a:ext>
            </a:extLst>
          </p:cNvPr>
          <p:cNvSpPr txBox="1"/>
          <p:nvPr/>
        </p:nvSpPr>
        <p:spPr>
          <a:xfrm>
            <a:off x="405321" y="2240947"/>
            <a:ext cx="3596631" cy="261610"/>
          </a:xfrm>
          <a:prstGeom prst="rect">
            <a:avLst/>
          </a:prstGeom>
          <a:noFill/>
        </p:spPr>
        <p:txBody>
          <a:bodyPr wrap="square">
            <a:spAutoFit/>
          </a:bodyPr>
          <a:lstStyle/>
          <a:p>
            <a:pPr algn="ctr"/>
            <a:r>
              <a:rPr lang="ja-JP" altLang="en-US" sz="1100" dirty="0">
                <a:solidFill>
                  <a:prstClr val="black"/>
                </a:solidFill>
                <a:latin typeface="BIZ UDPゴシック" panose="020B0400000000000000" pitchFamily="50" charset="-128"/>
                <a:ea typeface="BIZ UDPゴシック" panose="020B0400000000000000" pitchFamily="50" charset="-128"/>
              </a:rPr>
              <a:t>＜</a:t>
            </a:r>
            <a:r>
              <a:rPr lang="zh-TW" altLang="en-US" sz="1100" dirty="0">
                <a:solidFill>
                  <a:prstClr val="black"/>
                </a:solidFill>
                <a:latin typeface="BIZ UDPゴシック" panose="020B0400000000000000" pitchFamily="50" charset="-128"/>
                <a:ea typeface="BIZ UDPゴシック" panose="020B0400000000000000" pitchFamily="50" charset="-128"/>
              </a:rPr>
              <a:t>成長産業事業計画</a:t>
            </a:r>
            <a:r>
              <a:rPr lang="en-US" altLang="ja-JP" sz="700" dirty="0">
                <a:solidFill>
                  <a:prstClr val="black"/>
                </a:solidFill>
                <a:latin typeface="BIZ UDPゴシック" panose="020B0400000000000000" pitchFamily="50" charset="-128"/>
                <a:ea typeface="BIZ UDPゴシック" panose="020B0400000000000000" pitchFamily="50" charset="-128"/>
              </a:rPr>
              <a:t>※</a:t>
            </a:r>
            <a:r>
              <a:rPr lang="zh-TW" altLang="en-US" sz="1100" dirty="0">
                <a:solidFill>
                  <a:prstClr val="black"/>
                </a:solidFill>
                <a:latin typeface="BIZ UDPゴシック" panose="020B0400000000000000" pitchFamily="50" charset="-128"/>
                <a:ea typeface="BIZ UDPゴシック" panose="020B0400000000000000" pitchFamily="50" charset="-128"/>
              </a:rPr>
              <a:t>  認定件数</a:t>
            </a:r>
            <a:r>
              <a:rPr lang="ja-JP" altLang="en-US" sz="1100" dirty="0">
                <a:solidFill>
                  <a:prstClr val="black"/>
                </a:solidFill>
                <a:latin typeface="BIZ UDPゴシック" panose="020B0400000000000000" pitchFamily="50" charset="-128"/>
                <a:ea typeface="BIZ UDPゴシック" panose="020B0400000000000000" pitchFamily="50" charset="-128"/>
              </a:rPr>
              <a:t>＞</a:t>
            </a:r>
            <a:endParaRPr lang="zh-TW" altLang="en-US" sz="1100" dirty="0">
              <a:solidFill>
                <a:prstClr val="black"/>
              </a:solidFill>
              <a:latin typeface="BIZ UDPゴシック" panose="020B0400000000000000" pitchFamily="50" charset="-128"/>
              <a:ea typeface="BIZ UDPゴシック" panose="020B0400000000000000" pitchFamily="50" charset="-128"/>
            </a:endParaRPr>
          </a:p>
        </p:txBody>
      </p:sp>
      <p:sp>
        <p:nvSpPr>
          <p:cNvPr id="335" name="テキスト ボックス 334">
            <a:extLst>
              <a:ext uri="{FF2B5EF4-FFF2-40B4-BE49-F238E27FC236}">
                <a16:creationId xmlns:a16="http://schemas.microsoft.com/office/drawing/2014/main" id="{5FF2151B-CA50-48CE-8F08-19AF2CCBA141}"/>
              </a:ext>
            </a:extLst>
          </p:cNvPr>
          <p:cNvSpPr txBox="1"/>
          <p:nvPr/>
        </p:nvSpPr>
        <p:spPr>
          <a:xfrm>
            <a:off x="529482" y="3797243"/>
            <a:ext cx="3501229" cy="200055"/>
          </a:xfrm>
          <a:prstGeom prst="rect">
            <a:avLst/>
          </a:prstGeom>
          <a:noFill/>
        </p:spPr>
        <p:txBody>
          <a:bodyPr wrap="square">
            <a:spAutoFit/>
          </a:bodyPr>
          <a:lstStyle/>
          <a:p>
            <a:r>
              <a:rPr kumimoji="1" lang="en-US" altLang="ja-JP" sz="7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7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成長特区内で成長産業事業を営もうとする法人が策定する計画。知事の認定が必要</a:t>
            </a:r>
            <a:endParaRPr lang="ja-JP" altLang="en-US" dirty="0"/>
          </a:p>
        </p:txBody>
      </p:sp>
      <p:sp>
        <p:nvSpPr>
          <p:cNvPr id="336" name="テキスト ボックス 335">
            <a:extLst>
              <a:ext uri="{FF2B5EF4-FFF2-40B4-BE49-F238E27FC236}">
                <a16:creationId xmlns:a16="http://schemas.microsoft.com/office/drawing/2014/main" id="{72EF7127-0142-4EDE-ACDA-77E8C63172CD}"/>
              </a:ext>
            </a:extLst>
          </p:cNvPr>
          <p:cNvSpPr txBox="1"/>
          <p:nvPr/>
        </p:nvSpPr>
        <p:spPr>
          <a:xfrm>
            <a:off x="405321" y="5313454"/>
            <a:ext cx="3596631" cy="261610"/>
          </a:xfrm>
          <a:prstGeom prst="rect">
            <a:avLst/>
          </a:prstGeom>
          <a:noFill/>
        </p:spPr>
        <p:txBody>
          <a:bodyPr wrap="square">
            <a:spAutoFit/>
          </a:bodyPr>
          <a:lstStyle/>
          <a:p>
            <a:pPr algn="ctr"/>
            <a:r>
              <a:rPr lang="ja-JP" altLang="en-US" sz="1100" dirty="0">
                <a:solidFill>
                  <a:prstClr val="black"/>
                </a:solidFill>
                <a:latin typeface="BIZ UDPゴシック" panose="020B0400000000000000" pitchFamily="50" charset="-128"/>
                <a:ea typeface="BIZ UDPゴシック" panose="020B0400000000000000" pitchFamily="50" charset="-128"/>
              </a:rPr>
              <a:t>＜</a:t>
            </a:r>
            <a:r>
              <a:rPr lang="zh-TW" altLang="en-US" sz="1100" dirty="0">
                <a:solidFill>
                  <a:prstClr val="black"/>
                </a:solidFill>
                <a:latin typeface="BIZ UDPゴシック" panose="020B0400000000000000" pitchFamily="50" charset="-128"/>
                <a:ea typeface="BIZ UDPゴシック" panose="020B0400000000000000" pitchFamily="50" charset="-128"/>
              </a:rPr>
              <a:t>指定地域数</a:t>
            </a:r>
            <a:r>
              <a:rPr lang="ja-JP" altLang="en-US" sz="1100" dirty="0">
                <a:solidFill>
                  <a:prstClr val="black"/>
                </a:solidFill>
                <a:latin typeface="BIZ UDPゴシック" panose="020B0400000000000000" pitchFamily="50" charset="-128"/>
                <a:ea typeface="BIZ UDPゴシック" panose="020B0400000000000000" pitchFamily="50" charset="-128"/>
              </a:rPr>
              <a:t>＞</a:t>
            </a:r>
            <a:endParaRPr lang="zh-TW" altLang="en-US" sz="1100" dirty="0">
              <a:solidFill>
                <a:prstClr val="black"/>
              </a:solidFill>
              <a:latin typeface="BIZ UDPゴシック" panose="020B0400000000000000" pitchFamily="50" charset="-128"/>
              <a:ea typeface="BIZ UDPゴシック" panose="020B0400000000000000" pitchFamily="50" charset="-128"/>
            </a:endParaRPr>
          </a:p>
        </p:txBody>
      </p:sp>
      <p:sp>
        <p:nvSpPr>
          <p:cNvPr id="337" name="テキスト ボックス 336">
            <a:extLst>
              <a:ext uri="{FF2B5EF4-FFF2-40B4-BE49-F238E27FC236}">
                <a16:creationId xmlns:a16="http://schemas.microsoft.com/office/drawing/2014/main" id="{C9BE34DB-A85D-4E81-B992-D1A19A3D2B48}"/>
              </a:ext>
            </a:extLst>
          </p:cNvPr>
          <p:cNvSpPr txBox="1"/>
          <p:nvPr/>
        </p:nvSpPr>
        <p:spPr>
          <a:xfrm>
            <a:off x="306046" y="5368989"/>
            <a:ext cx="633507" cy="200055"/>
          </a:xfrm>
          <a:prstGeom prst="rect">
            <a:avLst/>
          </a:prstGeom>
          <a:noFill/>
        </p:spPr>
        <p:txBody>
          <a:bodyPr wrap="none" rtlCol="0">
            <a:spAutoFit/>
          </a:bodyPr>
          <a:lstStyle/>
          <a:p>
            <a:pPr marL="0" marR="0" lvl="0" indent="0" algn="l" defTabSz="957874"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（地域）累計</a:t>
            </a:r>
          </a:p>
        </p:txBody>
      </p:sp>
      <p:sp>
        <p:nvSpPr>
          <p:cNvPr id="339" name="テキスト ボックス 338">
            <a:extLst>
              <a:ext uri="{FF2B5EF4-FFF2-40B4-BE49-F238E27FC236}">
                <a16:creationId xmlns:a16="http://schemas.microsoft.com/office/drawing/2014/main" id="{05AF4D1C-D021-41B6-BE60-9D2347116FC6}"/>
              </a:ext>
            </a:extLst>
          </p:cNvPr>
          <p:cNvSpPr txBox="1"/>
          <p:nvPr/>
        </p:nvSpPr>
        <p:spPr>
          <a:xfrm>
            <a:off x="3692591" y="6775672"/>
            <a:ext cx="461761" cy="163328"/>
          </a:xfrm>
          <a:prstGeom prst="rect">
            <a:avLst/>
          </a:prstGeom>
          <a:noFill/>
        </p:spPr>
        <p:txBody>
          <a:bodyPr wrap="none" rtlCol="0">
            <a:spAutoFit/>
          </a:bodyPr>
          <a:lstStyle/>
          <a:p>
            <a:pPr marL="0" marR="0" lvl="0" indent="0" algn="l" defTabSz="957874"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（年度）</a:t>
            </a:r>
          </a:p>
        </p:txBody>
      </p:sp>
      <p:pic>
        <p:nvPicPr>
          <p:cNvPr id="4" name="グラフィックス 3">
            <a:extLst>
              <a:ext uri="{FF2B5EF4-FFF2-40B4-BE49-F238E27FC236}">
                <a16:creationId xmlns:a16="http://schemas.microsoft.com/office/drawing/2014/main" id="{F6A16F36-ADAE-4E54-81AC-3C2591F6957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9556" y="2595493"/>
            <a:ext cx="3264777" cy="1275303"/>
          </a:xfrm>
          <a:prstGeom prst="rect">
            <a:avLst/>
          </a:prstGeom>
        </p:spPr>
      </p:pic>
      <p:pic>
        <p:nvPicPr>
          <p:cNvPr id="5" name="グラフィックス 4">
            <a:extLst>
              <a:ext uri="{FF2B5EF4-FFF2-40B4-BE49-F238E27FC236}">
                <a16:creationId xmlns:a16="http://schemas.microsoft.com/office/drawing/2014/main" id="{6C9B0006-1E90-40B8-A3CA-97D9A93BC2D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4537" y="5459617"/>
            <a:ext cx="3473284" cy="1549326"/>
          </a:xfrm>
          <a:prstGeom prst="rect">
            <a:avLst/>
          </a:prstGeom>
        </p:spPr>
      </p:pic>
    </p:spTree>
    <p:extLst>
      <p:ext uri="{BB962C8B-B14F-4D97-AF65-F5344CB8AC3E}">
        <p14:creationId xmlns:p14="http://schemas.microsoft.com/office/powerpoint/2010/main" val="197220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C562E5CE-D553-4472-ACE9-15E8F9D1D5A1}"/>
              </a:ext>
            </a:extLst>
          </p:cNvPr>
          <p:cNvSpPr txBox="1"/>
          <p:nvPr/>
        </p:nvSpPr>
        <p:spPr>
          <a:xfrm>
            <a:off x="0" y="3141424"/>
            <a:ext cx="9540875" cy="738664"/>
          </a:xfrm>
          <a:prstGeom prst="rect">
            <a:avLst/>
          </a:prstGeom>
          <a:noFill/>
        </p:spPr>
        <p:txBody>
          <a:bodyPr wrap="square" rtlCol="0" anchor="ctr">
            <a:spAutoFit/>
          </a:bodyPr>
          <a:lstStyle>
            <a:defPPr>
              <a:defRPr lang="ja-JP"/>
            </a:defPPr>
            <a:lvl1pPr>
              <a:defRPr sz="2400">
                <a:latin typeface="HGP創英角ｺﾞｼｯｸUB" panose="020B0900000000000000" pitchFamily="50" charset="-128"/>
                <a:ea typeface="HGP創英角ｺﾞｼｯｸUB" panose="020B0900000000000000" pitchFamily="50" charset="-128"/>
              </a:defRPr>
            </a:lvl1pPr>
          </a:lstStyle>
          <a:p>
            <a:pPr algn="ctr"/>
            <a:r>
              <a:rPr lang="ja-JP" altLang="en-US" sz="4200" dirty="0"/>
              <a:t>１．成長特区税制の改正</a:t>
            </a:r>
          </a:p>
        </p:txBody>
      </p:sp>
    </p:spTree>
    <p:extLst>
      <p:ext uri="{BB962C8B-B14F-4D97-AF65-F5344CB8AC3E}">
        <p14:creationId xmlns:p14="http://schemas.microsoft.com/office/powerpoint/2010/main" val="1276609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6">
            <a:extLst>
              <a:ext uri="{FF2B5EF4-FFF2-40B4-BE49-F238E27FC236}">
                <a16:creationId xmlns:a16="http://schemas.microsoft.com/office/drawing/2014/main" id="{473CBF4E-A413-4FCA-8867-F31A62EB0A10}"/>
              </a:ext>
            </a:extLst>
          </p:cNvPr>
          <p:cNvGraphicFramePr>
            <a:graphicFrameLocks noGrp="1"/>
          </p:cNvGraphicFramePr>
          <p:nvPr/>
        </p:nvGraphicFramePr>
        <p:xfrm>
          <a:off x="105299" y="1947339"/>
          <a:ext cx="9360000" cy="5060523"/>
        </p:xfrm>
        <a:graphic>
          <a:graphicData uri="http://schemas.openxmlformats.org/drawingml/2006/table">
            <a:tbl>
              <a:tblPr firstRow="1" bandRow="1">
                <a:tableStyleId>{5940675A-B579-460E-94D1-54222C63F5DA}</a:tableStyleId>
              </a:tblPr>
              <a:tblGrid>
                <a:gridCol w="359520">
                  <a:extLst>
                    <a:ext uri="{9D8B030D-6E8A-4147-A177-3AD203B41FA5}">
                      <a16:colId xmlns:a16="http://schemas.microsoft.com/office/drawing/2014/main" val="3133903700"/>
                    </a:ext>
                  </a:extLst>
                </a:gridCol>
                <a:gridCol w="308672">
                  <a:extLst>
                    <a:ext uri="{9D8B030D-6E8A-4147-A177-3AD203B41FA5}">
                      <a16:colId xmlns:a16="http://schemas.microsoft.com/office/drawing/2014/main" val="299082388"/>
                    </a:ext>
                  </a:extLst>
                </a:gridCol>
                <a:gridCol w="201540">
                  <a:extLst>
                    <a:ext uri="{9D8B030D-6E8A-4147-A177-3AD203B41FA5}">
                      <a16:colId xmlns:a16="http://schemas.microsoft.com/office/drawing/2014/main" val="923868261"/>
                    </a:ext>
                  </a:extLst>
                </a:gridCol>
                <a:gridCol w="4245134">
                  <a:extLst>
                    <a:ext uri="{9D8B030D-6E8A-4147-A177-3AD203B41FA5}">
                      <a16:colId xmlns:a16="http://schemas.microsoft.com/office/drawing/2014/main" val="3050214123"/>
                    </a:ext>
                  </a:extLst>
                </a:gridCol>
                <a:gridCol w="4245134">
                  <a:extLst>
                    <a:ext uri="{9D8B030D-6E8A-4147-A177-3AD203B41FA5}">
                      <a16:colId xmlns:a16="http://schemas.microsoft.com/office/drawing/2014/main" val="1301739657"/>
                    </a:ext>
                  </a:extLst>
                </a:gridCol>
              </a:tblGrid>
              <a:tr h="360438">
                <a:tc gridSpan="2">
                  <a:txBody>
                    <a:bodyPr/>
                    <a:lstStyle/>
                    <a:p>
                      <a:pPr algn="ctr">
                        <a:lnSpc>
                          <a:spcPts val="1200"/>
                        </a:lnSpc>
                      </a:pPr>
                      <a:endParaRPr kumimoji="1" lang="ja-JP" altLang="en-US" sz="1300" b="1" dirty="0">
                        <a:solidFill>
                          <a:schemeClr val="tx1"/>
                        </a:solidFill>
                        <a:latin typeface="BIZ UDゴシック" panose="020B0400000000000000" pitchFamily="49" charset="-128"/>
                        <a:ea typeface="BIZ UDゴシック" panose="020B0400000000000000" pitchFamily="49" charset="-128"/>
                      </a:endParaRPr>
                    </a:p>
                  </a:txBody>
                  <a:tcPr marL="88070" marR="88070" marT="104019" marB="104019">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150000"/>
                        </a:lnSpc>
                      </a:pPr>
                      <a:endParaRPr kumimoji="1" lang="ja-JP" altLang="en-US" sz="1300" b="1" dirty="0">
                        <a:solidFill>
                          <a:schemeClr val="tx1"/>
                        </a:solidFill>
                        <a:latin typeface="BIZ UDゴシック" panose="020B0400000000000000" pitchFamily="49" charset="-128"/>
                        <a:ea typeface="BIZ UDゴシック" panose="020B0400000000000000" pitchFamily="49" charset="-128"/>
                      </a:endParaRPr>
                    </a:p>
                  </a:txBody>
                  <a:tcPr marL="88070" marR="88070" marT="104019" marB="104019">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200"/>
                        </a:lnSpc>
                      </a:pPr>
                      <a:endParaRPr kumimoji="1" lang="ja-JP" altLang="en-US" sz="1300" b="1" dirty="0">
                        <a:solidFill>
                          <a:schemeClr val="tx1"/>
                        </a:solidFill>
                        <a:latin typeface="BIZ UDゴシック" panose="020B0400000000000000" pitchFamily="49" charset="-128"/>
                        <a:ea typeface="BIZ UDゴシック" panose="020B0400000000000000" pitchFamily="49" charset="-128"/>
                      </a:endParaRPr>
                    </a:p>
                  </a:txBody>
                  <a:tcPr marL="88070" marR="88070" marT="104019" marB="104019">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200"/>
                        </a:lnSpc>
                      </a:pPr>
                      <a:r>
                        <a:rPr kumimoji="1" lang="ja-JP" altLang="en-US" sz="1600" b="0" spc="100" baseline="0" dirty="0">
                          <a:solidFill>
                            <a:schemeClr val="bg1"/>
                          </a:solidFill>
                          <a:effectLst/>
                          <a:latin typeface="HGS創英角ｺﾞｼｯｸUB" panose="020B0900000000000000" pitchFamily="50" charset="-128"/>
                          <a:ea typeface="HGS創英角ｺﾞｼｯｸUB" panose="020B0900000000000000" pitchFamily="50" charset="-128"/>
                        </a:rPr>
                        <a:t>現行制度</a:t>
                      </a:r>
                      <a:endParaRPr kumimoji="1" lang="ja-JP" altLang="en-US" sz="1600" b="1" spc="100" baseline="0" dirty="0">
                        <a:solidFill>
                          <a:schemeClr val="bg1"/>
                        </a:solidFill>
                        <a:effectLst/>
                        <a:latin typeface="BIZ UDゴシック" panose="020B0400000000000000" pitchFamily="49" charset="-128"/>
                        <a:ea typeface="BIZ UDゴシック" panose="020B0400000000000000" pitchFamily="49" charset="-128"/>
                      </a:endParaRPr>
                    </a:p>
                  </a:txBody>
                  <a:tcPr marL="88070" marR="88070" marT="104019" marB="10401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ts val="1200"/>
                        </a:lnSpc>
                      </a:pPr>
                      <a:r>
                        <a:rPr kumimoji="1" lang="ja-JP" altLang="en-US" sz="1600" b="0" kern="1200" spc="100" baseline="0" dirty="0">
                          <a:solidFill>
                            <a:schemeClr val="bg1"/>
                          </a:solidFill>
                          <a:effectLst/>
                          <a:latin typeface="HGS創英角ｺﾞｼｯｸUB" panose="020B0900000000000000" pitchFamily="50" charset="-128"/>
                          <a:ea typeface="HGS創英角ｺﾞｼｯｸUB" panose="020B0900000000000000" pitchFamily="50" charset="-128"/>
                          <a:cs typeface="+mn-cs"/>
                        </a:rPr>
                        <a:t>改正（案）</a:t>
                      </a:r>
                      <a:endParaRPr kumimoji="1" lang="ja-JP" altLang="en-US" sz="1600" b="1" spc="100" baseline="0" dirty="0">
                        <a:solidFill>
                          <a:schemeClr val="bg1"/>
                        </a:solidFill>
                        <a:effectLst/>
                        <a:latin typeface="BIZ UDゴシック" panose="020B0400000000000000" pitchFamily="49" charset="-128"/>
                        <a:ea typeface="BIZ UDゴシック" panose="020B0400000000000000" pitchFamily="49" charset="-128"/>
                      </a:endParaRPr>
                    </a:p>
                  </a:txBody>
                  <a:tcPr marL="88070" marR="88070" marT="104019" marB="104019" anchor="ctr">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4179949525"/>
                  </a:ext>
                </a:extLst>
              </a:tr>
              <a:tr h="489364">
                <a:tc gridSpan="3">
                  <a:txBody>
                    <a:bodyPr/>
                    <a:lstStyle/>
                    <a:p>
                      <a:pPr algn="ctr">
                        <a:lnSpc>
                          <a:spcPct val="150000"/>
                        </a:lnSpc>
                      </a:pPr>
                      <a:r>
                        <a:rPr kumimoji="1" lang="ja-JP" altLang="en-US" sz="1200" b="1" i="0" baseline="0" dirty="0">
                          <a:solidFill>
                            <a:schemeClr val="bg1"/>
                          </a:solidFill>
                          <a:effectLst/>
                          <a:latin typeface="BIZ UDPゴシック" panose="020B0400000000000000" pitchFamily="50" charset="-128"/>
                          <a:ea typeface="BIZ UDPゴシック" panose="020B0400000000000000" pitchFamily="50" charset="-128"/>
                        </a:rPr>
                        <a:t>目　的</a:t>
                      </a:r>
                    </a:p>
                  </a:txBody>
                  <a:tcPr marL="34673" marR="34673" marT="104019" marB="104019" anchor="ctr">
                    <a:lnL w="1270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hMerge="1">
                  <a:txBody>
                    <a:bodyPr/>
                    <a:lstStyle/>
                    <a:p>
                      <a:endParaRPr kumimoji="1" lang="ja-JP" altLang="en-US"/>
                    </a:p>
                  </a:txBody>
                  <a:tcPr/>
                </a:tc>
                <a:tc hMerge="1">
                  <a:txBody>
                    <a:bodyPr/>
                    <a:lstStyle/>
                    <a:p>
                      <a:pPr algn="ctr">
                        <a:lnSpc>
                          <a:spcPct val="150000"/>
                        </a:lnSpc>
                      </a:pPr>
                      <a:r>
                        <a:rPr kumimoji="1" lang="ja-JP" altLang="en-US" sz="1200" b="1" i="0" dirty="0">
                          <a:solidFill>
                            <a:schemeClr val="bg1"/>
                          </a:solidFill>
                          <a:effectLst/>
                          <a:latin typeface="BIZ UDPゴシック" panose="020B0400000000000000" pitchFamily="50" charset="-128"/>
                          <a:ea typeface="BIZ UDPゴシック" panose="020B0400000000000000" pitchFamily="50" charset="-128"/>
                        </a:rPr>
                        <a:t>目　　的</a:t>
                      </a:r>
                    </a:p>
                  </a:txBody>
                  <a:tcPr marL="34673" marR="34673" marT="104019" marB="104019"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nSpc>
                          <a:spcPct val="100000"/>
                        </a:lnSpc>
                      </a:pPr>
                      <a:r>
                        <a:rPr kumimoji="1" lang="ja-JP" altLang="en-US" sz="1200" b="0" spc="0" baseline="0" dirty="0">
                          <a:solidFill>
                            <a:schemeClr val="tx1"/>
                          </a:solidFill>
                          <a:latin typeface="BIZ UDPゴシック" panose="020B0400000000000000" pitchFamily="50" charset="-128"/>
                          <a:ea typeface="BIZ UDPゴシック" panose="020B0400000000000000" pitchFamily="50" charset="-128"/>
                        </a:rPr>
                        <a:t>成長産業の集積の促進及び国際競争力の強化を通じて府内の経済の活性化を図る</a:t>
                      </a:r>
                    </a:p>
                  </a:txBody>
                  <a:tcPr marL="108000" marR="108000" marT="72000" marB="72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spc="0" baseline="0" dirty="0">
                          <a:solidFill>
                            <a:schemeClr val="tx1"/>
                          </a:solidFill>
                          <a:latin typeface="BIZ UDPゴシック" panose="020B0400000000000000" pitchFamily="50" charset="-128"/>
                          <a:ea typeface="BIZ UDPゴシック" panose="020B0400000000000000" pitchFamily="50" charset="-128"/>
                        </a:rPr>
                        <a:t>同左</a:t>
                      </a:r>
                    </a:p>
                  </a:txBody>
                  <a:tcPr marL="108000" marR="108000" marT="72000" marB="72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755037298"/>
                  </a:ext>
                </a:extLst>
              </a:tr>
              <a:tr h="0">
                <a:tc gridSpan="3">
                  <a:txBody>
                    <a:bodyPr/>
                    <a:lstStyle/>
                    <a:p>
                      <a:pPr algn="ctr">
                        <a:lnSpc>
                          <a:spcPct val="150000"/>
                        </a:lnSpc>
                      </a:pPr>
                      <a:r>
                        <a:rPr kumimoji="1" lang="ja-JP" altLang="en-US" sz="1200" b="1" i="0" baseline="0" dirty="0">
                          <a:solidFill>
                            <a:schemeClr val="bg1"/>
                          </a:solidFill>
                          <a:effectLst/>
                          <a:latin typeface="BIZ UDPゴシック" panose="020B0400000000000000" pitchFamily="50" charset="-128"/>
                          <a:ea typeface="BIZ UDPゴシック" panose="020B0400000000000000" pitchFamily="50" charset="-128"/>
                        </a:rPr>
                        <a:t>区　域</a:t>
                      </a:r>
                    </a:p>
                  </a:txBody>
                  <a:tcPr marL="34673" marR="34673" marT="104019" marB="104019" anchor="ctr">
                    <a:lnL w="1270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hMerge="1">
                  <a:txBody>
                    <a:bodyPr/>
                    <a:lstStyle/>
                    <a:p>
                      <a:endParaRPr kumimoji="1" lang="ja-JP" altLang="en-US"/>
                    </a:p>
                  </a:txBody>
                  <a:tcPr/>
                </a:tc>
                <a:tc hMerge="1">
                  <a:txBody>
                    <a:bodyPr/>
                    <a:lstStyle/>
                    <a:p>
                      <a:pPr algn="ctr">
                        <a:lnSpc>
                          <a:spcPct val="150000"/>
                        </a:lnSpc>
                      </a:pPr>
                      <a:r>
                        <a:rPr kumimoji="1" lang="ja-JP" altLang="en-US" sz="1200" b="1" i="0" dirty="0">
                          <a:solidFill>
                            <a:schemeClr val="bg1"/>
                          </a:solidFill>
                          <a:effectLst/>
                          <a:latin typeface="BIZ UDPゴシック" panose="020B0400000000000000" pitchFamily="50" charset="-128"/>
                          <a:ea typeface="BIZ UDPゴシック" panose="020B0400000000000000" pitchFamily="50" charset="-128"/>
                        </a:rPr>
                        <a:t>区　　域</a:t>
                      </a:r>
                    </a:p>
                  </a:txBody>
                  <a:tcPr marL="34673" marR="34673" marT="104019" marB="104019"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nSpc>
                          <a:spcPct val="100000"/>
                        </a:lnSpc>
                      </a:pPr>
                      <a:r>
                        <a:rPr kumimoji="1" lang="zh-TW" altLang="en-US" sz="1200" b="0" spc="0" baseline="0" dirty="0">
                          <a:latin typeface="BIZ UDPゴシック" panose="020B0400000000000000" pitchFamily="50" charset="-128"/>
                          <a:ea typeface="BIZ UDPゴシック" panose="020B0400000000000000" pitchFamily="50" charset="-128"/>
                        </a:rPr>
                        <a:t>成長産業特別集積区域</a:t>
                      </a:r>
                      <a:r>
                        <a:rPr kumimoji="1" lang="ja-JP" altLang="en-US" sz="1200" b="0" spc="0" baseline="0" dirty="0">
                          <a:latin typeface="BIZ UDPゴシック" panose="020B0400000000000000" pitchFamily="50" charset="-128"/>
                          <a:ea typeface="BIZ UDPゴシック" panose="020B0400000000000000" pitchFamily="50" charset="-128"/>
                        </a:rPr>
                        <a:t>（成長特区）　</a:t>
                      </a:r>
                      <a:endParaRPr kumimoji="1" lang="en-US" altLang="zh-TW" sz="1200" b="0" spc="0" baseline="0" dirty="0">
                        <a:latin typeface="BIZ UDPゴシック" panose="020B0400000000000000" pitchFamily="50" charset="-128"/>
                        <a:ea typeface="BIZ UDPゴシック" panose="020B0400000000000000" pitchFamily="50" charset="-128"/>
                      </a:endParaRPr>
                    </a:p>
                  </a:txBody>
                  <a:tcPr marL="108000" marR="108000" marT="72000" marB="72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spc="0" baseline="0" dirty="0">
                          <a:latin typeface="BIZ UDPゴシック" panose="020B0400000000000000" pitchFamily="50" charset="-128"/>
                          <a:ea typeface="BIZ UDPゴシック" panose="020B0400000000000000" pitchFamily="50" charset="-128"/>
                        </a:rPr>
                        <a:t>同左</a:t>
                      </a:r>
                      <a:endParaRPr kumimoji="1" lang="en-US" altLang="ja-JP" sz="1200" b="0" spc="0" baseline="0" dirty="0">
                        <a:latin typeface="BIZ UDPゴシック" panose="020B0400000000000000" pitchFamily="50" charset="-128"/>
                        <a:ea typeface="BIZ UDPゴシック" panose="020B0400000000000000" pitchFamily="50" charset="-128"/>
                      </a:endParaRPr>
                    </a:p>
                  </a:txBody>
                  <a:tcPr marL="108000" marR="108000" marT="72000" marB="72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308817447"/>
                  </a:ext>
                </a:extLst>
              </a:tr>
              <a:tr h="972163">
                <a:tc rowSpan="2" gridSpan="3">
                  <a:txBody>
                    <a:bodyPr/>
                    <a:lstStyle/>
                    <a:p>
                      <a:pPr algn="ctr">
                        <a:lnSpc>
                          <a:spcPct val="150000"/>
                        </a:lnSpc>
                      </a:pPr>
                      <a:r>
                        <a:rPr kumimoji="1" lang="ja-JP" altLang="en-US" sz="1200" b="1" i="0" baseline="0" dirty="0">
                          <a:solidFill>
                            <a:schemeClr val="bg1"/>
                          </a:solidFill>
                          <a:effectLst/>
                          <a:latin typeface="BIZ UDPゴシック" panose="020B0400000000000000" pitchFamily="50" charset="-128"/>
                          <a:ea typeface="BIZ UDPゴシック" panose="020B0400000000000000" pitchFamily="50" charset="-128"/>
                        </a:rPr>
                        <a:t>区域指定</a:t>
                      </a:r>
                      <a:endParaRPr kumimoji="1" lang="en-US" altLang="ja-JP" sz="1200" b="1" i="0" baseline="0" dirty="0">
                        <a:solidFill>
                          <a:schemeClr val="bg1"/>
                        </a:solidFill>
                        <a:effectLst/>
                        <a:latin typeface="BIZ UDPゴシック" panose="020B0400000000000000" pitchFamily="50" charset="-128"/>
                        <a:ea typeface="BIZ UDPゴシック" panose="020B0400000000000000" pitchFamily="50" charset="-128"/>
                      </a:endParaRPr>
                    </a:p>
                    <a:p>
                      <a:pPr algn="ctr">
                        <a:lnSpc>
                          <a:spcPct val="150000"/>
                        </a:lnSpc>
                      </a:pPr>
                      <a:r>
                        <a:rPr kumimoji="1" lang="ja-JP" altLang="en-US" sz="1200" b="1" i="0" baseline="0" dirty="0">
                          <a:solidFill>
                            <a:schemeClr val="bg1"/>
                          </a:solidFill>
                          <a:effectLst/>
                          <a:latin typeface="BIZ UDPゴシック" panose="020B0400000000000000" pitchFamily="50" charset="-128"/>
                          <a:ea typeface="BIZ UDPゴシック" panose="020B0400000000000000" pitchFamily="50" charset="-128"/>
                        </a:rPr>
                        <a:t>要件</a:t>
                      </a:r>
                    </a:p>
                  </a:txBody>
                  <a:tcPr marL="34673" marR="34673" marT="104019" marB="104019" anchor="ctr">
                    <a:lnL w="1270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rowSpan="2" hMerge="1">
                  <a:txBody>
                    <a:bodyPr/>
                    <a:lstStyle/>
                    <a:p>
                      <a:endParaRPr kumimoji="1" lang="ja-JP" altLang="en-US"/>
                    </a:p>
                  </a:txBody>
                  <a:tcPr/>
                </a:tc>
                <a:tc rowSpan="2" hMerge="1">
                  <a:txBody>
                    <a:bodyPr/>
                    <a:lstStyle/>
                    <a:p>
                      <a:pPr algn="ctr">
                        <a:lnSpc>
                          <a:spcPct val="150000"/>
                        </a:lnSpc>
                      </a:pPr>
                      <a:r>
                        <a:rPr kumimoji="1" lang="ja-JP" altLang="en-US" sz="1200" b="1" i="0" dirty="0">
                          <a:solidFill>
                            <a:schemeClr val="bg1"/>
                          </a:solidFill>
                          <a:effectLst/>
                          <a:latin typeface="BIZ UDPゴシック" panose="020B0400000000000000" pitchFamily="50" charset="-128"/>
                          <a:ea typeface="BIZ UDPゴシック" panose="020B0400000000000000" pitchFamily="50" charset="-128"/>
                        </a:rPr>
                        <a:t>区域</a:t>
                      </a:r>
                      <a:endParaRPr kumimoji="1" lang="en-US" altLang="ja-JP" sz="1200" b="1" i="0" dirty="0">
                        <a:solidFill>
                          <a:schemeClr val="bg1"/>
                        </a:solidFill>
                        <a:effectLst/>
                        <a:latin typeface="BIZ UDPゴシック" panose="020B0400000000000000" pitchFamily="50" charset="-128"/>
                        <a:ea typeface="BIZ UDPゴシック" panose="020B0400000000000000" pitchFamily="50" charset="-128"/>
                      </a:endParaRPr>
                    </a:p>
                    <a:p>
                      <a:pPr algn="ctr">
                        <a:lnSpc>
                          <a:spcPct val="150000"/>
                        </a:lnSpc>
                      </a:pPr>
                      <a:r>
                        <a:rPr kumimoji="1" lang="ja-JP" altLang="en-US" sz="1200" b="1" i="0" dirty="0">
                          <a:solidFill>
                            <a:schemeClr val="bg1"/>
                          </a:solidFill>
                          <a:effectLst/>
                          <a:latin typeface="BIZ UDPゴシック" panose="020B0400000000000000" pitchFamily="50" charset="-128"/>
                          <a:ea typeface="BIZ UDPゴシック" panose="020B0400000000000000" pitchFamily="50" charset="-128"/>
                        </a:rPr>
                        <a:t>指定要件</a:t>
                      </a:r>
                    </a:p>
                  </a:txBody>
                  <a:tcPr marL="34673" marR="34673" marT="104019" marB="104019"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nSpc>
                          <a:spcPct val="100000"/>
                        </a:lnSpc>
                      </a:pPr>
                      <a:r>
                        <a:rPr kumimoji="1" lang="ja-JP" altLang="en-US" sz="1200" b="0" spc="0" baseline="0" dirty="0">
                          <a:solidFill>
                            <a:schemeClr val="tx1"/>
                          </a:solidFill>
                          <a:latin typeface="BIZ UDPゴシック" panose="020B0400000000000000" pitchFamily="50" charset="-128"/>
                          <a:ea typeface="BIZ UDPゴシック" panose="020B0400000000000000" pitchFamily="50" charset="-128"/>
                        </a:rPr>
                        <a:t>①　</a:t>
                      </a:r>
                      <a:r>
                        <a:rPr kumimoji="1" lang="ja-JP" altLang="en-US" sz="1200" b="0" spc="-10" baseline="0" dirty="0">
                          <a:solidFill>
                            <a:schemeClr val="tx1"/>
                          </a:solidFill>
                          <a:latin typeface="BIZ UDPゴシック" panose="020B0400000000000000" pitchFamily="50" charset="-128"/>
                          <a:ea typeface="BIZ UDPゴシック" panose="020B0400000000000000" pitchFamily="50" charset="-128"/>
                        </a:rPr>
                        <a:t>市町村の長から申出があった区域</a:t>
                      </a:r>
                      <a:r>
                        <a:rPr kumimoji="1" lang="ja-JP" altLang="en-US" sz="1000" b="0" spc="-50" baseline="0" dirty="0">
                          <a:solidFill>
                            <a:schemeClr val="tx1"/>
                          </a:solidFill>
                          <a:latin typeface="BIZ UDPゴシック" panose="020B0400000000000000" pitchFamily="50" charset="-128"/>
                          <a:ea typeface="BIZ UDPゴシック" panose="020B0400000000000000" pitchFamily="50" charset="-128"/>
                        </a:rPr>
                        <a:t>（次の要件全てを満たすもの）</a:t>
                      </a:r>
                      <a:endParaRPr kumimoji="1" lang="en-US" altLang="ja-JP" sz="1200" b="0" spc="-50" baseline="0" dirty="0">
                        <a:solidFill>
                          <a:schemeClr val="tx1"/>
                        </a:solidFill>
                        <a:latin typeface="BIZ UDPゴシック" panose="020B0400000000000000" pitchFamily="50" charset="-128"/>
                        <a:ea typeface="BIZ UDPゴシック" panose="020B0400000000000000" pitchFamily="50" charset="-128"/>
                      </a:endParaRPr>
                    </a:p>
                    <a:p>
                      <a:pPr marL="263525" indent="92075">
                        <a:lnSpc>
                          <a:spcPts val="1200"/>
                        </a:lnSpc>
                        <a:buFont typeface="Arial" panose="020B0604020202020204" pitchFamily="34" charset="0"/>
                        <a:buChar char="•"/>
                      </a:pPr>
                      <a:r>
                        <a:rPr kumimoji="1" lang="ja-JP" altLang="en-US" sz="1100" b="0" spc="0" baseline="0" dirty="0">
                          <a:solidFill>
                            <a:schemeClr val="tx1"/>
                          </a:solidFill>
                          <a:latin typeface="BIZ UDPゴシック" panose="020B0400000000000000" pitchFamily="50" charset="-128"/>
                          <a:ea typeface="BIZ UDPゴシック" panose="020B0400000000000000" pitchFamily="50" charset="-128"/>
                        </a:rPr>
                        <a:t>中核となる研究開発等の機関があること</a:t>
                      </a:r>
                      <a:endParaRPr kumimoji="1" lang="en-US" altLang="ja-JP" sz="1100" b="0" spc="0" baseline="0" dirty="0">
                        <a:solidFill>
                          <a:schemeClr val="tx1"/>
                        </a:solidFill>
                        <a:latin typeface="BIZ UDPゴシック" panose="020B0400000000000000" pitchFamily="50" charset="-128"/>
                        <a:ea typeface="BIZ UDPゴシック" panose="020B0400000000000000" pitchFamily="50" charset="-128"/>
                      </a:endParaRPr>
                    </a:p>
                    <a:p>
                      <a:pPr marL="263525" indent="92075">
                        <a:lnSpc>
                          <a:spcPts val="1200"/>
                        </a:lnSpc>
                        <a:buFont typeface="Arial" panose="020B0604020202020204" pitchFamily="34" charset="0"/>
                        <a:buChar char="•"/>
                      </a:pPr>
                      <a:r>
                        <a:rPr kumimoji="1" lang="ja-JP" altLang="en-US" sz="1100" b="0" spc="0" baseline="0" dirty="0">
                          <a:solidFill>
                            <a:schemeClr val="tx1"/>
                          </a:solidFill>
                          <a:latin typeface="BIZ UDPゴシック" panose="020B0400000000000000" pitchFamily="50" charset="-128"/>
                          <a:ea typeface="BIZ UDPゴシック" panose="020B0400000000000000" pitchFamily="50" charset="-128"/>
                        </a:rPr>
                        <a:t>市町村が府と同程度の課税特例措置等を講じていること</a:t>
                      </a:r>
                      <a:endParaRPr kumimoji="1" lang="en-US" altLang="ja-JP" sz="1100" b="0" spc="0" baseline="0" dirty="0">
                        <a:solidFill>
                          <a:schemeClr val="tx1"/>
                        </a:solidFill>
                        <a:latin typeface="BIZ UDPゴシック" panose="020B0400000000000000" pitchFamily="50" charset="-128"/>
                        <a:ea typeface="BIZ UDPゴシック" panose="020B0400000000000000" pitchFamily="50" charset="-128"/>
                      </a:endParaRPr>
                    </a:p>
                    <a:p>
                      <a:pPr marL="263525" indent="92075">
                        <a:lnSpc>
                          <a:spcPts val="1200"/>
                        </a:lnSpc>
                        <a:buFont typeface="Arial" panose="020B0604020202020204" pitchFamily="34" charset="0"/>
                        <a:buChar char="•"/>
                      </a:pPr>
                      <a:r>
                        <a:rPr kumimoji="1" lang="ja-JP" altLang="en-US" sz="1100" b="0" spc="0" baseline="0" dirty="0">
                          <a:solidFill>
                            <a:schemeClr val="tx1"/>
                          </a:solidFill>
                          <a:latin typeface="BIZ UDPゴシック" panose="020B0400000000000000" pitchFamily="50" charset="-128"/>
                          <a:ea typeface="BIZ UDPゴシック" panose="020B0400000000000000" pitchFamily="50" charset="-128"/>
                        </a:rPr>
                        <a:t>概ね１</a:t>
                      </a:r>
                      <a:r>
                        <a:rPr kumimoji="1" lang="en-US" altLang="ja-JP" sz="1100" b="0" spc="0" baseline="0" dirty="0">
                          <a:solidFill>
                            <a:schemeClr val="tx1"/>
                          </a:solidFill>
                          <a:latin typeface="BIZ UDPゴシック" panose="020B0400000000000000" pitchFamily="50" charset="-128"/>
                          <a:ea typeface="BIZ UDPゴシック" panose="020B0400000000000000" pitchFamily="50" charset="-128"/>
                        </a:rPr>
                        <a:t>ha</a:t>
                      </a:r>
                      <a:r>
                        <a:rPr kumimoji="1" lang="ja-JP" altLang="en-US" sz="1100" b="0" spc="0" baseline="0" dirty="0">
                          <a:solidFill>
                            <a:schemeClr val="tx1"/>
                          </a:solidFill>
                          <a:latin typeface="BIZ UDPゴシック" panose="020B0400000000000000" pitchFamily="50" charset="-128"/>
                          <a:ea typeface="BIZ UDPゴシック" panose="020B0400000000000000" pitchFamily="50" charset="-128"/>
                        </a:rPr>
                        <a:t>以上の一体の区域であること</a:t>
                      </a:r>
                    </a:p>
                    <a:p>
                      <a:pPr marL="0" marR="0" lvl="0" indent="0" algn="l" defTabSz="715609"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②　国際戦略総合特別区域の全部又は一部の区域</a:t>
                      </a:r>
                      <a:endParaRPr kumimoji="1" lang="en-US" altLang="zh-TW"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marL="108000" marR="108000" marT="72000" marB="72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715609"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同左</a:t>
                      </a:r>
                      <a:endParaRPr kumimoji="1" lang="en-US" altLang="zh-TW"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marL="108000" marR="108000" marT="72000" marB="72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288638697"/>
                  </a:ext>
                </a:extLst>
              </a:tr>
              <a:tr h="738688">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marL="0" marR="0" lvl="0" indent="0" algn="ctr" defTabSz="715609" rtl="0" eaLnBrk="1" fontAlgn="auto" latinLnBrk="0" hangingPunct="1">
                        <a:lnSpc>
                          <a:spcPct val="12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ー</a:t>
                      </a:r>
                      <a:endParaRPr kumimoji="1" lang="en-US" altLang="zh-TW"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marL="108000" marR="108000" marT="72000" marB="72000" anchor="ctr">
                    <a:lnL w="6350" cap="flat" cmpd="sng" algn="ctr">
                      <a:solidFill>
                        <a:schemeClr val="bg1">
                          <a:lumMod val="50000"/>
                        </a:schemeClr>
                      </a:solidFill>
                      <a:prstDash val="solid"/>
                      <a:round/>
                      <a:headEnd type="none" w="med" len="med"/>
                      <a:tailEnd type="none" w="med" len="med"/>
                    </a:lnL>
                    <a:lnR w="28575" cap="flat" cmpd="sng" algn="ctr">
                      <a:solidFill>
                        <a:srgbClr val="FF0000"/>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715609" rtl="0" eaLnBrk="1" fontAlgn="auto" latinLnBrk="0" hangingPunct="1">
                        <a:lnSpc>
                          <a:spcPct val="120000"/>
                        </a:lnSpc>
                        <a:spcBef>
                          <a:spcPts val="0"/>
                        </a:spcBef>
                        <a:spcAft>
                          <a:spcPts val="0"/>
                        </a:spcAft>
                        <a:buClrTx/>
                        <a:buSzTx/>
                        <a:buFontTx/>
                        <a:buNone/>
                        <a:tabLst/>
                        <a:defRPr/>
                      </a:pPr>
                      <a:r>
                        <a:rPr kumimoji="1" lang="ja-JP" altLang="en-US" sz="1200" b="1" i="0" u="sng"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成長特区内の成長産業事業と密接な関連を有する事業を実施する区域について、要件を満たせば成長特区として指定可能とする規定を創設</a:t>
                      </a:r>
                      <a:endParaRPr kumimoji="1" lang="en-US" altLang="ja-JP" sz="1200" b="1" i="0" u="sng"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8000" marR="108000" marT="72000" marB="72000">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26409050"/>
                  </a:ext>
                </a:extLst>
              </a:tr>
              <a:tr h="418315">
                <a:tc rowSpan="3">
                  <a:txBody>
                    <a:bodyPr/>
                    <a:lstStyle/>
                    <a:p>
                      <a:pPr algn="ctr">
                        <a:lnSpc>
                          <a:spcPct val="150000"/>
                        </a:lnSpc>
                      </a:pPr>
                      <a:r>
                        <a:rPr kumimoji="1" lang="ja-JP" altLang="en-US" sz="1200" b="1" i="0" spc="0" baseline="0" dirty="0">
                          <a:solidFill>
                            <a:schemeClr val="bg1"/>
                          </a:solidFill>
                          <a:effectLst/>
                          <a:latin typeface="BIZ UDPゴシック" panose="020B0400000000000000" pitchFamily="50" charset="-128"/>
                          <a:ea typeface="BIZ UDPゴシック" panose="020B0400000000000000" pitchFamily="50" charset="-128"/>
                        </a:rPr>
                        <a:t>地方税の軽減</a:t>
                      </a:r>
                      <a:endParaRPr kumimoji="1" lang="en-US" altLang="ja-JP" sz="1200" b="1" i="0" spc="0" baseline="0" dirty="0">
                        <a:solidFill>
                          <a:schemeClr val="bg1"/>
                        </a:solidFill>
                        <a:effectLst/>
                        <a:latin typeface="BIZ UDPゴシック" panose="020B0400000000000000" pitchFamily="50" charset="-128"/>
                        <a:ea typeface="BIZ UDPゴシック" panose="020B0400000000000000" pitchFamily="50" charset="-128"/>
                      </a:endParaRPr>
                    </a:p>
                  </a:txBody>
                  <a:tcPr marL="34673" marR="34673" marT="104019" marB="104019" vert="eaVert">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gridSpan="2">
                  <a:txBody>
                    <a:bodyPr/>
                    <a:lstStyle/>
                    <a:p>
                      <a:pPr algn="ctr">
                        <a:lnSpc>
                          <a:spcPct val="150000"/>
                        </a:lnSpc>
                      </a:pPr>
                      <a:r>
                        <a:rPr kumimoji="1" lang="ja-JP" altLang="en-US" sz="1200" b="1" i="0" spc="0" baseline="0" dirty="0">
                          <a:solidFill>
                            <a:schemeClr val="bg1"/>
                          </a:solidFill>
                          <a:effectLst/>
                          <a:latin typeface="BIZ UDPゴシック" panose="020B0400000000000000" pitchFamily="50" charset="-128"/>
                          <a:ea typeface="BIZ UDPゴシック" panose="020B0400000000000000" pitchFamily="50" charset="-128"/>
                        </a:rPr>
                        <a:t>対象</a:t>
                      </a:r>
                      <a:endParaRPr kumimoji="1" lang="en-US" altLang="ja-JP" sz="1200" b="1" i="0" spc="0" baseline="0" dirty="0">
                        <a:solidFill>
                          <a:schemeClr val="bg1"/>
                        </a:solidFill>
                        <a:effectLst/>
                        <a:latin typeface="BIZ UDPゴシック" panose="020B0400000000000000" pitchFamily="50" charset="-128"/>
                        <a:ea typeface="BIZ UDPゴシック" panose="020B0400000000000000" pitchFamily="50" charset="-128"/>
                      </a:endParaRPr>
                    </a:p>
                  </a:txBody>
                  <a:tcPr marL="34673" marR="34673" marT="104019" marB="104019" anchor="ctr">
                    <a:lnL w="28575"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hMerge="1">
                  <a:txBody>
                    <a:bodyPr/>
                    <a:lstStyle/>
                    <a:p>
                      <a:pPr algn="l">
                        <a:lnSpc>
                          <a:spcPct val="150000"/>
                        </a:lnSpc>
                      </a:pPr>
                      <a:r>
                        <a:rPr kumimoji="1" lang="ja-JP" altLang="en-US" sz="1200" b="1" i="0" spc="0" baseline="0" dirty="0">
                          <a:solidFill>
                            <a:schemeClr val="bg1"/>
                          </a:solidFill>
                          <a:effectLst/>
                          <a:latin typeface="BIZ UDPゴシック" panose="020B0400000000000000" pitchFamily="50" charset="-128"/>
                          <a:ea typeface="BIZ UDPゴシック" panose="020B0400000000000000" pitchFamily="50" charset="-128"/>
                        </a:rPr>
                        <a:t>対象者</a:t>
                      </a:r>
                      <a:endParaRPr kumimoji="1" lang="en-US" altLang="ja-JP" sz="1200" b="1" i="0" spc="0" baseline="0" dirty="0">
                        <a:solidFill>
                          <a:schemeClr val="bg1"/>
                        </a:solidFill>
                        <a:effectLst/>
                        <a:latin typeface="BIZ UDPゴシック" panose="020B0400000000000000" pitchFamily="50" charset="-128"/>
                        <a:ea typeface="BIZ UDPゴシック" panose="020B0400000000000000" pitchFamily="50" charset="-128"/>
                      </a:endParaRPr>
                    </a:p>
                  </a:txBody>
                  <a:tcPr marL="34673" marR="34673" marT="104019" marB="104019"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nSpc>
                          <a:spcPct val="100000"/>
                        </a:lnSpc>
                      </a:pPr>
                      <a:r>
                        <a:rPr kumimoji="1" lang="ja-JP" altLang="en-US" sz="1200" b="0" spc="0" baseline="0" dirty="0">
                          <a:solidFill>
                            <a:schemeClr val="tx1"/>
                          </a:solidFill>
                          <a:latin typeface="BIZ UDPゴシック" panose="020B0400000000000000" pitchFamily="50" charset="-128"/>
                          <a:ea typeface="BIZ UDPゴシック" panose="020B0400000000000000" pitchFamily="50" charset="-128"/>
                        </a:rPr>
                        <a:t>成長産業事業を営む法人</a:t>
                      </a:r>
                      <a:endParaRPr kumimoji="1" lang="en-US" altLang="ja-JP" sz="1200" b="0" spc="0" baseline="0" dirty="0">
                        <a:solidFill>
                          <a:schemeClr val="tx1"/>
                        </a:solidFill>
                        <a:latin typeface="BIZ UDPゴシック" panose="020B0400000000000000" pitchFamily="50" charset="-128"/>
                        <a:ea typeface="BIZ UDPゴシック" panose="020B0400000000000000" pitchFamily="50" charset="-128"/>
                      </a:endParaRPr>
                    </a:p>
                  </a:txBody>
                  <a:tcPr marL="108000" marR="108000" marT="72000" marB="72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spc="0" baseline="0" dirty="0">
                          <a:solidFill>
                            <a:schemeClr val="tx1"/>
                          </a:solidFill>
                          <a:latin typeface="BIZ UDPゴシック" panose="020B0400000000000000" pitchFamily="50" charset="-128"/>
                          <a:ea typeface="BIZ UDPゴシック" panose="020B0400000000000000" pitchFamily="50" charset="-128"/>
                        </a:rPr>
                        <a:t>同左</a:t>
                      </a:r>
                      <a:endParaRPr kumimoji="1" lang="en-US" altLang="ja-JP" sz="1200" b="0" spc="0" baseline="0" dirty="0">
                        <a:solidFill>
                          <a:schemeClr val="tx1"/>
                        </a:solidFill>
                        <a:latin typeface="BIZ UDPゴシック" panose="020B0400000000000000" pitchFamily="50" charset="-128"/>
                        <a:ea typeface="BIZ UDPゴシック" panose="020B0400000000000000" pitchFamily="50" charset="-128"/>
                      </a:endParaRPr>
                    </a:p>
                  </a:txBody>
                  <a:tcPr marL="108000" marR="108000" marT="72000" marB="72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66514409"/>
                  </a:ext>
                </a:extLst>
              </a:tr>
              <a:tr h="489364">
                <a:tc vMerge="1">
                  <a:txBody>
                    <a:bodyPr/>
                    <a:lstStyle/>
                    <a:p>
                      <a:pPr marL="0" marR="0" lvl="0" indent="0" algn="l" defTabSz="715609" rtl="0" eaLnBrk="1" fontAlgn="auto" latinLnBrk="0" hangingPunct="1">
                        <a:lnSpc>
                          <a:spcPct val="150000"/>
                        </a:lnSpc>
                        <a:spcBef>
                          <a:spcPts val="0"/>
                        </a:spcBef>
                        <a:spcAft>
                          <a:spcPts val="0"/>
                        </a:spcAft>
                        <a:buClrTx/>
                        <a:buSzTx/>
                        <a:buFontTx/>
                        <a:buNone/>
                        <a:tabLst/>
                        <a:defRPr/>
                      </a:pPr>
                      <a:endParaRPr kumimoji="1" lang="ja-JP" altLang="en-US" sz="1200" b="1" i="0" spc="0" baseline="0" dirty="0">
                        <a:solidFill>
                          <a:schemeClr val="bg1"/>
                        </a:solidFill>
                        <a:effectLst/>
                        <a:latin typeface="BIZ UDPゴシック" panose="020B0400000000000000" pitchFamily="50" charset="-128"/>
                        <a:ea typeface="BIZ UDPゴシック" panose="020B0400000000000000" pitchFamily="50" charset="-128"/>
                      </a:endParaRPr>
                    </a:p>
                  </a:txBody>
                  <a:tcPr marL="34673" marR="34673" marT="104019" marB="104019" anchor="ctr">
                    <a:lnL w="1270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gridSpan="2">
                  <a:txBody>
                    <a:bodyPr/>
                    <a:lstStyle/>
                    <a:p>
                      <a:pPr algn="ctr"/>
                      <a:r>
                        <a:rPr kumimoji="1" lang="ja-JP" altLang="en-US" sz="1200" b="1" i="0" spc="0" baseline="0" dirty="0">
                          <a:solidFill>
                            <a:schemeClr val="bg1"/>
                          </a:solidFill>
                          <a:effectLst/>
                          <a:latin typeface="BIZ UDPゴシック" panose="020B0400000000000000" pitchFamily="50" charset="-128"/>
                          <a:ea typeface="BIZ UDPゴシック" panose="020B0400000000000000" pitchFamily="50" charset="-128"/>
                        </a:rPr>
                        <a:t>分野</a:t>
                      </a:r>
                      <a:endParaRPr kumimoji="1" lang="ja-JP" altLang="en-US" baseline="0" dirty="0"/>
                    </a:p>
                  </a:txBody>
                  <a:tcPr marL="34673" marR="34673" marT="104019" marB="104019" anchor="ctr">
                    <a:lnL w="28575"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hMerge="1">
                  <a:txBody>
                    <a:bodyPr/>
                    <a:lstStyle/>
                    <a:p>
                      <a:pPr marL="0" marR="0" lvl="0" indent="0" algn="l" defTabSz="715609" rtl="0" eaLnBrk="1" fontAlgn="auto" latinLnBrk="0" hangingPunct="1">
                        <a:lnSpc>
                          <a:spcPct val="150000"/>
                        </a:lnSpc>
                        <a:spcBef>
                          <a:spcPts val="0"/>
                        </a:spcBef>
                        <a:spcAft>
                          <a:spcPts val="0"/>
                        </a:spcAft>
                        <a:buClrTx/>
                        <a:buSzTx/>
                        <a:buFontTx/>
                        <a:buNone/>
                        <a:tabLst/>
                        <a:defRPr/>
                      </a:pPr>
                      <a:r>
                        <a:rPr kumimoji="1" lang="ja-JP" altLang="en-US" sz="1200" b="1" i="0" spc="0" baseline="0" dirty="0">
                          <a:solidFill>
                            <a:schemeClr val="bg1"/>
                          </a:solidFill>
                          <a:effectLst/>
                          <a:latin typeface="BIZ UDPゴシック" panose="020B0400000000000000" pitchFamily="50" charset="-128"/>
                          <a:ea typeface="BIZ UDPゴシック" panose="020B0400000000000000" pitchFamily="50" charset="-128"/>
                        </a:rPr>
                        <a:t>分野</a:t>
                      </a:r>
                    </a:p>
                  </a:txBody>
                  <a:tcPr marL="34673" marR="34673" marT="104019" marB="104019"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lvl="0" indent="0" algn="l" defTabSz="715609"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1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ライフサイエンス、</a:t>
                      </a:r>
                      <a:r>
                        <a:rPr kumimoji="1" lang="ja-JP" altLang="en-US" sz="1200" b="1" i="0" u="sng" strike="noStrike" kern="1200" cap="none" spc="-1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新エネルギー分野</a:t>
                      </a:r>
                      <a:endParaRPr kumimoji="1" lang="en-US" altLang="ja-JP" sz="1200" b="1" i="0" u="sng" strike="noStrike" kern="1200" cap="none" spc="-1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8000" marR="108000" marT="72000" marB="72000" anchor="ctr">
                    <a:lnL w="6350" cap="flat" cmpd="sng" algn="ctr">
                      <a:solidFill>
                        <a:schemeClr val="bg1">
                          <a:lumMod val="50000"/>
                        </a:schemeClr>
                      </a:solidFill>
                      <a:prstDash val="solid"/>
                      <a:round/>
                      <a:headEnd type="none" w="med" len="med"/>
                      <a:tailEnd type="none" w="med" len="med"/>
                    </a:lnL>
                    <a:lnR w="28575" cap="flat" cmpd="sng" algn="ctr">
                      <a:solidFill>
                        <a:srgbClr val="FF000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715609"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1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ライフサイエンス、</a:t>
                      </a:r>
                      <a:r>
                        <a:rPr kumimoji="1" lang="ja-JP" altLang="en-US" sz="1200" b="1" i="0" u="sng" strike="noStrike" kern="1200" cap="none" spc="-1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カーボンニュートラル分野</a:t>
                      </a:r>
                      <a:r>
                        <a:rPr kumimoji="1" lang="en-US" altLang="ja-JP" sz="1200" b="1" i="0" u="sng" strike="noStrike" kern="1200" cap="none" spc="-1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00" b="1" i="0" u="sng" strike="noStrike" kern="1200" cap="none" spc="-1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拡充</a:t>
                      </a:r>
                      <a:r>
                        <a:rPr kumimoji="1" lang="en-US" altLang="ja-JP" sz="1200" b="1" i="0" u="sng" strike="noStrike" kern="1200" cap="none" spc="-1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00" b="0" i="0" u="none" strike="noStrike" kern="1200" cap="none" spc="-1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br>
                        <a:rPr kumimoji="1" lang="en-US" altLang="ja-JP" sz="1200" b="0" i="0" u="none" strike="noStrike" kern="1200" cap="none" spc="-1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1200" b="1" i="0" u="sng" strike="noStrike" kern="1200" cap="none" spc="-1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イノベーションの創出に資する先端的な基盤技術</a:t>
                      </a:r>
                      <a:r>
                        <a:rPr kumimoji="1" lang="en-US" altLang="ja-JP" sz="1200" b="1" i="0" u="sng" strike="noStrike" kern="1200" cap="none" spc="-1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00" b="1" i="0" u="sng" strike="noStrike" kern="1200" cap="none" spc="-1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新規</a:t>
                      </a:r>
                      <a:r>
                        <a:rPr kumimoji="1" lang="en-US" altLang="ja-JP" sz="1200" b="1" i="0" u="sng" strike="noStrike" kern="1200" cap="none" spc="-1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1200" b="1" i="0" u="sng"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8000" marR="108000" marT="72000" marB="72000">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6557427"/>
                  </a:ext>
                </a:extLst>
              </a:tr>
              <a:tr h="606406">
                <a:tc vMerge="1">
                  <a:txBody>
                    <a:bodyPr/>
                    <a:lstStyle/>
                    <a:p>
                      <a:pPr algn="l">
                        <a:lnSpc>
                          <a:spcPct val="150000"/>
                        </a:lnSpc>
                      </a:pPr>
                      <a:endParaRPr kumimoji="1" lang="ja-JP" altLang="en-US" sz="1200" b="1" i="0" dirty="0">
                        <a:solidFill>
                          <a:schemeClr val="bg1"/>
                        </a:solidFill>
                        <a:effectLst/>
                        <a:latin typeface="BIZ UDPゴシック" panose="020B0400000000000000" pitchFamily="50" charset="-128"/>
                        <a:ea typeface="BIZ UDPゴシック" panose="020B0400000000000000" pitchFamily="50" charset="-128"/>
                      </a:endParaRPr>
                    </a:p>
                  </a:txBody>
                  <a:tcPr marL="34673" marR="34673" marT="104019" marB="104019" anchor="ctr">
                    <a:lnL w="1270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gridSpan="2">
                  <a:txBody>
                    <a:bodyPr/>
                    <a:lstStyle/>
                    <a:p>
                      <a:pPr algn="ctr"/>
                      <a:r>
                        <a:rPr kumimoji="1" lang="ja-JP" altLang="en-US" sz="1200" b="1" i="0" baseline="0" dirty="0">
                          <a:solidFill>
                            <a:schemeClr val="bg1"/>
                          </a:solidFill>
                          <a:effectLst/>
                          <a:latin typeface="BIZ UDPゴシック" panose="020B0400000000000000" pitchFamily="50" charset="-128"/>
                          <a:ea typeface="BIZ UDPゴシック" panose="020B0400000000000000" pitchFamily="50" charset="-128"/>
                        </a:rPr>
                        <a:t>内容</a:t>
                      </a:r>
                      <a:endParaRPr kumimoji="1" lang="ja-JP" altLang="en-US" baseline="0" dirty="0"/>
                    </a:p>
                  </a:txBody>
                  <a:tcPr marL="34673" marR="34673" marT="104019" marB="104019" anchor="ctr">
                    <a:lnL w="28575"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hMerge="1">
                  <a:txBody>
                    <a:bodyPr/>
                    <a:lstStyle/>
                    <a:p>
                      <a:pPr algn="l">
                        <a:lnSpc>
                          <a:spcPct val="150000"/>
                        </a:lnSpc>
                      </a:pPr>
                      <a:r>
                        <a:rPr kumimoji="1" lang="ja-JP" altLang="en-US" sz="1200" b="1" i="0" dirty="0">
                          <a:solidFill>
                            <a:schemeClr val="bg1"/>
                          </a:solidFill>
                          <a:effectLst/>
                          <a:latin typeface="BIZ UDPゴシック" panose="020B0400000000000000" pitchFamily="50" charset="-128"/>
                          <a:ea typeface="BIZ UDPゴシック" panose="020B0400000000000000" pitchFamily="50" charset="-128"/>
                        </a:rPr>
                        <a:t>内容</a:t>
                      </a:r>
                    </a:p>
                  </a:txBody>
                  <a:tcPr marL="34673" marR="34673" marT="104019" marB="104019"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nSpc>
                          <a:spcPct val="100000"/>
                        </a:lnSpc>
                      </a:pPr>
                      <a:r>
                        <a:rPr kumimoji="1" lang="ja-JP" altLang="en-US" sz="1200" b="0" spc="0" baseline="0" dirty="0">
                          <a:solidFill>
                            <a:schemeClr val="tx1"/>
                          </a:solidFill>
                          <a:latin typeface="BIZ UDPゴシック" panose="020B0400000000000000" pitchFamily="50" charset="-128"/>
                          <a:ea typeface="BIZ UDPゴシック" panose="020B0400000000000000" pitchFamily="50" charset="-128"/>
                        </a:rPr>
                        <a:t>法人府民税・法人事業税・不動産取得税</a:t>
                      </a:r>
                      <a:endParaRPr kumimoji="1" lang="en-US" altLang="ja-JP" sz="1200" b="0" spc="0" baseline="0" dirty="0">
                        <a:solidFill>
                          <a:schemeClr val="tx1"/>
                        </a:solidFill>
                        <a:latin typeface="BIZ UDPゴシック" panose="020B0400000000000000" pitchFamily="50" charset="-128"/>
                        <a:ea typeface="BIZ UDPゴシック" panose="020B0400000000000000" pitchFamily="50" charset="-128"/>
                      </a:endParaRPr>
                    </a:p>
                    <a:p>
                      <a:pPr marL="1619250" indent="-1619250">
                        <a:lnSpc>
                          <a:spcPts val="1200"/>
                        </a:lnSpc>
                      </a:pPr>
                      <a:r>
                        <a:rPr kumimoji="1" lang="ja-JP" altLang="en-US" sz="1000" b="0" kern="1200" spc="0" baseline="0" dirty="0">
                          <a:solidFill>
                            <a:schemeClr val="tx1"/>
                          </a:solidFill>
                          <a:latin typeface="BIZ UDPゴシック" panose="020B0400000000000000" pitchFamily="50" charset="-128"/>
                          <a:ea typeface="BIZ UDPゴシック" panose="020B0400000000000000" pitchFamily="50" charset="-128"/>
                          <a:cs typeface="+mn-cs"/>
                        </a:rPr>
                        <a:t>・法人府民税・事業税：最大５年間ゼロ、５年～</a:t>
                      </a:r>
                      <a:r>
                        <a:rPr kumimoji="1" lang="en-US" altLang="ja-JP" sz="1000" b="0" kern="1200" spc="0" baseline="0" dirty="0">
                          <a:solidFill>
                            <a:schemeClr val="tx1"/>
                          </a:solidFill>
                          <a:latin typeface="BIZ UDPゴシック" panose="020B0400000000000000" pitchFamily="50" charset="-128"/>
                          <a:ea typeface="BIZ UDPゴシック" panose="020B0400000000000000" pitchFamily="50" charset="-128"/>
                          <a:cs typeface="+mn-cs"/>
                        </a:rPr>
                        <a:t>10</a:t>
                      </a:r>
                      <a:r>
                        <a:rPr kumimoji="1" lang="ja-JP" altLang="en-US" sz="1000" b="0" kern="1200" spc="0" baseline="0" dirty="0">
                          <a:solidFill>
                            <a:schemeClr val="tx1"/>
                          </a:solidFill>
                          <a:latin typeface="BIZ UDPゴシック" panose="020B0400000000000000" pitchFamily="50" charset="-128"/>
                          <a:ea typeface="BIZ UDPゴシック" panose="020B0400000000000000" pitchFamily="50" charset="-128"/>
                          <a:cs typeface="+mn-cs"/>
                        </a:rPr>
                        <a:t>年は１／２軽減</a:t>
                      </a:r>
                      <a:endParaRPr kumimoji="1" lang="en-US" altLang="ja-JP" sz="1000" b="0" kern="1200" spc="0" baseline="0" dirty="0">
                        <a:solidFill>
                          <a:schemeClr val="tx1"/>
                        </a:solidFill>
                        <a:latin typeface="BIZ UDPゴシック" panose="020B0400000000000000" pitchFamily="50" charset="-128"/>
                        <a:ea typeface="BIZ UDPゴシック" panose="020B0400000000000000" pitchFamily="50" charset="-128"/>
                        <a:cs typeface="+mn-cs"/>
                      </a:endParaRPr>
                    </a:p>
                    <a:p>
                      <a:pPr marL="1619250" indent="-1619250">
                        <a:lnSpc>
                          <a:spcPts val="1200"/>
                        </a:lnSpc>
                      </a:pPr>
                      <a:r>
                        <a:rPr kumimoji="1" lang="ja-JP" altLang="en-US" sz="1000" b="0" kern="1200" spc="0" baseline="0" dirty="0">
                          <a:solidFill>
                            <a:schemeClr val="tx1"/>
                          </a:solidFill>
                          <a:latin typeface="BIZ UDPゴシック" panose="020B0400000000000000" pitchFamily="50" charset="-128"/>
                          <a:ea typeface="BIZ UDPゴシック" panose="020B0400000000000000" pitchFamily="50" charset="-128"/>
                          <a:cs typeface="+mn-cs"/>
                        </a:rPr>
                        <a:t>・不動産取得税：</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最大ゼロ</a:t>
                      </a:r>
                      <a:endParaRPr kumimoji="1" lang="ja-JP" altLang="en-US" sz="1000" b="0" kern="1200" spc="0" baseline="0" dirty="0">
                        <a:solidFill>
                          <a:schemeClr val="tx1"/>
                        </a:solidFill>
                        <a:latin typeface="BIZ UDPゴシック" panose="020B0400000000000000" pitchFamily="50" charset="-128"/>
                        <a:ea typeface="BIZ UDPゴシック" panose="020B0400000000000000" pitchFamily="50" charset="-128"/>
                        <a:cs typeface="+mn-cs"/>
                      </a:endParaRPr>
                    </a:p>
                  </a:txBody>
                  <a:tcPr marL="108000" marR="108000" marT="72000" marB="72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715609" rtl="0" eaLnBrk="1" fontAlgn="auto" latinLnBrk="0" hangingPunct="1">
                        <a:lnSpc>
                          <a:spcPct val="100000"/>
                        </a:lnSpc>
                        <a:spcBef>
                          <a:spcPts val="0"/>
                        </a:spcBef>
                        <a:spcAft>
                          <a:spcPts val="0"/>
                        </a:spcAft>
                        <a:buClrTx/>
                        <a:buSzTx/>
                        <a:buFontTx/>
                        <a:buNone/>
                        <a:tabLst/>
                        <a:defRPr/>
                      </a:pPr>
                      <a:r>
                        <a:rPr kumimoji="1" lang="ja-JP" altLang="en-US" sz="1200" b="0" spc="0" baseline="0" dirty="0">
                          <a:solidFill>
                            <a:schemeClr val="tx1"/>
                          </a:solidFill>
                          <a:latin typeface="BIZ UDPゴシック" panose="020B0400000000000000" pitchFamily="50" charset="-128"/>
                          <a:ea typeface="BIZ UDPゴシック" panose="020B0400000000000000" pitchFamily="50" charset="-128"/>
                        </a:rPr>
                        <a:t>同左</a:t>
                      </a:r>
                    </a:p>
                  </a:txBody>
                  <a:tcPr marL="108000" marR="108000" marT="72000" marB="72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28575" cap="flat" cmpd="sng" algn="ctr">
                      <a:solidFill>
                        <a:srgbClr val="FF0000"/>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721857711"/>
                  </a:ext>
                </a:extLst>
              </a:tr>
              <a:tr h="418315">
                <a:tc gridSpan="3">
                  <a:txBody>
                    <a:bodyPr/>
                    <a:lstStyle/>
                    <a:p>
                      <a:pPr algn="ctr">
                        <a:lnSpc>
                          <a:spcPct val="150000"/>
                        </a:lnSpc>
                      </a:pPr>
                      <a:r>
                        <a:rPr kumimoji="1" lang="ja-JP" altLang="en-US" sz="1200" b="1" i="0" baseline="0" dirty="0">
                          <a:solidFill>
                            <a:schemeClr val="bg1"/>
                          </a:solidFill>
                          <a:effectLst/>
                          <a:latin typeface="BIZ UDPゴシック" panose="020B0400000000000000" pitchFamily="50" charset="-128"/>
                          <a:ea typeface="BIZ UDPゴシック" panose="020B0400000000000000" pitchFamily="50" charset="-128"/>
                        </a:rPr>
                        <a:t>期　間</a:t>
                      </a:r>
                    </a:p>
                  </a:txBody>
                  <a:tcPr marL="34673" marR="34673" marT="104019" marB="104019" anchor="ctr">
                    <a:lnL w="1270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hMerge="1">
                  <a:txBody>
                    <a:bodyPr/>
                    <a:lstStyle/>
                    <a:p>
                      <a:pPr algn="l">
                        <a:lnSpc>
                          <a:spcPct val="150000"/>
                        </a:lnSpc>
                      </a:pPr>
                      <a:r>
                        <a:rPr kumimoji="1" lang="ja-JP" altLang="en-US" sz="1200" b="1" i="0" dirty="0">
                          <a:solidFill>
                            <a:schemeClr val="bg1"/>
                          </a:solidFill>
                          <a:effectLst/>
                          <a:latin typeface="BIZ UDPゴシック" panose="020B0400000000000000" pitchFamily="50" charset="-128"/>
                          <a:ea typeface="BIZ UDPゴシック" panose="020B0400000000000000" pitchFamily="50" charset="-128"/>
                        </a:rPr>
                        <a:t>期　　間</a:t>
                      </a:r>
                    </a:p>
                  </a:txBody>
                  <a:tcPr marL="34673" marR="34673" marT="104019" marB="104019"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hMerge="1">
                  <a:txBody>
                    <a:bodyPr/>
                    <a:lstStyle/>
                    <a:p>
                      <a:pPr algn="l">
                        <a:lnSpc>
                          <a:spcPct val="150000"/>
                        </a:lnSpc>
                      </a:pPr>
                      <a:r>
                        <a:rPr kumimoji="1" lang="ja-JP" altLang="en-US" sz="1200" b="1" i="0" dirty="0">
                          <a:solidFill>
                            <a:schemeClr val="bg1"/>
                          </a:solidFill>
                          <a:effectLst/>
                          <a:latin typeface="BIZ UDPゴシック" panose="020B0400000000000000" pitchFamily="50" charset="-128"/>
                          <a:ea typeface="BIZ UDPゴシック" panose="020B0400000000000000" pitchFamily="50" charset="-128"/>
                        </a:rPr>
                        <a:t>期　　間</a:t>
                      </a:r>
                    </a:p>
                  </a:txBody>
                  <a:tcPr marL="34673" marR="34673" marT="104019" marB="104019"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nSpc>
                          <a:spcPct val="100000"/>
                        </a:lnSpc>
                      </a:pPr>
                      <a:r>
                        <a:rPr kumimoji="1" lang="ja-JP" altLang="en-US" sz="1200" b="1" u="sng" spc="0" baseline="0" dirty="0">
                          <a:solidFill>
                            <a:schemeClr val="tx1"/>
                          </a:solidFill>
                          <a:latin typeface="BIZ UDPゴシック" panose="020B0400000000000000" pitchFamily="50" charset="-128"/>
                          <a:ea typeface="BIZ UDPゴシック" panose="020B0400000000000000" pitchFamily="50" charset="-128"/>
                        </a:rPr>
                        <a:t>令和３年４月１日 ～ 令和８年３月</a:t>
                      </a:r>
                      <a:r>
                        <a:rPr kumimoji="1" lang="en-US" altLang="ja-JP" sz="1200" b="1" u="sng" spc="0" baseline="0" dirty="0">
                          <a:solidFill>
                            <a:schemeClr val="tx1"/>
                          </a:solidFill>
                          <a:latin typeface="BIZ UDPゴシック" panose="020B0400000000000000" pitchFamily="50" charset="-128"/>
                          <a:ea typeface="BIZ UDPゴシック" panose="020B0400000000000000" pitchFamily="50" charset="-128"/>
                        </a:rPr>
                        <a:t>31</a:t>
                      </a:r>
                      <a:r>
                        <a:rPr kumimoji="1" lang="ja-JP" altLang="en-US" sz="1200" b="1" u="sng" spc="0" baseline="0" dirty="0">
                          <a:solidFill>
                            <a:schemeClr val="tx1"/>
                          </a:solidFill>
                          <a:latin typeface="BIZ UDPゴシック" panose="020B0400000000000000" pitchFamily="50" charset="-128"/>
                          <a:ea typeface="BIZ UDPゴシック" panose="020B0400000000000000" pitchFamily="50" charset="-128"/>
                        </a:rPr>
                        <a:t>日</a:t>
                      </a:r>
                      <a:r>
                        <a:rPr kumimoji="1" lang="ja-JP" altLang="en-US" sz="1000" b="0" kern="1200" spc="-100" baseline="0" dirty="0">
                          <a:solidFill>
                            <a:schemeClr val="tx1"/>
                          </a:solidFill>
                          <a:latin typeface="BIZ UDPゴシック" panose="020B0400000000000000" pitchFamily="50" charset="-128"/>
                          <a:ea typeface="BIZ UDPゴシック" panose="020B0400000000000000" pitchFamily="50" charset="-128"/>
                          <a:cs typeface="+mn-cs"/>
                        </a:rPr>
                        <a:t>（平成</a:t>
                      </a:r>
                      <a:r>
                        <a:rPr kumimoji="1" lang="en-US" altLang="ja-JP" sz="1000" b="0" kern="1200" spc="-100" baseline="0" dirty="0">
                          <a:solidFill>
                            <a:schemeClr val="tx1"/>
                          </a:solidFill>
                          <a:latin typeface="BIZ UDPゴシック" panose="020B0400000000000000" pitchFamily="50" charset="-128"/>
                          <a:ea typeface="BIZ UDPゴシック" panose="020B0400000000000000" pitchFamily="50" charset="-128"/>
                          <a:cs typeface="+mn-cs"/>
                        </a:rPr>
                        <a:t>24</a:t>
                      </a:r>
                      <a:r>
                        <a:rPr kumimoji="1" lang="ja-JP" altLang="en-US" sz="1000" b="0" kern="1200" spc="-100" baseline="0" dirty="0">
                          <a:solidFill>
                            <a:schemeClr val="tx1"/>
                          </a:solidFill>
                          <a:latin typeface="BIZ UDPゴシック" panose="020B0400000000000000" pitchFamily="50" charset="-128"/>
                          <a:ea typeface="BIZ UDPゴシック" panose="020B0400000000000000" pitchFamily="50" charset="-128"/>
                          <a:cs typeface="+mn-cs"/>
                        </a:rPr>
                        <a:t>年創設）</a:t>
                      </a:r>
                    </a:p>
                  </a:txBody>
                  <a:tcPr marL="108000" marR="108000" marT="72000" marB="72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715609" rtl="0" eaLnBrk="1" fontAlgn="auto" latinLnBrk="0" hangingPunct="1">
                        <a:lnSpc>
                          <a:spcPct val="100000"/>
                        </a:lnSpc>
                        <a:spcBef>
                          <a:spcPts val="0"/>
                        </a:spcBef>
                        <a:spcAft>
                          <a:spcPts val="0"/>
                        </a:spcAft>
                        <a:buClrTx/>
                        <a:buSzTx/>
                        <a:buFontTx/>
                        <a:buNone/>
                        <a:tabLst/>
                        <a:defRPr/>
                      </a:pPr>
                      <a:r>
                        <a:rPr kumimoji="1" lang="ja-JP" altLang="en-US" sz="1200" b="1" i="0" u="sng"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令和８年４月１日 ～ 令和</a:t>
                      </a:r>
                      <a:r>
                        <a:rPr kumimoji="1" lang="en-US" altLang="ja-JP" sz="1200" b="1" i="0" u="sng"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11</a:t>
                      </a:r>
                      <a:r>
                        <a:rPr kumimoji="1" lang="ja-JP" altLang="en-US" sz="1200" b="1" i="0" u="sng"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年３月</a:t>
                      </a:r>
                      <a:r>
                        <a:rPr kumimoji="1" lang="en-US" altLang="ja-JP" sz="1200" b="1" i="0" u="sng"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31</a:t>
                      </a:r>
                      <a:r>
                        <a:rPr kumimoji="1" lang="ja-JP" altLang="en-US" sz="1200" b="1" i="0" u="sng"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日</a:t>
                      </a:r>
                      <a:endParaRPr kumimoji="1" lang="ja-JP" altLang="en-US" sz="1000" b="0" i="0" u="sng" strike="noStrike" kern="1200" cap="none" spc="-10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108000" marR="108000" marT="72000" marB="72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80427021"/>
                  </a:ext>
                </a:extLst>
              </a:tr>
            </a:tbl>
          </a:graphicData>
        </a:graphic>
      </p:graphicFrame>
      <p:cxnSp>
        <p:nvCxnSpPr>
          <p:cNvPr id="7" name="直線コネクタ 6">
            <a:extLst>
              <a:ext uri="{FF2B5EF4-FFF2-40B4-BE49-F238E27FC236}">
                <a16:creationId xmlns:a16="http://schemas.microsoft.com/office/drawing/2014/main" id="{3E1ECAA7-6FF5-4435-A098-F67426B496CB}"/>
              </a:ext>
            </a:extLst>
          </p:cNvPr>
          <p:cNvCxnSpPr>
            <a:cxnSpLocks/>
          </p:cNvCxnSpPr>
          <p:nvPr/>
        </p:nvCxnSpPr>
        <p:spPr>
          <a:xfrm>
            <a:off x="0" y="588045"/>
            <a:ext cx="954087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DD4900BC-FBE5-4C33-92D8-841A0B3D4E04}"/>
              </a:ext>
            </a:extLst>
          </p:cNvPr>
          <p:cNvSpPr txBox="1"/>
          <p:nvPr/>
        </p:nvSpPr>
        <p:spPr>
          <a:xfrm>
            <a:off x="-3127" y="62685"/>
            <a:ext cx="9540875" cy="461665"/>
          </a:xfrm>
          <a:prstGeom prst="rect">
            <a:avLst/>
          </a:prstGeom>
          <a:noFill/>
        </p:spPr>
        <p:txBody>
          <a:bodyPr wrap="square" rtlCol="0">
            <a:spAutoFit/>
          </a:bodyPr>
          <a:lstStyle/>
          <a:p>
            <a:r>
              <a:rPr kumimoji="1" lang="ja-JP" altLang="en-US" sz="2400" dirty="0">
                <a:latin typeface="HGP創英角ｺﾞｼｯｸUB" panose="020B0900000000000000" pitchFamily="50" charset="-128"/>
                <a:ea typeface="HGP創英角ｺﾞｼｯｸUB" panose="020B0900000000000000" pitchFamily="50" charset="-128"/>
              </a:rPr>
              <a:t>◆ </a:t>
            </a:r>
            <a:r>
              <a:rPr kumimoji="1" lang="zh-CN" altLang="en-US" sz="2400" dirty="0">
                <a:latin typeface="HGP創英角ｺﾞｼｯｸUB" panose="020B0900000000000000" pitchFamily="50" charset="-128"/>
                <a:ea typeface="HGP創英角ｺﾞｼｯｸUB" panose="020B0900000000000000" pitchFamily="50" charset="-128"/>
              </a:rPr>
              <a:t>成長特区税制</a:t>
            </a:r>
            <a:r>
              <a:rPr kumimoji="1" lang="en-US" altLang="zh-CN" sz="900" dirty="0">
                <a:latin typeface="HGP創英角ｺﾞｼｯｸUB" panose="020B0900000000000000" pitchFamily="50" charset="-128"/>
                <a:ea typeface="HGP創英角ｺﾞｼｯｸUB" panose="020B0900000000000000" pitchFamily="50" charset="-128"/>
              </a:rPr>
              <a:t>※</a:t>
            </a:r>
            <a:r>
              <a:rPr kumimoji="1" lang="ja-JP" altLang="en-US" sz="2400" dirty="0">
                <a:latin typeface="HGP創英角ｺﾞｼｯｸUB" panose="020B0900000000000000" pitchFamily="50" charset="-128"/>
                <a:ea typeface="HGP創英角ｺﾞｼｯｸUB" panose="020B0900000000000000" pitchFamily="50" charset="-128"/>
              </a:rPr>
              <a:t>の改正概要</a:t>
            </a:r>
            <a:endParaRPr lang="ja-JP" altLang="en-US" sz="1600" dirty="0">
              <a:latin typeface="BIZ UDPゴシック" panose="020B0400000000000000" pitchFamily="50" charset="-128"/>
              <a:ea typeface="BIZ UDPゴシック" panose="020B0400000000000000" pitchFamily="50" charset="-128"/>
            </a:endParaRPr>
          </a:p>
        </p:txBody>
      </p:sp>
      <p:sp>
        <p:nvSpPr>
          <p:cNvPr id="2" name="正方形/長方形 1">
            <a:extLst>
              <a:ext uri="{FF2B5EF4-FFF2-40B4-BE49-F238E27FC236}">
                <a16:creationId xmlns:a16="http://schemas.microsoft.com/office/drawing/2014/main" id="{A9A14B66-BEDC-44BF-99B8-A2147F87F565}"/>
              </a:ext>
            </a:extLst>
          </p:cNvPr>
          <p:cNvSpPr/>
          <p:nvPr/>
        </p:nvSpPr>
        <p:spPr>
          <a:xfrm>
            <a:off x="90437" y="643875"/>
            <a:ext cx="9360000" cy="126688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nSpc>
                <a:spcPct val="120000"/>
              </a:lnSpc>
              <a:buFont typeface="Wingdings" panose="05000000000000000000" pitchFamily="2" charset="2"/>
              <a:buChar char="l"/>
            </a:pPr>
            <a:r>
              <a:rPr kumimoji="1" lang="ja-JP" altLang="en-US" sz="1300" dirty="0">
                <a:solidFill>
                  <a:schemeClr val="tx1"/>
                </a:solidFill>
                <a:latin typeface="BIZ UDPゴシック" panose="020B0400000000000000" pitchFamily="50" charset="-128"/>
                <a:ea typeface="BIZ UDPゴシック" panose="020B0400000000000000" pitchFamily="50" charset="-128"/>
              </a:rPr>
              <a:t>「成長特区税制」は、成長産業の集積・国際競争力の強化を目的に、</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「成長産業特別集積区域」において、新エネルギーやライフサイエンス分野の事業者の法人府民税・法人事業税・不動産取得税</a:t>
            </a:r>
            <a:r>
              <a:rPr lang="ja-JP" altLang="en-US" sz="1300" b="1" dirty="0">
                <a:solidFill>
                  <a:schemeClr val="tx1"/>
                </a:solidFill>
                <a:latin typeface="BIZ UDPゴシック" panose="020B0400000000000000" pitchFamily="50" charset="-128"/>
                <a:ea typeface="BIZ UDPゴシック" panose="020B0400000000000000" pitchFamily="50" charset="-128"/>
              </a:rPr>
              <a:t>を</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軽減する制度</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marL="285750" indent="-285750">
              <a:lnSpc>
                <a:spcPct val="120000"/>
              </a:lnSpc>
              <a:buFont typeface="Wingdings" panose="05000000000000000000" pitchFamily="2" charset="2"/>
              <a:buChar char="l"/>
            </a:pPr>
            <a:r>
              <a:rPr lang="ja-JP" altLang="en-US" sz="1300" dirty="0">
                <a:solidFill>
                  <a:schemeClr val="tx1"/>
                </a:solidFill>
                <a:latin typeface="BIZ UDPゴシック" panose="020B0400000000000000" pitchFamily="50" charset="-128"/>
                <a:ea typeface="BIZ UDPゴシック" panose="020B0400000000000000" pitchFamily="50" charset="-128"/>
              </a:rPr>
              <a:t>企業間での</a:t>
            </a:r>
            <a:r>
              <a:rPr lang="ja-JP" altLang="en-US" sz="1300" b="1" dirty="0">
                <a:solidFill>
                  <a:schemeClr val="tx1"/>
                </a:solidFill>
                <a:latin typeface="BIZ UDPゴシック" panose="020B0400000000000000" pitchFamily="50" charset="-128"/>
                <a:ea typeface="BIZ UDPゴシック" panose="020B0400000000000000" pitchFamily="50" charset="-128"/>
              </a:rPr>
              <a:t>ネットワーク的な動き</a:t>
            </a:r>
            <a:r>
              <a:rPr lang="ja-JP" altLang="en-US" sz="1300" dirty="0">
                <a:solidFill>
                  <a:schemeClr val="tx1"/>
                </a:solidFill>
                <a:latin typeface="BIZ UDPゴシック" panose="020B0400000000000000" pitchFamily="50" charset="-128"/>
                <a:ea typeface="BIZ UDPゴシック" panose="020B0400000000000000" pitchFamily="50" charset="-128"/>
              </a:rPr>
              <a:t>（事業の関連性に着目した広域的な産業集積）</a:t>
            </a:r>
            <a:r>
              <a:rPr lang="ja-JP" altLang="en-US" sz="1300" b="1" dirty="0">
                <a:solidFill>
                  <a:schemeClr val="tx1"/>
                </a:solidFill>
                <a:latin typeface="BIZ UDPゴシック" panose="020B0400000000000000" pitchFamily="50" charset="-128"/>
                <a:ea typeface="BIZ UDPゴシック" panose="020B0400000000000000" pitchFamily="50" charset="-128"/>
              </a:rPr>
              <a:t>に対応するため、</a:t>
            </a:r>
            <a:r>
              <a:rPr lang="ja-JP" altLang="en-US" sz="1300" b="1" u="sng" dirty="0">
                <a:solidFill>
                  <a:srgbClr val="FF0000"/>
                </a:solidFill>
                <a:latin typeface="BIZ UDPゴシック" panose="020B0400000000000000" pitchFamily="50" charset="-128"/>
                <a:ea typeface="BIZ UDPゴシック" panose="020B0400000000000000" pitchFamily="50" charset="-128"/>
              </a:rPr>
              <a:t>特区内の成長産業事業と密接な関連を有する事業（共同研究等）を実施する区域を特区に指定可能とし</a:t>
            </a:r>
            <a:r>
              <a:rPr lang="en-US" altLang="ja-JP" sz="1300" b="1" u="sng" dirty="0">
                <a:solidFill>
                  <a:srgbClr val="FF0000"/>
                </a:solidFill>
                <a:latin typeface="BIZ UDPゴシック" panose="020B0400000000000000" pitchFamily="50" charset="-128"/>
                <a:ea typeface="BIZ UDPゴシック" panose="020B0400000000000000" pitchFamily="50" charset="-128"/>
              </a:rPr>
              <a:t>【</a:t>
            </a:r>
            <a:r>
              <a:rPr lang="ja-JP" altLang="en-US" sz="1300" b="1" u="sng" dirty="0">
                <a:solidFill>
                  <a:srgbClr val="FF0000"/>
                </a:solidFill>
                <a:latin typeface="BIZ UDPゴシック" panose="020B0400000000000000" pitchFamily="50" charset="-128"/>
                <a:ea typeface="BIZ UDPゴシック" panose="020B0400000000000000" pitchFamily="50" charset="-128"/>
              </a:rPr>
              <a:t>改正点１</a:t>
            </a:r>
            <a:r>
              <a:rPr lang="en-US" altLang="ja-JP" sz="1300" b="1" u="sng" dirty="0">
                <a:solidFill>
                  <a:srgbClr val="FF0000"/>
                </a:solidFill>
                <a:latin typeface="BIZ UDPゴシック" panose="020B0400000000000000" pitchFamily="50" charset="-128"/>
                <a:ea typeface="BIZ UDPゴシック" panose="020B0400000000000000" pitchFamily="50" charset="-128"/>
              </a:rPr>
              <a:t>】</a:t>
            </a:r>
            <a:r>
              <a:rPr lang="ja-JP" altLang="en-US" sz="1300" dirty="0">
                <a:solidFill>
                  <a:schemeClr val="tx1"/>
                </a:solidFill>
                <a:latin typeface="BIZ UDPゴシック" panose="020B0400000000000000" pitchFamily="50" charset="-128"/>
                <a:ea typeface="BIZ UDPゴシック" panose="020B0400000000000000" pitchFamily="50" charset="-128"/>
              </a:rPr>
              <a:t>、 </a:t>
            </a:r>
            <a:r>
              <a:rPr lang="en-US" altLang="ja-JP" sz="1300" b="1" dirty="0">
                <a:solidFill>
                  <a:schemeClr val="tx1"/>
                </a:solidFill>
                <a:latin typeface="BIZ UDPゴシック" panose="020B0400000000000000" pitchFamily="50" charset="-128"/>
                <a:ea typeface="BIZ UDPゴシック" panose="020B0400000000000000" pitchFamily="50" charset="-128"/>
              </a:rPr>
              <a:t>AI</a:t>
            </a:r>
            <a:r>
              <a:rPr lang="ja-JP" altLang="en-US" sz="1300" b="1" dirty="0">
                <a:solidFill>
                  <a:schemeClr val="tx1"/>
                </a:solidFill>
                <a:latin typeface="BIZ UDPゴシック" panose="020B0400000000000000" pitchFamily="50" charset="-128"/>
                <a:ea typeface="BIZ UDPゴシック" panose="020B0400000000000000" pitchFamily="50" charset="-128"/>
              </a:rPr>
              <a:t>や半導体など新たな成長分野に対応するため、</a:t>
            </a:r>
            <a:r>
              <a:rPr lang="ja-JP" altLang="en-US" sz="1300" b="1" u="sng" dirty="0">
                <a:solidFill>
                  <a:srgbClr val="FF0000"/>
                </a:solidFill>
                <a:latin typeface="BIZ UDPゴシック" panose="020B0400000000000000" pitchFamily="50" charset="-128"/>
                <a:ea typeface="BIZ UDPゴシック" panose="020B0400000000000000" pitchFamily="50" charset="-128"/>
              </a:rPr>
              <a:t>「先端的な基盤技術」分野等を支援対象に追加する</a:t>
            </a:r>
            <a:r>
              <a:rPr lang="en-US" altLang="ja-JP" sz="1300" b="1" u="sng" dirty="0">
                <a:solidFill>
                  <a:srgbClr val="FF0000"/>
                </a:solidFill>
                <a:latin typeface="BIZ UDPゴシック" panose="020B0400000000000000" pitchFamily="50" charset="-128"/>
                <a:ea typeface="BIZ UDPゴシック" panose="020B0400000000000000" pitchFamily="50" charset="-128"/>
              </a:rPr>
              <a:t>【</a:t>
            </a:r>
            <a:r>
              <a:rPr lang="ja-JP" altLang="en-US" sz="1300" b="1" u="sng" dirty="0">
                <a:solidFill>
                  <a:srgbClr val="FF0000"/>
                </a:solidFill>
                <a:latin typeface="BIZ UDPゴシック" panose="020B0400000000000000" pitchFamily="50" charset="-128"/>
                <a:ea typeface="BIZ UDPゴシック" panose="020B0400000000000000" pitchFamily="50" charset="-128"/>
              </a:rPr>
              <a:t>改正点２</a:t>
            </a:r>
            <a:r>
              <a:rPr lang="en-US" altLang="ja-JP" sz="1300" b="1" u="sng" dirty="0">
                <a:solidFill>
                  <a:srgbClr val="FF0000"/>
                </a:solidFill>
                <a:latin typeface="BIZ UDPゴシック" panose="020B0400000000000000" pitchFamily="50" charset="-128"/>
                <a:ea typeface="BIZ UDPゴシック" panose="020B0400000000000000" pitchFamily="50" charset="-128"/>
              </a:rPr>
              <a:t>】</a:t>
            </a:r>
            <a:endParaRPr kumimoji="1" lang="en-US" altLang="ja-JP" sz="1300" dirty="0">
              <a:solidFill>
                <a:srgbClr val="FF0000"/>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EF567BA9-F392-4B82-882D-D652042E473C}"/>
              </a:ext>
            </a:extLst>
          </p:cNvPr>
          <p:cNvSpPr txBox="1"/>
          <p:nvPr/>
        </p:nvSpPr>
        <p:spPr>
          <a:xfrm>
            <a:off x="4949052" y="261088"/>
            <a:ext cx="4657080" cy="307777"/>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20" normalizeH="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700" b="0" i="0" u="none" strike="noStrike" kern="1200" cap="none" spc="-20" normalizeH="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大阪府成長産業特別集積区域における成長産業の集積の促進及び国際競争力の強化に係る成長産業事業計画の</a:t>
            </a:r>
            <a:endParaRPr kumimoji="1" lang="en-US" altLang="ja-JP" sz="700" b="0" i="0" u="none" strike="noStrike" kern="1200" cap="none" spc="-20" normalizeH="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700" spc="-20" dirty="0">
                <a:solidFill>
                  <a:prstClr val="black"/>
                </a:solidFill>
                <a:latin typeface="BIZ UDPゴシック" panose="020B0400000000000000" pitchFamily="50" charset="-128"/>
                <a:ea typeface="BIZ UDPゴシック" panose="020B0400000000000000" pitchFamily="50" charset="-128"/>
              </a:rPr>
              <a:t>　　</a:t>
            </a:r>
            <a:r>
              <a:rPr kumimoji="1" lang="ja-JP" altLang="en-US" sz="700" b="0" i="0" u="none" strike="noStrike" kern="1200" cap="none" spc="-20" normalizeH="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認定並びに法人の府民税及び事業税並びに不動産取得税の課税の特例に関する条例及び規則に規定する優遇税制</a:t>
            </a:r>
            <a:endParaRPr kumimoji="1" lang="en-US" altLang="ja-JP" sz="700" b="0" i="0" u="none" strike="noStrike" kern="1200" cap="none" spc="-20" normalizeH="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id="{4F457B8D-0BA6-4C2C-9951-308BBB5567DD}"/>
              </a:ext>
            </a:extLst>
          </p:cNvPr>
          <p:cNvSpPr/>
          <p:nvPr/>
        </p:nvSpPr>
        <p:spPr>
          <a:xfrm>
            <a:off x="8706005" y="3925978"/>
            <a:ext cx="756000" cy="28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BIZ UDPゴシック" panose="020B0400000000000000" pitchFamily="50" charset="-128"/>
                <a:ea typeface="BIZ UDPゴシック" panose="020B0400000000000000" pitchFamily="50" charset="-128"/>
              </a:rPr>
              <a:t>改正点１</a:t>
            </a:r>
          </a:p>
        </p:txBody>
      </p:sp>
      <p:sp>
        <p:nvSpPr>
          <p:cNvPr id="12" name="正方形/長方形 11">
            <a:extLst>
              <a:ext uri="{FF2B5EF4-FFF2-40B4-BE49-F238E27FC236}">
                <a16:creationId xmlns:a16="http://schemas.microsoft.com/office/drawing/2014/main" id="{640BDB8A-28F3-468A-9205-ACE202CD409D}"/>
              </a:ext>
            </a:extLst>
          </p:cNvPr>
          <p:cNvSpPr/>
          <p:nvPr/>
        </p:nvSpPr>
        <p:spPr>
          <a:xfrm>
            <a:off x="8706005" y="5141271"/>
            <a:ext cx="756000" cy="28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BIZ UDPゴシック" panose="020B0400000000000000" pitchFamily="50" charset="-128"/>
                <a:ea typeface="BIZ UDPゴシック" panose="020B0400000000000000" pitchFamily="50" charset="-128"/>
              </a:rPr>
              <a:t>改正点２</a:t>
            </a:r>
          </a:p>
        </p:txBody>
      </p:sp>
      <p:grpSp>
        <p:nvGrpSpPr>
          <p:cNvPr id="5" name="グループ化 4">
            <a:extLst>
              <a:ext uri="{FF2B5EF4-FFF2-40B4-BE49-F238E27FC236}">
                <a16:creationId xmlns:a16="http://schemas.microsoft.com/office/drawing/2014/main" id="{F26EB964-F8D8-4F43-A27C-9AEA35EE8C7D}"/>
              </a:ext>
            </a:extLst>
          </p:cNvPr>
          <p:cNvGrpSpPr/>
          <p:nvPr/>
        </p:nvGrpSpPr>
        <p:grpSpPr>
          <a:xfrm>
            <a:off x="4820820" y="5483494"/>
            <a:ext cx="504056" cy="421079"/>
            <a:chOff x="4894086" y="5088010"/>
            <a:chExt cx="504056" cy="421079"/>
          </a:xfrm>
        </p:grpSpPr>
        <p:sp>
          <p:nvSpPr>
            <p:cNvPr id="13" name="矢印: 右 12">
              <a:extLst>
                <a:ext uri="{FF2B5EF4-FFF2-40B4-BE49-F238E27FC236}">
                  <a16:creationId xmlns:a16="http://schemas.microsoft.com/office/drawing/2014/main" id="{0DDBF4B9-4E00-405F-AB16-A0E5BBC3FC81}"/>
                </a:ext>
              </a:extLst>
            </p:cNvPr>
            <p:cNvSpPr/>
            <p:nvPr/>
          </p:nvSpPr>
          <p:spPr>
            <a:xfrm>
              <a:off x="4947204" y="5088010"/>
              <a:ext cx="432000" cy="421079"/>
            </a:xfrm>
            <a:prstGeom prst="rightArrow">
              <a:avLst>
                <a:gd name="adj1" fmla="val 79221"/>
                <a:gd name="adj2"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693F8127-4904-42AF-A592-92CA120F7640}"/>
                </a:ext>
              </a:extLst>
            </p:cNvPr>
            <p:cNvSpPr txBox="1"/>
            <p:nvPr/>
          </p:nvSpPr>
          <p:spPr>
            <a:xfrm>
              <a:off x="4894086" y="5100466"/>
              <a:ext cx="504056" cy="408623"/>
            </a:xfrm>
            <a:prstGeom prst="roundRect">
              <a:avLst>
                <a:gd name="adj" fmla="val 15502"/>
              </a:avLst>
            </a:prstGeom>
            <a:noFill/>
          </p:spPr>
          <p:txBody>
            <a:bodyPr wrap="square">
              <a:spAutoFit/>
            </a:bodyPr>
            <a:lstStyle/>
            <a:p>
              <a:r>
                <a:rPr kumimoji="1" lang="ja-JP" altLang="en-US" sz="9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拡充</a:t>
              </a:r>
              <a:endParaRPr lang="en-US" altLang="ja-JP" sz="900" b="1" dirty="0">
                <a:solidFill>
                  <a:schemeClr val="bg1"/>
                </a:solidFill>
                <a:latin typeface="BIZ UDPゴシック" panose="020B0400000000000000" pitchFamily="50" charset="-128"/>
                <a:ea typeface="BIZ UDPゴシック" panose="020B0400000000000000" pitchFamily="50" charset="-128"/>
              </a:endParaRPr>
            </a:p>
            <a:p>
              <a:r>
                <a:rPr kumimoji="1" lang="ja-JP" altLang="en-US" sz="9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新規</a:t>
              </a:r>
              <a:endParaRPr lang="ja-JP" altLang="en-US" sz="1100" dirty="0">
                <a:solidFill>
                  <a:schemeClr val="bg1"/>
                </a:solidFill>
              </a:endParaRPr>
            </a:p>
          </p:txBody>
        </p:sp>
      </p:grpSp>
      <p:grpSp>
        <p:nvGrpSpPr>
          <p:cNvPr id="4" name="グループ化 3">
            <a:extLst>
              <a:ext uri="{FF2B5EF4-FFF2-40B4-BE49-F238E27FC236}">
                <a16:creationId xmlns:a16="http://schemas.microsoft.com/office/drawing/2014/main" id="{A451C7CE-10A5-4B4C-8129-F905355F6CE2}"/>
              </a:ext>
            </a:extLst>
          </p:cNvPr>
          <p:cNvGrpSpPr/>
          <p:nvPr/>
        </p:nvGrpSpPr>
        <p:grpSpPr>
          <a:xfrm>
            <a:off x="4787748" y="4431508"/>
            <a:ext cx="504056" cy="410400"/>
            <a:chOff x="4892238" y="3854563"/>
            <a:chExt cx="504056" cy="410400"/>
          </a:xfrm>
        </p:grpSpPr>
        <p:sp>
          <p:nvSpPr>
            <p:cNvPr id="17" name="矢印: 右 16">
              <a:extLst>
                <a:ext uri="{FF2B5EF4-FFF2-40B4-BE49-F238E27FC236}">
                  <a16:creationId xmlns:a16="http://schemas.microsoft.com/office/drawing/2014/main" id="{71C9025F-9974-43C7-AC2A-E794EE30A164}"/>
                </a:ext>
              </a:extLst>
            </p:cNvPr>
            <p:cNvSpPr/>
            <p:nvPr/>
          </p:nvSpPr>
          <p:spPr>
            <a:xfrm>
              <a:off x="4947204" y="3854563"/>
              <a:ext cx="432000" cy="410400"/>
            </a:xfrm>
            <a:prstGeom prst="rightArrow">
              <a:avLst>
                <a:gd name="adj1" fmla="val 67835"/>
                <a:gd name="adj2"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E4587171-72C8-43B9-8D42-80A29EECD290}"/>
                </a:ext>
              </a:extLst>
            </p:cNvPr>
            <p:cNvSpPr txBox="1"/>
            <p:nvPr/>
          </p:nvSpPr>
          <p:spPr>
            <a:xfrm>
              <a:off x="4892238" y="3916084"/>
              <a:ext cx="504056" cy="248692"/>
            </a:xfrm>
            <a:prstGeom prst="roundRect">
              <a:avLst>
                <a:gd name="adj" fmla="val 13621"/>
              </a:avLst>
            </a:prstGeom>
            <a:noFill/>
          </p:spPr>
          <p:txBody>
            <a:bodyPr wrap="square">
              <a:spAutoFit/>
            </a:bodyPr>
            <a:lstStyle/>
            <a:p>
              <a:r>
                <a:rPr lang="ja-JP" altLang="en-US" sz="900" b="1" dirty="0">
                  <a:solidFill>
                    <a:schemeClr val="bg1"/>
                  </a:solidFill>
                  <a:latin typeface="BIZ UDPゴシック" panose="020B0400000000000000" pitchFamily="50" charset="-128"/>
                  <a:ea typeface="BIZ UDPゴシック" panose="020B0400000000000000" pitchFamily="50" charset="-128"/>
                </a:rPr>
                <a:t>新規</a:t>
              </a:r>
              <a:endParaRPr lang="en-US" altLang="ja-JP" sz="900" b="1" dirty="0">
                <a:solidFill>
                  <a:schemeClr val="bg1"/>
                </a:solidFill>
                <a:latin typeface="BIZ UDPゴシック" panose="020B0400000000000000" pitchFamily="50" charset="-128"/>
                <a:ea typeface="BIZ UDPゴシック" panose="020B0400000000000000" pitchFamily="50" charset="-128"/>
              </a:endParaRPr>
            </a:p>
          </p:txBody>
        </p:sp>
      </p:grpSp>
      <p:sp>
        <p:nvSpPr>
          <p:cNvPr id="16" name="スライド番号プレースホルダー 6">
            <a:extLst>
              <a:ext uri="{FF2B5EF4-FFF2-40B4-BE49-F238E27FC236}">
                <a16:creationId xmlns:a16="http://schemas.microsoft.com/office/drawing/2014/main" id="{34F22BFC-8C23-4EBF-B33C-18D2CFD62592}"/>
              </a:ext>
            </a:extLst>
          </p:cNvPr>
          <p:cNvSpPr>
            <a:spLocks noGrp="1"/>
          </p:cNvSpPr>
          <p:nvPr>
            <p:ph type="sldNum" sz="quarter" idx="12"/>
          </p:nvPr>
        </p:nvSpPr>
        <p:spPr>
          <a:xfrm>
            <a:off x="7323656" y="6644564"/>
            <a:ext cx="2226204" cy="373831"/>
          </a:xfrm>
        </p:spPr>
        <p:txBody>
          <a:bodyPr/>
          <a:lstStyle/>
          <a:p>
            <a:fld id="{DEC76586-D0F3-45AA-98E7-DB7FB999FB55}" type="slidenum">
              <a:rPr kumimoji="1" lang="ja-JP" altLang="en-US" sz="1200" b="1" smtClean="0">
                <a:latin typeface="BIZ UDPゴシック" panose="020B0400000000000000" pitchFamily="50" charset="-128"/>
                <a:ea typeface="BIZ UDPゴシック" panose="020B0400000000000000" pitchFamily="50" charset="-128"/>
              </a:rPr>
              <a:t>2</a:t>
            </a:fld>
            <a:endParaRPr kumimoji="1" lang="ja-JP" altLang="en-US" sz="12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492820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a:extLst>
              <a:ext uri="{FF2B5EF4-FFF2-40B4-BE49-F238E27FC236}">
                <a16:creationId xmlns:a16="http://schemas.microsoft.com/office/drawing/2014/main" id="{BE7B21E4-A1E5-4A61-97BB-92AEA5603B96}"/>
              </a:ext>
            </a:extLst>
          </p:cNvPr>
          <p:cNvSpPr/>
          <p:nvPr/>
        </p:nvSpPr>
        <p:spPr>
          <a:xfrm>
            <a:off x="90437" y="4092041"/>
            <a:ext cx="9360000" cy="798765"/>
          </a:xfrm>
          <a:prstGeom prst="rect">
            <a:avLst/>
          </a:prstGeom>
          <a:solidFill>
            <a:schemeClr val="accent2">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nSpc>
                <a:spcPct val="120000"/>
              </a:lnSpc>
            </a:pPr>
            <a:r>
              <a:rPr lang="ja-JP" altLang="en-US" sz="1600" b="1" dirty="0">
                <a:solidFill>
                  <a:schemeClr val="tx1"/>
                </a:solidFill>
                <a:latin typeface="BIZ UDPゴシック" panose="020B0400000000000000" pitchFamily="50" charset="-128"/>
                <a:ea typeface="BIZ UDPゴシック" panose="020B0400000000000000" pitchFamily="50" charset="-128"/>
              </a:rPr>
              <a:t>　特区内の成長産業事業と「密接な関連を有する事業」を実施する区域について、</a:t>
            </a:r>
            <a:endParaRPr lang="en-US" altLang="ja-JP" sz="1600" b="1" dirty="0">
              <a:solidFill>
                <a:schemeClr val="tx1"/>
              </a:solidFill>
              <a:latin typeface="BIZ UDPゴシック" panose="020B0400000000000000" pitchFamily="50" charset="-128"/>
              <a:ea typeface="BIZ UDPゴシック" panose="020B0400000000000000" pitchFamily="50" charset="-128"/>
            </a:endParaRPr>
          </a:p>
          <a:p>
            <a:pPr>
              <a:lnSpc>
                <a:spcPct val="120000"/>
              </a:lnSpc>
            </a:pPr>
            <a:r>
              <a:rPr lang="ja-JP" altLang="en-US" sz="1600" b="1" dirty="0">
                <a:solidFill>
                  <a:schemeClr val="tx1"/>
                </a:solidFill>
                <a:latin typeface="BIZ UDPゴシック" panose="020B0400000000000000" pitchFamily="50" charset="-128"/>
                <a:ea typeface="BIZ UDPゴシック" panose="020B0400000000000000" pitchFamily="50" charset="-128"/>
              </a:rPr>
              <a:t>　市町村からの申し出に基づき、当該区域を特区として指定可能とする</a:t>
            </a:r>
            <a:endParaRPr lang="en-US" altLang="ja-JP" sz="1600" b="1" dirty="0">
              <a:solidFill>
                <a:schemeClr val="tx1"/>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DCE721AF-882B-4C3F-A002-108509B9C9FE}"/>
              </a:ext>
            </a:extLst>
          </p:cNvPr>
          <p:cNvSpPr txBox="1"/>
          <p:nvPr/>
        </p:nvSpPr>
        <p:spPr>
          <a:xfrm>
            <a:off x="-3127" y="62685"/>
            <a:ext cx="9540875" cy="461665"/>
          </a:xfrm>
          <a:prstGeom prst="rect">
            <a:avLst/>
          </a:prstGeom>
          <a:noFill/>
        </p:spPr>
        <p:txBody>
          <a:bodyPr wrap="square" rtlCol="0">
            <a:spAutoFit/>
          </a:bodyPr>
          <a:lstStyle/>
          <a:p>
            <a:r>
              <a:rPr lang="en-US" altLang="ja-JP" sz="2400" dirty="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改正点１</a:t>
            </a:r>
            <a:r>
              <a:rPr lang="en-US" altLang="ja-JP" sz="2400" dirty="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 区域指定要件の拡充   </a:t>
            </a:r>
            <a:r>
              <a:rPr kumimoji="1" lang="ja-JP" altLang="en-US" sz="16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～「密接な関連を有する</a:t>
            </a:r>
            <a:r>
              <a:rPr lang="ja-JP" altLang="en-US" sz="1600" dirty="0">
                <a:solidFill>
                  <a:prstClr val="black"/>
                </a:solidFill>
                <a:latin typeface="HGP創英角ｺﾞｼｯｸUB" panose="020B0900000000000000" pitchFamily="50" charset="-128"/>
                <a:ea typeface="HGP創英角ｺﾞｼｯｸUB" panose="020B0900000000000000" pitchFamily="50" charset="-128"/>
              </a:rPr>
              <a:t>事業を実施する</a:t>
            </a:r>
            <a:r>
              <a:rPr kumimoji="1" lang="ja-JP" altLang="en-US" sz="16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区域」の追加～</a:t>
            </a:r>
            <a:r>
              <a:rPr lang="ja-JP" altLang="en-US" sz="2400" dirty="0">
                <a:latin typeface="HGP創英角ｺﾞｼｯｸUB" panose="020B0900000000000000" pitchFamily="50" charset="-128"/>
                <a:ea typeface="HGP創英角ｺﾞｼｯｸUB" panose="020B0900000000000000" pitchFamily="50" charset="-128"/>
              </a:rPr>
              <a:t> </a:t>
            </a:r>
            <a:endParaRPr kumimoji="1" lang="ja-JP" altLang="en-US" sz="2400" dirty="0">
              <a:latin typeface="HGP創英角ｺﾞｼｯｸUB" panose="020B0900000000000000" pitchFamily="50" charset="-128"/>
              <a:ea typeface="HGP創英角ｺﾞｼｯｸUB" panose="020B0900000000000000" pitchFamily="50" charset="-128"/>
            </a:endParaRPr>
          </a:p>
        </p:txBody>
      </p:sp>
      <p:cxnSp>
        <p:nvCxnSpPr>
          <p:cNvPr id="39" name="直線コネクタ 38">
            <a:extLst>
              <a:ext uri="{FF2B5EF4-FFF2-40B4-BE49-F238E27FC236}">
                <a16:creationId xmlns:a16="http://schemas.microsoft.com/office/drawing/2014/main" id="{C14442F3-724F-4EC6-908D-7EFEC2A6D89F}"/>
              </a:ext>
            </a:extLst>
          </p:cNvPr>
          <p:cNvCxnSpPr>
            <a:cxnSpLocks/>
          </p:cNvCxnSpPr>
          <p:nvPr/>
        </p:nvCxnSpPr>
        <p:spPr>
          <a:xfrm>
            <a:off x="0" y="588045"/>
            <a:ext cx="954087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C47528DB-01F8-4F04-9896-98F547F0B2F0}"/>
              </a:ext>
            </a:extLst>
          </p:cNvPr>
          <p:cNvSpPr txBox="1"/>
          <p:nvPr/>
        </p:nvSpPr>
        <p:spPr>
          <a:xfrm>
            <a:off x="90437" y="717018"/>
            <a:ext cx="9360000" cy="1065544"/>
          </a:xfrm>
          <a:prstGeom prst="rect">
            <a:avLst/>
          </a:prstGeom>
          <a:solidFill>
            <a:schemeClr val="accent5">
              <a:lumMod val="20000"/>
              <a:lumOff val="80000"/>
            </a:schemeClr>
          </a:solidFill>
          <a:ln w="1270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ja-JP"/>
            </a:defPPr>
            <a:lvl1pPr>
              <a:lnSpc>
                <a:spcPct val="120000"/>
              </a:lnSpc>
              <a:defRPr sz="1400" b="1">
                <a:solidFill>
                  <a:schemeClr val="tx1"/>
                </a:solidFill>
                <a:latin typeface="BIZ UDPゴシック" panose="020B0400000000000000" pitchFamily="50" charset="-128"/>
                <a:ea typeface="BIZ UDPゴシック" panose="020B0400000000000000"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sz="1300" dirty="0"/>
              <a:t>≪審議会の主な意見≫</a:t>
            </a:r>
            <a:endParaRPr lang="en-US" altLang="ja-JP" sz="1300" dirty="0"/>
          </a:p>
          <a:p>
            <a:pPr marL="285750" indent="-285750">
              <a:buFont typeface="Wingdings" panose="05000000000000000000" pitchFamily="2" charset="2"/>
              <a:buChar char="l"/>
            </a:pPr>
            <a:r>
              <a:rPr lang="ja-JP" altLang="en-US" sz="1300" b="0" dirty="0"/>
              <a:t>企業間のコミュニケーション手段が多様化する中、現在のサプライチェーンやビジネスエコシステムを見ると、ある程度広域的な産業集積が見られる</a:t>
            </a:r>
            <a:endParaRPr lang="en-US" altLang="ja-JP" sz="1300" b="0" dirty="0"/>
          </a:p>
          <a:p>
            <a:pPr marL="285750" indent="-285750">
              <a:buFont typeface="Wingdings" panose="05000000000000000000" pitchFamily="2" charset="2"/>
              <a:buChar char="l"/>
            </a:pPr>
            <a:r>
              <a:rPr lang="ja-JP" altLang="en-US" sz="1300" b="0" dirty="0"/>
              <a:t>現行制度は立地場所に着目した集積に限定しているが、</a:t>
            </a:r>
            <a:r>
              <a:rPr lang="ja-JP" altLang="en-US" sz="1300" dirty="0"/>
              <a:t>今後は企業間の事業関連性に着目した集積も支援すべき</a:t>
            </a:r>
            <a:endParaRPr lang="en-US" altLang="ja-JP" sz="1300" dirty="0"/>
          </a:p>
        </p:txBody>
      </p:sp>
      <p:sp>
        <p:nvSpPr>
          <p:cNvPr id="9" name="スライド番号プレースホルダー 6">
            <a:extLst>
              <a:ext uri="{FF2B5EF4-FFF2-40B4-BE49-F238E27FC236}">
                <a16:creationId xmlns:a16="http://schemas.microsoft.com/office/drawing/2014/main" id="{1DD8D6E8-430F-4FEA-B209-C5E6C59C5C0A}"/>
              </a:ext>
            </a:extLst>
          </p:cNvPr>
          <p:cNvSpPr>
            <a:spLocks noGrp="1"/>
          </p:cNvSpPr>
          <p:nvPr>
            <p:ph type="sldNum" sz="quarter" idx="12"/>
          </p:nvPr>
        </p:nvSpPr>
        <p:spPr>
          <a:xfrm>
            <a:off x="7314671" y="6649529"/>
            <a:ext cx="2226204" cy="373831"/>
          </a:xfrm>
        </p:spPr>
        <p:txBody>
          <a:bodyPr/>
          <a:lstStyle/>
          <a:p>
            <a:fld id="{DEC76586-D0F3-45AA-98E7-DB7FB999FB55}" type="slidenum">
              <a:rPr kumimoji="1" lang="ja-JP" altLang="en-US" sz="1200" b="1" smtClean="0">
                <a:latin typeface="BIZ UDPゴシック" panose="020B0400000000000000" pitchFamily="50" charset="-128"/>
                <a:ea typeface="BIZ UDPゴシック" panose="020B0400000000000000" pitchFamily="50" charset="-128"/>
              </a:rPr>
              <a:t>3</a:t>
            </a:fld>
            <a:endParaRPr kumimoji="1" lang="ja-JP" altLang="en-US" sz="1200" b="1"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B1D4D82D-DF30-4DB2-9831-F79EFEB520BF}"/>
              </a:ext>
            </a:extLst>
          </p:cNvPr>
          <p:cNvSpPr txBox="1"/>
          <p:nvPr/>
        </p:nvSpPr>
        <p:spPr>
          <a:xfrm>
            <a:off x="75923" y="3842515"/>
            <a:ext cx="1008000" cy="360000"/>
          </a:xfrm>
          <a:prstGeom prst="rect">
            <a:avLst/>
          </a:prstGeom>
          <a:solidFill>
            <a:srgbClr val="FF0000"/>
          </a:solidFill>
          <a:ln/>
        </p:spPr>
        <p:style>
          <a:lnRef idx="3">
            <a:schemeClr val="lt1"/>
          </a:lnRef>
          <a:fillRef idx="1">
            <a:schemeClr val="accent1"/>
          </a:fillRef>
          <a:effectRef idx="1">
            <a:schemeClr val="accent1"/>
          </a:effectRef>
          <a:fontRef idx="minor">
            <a:schemeClr val="lt1"/>
          </a:fontRef>
        </p:style>
        <p:txBody>
          <a:bodyPr vert="horz" wrap="square" lIns="34673" rIns="34673" rtlCol="0" anchor="ctr" anchorCtr="0">
            <a:noAutofit/>
          </a:bodyPr>
          <a:lstStyle>
            <a:defPPr>
              <a:defRPr lang="en-US"/>
            </a:defPPr>
            <a:lvl1pPr algn="ctr">
              <a:defRPr kumimoji="1" sz="1300">
                <a:ln w="0"/>
                <a:solidFill>
                  <a:schemeClr val="bg1"/>
                </a:solidFill>
                <a:effectLst>
                  <a:outerShdw blurRad="38100" dist="25400" dir="5400000" algn="ctr" rotWithShape="0">
                    <a:srgbClr val="6E747A">
                      <a:alpha val="43000"/>
                    </a:srgbClr>
                  </a:outerShdw>
                </a:effectLst>
                <a:latin typeface="BIZ UDPゴシック" panose="020B0400000000000000" pitchFamily="50" charset="-128"/>
                <a:ea typeface="BIZ UDPゴシック" panose="020B0400000000000000" pitchFamily="50" charset="-128"/>
              </a:defRPr>
            </a:lvl1pPr>
          </a:lstStyle>
          <a:p>
            <a:pPr defTabSz="440329">
              <a:defRPr/>
            </a:pPr>
            <a:r>
              <a:rPr lang="ja-JP" altLang="en-US" sz="1800" b="1" dirty="0">
                <a:solidFill>
                  <a:prstClr val="white"/>
                </a:solidFill>
                <a:effectLst/>
              </a:rPr>
              <a:t>改正案</a:t>
            </a:r>
            <a:endParaRPr lang="en-US" altLang="ja-JP" sz="1800" b="1" dirty="0">
              <a:solidFill>
                <a:prstClr val="white"/>
              </a:solidFill>
              <a:effectLst/>
            </a:endParaRPr>
          </a:p>
        </p:txBody>
      </p:sp>
      <p:sp>
        <p:nvSpPr>
          <p:cNvPr id="12" name="テキスト ボックス 11">
            <a:extLst>
              <a:ext uri="{FF2B5EF4-FFF2-40B4-BE49-F238E27FC236}">
                <a16:creationId xmlns:a16="http://schemas.microsoft.com/office/drawing/2014/main" id="{E78DD01B-D59D-4251-8A65-0A5E22AB0319}"/>
              </a:ext>
            </a:extLst>
          </p:cNvPr>
          <p:cNvSpPr txBox="1"/>
          <p:nvPr/>
        </p:nvSpPr>
        <p:spPr>
          <a:xfrm>
            <a:off x="99156" y="2134174"/>
            <a:ext cx="5138857" cy="1383136"/>
          </a:xfrm>
          <a:prstGeom prst="rect">
            <a:avLst/>
          </a:prstGeom>
          <a:noFill/>
        </p:spPr>
        <p:txBody>
          <a:bodyPr wrap="square">
            <a:spAutoFit/>
          </a:bodyPr>
          <a:lstStyle/>
          <a:p>
            <a:pPr marL="266700" marR="0" lvl="0" indent="-266700" defTabSz="914400" rtl="0" eaLnBrk="1" fontAlgn="auto" latinLnBrk="0" hangingPunct="1">
              <a:lnSpc>
                <a:spcPct val="120000"/>
              </a:lnSpc>
              <a:spcBef>
                <a:spcPts val="0"/>
              </a:spcBef>
              <a:spcAft>
                <a:spcPts val="0"/>
              </a:spcAft>
              <a:buClrTx/>
              <a:buSzTx/>
              <a:buFont typeface="+mj-ea"/>
              <a:buAutoNum type="circleNumDbPlain"/>
              <a:tabLst/>
              <a:defRPr/>
            </a:pPr>
            <a:r>
              <a:rPr lang="ja-JP" altLang="en-US" sz="1400" b="1" dirty="0">
                <a:solidFill>
                  <a:sysClr val="windowText" lastClr="000000"/>
                </a:solidFill>
                <a:latin typeface="BIZ UDPゴシック" panose="020B0400000000000000" pitchFamily="50" charset="-128"/>
                <a:ea typeface="BIZ UDPゴシック" panose="020B0400000000000000" pitchFamily="50" charset="-128"/>
              </a:rPr>
              <a:t>市町村の長から申出があった区域</a:t>
            </a:r>
            <a:r>
              <a:rPr lang="ja-JP" altLang="en-US" sz="1200" dirty="0">
                <a:solidFill>
                  <a:sysClr val="windowText" lastClr="000000"/>
                </a:solidFill>
                <a:latin typeface="BIZ UDPゴシック" panose="020B0400000000000000" pitchFamily="50" charset="-128"/>
                <a:ea typeface="BIZ UDPゴシック" panose="020B0400000000000000" pitchFamily="50" charset="-128"/>
              </a:rPr>
              <a:t>（以下を全て満たすもの）</a:t>
            </a:r>
            <a:endParaRPr lang="en-US" altLang="ja-JP" sz="1200" dirty="0">
              <a:solidFill>
                <a:sysClr val="windowText" lastClr="000000"/>
              </a:solidFill>
              <a:latin typeface="BIZ UDPゴシック" panose="020B0400000000000000" pitchFamily="50" charset="-128"/>
              <a:ea typeface="BIZ UDPゴシック" panose="020B0400000000000000" pitchFamily="50" charset="-128"/>
            </a:endParaRPr>
          </a:p>
          <a:p>
            <a:pPr marL="355600" marR="0" lvl="0" indent="-177800" defTabSz="914400" rtl="0" eaLnBrk="1" fontAlgn="auto" latinLnBrk="0" hangingPunct="1">
              <a:lnSpc>
                <a:spcPct val="120000"/>
              </a:lnSpc>
              <a:spcBef>
                <a:spcPts val="0"/>
              </a:spcBef>
              <a:spcAft>
                <a:spcPts val="0"/>
              </a:spcAft>
              <a:buClrTx/>
              <a:buSzTx/>
              <a:buFont typeface="Arial" panose="020B0604020202020204" pitchFamily="34" charset="0"/>
              <a:buChar char="•"/>
              <a:tabLst>
                <a:tab pos="355600" algn="l"/>
              </a:tabLst>
              <a:defRPr/>
            </a:pPr>
            <a:r>
              <a:rPr lang="ja-JP" altLang="en-US" sz="1200" dirty="0">
                <a:solidFill>
                  <a:sysClr val="windowText" lastClr="000000"/>
                </a:solidFill>
                <a:latin typeface="BIZ UDPゴシック" panose="020B0400000000000000" pitchFamily="50" charset="-128"/>
                <a:ea typeface="BIZ UDPゴシック" panose="020B0400000000000000" pitchFamily="50" charset="-128"/>
              </a:rPr>
              <a:t>中核となる研究開発等の機関があること</a:t>
            </a:r>
            <a:endParaRPr lang="en-US" altLang="ja-JP" sz="1200" dirty="0">
              <a:solidFill>
                <a:sysClr val="windowText" lastClr="000000"/>
              </a:solidFill>
              <a:latin typeface="BIZ UDPゴシック" panose="020B0400000000000000" pitchFamily="50" charset="-128"/>
              <a:ea typeface="BIZ UDPゴシック" panose="020B0400000000000000" pitchFamily="50" charset="-128"/>
            </a:endParaRPr>
          </a:p>
          <a:p>
            <a:pPr marL="355600" lvl="0" indent="-177800">
              <a:lnSpc>
                <a:spcPct val="120000"/>
              </a:lnSpc>
              <a:buFont typeface="Arial" panose="020B0604020202020204" pitchFamily="34" charset="0"/>
              <a:buChar char="•"/>
              <a:defRPr/>
            </a:pPr>
            <a:r>
              <a:rPr lang="ja-JP" altLang="en-US" sz="1200" dirty="0">
                <a:solidFill>
                  <a:sysClr val="windowText" lastClr="000000"/>
                </a:solidFill>
                <a:latin typeface="BIZ UDPゴシック" panose="020B0400000000000000" pitchFamily="50" charset="-128"/>
                <a:ea typeface="BIZ UDPゴシック" panose="020B0400000000000000" pitchFamily="50" charset="-128"/>
              </a:rPr>
              <a:t>市町村が府と同程度の課税特例措置等を講じていること</a:t>
            </a:r>
          </a:p>
          <a:p>
            <a:pPr marL="355600" marR="0" lvl="0" indent="-177800"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ja-JP" altLang="en-US" sz="1200" dirty="0">
                <a:solidFill>
                  <a:sysClr val="windowText" lastClr="000000"/>
                </a:solidFill>
                <a:latin typeface="BIZ UDPゴシック" panose="020B0400000000000000" pitchFamily="50" charset="-128"/>
                <a:ea typeface="BIZ UDPゴシック" panose="020B0400000000000000" pitchFamily="50" charset="-128"/>
              </a:rPr>
              <a:t>概ね１</a:t>
            </a:r>
            <a:r>
              <a:rPr lang="en-US" altLang="ja-JP" sz="1200" dirty="0">
                <a:solidFill>
                  <a:sysClr val="windowText" lastClr="000000"/>
                </a:solidFill>
                <a:latin typeface="BIZ UDPゴシック" panose="020B0400000000000000" pitchFamily="50" charset="-128"/>
                <a:ea typeface="BIZ UDPゴシック" panose="020B0400000000000000" pitchFamily="50" charset="-128"/>
              </a:rPr>
              <a:t>ha</a:t>
            </a:r>
            <a:r>
              <a:rPr lang="ja-JP" altLang="en-US" sz="1200" dirty="0">
                <a:solidFill>
                  <a:sysClr val="windowText" lastClr="000000"/>
                </a:solidFill>
                <a:latin typeface="BIZ UDPゴシック" panose="020B0400000000000000" pitchFamily="50" charset="-128"/>
                <a:ea typeface="BIZ UDPゴシック" panose="020B0400000000000000" pitchFamily="50" charset="-128"/>
              </a:rPr>
              <a:t>以上の一体の区域であること</a:t>
            </a:r>
            <a:endParaRPr lang="en-US" altLang="ja-JP" sz="1200" dirty="0">
              <a:solidFill>
                <a:sysClr val="windowText" lastClr="000000"/>
              </a:solidFill>
              <a:latin typeface="BIZ UDPゴシック" panose="020B0400000000000000" pitchFamily="50" charset="-128"/>
              <a:ea typeface="BIZ UDPゴシック" panose="020B0400000000000000" pitchFamily="50" charset="-128"/>
            </a:endParaRPr>
          </a:p>
          <a:p>
            <a:pPr marL="355600" marR="0" lvl="0" indent="-177800"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endParaRPr lang="ja-JP" altLang="en-US" sz="800" dirty="0">
              <a:solidFill>
                <a:sysClr val="windowText" lastClr="000000"/>
              </a:solidFill>
              <a:latin typeface="BIZ UDPゴシック" panose="020B0400000000000000" pitchFamily="50" charset="-128"/>
              <a:ea typeface="BIZ UDPゴシック" panose="020B0400000000000000" pitchFamily="50" charset="-128"/>
            </a:endParaRPr>
          </a:p>
          <a:p>
            <a:pPr marL="266700" marR="0" lvl="0" indent="-266700" defTabSz="914400" rtl="0" eaLnBrk="1" fontAlgn="auto" latinLnBrk="0" hangingPunct="1">
              <a:lnSpc>
                <a:spcPct val="120000"/>
              </a:lnSpc>
              <a:spcBef>
                <a:spcPts val="0"/>
              </a:spcBef>
              <a:spcAft>
                <a:spcPts val="0"/>
              </a:spcAft>
              <a:buClrTx/>
              <a:buSzTx/>
              <a:buFont typeface="+mj-ea"/>
              <a:buAutoNum type="circleNumDbPlain" startAt="2"/>
              <a:tabLst/>
              <a:defRPr/>
            </a:pPr>
            <a:r>
              <a:rPr lang="ja-JP" altLang="en-US" sz="1400" b="1" dirty="0">
                <a:solidFill>
                  <a:sysClr val="windowText" lastClr="000000"/>
                </a:solidFill>
                <a:latin typeface="BIZ UDPゴシック" panose="020B0400000000000000" pitchFamily="50" charset="-128"/>
                <a:ea typeface="BIZ UDPゴシック" panose="020B0400000000000000" pitchFamily="50" charset="-128"/>
              </a:rPr>
              <a:t>国際戦略総合特別区域の全部又は一部の区域</a:t>
            </a:r>
          </a:p>
        </p:txBody>
      </p:sp>
      <p:sp>
        <p:nvSpPr>
          <p:cNvPr id="13" name="テキスト ボックス 12">
            <a:extLst>
              <a:ext uri="{FF2B5EF4-FFF2-40B4-BE49-F238E27FC236}">
                <a16:creationId xmlns:a16="http://schemas.microsoft.com/office/drawing/2014/main" id="{09075B9A-F286-4DF4-A1B5-2616C7130758}"/>
              </a:ext>
            </a:extLst>
          </p:cNvPr>
          <p:cNvSpPr txBox="1"/>
          <p:nvPr/>
        </p:nvSpPr>
        <p:spPr>
          <a:xfrm>
            <a:off x="9427" y="1851532"/>
            <a:ext cx="957667" cy="307777"/>
          </a:xfrm>
          <a:prstGeom prst="rect">
            <a:avLst/>
          </a:prstGeom>
          <a:noFill/>
        </p:spPr>
        <p:txBody>
          <a:bodyPr wrap="square">
            <a:spAutoFit/>
          </a:bodyPr>
          <a:lstStyle/>
          <a:p>
            <a:r>
              <a:rPr lang="en-US" altLang="ja-JP" sz="1400" b="1" dirty="0">
                <a:solidFill>
                  <a:sysClr val="windowText" lastClr="000000"/>
                </a:solidFill>
                <a:latin typeface="BIZ UDPゴシック" panose="020B0400000000000000" pitchFamily="50" charset="-128"/>
                <a:ea typeface="BIZ UDPゴシック" panose="020B0400000000000000" pitchFamily="50" charset="-128"/>
              </a:rPr>
              <a:t>【</a:t>
            </a:r>
            <a:r>
              <a:rPr lang="ja-JP" altLang="en-US" sz="1400" b="1" dirty="0">
                <a:solidFill>
                  <a:sysClr val="windowText" lastClr="000000"/>
                </a:solidFill>
                <a:latin typeface="BIZ UDPゴシック" panose="020B0400000000000000" pitchFamily="50" charset="-128"/>
                <a:ea typeface="BIZ UDPゴシック" panose="020B0400000000000000" pitchFamily="50" charset="-128"/>
              </a:rPr>
              <a:t>現行</a:t>
            </a:r>
            <a:r>
              <a:rPr lang="en-US" altLang="ja-JP" sz="1400" b="1" dirty="0">
                <a:solidFill>
                  <a:sysClr val="windowText" lastClr="000000"/>
                </a:solidFill>
                <a:latin typeface="BIZ UDPゴシック" panose="020B0400000000000000" pitchFamily="50" charset="-128"/>
                <a:ea typeface="BIZ UDPゴシック" panose="020B0400000000000000" pitchFamily="50" charset="-128"/>
              </a:rPr>
              <a:t>】 </a:t>
            </a:r>
            <a:endParaRPr lang="ja-JP" altLang="en-US" sz="1400" b="1" dirty="0"/>
          </a:p>
        </p:txBody>
      </p:sp>
      <p:sp>
        <p:nvSpPr>
          <p:cNvPr id="3" name="右中かっこ 2">
            <a:extLst>
              <a:ext uri="{FF2B5EF4-FFF2-40B4-BE49-F238E27FC236}">
                <a16:creationId xmlns:a16="http://schemas.microsoft.com/office/drawing/2014/main" id="{CD43BD95-E68B-499F-8054-904DCB6567A4}"/>
              </a:ext>
            </a:extLst>
          </p:cNvPr>
          <p:cNvSpPr/>
          <p:nvPr/>
        </p:nvSpPr>
        <p:spPr>
          <a:xfrm>
            <a:off x="4811947" y="2132666"/>
            <a:ext cx="144016" cy="1346202"/>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11CA01AB-00A7-4BE1-8A09-8066CB77CEBA}"/>
              </a:ext>
            </a:extLst>
          </p:cNvPr>
          <p:cNvSpPr txBox="1"/>
          <p:nvPr/>
        </p:nvSpPr>
        <p:spPr>
          <a:xfrm>
            <a:off x="4892463" y="1851532"/>
            <a:ext cx="957667" cy="307777"/>
          </a:xfrm>
          <a:prstGeom prst="rect">
            <a:avLst/>
          </a:prstGeom>
          <a:noFill/>
        </p:spPr>
        <p:txBody>
          <a:bodyPr wrap="square">
            <a:spAutoFit/>
          </a:bodyPr>
          <a:lstStyle/>
          <a:p>
            <a:r>
              <a:rPr lang="en-US" altLang="ja-JP" sz="1400" b="1" dirty="0">
                <a:solidFill>
                  <a:sysClr val="windowText" lastClr="000000"/>
                </a:solidFill>
                <a:latin typeface="BIZ UDPゴシック" panose="020B0400000000000000" pitchFamily="50" charset="-128"/>
                <a:ea typeface="BIZ UDPゴシック" panose="020B0400000000000000" pitchFamily="50" charset="-128"/>
              </a:rPr>
              <a:t>【</a:t>
            </a:r>
            <a:r>
              <a:rPr lang="ja-JP" altLang="en-US" sz="1400" b="1" dirty="0">
                <a:solidFill>
                  <a:sysClr val="windowText" lastClr="000000"/>
                </a:solidFill>
                <a:latin typeface="BIZ UDPゴシック" panose="020B0400000000000000" pitchFamily="50" charset="-128"/>
                <a:ea typeface="BIZ UDPゴシック" panose="020B0400000000000000" pitchFamily="50" charset="-128"/>
              </a:rPr>
              <a:t>課題</a:t>
            </a:r>
            <a:r>
              <a:rPr lang="en-US" altLang="ja-JP" sz="1400" b="1" dirty="0">
                <a:solidFill>
                  <a:sysClr val="windowText" lastClr="000000"/>
                </a:solidFill>
                <a:latin typeface="BIZ UDPゴシック" panose="020B0400000000000000" pitchFamily="50" charset="-128"/>
                <a:ea typeface="BIZ UDPゴシック" panose="020B0400000000000000" pitchFamily="50" charset="-128"/>
              </a:rPr>
              <a:t>】 </a:t>
            </a:r>
            <a:endParaRPr lang="ja-JP" altLang="en-US" sz="1400" b="1" dirty="0"/>
          </a:p>
        </p:txBody>
      </p:sp>
      <p:sp>
        <p:nvSpPr>
          <p:cNvPr id="17" name="テキスト ボックス 16">
            <a:extLst>
              <a:ext uri="{FF2B5EF4-FFF2-40B4-BE49-F238E27FC236}">
                <a16:creationId xmlns:a16="http://schemas.microsoft.com/office/drawing/2014/main" id="{D92033C8-E2FD-41E9-88B0-9E6542D9EDC3}"/>
              </a:ext>
            </a:extLst>
          </p:cNvPr>
          <p:cNvSpPr txBox="1"/>
          <p:nvPr/>
        </p:nvSpPr>
        <p:spPr>
          <a:xfrm>
            <a:off x="4952553" y="2122240"/>
            <a:ext cx="4497884" cy="1574918"/>
          </a:xfrm>
          <a:prstGeom prst="rect">
            <a:avLst/>
          </a:prstGeom>
          <a:noFill/>
        </p:spPr>
        <p:txBody>
          <a:bodyPr wrap="square">
            <a:spAutoFit/>
          </a:bodyPr>
          <a:lstStyle/>
          <a:p>
            <a:pPr marR="0" lvl="0" defTabSz="914400" rtl="0" eaLnBrk="1" fontAlgn="auto" latinLnBrk="0" hangingPunct="1">
              <a:lnSpc>
                <a:spcPct val="130000"/>
              </a:lnSpc>
              <a:spcBef>
                <a:spcPts val="0"/>
              </a:spcBef>
              <a:spcAft>
                <a:spcPts val="0"/>
              </a:spcAft>
              <a:buClrTx/>
              <a:buSzTx/>
              <a:tabLst/>
              <a:defRPr/>
            </a:pPr>
            <a:r>
              <a:rPr lang="ja-JP" altLang="en-US" sz="1400" b="1" dirty="0">
                <a:solidFill>
                  <a:srgbClr val="FF0000"/>
                </a:solidFill>
                <a:latin typeface="BIZ UDPゴシック" panose="020B0400000000000000" pitchFamily="50" charset="-128"/>
                <a:ea typeface="BIZ UDPゴシック" panose="020B0400000000000000" pitchFamily="50" charset="-128"/>
              </a:rPr>
              <a:t>一体の区域を前提としているため、以下の場合は制度の適用対象外となる</a:t>
            </a:r>
            <a:endParaRPr lang="en-US" altLang="ja-JP" sz="1400" b="1" dirty="0">
              <a:solidFill>
                <a:srgbClr val="FF0000"/>
              </a:solidFill>
              <a:latin typeface="BIZ UDPゴシック" panose="020B0400000000000000" pitchFamily="50" charset="-128"/>
              <a:ea typeface="BIZ UDPゴシック" panose="020B0400000000000000" pitchFamily="50" charset="-128"/>
            </a:endParaRPr>
          </a:p>
          <a:p>
            <a:pPr marL="179388" marR="0" lvl="0" indent="-179388" defTabSz="914400" rtl="0" eaLnBrk="1" fontAlgn="auto" latinLnBrk="0" hangingPunct="1">
              <a:lnSpc>
                <a:spcPct val="130000"/>
              </a:lnSpc>
              <a:spcBef>
                <a:spcPts val="0"/>
              </a:spcBef>
              <a:spcAft>
                <a:spcPts val="0"/>
              </a:spcAft>
              <a:buClrTx/>
              <a:buSzTx/>
              <a:buFont typeface="Wingdings" panose="05000000000000000000" pitchFamily="2" charset="2"/>
              <a:buChar char="ü"/>
              <a:tabLst>
                <a:tab pos="179388" algn="l"/>
              </a:tabLst>
              <a:defRPr/>
            </a:pPr>
            <a:r>
              <a:rPr lang="ja-JP" altLang="en-US" sz="1200" spc="-100" dirty="0">
                <a:latin typeface="BIZ UDPゴシック" panose="020B0400000000000000" pitchFamily="50" charset="-128"/>
                <a:ea typeface="BIZ UDPゴシック" panose="020B0400000000000000" pitchFamily="50" charset="-128"/>
              </a:rPr>
              <a:t>成長産業事業の拡大に向け、特区</a:t>
            </a:r>
            <a:r>
              <a:rPr lang="ja-JP" altLang="en-US" sz="1200" b="1" u="sng" spc="-100" dirty="0">
                <a:latin typeface="BIZ UDPゴシック" panose="020B0400000000000000" pitchFamily="50" charset="-128"/>
                <a:ea typeface="BIZ UDPゴシック" panose="020B0400000000000000" pitchFamily="50" charset="-128"/>
              </a:rPr>
              <a:t>内</a:t>
            </a:r>
            <a:r>
              <a:rPr lang="ja-JP" altLang="en-US" sz="1200" spc="-100" dirty="0">
                <a:latin typeface="BIZ UDPゴシック" panose="020B0400000000000000" pitchFamily="50" charset="-128"/>
                <a:ea typeface="BIZ UDPゴシック" panose="020B0400000000000000" pitchFamily="50" charset="-128"/>
              </a:rPr>
              <a:t>の法人が特区</a:t>
            </a:r>
            <a:r>
              <a:rPr lang="ja-JP" altLang="en-US" sz="1200" b="1" u="sng" spc="-100" dirty="0">
                <a:latin typeface="BIZ UDPゴシック" panose="020B0400000000000000" pitchFamily="50" charset="-128"/>
                <a:ea typeface="BIZ UDPゴシック" panose="020B0400000000000000" pitchFamily="50" charset="-128"/>
              </a:rPr>
              <a:t>外</a:t>
            </a:r>
            <a:r>
              <a:rPr lang="ja-JP" altLang="en-US" sz="1200" spc="-100" dirty="0">
                <a:latin typeface="BIZ UDPゴシック" panose="020B0400000000000000" pitchFamily="50" charset="-128"/>
                <a:ea typeface="BIZ UDPゴシック" panose="020B0400000000000000" pitchFamily="50" charset="-128"/>
              </a:rPr>
              <a:t>で同一事業に関する投資・立地をする場合</a:t>
            </a:r>
            <a:endParaRPr lang="en-US" altLang="ja-JP" sz="1200" spc="-100" dirty="0">
              <a:latin typeface="BIZ UDPゴシック" panose="020B0400000000000000" pitchFamily="50" charset="-128"/>
              <a:ea typeface="BIZ UDPゴシック" panose="020B0400000000000000" pitchFamily="50" charset="-128"/>
            </a:endParaRPr>
          </a:p>
          <a:p>
            <a:pPr marL="179388" marR="0" lvl="0" indent="-179388" defTabSz="914400" rtl="0" eaLnBrk="1" fontAlgn="auto" latinLnBrk="0" hangingPunct="1">
              <a:lnSpc>
                <a:spcPct val="130000"/>
              </a:lnSpc>
              <a:spcBef>
                <a:spcPts val="0"/>
              </a:spcBef>
              <a:spcAft>
                <a:spcPts val="0"/>
              </a:spcAft>
              <a:buClrTx/>
              <a:buSzTx/>
              <a:buFont typeface="Wingdings" panose="05000000000000000000" pitchFamily="2" charset="2"/>
              <a:buChar char="ü"/>
              <a:tabLst>
                <a:tab pos="179388" algn="l"/>
              </a:tabLst>
              <a:defRPr/>
            </a:pPr>
            <a:r>
              <a:rPr lang="ja-JP" altLang="en-US" sz="1200" spc="-100" dirty="0">
                <a:latin typeface="BIZ UDPゴシック" panose="020B0400000000000000" pitchFamily="50" charset="-128"/>
                <a:ea typeface="BIZ UDPゴシック" panose="020B0400000000000000" pitchFamily="50" charset="-128"/>
              </a:rPr>
              <a:t>成長産業事業の実施にあたり、特区</a:t>
            </a:r>
            <a:r>
              <a:rPr lang="ja-JP" altLang="en-US" sz="1200" b="1" u="sng" spc="-100" dirty="0">
                <a:latin typeface="BIZ UDPゴシック" panose="020B0400000000000000" pitchFamily="50" charset="-128"/>
                <a:ea typeface="BIZ UDPゴシック" panose="020B0400000000000000" pitchFamily="50" charset="-128"/>
              </a:rPr>
              <a:t>内</a:t>
            </a:r>
            <a:r>
              <a:rPr lang="ja-JP" altLang="en-US" sz="1200" spc="-100" dirty="0">
                <a:latin typeface="BIZ UDPゴシック" panose="020B0400000000000000" pitchFamily="50" charset="-128"/>
                <a:ea typeface="BIZ UDPゴシック" panose="020B0400000000000000" pitchFamily="50" charset="-128"/>
              </a:rPr>
              <a:t>の法人と密接な関連を有する法人が、特区</a:t>
            </a:r>
            <a:r>
              <a:rPr lang="ja-JP" altLang="en-US" sz="1200" b="1" u="sng" spc="-100" dirty="0">
                <a:latin typeface="BIZ UDPゴシック" panose="020B0400000000000000" pitchFamily="50" charset="-128"/>
                <a:ea typeface="BIZ UDPゴシック" panose="020B0400000000000000" pitchFamily="50" charset="-128"/>
              </a:rPr>
              <a:t>外</a:t>
            </a:r>
            <a:r>
              <a:rPr lang="ja-JP" altLang="en-US" sz="1200" spc="-100" dirty="0">
                <a:latin typeface="BIZ UDPゴシック" panose="020B0400000000000000" pitchFamily="50" charset="-128"/>
                <a:ea typeface="BIZ UDPゴシック" panose="020B0400000000000000" pitchFamily="50" charset="-128"/>
              </a:rPr>
              <a:t>で投資・立地をする場合</a:t>
            </a:r>
          </a:p>
        </p:txBody>
      </p:sp>
      <p:sp>
        <p:nvSpPr>
          <p:cNvPr id="19" name="二等辺三角形 18">
            <a:extLst>
              <a:ext uri="{FF2B5EF4-FFF2-40B4-BE49-F238E27FC236}">
                <a16:creationId xmlns:a16="http://schemas.microsoft.com/office/drawing/2014/main" id="{01F7799B-6BE2-4A55-ADAC-A3F9EAB1BC84}"/>
              </a:ext>
            </a:extLst>
          </p:cNvPr>
          <p:cNvSpPr/>
          <p:nvPr/>
        </p:nvSpPr>
        <p:spPr>
          <a:xfrm flipV="1">
            <a:off x="4020887" y="3815072"/>
            <a:ext cx="1492845" cy="178825"/>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四角形: 角を丸くする 20">
            <a:extLst>
              <a:ext uri="{FF2B5EF4-FFF2-40B4-BE49-F238E27FC236}">
                <a16:creationId xmlns:a16="http://schemas.microsoft.com/office/drawing/2014/main" id="{4E18C10D-E70F-4F13-8DA2-E7FDBC1831D4}"/>
              </a:ext>
            </a:extLst>
          </p:cNvPr>
          <p:cNvSpPr/>
          <p:nvPr/>
        </p:nvSpPr>
        <p:spPr>
          <a:xfrm>
            <a:off x="508065" y="5703851"/>
            <a:ext cx="1460287" cy="1181061"/>
          </a:xfrm>
          <a:prstGeom prst="roundRect">
            <a:avLst/>
          </a:prstGeom>
          <a:solidFill>
            <a:schemeClr val="accent5">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図 22">
            <a:extLst>
              <a:ext uri="{FF2B5EF4-FFF2-40B4-BE49-F238E27FC236}">
                <a16:creationId xmlns:a16="http://schemas.microsoft.com/office/drawing/2014/main" id="{8B5706E3-2A96-4616-87CC-E6F2C5C812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6209" y="5884286"/>
            <a:ext cx="684000" cy="847005"/>
          </a:xfrm>
          <a:prstGeom prst="rect">
            <a:avLst/>
          </a:prstGeom>
        </p:spPr>
      </p:pic>
      <p:sp>
        <p:nvSpPr>
          <p:cNvPr id="26" name="テキスト ボックス 25">
            <a:extLst>
              <a:ext uri="{FF2B5EF4-FFF2-40B4-BE49-F238E27FC236}">
                <a16:creationId xmlns:a16="http://schemas.microsoft.com/office/drawing/2014/main" id="{D5300FC5-0E7B-4EB9-A439-1AE5B44363FB}"/>
              </a:ext>
            </a:extLst>
          </p:cNvPr>
          <p:cNvSpPr txBox="1"/>
          <p:nvPr/>
        </p:nvSpPr>
        <p:spPr>
          <a:xfrm>
            <a:off x="329473" y="5362283"/>
            <a:ext cx="1817470" cy="276999"/>
          </a:xfrm>
          <a:prstGeom prst="rect">
            <a:avLst/>
          </a:prstGeom>
          <a:noFill/>
        </p:spPr>
        <p:txBody>
          <a:bodyPr wrap="square" rtlCol="0">
            <a:spAutoFit/>
          </a:bodyPr>
          <a:lstStyle/>
          <a:p>
            <a:pPr algn="ctr"/>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1200" b="1" dirty="0">
                <a:latin typeface="BIZ UDPゴシック" panose="020B0400000000000000" pitchFamily="50" charset="-128"/>
                <a:ea typeface="BIZ UDPゴシック" panose="020B0400000000000000" pitchFamily="50" charset="-128"/>
              </a:rPr>
              <a:t>特区内</a:t>
            </a:r>
            <a:r>
              <a:rPr kumimoji="1" lang="en-US" altLang="ja-JP" sz="1200" b="1" dirty="0">
                <a:latin typeface="BIZ UDPゴシック" panose="020B0400000000000000" pitchFamily="50" charset="-128"/>
                <a:ea typeface="BIZ UDPゴシック" panose="020B0400000000000000" pitchFamily="50" charset="-128"/>
              </a:rPr>
              <a:t>】</a:t>
            </a:r>
            <a:endParaRPr kumimoji="1" lang="ja-JP" altLang="en-US" sz="1200" b="1" dirty="0">
              <a:latin typeface="BIZ UDPゴシック" panose="020B0400000000000000" pitchFamily="50" charset="-128"/>
              <a:ea typeface="BIZ UDPゴシック" panose="020B0400000000000000" pitchFamily="50" charset="-128"/>
            </a:endParaRPr>
          </a:p>
        </p:txBody>
      </p:sp>
      <p:sp>
        <p:nvSpPr>
          <p:cNvPr id="31" name="テキスト ボックス 30">
            <a:extLst>
              <a:ext uri="{FF2B5EF4-FFF2-40B4-BE49-F238E27FC236}">
                <a16:creationId xmlns:a16="http://schemas.microsoft.com/office/drawing/2014/main" id="{5332996F-AAED-4A13-8EBB-E9553A06EF51}"/>
              </a:ext>
            </a:extLst>
          </p:cNvPr>
          <p:cNvSpPr txBox="1"/>
          <p:nvPr/>
        </p:nvSpPr>
        <p:spPr>
          <a:xfrm>
            <a:off x="90436" y="4951645"/>
            <a:ext cx="3719227" cy="360548"/>
          </a:xfrm>
          <a:prstGeom prst="rect">
            <a:avLst/>
          </a:prstGeom>
          <a:noFill/>
        </p:spPr>
        <p:txBody>
          <a:bodyPr wrap="square">
            <a:spAutoFit/>
          </a:bodyPr>
          <a:lstStyle>
            <a:defPPr>
              <a:defRPr lang="ja-JP"/>
            </a:defPPr>
            <a:lvl1pPr marR="0" lvl="0" fontAlgn="auto">
              <a:lnSpc>
                <a:spcPct val="150000"/>
              </a:lnSpc>
              <a:spcBef>
                <a:spcPts val="0"/>
              </a:spcBef>
              <a:spcAft>
                <a:spcPts val="0"/>
              </a:spcAft>
              <a:buClrTx/>
              <a:buSzTx/>
              <a:tabLst/>
              <a:defRPr sz="2000" b="1" i="0" u="none" strike="noStrike" cap="none" spc="0" normalizeH="0" baseline="0">
                <a:ln>
                  <a:noFill/>
                </a:ln>
                <a:solidFill>
                  <a:prstClr val="black"/>
                </a:solidFill>
                <a:effectLst/>
                <a:uLnTx/>
                <a:uFillTx/>
                <a:latin typeface="BIZ UDPゴシック" panose="020B0400000000000000" pitchFamily="50" charset="-128"/>
                <a:ea typeface="BIZ UDPゴシック" panose="020B0400000000000000" pitchFamily="50" charset="-128"/>
              </a:defRPr>
            </a:lvl1pPr>
          </a:lstStyle>
          <a:p>
            <a:r>
              <a:rPr lang="ja-JP" altLang="en-US" sz="1400" dirty="0"/>
              <a:t>＜密接な関連を有する区域＞</a:t>
            </a:r>
          </a:p>
        </p:txBody>
      </p:sp>
      <p:sp>
        <p:nvSpPr>
          <p:cNvPr id="32" name="四角形: 角を丸くする 31">
            <a:extLst>
              <a:ext uri="{FF2B5EF4-FFF2-40B4-BE49-F238E27FC236}">
                <a16:creationId xmlns:a16="http://schemas.microsoft.com/office/drawing/2014/main" id="{FC230551-AA98-4643-B4AD-A254248A1AEE}"/>
              </a:ext>
            </a:extLst>
          </p:cNvPr>
          <p:cNvSpPr/>
          <p:nvPr/>
        </p:nvSpPr>
        <p:spPr>
          <a:xfrm>
            <a:off x="2349377" y="5703851"/>
            <a:ext cx="1460287" cy="1181061"/>
          </a:xfrm>
          <a:prstGeom prst="roundRect">
            <a:avLst/>
          </a:prstGeom>
          <a:solidFill>
            <a:schemeClr val="accent4">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矢印: 左右 24">
            <a:extLst>
              <a:ext uri="{FF2B5EF4-FFF2-40B4-BE49-F238E27FC236}">
                <a16:creationId xmlns:a16="http://schemas.microsoft.com/office/drawing/2014/main" id="{3D98990B-5E33-4764-B06D-17C5A3EB7F04}"/>
              </a:ext>
            </a:extLst>
          </p:cNvPr>
          <p:cNvSpPr/>
          <p:nvPr/>
        </p:nvSpPr>
        <p:spPr>
          <a:xfrm>
            <a:off x="1731346" y="6132914"/>
            <a:ext cx="728559" cy="339427"/>
          </a:xfrm>
          <a:prstGeom prst="lef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3978FDCD-8090-4884-B88E-68AC93F3F258}"/>
              </a:ext>
            </a:extLst>
          </p:cNvPr>
          <p:cNvSpPr txBox="1"/>
          <p:nvPr/>
        </p:nvSpPr>
        <p:spPr>
          <a:xfrm>
            <a:off x="2148232" y="6725529"/>
            <a:ext cx="1904301" cy="253916"/>
          </a:xfrm>
          <a:prstGeom prst="rect">
            <a:avLst/>
          </a:prstGeom>
          <a:noFill/>
        </p:spPr>
        <p:txBody>
          <a:bodyPr wrap="square" rtlCol="0">
            <a:spAutoFit/>
          </a:bodyPr>
          <a:lstStyle/>
          <a:p>
            <a:pPr algn="ctr"/>
            <a:r>
              <a:rPr lang="ja-JP" altLang="en-US" sz="1050" b="1" dirty="0">
                <a:solidFill>
                  <a:srgbClr val="FF0000"/>
                </a:solidFill>
                <a:latin typeface="BIZ UDPゴシック" panose="020B0400000000000000" pitchFamily="50" charset="-128"/>
                <a:ea typeface="BIZ UDPゴシック" panose="020B0400000000000000" pitchFamily="50" charset="-128"/>
              </a:rPr>
              <a:t>密接関連な事業</a:t>
            </a:r>
            <a:r>
              <a:rPr lang="en-US" altLang="ja-JP" sz="1050" dirty="0">
                <a:solidFill>
                  <a:srgbClr val="FF0000"/>
                </a:solidFill>
                <a:latin typeface="BIZ UDPゴシック" panose="020B0400000000000000" pitchFamily="50" charset="-128"/>
                <a:ea typeface="BIZ UDPゴシック" panose="020B0400000000000000" pitchFamily="50" charset="-128"/>
              </a:rPr>
              <a:t>※</a:t>
            </a:r>
            <a:r>
              <a:rPr lang="ja-JP" altLang="en-US" sz="1050" b="1" dirty="0">
                <a:solidFill>
                  <a:srgbClr val="FF0000"/>
                </a:solidFill>
                <a:latin typeface="BIZ UDPゴシック" panose="020B0400000000000000" pitchFamily="50" charset="-128"/>
                <a:ea typeface="BIZ UDPゴシック" panose="020B0400000000000000" pitchFamily="50" charset="-128"/>
              </a:rPr>
              <a:t>を実施</a:t>
            </a:r>
            <a:endParaRPr kumimoji="1" lang="en-US" altLang="ja-JP" sz="1050" b="1" dirty="0">
              <a:latin typeface="BIZ UDPゴシック" panose="020B0400000000000000" pitchFamily="50" charset="-128"/>
              <a:ea typeface="BIZ UDPゴシック" panose="020B0400000000000000" pitchFamily="50" charset="-128"/>
            </a:endParaRPr>
          </a:p>
        </p:txBody>
      </p:sp>
      <p:sp>
        <p:nvSpPr>
          <p:cNvPr id="34" name="テキスト ボックス 33">
            <a:extLst>
              <a:ext uri="{FF2B5EF4-FFF2-40B4-BE49-F238E27FC236}">
                <a16:creationId xmlns:a16="http://schemas.microsoft.com/office/drawing/2014/main" id="{99BF01CC-11B5-4949-AE67-ACD1FE36A66B}"/>
              </a:ext>
            </a:extLst>
          </p:cNvPr>
          <p:cNvSpPr txBox="1"/>
          <p:nvPr/>
        </p:nvSpPr>
        <p:spPr>
          <a:xfrm>
            <a:off x="1893758" y="5350378"/>
            <a:ext cx="2396688" cy="276999"/>
          </a:xfrm>
          <a:prstGeom prst="rect">
            <a:avLst/>
          </a:prstGeom>
          <a:noFill/>
        </p:spPr>
        <p:txBody>
          <a:bodyPr wrap="square" rtlCol="0">
            <a:spAutoFit/>
          </a:bodyPr>
          <a:lstStyle/>
          <a:p>
            <a:pPr algn="ctr"/>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1200" b="1" dirty="0">
                <a:latin typeface="BIZ UDPゴシック" panose="020B0400000000000000" pitchFamily="50" charset="-128"/>
                <a:ea typeface="BIZ UDPゴシック" panose="020B0400000000000000" pitchFamily="50" charset="-128"/>
              </a:rPr>
              <a:t>特区外</a:t>
            </a:r>
            <a:r>
              <a:rPr kumimoji="1" lang="en-US" altLang="ja-JP" sz="1200" b="1" dirty="0">
                <a:latin typeface="BIZ UDPゴシック" panose="020B0400000000000000" pitchFamily="50" charset="-128"/>
                <a:ea typeface="BIZ UDPゴシック" panose="020B0400000000000000" pitchFamily="50" charset="-128"/>
              </a:rPr>
              <a:t>】</a:t>
            </a:r>
          </a:p>
        </p:txBody>
      </p:sp>
      <p:sp>
        <p:nvSpPr>
          <p:cNvPr id="35" name="テキスト ボックス 34">
            <a:extLst>
              <a:ext uri="{FF2B5EF4-FFF2-40B4-BE49-F238E27FC236}">
                <a16:creationId xmlns:a16="http://schemas.microsoft.com/office/drawing/2014/main" id="{1DC5F6DA-DB5F-4FB4-888C-91DC583B69C5}"/>
              </a:ext>
            </a:extLst>
          </p:cNvPr>
          <p:cNvSpPr txBox="1"/>
          <p:nvPr/>
        </p:nvSpPr>
        <p:spPr>
          <a:xfrm>
            <a:off x="329473" y="5631898"/>
            <a:ext cx="1817470" cy="261610"/>
          </a:xfrm>
          <a:prstGeom prst="rect">
            <a:avLst/>
          </a:prstGeom>
          <a:noFill/>
        </p:spPr>
        <p:txBody>
          <a:bodyPr wrap="square" rtlCol="0">
            <a:spAutoFit/>
          </a:bodyPr>
          <a:lstStyle/>
          <a:p>
            <a:pPr algn="ctr"/>
            <a:r>
              <a:rPr kumimoji="1" lang="ja-JP" altLang="en-US" sz="1050" dirty="0">
                <a:latin typeface="BIZ UDPゴシック" panose="020B0400000000000000" pitchFamily="50" charset="-128"/>
                <a:ea typeface="BIZ UDPゴシック" panose="020B0400000000000000" pitchFamily="50" charset="-128"/>
              </a:rPr>
              <a:t>既存企業</a:t>
            </a:r>
          </a:p>
        </p:txBody>
      </p:sp>
      <p:sp>
        <p:nvSpPr>
          <p:cNvPr id="40" name="テキスト ボックス 39">
            <a:extLst>
              <a:ext uri="{FF2B5EF4-FFF2-40B4-BE49-F238E27FC236}">
                <a16:creationId xmlns:a16="http://schemas.microsoft.com/office/drawing/2014/main" id="{31FC38B6-52F3-45E7-AAAC-A2076E013EED}"/>
              </a:ext>
            </a:extLst>
          </p:cNvPr>
          <p:cNvSpPr txBox="1"/>
          <p:nvPr/>
        </p:nvSpPr>
        <p:spPr>
          <a:xfrm>
            <a:off x="3924005" y="5168452"/>
            <a:ext cx="5600783" cy="1167114"/>
          </a:xfrm>
          <a:prstGeom prst="rect">
            <a:avLst/>
          </a:prstGeom>
          <a:noFill/>
        </p:spPr>
        <p:txBody>
          <a:bodyPr wrap="square">
            <a:spAutoFit/>
          </a:bodyPr>
          <a:lstStyle/>
          <a:p>
            <a:pPr marL="92075" marR="0" lvl="0" indent="0" algn="l" defTabSz="457200" rtl="0" eaLnBrk="1" fontAlgn="auto" latinLnBrk="0" hangingPunct="1">
              <a:lnSpc>
                <a:spcPct val="120000"/>
              </a:lnSpc>
              <a:spcBef>
                <a:spcPts val="0"/>
              </a:spcBef>
              <a:spcAft>
                <a:spcPts val="0"/>
              </a:spcAft>
              <a:buClrTx/>
              <a:buSzTx/>
              <a:buFontTx/>
              <a:buNone/>
              <a:tabLst/>
              <a:defRPr/>
            </a:pPr>
            <a:r>
              <a:rPr lang="en-US" altLang="ja-JP" sz="1200" b="1" dirty="0">
                <a:solidFill>
                  <a:prstClr val="black"/>
                </a:solidFill>
                <a:latin typeface="BIZ UDPゴシック" panose="020B0400000000000000" pitchFamily="50" charset="-128"/>
                <a:ea typeface="BIZ UDPゴシック" panose="020B0400000000000000" pitchFamily="50" charset="-128"/>
              </a:rPr>
              <a:t>※</a:t>
            </a:r>
            <a:r>
              <a:rPr lang="ja-JP" altLang="en-US" sz="1200" b="1" dirty="0">
                <a:solidFill>
                  <a:prstClr val="black"/>
                </a:solidFill>
                <a:latin typeface="BIZ UDPゴシック" panose="020B0400000000000000" pitchFamily="50" charset="-128"/>
                <a:ea typeface="BIZ UDPゴシック" panose="020B0400000000000000" pitchFamily="50" charset="-128"/>
              </a:rPr>
              <a:t>「密接関連性」が認められるケース（イメージ）</a:t>
            </a:r>
            <a:endPar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92075" lvl="0" defTabSz="457200">
              <a:lnSpc>
                <a:spcPct val="120000"/>
              </a:lnSpc>
              <a:defRPr/>
            </a:pPr>
            <a:r>
              <a:rPr lang="ja-JP" altLang="en-US" sz="1200" dirty="0">
                <a:solidFill>
                  <a:prstClr val="black"/>
                </a:solidFill>
                <a:latin typeface="BIZ UDPゴシック" panose="020B0400000000000000" pitchFamily="50" charset="-128"/>
                <a:ea typeface="BIZ UDPゴシック" panose="020B0400000000000000" pitchFamily="50" charset="-128"/>
              </a:rPr>
              <a:t>　・ 特区内の</a:t>
            </a:r>
            <a:r>
              <a:rPr lang="ja-JP" altLang="en-US" sz="1200" dirty="0">
                <a:latin typeface="BIZ UDPゴシック" panose="020B0400000000000000" pitchFamily="50" charset="-128"/>
                <a:ea typeface="BIZ UDPゴシック" panose="020B0400000000000000" pitchFamily="50" charset="-128"/>
              </a:rPr>
              <a:t>成長産業事業と</a:t>
            </a:r>
            <a:r>
              <a:rPr lang="ja-JP" altLang="en-US" sz="1200" b="1" dirty="0">
                <a:latin typeface="BIZ UDPゴシック" panose="020B0400000000000000" pitchFamily="50" charset="-128"/>
                <a:ea typeface="BIZ UDPゴシック" panose="020B0400000000000000" pitchFamily="50" charset="-128"/>
              </a:rPr>
              <a:t>同一の事業を実施</a:t>
            </a:r>
            <a:r>
              <a:rPr lang="ja-JP" altLang="en-US" sz="1200" dirty="0">
                <a:latin typeface="BIZ UDPゴシック" panose="020B0400000000000000" pitchFamily="50" charset="-128"/>
                <a:ea typeface="BIZ UDPゴシック" panose="020B0400000000000000" pitchFamily="50" charset="-128"/>
              </a:rPr>
              <a:t>している</a:t>
            </a:r>
            <a:endParaRPr lang="en-US" altLang="ja-JP" sz="1200" dirty="0">
              <a:latin typeface="BIZ UDPゴシック" panose="020B0400000000000000" pitchFamily="50" charset="-128"/>
              <a:ea typeface="BIZ UDPゴシック" panose="020B0400000000000000" pitchFamily="50" charset="-128"/>
            </a:endParaRPr>
          </a:p>
          <a:p>
            <a:pPr marL="92075" marR="0" lvl="0" indent="0" algn="l" defTabSz="457200" rtl="0" eaLnBrk="1" fontAlgn="auto" latinLnBrk="0" hangingPunct="1">
              <a:lnSpc>
                <a:spcPct val="120000"/>
              </a:lnSpc>
              <a:spcBef>
                <a:spcPts val="0"/>
              </a:spcBef>
              <a:spcAft>
                <a:spcPts val="0"/>
              </a:spcAft>
              <a:buClrTx/>
              <a:buSzTx/>
              <a:buFontTx/>
              <a:buNone/>
              <a:tabLst/>
              <a:defRPr/>
            </a:pPr>
            <a:r>
              <a:rPr lang="ja-JP" altLang="en-US" sz="1200" dirty="0">
                <a:latin typeface="BIZ UDPゴシック" panose="020B0400000000000000" pitchFamily="50" charset="-128"/>
                <a:ea typeface="BIZ UDPゴシック" panose="020B0400000000000000" pitchFamily="50" charset="-128"/>
              </a:rPr>
              <a:t>　・ </a:t>
            </a:r>
            <a:r>
              <a:rPr lang="ja-JP" altLang="en-US" sz="1200" b="1" dirty="0">
                <a:latin typeface="BIZ UDPゴシック" panose="020B0400000000000000" pitchFamily="50" charset="-128"/>
                <a:ea typeface="BIZ UDPゴシック" panose="020B0400000000000000" pitchFamily="50" charset="-128"/>
              </a:rPr>
              <a:t>共同研究を実施</a:t>
            </a:r>
            <a:r>
              <a:rPr lang="ja-JP" altLang="en-US" sz="1200" dirty="0">
                <a:latin typeface="BIZ UDPゴシック" panose="020B0400000000000000" pitchFamily="50" charset="-128"/>
                <a:ea typeface="BIZ UDPゴシック" panose="020B0400000000000000" pitchFamily="50" charset="-128"/>
              </a:rPr>
              <a:t>している</a:t>
            </a:r>
            <a:endParaRPr lang="en-US" altLang="ja-JP" sz="1200" dirty="0">
              <a:latin typeface="BIZ UDPゴシック" panose="020B0400000000000000" pitchFamily="50" charset="-128"/>
              <a:ea typeface="BIZ UDPゴシック" panose="020B0400000000000000" pitchFamily="50" charset="-128"/>
            </a:endParaRPr>
          </a:p>
          <a:p>
            <a:pPr marL="92075" marR="0" lvl="0" indent="0" algn="l" defTabSz="457200" rtl="0" eaLnBrk="1" fontAlgn="auto" latinLnBrk="0" hangingPunct="1">
              <a:lnSpc>
                <a:spcPct val="120000"/>
              </a:lnSpc>
              <a:spcBef>
                <a:spcPts val="0"/>
              </a:spcBef>
              <a:spcAft>
                <a:spcPts val="0"/>
              </a:spcAft>
              <a:buClrTx/>
              <a:buSzTx/>
              <a:buFontTx/>
              <a:buNone/>
              <a:tabLst/>
              <a:defRPr/>
            </a:pPr>
            <a:r>
              <a:rPr lang="ja-JP" altLang="en-US" sz="1200" dirty="0">
                <a:latin typeface="BIZ UDPゴシック" panose="020B0400000000000000" pitchFamily="50" charset="-128"/>
                <a:ea typeface="BIZ UDPゴシック" panose="020B0400000000000000" pitchFamily="50" charset="-128"/>
              </a:rPr>
              <a:t>　・ </a:t>
            </a:r>
            <a:r>
              <a:rPr lang="ja-JP" altLang="en-US" sz="1200" b="1" dirty="0">
                <a:latin typeface="BIZ UDPゴシック" panose="020B0400000000000000" pitchFamily="50" charset="-128"/>
                <a:ea typeface="BIZ UDPゴシック" panose="020B0400000000000000" pitchFamily="50" charset="-128"/>
              </a:rPr>
              <a:t>研究を受委託</a:t>
            </a:r>
            <a:r>
              <a:rPr lang="ja-JP" altLang="en-US" sz="1200" dirty="0">
                <a:latin typeface="BIZ UDPゴシック" panose="020B0400000000000000" pitchFamily="50" charset="-128"/>
                <a:ea typeface="BIZ UDPゴシック" panose="020B0400000000000000" pitchFamily="50" charset="-128"/>
              </a:rPr>
              <a:t>している</a:t>
            </a:r>
            <a:endParaRPr lang="en-US" altLang="ja-JP" sz="1200" dirty="0">
              <a:latin typeface="BIZ UDPゴシック" panose="020B0400000000000000" pitchFamily="50" charset="-128"/>
              <a:ea typeface="BIZ UDPゴシック" panose="020B0400000000000000" pitchFamily="50" charset="-128"/>
            </a:endParaRPr>
          </a:p>
          <a:p>
            <a:pPr marL="92075" marR="0" lvl="0" indent="0" algn="l" defTabSz="457200" rtl="0" eaLnBrk="1" fontAlgn="auto" latinLnBrk="0" hangingPunct="1">
              <a:lnSpc>
                <a:spcPct val="120000"/>
              </a:lnSpc>
              <a:spcBef>
                <a:spcPts val="0"/>
              </a:spcBef>
              <a:spcAft>
                <a:spcPts val="0"/>
              </a:spcAft>
              <a:buClrTx/>
              <a:buSzTx/>
              <a:buFontTx/>
              <a:buNone/>
              <a:tabLst/>
              <a:defRPr/>
            </a:pPr>
            <a:r>
              <a:rPr lang="ja-JP" altLang="en-US" sz="1200" dirty="0">
                <a:latin typeface="BIZ UDPゴシック" panose="020B0400000000000000" pitchFamily="50" charset="-128"/>
                <a:ea typeface="BIZ UDPゴシック" panose="020B0400000000000000" pitchFamily="50" charset="-128"/>
              </a:rPr>
              <a:t>　</a:t>
            </a:r>
            <a:r>
              <a:rPr kumimoji="1" lang="ja-JP" altLang="en-US" sz="12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kumimoji="1" lang="ja-JP" altLang="en-US" sz="1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特許発明など</a:t>
            </a:r>
            <a:r>
              <a:rPr kumimoji="1" lang="ja-JP" altLang="en-US" sz="12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特区内の事業実施に</a:t>
            </a:r>
            <a:r>
              <a:rPr kumimoji="1" lang="ja-JP" altLang="en-US" sz="1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不可欠な設備・技術</a:t>
            </a:r>
            <a:r>
              <a:rPr lang="ja-JP" altLang="en-US" sz="1200" dirty="0">
                <a:latin typeface="BIZ UDPゴシック" panose="020B0400000000000000" pitchFamily="50" charset="-128"/>
                <a:ea typeface="BIZ UDPゴシック" panose="020B0400000000000000" pitchFamily="50" charset="-128"/>
              </a:rPr>
              <a:t>を有している　など</a:t>
            </a:r>
            <a:endParaRPr lang="en-US" altLang="ja-JP" sz="1200" dirty="0">
              <a:latin typeface="BIZ UDPゴシック" panose="020B0400000000000000" pitchFamily="50" charset="-128"/>
              <a:ea typeface="BIZ UDPゴシック" panose="020B0400000000000000" pitchFamily="50" charset="-128"/>
            </a:endParaRPr>
          </a:p>
        </p:txBody>
      </p:sp>
      <p:sp>
        <p:nvSpPr>
          <p:cNvPr id="42" name="二等辺三角形 41">
            <a:extLst>
              <a:ext uri="{FF2B5EF4-FFF2-40B4-BE49-F238E27FC236}">
                <a16:creationId xmlns:a16="http://schemas.microsoft.com/office/drawing/2014/main" id="{EBC83E4C-CE06-462B-9FEB-571A575AC4EA}"/>
              </a:ext>
            </a:extLst>
          </p:cNvPr>
          <p:cNvSpPr/>
          <p:nvPr/>
        </p:nvSpPr>
        <p:spPr>
          <a:xfrm flipV="1">
            <a:off x="5857195" y="6366786"/>
            <a:ext cx="1080000" cy="180000"/>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テキスト ボックス 42">
            <a:extLst>
              <a:ext uri="{FF2B5EF4-FFF2-40B4-BE49-F238E27FC236}">
                <a16:creationId xmlns:a16="http://schemas.microsoft.com/office/drawing/2014/main" id="{1148C268-799E-4547-A0E6-9D03D963769E}"/>
              </a:ext>
            </a:extLst>
          </p:cNvPr>
          <p:cNvSpPr txBox="1"/>
          <p:nvPr/>
        </p:nvSpPr>
        <p:spPr>
          <a:xfrm>
            <a:off x="3969483" y="6609227"/>
            <a:ext cx="5190184" cy="307777"/>
          </a:xfrm>
          <a:prstGeom prst="rect">
            <a:avLst/>
          </a:prstGeom>
          <a:noFill/>
        </p:spPr>
        <p:txBody>
          <a:bodyPr wrap="square">
            <a:spAutoFit/>
          </a:bodyPr>
          <a:lstStyle/>
          <a:p>
            <a:pPr algn="ct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基準を定め、有識者で構成する審査会で審査する予定</a:t>
            </a:r>
            <a:endParaRPr lang="ja-JP" altLang="en-US" sz="2800" b="1" dirty="0"/>
          </a:p>
        </p:txBody>
      </p:sp>
      <p:sp>
        <p:nvSpPr>
          <p:cNvPr id="29" name="テキスト ボックス 28">
            <a:extLst>
              <a:ext uri="{FF2B5EF4-FFF2-40B4-BE49-F238E27FC236}">
                <a16:creationId xmlns:a16="http://schemas.microsoft.com/office/drawing/2014/main" id="{48F996A9-58E3-4977-896F-A8A9B8640411}"/>
              </a:ext>
            </a:extLst>
          </p:cNvPr>
          <p:cNvSpPr txBox="1"/>
          <p:nvPr/>
        </p:nvSpPr>
        <p:spPr>
          <a:xfrm>
            <a:off x="508066" y="6725529"/>
            <a:ext cx="1456602" cy="261610"/>
          </a:xfrm>
          <a:prstGeom prst="rect">
            <a:avLst/>
          </a:prstGeom>
          <a:noFill/>
        </p:spPr>
        <p:txBody>
          <a:bodyPr wrap="square">
            <a:spAutoFit/>
          </a:bodyPr>
          <a:lstStyle/>
          <a:p>
            <a:pPr algn="ctr"/>
            <a:r>
              <a:rPr kumimoji="1" lang="ja-JP" altLang="en-US" sz="105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成長産業事業を実施</a:t>
            </a:r>
            <a:endParaRPr lang="ja-JP" altLang="en-US" sz="1400" dirty="0"/>
          </a:p>
        </p:txBody>
      </p:sp>
      <p:sp>
        <p:nvSpPr>
          <p:cNvPr id="30" name="テキスト ボックス 29">
            <a:extLst>
              <a:ext uri="{FF2B5EF4-FFF2-40B4-BE49-F238E27FC236}">
                <a16:creationId xmlns:a16="http://schemas.microsoft.com/office/drawing/2014/main" id="{BCC9F8D8-0C85-4ED8-92B1-589883295422}"/>
              </a:ext>
            </a:extLst>
          </p:cNvPr>
          <p:cNvSpPr txBox="1"/>
          <p:nvPr/>
        </p:nvSpPr>
        <p:spPr>
          <a:xfrm>
            <a:off x="2151931" y="5594316"/>
            <a:ext cx="2023588" cy="261610"/>
          </a:xfrm>
          <a:prstGeom prst="rect">
            <a:avLst/>
          </a:prstGeom>
          <a:noFill/>
        </p:spPr>
        <p:txBody>
          <a:bodyPr wrap="square" rtlCol="0">
            <a:spAutoFit/>
          </a:bodyPr>
          <a:lstStyle/>
          <a:p>
            <a:pPr algn="ctr"/>
            <a:r>
              <a:rPr kumimoji="1" lang="ja-JP" altLang="en-US" sz="1050" dirty="0">
                <a:latin typeface="BIZ UDPゴシック" panose="020B0400000000000000" pitchFamily="50" charset="-128"/>
                <a:ea typeface="BIZ UDPゴシック" panose="020B0400000000000000" pitchFamily="50" charset="-128"/>
              </a:rPr>
              <a:t>同一企業</a:t>
            </a:r>
            <a:r>
              <a:rPr kumimoji="1" lang="en-US" altLang="ja-JP" sz="1050" dirty="0">
                <a:latin typeface="BIZ UDPゴシック" panose="020B0400000000000000" pitchFamily="50" charset="-128"/>
                <a:ea typeface="BIZ UDPゴシック" panose="020B0400000000000000" pitchFamily="50" charset="-128"/>
              </a:rPr>
              <a:t>or</a:t>
            </a:r>
            <a:r>
              <a:rPr kumimoji="1" lang="ja-JP" altLang="en-US" sz="1050" dirty="0">
                <a:latin typeface="BIZ UDPゴシック" panose="020B0400000000000000" pitchFamily="50" charset="-128"/>
                <a:ea typeface="BIZ UDPゴシック" panose="020B0400000000000000" pitchFamily="50" charset="-128"/>
              </a:rPr>
              <a:t>関連企業</a:t>
            </a:r>
          </a:p>
        </p:txBody>
      </p:sp>
      <p:pic>
        <p:nvPicPr>
          <p:cNvPr id="4" name="図 3">
            <a:extLst>
              <a:ext uri="{FF2B5EF4-FFF2-40B4-BE49-F238E27FC236}">
                <a16:creationId xmlns:a16="http://schemas.microsoft.com/office/drawing/2014/main" id="{8FA9330F-37D3-4050-8A9E-561BC4121BA6}"/>
              </a:ext>
            </a:extLst>
          </p:cNvPr>
          <p:cNvPicPr>
            <a:picLocks noChangeAspect="1"/>
          </p:cNvPicPr>
          <p:nvPr/>
        </p:nvPicPr>
        <p:blipFill>
          <a:blip r:embed="rId4"/>
          <a:stretch>
            <a:fillRect/>
          </a:stretch>
        </p:blipFill>
        <p:spPr>
          <a:xfrm>
            <a:off x="2693611" y="5862175"/>
            <a:ext cx="824992" cy="838370"/>
          </a:xfrm>
          <a:prstGeom prst="rect">
            <a:avLst/>
          </a:prstGeom>
        </p:spPr>
      </p:pic>
    </p:spTree>
    <p:extLst>
      <p:ext uri="{BB962C8B-B14F-4D97-AF65-F5344CB8AC3E}">
        <p14:creationId xmlns:p14="http://schemas.microsoft.com/office/powerpoint/2010/main" val="210860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四角形: 角を丸くする 34">
            <a:extLst>
              <a:ext uri="{FF2B5EF4-FFF2-40B4-BE49-F238E27FC236}">
                <a16:creationId xmlns:a16="http://schemas.microsoft.com/office/drawing/2014/main" id="{4FD7C42C-2F3E-4026-8303-D000809E22B6}"/>
              </a:ext>
            </a:extLst>
          </p:cNvPr>
          <p:cNvSpPr/>
          <p:nvPr/>
        </p:nvSpPr>
        <p:spPr>
          <a:xfrm>
            <a:off x="6380297" y="2330263"/>
            <a:ext cx="2966400" cy="2162772"/>
          </a:xfrm>
          <a:prstGeom prst="roundRect">
            <a:avLst>
              <a:gd name="adj" fmla="val 707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四角形: 角を丸くする 31">
            <a:extLst>
              <a:ext uri="{FF2B5EF4-FFF2-40B4-BE49-F238E27FC236}">
                <a16:creationId xmlns:a16="http://schemas.microsoft.com/office/drawing/2014/main" id="{F7F3ED4C-5DF3-4639-9A56-BF574F622B68}"/>
              </a:ext>
            </a:extLst>
          </p:cNvPr>
          <p:cNvSpPr/>
          <p:nvPr/>
        </p:nvSpPr>
        <p:spPr>
          <a:xfrm>
            <a:off x="3253240" y="2330263"/>
            <a:ext cx="2967217" cy="2162772"/>
          </a:xfrm>
          <a:prstGeom prst="roundRect">
            <a:avLst>
              <a:gd name="adj" fmla="val 707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四角形: 角を丸くする 3">
            <a:extLst>
              <a:ext uri="{FF2B5EF4-FFF2-40B4-BE49-F238E27FC236}">
                <a16:creationId xmlns:a16="http://schemas.microsoft.com/office/drawing/2014/main" id="{46F296AC-674C-4540-B6B7-D17CF5E0127B}"/>
              </a:ext>
            </a:extLst>
          </p:cNvPr>
          <p:cNvSpPr/>
          <p:nvPr/>
        </p:nvSpPr>
        <p:spPr>
          <a:xfrm>
            <a:off x="126999" y="2330263"/>
            <a:ext cx="2966400" cy="2162772"/>
          </a:xfrm>
          <a:prstGeom prst="roundRect">
            <a:avLst>
              <a:gd name="adj" fmla="val 707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二等辺三角形 22">
            <a:extLst>
              <a:ext uri="{FF2B5EF4-FFF2-40B4-BE49-F238E27FC236}">
                <a16:creationId xmlns:a16="http://schemas.microsoft.com/office/drawing/2014/main" id="{E7D510CC-778B-485F-8BE4-69132162E82A}"/>
              </a:ext>
            </a:extLst>
          </p:cNvPr>
          <p:cNvSpPr/>
          <p:nvPr/>
        </p:nvSpPr>
        <p:spPr>
          <a:xfrm flipV="1">
            <a:off x="-2646387" y="4624484"/>
            <a:ext cx="1492845" cy="316800"/>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41E69A27-CA6E-4F15-9AF4-61D45AA69EA3}"/>
              </a:ext>
            </a:extLst>
          </p:cNvPr>
          <p:cNvSpPr/>
          <p:nvPr/>
        </p:nvSpPr>
        <p:spPr>
          <a:xfrm>
            <a:off x="90436" y="4771125"/>
            <a:ext cx="9360000" cy="786976"/>
          </a:xfrm>
          <a:prstGeom prst="rect">
            <a:avLst/>
          </a:prstGeom>
          <a:solidFill>
            <a:schemeClr val="accent2">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nSpc>
                <a:spcPct val="120000"/>
              </a:lnSpc>
            </a:pPr>
            <a:r>
              <a:rPr lang="ja-JP" altLang="en-US" sz="1600" b="1" dirty="0">
                <a:solidFill>
                  <a:prstClr val="black"/>
                </a:solidFill>
                <a:latin typeface="BIZ UDPゴシック" panose="020B0400000000000000" pitchFamily="50" charset="-128"/>
                <a:ea typeface="BIZ UDPゴシック" panose="020B0400000000000000" pitchFamily="50" charset="-128"/>
              </a:rPr>
              <a:t>　今後の市場拡大や多様な分野への広がりが期待できる</a:t>
            </a:r>
            <a:endParaRPr lang="en-US" altLang="ja-JP" sz="1600" b="1" dirty="0">
              <a:solidFill>
                <a:prstClr val="black"/>
              </a:solidFill>
              <a:latin typeface="BIZ UDPゴシック" panose="020B0400000000000000" pitchFamily="50" charset="-128"/>
              <a:ea typeface="BIZ UDPゴシック" panose="020B0400000000000000" pitchFamily="50" charset="-128"/>
            </a:endParaRPr>
          </a:p>
          <a:p>
            <a:pPr>
              <a:lnSpc>
                <a:spcPct val="120000"/>
              </a:lnSpc>
            </a:pPr>
            <a:r>
              <a:rPr lang="ja-JP" altLang="en-US" sz="1600" b="1" dirty="0">
                <a:solidFill>
                  <a:prstClr val="black"/>
                </a:solidFill>
                <a:latin typeface="BIZ UDPゴシック" panose="020B0400000000000000" pitchFamily="50" charset="-128"/>
                <a:ea typeface="BIZ UDPゴシック" panose="020B0400000000000000" pitchFamily="50" charset="-128"/>
              </a:rPr>
              <a:t>　「イノベーションの創出に資する先端的な基盤技術</a:t>
            </a:r>
            <a:r>
              <a:rPr lang="en-US" altLang="ja-JP" sz="1200" b="1" dirty="0">
                <a:solidFill>
                  <a:prstClr val="black"/>
                </a:solidFill>
                <a:latin typeface="BIZ UDPゴシック" panose="020B0400000000000000" pitchFamily="50" charset="-128"/>
                <a:ea typeface="BIZ UDPゴシック" panose="020B0400000000000000" pitchFamily="50" charset="-128"/>
              </a:rPr>
              <a:t>※</a:t>
            </a:r>
            <a:r>
              <a:rPr lang="ja-JP" altLang="en-US" sz="1600" b="1" dirty="0">
                <a:solidFill>
                  <a:prstClr val="black"/>
                </a:solidFill>
                <a:latin typeface="BIZ UDPゴシック" panose="020B0400000000000000" pitchFamily="50" charset="-128"/>
                <a:ea typeface="BIZ UDPゴシック" panose="020B0400000000000000" pitchFamily="50" charset="-128"/>
              </a:rPr>
              <a:t>」等を新たな支援分野として追加</a:t>
            </a:r>
          </a:p>
        </p:txBody>
      </p:sp>
      <p:sp>
        <p:nvSpPr>
          <p:cNvPr id="2" name="テキスト ボックス 1">
            <a:extLst>
              <a:ext uri="{FF2B5EF4-FFF2-40B4-BE49-F238E27FC236}">
                <a16:creationId xmlns:a16="http://schemas.microsoft.com/office/drawing/2014/main" id="{DCE721AF-882B-4C3F-A002-108509B9C9FE}"/>
              </a:ext>
            </a:extLst>
          </p:cNvPr>
          <p:cNvSpPr txBox="1"/>
          <p:nvPr/>
        </p:nvSpPr>
        <p:spPr>
          <a:xfrm>
            <a:off x="-3127" y="62685"/>
            <a:ext cx="9540875" cy="461665"/>
          </a:xfrm>
          <a:prstGeom prst="rect">
            <a:avLst/>
          </a:prstGeom>
          <a:noFill/>
        </p:spPr>
        <p:txBody>
          <a:bodyPr wrap="square" rtlCol="0">
            <a:spAutoFit/>
          </a:bodyPr>
          <a:lstStyle/>
          <a:p>
            <a:r>
              <a:rPr lang="en-US" altLang="ja-JP" sz="2400" dirty="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改正点２</a:t>
            </a:r>
            <a:r>
              <a:rPr lang="en-US" altLang="ja-JP" sz="2400" dirty="0">
                <a:latin typeface="HGP創英角ｺﾞｼｯｸUB" panose="020B0900000000000000" pitchFamily="50" charset="-128"/>
                <a:ea typeface="HGP創英角ｺﾞｼｯｸUB" panose="020B0900000000000000" pitchFamily="50" charset="-128"/>
              </a:rPr>
              <a:t>】 </a:t>
            </a:r>
            <a:r>
              <a:rPr lang="ja-JP" altLang="en-US" sz="2400" dirty="0">
                <a:latin typeface="HGP創英角ｺﾞｼｯｸUB" panose="020B0900000000000000" pitchFamily="50" charset="-128"/>
                <a:ea typeface="HGP創英角ｺﾞｼｯｸUB" panose="020B0900000000000000" pitchFamily="50" charset="-128"/>
              </a:rPr>
              <a:t>支援</a:t>
            </a:r>
            <a:r>
              <a:rPr kumimoji="1" lang="ja-JP" altLang="en-US" sz="2400" dirty="0">
                <a:latin typeface="HGP創英角ｺﾞｼｯｸUB" panose="020B0900000000000000" pitchFamily="50" charset="-128"/>
                <a:ea typeface="HGP創英角ｺﾞｼｯｸUB" panose="020B0900000000000000" pitchFamily="50" charset="-128"/>
              </a:rPr>
              <a:t>対象分野の追加 </a:t>
            </a:r>
            <a:r>
              <a:rPr kumimoji="1" lang="ja-JP" altLang="en-US" sz="16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～ＡＩ・半導体など「先端的な基盤技術」分野などを追加～</a:t>
            </a:r>
            <a:r>
              <a:rPr kumimoji="1" lang="ja-JP" altLang="en-US" sz="2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 </a:t>
            </a:r>
            <a:r>
              <a:rPr kumimoji="1" lang="ja-JP" altLang="en-US" sz="2400" dirty="0">
                <a:latin typeface="HGP創英角ｺﾞｼｯｸUB" panose="020B0900000000000000" pitchFamily="50" charset="-128"/>
                <a:ea typeface="HGP創英角ｺﾞｼｯｸUB" panose="020B0900000000000000" pitchFamily="50" charset="-128"/>
              </a:rPr>
              <a:t>　　</a:t>
            </a:r>
          </a:p>
        </p:txBody>
      </p:sp>
      <p:cxnSp>
        <p:nvCxnSpPr>
          <p:cNvPr id="39" name="直線コネクタ 38">
            <a:extLst>
              <a:ext uri="{FF2B5EF4-FFF2-40B4-BE49-F238E27FC236}">
                <a16:creationId xmlns:a16="http://schemas.microsoft.com/office/drawing/2014/main" id="{C14442F3-724F-4EC6-908D-7EFEC2A6D89F}"/>
              </a:ext>
            </a:extLst>
          </p:cNvPr>
          <p:cNvCxnSpPr>
            <a:cxnSpLocks/>
          </p:cNvCxnSpPr>
          <p:nvPr/>
        </p:nvCxnSpPr>
        <p:spPr>
          <a:xfrm>
            <a:off x="0" y="588045"/>
            <a:ext cx="954087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6B6BBBFE-AD9E-4EA2-B618-E122687786B9}"/>
              </a:ext>
            </a:extLst>
          </p:cNvPr>
          <p:cNvSpPr txBox="1"/>
          <p:nvPr/>
        </p:nvSpPr>
        <p:spPr>
          <a:xfrm>
            <a:off x="89797" y="4581284"/>
            <a:ext cx="1008000" cy="360000"/>
          </a:xfrm>
          <a:prstGeom prst="rect">
            <a:avLst/>
          </a:prstGeom>
          <a:solidFill>
            <a:srgbClr val="FF0000"/>
          </a:solidFill>
          <a:ln/>
        </p:spPr>
        <p:style>
          <a:lnRef idx="3">
            <a:schemeClr val="lt1"/>
          </a:lnRef>
          <a:fillRef idx="1">
            <a:schemeClr val="accent1"/>
          </a:fillRef>
          <a:effectRef idx="1">
            <a:schemeClr val="accent1"/>
          </a:effectRef>
          <a:fontRef idx="minor">
            <a:schemeClr val="lt1"/>
          </a:fontRef>
        </p:style>
        <p:txBody>
          <a:bodyPr vert="horz" wrap="square" lIns="34673" rIns="34673" rtlCol="0" anchor="ctr" anchorCtr="0">
            <a:noAutofit/>
          </a:bodyPr>
          <a:lstStyle>
            <a:defPPr>
              <a:defRPr lang="en-US"/>
            </a:defPPr>
            <a:lvl1pPr algn="ctr">
              <a:defRPr kumimoji="1" sz="1300">
                <a:ln w="0"/>
                <a:solidFill>
                  <a:schemeClr val="bg1"/>
                </a:solidFill>
                <a:effectLst>
                  <a:outerShdw blurRad="38100" dist="25400" dir="5400000" algn="ctr" rotWithShape="0">
                    <a:srgbClr val="6E747A">
                      <a:alpha val="43000"/>
                    </a:srgbClr>
                  </a:outerShdw>
                </a:effectLst>
                <a:latin typeface="BIZ UDPゴシック" panose="020B0400000000000000" pitchFamily="50" charset="-128"/>
                <a:ea typeface="BIZ UDPゴシック" panose="020B0400000000000000" pitchFamily="50" charset="-128"/>
              </a:defRPr>
            </a:lvl1pPr>
          </a:lstStyle>
          <a:p>
            <a:pPr defTabSz="440329">
              <a:defRPr/>
            </a:pPr>
            <a:r>
              <a:rPr lang="ja-JP" altLang="en-US" sz="1800" b="1" dirty="0">
                <a:solidFill>
                  <a:prstClr val="white"/>
                </a:solidFill>
                <a:effectLst/>
              </a:rPr>
              <a:t>改正案</a:t>
            </a:r>
            <a:endParaRPr lang="en-US" altLang="ja-JP" sz="1800" b="1" dirty="0">
              <a:solidFill>
                <a:prstClr val="white"/>
              </a:solidFill>
              <a:effectLst/>
            </a:endParaRPr>
          </a:p>
        </p:txBody>
      </p:sp>
      <p:sp>
        <p:nvSpPr>
          <p:cNvPr id="27" name="テキスト ボックス 26">
            <a:extLst>
              <a:ext uri="{FF2B5EF4-FFF2-40B4-BE49-F238E27FC236}">
                <a16:creationId xmlns:a16="http://schemas.microsoft.com/office/drawing/2014/main" id="{8800BBBA-E479-4802-8FD4-E021F8FD2988}"/>
              </a:ext>
            </a:extLst>
          </p:cNvPr>
          <p:cNvSpPr txBox="1"/>
          <p:nvPr/>
        </p:nvSpPr>
        <p:spPr>
          <a:xfrm>
            <a:off x="89797" y="664850"/>
            <a:ext cx="9360000" cy="1010782"/>
          </a:xfrm>
          <a:prstGeom prst="rect">
            <a:avLst/>
          </a:prstGeom>
          <a:solidFill>
            <a:schemeClr val="accent5">
              <a:lumMod val="20000"/>
              <a:lumOff val="80000"/>
            </a:schemeClr>
          </a:solidFill>
          <a:ln w="1270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ja-JP"/>
            </a:defPPr>
            <a:lvl1pPr>
              <a:lnSpc>
                <a:spcPct val="130000"/>
              </a:lnSpc>
              <a:defRPr sz="1400">
                <a:latin typeface="BIZ UDPゴシック" panose="020B0400000000000000" pitchFamily="50" charset="-128"/>
                <a:ea typeface="BIZ UDPゴシック" panose="020B0400000000000000"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120000"/>
              </a:lnSpc>
            </a:pPr>
            <a:r>
              <a:rPr lang="ja-JP" altLang="en-US" sz="1300" b="1" dirty="0">
                <a:solidFill>
                  <a:schemeClr val="tx1"/>
                </a:solidFill>
              </a:rPr>
              <a:t>≪審議会の主な意見≫</a:t>
            </a:r>
            <a:endParaRPr lang="en-US" altLang="ja-JP" sz="1300" b="1" dirty="0">
              <a:solidFill>
                <a:schemeClr val="tx1"/>
              </a:solidFill>
            </a:endParaRPr>
          </a:p>
          <a:p>
            <a:pPr marL="285750" indent="-285750">
              <a:lnSpc>
                <a:spcPct val="120000"/>
              </a:lnSpc>
              <a:buFont typeface="Wingdings" panose="05000000000000000000" pitchFamily="2" charset="2"/>
              <a:buChar char="l"/>
            </a:pPr>
            <a:r>
              <a:rPr lang="ja-JP" altLang="en-US" sz="1300" dirty="0">
                <a:solidFill>
                  <a:schemeClr val="tx1"/>
                </a:solidFill>
              </a:rPr>
              <a:t>国の統合イノベーション戦略</a:t>
            </a:r>
            <a:r>
              <a:rPr lang="en-US" altLang="ja-JP" sz="1300" dirty="0">
                <a:solidFill>
                  <a:schemeClr val="tx1"/>
                </a:solidFill>
              </a:rPr>
              <a:t>2025</a:t>
            </a:r>
            <a:r>
              <a:rPr lang="ja-JP" altLang="en-US" sz="1300" dirty="0">
                <a:solidFill>
                  <a:schemeClr val="tx1"/>
                </a:solidFill>
              </a:rPr>
              <a:t>に掲げる基盤技術分野や、経済安全保障推進法で指定される特定重要物資のうち、</a:t>
            </a:r>
            <a:r>
              <a:rPr lang="ja-JP" altLang="en-US" sz="1300" b="1" dirty="0">
                <a:solidFill>
                  <a:schemeClr val="tx1"/>
                </a:solidFill>
              </a:rPr>
              <a:t>今後の広がりや大阪の強みを活かせる技術を新たに支援対象とすべき</a:t>
            </a:r>
            <a:endParaRPr lang="en-US" altLang="ja-JP" sz="1300" b="1" dirty="0">
              <a:solidFill>
                <a:schemeClr val="tx1"/>
              </a:solidFill>
            </a:endParaRPr>
          </a:p>
          <a:p>
            <a:pPr marL="285750" indent="-285750">
              <a:lnSpc>
                <a:spcPct val="120000"/>
              </a:lnSpc>
              <a:buFont typeface="Wingdings" panose="05000000000000000000" pitchFamily="2" charset="2"/>
              <a:buChar char="l"/>
            </a:pPr>
            <a:r>
              <a:rPr lang="ja-JP" altLang="en-US" sz="1300" dirty="0">
                <a:solidFill>
                  <a:schemeClr val="tx1"/>
                </a:solidFill>
              </a:rPr>
              <a:t>具体的には、</a:t>
            </a:r>
            <a:r>
              <a:rPr lang="en-US" altLang="ja-JP" sz="1300" b="1" dirty="0">
                <a:solidFill>
                  <a:schemeClr val="tx1"/>
                </a:solidFill>
              </a:rPr>
              <a:t>AI</a:t>
            </a:r>
            <a:r>
              <a:rPr lang="ja-JP" altLang="en-US" sz="1300" b="1" dirty="0">
                <a:solidFill>
                  <a:schemeClr val="tx1"/>
                </a:solidFill>
              </a:rPr>
              <a:t>技術や量子技術、半導体などの産業用電子機器の支援が考えられる</a:t>
            </a:r>
            <a:endParaRPr lang="en-US" altLang="ja-JP" sz="1300" dirty="0">
              <a:solidFill>
                <a:schemeClr val="tx1"/>
              </a:solidFill>
            </a:endParaRPr>
          </a:p>
        </p:txBody>
      </p:sp>
      <p:sp>
        <p:nvSpPr>
          <p:cNvPr id="21" name="テキスト ボックス 20">
            <a:extLst>
              <a:ext uri="{FF2B5EF4-FFF2-40B4-BE49-F238E27FC236}">
                <a16:creationId xmlns:a16="http://schemas.microsoft.com/office/drawing/2014/main" id="{485BB0C0-6CF3-4548-8AA1-AEDDE381CA3F}"/>
              </a:ext>
            </a:extLst>
          </p:cNvPr>
          <p:cNvSpPr txBox="1"/>
          <p:nvPr/>
        </p:nvSpPr>
        <p:spPr>
          <a:xfrm>
            <a:off x="90436" y="5808561"/>
            <a:ext cx="8424936" cy="600164"/>
          </a:xfrm>
          <a:prstGeom prst="rect">
            <a:avLst/>
          </a:prstGeom>
          <a:noFill/>
          <a:ln>
            <a:noFill/>
          </a:ln>
        </p:spPr>
        <p:txBody>
          <a:bodyPr wrap="square">
            <a:spAutoFit/>
          </a:bodyPr>
          <a:lstStyle/>
          <a:p>
            <a:pPr marL="171450" marR="0" lvl="0" indent="-171450" algn="l" defTabSz="715609" rtl="0" eaLnBrk="1" fontAlgn="auto" latinLnBrk="0" hangingPunct="1">
              <a:spcBef>
                <a:spcPts val="0"/>
              </a:spcBef>
              <a:spcAft>
                <a:spcPts val="0"/>
              </a:spcAft>
              <a:buClrTx/>
              <a:buSzTx/>
              <a:buFont typeface="Arial" panose="020B0604020202020204" pitchFamily="34" charset="0"/>
              <a:buChar char="•"/>
              <a:tabLst>
                <a:tab pos="1257300" algn="l"/>
              </a:tabLst>
              <a:defRPr/>
            </a:pPr>
            <a:r>
              <a:rPr kumimoji="1" lang="en-US" altLang="ja-JP" sz="11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AI</a:t>
            </a:r>
            <a:r>
              <a:rPr kumimoji="1" lang="ja-JP" altLang="en-US" sz="11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技術</a:t>
            </a:r>
            <a:r>
              <a:rPr kumimoji="1" lang="en-US" altLang="ja-JP" sz="11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1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100" dirty="0">
                <a:latin typeface="BIZ UDPゴシック" panose="020B0400000000000000" pitchFamily="50" charset="-128"/>
                <a:ea typeface="BIZ UDPゴシック" panose="020B0400000000000000" pitchFamily="50" charset="-128"/>
              </a:rPr>
              <a:t>AI</a:t>
            </a:r>
            <a:r>
              <a:rPr kumimoji="1" lang="ja-JP" altLang="en-US" sz="1100" dirty="0">
                <a:latin typeface="BIZ UDPゴシック" panose="020B0400000000000000" pitchFamily="50" charset="-128"/>
                <a:ea typeface="BIZ UDPゴシック" panose="020B0400000000000000" pitchFamily="50" charset="-128"/>
              </a:rPr>
              <a:t>システムのプログラミング、カスタマイズ</a:t>
            </a:r>
            <a:r>
              <a:rPr kumimoji="1" lang="ja-JP" altLang="en-US" sz="1100" dirty="0">
                <a:solidFill>
                  <a:srgbClr val="FFC000"/>
                </a:solidFill>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AI</a:t>
            </a:r>
            <a:r>
              <a:rPr kumimoji="1" lang="ja-JP" altLang="en-US" sz="1100" dirty="0">
                <a:latin typeface="BIZ UDPゴシック" panose="020B0400000000000000" pitchFamily="50" charset="-128"/>
                <a:ea typeface="BIZ UDPゴシック" panose="020B0400000000000000" pitchFamily="50" charset="-128"/>
              </a:rPr>
              <a:t>技術に資するデジタルインフラ（</a:t>
            </a:r>
            <a:r>
              <a:rPr kumimoji="1" lang="en-US" altLang="ja-JP" sz="1100" dirty="0">
                <a:latin typeface="BIZ UDPゴシック" panose="020B0400000000000000" pitchFamily="50" charset="-128"/>
                <a:ea typeface="BIZ UDPゴシック" panose="020B0400000000000000" pitchFamily="50" charset="-128"/>
              </a:rPr>
              <a:t>AI</a:t>
            </a:r>
            <a:r>
              <a:rPr kumimoji="1" lang="ja-JP" altLang="en-US" sz="1100" dirty="0">
                <a:latin typeface="BIZ UDPゴシック" panose="020B0400000000000000" pitchFamily="50" charset="-128"/>
                <a:ea typeface="BIZ UDPゴシック" panose="020B0400000000000000" pitchFamily="50" charset="-128"/>
              </a:rPr>
              <a:t>データセンター等）　など</a:t>
            </a:r>
            <a:endParaRPr kumimoji="1" lang="en-US" altLang="ja-JP" sz="1100" dirty="0">
              <a:latin typeface="BIZ UDPゴシック" panose="020B0400000000000000" pitchFamily="50" charset="-128"/>
              <a:ea typeface="BIZ UDPゴシック" panose="020B0400000000000000" pitchFamily="50" charset="-128"/>
            </a:endParaRPr>
          </a:p>
          <a:p>
            <a:pPr marL="171450" indent="-171450">
              <a:buFont typeface="Arial" panose="020B0604020202020204" pitchFamily="34" charset="0"/>
              <a:buChar char="•"/>
              <a:tabLst>
                <a:tab pos="1257300" algn="l"/>
              </a:tabLst>
            </a:pPr>
            <a:r>
              <a:rPr kumimoji="1" lang="ja-JP" altLang="en-US" sz="1100" dirty="0">
                <a:latin typeface="BIZ UDPゴシック" panose="020B0400000000000000" pitchFamily="50" charset="-128"/>
                <a:ea typeface="BIZ UDPゴシック" panose="020B0400000000000000" pitchFamily="50" charset="-128"/>
              </a:rPr>
              <a:t>量子技術</a:t>
            </a:r>
            <a:r>
              <a:rPr kumimoji="1" lang="en-US" altLang="ja-JP" sz="1100" dirty="0">
                <a:latin typeface="BIZ UDPゴシック" panose="020B0400000000000000" pitchFamily="50" charset="-128"/>
                <a:ea typeface="BIZ UDPゴシック" panose="020B0400000000000000" pitchFamily="50" charset="-128"/>
              </a:rPr>
              <a:t>	</a:t>
            </a:r>
            <a:r>
              <a:rPr kumimoji="1" lang="ja-JP" altLang="en-US" sz="1100" dirty="0">
                <a:latin typeface="BIZ UDPゴシック" panose="020B0400000000000000" pitchFamily="50" charset="-128"/>
                <a:ea typeface="BIZ UDPゴシック" panose="020B0400000000000000" pitchFamily="50" charset="-128"/>
              </a:rPr>
              <a:t>：量子コンピュータ・量子シミュレーション、量子計測・センシング、量子通信・暗号、量子マテリアル　など</a:t>
            </a:r>
            <a:endParaRPr kumimoji="1" lang="en-US" altLang="ja-JP" sz="1100" dirty="0">
              <a:latin typeface="BIZ UDPゴシック" panose="020B0400000000000000" pitchFamily="50" charset="-128"/>
              <a:ea typeface="BIZ UDPゴシック" panose="020B0400000000000000" pitchFamily="50" charset="-128"/>
            </a:endParaRPr>
          </a:p>
          <a:p>
            <a:pPr marL="171450" indent="-171450">
              <a:buFont typeface="Arial" panose="020B0604020202020204" pitchFamily="34" charset="0"/>
              <a:buChar char="•"/>
              <a:tabLst>
                <a:tab pos="1257300" algn="l"/>
              </a:tabLst>
            </a:pPr>
            <a:r>
              <a:rPr kumimoji="1" lang="ja-JP" altLang="en-US" sz="1100" dirty="0">
                <a:latin typeface="BIZ UDPゴシック" panose="020B0400000000000000" pitchFamily="50" charset="-128"/>
                <a:ea typeface="BIZ UDPゴシック" panose="020B0400000000000000" pitchFamily="50" charset="-128"/>
              </a:rPr>
              <a:t>産業用電子機器</a:t>
            </a:r>
            <a:r>
              <a:rPr kumimoji="1" lang="en-US" altLang="ja-JP" sz="1100" dirty="0">
                <a:latin typeface="BIZ UDPゴシック" panose="020B0400000000000000" pitchFamily="50" charset="-128"/>
                <a:ea typeface="BIZ UDPゴシック" panose="020B0400000000000000" pitchFamily="50" charset="-128"/>
              </a:rPr>
              <a:t>	</a:t>
            </a:r>
            <a:r>
              <a:rPr kumimoji="1" lang="ja-JP" altLang="en-US" sz="1100" dirty="0">
                <a:latin typeface="BIZ UDPゴシック" panose="020B0400000000000000" pitchFamily="50" charset="-128"/>
                <a:ea typeface="BIZ UDPゴシック" panose="020B0400000000000000" pitchFamily="50" charset="-128"/>
              </a:rPr>
              <a:t>：半導体関連（半導体素子、集積回路、コンデンサー、フィルター）、センサ　</a:t>
            </a:r>
            <a:r>
              <a:rPr lang="ja-JP" altLang="en-US" sz="1100" dirty="0">
                <a:latin typeface="BIZ UDPゴシック" panose="020B0400000000000000" pitchFamily="50" charset="-128"/>
                <a:ea typeface="BIZ UDPゴシック" panose="020B0400000000000000" pitchFamily="50" charset="-128"/>
              </a:rPr>
              <a:t>など</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49A56669-F49B-4C13-8B45-768DE5BD1160}"/>
              </a:ext>
            </a:extLst>
          </p:cNvPr>
          <p:cNvSpPr txBox="1"/>
          <p:nvPr/>
        </p:nvSpPr>
        <p:spPr>
          <a:xfrm>
            <a:off x="-1" y="5485146"/>
            <a:ext cx="3762325" cy="360548"/>
          </a:xfrm>
          <a:prstGeom prst="rect">
            <a:avLst/>
          </a:prstGeom>
          <a:noFill/>
        </p:spPr>
        <p:txBody>
          <a:bodyPr wrap="square">
            <a:spAutoFit/>
          </a:bodyPr>
          <a:lstStyle>
            <a:defPPr>
              <a:defRPr lang="ja-JP"/>
            </a:defPPr>
            <a:lvl1pPr marR="0" lvl="0" fontAlgn="auto">
              <a:lnSpc>
                <a:spcPct val="150000"/>
              </a:lnSpc>
              <a:spcBef>
                <a:spcPts val="0"/>
              </a:spcBef>
              <a:spcAft>
                <a:spcPts val="0"/>
              </a:spcAft>
              <a:buClrTx/>
              <a:buSzTx/>
              <a:tabLst/>
              <a:defRPr sz="2000" b="1" i="0" u="none" strike="noStrike" cap="none" spc="0" normalizeH="0" baseline="0">
                <a:ln>
                  <a:noFill/>
                </a:ln>
                <a:solidFill>
                  <a:prstClr val="black"/>
                </a:solidFill>
                <a:effectLst/>
                <a:uLnTx/>
                <a:uFillTx/>
                <a:latin typeface="BIZ UDPゴシック" panose="020B0400000000000000" pitchFamily="50" charset="-128"/>
                <a:ea typeface="BIZ UDPゴシック" panose="020B0400000000000000" pitchFamily="50" charset="-128"/>
              </a:defRPr>
            </a:lvl1pPr>
          </a:lstStyle>
          <a:p>
            <a:r>
              <a:rPr lang="en-US" altLang="ja-JP" sz="1400" dirty="0"/>
              <a:t>※</a:t>
            </a:r>
            <a:r>
              <a:rPr lang="ja-JP" altLang="en-US" sz="1400" dirty="0"/>
              <a:t>支援対象となる技術</a:t>
            </a:r>
          </a:p>
        </p:txBody>
      </p:sp>
      <p:sp>
        <p:nvSpPr>
          <p:cNvPr id="18" name="テキスト ボックス 17">
            <a:extLst>
              <a:ext uri="{FF2B5EF4-FFF2-40B4-BE49-F238E27FC236}">
                <a16:creationId xmlns:a16="http://schemas.microsoft.com/office/drawing/2014/main" id="{257DFE0C-8760-47CA-A957-1E11DA487A9B}"/>
              </a:ext>
            </a:extLst>
          </p:cNvPr>
          <p:cNvSpPr txBox="1"/>
          <p:nvPr/>
        </p:nvSpPr>
        <p:spPr>
          <a:xfrm>
            <a:off x="3776" y="1649342"/>
            <a:ext cx="7560320" cy="395621"/>
          </a:xfrm>
          <a:prstGeom prst="rect">
            <a:avLst/>
          </a:prstGeom>
          <a:noFill/>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 </a:t>
            </a:r>
            <a:r>
              <a:rPr lang="ja-JP" altLang="en-US" b="1" dirty="0">
                <a:solidFill>
                  <a:sysClr val="windowText" lastClr="000000"/>
                </a:solidFill>
                <a:latin typeface="BIZ UDPゴシック" panose="020B0400000000000000" pitchFamily="50" charset="-128"/>
                <a:ea typeface="BIZ UDPゴシック" panose="020B0400000000000000" pitchFamily="50" charset="-128"/>
              </a:rPr>
              <a:t>市場などの動向</a:t>
            </a:r>
            <a:endParaRPr kumimoji="1" lang="en-US" altLang="ja-JP"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31" name="テキスト ボックス 30">
            <a:extLst>
              <a:ext uri="{FF2B5EF4-FFF2-40B4-BE49-F238E27FC236}">
                <a16:creationId xmlns:a16="http://schemas.microsoft.com/office/drawing/2014/main" id="{FAD6C94F-6BD4-43F4-9FAC-E1C602894B40}"/>
              </a:ext>
            </a:extLst>
          </p:cNvPr>
          <p:cNvSpPr txBox="1"/>
          <p:nvPr/>
        </p:nvSpPr>
        <p:spPr>
          <a:xfrm>
            <a:off x="143568" y="2387160"/>
            <a:ext cx="2967217" cy="1993494"/>
          </a:xfrm>
          <a:prstGeom prst="rect">
            <a:avLst/>
          </a:prstGeom>
          <a:noFill/>
        </p:spPr>
        <p:txBody>
          <a:bodyPr wrap="square">
            <a:spAutoFit/>
          </a:bodyPr>
          <a:lstStyle/>
          <a:p>
            <a:pPr>
              <a:lnSpc>
                <a:spcPct val="110000"/>
              </a:lnSpc>
            </a:pPr>
            <a:r>
              <a:rPr lang="en-US" altLang="ja-JP" sz="1400" b="1" dirty="0">
                <a:latin typeface="BIZ UDゴシック" panose="020B0400000000000000" pitchFamily="49" charset="-128"/>
                <a:ea typeface="BIZ UDゴシック" panose="020B0400000000000000" pitchFamily="49" charset="-128"/>
              </a:rPr>
              <a:t>【</a:t>
            </a:r>
            <a:r>
              <a:rPr lang="ja-JP" altLang="en-US" sz="1400" b="1" dirty="0">
                <a:latin typeface="BIZ UDゴシック" panose="020B0400000000000000" pitchFamily="49" charset="-128"/>
                <a:ea typeface="BIZ UDゴシック" panose="020B0400000000000000" pitchFamily="49" charset="-128"/>
              </a:rPr>
              <a:t>市場規模</a:t>
            </a:r>
            <a:r>
              <a:rPr lang="en-US" altLang="ja-JP" sz="1400" b="1" dirty="0">
                <a:latin typeface="BIZ UDゴシック" panose="020B0400000000000000" pitchFamily="49" charset="-128"/>
                <a:ea typeface="BIZ UDゴシック" panose="020B0400000000000000" pitchFamily="49" charset="-128"/>
              </a:rPr>
              <a:t>】</a:t>
            </a:r>
          </a:p>
          <a:p>
            <a:pPr marL="171450" indent="-171450">
              <a:lnSpc>
                <a:spcPct val="110000"/>
              </a:lnSpc>
              <a:buFont typeface="Arial" panose="020B0604020202020204" pitchFamily="34" charset="0"/>
              <a:buChar char="•"/>
            </a:pPr>
            <a:r>
              <a:rPr lang="ja-JP" altLang="en-US" sz="1200" dirty="0">
                <a:latin typeface="BIZ UDゴシック" panose="020B0400000000000000" pitchFamily="49" charset="-128"/>
                <a:ea typeface="BIZ UDゴシック" panose="020B0400000000000000" pitchFamily="49" charset="-128"/>
              </a:rPr>
              <a:t>世界：</a:t>
            </a:r>
            <a:r>
              <a:rPr lang="en-US" altLang="ja-JP" sz="1200" dirty="0">
                <a:latin typeface="BIZ UDゴシック" panose="020B0400000000000000" pitchFamily="49" charset="-128"/>
                <a:ea typeface="BIZ UDゴシック" panose="020B0400000000000000" pitchFamily="49" charset="-128"/>
              </a:rPr>
              <a:t>1,840</a:t>
            </a:r>
            <a:r>
              <a:rPr lang="ja-JP" altLang="en-US" sz="1200" dirty="0">
                <a:latin typeface="BIZ UDゴシック" panose="020B0400000000000000" pitchFamily="49" charset="-128"/>
                <a:ea typeface="BIZ UDゴシック" panose="020B0400000000000000" pitchFamily="49" charset="-128"/>
              </a:rPr>
              <a:t>億ドル（</a:t>
            </a:r>
            <a:r>
              <a:rPr lang="en-US" altLang="ja-JP" sz="1200" dirty="0">
                <a:latin typeface="BIZ UDゴシック" panose="020B0400000000000000" pitchFamily="49" charset="-128"/>
                <a:ea typeface="BIZ UDゴシック" panose="020B0400000000000000" pitchFamily="49" charset="-128"/>
              </a:rPr>
              <a:t>2024</a:t>
            </a:r>
            <a:r>
              <a:rPr lang="ja-JP" altLang="en-US" sz="1200" dirty="0">
                <a:latin typeface="BIZ UDゴシック" panose="020B0400000000000000" pitchFamily="49" charset="-128"/>
                <a:ea typeface="BIZ UDゴシック" panose="020B0400000000000000" pitchFamily="49" charset="-128"/>
              </a:rPr>
              <a:t>年）</a:t>
            </a:r>
            <a:endParaRPr lang="en-US" altLang="ja-JP" sz="1200" dirty="0">
              <a:latin typeface="BIZ UDゴシック" panose="020B0400000000000000" pitchFamily="49" charset="-128"/>
              <a:ea typeface="BIZ UDゴシック" panose="020B0400000000000000" pitchFamily="49" charset="-128"/>
            </a:endParaRPr>
          </a:p>
          <a:p>
            <a:pPr>
              <a:lnSpc>
                <a:spcPct val="110000"/>
              </a:lnSpc>
            </a:pPr>
            <a:r>
              <a:rPr lang="ja-JP" altLang="en-US" sz="1200" dirty="0">
                <a:latin typeface="BIZ UDゴシック" panose="020B0400000000000000" pitchFamily="49" charset="-128"/>
                <a:ea typeface="BIZ UDゴシック" panose="020B0400000000000000" pitchFamily="49" charset="-128"/>
              </a:rPr>
              <a:t>　　　　　→</a:t>
            </a:r>
            <a:r>
              <a:rPr lang="en-US" altLang="ja-JP" sz="1200" dirty="0">
                <a:latin typeface="BIZ UDゴシック" panose="020B0400000000000000" pitchFamily="49" charset="-128"/>
                <a:ea typeface="BIZ UDゴシック" panose="020B0400000000000000" pitchFamily="49" charset="-128"/>
              </a:rPr>
              <a:t>8,267</a:t>
            </a:r>
            <a:r>
              <a:rPr lang="ja-JP" altLang="en-US" sz="1200" dirty="0">
                <a:latin typeface="BIZ UDゴシック" panose="020B0400000000000000" pitchFamily="49" charset="-128"/>
                <a:ea typeface="BIZ UDゴシック" panose="020B0400000000000000" pitchFamily="49" charset="-128"/>
              </a:rPr>
              <a:t>億ドル（</a:t>
            </a:r>
            <a:r>
              <a:rPr lang="en-US" altLang="ja-JP" sz="1200" dirty="0">
                <a:latin typeface="BIZ UDゴシック" panose="020B0400000000000000" pitchFamily="49" charset="-128"/>
                <a:ea typeface="BIZ UDゴシック" panose="020B0400000000000000" pitchFamily="49" charset="-128"/>
              </a:rPr>
              <a:t>2030</a:t>
            </a:r>
            <a:r>
              <a:rPr lang="ja-JP" altLang="en-US" sz="1200" dirty="0">
                <a:latin typeface="BIZ UDゴシック" panose="020B0400000000000000" pitchFamily="49" charset="-128"/>
                <a:ea typeface="BIZ UDゴシック" panose="020B0400000000000000" pitchFamily="49" charset="-128"/>
              </a:rPr>
              <a:t>年）</a:t>
            </a:r>
            <a:endParaRPr lang="en-US" altLang="ja-JP" sz="1200" dirty="0">
              <a:latin typeface="BIZ UDゴシック" panose="020B0400000000000000" pitchFamily="49" charset="-128"/>
              <a:ea typeface="BIZ UDゴシック" panose="020B0400000000000000" pitchFamily="49" charset="-128"/>
            </a:endParaRPr>
          </a:p>
          <a:p>
            <a:pPr marL="171450" indent="-171450">
              <a:lnSpc>
                <a:spcPct val="110000"/>
              </a:lnSpc>
              <a:buFont typeface="Arial" panose="020B0604020202020204" pitchFamily="34" charset="0"/>
              <a:buChar char="•"/>
            </a:pPr>
            <a:r>
              <a:rPr lang="ja-JP" altLang="en-US" sz="1200" dirty="0">
                <a:latin typeface="BIZ UDゴシック" panose="020B0400000000000000" pitchFamily="49" charset="-128"/>
                <a:ea typeface="BIZ UDゴシック" panose="020B0400000000000000" pitchFamily="49" charset="-128"/>
              </a:rPr>
              <a:t>日本：約</a:t>
            </a:r>
            <a:r>
              <a:rPr lang="en-US" altLang="ja-JP" sz="1200" dirty="0">
                <a:latin typeface="BIZ UDゴシック" panose="020B0400000000000000" pitchFamily="49" charset="-128"/>
                <a:ea typeface="BIZ UDゴシック" panose="020B0400000000000000" pitchFamily="49" charset="-128"/>
              </a:rPr>
              <a:t>1.3</a:t>
            </a:r>
            <a:r>
              <a:rPr lang="ja-JP" altLang="en-US" sz="1200" dirty="0">
                <a:latin typeface="BIZ UDゴシック" panose="020B0400000000000000" pitchFamily="49" charset="-128"/>
                <a:ea typeface="BIZ UDゴシック" panose="020B0400000000000000" pitchFamily="49" charset="-128"/>
              </a:rPr>
              <a:t>兆円（</a:t>
            </a:r>
            <a:r>
              <a:rPr lang="en-US" altLang="ja-JP" sz="1200" dirty="0">
                <a:latin typeface="BIZ UDゴシック" panose="020B0400000000000000" pitchFamily="49" charset="-128"/>
                <a:ea typeface="BIZ UDゴシック" panose="020B0400000000000000" pitchFamily="49" charset="-128"/>
              </a:rPr>
              <a:t>2024</a:t>
            </a:r>
            <a:r>
              <a:rPr lang="ja-JP" altLang="en-US" sz="1200" dirty="0">
                <a:latin typeface="BIZ UDゴシック" panose="020B0400000000000000" pitchFamily="49" charset="-128"/>
                <a:ea typeface="BIZ UDゴシック" panose="020B0400000000000000" pitchFamily="49" charset="-128"/>
              </a:rPr>
              <a:t>年）</a:t>
            </a:r>
            <a:endParaRPr lang="en-US" altLang="ja-JP" sz="1200" dirty="0">
              <a:latin typeface="BIZ UDゴシック" panose="020B0400000000000000" pitchFamily="49" charset="-128"/>
              <a:ea typeface="BIZ UDゴシック" panose="020B0400000000000000" pitchFamily="49" charset="-128"/>
            </a:endParaRPr>
          </a:p>
          <a:p>
            <a:pPr>
              <a:lnSpc>
                <a:spcPct val="110000"/>
              </a:lnSpc>
            </a:pPr>
            <a:r>
              <a:rPr lang="en-US" altLang="ja-JP" sz="1200" dirty="0">
                <a:latin typeface="BIZ UDゴシック" panose="020B0400000000000000" pitchFamily="49" charset="-128"/>
                <a:ea typeface="BIZ UDゴシック" panose="020B0400000000000000" pitchFamily="49" charset="-128"/>
              </a:rPr>
              <a:t>        </a:t>
            </a:r>
            <a:r>
              <a:rPr lang="ja-JP" altLang="en-US" sz="1200" dirty="0">
                <a:latin typeface="BIZ UDゴシック" panose="020B0400000000000000" pitchFamily="49" charset="-128"/>
                <a:ea typeface="BIZ UDゴシック" panose="020B0400000000000000" pitchFamily="49" charset="-128"/>
              </a:rPr>
              <a:t>　→約</a:t>
            </a:r>
            <a:r>
              <a:rPr lang="en-US" altLang="ja-JP" sz="1200" dirty="0">
                <a:latin typeface="BIZ UDゴシック" panose="020B0400000000000000" pitchFamily="49" charset="-128"/>
                <a:ea typeface="BIZ UDゴシック" panose="020B0400000000000000" pitchFamily="49" charset="-128"/>
              </a:rPr>
              <a:t>4.2</a:t>
            </a:r>
            <a:r>
              <a:rPr lang="ja-JP" altLang="en-US" sz="1200" dirty="0">
                <a:latin typeface="BIZ UDゴシック" panose="020B0400000000000000" pitchFamily="49" charset="-128"/>
                <a:ea typeface="BIZ UDゴシック" panose="020B0400000000000000" pitchFamily="49" charset="-128"/>
              </a:rPr>
              <a:t>兆円（</a:t>
            </a:r>
            <a:r>
              <a:rPr lang="en-US" altLang="ja-JP" sz="1200" dirty="0">
                <a:latin typeface="BIZ UDゴシック" panose="020B0400000000000000" pitchFamily="49" charset="-128"/>
                <a:ea typeface="BIZ UDゴシック" panose="020B0400000000000000" pitchFamily="49" charset="-128"/>
              </a:rPr>
              <a:t>2029</a:t>
            </a:r>
            <a:r>
              <a:rPr lang="ja-JP" altLang="en-US" sz="1200" dirty="0">
                <a:latin typeface="BIZ UDゴシック" panose="020B0400000000000000" pitchFamily="49" charset="-128"/>
                <a:ea typeface="BIZ UDゴシック" panose="020B0400000000000000" pitchFamily="49" charset="-128"/>
              </a:rPr>
              <a:t>年）</a:t>
            </a:r>
            <a:endParaRPr lang="en-US" altLang="ja-JP" sz="1200" dirty="0">
              <a:latin typeface="BIZ UDゴシック" panose="020B0400000000000000" pitchFamily="49" charset="-128"/>
              <a:ea typeface="BIZ UDゴシック" panose="020B0400000000000000" pitchFamily="49" charset="-128"/>
            </a:endParaRPr>
          </a:p>
          <a:p>
            <a:pPr>
              <a:lnSpc>
                <a:spcPct val="110000"/>
              </a:lnSpc>
            </a:pPr>
            <a:endParaRPr lang="en-US" altLang="ja-JP" sz="1400" b="1" dirty="0">
              <a:latin typeface="BIZ UDゴシック" panose="020B0400000000000000" pitchFamily="49" charset="-128"/>
              <a:ea typeface="BIZ UDゴシック" panose="020B0400000000000000" pitchFamily="49" charset="-128"/>
            </a:endParaRPr>
          </a:p>
          <a:p>
            <a:pPr>
              <a:lnSpc>
                <a:spcPct val="110000"/>
              </a:lnSpc>
            </a:pPr>
            <a:r>
              <a:rPr lang="en-US" altLang="ja-JP" sz="1400" b="1" dirty="0">
                <a:latin typeface="BIZ UDゴシック" panose="020B0400000000000000" pitchFamily="49" charset="-128"/>
                <a:ea typeface="BIZ UDゴシック" panose="020B0400000000000000" pitchFamily="49" charset="-128"/>
              </a:rPr>
              <a:t>【</a:t>
            </a:r>
            <a:r>
              <a:rPr lang="ja-JP" altLang="en-US" sz="1400" b="1" dirty="0">
                <a:latin typeface="BIZ UDゴシック" panose="020B0400000000000000" pitchFamily="49" charset="-128"/>
                <a:ea typeface="BIZ UDゴシック" panose="020B0400000000000000" pitchFamily="49" charset="-128"/>
              </a:rPr>
              <a:t>府内の状況</a:t>
            </a:r>
            <a:r>
              <a:rPr lang="en-US" altLang="ja-JP" sz="1400" b="1" dirty="0">
                <a:latin typeface="BIZ UDゴシック" panose="020B0400000000000000" pitchFamily="49" charset="-128"/>
                <a:ea typeface="BIZ UDゴシック" panose="020B0400000000000000" pitchFamily="49" charset="-128"/>
              </a:rPr>
              <a:t>】</a:t>
            </a:r>
          </a:p>
          <a:p>
            <a:pPr marL="171450" indent="-171450">
              <a:lnSpc>
                <a:spcPct val="110000"/>
              </a:lnSpc>
              <a:buFont typeface="Arial" panose="020B0604020202020204" pitchFamily="34" charset="0"/>
              <a:buChar char="•"/>
            </a:pPr>
            <a:r>
              <a:rPr lang="ja-JP" altLang="en-US" sz="1200" dirty="0">
                <a:latin typeface="BIZ UDゴシック" panose="020B0400000000000000" pitchFamily="49" charset="-128"/>
                <a:ea typeface="BIZ UDゴシック" panose="020B0400000000000000" pitchFamily="49" charset="-128"/>
              </a:rPr>
              <a:t>ﾃﾞｰﾀｾﾝﾀｰ：</a:t>
            </a:r>
            <a:r>
              <a:rPr lang="en-US" altLang="ja-JP" sz="1200" dirty="0">
                <a:latin typeface="BIZ UDゴシック" panose="020B0400000000000000" pitchFamily="49" charset="-128"/>
                <a:ea typeface="BIZ UDゴシック" panose="020B0400000000000000" pitchFamily="49" charset="-128"/>
              </a:rPr>
              <a:t>39</a:t>
            </a:r>
            <a:r>
              <a:rPr lang="ja-JP" altLang="en-US" sz="1200" dirty="0">
                <a:latin typeface="BIZ UDゴシック" panose="020B0400000000000000" pitchFamily="49" charset="-128"/>
                <a:ea typeface="BIZ UDゴシック" panose="020B0400000000000000" pitchFamily="49" charset="-128"/>
              </a:rPr>
              <a:t>か所（全国</a:t>
            </a:r>
            <a:r>
              <a:rPr lang="en-US" altLang="ja-JP" sz="1200" dirty="0">
                <a:latin typeface="BIZ UDゴシック" panose="020B0400000000000000" pitchFamily="49" charset="-128"/>
                <a:ea typeface="BIZ UDゴシック" panose="020B0400000000000000" pitchFamily="49" charset="-128"/>
              </a:rPr>
              <a:t>:252</a:t>
            </a:r>
            <a:r>
              <a:rPr lang="ja-JP" altLang="en-US" sz="1200" dirty="0">
                <a:latin typeface="BIZ UDゴシック" panose="020B0400000000000000" pitchFamily="49" charset="-128"/>
                <a:ea typeface="BIZ UDゴシック" panose="020B0400000000000000" pitchFamily="49" charset="-128"/>
              </a:rPr>
              <a:t>か所）</a:t>
            </a:r>
            <a:endParaRPr lang="en-US" altLang="ja-JP" sz="1200" dirty="0">
              <a:latin typeface="BIZ UDゴシック" panose="020B0400000000000000" pitchFamily="49" charset="-128"/>
              <a:ea typeface="BIZ UDゴシック" panose="020B0400000000000000" pitchFamily="49" charset="-128"/>
            </a:endParaRPr>
          </a:p>
          <a:p>
            <a:pPr marL="171450" indent="-171450">
              <a:lnSpc>
                <a:spcPct val="110000"/>
              </a:lnSpc>
              <a:buFont typeface="Arial" panose="020B0604020202020204" pitchFamily="34" charset="0"/>
              <a:buChar char="•"/>
            </a:pPr>
            <a:r>
              <a:rPr lang="ja-JP" altLang="en-US" sz="1200" dirty="0">
                <a:latin typeface="BIZ UDゴシック" panose="020B0400000000000000" pitchFamily="49" charset="-128"/>
                <a:ea typeface="BIZ UDゴシック" panose="020B0400000000000000" pitchFamily="49" charset="-128"/>
              </a:rPr>
              <a:t>関連ｽﾀｰﾄｱｯﾌﾟ：約</a:t>
            </a:r>
            <a:r>
              <a:rPr lang="en-US" altLang="ja-JP" sz="1200" dirty="0">
                <a:latin typeface="BIZ UDゴシック" panose="020B0400000000000000" pitchFamily="49" charset="-128"/>
                <a:ea typeface="BIZ UDゴシック" panose="020B0400000000000000" pitchFamily="49" charset="-128"/>
              </a:rPr>
              <a:t>140</a:t>
            </a:r>
            <a:r>
              <a:rPr lang="ja-JP" altLang="en-US" sz="1200" dirty="0">
                <a:latin typeface="BIZ UDゴシック" panose="020B0400000000000000" pitchFamily="49" charset="-128"/>
                <a:ea typeface="BIZ UDゴシック" panose="020B0400000000000000" pitchFamily="49" charset="-128"/>
              </a:rPr>
              <a:t>社</a:t>
            </a:r>
          </a:p>
        </p:txBody>
      </p:sp>
      <p:sp>
        <p:nvSpPr>
          <p:cNvPr id="33" name="テキスト ボックス 32">
            <a:extLst>
              <a:ext uri="{FF2B5EF4-FFF2-40B4-BE49-F238E27FC236}">
                <a16:creationId xmlns:a16="http://schemas.microsoft.com/office/drawing/2014/main" id="{324D70D0-194E-4DFB-A652-5D120F42D8F6}"/>
              </a:ext>
            </a:extLst>
          </p:cNvPr>
          <p:cNvSpPr txBox="1"/>
          <p:nvPr/>
        </p:nvSpPr>
        <p:spPr>
          <a:xfrm>
            <a:off x="3243615" y="2387160"/>
            <a:ext cx="3168353" cy="1959639"/>
          </a:xfrm>
          <a:prstGeom prst="rect">
            <a:avLst/>
          </a:prstGeom>
          <a:noFill/>
        </p:spPr>
        <p:txBody>
          <a:bodyPr wrap="square">
            <a:spAutoFit/>
          </a:bodyPr>
          <a:lstStyle/>
          <a:p>
            <a:pPr>
              <a:lnSpc>
                <a:spcPct val="110000"/>
              </a:lnSpc>
            </a:pPr>
            <a:r>
              <a:rPr lang="en-US" altLang="ja-JP" sz="1400" b="1" dirty="0">
                <a:latin typeface="BIZ UDゴシック" panose="020B0400000000000000" pitchFamily="49" charset="-128"/>
                <a:ea typeface="BIZ UDゴシック" panose="020B0400000000000000" pitchFamily="49" charset="-128"/>
              </a:rPr>
              <a:t>【</a:t>
            </a:r>
            <a:r>
              <a:rPr lang="ja-JP" altLang="en-US" sz="1400" b="1" dirty="0">
                <a:latin typeface="BIZ UDゴシック" panose="020B0400000000000000" pitchFamily="49" charset="-128"/>
                <a:ea typeface="BIZ UDゴシック" panose="020B0400000000000000" pitchFamily="49" charset="-128"/>
              </a:rPr>
              <a:t>市場規模</a:t>
            </a:r>
            <a:r>
              <a:rPr lang="en-US" altLang="ja-JP" sz="1400" b="1" dirty="0">
                <a:latin typeface="BIZ UDゴシック" panose="020B0400000000000000" pitchFamily="49" charset="-128"/>
                <a:ea typeface="BIZ UDゴシック" panose="020B0400000000000000" pitchFamily="49" charset="-128"/>
              </a:rPr>
              <a:t>】</a:t>
            </a:r>
          </a:p>
          <a:p>
            <a:pPr indent="-171450">
              <a:lnSpc>
                <a:spcPct val="110000"/>
              </a:lnSpc>
              <a:buFont typeface="Arial" panose="020B0604020202020204" pitchFamily="34" charset="0"/>
              <a:buChar char="•"/>
            </a:pPr>
            <a:r>
              <a:rPr lang="ja-JP" altLang="en-US" sz="1200" dirty="0">
                <a:latin typeface="BIZ UDゴシック" panose="020B0400000000000000" pitchFamily="49" charset="-128"/>
                <a:ea typeface="BIZ UDゴシック" panose="020B0400000000000000" pitchFamily="49" charset="-128"/>
              </a:rPr>
              <a:t>日本：</a:t>
            </a:r>
            <a:r>
              <a:rPr lang="en-US" altLang="ja-JP" sz="1200" dirty="0">
                <a:latin typeface="BIZ UDゴシック" panose="020B0400000000000000" pitchFamily="49" charset="-128"/>
                <a:ea typeface="BIZ UDゴシック" panose="020B0400000000000000" pitchFamily="49" charset="-128"/>
              </a:rPr>
              <a:t>50</a:t>
            </a:r>
            <a:r>
              <a:rPr lang="ja-JP" altLang="en-US" sz="1200" dirty="0">
                <a:latin typeface="BIZ UDゴシック" panose="020B0400000000000000" pitchFamily="49" charset="-128"/>
                <a:ea typeface="BIZ UDゴシック" panose="020B0400000000000000" pitchFamily="49" charset="-128"/>
              </a:rPr>
              <a:t>兆円規模（</a:t>
            </a:r>
            <a:r>
              <a:rPr lang="en-US" altLang="ja-JP" sz="1200" dirty="0">
                <a:latin typeface="BIZ UDゴシック" panose="020B0400000000000000" pitchFamily="49" charset="-128"/>
                <a:ea typeface="BIZ UDゴシック" panose="020B0400000000000000" pitchFamily="49" charset="-128"/>
              </a:rPr>
              <a:t>2030</a:t>
            </a:r>
            <a:r>
              <a:rPr lang="ja-JP" altLang="en-US" sz="1200" dirty="0">
                <a:latin typeface="BIZ UDゴシック" panose="020B0400000000000000" pitchFamily="49" charset="-128"/>
                <a:ea typeface="BIZ UDゴシック" panose="020B0400000000000000" pitchFamily="49" charset="-128"/>
              </a:rPr>
              <a:t>年生産額目標）</a:t>
            </a:r>
            <a:endParaRPr lang="en-US" altLang="ja-JP" sz="1200" dirty="0">
              <a:latin typeface="BIZ UDゴシック" panose="020B0400000000000000" pitchFamily="49" charset="-128"/>
              <a:ea typeface="BIZ UDゴシック" panose="020B0400000000000000" pitchFamily="49" charset="-128"/>
            </a:endParaRPr>
          </a:p>
          <a:p>
            <a:pPr>
              <a:lnSpc>
                <a:spcPct val="110000"/>
              </a:lnSpc>
            </a:pPr>
            <a:endParaRPr lang="en-US" altLang="ja-JP" sz="1200" b="1" dirty="0">
              <a:latin typeface="BIZ UDPゴシック" panose="020B0400000000000000" pitchFamily="50" charset="-128"/>
              <a:ea typeface="BIZ UDPゴシック" panose="020B0400000000000000" pitchFamily="50" charset="-128"/>
            </a:endParaRPr>
          </a:p>
          <a:p>
            <a:pPr>
              <a:lnSpc>
                <a:spcPct val="110000"/>
              </a:lnSpc>
            </a:pPr>
            <a:r>
              <a:rPr lang="en-US" altLang="ja-JP" sz="1400" b="1" dirty="0">
                <a:latin typeface="BIZ UDゴシック" panose="020B0400000000000000" pitchFamily="49" charset="-128"/>
                <a:ea typeface="BIZ UDゴシック" panose="020B0400000000000000" pitchFamily="49" charset="-128"/>
              </a:rPr>
              <a:t>【</a:t>
            </a:r>
            <a:r>
              <a:rPr lang="ja-JP" altLang="en-US" sz="1400" b="1" dirty="0">
                <a:latin typeface="BIZ UDゴシック" panose="020B0400000000000000" pitchFamily="49" charset="-128"/>
                <a:ea typeface="BIZ UDゴシック" panose="020B0400000000000000" pitchFamily="49" charset="-128"/>
              </a:rPr>
              <a:t>府内の状況</a:t>
            </a:r>
            <a:r>
              <a:rPr lang="en-US" altLang="ja-JP" sz="1400" b="1" dirty="0">
                <a:latin typeface="BIZ UDゴシック" panose="020B0400000000000000" pitchFamily="49" charset="-128"/>
                <a:ea typeface="BIZ UDゴシック" panose="020B0400000000000000" pitchFamily="49" charset="-128"/>
              </a:rPr>
              <a:t>】</a:t>
            </a:r>
          </a:p>
          <a:p>
            <a:pPr indent="-171450">
              <a:lnSpc>
                <a:spcPct val="110000"/>
              </a:lnSpc>
              <a:buFont typeface="Arial" panose="020B0604020202020204" pitchFamily="34" charset="0"/>
              <a:buChar char="•"/>
            </a:pPr>
            <a:r>
              <a:rPr lang="ja-JP" altLang="en-US" sz="1200" dirty="0">
                <a:latin typeface="BIZ UDゴシック" panose="020B0400000000000000" pitchFamily="49" charset="-128"/>
                <a:ea typeface="BIZ UDゴシック" panose="020B0400000000000000" pitchFamily="49" charset="-128"/>
              </a:rPr>
              <a:t>大阪大学が量子領域の研究・社会実装</a:t>
            </a:r>
            <a:br>
              <a:rPr lang="en-US" altLang="ja-JP" sz="1200" dirty="0">
                <a:latin typeface="BIZ UDゴシック" panose="020B0400000000000000" pitchFamily="49" charset="-128"/>
                <a:ea typeface="BIZ UDゴシック" panose="020B0400000000000000" pitchFamily="49" charset="-128"/>
              </a:rPr>
            </a:br>
            <a:r>
              <a:rPr lang="ja-JP" altLang="en-US" sz="1200" dirty="0">
                <a:latin typeface="BIZ UDゴシック" panose="020B0400000000000000" pitchFamily="49" charset="-128"/>
                <a:ea typeface="BIZ UDゴシック" panose="020B0400000000000000" pitchFamily="49" charset="-128"/>
              </a:rPr>
              <a:t>　を担う「量子情報・量子生命研究ｾﾝﾀｰ   </a:t>
            </a:r>
            <a:endParaRPr lang="en-US" altLang="ja-JP" sz="1200" dirty="0">
              <a:latin typeface="BIZ UDゴシック" panose="020B0400000000000000" pitchFamily="49" charset="-128"/>
              <a:ea typeface="BIZ UDゴシック" panose="020B0400000000000000" pitchFamily="49" charset="-128"/>
            </a:endParaRPr>
          </a:p>
          <a:p>
            <a:pPr>
              <a:lnSpc>
                <a:spcPct val="110000"/>
              </a:lnSpc>
            </a:pPr>
            <a:r>
              <a:rPr lang="en-US" altLang="ja-JP" sz="1200" dirty="0">
                <a:latin typeface="BIZ UDゴシック" panose="020B0400000000000000" pitchFamily="49" charset="-128"/>
                <a:ea typeface="BIZ UDゴシック" panose="020B0400000000000000" pitchFamily="49" charset="-128"/>
              </a:rPr>
              <a:t> </a:t>
            </a:r>
            <a:r>
              <a:rPr lang="ja-JP" altLang="en-US" sz="1200" dirty="0">
                <a:latin typeface="BIZ UDゴシック" panose="020B0400000000000000" pitchFamily="49" charset="-128"/>
                <a:ea typeface="BIZ UDゴシック" panose="020B0400000000000000" pitchFamily="49" charset="-128"/>
              </a:rPr>
              <a:t>（</a:t>
            </a:r>
            <a:r>
              <a:rPr lang="en-US" altLang="ja-JP" sz="1200" dirty="0">
                <a:latin typeface="BIZ UDゴシック" panose="020B0400000000000000" pitchFamily="49" charset="-128"/>
                <a:ea typeface="BIZ UDゴシック" panose="020B0400000000000000" pitchFamily="49" charset="-128"/>
              </a:rPr>
              <a:t>QIQB</a:t>
            </a:r>
            <a:r>
              <a:rPr lang="ja-JP" altLang="en-US" sz="1200" dirty="0">
                <a:latin typeface="BIZ UDゴシック" panose="020B0400000000000000" pitchFamily="49" charset="-128"/>
                <a:ea typeface="BIZ UDゴシック" panose="020B0400000000000000" pitchFamily="49" charset="-128"/>
              </a:rPr>
              <a:t>）」などの研究拠点を設置</a:t>
            </a:r>
            <a:endParaRPr lang="en-US" altLang="ja-JP" sz="1200" dirty="0">
              <a:latin typeface="BIZ UDゴシック" panose="020B0400000000000000" pitchFamily="49" charset="-128"/>
              <a:ea typeface="BIZ UDゴシック" panose="020B0400000000000000" pitchFamily="49" charset="-128"/>
            </a:endParaRPr>
          </a:p>
          <a:p>
            <a:pPr indent="-171450">
              <a:lnSpc>
                <a:spcPct val="110000"/>
              </a:lnSpc>
              <a:buFont typeface="Arial" panose="020B0604020202020204" pitchFamily="34" charset="0"/>
              <a:buChar char="•"/>
            </a:pPr>
            <a:r>
              <a:rPr lang="ja-JP" altLang="en-US" sz="1200" dirty="0">
                <a:latin typeface="BIZ UDゴシック" panose="020B0400000000000000" pitchFamily="49" charset="-128"/>
                <a:ea typeface="BIZ UDゴシック" panose="020B0400000000000000" pitchFamily="49" charset="-128"/>
              </a:rPr>
              <a:t>企業との共同研究、量子ｺﾝﾋﾟｭｰﾀｰに関</a:t>
            </a:r>
            <a:br>
              <a:rPr lang="en-US" altLang="ja-JP" sz="1200" dirty="0">
                <a:latin typeface="BIZ UDゴシック" panose="020B0400000000000000" pitchFamily="49" charset="-128"/>
                <a:ea typeface="BIZ UDゴシック" panose="020B0400000000000000" pitchFamily="49" charset="-128"/>
              </a:rPr>
            </a:br>
            <a:r>
              <a:rPr lang="ja-JP" altLang="en-US" sz="1200" dirty="0">
                <a:latin typeface="BIZ UDゴシック" panose="020B0400000000000000" pitchFamily="49" charset="-128"/>
                <a:ea typeface="BIZ UDゴシック" panose="020B0400000000000000" pitchFamily="49" charset="-128"/>
              </a:rPr>
              <a:t>　するｽﾀｰﾄｱｯﾌﾟの輩出も進む</a:t>
            </a:r>
            <a:endParaRPr lang="en-US" altLang="ja-JP" sz="1200" dirty="0">
              <a:latin typeface="BIZ UDゴシック" panose="020B0400000000000000" pitchFamily="49" charset="-128"/>
              <a:ea typeface="BIZ UDゴシック" panose="020B0400000000000000" pitchFamily="49" charset="-128"/>
            </a:endParaRPr>
          </a:p>
        </p:txBody>
      </p:sp>
      <p:sp>
        <p:nvSpPr>
          <p:cNvPr id="34" name="テキスト ボックス 33">
            <a:extLst>
              <a:ext uri="{FF2B5EF4-FFF2-40B4-BE49-F238E27FC236}">
                <a16:creationId xmlns:a16="http://schemas.microsoft.com/office/drawing/2014/main" id="{103EC08C-12F2-4CB3-9193-67CB466B543B}"/>
              </a:ext>
            </a:extLst>
          </p:cNvPr>
          <p:cNvSpPr txBox="1"/>
          <p:nvPr/>
        </p:nvSpPr>
        <p:spPr>
          <a:xfrm>
            <a:off x="6406444" y="2387160"/>
            <a:ext cx="3029860" cy="1959639"/>
          </a:xfrm>
          <a:prstGeom prst="rect">
            <a:avLst/>
          </a:prstGeom>
          <a:noFill/>
        </p:spPr>
        <p:txBody>
          <a:bodyPr wrap="square">
            <a:spAutoFit/>
          </a:bodyPr>
          <a:lstStyle/>
          <a:p>
            <a:pPr>
              <a:lnSpc>
                <a:spcPct val="110000"/>
              </a:lnSpc>
            </a:pPr>
            <a:r>
              <a:rPr lang="en-US" altLang="ja-JP" sz="1400" b="1" dirty="0">
                <a:latin typeface="BIZ UDゴシック" panose="020B0400000000000000" pitchFamily="49" charset="-128"/>
                <a:ea typeface="BIZ UDゴシック" panose="020B0400000000000000" pitchFamily="49" charset="-128"/>
              </a:rPr>
              <a:t>【</a:t>
            </a:r>
            <a:r>
              <a:rPr lang="ja-JP" altLang="en-US" sz="1400" b="1" dirty="0">
                <a:latin typeface="BIZ UDゴシック" panose="020B0400000000000000" pitchFamily="49" charset="-128"/>
                <a:ea typeface="BIZ UDゴシック" panose="020B0400000000000000" pitchFamily="49" charset="-128"/>
              </a:rPr>
              <a:t>市場規模</a:t>
            </a:r>
            <a:r>
              <a:rPr lang="en-US" altLang="ja-JP" sz="1400" b="1" dirty="0">
                <a:latin typeface="BIZ UDゴシック" panose="020B0400000000000000" pitchFamily="49" charset="-128"/>
                <a:ea typeface="BIZ UDゴシック" panose="020B0400000000000000" pitchFamily="49" charset="-128"/>
              </a:rPr>
              <a:t>】</a:t>
            </a:r>
          </a:p>
          <a:p>
            <a:pPr marL="171450" indent="-171450">
              <a:lnSpc>
                <a:spcPct val="110000"/>
              </a:lnSpc>
              <a:buFont typeface="Arial" panose="020B0604020202020204" pitchFamily="34" charset="0"/>
              <a:buChar char="•"/>
            </a:pPr>
            <a:r>
              <a:rPr lang="ja-JP" altLang="en-US" sz="1200" dirty="0">
                <a:latin typeface="BIZ UDゴシック" panose="020B0400000000000000" pitchFamily="49" charset="-128"/>
                <a:ea typeface="BIZ UDゴシック" panose="020B0400000000000000" pitchFamily="49" charset="-128"/>
              </a:rPr>
              <a:t>世界：約</a:t>
            </a:r>
            <a:r>
              <a:rPr lang="en-US" altLang="ja-JP" sz="1200" dirty="0">
                <a:latin typeface="BIZ UDゴシック" panose="020B0400000000000000" pitchFamily="49" charset="-128"/>
                <a:ea typeface="BIZ UDゴシック" panose="020B0400000000000000" pitchFamily="49" charset="-128"/>
              </a:rPr>
              <a:t>90</a:t>
            </a:r>
            <a:r>
              <a:rPr lang="ja-JP" altLang="en-US" sz="1200" dirty="0">
                <a:latin typeface="BIZ UDゴシック" panose="020B0400000000000000" pitchFamily="49" charset="-128"/>
                <a:ea typeface="BIZ UDゴシック" panose="020B0400000000000000" pitchFamily="49" charset="-128"/>
              </a:rPr>
              <a:t>兆円（</a:t>
            </a:r>
            <a:r>
              <a:rPr lang="en-US" altLang="ja-JP" sz="1200" dirty="0">
                <a:latin typeface="BIZ UDゴシック" panose="020B0400000000000000" pitchFamily="49" charset="-128"/>
                <a:ea typeface="BIZ UDゴシック" panose="020B0400000000000000" pitchFamily="49" charset="-128"/>
              </a:rPr>
              <a:t>2023</a:t>
            </a:r>
            <a:r>
              <a:rPr lang="ja-JP" altLang="en-US" sz="1200" dirty="0">
                <a:latin typeface="BIZ UDゴシック" panose="020B0400000000000000" pitchFamily="49" charset="-128"/>
                <a:ea typeface="BIZ UDゴシック" panose="020B0400000000000000" pitchFamily="49" charset="-128"/>
              </a:rPr>
              <a:t>年）</a:t>
            </a:r>
            <a:endParaRPr lang="en-US" altLang="ja-JP" sz="1200" dirty="0">
              <a:latin typeface="BIZ UDゴシック" panose="020B0400000000000000" pitchFamily="49" charset="-128"/>
              <a:ea typeface="BIZ UDゴシック" panose="020B0400000000000000" pitchFamily="49" charset="-128"/>
            </a:endParaRPr>
          </a:p>
          <a:p>
            <a:pPr>
              <a:lnSpc>
                <a:spcPct val="110000"/>
              </a:lnSpc>
            </a:pPr>
            <a:r>
              <a:rPr lang="ja-JP" altLang="en-US" sz="1200" dirty="0">
                <a:latin typeface="BIZ UDゴシック" panose="020B0400000000000000" pitchFamily="49" charset="-128"/>
                <a:ea typeface="BIZ UDゴシック" panose="020B0400000000000000" pitchFamily="49" charset="-128"/>
              </a:rPr>
              <a:t>　　　　　→約</a:t>
            </a:r>
            <a:r>
              <a:rPr lang="en-US" altLang="ja-JP" sz="1200" dirty="0">
                <a:latin typeface="BIZ UDゴシック" panose="020B0400000000000000" pitchFamily="49" charset="-128"/>
                <a:ea typeface="BIZ UDゴシック" panose="020B0400000000000000" pitchFamily="49" charset="-128"/>
              </a:rPr>
              <a:t>147</a:t>
            </a:r>
            <a:r>
              <a:rPr lang="ja-JP" altLang="en-US" sz="1200" dirty="0">
                <a:latin typeface="BIZ UDゴシック" panose="020B0400000000000000" pitchFamily="49" charset="-128"/>
                <a:ea typeface="BIZ UDゴシック" panose="020B0400000000000000" pitchFamily="49" charset="-128"/>
              </a:rPr>
              <a:t>兆円（</a:t>
            </a:r>
            <a:r>
              <a:rPr lang="en-US" altLang="ja-JP" sz="1200" dirty="0">
                <a:latin typeface="BIZ UDゴシック" panose="020B0400000000000000" pitchFamily="49" charset="-128"/>
                <a:ea typeface="BIZ UDゴシック" panose="020B0400000000000000" pitchFamily="49" charset="-128"/>
              </a:rPr>
              <a:t>2030</a:t>
            </a:r>
            <a:r>
              <a:rPr lang="ja-JP" altLang="en-US" sz="1200" dirty="0">
                <a:latin typeface="BIZ UDゴシック" panose="020B0400000000000000" pitchFamily="49" charset="-128"/>
                <a:ea typeface="BIZ UDゴシック" panose="020B0400000000000000" pitchFamily="49" charset="-128"/>
              </a:rPr>
              <a:t>年）</a:t>
            </a:r>
            <a:endParaRPr lang="en-US" altLang="ja-JP" sz="1200" dirty="0">
              <a:latin typeface="BIZ UDゴシック" panose="020B0400000000000000" pitchFamily="49" charset="-128"/>
              <a:ea typeface="BIZ UDゴシック" panose="020B0400000000000000" pitchFamily="49" charset="-128"/>
            </a:endParaRPr>
          </a:p>
          <a:p>
            <a:pPr marL="171450" indent="-171450">
              <a:lnSpc>
                <a:spcPct val="110000"/>
              </a:lnSpc>
              <a:buFont typeface="Arial" panose="020B0604020202020204" pitchFamily="34" charset="0"/>
              <a:buChar char="•"/>
            </a:pPr>
            <a:r>
              <a:rPr lang="ja-JP" altLang="en-US" sz="1200" dirty="0">
                <a:latin typeface="BIZ UDゴシック" panose="020B0400000000000000" pitchFamily="49" charset="-128"/>
                <a:ea typeface="BIZ UDゴシック" panose="020B0400000000000000" pitchFamily="49" charset="-128"/>
              </a:rPr>
              <a:t>日本：約</a:t>
            </a:r>
            <a:r>
              <a:rPr lang="en-US" altLang="ja-JP" sz="1200" dirty="0">
                <a:latin typeface="BIZ UDゴシック" panose="020B0400000000000000" pitchFamily="49" charset="-128"/>
                <a:ea typeface="BIZ UDゴシック" panose="020B0400000000000000" pitchFamily="49" charset="-128"/>
              </a:rPr>
              <a:t>4.5</a:t>
            </a:r>
            <a:r>
              <a:rPr lang="ja-JP" altLang="en-US" sz="1200" dirty="0">
                <a:latin typeface="BIZ UDゴシック" panose="020B0400000000000000" pitchFamily="49" charset="-128"/>
                <a:ea typeface="BIZ UDゴシック" panose="020B0400000000000000" pitchFamily="49" charset="-128"/>
              </a:rPr>
              <a:t>兆円（</a:t>
            </a:r>
            <a:r>
              <a:rPr lang="en-US" altLang="ja-JP" sz="1200" dirty="0">
                <a:latin typeface="BIZ UDゴシック" panose="020B0400000000000000" pitchFamily="49" charset="-128"/>
                <a:ea typeface="BIZ UDゴシック" panose="020B0400000000000000" pitchFamily="49" charset="-128"/>
              </a:rPr>
              <a:t>2023</a:t>
            </a:r>
            <a:r>
              <a:rPr lang="ja-JP" altLang="en-US" sz="1200" dirty="0">
                <a:latin typeface="BIZ UDゴシック" panose="020B0400000000000000" pitchFamily="49" charset="-128"/>
                <a:ea typeface="BIZ UDゴシック" panose="020B0400000000000000" pitchFamily="49" charset="-128"/>
              </a:rPr>
              <a:t>年）</a:t>
            </a:r>
            <a:endParaRPr lang="en-US" altLang="ja-JP" sz="1200" dirty="0">
              <a:latin typeface="BIZ UDゴシック" panose="020B0400000000000000" pitchFamily="49" charset="-128"/>
              <a:ea typeface="BIZ UDゴシック" panose="020B0400000000000000" pitchFamily="49" charset="-128"/>
            </a:endParaRPr>
          </a:p>
          <a:p>
            <a:pPr>
              <a:lnSpc>
                <a:spcPct val="110000"/>
              </a:lnSpc>
            </a:pPr>
            <a:r>
              <a:rPr lang="en-US" altLang="ja-JP" sz="1200" dirty="0">
                <a:latin typeface="BIZ UDゴシック" panose="020B0400000000000000" pitchFamily="49" charset="-128"/>
                <a:ea typeface="BIZ UDゴシック" panose="020B0400000000000000" pitchFamily="49" charset="-128"/>
              </a:rPr>
              <a:t>       </a:t>
            </a:r>
            <a:r>
              <a:rPr lang="ja-JP" altLang="en-US" sz="1200" dirty="0">
                <a:latin typeface="BIZ UDゴシック" panose="020B0400000000000000" pitchFamily="49" charset="-128"/>
                <a:ea typeface="BIZ UDゴシック" panose="020B0400000000000000" pitchFamily="49" charset="-128"/>
              </a:rPr>
              <a:t>　</a:t>
            </a:r>
            <a:r>
              <a:rPr lang="en-US" altLang="ja-JP" sz="1200" dirty="0">
                <a:latin typeface="BIZ UDゴシック" panose="020B0400000000000000" pitchFamily="49" charset="-128"/>
                <a:ea typeface="BIZ UDゴシック" panose="020B0400000000000000" pitchFamily="49" charset="-128"/>
              </a:rPr>
              <a:t> </a:t>
            </a:r>
            <a:r>
              <a:rPr lang="ja-JP" altLang="en-US" sz="1200" dirty="0">
                <a:latin typeface="BIZ UDゴシック" panose="020B0400000000000000" pitchFamily="49" charset="-128"/>
                <a:ea typeface="BIZ UDゴシック" panose="020B0400000000000000" pitchFamily="49" charset="-128"/>
              </a:rPr>
              <a:t>→約</a:t>
            </a:r>
            <a:r>
              <a:rPr lang="en-US" altLang="ja-JP" sz="1200" dirty="0">
                <a:latin typeface="BIZ UDゴシック" panose="020B0400000000000000" pitchFamily="49" charset="-128"/>
                <a:ea typeface="BIZ UDゴシック" panose="020B0400000000000000" pitchFamily="49" charset="-128"/>
              </a:rPr>
              <a:t>7.5</a:t>
            </a:r>
            <a:r>
              <a:rPr lang="ja-JP" altLang="en-US" sz="1200" dirty="0">
                <a:latin typeface="BIZ UDゴシック" panose="020B0400000000000000" pitchFamily="49" charset="-128"/>
                <a:ea typeface="BIZ UDゴシック" panose="020B0400000000000000" pitchFamily="49" charset="-128"/>
              </a:rPr>
              <a:t>兆円（</a:t>
            </a:r>
            <a:r>
              <a:rPr lang="en-US" altLang="ja-JP" sz="1200" dirty="0">
                <a:latin typeface="BIZ UDゴシック" panose="020B0400000000000000" pitchFamily="49" charset="-128"/>
                <a:ea typeface="BIZ UDゴシック" panose="020B0400000000000000" pitchFamily="49" charset="-128"/>
              </a:rPr>
              <a:t>2030</a:t>
            </a:r>
            <a:r>
              <a:rPr lang="ja-JP" altLang="en-US" sz="1200" dirty="0">
                <a:latin typeface="BIZ UDゴシック" panose="020B0400000000000000" pitchFamily="49" charset="-128"/>
                <a:ea typeface="BIZ UDゴシック" panose="020B0400000000000000" pitchFamily="49" charset="-128"/>
              </a:rPr>
              <a:t>年）</a:t>
            </a:r>
            <a:endParaRPr lang="en-US" altLang="ja-JP" sz="1200" dirty="0">
              <a:latin typeface="BIZ UDゴシック" panose="020B0400000000000000" pitchFamily="49" charset="-128"/>
              <a:ea typeface="BIZ UDゴシック" panose="020B0400000000000000" pitchFamily="49" charset="-128"/>
            </a:endParaRPr>
          </a:p>
          <a:p>
            <a:pPr>
              <a:lnSpc>
                <a:spcPct val="110000"/>
              </a:lnSpc>
            </a:pPr>
            <a:endParaRPr lang="en-US" altLang="ja-JP" sz="1200" b="1" dirty="0">
              <a:latin typeface="BIZ UDゴシック" panose="020B0400000000000000" pitchFamily="49" charset="-128"/>
              <a:ea typeface="BIZ UDゴシック" panose="020B0400000000000000" pitchFamily="49" charset="-128"/>
            </a:endParaRPr>
          </a:p>
          <a:p>
            <a:pPr>
              <a:lnSpc>
                <a:spcPct val="110000"/>
              </a:lnSpc>
            </a:pPr>
            <a:r>
              <a:rPr lang="en-US" altLang="ja-JP" sz="1400" b="1" dirty="0">
                <a:latin typeface="BIZ UDゴシック" panose="020B0400000000000000" pitchFamily="49" charset="-128"/>
                <a:ea typeface="BIZ UDゴシック" panose="020B0400000000000000" pitchFamily="49" charset="-128"/>
              </a:rPr>
              <a:t>【</a:t>
            </a:r>
            <a:r>
              <a:rPr lang="ja-JP" altLang="en-US" sz="1400" b="1" dirty="0">
                <a:latin typeface="BIZ UDゴシック" panose="020B0400000000000000" pitchFamily="49" charset="-128"/>
                <a:ea typeface="BIZ UDゴシック" panose="020B0400000000000000" pitchFamily="49" charset="-128"/>
              </a:rPr>
              <a:t>府内の状況</a:t>
            </a:r>
            <a:r>
              <a:rPr lang="en-US" altLang="ja-JP" sz="1400" b="1" dirty="0">
                <a:latin typeface="BIZ UDゴシック" panose="020B0400000000000000" pitchFamily="49" charset="-128"/>
                <a:ea typeface="BIZ UDゴシック" panose="020B0400000000000000" pitchFamily="49" charset="-128"/>
              </a:rPr>
              <a:t>】</a:t>
            </a:r>
          </a:p>
          <a:p>
            <a:pPr marL="171450" indent="-171450">
              <a:lnSpc>
                <a:spcPct val="110000"/>
              </a:lnSpc>
              <a:buFont typeface="Arial" panose="020B0604020202020204" pitchFamily="34" charset="0"/>
              <a:buChar char="•"/>
            </a:pPr>
            <a:r>
              <a:rPr lang="ja-JP" altLang="en-US" sz="1200" dirty="0">
                <a:latin typeface="BIZ UDゴシック" panose="020B0400000000000000" pitchFamily="49" charset="-128"/>
                <a:ea typeface="BIZ UDゴシック" panose="020B0400000000000000" pitchFamily="49" charset="-128"/>
              </a:rPr>
              <a:t>半導体関連企業：約</a:t>
            </a:r>
            <a:r>
              <a:rPr lang="en-US" altLang="ja-JP" sz="1200" dirty="0">
                <a:latin typeface="BIZ UDゴシック" panose="020B0400000000000000" pitchFamily="49" charset="-128"/>
                <a:ea typeface="BIZ UDゴシック" panose="020B0400000000000000" pitchFamily="49" charset="-128"/>
              </a:rPr>
              <a:t>230</a:t>
            </a:r>
            <a:r>
              <a:rPr lang="ja-JP" altLang="en-US" sz="1200" dirty="0">
                <a:latin typeface="BIZ UDゴシック" panose="020B0400000000000000" pitchFamily="49" charset="-128"/>
                <a:ea typeface="BIZ UDゴシック" panose="020B0400000000000000" pitchFamily="49" charset="-128"/>
              </a:rPr>
              <a:t>社</a:t>
            </a:r>
            <a:endParaRPr lang="en-US" altLang="ja-JP" sz="1200" dirty="0">
              <a:latin typeface="BIZ UDゴシック" panose="020B0400000000000000" pitchFamily="49" charset="-128"/>
              <a:ea typeface="BIZ UDゴシック" panose="020B0400000000000000" pitchFamily="49" charset="-128"/>
            </a:endParaRPr>
          </a:p>
          <a:p>
            <a:pPr marL="171450" indent="-171450">
              <a:lnSpc>
                <a:spcPct val="110000"/>
              </a:lnSpc>
              <a:buFont typeface="Arial" panose="020B0604020202020204" pitchFamily="34" charset="0"/>
              <a:buChar char="•"/>
            </a:pPr>
            <a:r>
              <a:rPr lang="ja-JP" altLang="en-US" sz="1200" dirty="0">
                <a:latin typeface="BIZ UDゴシック" panose="020B0400000000000000" pitchFamily="49" charset="-128"/>
                <a:ea typeface="BIZ UDゴシック" panose="020B0400000000000000" pitchFamily="49" charset="-128"/>
              </a:rPr>
              <a:t>関連ｽﾀｰﾄｱｯﾌﾟ：約</a:t>
            </a:r>
            <a:r>
              <a:rPr lang="en-US" altLang="ja-JP" sz="1200" dirty="0">
                <a:latin typeface="BIZ UDゴシック" panose="020B0400000000000000" pitchFamily="49" charset="-128"/>
                <a:ea typeface="BIZ UDゴシック" panose="020B0400000000000000" pitchFamily="49" charset="-128"/>
              </a:rPr>
              <a:t>5</a:t>
            </a:r>
            <a:r>
              <a:rPr lang="ja-JP" altLang="en-US" sz="1200" dirty="0">
                <a:latin typeface="BIZ UDゴシック" panose="020B0400000000000000" pitchFamily="49" charset="-128"/>
                <a:ea typeface="BIZ UDゴシック" panose="020B0400000000000000" pitchFamily="49" charset="-128"/>
              </a:rPr>
              <a:t>社</a:t>
            </a:r>
            <a:endParaRPr lang="en-US" altLang="ja-JP" sz="1200" dirty="0">
              <a:latin typeface="BIZ UDゴシック" panose="020B0400000000000000" pitchFamily="49" charset="-128"/>
              <a:ea typeface="BIZ UDゴシック" panose="020B0400000000000000" pitchFamily="49" charset="-128"/>
            </a:endParaRPr>
          </a:p>
        </p:txBody>
      </p:sp>
      <p:sp>
        <p:nvSpPr>
          <p:cNvPr id="28" name="テキスト ボックス 27">
            <a:extLst>
              <a:ext uri="{FF2B5EF4-FFF2-40B4-BE49-F238E27FC236}">
                <a16:creationId xmlns:a16="http://schemas.microsoft.com/office/drawing/2014/main" id="{9F60FBC7-B8D2-42DB-859A-29C3F97FB8DC}"/>
              </a:ext>
            </a:extLst>
          </p:cNvPr>
          <p:cNvSpPr txBox="1"/>
          <p:nvPr/>
        </p:nvSpPr>
        <p:spPr>
          <a:xfrm>
            <a:off x="194416" y="1972066"/>
            <a:ext cx="2700000" cy="369332"/>
          </a:xfrm>
          <a:prstGeom prst="rect">
            <a:avLst/>
          </a:prstGeom>
          <a:noFill/>
        </p:spPr>
        <p:txBody>
          <a:bodyPr wrap="square">
            <a:spAutoFit/>
          </a:bodyPr>
          <a:lstStyle/>
          <a:p>
            <a:pPr algn="ctr"/>
            <a:r>
              <a:rPr lang="en-US" altLang="ja-JP" b="1" dirty="0">
                <a:solidFill>
                  <a:srgbClr val="002060"/>
                </a:solidFill>
                <a:latin typeface="BIZ UDPゴシック" panose="020B0400000000000000" pitchFamily="50" charset="-128"/>
                <a:ea typeface="BIZ UDPゴシック" panose="020B0400000000000000" pitchFamily="50" charset="-128"/>
              </a:rPr>
              <a:t>AI</a:t>
            </a:r>
            <a:r>
              <a:rPr lang="ja-JP" altLang="en-US" b="1" dirty="0">
                <a:solidFill>
                  <a:srgbClr val="002060"/>
                </a:solidFill>
                <a:latin typeface="BIZ UDPゴシック" panose="020B0400000000000000" pitchFamily="50" charset="-128"/>
                <a:ea typeface="BIZ UDPゴシック" panose="020B0400000000000000" pitchFamily="50" charset="-128"/>
              </a:rPr>
              <a:t>技術</a:t>
            </a:r>
          </a:p>
        </p:txBody>
      </p:sp>
      <p:sp>
        <p:nvSpPr>
          <p:cNvPr id="29" name="テキスト ボックス 28">
            <a:extLst>
              <a:ext uri="{FF2B5EF4-FFF2-40B4-BE49-F238E27FC236}">
                <a16:creationId xmlns:a16="http://schemas.microsoft.com/office/drawing/2014/main" id="{B0581B0E-BCD7-4947-B14E-78334ACC8B0D}"/>
              </a:ext>
            </a:extLst>
          </p:cNvPr>
          <p:cNvSpPr txBox="1"/>
          <p:nvPr/>
        </p:nvSpPr>
        <p:spPr>
          <a:xfrm>
            <a:off x="3277438" y="1972066"/>
            <a:ext cx="2912494" cy="369332"/>
          </a:xfrm>
          <a:prstGeom prst="rect">
            <a:avLst/>
          </a:prstGeom>
          <a:noFill/>
        </p:spPr>
        <p:txBody>
          <a:bodyPr wrap="square">
            <a:spAutoFit/>
          </a:bodyPr>
          <a:lstStyle/>
          <a:p>
            <a:pPr algn="ctr"/>
            <a:r>
              <a:rPr lang="ja-JP" altLang="en-US" b="1" dirty="0">
                <a:solidFill>
                  <a:srgbClr val="002060"/>
                </a:solidFill>
                <a:latin typeface="BIZ UDPゴシック" panose="020B0400000000000000" pitchFamily="50" charset="-128"/>
                <a:ea typeface="BIZ UDPゴシック" panose="020B0400000000000000" pitchFamily="50" charset="-128"/>
              </a:rPr>
              <a:t>量子技術</a:t>
            </a:r>
          </a:p>
        </p:txBody>
      </p:sp>
      <p:sp>
        <p:nvSpPr>
          <p:cNvPr id="30" name="テキスト ボックス 29">
            <a:extLst>
              <a:ext uri="{FF2B5EF4-FFF2-40B4-BE49-F238E27FC236}">
                <a16:creationId xmlns:a16="http://schemas.microsoft.com/office/drawing/2014/main" id="{0C5B9954-815D-4186-894A-B79EBA5DE128}"/>
              </a:ext>
            </a:extLst>
          </p:cNvPr>
          <p:cNvSpPr txBox="1"/>
          <p:nvPr/>
        </p:nvSpPr>
        <p:spPr>
          <a:xfrm>
            <a:off x="6337197" y="1985730"/>
            <a:ext cx="3168353" cy="369332"/>
          </a:xfrm>
          <a:prstGeom prst="rect">
            <a:avLst/>
          </a:prstGeom>
          <a:noFill/>
        </p:spPr>
        <p:txBody>
          <a:bodyPr wrap="square">
            <a:spAutoFit/>
          </a:bodyPr>
          <a:lstStyle/>
          <a:p>
            <a:pPr algn="ctr"/>
            <a:r>
              <a:rPr lang="ja-JP" altLang="en-US" b="1" dirty="0">
                <a:solidFill>
                  <a:srgbClr val="002060"/>
                </a:solidFill>
                <a:latin typeface="BIZ UDPゴシック" panose="020B0400000000000000" pitchFamily="50" charset="-128"/>
                <a:ea typeface="BIZ UDPゴシック" panose="020B0400000000000000" pitchFamily="50" charset="-128"/>
              </a:rPr>
              <a:t>産業用電子機器（半導体の例）</a:t>
            </a:r>
          </a:p>
        </p:txBody>
      </p:sp>
      <p:sp>
        <p:nvSpPr>
          <p:cNvPr id="36" name="スライド番号プレースホルダー 6">
            <a:extLst>
              <a:ext uri="{FF2B5EF4-FFF2-40B4-BE49-F238E27FC236}">
                <a16:creationId xmlns:a16="http://schemas.microsoft.com/office/drawing/2014/main" id="{4A87ABBB-BF65-49A1-B526-ECC68418C9C2}"/>
              </a:ext>
            </a:extLst>
          </p:cNvPr>
          <p:cNvSpPr>
            <a:spLocks noGrp="1"/>
          </p:cNvSpPr>
          <p:nvPr>
            <p:ph type="sldNum" sz="quarter" idx="12"/>
          </p:nvPr>
        </p:nvSpPr>
        <p:spPr>
          <a:xfrm>
            <a:off x="7296761" y="6688535"/>
            <a:ext cx="2226204" cy="373831"/>
          </a:xfrm>
        </p:spPr>
        <p:txBody>
          <a:bodyPr/>
          <a:lstStyle/>
          <a:p>
            <a:fld id="{DEC76586-D0F3-45AA-98E7-DB7FB999FB55}" type="slidenum">
              <a:rPr kumimoji="1" lang="ja-JP" altLang="en-US" sz="1200" b="1" smtClean="0">
                <a:latin typeface="BIZ UDPゴシック" panose="020B0400000000000000" pitchFamily="50" charset="-128"/>
                <a:ea typeface="BIZ UDPゴシック" panose="020B0400000000000000" pitchFamily="50" charset="-128"/>
              </a:rPr>
              <a:t>4</a:t>
            </a:fld>
            <a:endParaRPr kumimoji="1" lang="ja-JP" altLang="en-US" sz="1200" b="1" dirty="0">
              <a:latin typeface="BIZ UDPゴシック" panose="020B0400000000000000" pitchFamily="50" charset="-128"/>
              <a:ea typeface="BIZ UDPゴシック" panose="020B0400000000000000" pitchFamily="50" charset="-128"/>
            </a:endParaRPr>
          </a:p>
        </p:txBody>
      </p:sp>
      <p:sp>
        <p:nvSpPr>
          <p:cNvPr id="37" name="二等辺三角形 36">
            <a:extLst>
              <a:ext uri="{FF2B5EF4-FFF2-40B4-BE49-F238E27FC236}">
                <a16:creationId xmlns:a16="http://schemas.microsoft.com/office/drawing/2014/main" id="{D617B79C-3A58-428E-A060-0E3C553AB400}"/>
              </a:ext>
            </a:extLst>
          </p:cNvPr>
          <p:cNvSpPr/>
          <p:nvPr/>
        </p:nvSpPr>
        <p:spPr>
          <a:xfrm flipV="1">
            <a:off x="4024014" y="4546465"/>
            <a:ext cx="1492845" cy="195909"/>
          </a:xfrm>
          <a:prstGeom prst="triangle">
            <a:avLst>
              <a:gd name="adj" fmla="val 5193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6" name="直線コネクタ 5">
            <a:extLst>
              <a:ext uri="{FF2B5EF4-FFF2-40B4-BE49-F238E27FC236}">
                <a16:creationId xmlns:a16="http://schemas.microsoft.com/office/drawing/2014/main" id="{4A1852C5-A27E-491B-AC1B-368B8DE24364}"/>
              </a:ext>
            </a:extLst>
          </p:cNvPr>
          <p:cNvCxnSpPr/>
          <p:nvPr/>
        </p:nvCxnSpPr>
        <p:spPr>
          <a:xfrm flipV="1">
            <a:off x="-11544" y="6408213"/>
            <a:ext cx="9526092" cy="42392"/>
          </a:xfrm>
          <a:prstGeom prst="line">
            <a:avLst/>
          </a:prstGeom>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98A5EF24-96C0-493A-B653-3044A93865B0}"/>
              </a:ext>
            </a:extLst>
          </p:cNvPr>
          <p:cNvSpPr txBox="1"/>
          <p:nvPr/>
        </p:nvSpPr>
        <p:spPr>
          <a:xfrm>
            <a:off x="-3127" y="6465913"/>
            <a:ext cx="9517675" cy="512961"/>
          </a:xfrm>
          <a:prstGeom prst="rect">
            <a:avLst/>
          </a:prstGeom>
          <a:noFill/>
        </p:spPr>
        <p:txBody>
          <a:bodyPr wrap="square">
            <a:spAutoFit/>
          </a:bodyPr>
          <a:lstStyle/>
          <a:p>
            <a:pPr>
              <a:lnSpc>
                <a:spcPct val="100000"/>
              </a:lnSpc>
            </a:pPr>
            <a:r>
              <a:rPr lang="ja-JP" altLang="en-US" sz="1200" dirty="0">
                <a:latin typeface="BIZ UDPゴシック" panose="020B0400000000000000" pitchFamily="50" charset="-128"/>
                <a:ea typeface="BIZ UDPゴシック" panose="020B0400000000000000" pitchFamily="50" charset="-128"/>
              </a:rPr>
              <a:t>◆</a:t>
            </a:r>
            <a:r>
              <a:rPr lang="ja-JP" altLang="en-US" sz="1200" b="0" u="sng" dirty="0">
                <a:latin typeface="BIZ UDPゴシック" panose="020B0400000000000000" pitchFamily="50" charset="-128"/>
                <a:ea typeface="BIZ UDPゴシック" panose="020B0400000000000000" pitchFamily="50" charset="-128"/>
              </a:rPr>
              <a:t>上記に加え、「新エネルギー分野」を「カーボンニュートラル分野」に拡充</a:t>
            </a:r>
            <a:endParaRPr lang="en-US" altLang="ja-JP" sz="1200" b="0" u="sng" dirty="0">
              <a:latin typeface="BIZ UDPゴシック" panose="020B0400000000000000" pitchFamily="50" charset="-128"/>
              <a:ea typeface="BIZ UDPゴシック" panose="020B0400000000000000" pitchFamily="50" charset="-128"/>
            </a:endParaRPr>
          </a:p>
          <a:p>
            <a:pPr>
              <a:lnSpc>
                <a:spcPct val="100000"/>
              </a:lnSpc>
              <a:spcBef>
                <a:spcPts val="400"/>
              </a:spcBef>
            </a:pPr>
            <a:r>
              <a:rPr lang="ja-JP" altLang="en-US" sz="1200" dirty="0">
                <a:latin typeface="BIZ UDPゴシック" panose="020B0400000000000000" pitchFamily="50" charset="-128"/>
                <a:ea typeface="BIZ UDPゴシック" panose="020B0400000000000000" pitchFamily="50" charset="-128"/>
              </a:rPr>
              <a:t>　</a:t>
            </a:r>
            <a:r>
              <a:rPr lang="ja-JP" altLang="en-US" sz="1100" dirty="0">
                <a:latin typeface="BIZ UDPゴシック" panose="020B0400000000000000" pitchFamily="50" charset="-128"/>
                <a:ea typeface="BIZ UDPゴシック" panose="020B0400000000000000" pitchFamily="50" charset="-128"/>
              </a:rPr>
              <a:t>　</a:t>
            </a:r>
            <a:r>
              <a:rPr lang="ja-JP" altLang="en-US" sz="1100" b="0" dirty="0">
                <a:latin typeface="BIZ UDPゴシック" panose="020B0400000000000000" pitchFamily="50" charset="-128"/>
                <a:ea typeface="BIZ UDPゴシック" panose="020B0400000000000000" pitchFamily="50" charset="-128"/>
              </a:rPr>
              <a:t>（例：</a:t>
            </a:r>
            <a:r>
              <a:rPr lang="en-US" altLang="ja-JP" sz="1100" b="0" dirty="0">
                <a:latin typeface="BIZ UDPゴシック" panose="020B0400000000000000" pitchFamily="50" charset="-128"/>
                <a:ea typeface="BIZ UDPゴシック" panose="020B0400000000000000" pitchFamily="50" charset="-128"/>
              </a:rPr>
              <a:t>e-</a:t>
            </a:r>
            <a:r>
              <a:rPr lang="ja-JP" altLang="en-US" sz="1100" b="0" dirty="0">
                <a:latin typeface="BIZ UDPゴシック" panose="020B0400000000000000" pitchFamily="50" charset="-128"/>
                <a:ea typeface="BIZ UDPゴシック" panose="020B0400000000000000" pitchFamily="50" charset="-128"/>
              </a:rPr>
              <a:t>メタン、ペロブスカイト太陽電池、放射冷却素材、</a:t>
            </a:r>
            <a:r>
              <a:rPr lang="en-US" altLang="ja-JP" sz="1100" b="0" dirty="0">
                <a:latin typeface="BIZ UDPゴシック" panose="020B0400000000000000" pitchFamily="50" charset="-128"/>
                <a:ea typeface="BIZ UDPゴシック" panose="020B0400000000000000" pitchFamily="50" charset="-128"/>
              </a:rPr>
              <a:t>CO2</a:t>
            </a:r>
            <a:r>
              <a:rPr lang="ja-JP" altLang="en-US" sz="1100" b="0" dirty="0">
                <a:latin typeface="BIZ UDPゴシック" panose="020B0400000000000000" pitchFamily="50" charset="-128"/>
                <a:ea typeface="BIZ UDPゴシック" panose="020B0400000000000000" pitchFamily="50" charset="-128"/>
              </a:rPr>
              <a:t>吸収コンクリート、バイオものづくり、</a:t>
            </a:r>
            <a:r>
              <a:rPr lang="en-US" altLang="ja-JP" sz="1100" b="0" dirty="0">
                <a:latin typeface="BIZ UDPゴシック" panose="020B0400000000000000" pitchFamily="50" charset="-128"/>
                <a:ea typeface="BIZ UDPゴシック" panose="020B0400000000000000" pitchFamily="50" charset="-128"/>
              </a:rPr>
              <a:t>CO₂</a:t>
            </a:r>
            <a:r>
              <a:rPr lang="ja-JP" altLang="en-US" sz="1100" b="0" dirty="0">
                <a:latin typeface="BIZ UDPゴシック" panose="020B0400000000000000" pitchFamily="50" charset="-128"/>
                <a:ea typeface="BIZ UDPゴシック" panose="020B0400000000000000" pitchFamily="50" charset="-128"/>
              </a:rPr>
              <a:t>分離・回収技術、人工光合成など）</a:t>
            </a:r>
          </a:p>
        </p:txBody>
      </p:sp>
    </p:spTree>
    <p:extLst>
      <p:ext uri="{BB962C8B-B14F-4D97-AF65-F5344CB8AC3E}">
        <p14:creationId xmlns:p14="http://schemas.microsoft.com/office/powerpoint/2010/main" val="1992265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CE721AF-882B-4C3F-A002-108509B9C9FE}"/>
              </a:ext>
            </a:extLst>
          </p:cNvPr>
          <p:cNvSpPr txBox="1"/>
          <p:nvPr/>
        </p:nvSpPr>
        <p:spPr>
          <a:xfrm>
            <a:off x="-3127" y="62685"/>
            <a:ext cx="9540875" cy="461665"/>
          </a:xfrm>
          <a:prstGeom prst="rect">
            <a:avLst/>
          </a:prstGeom>
          <a:noFill/>
        </p:spPr>
        <p:txBody>
          <a:bodyPr wrap="square" rtlCol="0">
            <a:spAutoFit/>
          </a:bodyPr>
          <a:lstStyle/>
          <a:p>
            <a:r>
              <a:rPr kumimoji="1" lang="ja-JP" altLang="en-US" sz="2400" dirty="0">
                <a:latin typeface="HGP創英角ｺﾞｼｯｸUB" panose="020B0900000000000000" pitchFamily="50" charset="-128"/>
                <a:ea typeface="HGP創英角ｺﾞｼｯｸUB" panose="020B0900000000000000" pitchFamily="50" charset="-128"/>
              </a:rPr>
              <a:t>◆ 成長特区税制のあり方の検討</a:t>
            </a:r>
          </a:p>
        </p:txBody>
      </p:sp>
      <p:cxnSp>
        <p:nvCxnSpPr>
          <p:cNvPr id="39" name="直線コネクタ 38">
            <a:extLst>
              <a:ext uri="{FF2B5EF4-FFF2-40B4-BE49-F238E27FC236}">
                <a16:creationId xmlns:a16="http://schemas.microsoft.com/office/drawing/2014/main" id="{C14442F3-724F-4EC6-908D-7EFEC2A6D89F}"/>
              </a:ext>
            </a:extLst>
          </p:cNvPr>
          <p:cNvCxnSpPr>
            <a:cxnSpLocks/>
          </p:cNvCxnSpPr>
          <p:nvPr/>
        </p:nvCxnSpPr>
        <p:spPr>
          <a:xfrm>
            <a:off x="0" y="588045"/>
            <a:ext cx="954087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二等辺三角形 8">
            <a:extLst>
              <a:ext uri="{FF2B5EF4-FFF2-40B4-BE49-F238E27FC236}">
                <a16:creationId xmlns:a16="http://schemas.microsoft.com/office/drawing/2014/main" id="{67DEE00A-41BF-48BE-AD1F-D32AC9918279}"/>
              </a:ext>
            </a:extLst>
          </p:cNvPr>
          <p:cNvSpPr/>
          <p:nvPr/>
        </p:nvSpPr>
        <p:spPr>
          <a:xfrm flipV="1">
            <a:off x="3887785" y="3078708"/>
            <a:ext cx="1710119" cy="207296"/>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a:extLst>
              <a:ext uri="{FF2B5EF4-FFF2-40B4-BE49-F238E27FC236}">
                <a16:creationId xmlns:a16="http://schemas.microsoft.com/office/drawing/2014/main" id="{7B559117-E404-4808-9D0A-DEF58FCBF3A3}"/>
              </a:ext>
            </a:extLst>
          </p:cNvPr>
          <p:cNvSpPr txBox="1"/>
          <p:nvPr/>
        </p:nvSpPr>
        <p:spPr>
          <a:xfrm>
            <a:off x="134333" y="688567"/>
            <a:ext cx="9217024" cy="2160399"/>
          </a:xfrm>
          <a:prstGeom prst="rect">
            <a:avLst/>
          </a:prstGeom>
          <a:solidFill>
            <a:schemeClr val="accent5">
              <a:lumMod val="20000"/>
              <a:lumOff val="80000"/>
            </a:schemeClr>
          </a:solidFill>
          <a:ln w="1270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ja-JP"/>
            </a:defPPr>
            <a:lvl1pPr>
              <a:lnSpc>
                <a:spcPct val="120000"/>
              </a:lnSpc>
              <a:defRPr sz="1200" b="1">
                <a:solidFill>
                  <a:schemeClr val="tx1"/>
                </a:solidFill>
                <a:latin typeface="BIZ UDPゴシック" panose="020B0400000000000000" pitchFamily="50" charset="-128"/>
                <a:ea typeface="BIZ UDPゴシック" panose="020B0400000000000000"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120000"/>
              </a:lnSpc>
            </a:pPr>
            <a:r>
              <a:rPr lang="ja-JP" altLang="en-US" sz="1300" b="1" dirty="0">
                <a:solidFill>
                  <a:schemeClr val="tx1"/>
                </a:solidFill>
              </a:rPr>
              <a:t>≪審議会の主な意見≫</a:t>
            </a:r>
            <a:endParaRPr lang="en-US" altLang="ja-JP" sz="1300" b="1" dirty="0">
              <a:solidFill>
                <a:schemeClr val="tx1"/>
              </a:solidFill>
            </a:endParaRPr>
          </a:p>
          <a:p>
            <a:pPr marL="285750" indent="-285750">
              <a:buFont typeface="Wingdings" panose="05000000000000000000" pitchFamily="2" charset="2"/>
              <a:buChar char="l"/>
            </a:pPr>
            <a:r>
              <a:rPr lang="ja-JP" altLang="en-US" sz="1300" dirty="0"/>
              <a:t>今回の改正により、成長特区税制の支援対象分野は拡大することになるが、支援すべき成長分野は変化する。</a:t>
            </a:r>
            <a:br>
              <a:rPr lang="en-US" altLang="ja-JP" sz="1300" dirty="0"/>
            </a:br>
            <a:r>
              <a:rPr lang="ja-JP" altLang="en-US" sz="1300" dirty="0"/>
              <a:t>とりわけ、先端的な基盤技術分野については、常に進化するため、必要に応じて、支援対象分野の見直しを検討すべき。</a:t>
            </a:r>
            <a:endParaRPr lang="en-US" altLang="ja-JP" sz="1300" b="1" dirty="0">
              <a:solidFill>
                <a:schemeClr val="tx1"/>
              </a:solidFill>
            </a:endParaRPr>
          </a:p>
          <a:p>
            <a:pPr marL="285750" indent="-285750">
              <a:buFont typeface="Wingdings" panose="05000000000000000000" pitchFamily="2" charset="2"/>
              <a:buChar char="l"/>
            </a:pPr>
            <a:r>
              <a:rPr lang="ja-JP" altLang="en-US" sz="1300" dirty="0"/>
              <a:t>大阪という狭隘な地域においては、特区エリアを府域全体に拡大するような発想も必要。</a:t>
            </a:r>
            <a:endParaRPr lang="en-US" altLang="ja-JP" sz="1300" dirty="0"/>
          </a:p>
          <a:p>
            <a:pPr marL="285750" indent="-285750">
              <a:buFont typeface="Wingdings" panose="05000000000000000000" pitchFamily="2" charset="2"/>
              <a:buChar char="l"/>
            </a:pPr>
            <a:r>
              <a:rPr lang="ja-JP" altLang="en-US" sz="1300" dirty="0"/>
              <a:t>国においても、革新的事業連携型特区のように、一団のエリアを前提としないバーチャル特区のような発想は既に存在しているので、参考にしてはどうか。</a:t>
            </a:r>
            <a:endParaRPr lang="en-US" altLang="ja-JP" sz="1300" dirty="0"/>
          </a:p>
          <a:p>
            <a:pPr marL="285750" indent="-285750">
              <a:buFont typeface="Wingdings" panose="05000000000000000000" pitchFamily="2" charset="2"/>
              <a:buChar char="l"/>
            </a:pPr>
            <a:r>
              <a:rPr lang="ja-JP" altLang="en-US" sz="1300" dirty="0"/>
              <a:t>特区においては、税制優遇だけでなく、事業者が必要とする規制緩和等もあわせて提供することで、インセンティブにつなげていく視点も必要。</a:t>
            </a:r>
            <a:endParaRPr lang="en-US" altLang="ja-JP" sz="1300" dirty="0"/>
          </a:p>
          <a:p>
            <a:endParaRPr lang="en-US" altLang="ja-JP" sz="1300" dirty="0"/>
          </a:p>
        </p:txBody>
      </p:sp>
      <p:sp>
        <p:nvSpPr>
          <p:cNvPr id="11" name="スライド番号プレースホルダー 6">
            <a:extLst>
              <a:ext uri="{FF2B5EF4-FFF2-40B4-BE49-F238E27FC236}">
                <a16:creationId xmlns:a16="http://schemas.microsoft.com/office/drawing/2014/main" id="{34AD21E7-FDDD-4E57-82FD-F4870E7FB850}"/>
              </a:ext>
            </a:extLst>
          </p:cNvPr>
          <p:cNvSpPr>
            <a:spLocks noGrp="1"/>
          </p:cNvSpPr>
          <p:nvPr>
            <p:ph type="sldNum" sz="quarter" idx="12"/>
          </p:nvPr>
        </p:nvSpPr>
        <p:spPr>
          <a:xfrm>
            <a:off x="7307416" y="6647682"/>
            <a:ext cx="2226204" cy="373831"/>
          </a:xfrm>
        </p:spPr>
        <p:txBody>
          <a:bodyPr/>
          <a:lstStyle/>
          <a:p>
            <a:fld id="{DEC76586-D0F3-45AA-98E7-DB7FB999FB55}" type="slidenum">
              <a:rPr kumimoji="1" lang="ja-JP" altLang="en-US" sz="1200" b="1" smtClean="0">
                <a:latin typeface="BIZ UDPゴシック" panose="020B0400000000000000" pitchFamily="50" charset="-128"/>
                <a:ea typeface="BIZ UDPゴシック" panose="020B0400000000000000" pitchFamily="50" charset="-128"/>
              </a:rPr>
              <a:t>5</a:t>
            </a:fld>
            <a:endParaRPr kumimoji="1" lang="ja-JP" altLang="en-US" sz="1200" b="1"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906C3C5A-AB7A-465E-AB42-E4A0D447B7F9}"/>
              </a:ext>
            </a:extLst>
          </p:cNvPr>
          <p:cNvSpPr txBox="1"/>
          <p:nvPr/>
        </p:nvSpPr>
        <p:spPr>
          <a:xfrm>
            <a:off x="162301" y="3451401"/>
            <a:ext cx="9265953" cy="707245"/>
          </a:xfrm>
          <a:prstGeom prst="rect">
            <a:avLst/>
          </a:prstGeom>
          <a:noFill/>
        </p:spPr>
        <p:txBody>
          <a:bodyPr wrap="square">
            <a:spAutoFit/>
          </a:bodyPr>
          <a:lstStyle/>
          <a:p>
            <a:pPr marL="357188" marR="0" lvl="0" indent="-357188" defTabSz="914400" rtl="0" eaLnBrk="1" fontAlgn="auto" latinLnBrk="0" hangingPunct="1">
              <a:lnSpc>
                <a:spcPct val="120000"/>
              </a:lnSpc>
              <a:spcBef>
                <a:spcPts val="0"/>
              </a:spcBef>
              <a:spcAft>
                <a:spcPts val="0"/>
              </a:spcAft>
              <a:buClrTx/>
              <a:buSzTx/>
              <a:tabLst/>
              <a:defRPr/>
            </a:pPr>
            <a:r>
              <a:rPr lang="ja-JP" altLang="en-US" b="1" dirty="0">
                <a:solidFill>
                  <a:sysClr val="windowText" lastClr="000000"/>
                </a:solidFill>
                <a:latin typeface="BIZ UDPゴシック" panose="020B0400000000000000" pitchFamily="50" charset="-128"/>
                <a:ea typeface="BIZ UDPゴシック" panose="020B0400000000000000" pitchFamily="50" charset="-128"/>
              </a:rPr>
              <a:t>〇　成長特区税制について、審議会の上記意見を踏まえ、本条例の適用期限（令和</a:t>
            </a:r>
            <a:r>
              <a:rPr lang="en-US" altLang="ja-JP" b="1" dirty="0">
                <a:solidFill>
                  <a:sysClr val="windowText" lastClr="000000"/>
                </a:solidFill>
                <a:latin typeface="BIZ UDPゴシック" panose="020B0400000000000000" pitchFamily="50" charset="-128"/>
                <a:ea typeface="BIZ UDPゴシック" panose="020B0400000000000000" pitchFamily="50" charset="-128"/>
              </a:rPr>
              <a:t>11</a:t>
            </a:r>
            <a:r>
              <a:rPr lang="ja-JP" altLang="en-US" b="1" dirty="0">
                <a:solidFill>
                  <a:sysClr val="windowText" lastClr="000000"/>
                </a:solidFill>
                <a:latin typeface="BIZ UDPゴシック" panose="020B0400000000000000" pitchFamily="50" charset="-128"/>
                <a:ea typeface="BIZ UDPゴシック" panose="020B0400000000000000" pitchFamily="50" charset="-128"/>
              </a:rPr>
              <a:t>年</a:t>
            </a:r>
            <a:r>
              <a:rPr lang="en-US" altLang="ja-JP" b="1" dirty="0">
                <a:solidFill>
                  <a:sysClr val="windowText" lastClr="000000"/>
                </a:solidFill>
                <a:latin typeface="BIZ UDPゴシック" panose="020B0400000000000000" pitchFamily="50" charset="-128"/>
                <a:ea typeface="BIZ UDPゴシック" panose="020B0400000000000000" pitchFamily="50" charset="-128"/>
              </a:rPr>
              <a:t>3</a:t>
            </a:r>
            <a:r>
              <a:rPr lang="ja-JP" altLang="en-US" b="1" dirty="0">
                <a:solidFill>
                  <a:sysClr val="windowText" lastClr="000000"/>
                </a:solidFill>
                <a:latin typeface="BIZ UDPゴシック" panose="020B0400000000000000" pitchFamily="50" charset="-128"/>
                <a:ea typeface="BIZ UDPゴシック" panose="020B0400000000000000" pitchFamily="50" charset="-128"/>
              </a:rPr>
              <a:t>月末）に向け、より良い制度となるよう、条例改正後も引き続き検討を継続する。</a:t>
            </a:r>
            <a:endParaRPr lang="en-US" altLang="ja-JP" b="1"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B955DBF1-2A8A-4A61-A82F-A577E4E1FAFD}"/>
              </a:ext>
            </a:extLst>
          </p:cNvPr>
          <p:cNvSpPr txBox="1"/>
          <p:nvPr/>
        </p:nvSpPr>
        <p:spPr>
          <a:xfrm>
            <a:off x="111566" y="4806533"/>
            <a:ext cx="9361040" cy="1754326"/>
          </a:xfrm>
          <a:prstGeom prst="rect">
            <a:avLst/>
          </a:prstGeom>
          <a:noFill/>
        </p:spPr>
        <p:txBody>
          <a:bodyPr wrap="square" rtlCol="0">
            <a:spAutoFit/>
          </a:bodyPr>
          <a:lstStyle/>
          <a:p>
            <a:r>
              <a:rPr kumimoji="1" lang="ja-JP" altLang="en-US" b="1" dirty="0"/>
              <a:t>（参考）スケジュールのイメージ</a:t>
            </a:r>
            <a:endParaRPr kumimoji="1" lang="en-US" altLang="ja-JP" b="1" dirty="0"/>
          </a:p>
          <a:p>
            <a:endParaRPr lang="en-US" altLang="ja-JP" dirty="0"/>
          </a:p>
          <a:p>
            <a:endParaRPr kumimoji="1" lang="en-US" altLang="ja-JP" dirty="0"/>
          </a:p>
          <a:p>
            <a:endParaRPr lang="en-US" altLang="ja-JP" dirty="0"/>
          </a:p>
          <a:p>
            <a:endParaRPr kumimoji="1" lang="en-US" altLang="ja-JP" dirty="0"/>
          </a:p>
          <a:p>
            <a:endParaRPr kumimoji="1" lang="ja-JP" altLang="en-US" dirty="0"/>
          </a:p>
        </p:txBody>
      </p:sp>
      <p:cxnSp>
        <p:nvCxnSpPr>
          <p:cNvPr id="5" name="直線コネクタ 4">
            <a:extLst>
              <a:ext uri="{FF2B5EF4-FFF2-40B4-BE49-F238E27FC236}">
                <a16:creationId xmlns:a16="http://schemas.microsoft.com/office/drawing/2014/main" id="{8966329C-06D7-4F91-9FC7-7259C6981F7D}"/>
              </a:ext>
            </a:extLst>
          </p:cNvPr>
          <p:cNvCxnSpPr>
            <a:cxnSpLocks/>
          </p:cNvCxnSpPr>
          <p:nvPr/>
        </p:nvCxnSpPr>
        <p:spPr>
          <a:xfrm flipV="1">
            <a:off x="514686" y="5584494"/>
            <a:ext cx="8521321" cy="2176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4158A6CD-A335-446F-AD2F-E5FE05604679}"/>
              </a:ext>
            </a:extLst>
          </p:cNvPr>
          <p:cNvCxnSpPr>
            <a:cxnSpLocks/>
          </p:cNvCxnSpPr>
          <p:nvPr/>
        </p:nvCxnSpPr>
        <p:spPr>
          <a:xfrm>
            <a:off x="504868" y="5282219"/>
            <a:ext cx="0" cy="64807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290B22ED-A526-400C-BAF6-8A6AFC0ECB4C}"/>
              </a:ext>
            </a:extLst>
          </p:cNvPr>
          <p:cNvCxnSpPr>
            <a:cxnSpLocks/>
          </p:cNvCxnSpPr>
          <p:nvPr/>
        </p:nvCxnSpPr>
        <p:spPr>
          <a:xfrm>
            <a:off x="3402285" y="5275087"/>
            <a:ext cx="0" cy="64807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40FCB0FB-BE98-444F-8FE7-40775968F305}"/>
              </a:ext>
            </a:extLst>
          </p:cNvPr>
          <p:cNvCxnSpPr>
            <a:cxnSpLocks/>
          </p:cNvCxnSpPr>
          <p:nvPr/>
        </p:nvCxnSpPr>
        <p:spPr>
          <a:xfrm>
            <a:off x="9044332" y="5214671"/>
            <a:ext cx="0" cy="64807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B4FD825B-0724-4A1B-820C-E680F8A308F1}"/>
              </a:ext>
            </a:extLst>
          </p:cNvPr>
          <p:cNvSpPr txBox="1"/>
          <p:nvPr/>
        </p:nvSpPr>
        <p:spPr>
          <a:xfrm>
            <a:off x="1164374" y="5271208"/>
            <a:ext cx="1579478" cy="369332"/>
          </a:xfrm>
          <a:prstGeom prst="rect">
            <a:avLst/>
          </a:prstGeom>
          <a:noFill/>
        </p:spPr>
        <p:txBody>
          <a:bodyPr wrap="square" rtlCol="0">
            <a:spAutoFit/>
          </a:bodyPr>
          <a:lstStyle/>
          <a:p>
            <a:r>
              <a:rPr kumimoji="1" lang="ja-JP" altLang="en-US" b="1" dirty="0"/>
              <a:t>令和８年度</a:t>
            </a:r>
          </a:p>
        </p:txBody>
      </p:sp>
      <p:cxnSp>
        <p:nvCxnSpPr>
          <p:cNvPr id="24" name="直線コネクタ 23">
            <a:extLst>
              <a:ext uri="{FF2B5EF4-FFF2-40B4-BE49-F238E27FC236}">
                <a16:creationId xmlns:a16="http://schemas.microsoft.com/office/drawing/2014/main" id="{349CF0B0-8987-431F-B385-6C7678D5A12D}"/>
              </a:ext>
            </a:extLst>
          </p:cNvPr>
          <p:cNvCxnSpPr>
            <a:cxnSpLocks/>
          </p:cNvCxnSpPr>
          <p:nvPr/>
        </p:nvCxnSpPr>
        <p:spPr>
          <a:xfrm>
            <a:off x="6354613" y="5275087"/>
            <a:ext cx="0" cy="648072"/>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6" name="グループ化 35">
            <a:extLst>
              <a:ext uri="{FF2B5EF4-FFF2-40B4-BE49-F238E27FC236}">
                <a16:creationId xmlns:a16="http://schemas.microsoft.com/office/drawing/2014/main" id="{6DFD5838-9282-44E3-8B38-819B50682B07}"/>
              </a:ext>
            </a:extLst>
          </p:cNvPr>
          <p:cNvGrpSpPr/>
          <p:nvPr/>
        </p:nvGrpSpPr>
        <p:grpSpPr>
          <a:xfrm>
            <a:off x="509884" y="5923159"/>
            <a:ext cx="8514852" cy="724523"/>
            <a:chOff x="213737" y="5948164"/>
            <a:chExt cx="9000469" cy="888029"/>
          </a:xfrm>
        </p:grpSpPr>
        <p:sp>
          <p:nvSpPr>
            <p:cNvPr id="27" name="矢印: 右 26">
              <a:extLst>
                <a:ext uri="{FF2B5EF4-FFF2-40B4-BE49-F238E27FC236}">
                  <a16:creationId xmlns:a16="http://schemas.microsoft.com/office/drawing/2014/main" id="{47EE2C63-18E3-44D4-B838-675891EE4FBC}"/>
                </a:ext>
              </a:extLst>
            </p:cNvPr>
            <p:cNvSpPr/>
            <p:nvPr/>
          </p:nvSpPr>
          <p:spPr>
            <a:xfrm>
              <a:off x="213737" y="5960801"/>
              <a:ext cx="2396070" cy="8753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t>素案検討</a:t>
              </a:r>
              <a:endParaRPr kumimoji="1" lang="en-US" altLang="ja-JP" sz="1100" b="1" dirty="0"/>
            </a:p>
            <a:p>
              <a:pPr algn="ctr"/>
              <a:r>
                <a:rPr lang="ja-JP" altLang="en-US" sz="1100" b="1" dirty="0"/>
                <a:t>（必要に応じ審議会で議論）</a:t>
              </a:r>
              <a:endParaRPr kumimoji="1" lang="ja-JP" altLang="en-US" sz="1100" b="1" dirty="0"/>
            </a:p>
          </p:txBody>
        </p:sp>
        <p:sp>
          <p:nvSpPr>
            <p:cNvPr id="29" name="矢印: 右 28">
              <a:extLst>
                <a:ext uri="{FF2B5EF4-FFF2-40B4-BE49-F238E27FC236}">
                  <a16:creationId xmlns:a16="http://schemas.microsoft.com/office/drawing/2014/main" id="{CC211421-6A2C-4D3E-82E0-F314E17AC6F8}"/>
                </a:ext>
              </a:extLst>
            </p:cNvPr>
            <p:cNvSpPr/>
            <p:nvPr/>
          </p:nvSpPr>
          <p:spPr>
            <a:xfrm>
              <a:off x="3493479" y="5948164"/>
              <a:ext cx="1741763" cy="8753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t>市町村調整</a:t>
              </a:r>
            </a:p>
          </p:txBody>
        </p:sp>
        <p:sp>
          <p:nvSpPr>
            <p:cNvPr id="30" name="矢印: 右 29">
              <a:extLst>
                <a:ext uri="{FF2B5EF4-FFF2-40B4-BE49-F238E27FC236}">
                  <a16:creationId xmlns:a16="http://schemas.microsoft.com/office/drawing/2014/main" id="{891E4B3A-C015-437E-872E-46E0B9A02423}"/>
                </a:ext>
              </a:extLst>
            </p:cNvPr>
            <p:cNvSpPr/>
            <p:nvPr/>
          </p:nvSpPr>
          <p:spPr>
            <a:xfrm>
              <a:off x="5307637" y="5956971"/>
              <a:ext cx="2343120" cy="8753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t>改正案策定</a:t>
              </a:r>
              <a:endParaRPr kumimoji="1" lang="en-US" altLang="ja-JP" sz="1100" b="1" dirty="0"/>
            </a:p>
          </p:txBody>
        </p:sp>
        <p:sp>
          <p:nvSpPr>
            <p:cNvPr id="28" name="フローチャート: 結合子 27">
              <a:extLst>
                <a:ext uri="{FF2B5EF4-FFF2-40B4-BE49-F238E27FC236}">
                  <a16:creationId xmlns:a16="http://schemas.microsoft.com/office/drawing/2014/main" id="{A6914AB6-44CC-472D-8368-4236362119DB}"/>
                </a:ext>
              </a:extLst>
            </p:cNvPr>
            <p:cNvSpPr/>
            <p:nvPr/>
          </p:nvSpPr>
          <p:spPr>
            <a:xfrm>
              <a:off x="2682202" y="6046595"/>
              <a:ext cx="720083" cy="71983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t>素案策定</a:t>
              </a:r>
            </a:p>
          </p:txBody>
        </p:sp>
        <p:sp>
          <p:nvSpPr>
            <p:cNvPr id="32" name="フローチャート: 結合子 31">
              <a:extLst>
                <a:ext uri="{FF2B5EF4-FFF2-40B4-BE49-F238E27FC236}">
                  <a16:creationId xmlns:a16="http://schemas.microsoft.com/office/drawing/2014/main" id="{0811700D-22F2-4AE7-BCD4-BE179A84AFE0}"/>
                </a:ext>
              </a:extLst>
            </p:cNvPr>
            <p:cNvSpPr/>
            <p:nvPr/>
          </p:nvSpPr>
          <p:spPr>
            <a:xfrm>
              <a:off x="7685600" y="6025944"/>
              <a:ext cx="1528606" cy="71983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t>次期制度改正</a:t>
              </a:r>
            </a:p>
          </p:txBody>
        </p:sp>
      </p:grpSp>
      <p:sp>
        <p:nvSpPr>
          <p:cNvPr id="34" name="テキスト ボックス 33">
            <a:extLst>
              <a:ext uri="{FF2B5EF4-FFF2-40B4-BE49-F238E27FC236}">
                <a16:creationId xmlns:a16="http://schemas.microsoft.com/office/drawing/2014/main" id="{AC6F467A-37BA-41E0-9336-C7660AC0B622}"/>
              </a:ext>
            </a:extLst>
          </p:cNvPr>
          <p:cNvSpPr txBox="1"/>
          <p:nvPr/>
        </p:nvSpPr>
        <p:spPr>
          <a:xfrm>
            <a:off x="4220015" y="5259262"/>
            <a:ext cx="1579478" cy="369332"/>
          </a:xfrm>
          <a:prstGeom prst="rect">
            <a:avLst/>
          </a:prstGeom>
          <a:noFill/>
        </p:spPr>
        <p:txBody>
          <a:bodyPr wrap="square" rtlCol="0">
            <a:spAutoFit/>
          </a:bodyPr>
          <a:lstStyle/>
          <a:p>
            <a:r>
              <a:rPr kumimoji="1" lang="ja-JP" altLang="en-US" b="1" dirty="0"/>
              <a:t>令和９年度</a:t>
            </a:r>
          </a:p>
        </p:txBody>
      </p:sp>
      <p:sp>
        <p:nvSpPr>
          <p:cNvPr id="35" name="テキスト ボックス 34">
            <a:extLst>
              <a:ext uri="{FF2B5EF4-FFF2-40B4-BE49-F238E27FC236}">
                <a16:creationId xmlns:a16="http://schemas.microsoft.com/office/drawing/2014/main" id="{272EF902-9E60-4513-8A33-1C685F44C534}"/>
              </a:ext>
            </a:extLst>
          </p:cNvPr>
          <p:cNvSpPr txBox="1"/>
          <p:nvPr/>
        </p:nvSpPr>
        <p:spPr>
          <a:xfrm>
            <a:off x="7041855" y="5226043"/>
            <a:ext cx="1579478" cy="369332"/>
          </a:xfrm>
          <a:prstGeom prst="rect">
            <a:avLst/>
          </a:prstGeom>
          <a:noFill/>
        </p:spPr>
        <p:txBody>
          <a:bodyPr wrap="square" rtlCol="0">
            <a:spAutoFit/>
          </a:bodyPr>
          <a:lstStyle/>
          <a:p>
            <a:r>
              <a:rPr kumimoji="1" lang="ja-JP" altLang="en-US" b="1" dirty="0"/>
              <a:t>令和</a:t>
            </a:r>
            <a:r>
              <a:rPr kumimoji="1" lang="en-US" altLang="ja-JP" b="1" dirty="0"/>
              <a:t>10</a:t>
            </a:r>
            <a:r>
              <a:rPr kumimoji="1" lang="ja-JP" altLang="en-US" b="1" dirty="0"/>
              <a:t>年度</a:t>
            </a:r>
          </a:p>
        </p:txBody>
      </p:sp>
    </p:spTree>
    <p:extLst>
      <p:ext uri="{BB962C8B-B14F-4D97-AF65-F5344CB8AC3E}">
        <p14:creationId xmlns:p14="http://schemas.microsoft.com/office/powerpoint/2010/main" val="899934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C562E5CE-D553-4472-ACE9-15E8F9D1D5A1}"/>
              </a:ext>
            </a:extLst>
          </p:cNvPr>
          <p:cNvSpPr txBox="1"/>
          <p:nvPr/>
        </p:nvSpPr>
        <p:spPr>
          <a:xfrm>
            <a:off x="0" y="3141424"/>
            <a:ext cx="9540875" cy="738664"/>
          </a:xfrm>
          <a:prstGeom prst="rect">
            <a:avLst/>
          </a:prstGeom>
          <a:noFill/>
        </p:spPr>
        <p:txBody>
          <a:bodyPr wrap="square" rtlCol="0">
            <a:spAutoFit/>
          </a:bodyPr>
          <a:lstStyle>
            <a:defPPr>
              <a:defRPr lang="ja-JP"/>
            </a:defPPr>
            <a:lvl1pPr>
              <a:defRPr sz="2400">
                <a:latin typeface="HGP創英角ｺﾞｼｯｸUB" panose="020B0900000000000000" pitchFamily="50" charset="-128"/>
                <a:ea typeface="HGP創英角ｺﾞｼｯｸUB" panose="020B0900000000000000" pitchFamily="50" charset="-128"/>
              </a:defRPr>
            </a:lvl1pPr>
          </a:lstStyle>
          <a:p>
            <a:pPr algn="ctr"/>
            <a:r>
              <a:rPr lang="ja-JP" altLang="en-US" sz="4200" dirty="0"/>
              <a:t>２．</a:t>
            </a:r>
            <a:r>
              <a:rPr lang="zh-TW" altLang="en-US" sz="4200" dirty="0"/>
              <a:t>産業集積促進税制</a:t>
            </a:r>
            <a:r>
              <a:rPr lang="ja-JP" altLang="en-US" sz="4200" dirty="0"/>
              <a:t>の改正</a:t>
            </a:r>
          </a:p>
        </p:txBody>
      </p:sp>
    </p:spTree>
    <p:extLst>
      <p:ext uri="{BB962C8B-B14F-4D97-AF65-F5344CB8AC3E}">
        <p14:creationId xmlns:p14="http://schemas.microsoft.com/office/powerpoint/2010/main" val="3432106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6">
            <a:extLst>
              <a:ext uri="{FF2B5EF4-FFF2-40B4-BE49-F238E27FC236}">
                <a16:creationId xmlns:a16="http://schemas.microsoft.com/office/drawing/2014/main" id="{473CBF4E-A413-4FCA-8867-F31A62EB0A10}"/>
              </a:ext>
            </a:extLst>
          </p:cNvPr>
          <p:cNvGraphicFramePr>
            <a:graphicFrameLocks noGrp="1"/>
          </p:cNvGraphicFramePr>
          <p:nvPr/>
        </p:nvGraphicFramePr>
        <p:xfrm>
          <a:off x="90437" y="2397723"/>
          <a:ext cx="9359998" cy="4569417"/>
        </p:xfrm>
        <a:graphic>
          <a:graphicData uri="http://schemas.openxmlformats.org/drawingml/2006/table">
            <a:tbl>
              <a:tblPr firstRow="1" bandRow="1">
                <a:tableStyleId>{5940675A-B579-460E-94D1-54222C63F5DA}</a:tableStyleId>
              </a:tblPr>
              <a:tblGrid>
                <a:gridCol w="431528">
                  <a:extLst>
                    <a:ext uri="{9D8B030D-6E8A-4147-A177-3AD203B41FA5}">
                      <a16:colId xmlns:a16="http://schemas.microsoft.com/office/drawing/2014/main" val="3352958931"/>
                    </a:ext>
                  </a:extLst>
                </a:gridCol>
                <a:gridCol w="236663">
                  <a:extLst>
                    <a:ext uri="{9D8B030D-6E8A-4147-A177-3AD203B41FA5}">
                      <a16:colId xmlns:a16="http://schemas.microsoft.com/office/drawing/2014/main" val="1400077312"/>
                    </a:ext>
                  </a:extLst>
                </a:gridCol>
                <a:gridCol w="201540">
                  <a:extLst>
                    <a:ext uri="{9D8B030D-6E8A-4147-A177-3AD203B41FA5}">
                      <a16:colId xmlns:a16="http://schemas.microsoft.com/office/drawing/2014/main" val="923868261"/>
                    </a:ext>
                  </a:extLst>
                </a:gridCol>
                <a:gridCol w="4367625">
                  <a:extLst>
                    <a:ext uri="{9D8B030D-6E8A-4147-A177-3AD203B41FA5}">
                      <a16:colId xmlns:a16="http://schemas.microsoft.com/office/drawing/2014/main" val="3050214123"/>
                    </a:ext>
                  </a:extLst>
                </a:gridCol>
                <a:gridCol w="4122642">
                  <a:extLst>
                    <a:ext uri="{9D8B030D-6E8A-4147-A177-3AD203B41FA5}">
                      <a16:colId xmlns:a16="http://schemas.microsoft.com/office/drawing/2014/main" val="1301739657"/>
                    </a:ext>
                  </a:extLst>
                </a:gridCol>
              </a:tblGrid>
              <a:tr h="445385">
                <a:tc gridSpan="2">
                  <a:txBody>
                    <a:bodyPr/>
                    <a:lstStyle/>
                    <a:p>
                      <a:pPr algn="ctr">
                        <a:lnSpc>
                          <a:spcPts val="1200"/>
                        </a:lnSpc>
                      </a:pPr>
                      <a:endParaRPr kumimoji="1" lang="ja-JP" altLang="en-US" sz="1300" b="1" dirty="0">
                        <a:solidFill>
                          <a:schemeClr val="tx1"/>
                        </a:solidFill>
                        <a:latin typeface="BIZ UDゴシック" panose="020B0400000000000000" pitchFamily="49" charset="-128"/>
                        <a:ea typeface="BIZ UDゴシック" panose="020B0400000000000000" pitchFamily="49" charset="-128"/>
                      </a:endParaRPr>
                    </a:p>
                  </a:txBody>
                  <a:tcPr marL="88070" marR="88070" marT="104019" marB="104019">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150000"/>
                        </a:lnSpc>
                      </a:pPr>
                      <a:endParaRPr kumimoji="1" lang="ja-JP" altLang="en-US" sz="1300" b="1" dirty="0">
                        <a:solidFill>
                          <a:schemeClr val="tx1"/>
                        </a:solidFill>
                        <a:latin typeface="BIZ UDゴシック" panose="020B0400000000000000" pitchFamily="49" charset="-128"/>
                        <a:ea typeface="BIZ UDゴシック" panose="020B0400000000000000" pitchFamily="49" charset="-128"/>
                      </a:endParaRPr>
                    </a:p>
                  </a:txBody>
                  <a:tcPr marL="88070" marR="88070" marT="104019" marB="104019">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200"/>
                        </a:lnSpc>
                      </a:pPr>
                      <a:endParaRPr kumimoji="1" lang="ja-JP" altLang="en-US" sz="1300" b="1" dirty="0">
                        <a:solidFill>
                          <a:schemeClr val="tx1"/>
                        </a:solidFill>
                        <a:latin typeface="BIZ UDゴシック" panose="020B0400000000000000" pitchFamily="49" charset="-128"/>
                        <a:ea typeface="BIZ UDゴシック" panose="020B0400000000000000" pitchFamily="49" charset="-128"/>
                      </a:endParaRPr>
                    </a:p>
                  </a:txBody>
                  <a:tcPr marL="88070" marR="88070" marT="104019" marB="104019">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200"/>
                        </a:lnSpc>
                      </a:pPr>
                      <a:r>
                        <a:rPr kumimoji="1" lang="ja-JP" altLang="en-US" sz="1600" b="0" spc="100" baseline="0" dirty="0">
                          <a:solidFill>
                            <a:schemeClr val="bg1"/>
                          </a:solidFill>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rPr>
                        <a:t>現行制度</a:t>
                      </a:r>
                      <a:endParaRPr kumimoji="1" lang="ja-JP" altLang="en-US" sz="1600" b="1" spc="100" baseline="0"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endParaRPr>
                    </a:p>
                  </a:txBody>
                  <a:tcPr marL="88070" marR="88070" marT="104019" marB="104019"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lnSpc>
                          <a:spcPts val="1200"/>
                        </a:lnSpc>
                      </a:pPr>
                      <a:r>
                        <a:rPr kumimoji="1" lang="ja-JP" altLang="en-US" sz="1600" b="0" kern="1200" spc="100" baseline="0" dirty="0">
                          <a:solidFill>
                            <a:schemeClr val="bg1"/>
                          </a:solidFill>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cs typeface="+mn-cs"/>
                        </a:rPr>
                        <a:t>改正（案）</a:t>
                      </a:r>
                      <a:endParaRPr kumimoji="1" lang="ja-JP" altLang="en-US" sz="1600" b="1" spc="100" baseline="0"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endParaRPr>
                    </a:p>
                  </a:txBody>
                  <a:tcPr marL="88070" marR="88070" marT="104019" marB="104019" anchor="ctr">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4179949525"/>
                  </a:ext>
                </a:extLst>
              </a:tr>
              <a:tr h="637990">
                <a:tc gridSpan="3">
                  <a:txBody>
                    <a:bodyPr/>
                    <a:lstStyle/>
                    <a:p>
                      <a:pPr algn="ctr">
                        <a:lnSpc>
                          <a:spcPct val="150000"/>
                        </a:lnSpc>
                      </a:pPr>
                      <a:r>
                        <a:rPr kumimoji="1" lang="ja-JP" altLang="en-US" sz="1200" b="1" i="0" baseline="0"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目　的</a:t>
                      </a:r>
                    </a:p>
                  </a:txBody>
                  <a:tcPr marL="34673" marR="34673" marT="104019" marB="104019" anchor="ctr">
                    <a:lnL w="1270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hMerge="1">
                  <a:txBody>
                    <a:bodyPr/>
                    <a:lstStyle/>
                    <a:p>
                      <a:endParaRPr kumimoji="1" lang="ja-JP" altLang="en-US"/>
                    </a:p>
                  </a:txBody>
                  <a:tcPr/>
                </a:tc>
                <a:tc hMerge="1">
                  <a:txBody>
                    <a:bodyPr/>
                    <a:lstStyle/>
                    <a:p>
                      <a:endParaRPr kumimoji="1" lang="ja-JP"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200" b="0" spc="0" baseline="0" dirty="0">
                          <a:solidFill>
                            <a:schemeClr val="tx1"/>
                          </a:solidFill>
                          <a:latin typeface="BIZ UDPゴシック" panose="020B0400000000000000" pitchFamily="50" charset="-128"/>
                          <a:ea typeface="BIZ UDPゴシック" panose="020B0400000000000000" pitchFamily="50" charset="-128"/>
                        </a:rPr>
                        <a:t>中小企業の府外流出に歯止めをかけ、地域経済の活性化や雇用の確保を図るため、府内における産業集積を維持・促進する</a:t>
                      </a:r>
                    </a:p>
                  </a:txBody>
                  <a:tcPr marL="108000" marR="34673" marT="104019" marB="104019"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ja-JP" altLang="en-US" sz="1200" b="0" spc="0" baseline="0" dirty="0">
                          <a:solidFill>
                            <a:schemeClr val="tx1"/>
                          </a:solidFill>
                          <a:latin typeface="BIZ UDPゴシック" panose="020B0400000000000000" pitchFamily="50" charset="-128"/>
                          <a:ea typeface="BIZ UDPゴシック" panose="020B0400000000000000" pitchFamily="50" charset="-128"/>
                        </a:rPr>
                        <a:t>同左</a:t>
                      </a:r>
                    </a:p>
                  </a:txBody>
                  <a:tcPr marL="108000" marR="34673" marT="104019" marB="104019"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755037298"/>
                  </a:ext>
                </a:extLst>
              </a:tr>
              <a:tr h="452733">
                <a:tc gridSpan="3">
                  <a:txBody>
                    <a:bodyPr/>
                    <a:lstStyle/>
                    <a:p>
                      <a:pPr algn="ctr">
                        <a:lnSpc>
                          <a:spcPct val="150000"/>
                        </a:lnSpc>
                      </a:pPr>
                      <a:r>
                        <a:rPr kumimoji="1" lang="ja-JP" altLang="en-US" sz="1200" b="1" i="0" baseline="0"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区　域</a:t>
                      </a:r>
                    </a:p>
                  </a:txBody>
                  <a:tcPr marL="34673" marR="34673" marT="104019" marB="104019" anchor="ctr">
                    <a:lnL w="1270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hMerge="1">
                  <a:txBody>
                    <a:bodyPr/>
                    <a:lstStyle/>
                    <a:p>
                      <a:endParaRPr kumimoji="1" lang="ja-JP" altLang="en-US"/>
                    </a:p>
                  </a:txBody>
                  <a:tcPr/>
                </a:tc>
                <a:tc hMerge="1">
                  <a:txBody>
                    <a:bodyPr/>
                    <a:lstStyle/>
                    <a:p>
                      <a:endParaRPr kumimoji="1" lang="ja-JP"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200" b="0" spc="0" baseline="0" dirty="0">
                          <a:solidFill>
                            <a:schemeClr val="tx1"/>
                          </a:solidFill>
                          <a:latin typeface="BIZ UDPゴシック" panose="020B0400000000000000" pitchFamily="50" charset="-128"/>
                          <a:ea typeface="BIZ UDPゴシック" panose="020B0400000000000000" pitchFamily="50" charset="-128"/>
                        </a:rPr>
                        <a:t>産業集積促進地域　</a:t>
                      </a:r>
                      <a:endParaRPr kumimoji="1" lang="en-US" altLang="ja-JP" sz="1200" b="0" spc="0" baseline="0" dirty="0">
                        <a:solidFill>
                          <a:schemeClr val="tx1"/>
                        </a:solidFill>
                        <a:latin typeface="BIZ UDPゴシック" panose="020B0400000000000000" pitchFamily="50" charset="-128"/>
                        <a:ea typeface="BIZ UDPゴシック" panose="020B0400000000000000" pitchFamily="50" charset="-128"/>
                      </a:endParaRPr>
                    </a:p>
                  </a:txBody>
                  <a:tcPr marL="108000" marR="34673" marT="104019" marB="104019"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ja-JP" altLang="en-US" sz="1200" b="0" spc="0" baseline="0" dirty="0">
                          <a:latin typeface="BIZ UDPゴシック" panose="020B0400000000000000" pitchFamily="50" charset="-128"/>
                          <a:ea typeface="BIZ UDPゴシック" panose="020B0400000000000000" pitchFamily="50" charset="-128"/>
                        </a:rPr>
                        <a:t>同左</a:t>
                      </a:r>
                      <a:endParaRPr kumimoji="1" lang="en-US" altLang="ja-JP" sz="1200" b="0" spc="0" baseline="0" dirty="0">
                        <a:latin typeface="BIZ UDPゴシック" panose="020B0400000000000000" pitchFamily="50" charset="-128"/>
                        <a:ea typeface="BIZ UDPゴシック" panose="020B0400000000000000" pitchFamily="50" charset="-128"/>
                      </a:endParaRPr>
                    </a:p>
                  </a:txBody>
                  <a:tcPr marL="108000" marR="34673" marT="104019" marB="104019"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308817447"/>
                  </a:ext>
                </a:extLst>
              </a:tr>
              <a:tr h="1284432">
                <a:tc gridSpan="3">
                  <a:txBody>
                    <a:bodyPr/>
                    <a:lstStyle/>
                    <a:p>
                      <a:pPr algn="ctr">
                        <a:lnSpc>
                          <a:spcPct val="150000"/>
                        </a:lnSpc>
                      </a:pPr>
                      <a:r>
                        <a:rPr kumimoji="1" lang="ja-JP" altLang="en-US" sz="1200" b="1" i="0" baseline="0"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区域指定</a:t>
                      </a:r>
                      <a:endParaRPr kumimoji="1" lang="en-US" altLang="ja-JP" sz="1200" b="1" i="0" baseline="0"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algn="ctr">
                        <a:lnSpc>
                          <a:spcPct val="150000"/>
                        </a:lnSpc>
                      </a:pPr>
                      <a:r>
                        <a:rPr kumimoji="1" lang="ja-JP" altLang="en-US" sz="1200" b="1" i="0" baseline="0"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要件</a:t>
                      </a:r>
                    </a:p>
                  </a:txBody>
                  <a:tcPr marL="34673" marR="34673" marT="104019" marB="104019" anchor="ctr">
                    <a:lnL w="1270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hMerge="1">
                  <a:txBody>
                    <a:bodyPr/>
                    <a:lstStyle/>
                    <a:p>
                      <a:endParaRPr kumimoji="1" lang="ja-JP" altLang="en-US"/>
                    </a:p>
                  </a:txBody>
                  <a:tcPr/>
                </a:tc>
                <a:tc hMerge="1">
                  <a:txBody>
                    <a:bodyPr/>
                    <a:lstStyle/>
                    <a:p>
                      <a:endParaRPr kumimoji="1" lang="ja-JP"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nSpc>
                          <a:spcPct val="120000"/>
                        </a:lnSpc>
                      </a:pPr>
                      <a:r>
                        <a:rPr kumimoji="1" lang="ja-JP" altLang="en-US" sz="1200" b="0" spc="0" baseline="0" dirty="0">
                          <a:solidFill>
                            <a:schemeClr val="tx1"/>
                          </a:solidFill>
                          <a:latin typeface="BIZ UDPゴシック" panose="020B0400000000000000" pitchFamily="50" charset="-128"/>
                          <a:ea typeface="BIZ UDPゴシック" panose="020B0400000000000000" pitchFamily="50" charset="-128"/>
                        </a:rPr>
                        <a:t>市町村の長から申出があった地域</a:t>
                      </a:r>
                      <a:r>
                        <a:rPr kumimoji="1" lang="ja-JP" altLang="en-US" sz="1000" b="0" spc="0" baseline="0" dirty="0">
                          <a:solidFill>
                            <a:schemeClr val="tx1"/>
                          </a:solidFill>
                          <a:latin typeface="BIZ UDPゴシック" panose="020B0400000000000000" pitchFamily="50" charset="-128"/>
                          <a:ea typeface="BIZ UDPゴシック" panose="020B0400000000000000" pitchFamily="50" charset="-128"/>
                        </a:rPr>
                        <a:t>（</a:t>
                      </a:r>
                      <a:r>
                        <a:rPr kumimoji="1" lang="en-US" altLang="ja-JP" sz="1000" b="0" spc="0" baseline="0" dirty="0">
                          <a:solidFill>
                            <a:schemeClr val="tx1"/>
                          </a:solidFill>
                          <a:latin typeface="BIZ UDPゴシック" panose="020B0400000000000000" pitchFamily="50" charset="-128"/>
                          <a:ea typeface="BIZ UDPゴシック" panose="020B0400000000000000" pitchFamily="50" charset="-128"/>
                        </a:rPr>
                        <a:t>A</a:t>
                      </a:r>
                      <a:r>
                        <a:rPr kumimoji="1" lang="ja-JP" altLang="en-US" sz="1000" b="0" spc="0" baseline="0" dirty="0">
                          <a:solidFill>
                            <a:schemeClr val="tx1"/>
                          </a:solidFill>
                          <a:latin typeface="BIZ UDPゴシック" panose="020B0400000000000000" pitchFamily="50" charset="-128"/>
                          <a:ea typeface="BIZ UDPゴシック" panose="020B0400000000000000" pitchFamily="50" charset="-128"/>
                        </a:rPr>
                        <a:t>かつ</a:t>
                      </a:r>
                      <a:r>
                        <a:rPr kumimoji="1" lang="en-US" altLang="ja-JP" sz="1000" b="0" spc="0" baseline="0" dirty="0">
                          <a:solidFill>
                            <a:schemeClr val="tx1"/>
                          </a:solidFill>
                          <a:latin typeface="BIZ UDPゴシック" panose="020B0400000000000000" pitchFamily="50" charset="-128"/>
                          <a:ea typeface="BIZ UDPゴシック" panose="020B0400000000000000" pitchFamily="50" charset="-128"/>
                        </a:rPr>
                        <a:t>B</a:t>
                      </a:r>
                      <a:r>
                        <a:rPr kumimoji="1" lang="ja-JP" altLang="en-US" sz="1000" b="0" spc="0" baseline="0" dirty="0">
                          <a:solidFill>
                            <a:schemeClr val="tx1"/>
                          </a:solidFill>
                          <a:latin typeface="BIZ UDPゴシック" panose="020B0400000000000000" pitchFamily="50" charset="-128"/>
                          <a:ea typeface="BIZ UDPゴシック" panose="020B0400000000000000" pitchFamily="50" charset="-128"/>
                        </a:rPr>
                        <a:t>の要件を満たすもの）</a:t>
                      </a:r>
                      <a:endParaRPr kumimoji="1" lang="en-US" altLang="ja-JP" sz="1200" b="0" kern="1200" spc="0" baseline="0" dirty="0">
                        <a:solidFill>
                          <a:schemeClr val="tx1"/>
                        </a:solidFill>
                        <a:latin typeface="BIZ UDPゴシック" panose="020B0400000000000000" pitchFamily="50" charset="-128"/>
                        <a:ea typeface="BIZ UDPゴシック" panose="020B0400000000000000" pitchFamily="50" charset="-128"/>
                        <a:cs typeface="+mn-cs"/>
                      </a:endParaRPr>
                    </a:p>
                    <a:p>
                      <a:pPr marL="84138" marR="0" lvl="0" indent="0" algn="l" defTabSz="715609" rtl="0" eaLnBrk="1" fontAlgn="auto" latinLnBrk="0" hangingPunct="1">
                        <a:lnSpc>
                          <a:spcPct val="120000"/>
                        </a:lnSpc>
                        <a:spcBef>
                          <a:spcPts val="0"/>
                        </a:spcBef>
                        <a:spcAft>
                          <a:spcPts val="0"/>
                        </a:spcAft>
                        <a:buClrTx/>
                        <a:buSzTx/>
                        <a:buFont typeface="Arial" panose="020B0604020202020204" pitchFamily="34" charset="0"/>
                        <a:buNone/>
                        <a:tabLst/>
                        <a:defRPr/>
                      </a:pPr>
                      <a:r>
                        <a:rPr kumimoji="1" lang="ja-JP" altLang="en-US" sz="1100" b="0" i="0" u="none" strike="noStrike" kern="1200" cap="none" spc="0" normalizeH="0" baseline="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100" b="0" i="0" u="none" strike="noStrike" kern="1200" cap="none" spc="0" normalizeH="0" baseline="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a:t>
                      </a:r>
                      <a:r>
                        <a:rPr kumimoji="1" lang="ja-JP" altLang="en-US" sz="1100" b="0" i="0" u="none" strike="noStrike" kern="1200" cap="none" spc="0" normalizeH="0" baseline="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市町村が優遇措置を講じる地域</a:t>
                      </a:r>
                    </a:p>
                    <a:p>
                      <a:pPr marL="536575" indent="95250" algn="l" defTabSz="715609" rtl="0" eaLnBrk="1" latinLnBrk="0" hangingPunct="1">
                        <a:lnSpc>
                          <a:spcPct val="120000"/>
                        </a:lnSpc>
                        <a:spcBef>
                          <a:spcPts val="0"/>
                        </a:spcBef>
                        <a:buFont typeface="Arial" panose="020B0604020202020204" pitchFamily="34" charset="0"/>
                        <a:buChar char="•"/>
                        <a:tabLst>
                          <a:tab pos="263525" algn="l"/>
                        </a:tabLst>
                      </a:pPr>
                      <a:r>
                        <a:rPr kumimoji="1" lang="ja-JP" altLang="en-US" sz="1100" b="0" kern="1200" spc="0" baseline="0" dirty="0">
                          <a:solidFill>
                            <a:schemeClr val="tx1"/>
                          </a:solidFill>
                          <a:latin typeface="BIZ UDPゴシック" panose="020B0400000000000000" pitchFamily="50" charset="-128"/>
                          <a:ea typeface="BIZ UDPゴシック" panose="020B0400000000000000" pitchFamily="50" charset="-128"/>
                          <a:cs typeface="+mn-cs"/>
                        </a:rPr>
                        <a:t>工業専用地域・工業地域</a:t>
                      </a:r>
                    </a:p>
                    <a:p>
                      <a:pPr marL="536575" indent="95250" algn="l" defTabSz="715609" rtl="0" eaLnBrk="1" latinLnBrk="0" hangingPunct="1">
                        <a:lnSpc>
                          <a:spcPct val="120000"/>
                        </a:lnSpc>
                        <a:spcBef>
                          <a:spcPts val="0"/>
                        </a:spcBef>
                        <a:buFont typeface="Arial" panose="020B0604020202020204" pitchFamily="34" charset="0"/>
                        <a:buChar char="•"/>
                        <a:tabLst>
                          <a:tab pos="263525" algn="l"/>
                        </a:tabLst>
                      </a:pPr>
                      <a:r>
                        <a:rPr kumimoji="1" lang="ja-JP" altLang="en-US" sz="1100" b="0" u="none" kern="1200" spc="0" baseline="0" dirty="0">
                          <a:solidFill>
                            <a:schemeClr val="tx1"/>
                          </a:solidFill>
                          <a:latin typeface="BIZ UDPゴシック" panose="020B0400000000000000" pitchFamily="50" charset="-128"/>
                          <a:ea typeface="BIZ UDPゴシック" panose="020B0400000000000000" pitchFamily="50" charset="-128"/>
                          <a:cs typeface="+mn-cs"/>
                        </a:rPr>
                        <a:t>地区計画を策定した準工業地域</a:t>
                      </a:r>
                    </a:p>
                  </a:txBody>
                  <a:tcPr marL="108000" marR="34673" marT="104019" marB="104019">
                    <a:lnL w="6350" cap="flat" cmpd="sng" algn="ctr">
                      <a:solidFill>
                        <a:schemeClr val="bg1">
                          <a:lumMod val="50000"/>
                        </a:schemeClr>
                      </a:solidFill>
                      <a:prstDash val="solid"/>
                      <a:round/>
                      <a:headEnd type="none" w="med" len="med"/>
                      <a:tailEnd type="none" w="med" len="med"/>
                    </a:lnL>
                    <a:lnR w="28575" cap="flat" cmpd="sng" algn="ctr">
                      <a:solidFill>
                        <a:srgbClr val="FF000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715609" rtl="0" eaLnBrk="1" fontAlgn="auto" latinLnBrk="0" hangingPunct="1">
                        <a:lnSpc>
                          <a:spcPct val="12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市町村の長から申出があった地域</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かつ</a:t>
                      </a: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B</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の要件を満たすもの）</a:t>
                      </a: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84138" marR="0" lvl="0" indent="0" algn="l" defTabSz="715609" rtl="0" eaLnBrk="1" fontAlgn="auto" latinLnBrk="0" hangingPunct="1">
                        <a:lnSpc>
                          <a:spcPct val="120000"/>
                        </a:lnSpc>
                        <a:spcBef>
                          <a:spcPts val="0"/>
                        </a:spcBef>
                        <a:spcAft>
                          <a:spcPts val="0"/>
                        </a:spcAft>
                        <a:buClrTx/>
                        <a:buSzTx/>
                        <a:buFont typeface="Arial" panose="020B0604020202020204" pitchFamily="34" charset="0"/>
                        <a:buNone/>
                        <a:tabLst/>
                        <a:defRPr/>
                      </a:pP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市町村が優遇措置を講じる地域</a:t>
                      </a:r>
                    </a:p>
                    <a:p>
                      <a:pPr marL="536575" marR="0" lvl="0" indent="95250" algn="l" defTabSz="715609" rtl="0" eaLnBrk="1" fontAlgn="auto" latinLnBrk="0" hangingPunct="1">
                        <a:lnSpc>
                          <a:spcPct val="120000"/>
                        </a:lnSpc>
                        <a:spcBef>
                          <a:spcPts val="0"/>
                        </a:spcBef>
                        <a:spcAft>
                          <a:spcPts val="0"/>
                        </a:spcAft>
                        <a:buClrTx/>
                        <a:buSzTx/>
                        <a:buFont typeface="Arial" panose="020B0604020202020204" pitchFamily="34" charset="0"/>
                        <a:buChar char="•"/>
                        <a:tabLst>
                          <a:tab pos="263525" algn="l"/>
                        </a:tabLst>
                        <a:defRPr/>
                      </a:pPr>
                      <a:r>
                        <a:rPr kumimoji="1" lang="ja-JP" altLang="en-US" sz="1100" b="0" kern="1200" spc="0" baseline="0" noProof="0" dirty="0">
                          <a:solidFill>
                            <a:schemeClr val="tx1"/>
                          </a:solidFill>
                          <a:latin typeface="BIZ UDPゴシック" panose="020B0400000000000000" pitchFamily="50" charset="-128"/>
                          <a:ea typeface="BIZ UDPゴシック" panose="020B0400000000000000" pitchFamily="50" charset="-128"/>
                          <a:cs typeface="+mn-cs"/>
                        </a:rPr>
                        <a:t>　工業専用地域・工業地域</a:t>
                      </a:r>
                      <a:endParaRPr kumimoji="1" lang="en-US" altLang="ja-JP" sz="1100" b="0" kern="1200" spc="0" baseline="0" noProof="0" dirty="0">
                        <a:solidFill>
                          <a:schemeClr val="tx1"/>
                        </a:solidFill>
                        <a:latin typeface="BIZ UDPゴシック" panose="020B0400000000000000" pitchFamily="50" charset="-128"/>
                        <a:ea typeface="BIZ UDPゴシック" panose="020B0400000000000000" pitchFamily="50" charset="-128"/>
                        <a:cs typeface="+mn-cs"/>
                      </a:endParaRPr>
                    </a:p>
                    <a:p>
                      <a:pPr marL="536575" marR="0" lvl="0" indent="95250" algn="l" defTabSz="715609" rtl="0" eaLnBrk="1" fontAlgn="auto" latinLnBrk="0" hangingPunct="1">
                        <a:lnSpc>
                          <a:spcPct val="120000"/>
                        </a:lnSpc>
                        <a:spcBef>
                          <a:spcPts val="0"/>
                        </a:spcBef>
                        <a:spcAft>
                          <a:spcPts val="0"/>
                        </a:spcAft>
                        <a:buClrTx/>
                        <a:buSzTx/>
                        <a:buFont typeface="Arial" panose="020B0604020202020204" pitchFamily="34" charset="0"/>
                        <a:buChar char="•"/>
                        <a:tabLst>
                          <a:tab pos="263525" algn="l"/>
                        </a:tabLst>
                        <a:defRPr/>
                      </a:pPr>
                      <a:r>
                        <a:rPr kumimoji="1" lang="ja-JP" altLang="en-US" sz="1100" b="0" kern="1200" spc="0" baseline="0" noProof="0" dirty="0">
                          <a:solidFill>
                            <a:schemeClr val="tx1"/>
                          </a:solidFill>
                          <a:latin typeface="BIZ UDPゴシック" panose="020B0400000000000000" pitchFamily="50" charset="-128"/>
                          <a:ea typeface="BIZ UDPゴシック" panose="020B0400000000000000" pitchFamily="50" charset="-128"/>
                          <a:cs typeface="+mn-cs"/>
                        </a:rPr>
                        <a:t>　地区計画を策定した準工業地域</a:t>
                      </a:r>
                    </a:p>
                    <a:p>
                      <a:pPr marL="536575" marR="0" lvl="0" indent="95250" algn="l" defTabSz="715609" rtl="0" eaLnBrk="1" fontAlgn="auto" latinLnBrk="0" hangingPunct="1">
                        <a:lnSpc>
                          <a:spcPct val="120000"/>
                        </a:lnSpc>
                        <a:spcBef>
                          <a:spcPts val="0"/>
                        </a:spcBef>
                        <a:spcAft>
                          <a:spcPts val="0"/>
                        </a:spcAft>
                        <a:buClrTx/>
                        <a:buSzTx/>
                        <a:buFont typeface="Arial" panose="020B0604020202020204" pitchFamily="34" charset="0"/>
                        <a:buChar char="•"/>
                        <a:tabLst>
                          <a:tab pos="263525" algn="l"/>
                        </a:tabLst>
                        <a:defRPr/>
                      </a:pPr>
                      <a:r>
                        <a:rPr kumimoji="1" lang="ja-JP" altLang="en-US" sz="1100" b="0" kern="1200" spc="0" baseline="0" noProof="0" dirty="0">
                          <a:solidFill>
                            <a:schemeClr val="tx1"/>
                          </a:solidFill>
                          <a:latin typeface="BIZ UDPゴシック" panose="020B0400000000000000" pitchFamily="50" charset="-128"/>
                          <a:ea typeface="BIZ UDPゴシック" panose="020B0400000000000000" pitchFamily="50" charset="-128"/>
                          <a:cs typeface="+mn-cs"/>
                        </a:rPr>
                        <a:t>　</a:t>
                      </a:r>
                      <a:r>
                        <a:rPr kumimoji="1" lang="ja-JP" altLang="en-US" sz="1100" b="1" u="sng" kern="1200" spc="0" baseline="0" noProof="0" dirty="0">
                          <a:solidFill>
                            <a:schemeClr val="tx1"/>
                          </a:solidFill>
                          <a:latin typeface="BIZ UDPゴシック" panose="020B0400000000000000" pitchFamily="50" charset="-128"/>
                          <a:ea typeface="BIZ UDPゴシック" panose="020B0400000000000000" pitchFamily="50" charset="-128"/>
                          <a:cs typeface="+mn-cs"/>
                        </a:rPr>
                        <a:t>市町村が住工共生を進める</a:t>
                      </a:r>
                      <a:r>
                        <a:rPr kumimoji="1" lang="zh-TW" altLang="en-US" sz="1100" b="1" u="sng" kern="1200" spc="0" baseline="0" dirty="0">
                          <a:solidFill>
                            <a:schemeClr val="tx1"/>
                          </a:solidFill>
                          <a:latin typeface="BIZ UDPゴシック" panose="020B0400000000000000" pitchFamily="50" charset="-128"/>
                          <a:ea typeface="BIZ UDPゴシック" panose="020B0400000000000000" pitchFamily="50" charset="-128"/>
                          <a:cs typeface="+mn-cs"/>
                        </a:rPr>
                        <a:t>準工業地域 </a:t>
                      </a:r>
                      <a:r>
                        <a:rPr kumimoji="1" lang="en-US" altLang="ja-JP" sz="1100" b="1" u="sng" kern="1200" spc="0" baseline="0" dirty="0">
                          <a:solidFill>
                            <a:schemeClr val="tx1"/>
                          </a:solidFill>
                          <a:latin typeface="BIZ UDPゴシック" panose="020B0400000000000000" pitchFamily="50" charset="-128"/>
                          <a:ea typeface="BIZ UDPゴシック" panose="020B0400000000000000" pitchFamily="50" charset="-128"/>
                          <a:cs typeface="+mn-cs"/>
                        </a:rPr>
                        <a:t>【</a:t>
                      </a:r>
                      <a:r>
                        <a:rPr kumimoji="1" lang="zh-TW" altLang="en-US" sz="1100" b="1" u="sng" kern="1200" spc="0" baseline="0" dirty="0">
                          <a:solidFill>
                            <a:schemeClr val="tx1"/>
                          </a:solidFill>
                          <a:latin typeface="BIZ UDPゴシック" panose="020B0400000000000000" pitchFamily="50" charset="-128"/>
                          <a:ea typeface="BIZ UDPゴシック" panose="020B0400000000000000" pitchFamily="50" charset="-128"/>
                          <a:cs typeface="+mn-cs"/>
                        </a:rPr>
                        <a:t>拡充</a:t>
                      </a:r>
                      <a:r>
                        <a:rPr kumimoji="1" lang="en-US" altLang="ja-JP" sz="1100" b="1" u="sng" kern="1200" spc="0" baseline="0" dirty="0">
                          <a:solidFill>
                            <a:schemeClr val="tx1"/>
                          </a:solidFill>
                          <a:latin typeface="BIZ UDPゴシック" panose="020B0400000000000000" pitchFamily="50" charset="-128"/>
                          <a:ea typeface="BIZ UDPゴシック" panose="020B0400000000000000" pitchFamily="50" charset="-128"/>
                          <a:cs typeface="+mn-cs"/>
                        </a:rPr>
                        <a:t>】</a:t>
                      </a:r>
                      <a:endParaRPr kumimoji="1" lang="en-US" altLang="zh-TW" sz="1000" b="0" i="0" u="none" strike="noStrike" kern="1200" cap="none" spc="0" normalizeH="0" baseline="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536575" marR="0" lvl="0" indent="95250" algn="l" defTabSz="715609" rtl="0" eaLnBrk="1" fontAlgn="auto" latinLnBrk="0" hangingPunct="1">
                        <a:lnSpc>
                          <a:spcPct val="120000"/>
                        </a:lnSpc>
                        <a:spcBef>
                          <a:spcPts val="0"/>
                        </a:spcBef>
                        <a:spcAft>
                          <a:spcPts val="0"/>
                        </a:spcAft>
                        <a:buClrTx/>
                        <a:buSzTx/>
                        <a:buFont typeface="Arial" panose="020B0604020202020204" pitchFamily="34" charset="0"/>
                        <a:buChar char="•"/>
                        <a:tabLst>
                          <a:tab pos="263525" algn="l"/>
                        </a:tabLst>
                        <a:defRPr/>
                      </a:pPr>
                      <a:r>
                        <a:rPr kumimoji="1" lang="ja-JP" altLang="en-US" sz="1100" b="0" kern="1200" spc="0" baseline="0" dirty="0">
                          <a:solidFill>
                            <a:schemeClr val="tx1"/>
                          </a:solidFill>
                          <a:latin typeface="BIZ UDPゴシック" panose="020B0400000000000000" pitchFamily="50" charset="-128"/>
                          <a:ea typeface="BIZ UDPゴシック" panose="020B0400000000000000" pitchFamily="50" charset="-128"/>
                          <a:cs typeface="+mn-cs"/>
                        </a:rPr>
                        <a:t>　</a:t>
                      </a:r>
                      <a:r>
                        <a:rPr kumimoji="1" lang="zh-TW" altLang="en-US" sz="1100" b="1" u="sng" kern="1200" spc="0" baseline="0" dirty="0">
                          <a:solidFill>
                            <a:schemeClr val="tx1"/>
                          </a:solidFill>
                          <a:latin typeface="BIZ UDPゴシック" panose="020B0400000000000000" pitchFamily="50" charset="-128"/>
                          <a:ea typeface="BIZ UDPゴシック" panose="020B0400000000000000" pitchFamily="50" charset="-128"/>
                          <a:cs typeface="+mn-cs"/>
                        </a:rPr>
                        <a:t>地域未来投資促進法</a:t>
                      </a:r>
                      <a:r>
                        <a:rPr kumimoji="1" lang="ja-JP" altLang="en-US" sz="1100" b="1" u="sng" kern="1200" spc="0" baseline="0" dirty="0">
                          <a:solidFill>
                            <a:schemeClr val="tx1"/>
                          </a:solidFill>
                          <a:latin typeface="BIZ UDPゴシック" panose="020B0400000000000000" pitchFamily="50" charset="-128"/>
                          <a:ea typeface="BIZ UDPゴシック" panose="020B0400000000000000" pitchFamily="50" charset="-128"/>
                          <a:cs typeface="+mn-cs"/>
                        </a:rPr>
                        <a:t>に定める重点促進区域 </a:t>
                      </a:r>
                      <a:r>
                        <a:rPr kumimoji="1" lang="en-US" altLang="ja-JP" sz="1100" b="1" u="sng" kern="1200" spc="0" baseline="0" dirty="0">
                          <a:solidFill>
                            <a:schemeClr val="tx1"/>
                          </a:solidFill>
                          <a:latin typeface="BIZ UDPゴシック" panose="020B0400000000000000" pitchFamily="50" charset="-128"/>
                          <a:ea typeface="BIZ UDPゴシック" panose="020B0400000000000000" pitchFamily="50" charset="-128"/>
                          <a:cs typeface="+mn-cs"/>
                        </a:rPr>
                        <a:t>【</a:t>
                      </a:r>
                      <a:r>
                        <a:rPr kumimoji="1" lang="ja-JP" altLang="en-US" sz="1100" b="1" u="sng" kern="1200" spc="0" baseline="0" dirty="0">
                          <a:solidFill>
                            <a:schemeClr val="tx1"/>
                          </a:solidFill>
                          <a:latin typeface="BIZ UDPゴシック" panose="020B0400000000000000" pitchFamily="50" charset="-128"/>
                          <a:ea typeface="BIZ UDPゴシック" panose="020B0400000000000000" pitchFamily="50" charset="-128"/>
                          <a:cs typeface="+mn-cs"/>
                        </a:rPr>
                        <a:t>新規</a:t>
                      </a:r>
                      <a:r>
                        <a:rPr kumimoji="1" lang="en-US" altLang="ja-JP" sz="1100" b="1" u="sng" kern="1200" spc="0" baseline="0" dirty="0">
                          <a:solidFill>
                            <a:schemeClr val="tx1"/>
                          </a:solidFill>
                          <a:latin typeface="BIZ UDPゴシック" panose="020B0400000000000000" pitchFamily="50" charset="-128"/>
                          <a:ea typeface="BIZ UDPゴシック" panose="020B0400000000000000" pitchFamily="50" charset="-128"/>
                          <a:cs typeface="+mn-cs"/>
                        </a:rPr>
                        <a:t>】</a:t>
                      </a:r>
                      <a:endParaRPr kumimoji="1" lang="ja-JP" altLang="en-US" sz="1100" b="1" u="sng" kern="1200" spc="0" baseline="0" dirty="0">
                        <a:solidFill>
                          <a:schemeClr val="tx1"/>
                        </a:solidFill>
                        <a:latin typeface="BIZ UDPゴシック" panose="020B0400000000000000" pitchFamily="50" charset="-128"/>
                        <a:ea typeface="BIZ UDPゴシック" panose="020B0400000000000000" pitchFamily="50" charset="-128"/>
                        <a:cs typeface="+mn-cs"/>
                      </a:endParaRPr>
                    </a:p>
                  </a:txBody>
                  <a:tcPr marL="108000" marR="34673" marT="104019" marB="104019"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88638697"/>
                  </a:ext>
                </a:extLst>
              </a:tr>
              <a:tr h="452733">
                <a:tc rowSpan="2">
                  <a:txBody>
                    <a:bodyPr/>
                    <a:lstStyle/>
                    <a:p>
                      <a:pPr algn="ctr">
                        <a:lnSpc>
                          <a:spcPct val="150000"/>
                        </a:lnSpc>
                      </a:pPr>
                      <a:r>
                        <a:rPr kumimoji="1" lang="ja-JP" altLang="en-US" sz="1200" b="1" i="0" spc="0" baseline="0"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地方税の軽減</a:t>
                      </a:r>
                      <a:endParaRPr kumimoji="1" lang="en-US" altLang="ja-JP" sz="1200" b="1" i="0" spc="0" baseline="0"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txBody>
                  <a:tcPr marL="34673" marR="34673" marT="104019" marB="104019" vert="eaVert">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gridSpan="2">
                  <a:txBody>
                    <a:bodyPr/>
                    <a:lstStyle/>
                    <a:p>
                      <a:pPr algn="r">
                        <a:lnSpc>
                          <a:spcPct val="150000"/>
                        </a:lnSpc>
                      </a:pPr>
                      <a:r>
                        <a:rPr kumimoji="1" lang="ja-JP" altLang="en-US" sz="1200" b="1" i="0" spc="0" baseline="0"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対象</a:t>
                      </a:r>
                      <a:endParaRPr kumimoji="1" lang="en-US" altLang="ja-JP" sz="1200" b="1" i="0" spc="0" baseline="0"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txBody>
                  <a:tcPr marL="34673" marR="34673" marT="104019" marB="104019" anchor="ctr">
                    <a:lnL w="28575"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hMerge="1">
                  <a:txBody>
                    <a:bodyPr/>
                    <a:lstStyle/>
                    <a:p>
                      <a:pPr algn="ctr">
                        <a:lnSpc>
                          <a:spcPct val="150000"/>
                        </a:lnSpc>
                      </a:pPr>
                      <a:r>
                        <a:rPr kumimoji="1" lang="ja-JP" altLang="en-US" sz="1200" b="1" i="0" spc="0" baseline="0" dirty="0">
                          <a:solidFill>
                            <a:schemeClr val="bg1"/>
                          </a:solidFill>
                          <a:effectLst/>
                          <a:latin typeface="BIZ UDPゴシック" panose="020B0400000000000000" pitchFamily="50" charset="-128"/>
                          <a:ea typeface="BIZ UDPゴシック" panose="020B0400000000000000" pitchFamily="50" charset="-128"/>
                        </a:rPr>
                        <a:t>対象</a:t>
                      </a:r>
                      <a:endParaRPr kumimoji="1" lang="en-US" altLang="ja-JP" sz="1200" b="1" i="0" spc="0" baseline="0" dirty="0">
                        <a:solidFill>
                          <a:schemeClr val="bg1"/>
                        </a:solidFill>
                        <a:effectLst/>
                        <a:latin typeface="BIZ UDPゴシック" panose="020B0400000000000000" pitchFamily="50" charset="-128"/>
                        <a:ea typeface="BIZ UDPゴシック" panose="020B0400000000000000" pitchFamily="50" charset="-128"/>
                      </a:endParaRPr>
                    </a:p>
                  </a:txBody>
                  <a:tcPr marL="34673" marR="34673" marT="104019" marB="104019"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200" b="1" u="sng" spc="0" baseline="0" dirty="0">
                          <a:solidFill>
                            <a:schemeClr val="tx1"/>
                          </a:solidFill>
                          <a:latin typeface="BIZ UDPゴシック" panose="020B0400000000000000" pitchFamily="50" charset="-128"/>
                          <a:ea typeface="BIZ UDPゴシック" panose="020B0400000000000000" pitchFamily="50" charset="-128"/>
                        </a:rPr>
                        <a:t>中小企業</a:t>
                      </a:r>
                      <a:endParaRPr kumimoji="1" lang="en-US" altLang="ja-JP" sz="1200" b="1" u="sng" spc="0" baseline="0" dirty="0">
                        <a:solidFill>
                          <a:schemeClr val="tx1"/>
                        </a:solidFill>
                        <a:latin typeface="BIZ UDPゴシック" panose="020B0400000000000000" pitchFamily="50" charset="-128"/>
                        <a:ea typeface="BIZ UDPゴシック" panose="020B0400000000000000" pitchFamily="50" charset="-128"/>
                      </a:endParaRPr>
                    </a:p>
                  </a:txBody>
                  <a:tcPr marL="108000" marR="34673" marT="104019" marB="104019" anchor="ctr">
                    <a:lnL w="6350" cap="flat" cmpd="sng" algn="ctr">
                      <a:solidFill>
                        <a:schemeClr val="bg1">
                          <a:lumMod val="50000"/>
                        </a:schemeClr>
                      </a:solidFill>
                      <a:prstDash val="solid"/>
                      <a:round/>
                      <a:headEnd type="none" w="med" len="med"/>
                      <a:tailEnd type="none" w="med" len="med"/>
                    </a:lnL>
                    <a:lnR w="28575" cap="flat" cmpd="sng" algn="ctr">
                      <a:solidFill>
                        <a:srgbClr val="FF000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200" b="0" u="none" spc="0" baseline="0" dirty="0">
                          <a:solidFill>
                            <a:schemeClr val="tx1"/>
                          </a:solidFill>
                          <a:latin typeface="BIZ UDPゴシック" panose="020B0400000000000000" pitchFamily="50" charset="-128"/>
                          <a:ea typeface="BIZ UDPゴシック" panose="020B0400000000000000" pitchFamily="50" charset="-128"/>
                        </a:rPr>
                        <a:t>中小企業、</a:t>
                      </a:r>
                      <a:r>
                        <a:rPr kumimoji="1" lang="ja-JP" altLang="en-US" sz="1200" b="1" u="sng" spc="0" baseline="0" dirty="0">
                          <a:solidFill>
                            <a:schemeClr val="tx1"/>
                          </a:solidFill>
                          <a:latin typeface="BIZ UDPゴシック" panose="020B0400000000000000" pitchFamily="50" charset="-128"/>
                          <a:ea typeface="BIZ UDPゴシック" panose="020B0400000000000000" pitchFamily="50" charset="-128"/>
                        </a:rPr>
                        <a:t>中堅企業 </a:t>
                      </a:r>
                      <a:r>
                        <a:rPr kumimoji="1" lang="en-US" altLang="ja-JP" sz="1200" b="1" u="sng" spc="0" baseline="0" dirty="0">
                          <a:solidFill>
                            <a:schemeClr val="tx1"/>
                          </a:solidFill>
                          <a:latin typeface="BIZ UDPゴシック" panose="020B0400000000000000" pitchFamily="50" charset="-128"/>
                          <a:ea typeface="BIZ UDPゴシック" panose="020B0400000000000000" pitchFamily="50" charset="-128"/>
                        </a:rPr>
                        <a:t>【</a:t>
                      </a:r>
                      <a:r>
                        <a:rPr kumimoji="1" lang="ja-JP" altLang="en-US" sz="1200" b="1" u="sng" spc="0" baseline="0" dirty="0">
                          <a:solidFill>
                            <a:schemeClr val="tx1"/>
                          </a:solidFill>
                          <a:latin typeface="BIZ UDPゴシック" panose="020B0400000000000000" pitchFamily="50" charset="-128"/>
                          <a:ea typeface="BIZ UDPゴシック" panose="020B0400000000000000" pitchFamily="50" charset="-128"/>
                        </a:rPr>
                        <a:t>拡充</a:t>
                      </a:r>
                      <a:r>
                        <a:rPr kumimoji="1" lang="en-US" altLang="ja-JP" sz="1200" b="1" u="sng" spc="0" baseline="0" dirty="0">
                          <a:solidFill>
                            <a:schemeClr val="tx1"/>
                          </a:solidFill>
                          <a:latin typeface="BIZ UDPゴシック" panose="020B0400000000000000" pitchFamily="50" charset="-128"/>
                          <a:ea typeface="BIZ UDPゴシック" panose="020B0400000000000000" pitchFamily="50" charset="-128"/>
                        </a:rPr>
                        <a:t>】</a:t>
                      </a:r>
                    </a:p>
                  </a:txBody>
                  <a:tcPr marL="108000" marR="34673" marT="104019" marB="104019"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6514409"/>
                  </a:ext>
                </a:extLst>
              </a:tr>
              <a:tr h="724671">
                <a:tc vMerge="1">
                  <a:txBody>
                    <a:bodyPr/>
                    <a:lstStyle/>
                    <a:p>
                      <a:pPr algn="l">
                        <a:lnSpc>
                          <a:spcPct val="150000"/>
                        </a:lnSpc>
                      </a:pPr>
                      <a:endParaRPr kumimoji="1" lang="ja-JP" altLang="en-US" sz="1200" b="1" i="0" dirty="0">
                        <a:solidFill>
                          <a:schemeClr val="bg1"/>
                        </a:solidFill>
                        <a:effectLst/>
                        <a:latin typeface="BIZ UDPゴシック" panose="020B0400000000000000" pitchFamily="50" charset="-128"/>
                        <a:ea typeface="BIZ UDPゴシック" panose="020B0400000000000000" pitchFamily="50" charset="-128"/>
                      </a:endParaRPr>
                    </a:p>
                  </a:txBody>
                  <a:tcPr marL="34673" marR="34673" marT="104019" marB="104019" vert="eaVert">
                    <a:lnL w="1270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gridSpan="2">
                  <a:txBody>
                    <a:bodyPr/>
                    <a:lstStyle/>
                    <a:p>
                      <a:pPr algn="r"/>
                      <a:r>
                        <a:rPr kumimoji="1" lang="ja-JP" altLang="en-US" sz="1200" b="1" i="0" baseline="0"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内容</a:t>
                      </a:r>
                      <a:endParaRPr kumimoji="1" lang="ja-JP" altLang="en-US" dirty="0">
                        <a:effectLst>
                          <a:outerShdw blurRad="38100" dist="38100" dir="2700000" algn="tl">
                            <a:srgbClr val="000000">
                              <a:alpha val="43137"/>
                            </a:srgbClr>
                          </a:outerShdw>
                        </a:effectLst>
                      </a:endParaRPr>
                    </a:p>
                  </a:txBody>
                  <a:tcPr marL="34673" marR="34673" marT="104019" marB="104019" anchor="ctr">
                    <a:lnL w="28575"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hMerge="1">
                  <a:txBody>
                    <a:bodyPr/>
                    <a:lstStyle/>
                    <a:p>
                      <a:pPr algn="ctr"/>
                      <a:r>
                        <a:rPr kumimoji="1" lang="ja-JP" altLang="en-US" sz="1200" b="1" i="0" baseline="0" dirty="0">
                          <a:solidFill>
                            <a:schemeClr val="bg1"/>
                          </a:solidFill>
                          <a:effectLst/>
                          <a:latin typeface="BIZ UDPゴシック" panose="020B0400000000000000" pitchFamily="50" charset="-128"/>
                          <a:ea typeface="BIZ UDPゴシック" panose="020B0400000000000000" pitchFamily="50" charset="-128"/>
                        </a:rPr>
                        <a:t>内容</a:t>
                      </a:r>
                      <a:endParaRPr kumimoji="1" lang="ja-JP" altLang="en-US" baseline="0" dirty="0"/>
                    </a:p>
                  </a:txBody>
                  <a:tcPr marL="34673" marR="34673" marT="104019" marB="104019"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lvl="0" indent="0" algn="l" defTabSz="715609" rtl="0" eaLnBrk="1" fontAlgn="auto" latinLnBrk="0" hangingPunct="1">
                        <a:lnSpc>
                          <a:spcPct val="120000"/>
                        </a:lnSpc>
                        <a:spcBef>
                          <a:spcPts val="0"/>
                        </a:spcBef>
                        <a:spcAft>
                          <a:spcPts val="0"/>
                        </a:spcAft>
                        <a:buClrTx/>
                        <a:buSzTx/>
                        <a:buFontTx/>
                        <a:buNone/>
                        <a:tabLst/>
                        <a:defRPr/>
                      </a:pPr>
                      <a:r>
                        <a:rPr kumimoji="1" lang="ja-JP" altLang="en-US" sz="1200" b="0" spc="0" baseline="0" dirty="0">
                          <a:solidFill>
                            <a:schemeClr val="tx1"/>
                          </a:solidFill>
                          <a:latin typeface="BIZ UDPゴシック" panose="020B0400000000000000" pitchFamily="50" charset="-128"/>
                          <a:ea typeface="BIZ UDPゴシック" panose="020B0400000000000000" pitchFamily="50" charset="-128"/>
                        </a:rPr>
                        <a:t>不動産取得税</a:t>
                      </a:r>
                      <a:r>
                        <a:rPr kumimoji="1" lang="ja-JP" altLang="en-US" sz="1000" b="0" kern="1200" spc="0" baseline="0" dirty="0">
                          <a:solidFill>
                            <a:schemeClr val="tx1"/>
                          </a:solidFill>
                          <a:latin typeface="BIZ UDPゴシック" panose="020B0400000000000000" pitchFamily="50" charset="-128"/>
                          <a:ea typeface="BIZ UDPゴシック" panose="020B0400000000000000" pitchFamily="50" charset="-128"/>
                          <a:cs typeface="+mn-cs"/>
                        </a:rPr>
                        <a:t>（工場、研究所、倉庫の家屋又はその敷地である土地）</a:t>
                      </a:r>
                    </a:p>
                    <a:p>
                      <a:pPr>
                        <a:lnSpc>
                          <a:spcPct val="120000"/>
                        </a:lnSpc>
                      </a:pPr>
                      <a:r>
                        <a:rPr kumimoji="1" lang="ja-JP" altLang="en-US" sz="1200" b="0" spc="0" baseline="0" dirty="0">
                          <a:solidFill>
                            <a:schemeClr val="tx1"/>
                          </a:solidFill>
                          <a:latin typeface="BIZ UDPゴシック" panose="020B0400000000000000" pitchFamily="50" charset="-128"/>
                          <a:ea typeface="BIZ UDPゴシック" panose="020B0400000000000000" pitchFamily="50" charset="-128"/>
                        </a:rPr>
                        <a:t>➡ 対象不動産の１／２に相当する額を軽減（最大２億円）</a:t>
                      </a:r>
                    </a:p>
                  </a:txBody>
                  <a:tcPr marL="108000" marR="34673" marT="104019" marB="104019"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715609" rtl="0" eaLnBrk="1" fontAlgn="auto" latinLnBrk="0" hangingPunct="1">
                        <a:lnSpc>
                          <a:spcPct val="12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同左</a:t>
                      </a:r>
                      <a:endParaRPr kumimoji="1" lang="ja-JP" altLang="en-US" sz="1200" b="1" spc="0" baseline="0" dirty="0">
                        <a:solidFill>
                          <a:srgbClr val="FF0000"/>
                        </a:solidFill>
                        <a:latin typeface="BIZ UDPゴシック" panose="020B0400000000000000" pitchFamily="50" charset="-128"/>
                        <a:ea typeface="BIZ UDPゴシック" panose="020B0400000000000000" pitchFamily="50" charset="-128"/>
                      </a:endParaRPr>
                    </a:p>
                  </a:txBody>
                  <a:tcPr marL="108000" marR="34673" marT="104019" marB="104019"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28575" cap="flat" cmpd="sng" algn="ctr">
                      <a:solidFill>
                        <a:srgbClr val="FF0000"/>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721857711"/>
                  </a:ext>
                </a:extLst>
              </a:tr>
              <a:tr h="452733">
                <a:tc gridSpan="3">
                  <a:txBody>
                    <a:bodyPr/>
                    <a:lstStyle/>
                    <a:p>
                      <a:pPr algn="ctr">
                        <a:lnSpc>
                          <a:spcPct val="150000"/>
                        </a:lnSpc>
                      </a:pPr>
                      <a:r>
                        <a:rPr kumimoji="1" lang="ja-JP" altLang="en-US" sz="1200" b="1" i="0"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期　　間</a:t>
                      </a:r>
                    </a:p>
                  </a:txBody>
                  <a:tcPr marL="34673" marR="34673" marT="104019" marB="104019" anchor="ctr">
                    <a:lnL w="12700" cap="flat" cmpd="sng" algn="ctr">
                      <a:no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hMerge="1">
                  <a:txBody>
                    <a:bodyPr/>
                    <a:lstStyle/>
                    <a:p>
                      <a:pPr algn="ctr">
                        <a:lnSpc>
                          <a:spcPct val="150000"/>
                        </a:lnSpc>
                      </a:pPr>
                      <a:r>
                        <a:rPr kumimoji="1" lang="ja-JP" altLang="en-US" sz="1200" b="1" i="0"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期　　間</a:t>
                      </a:r>
                    </a:p>
                  </a:txBody>
                  <a:tcPr marL="34673" marR="34673" marT="104019" marB="104019"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hMerge="1">
                  <a:txBody>
                    <a:bodyPr/>
                    <a:lstStyle/>
                    <a:p>
                      <a:pPr algn="ctr">
                        <a:lnSpc>
                          <a:spcPct val="150000"/>
                        </a:lnSpc>
                      </a:pPr>
                      <a:r>
                        <a:rPr kumimoji="1" lang="ja-JP" altLang="en-US" sz="1200" b="1" i="0"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期　　間</a:t>
                      </a:r>
                    </a:p>
                  </a:txBody>
                  <a:tcPr marL="34673" marR="34673" marT="104019" marB="104019"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lvl="0" indent="0" algn="l" defTabSz="929491" rtl="0" eaLnBrk="1" fontAlgn="auto" latinLnBrk="0" hangingPunct="1">
                        <a:lnSpc>
                          <a:spcPct val="120000"/>
                        </a:lnSpc>
                        <a:spcBef>
                          <a:spcPts val="0"/>
                        </a:spcBef>
                        <a:spcAft>
                          <a:spcPts val="0"/>
                        </a:spcAft>
                        <a:buClrTx/>
                        <a:buSzTx/>
                        <a:buFontTx/>
                        <a:buNone/>
                        <a:tabLst/>
                        <a:defRPr/>
                      </a:pPr>
                      <a:r>
                        <a:rPr kumimoji="1" lang="ja-JP" altLang="en-US" sz="1200" b="1" u="sng" spc="0" baseline="0" dirty="0">
                          <a:solidFill>
                            <a:schemeClr val="tx1"/>
                          </a:solidFill>
                          <a:latin typeface="BIZ UDPゴシック" panose="020B0400000000000000" pitchFamily="50" charset="-128"/>
                          <a:ea typeface="BIZ UDPゴシック" panose="020B0400000000000000" pitchFamily="50" charset="-128"/>
                        </a:rPr>
                        <a:t>令和６年４月１日 ～ 令和</a:t>
                      </a:r>
                      <a:r>
                        <a:rPr kumimoji="1" lang="en-US" altLang="ja-JP" sz="1200" b="1" u="sng" spc="0" baseline="0" dirty="0">
                          <a:solidFill>
                            <a:schemeClr val="tx1"/>
                          </a:solidFill>
                          <a:latin typeface="BIZ UDPゴシック" panose="020B0400000000000000" pitchFamily="50" charset="-128"/>
                          <a:ea typeface="BIZ UDPゴシック" panose="020B0400000000000000" pitchFamily="50" charset="-128"/>
                        </a:rPr>
                        <a:t>11</a:t>
                      </a:r>
                      <a:r>
                        <a:rPr kumimoji="1" lang="ja-JP" altLang="en-US" sz="1200" b="1" u="sng" spc="0" baseline="0" dirty="0">
                          <a:solidFill>
                            <a:schemeClr val="tx1"/>
                          </a:solidFill>
                          <a:latin typeface="BIZ UDPゴシック" panose="020B0400000000000000" pitchFamily="50" charset="-128"/>
                          <a:ea typeface="BIZ UDPゴシック" panose="020B0400000000000000" pitchFamily="50" charset="-128"/>
                        </a:rPr>
                        <a:t>年３月</a:t>
                      </a:r>
                      <a:r>
                        <a:rPr kumimoji="1" lang="en-US" altLang="ja-JP" sz="1200" b="1" u="sng" spc="0" baseline="0" dirty="0">
                          <a:solidFill>
                            <a:schemeClr val="tx1"/>
                          </a:solidFill>
                          <a:latin typeface="BIZ UDPゴシック" panose="020B0400000000000000" pitchFamily="50" charset="-128"/>
                          <a:ea typeface="BIZ UDPゴシック" panose="020B0400000000000000" pitchFamily="50" charset="-128"/>
                        </a:rPr>
                        <a:t>31</a:t>
                      </a:r>
                      <a:r>
                        <a:rPr kumimoji="1" lang="ja-JP" altLang="en-US" sz="1200" b="1" u="sng" spc="0" baseline="0" dirty="0">
                          <a:solidFill>
                            <a:schemeClr val="tx1"/>
                          </a:solidFill>
                          <a:latin typeface="BIZ UDPゴシック" panose="020B0400000000000000" pitchFamily="50" charset="-128"/>
                          <a:ea typeface="BIZ UDPゴシック" panose="020B0400000000000000" pitchFamily="50" charset="-128"/>
                        </a:rPr>
                        <a:t>日</a:t>
                      </a:r>
                      <a:r>
                        <a:rPr kumimoji="1" lang="ja-JP" altLang="en-US" sz="1000" b="0" kern="1200" spc="-100" baseline="0" dirty="0">
                          <a:solidFill>
                            <a:schemeClr val="tx1"/>
                          </a:solidFill>
                          <a:latin typeface="BIZ UDPゴシック" panose="020B0400000000000000" pitchFamily="50" charset="-128"/>
                          <a:ea typeface="BIZ UDPゴシック" panose="020B0400000000000000" pitchFamily="50" charset="-128"/>
                          <a:cs typeface="+mn-cs"/>
                        </a:rPr>
                        <a:t>（平成１３年創設）</a:t>
                      </a:r>
                    </a:p>
                  </a:txBody>
                  <a:tcPr marL="108000" marR="34673" marT="104019" marB="104019"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715609" rtl="0" eaLnBrk="1" fontAlgn="auto" latinLnBrk="0" hangingPunct="1">
                        <a:lnSpc>
                          <a:spcPct val="120000"/>
                        </a:lnSpc>
                        <a:spcBef>
                          <a:spcPts val="0"/>
                        </a:spcBef>
                        <a:spcAft>
                          <a:spcPts val="0"/>
                        </a:spcAft>
                        <a:buClrTx/>
                        <a:buSzTx/>
                        <a:buFontTx/>
                        <a:buNone/>
                        <a:tabLst/>
                        <a:defRPr/>
                      </a:pPr>
                      <a:r>
                        <a:rPr kumimoji="1" lang="ja-JP" altLang="en-US" sz="12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令和８年４月１日 ～ 令和</a:t>
                      </a:r>
                      <a:r>
                        <a:rPr kumimoji="1" lang="en-US" altLang="ja-JP" sz="12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11</a:t>
                      </a:r>
                      <a:r>
                        <a:rPr kumimoji="1" lang="ja-JP" altLang="en-US" sz="12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年３月</a:t>
                      </a:r>
                      <a:r>
                        <a:rPr kumimoji="1" lang="en-US" altLang="ja-JP" sz="12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31</a:t>
                      </a:r>
                      <a:r>
                        <a:rPr kumimoji="1" lang="ja-JP" altLang="en-US" sz="12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日</a:t>
                      </a:r>
                      <a:endParaRPr kumimoji="1" lang="ja-JP" altLang="en-US" sz="1000" b="0" i="0" u="sng" strike="noStrike" kern="1200" cap="none" spc="-10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marL="108000" marR="34673" marT="104019" marB="104019"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80427021"/>
                  </a:ext>
                </a:extLst>
              </a:tr>
            </a:tbl>
          </a:graphicData>
        </a:graphic>
      </p:graphicFrame>
      <p:cxnSp>
        <p:nvCxnSpPr>
          <p:cNvPr id="7" name="直線コネクタ 6">
            <a:extLst>
              <a:ext uri="{FF2B5EF4-FFF2-40B4-BE49-F238E27FC236}">
                <a16:creationId xmlns:a16="http://schemas.microsoft.com/office/drawing/2014/main" id="{3E1ECAA7-6FF5-4435-A098-F67426B496CB}"/>
              </a:ext>
            </a:extLst>
          </p:cNvPr>
          <p:cNvCxnSpPr>
            <a:cxnSpLocks/>
          </p:cNvCxnSpPr>
          <p:nvPr/>
        </p:nvCxnSpPr>
        <p:spPr>
          <a:xfrm>
            <a:off x="0" y="588045"/>
            <a:ext cx="9540875"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 name="正方形/長方形 1">
            <a:extLst>
              <a:ext uri="{FF2B5EF4-FFF2-40B4-BE49-F238E27FC236}">
                <a16:creationId xmlns:a16="http://schemas.microsoft.com/office/drawing/2014/main" id="{A9A14B66-BEDC-44BF-99B8-A2147F87F565}"/>
              </a:ext>
            </a:extLst>
          </p:cNvPr>
          <p:cNvSpPr/>
          <p:nvPr/>
        </p:nvSpPr>
        <p:spPr>
          <a:xfrm>
            <a:off x="90437" y="661595"/>
            <a:ext cx="9360000" cy="168215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nSpc>
                <a:spcPct val="130000"/>
              </a:lnSpc>
              <a:buFont typeface="Wingdings" panose="05000000000000000000" pitchFamily="2" charset="2"/>
              <a:buChar char="l"/>
            </a:pPr>
            <a:r>
              <a:rPr kumimoji="1" lang="ja-JP" altLang="en-US" sz="1300" dirty="0">
                <a:solidFill>
                  <a:schemeClr val="tx1"/>
                </a:solidFill>
                <a:latin typeface="BIZ UDPゴシック" panose="020B0400000000000000" pitchFamily="50" charset="-128"/>
                <a:ea typeface="BIZ UDPゴシック" panose="020B0400000000000000" pitchFamily="50" charset="-128"/>
              </a:rPr>
              <a:t>「産業集積促進税制」は、中小企業の産業集積を税制面から促進するため、</a:t>
            </a:r>
            <a:r>
              <a:rPr kumimoji="1" lang="ja-JP" altLang="en-US" sz="1300" b="1" dirty="0">
                <a:solidFill>
                  <a:schemeClr val="tx1"/>
                </a:solidFill>
                <a:latin typeface="BIZ UDPゴシック" panose="020B0400000000000000" pitchFamily="50" charset="-128"/>
                <a:ea typeface="BIZ UDPゴシック" panose="020B0400000000000000" pitchFamily="50" charset="-128"/>
              </a:rPr>
              <a:t>「産業集積促進地域」における不動産取得税を軽減する制度</a:t>
            </a:r>
            <a:endParaRPr kumimoji="1" lang="en-US" altLang="ja-JP" sz="1300" b="1" dirty="0">
              <a:solidFill>
                <a:schemeClr val="tx1"/>
              </a:solidFill>
              <a:latin typeface="BIZ UDPゴシック" panose="020B0400000000000000" pitchFamily="50" charset="-128"/>
              <a:ea typeface="BIZ UDPゴシック" panose="020B0400000000000000" pitchFamily="50" charset="-128"/>
            </a:endParaRPr>
          </a:p>
          <a:p>
            <a:pPr marL="285750" indent="-285750">
              <a:lnSpc>
                <a:spcPct val="130000"/>
              </a:lnSpc>
              <a:buFont typeface="Wingdings" panose="05000000000000000000" pitchFamily="2" charset="2"/>
              <a:buChar char="l"/>
            </a:pPr>
            <a:r>
              <a:rPr lang="ja-JP" altLang="en-US" sz="1300" dirty="0">
                <a:solidFill>
                  <a:schemeClr val="tx1"/>
                </a:solidFill>
                <a:latin typeface="BIZ UDPゴシック" panose="020B0400000000000000" pitchFamily="50" charset="-128"/>
                <a:ea typeface="BIZ UDPゴシック" panose="020B0400000000000000" pitchFamily="50" charset="-128"/>
              </a:rPr>
              <a:t>現行制度は、</a:t>
            </a:r>
            <a:r>
              <a:rPr lang="ja-JP" altLang="en-US" sz="1300" b="1" dirty="0">
                <a:solidFill>
                  <a:schemeClr val="tx1"/>
                </a:solidFill>
                <a:latin typeface="BIZ UDPゴシック" panose="020B0400000000000000" pitchFamily="50" charset="-128"/>
                <a:ea typeface="BIZ UDPゴシック" panose="020B0400000000000000" pitchFamily="50" charset="-128"/>
              </a:rPr>
              <a:t>「府が区域指定できる地域」と「市町村が独自に優遇措置を講じている地域」にズレ</a:t>
            </a:r>
            <a:r>
              <a:rPr lang="ja-JP" altLang="en-US" sz="1300" dirty="0">
                <a:solidFill>
                  <a:schemeClr val="tx1"/>
                </a:solidFill>
                <a:latin typeface="BIZ UDPゴシック" panose="020B0400000000000000" pitchFamily="50" charset="-128"/>
                <a:ea typeface="BIZ UDPゴシック" panose="020B0400000000000000" pitchFamily="50" charset="-128"/>
              </a:rPr>
              <a:t>が生じており、</a:t>
            </a:r>
            <a:r>
              <a:rPr lang="ja-JP" altLang="en-US" sz="1300" b="1" dirty="0">
                <a:solidFill>
                  <a:schemeClr val="tx1"/>
                </a:solidFill>
                <a:latin typeface="BIZ UDPゴシック" panose="020B0400000000000000" pitchFamily="50" charset="-128"/>
                <a:ea typeface="BIZ UDPゴシック" panose="020B0400000000000000" pitchFamily="50" charset="-128"/>
              </a:rPr>
              <a:t>大阪全体としての支援策の連携がとれていない等の課題が発生</a:t>
            </a:r>
            <a:endParaRPr lang="en-US" altLang="ja-JP" sz="1300" b="1" dirty="0">
              <a:solidFill>
                <a:schemeClr val="tx1"/>
              </a:solidFill>
              <a:latin typeface="BIZ UDPゴシック" panose="020B0400000000000000" pitchFamily="50" charset="-128"/>
              <a:ea typeface="BIZ UDPゴシック" panose="020B0400000000000000" pitchFamily="50" charset="-128"/>
            </a:endParaRPr>
          </a:p>
          <a:p>
            <a:pPr marL="285750" indent="-285750">
              <a:lnSpc>
                <a:spcPct val="130000"/>
              </a:lnSpc>
              <a:buFont typeface="Wingdings" panose="05000000000000000000" pitchFamily="2" charset="2"/>
              <a:buChar char="l"/>
            </a:pPr>
            <a:r>
              <a:rPr lang="ja-JP" altLang="en-US" sz="1300" dirty="0">
                <a:solidFill>
                  <a:schemeClr val="tx1"/>
                </a:solidFill>
                <a:latin typeface="BIZ UDPゴシック" panose="020B0400000000000000" pitchFamily="50" charset="-128"/>
                <a:ea typeface="BIZ UDPゴシック" panose="020B0400000000000000" pitchFamily="50" charset="-128"/>
              </a:rPr>
              <a:t>そのため、</a:t>
            </a:r>
            <a:r>
              <a:rPr kumimoji="1" lang="ja-JP" altLang="en-US" sz="1300" dirty="0">
                <a:solidFill>
                  <a:schemeClr val="tx1"/>
                </a:solidFill>
                <a:latin typeface="BIZ UDPゴシック" panose="020B0400000000000000" pitchFamily="50" charset="-128"/>
                <a:ea typeface="BIZ UDPゴシック" panose="020B0400000000000000" pitchFamily="50" charset="-128"/>
              </a:rPr>
              <a:t>今般の改正では、</a:t>
            </a:r>
            <a:r>
              <a:rPr kumimoji="1" lang="ja-JP" altLang="en-US" sz="1300" b="1" u="sng" dirty="0">
                <a:solidFill>
                  <a:srgbClr val="FF0000"/>
                </a:solidFill>
                <a:latin typeface="BIZ UDPゴシック" panose="020B0400000000000000" pitchFamily="50" charset="-128"/>
                <a:ea typeface="BIZ UDPゴシック" panose="020B0400000000000000" pitchFamily="50" charset="-128"/>
              </a:rPr>
              <a:t>市町村が優遇措置を講じている地域について柔軟</a:t>
            </a:r>
            <a:r>
              <a:rPr lang="ja-JP" altLang="en-US" sz="1300" b="1" u="sng" dirty="0">
                <a:solidFill>
                  <a:srgbClr val="FF0000"/>
                </a:solidFill>
                <a:latin typeface="BIZ UDPゴシック" panose="020B0400000000000000" pitchFamily="50" charset="-128"/>
                <a:ea typeface="BIZ UDPゴシック" panose="020B0400000000000000" pitchFamily="50" charset="-128"/>
              </a:rPr>
              <a:t>な</a:t>
            </a:r>
            <a:r>
              <a:rPr kumimoji="1" lang="ja-JP" altLang="en-US" sz="1300" b="1" u="sng" dirty="0">
                <a:solidFill>
                  <a:srgbClr val="FF0000"/>
                </a:solidFill>
                <a:latin typeface="BIZ UDPゴシック" panose="020B0400000000000000" pitchFamily="50" charset="-128"/>
                <a:ea typeface="BIZ UDPゴシック" panose="020B0400000000000000" pitchFamily="50" charset="-128"/>
              </a:rPr>
              <a:t>区域指定を可能とする</a:t>
            </a:r>
            <a:r>
              <a:rPr kumimoji="1" lang="en-US" altLang="ja-JP" sz="1300" b="1" u="sng" dirty="0">
                <a:solidFill>
                  <a:srgbClr val="FF0000"/>
                </a:solidFill>
                <a:latin typeface="BIZ UDPゴシック" panose="020B0400000000000000" pitchFamily="50" charset="-128"/>
                <a:ea typeface="BIZ UDPゴシック" panose="020B0400000000000000" pitchFamily="50" charset="-128"/>
              </a:rPr>
              <a:t>【</a:t>
            </a:r>
            <a:r>
              <a:rPr kumimoji="1" lang="ja-JP" altLang="en-US" sz="1300" b="1" u="sng" dirty="0">
                <a:solidFill>
                  <a:srgbClr val="FF0000"/>
                </a:solidFill>
                <a:latin typeface="BIZ UDPゴシック" panose="020B0400000000000000" pitchFamily="50" charset="-128"/>
                <a:ea typeface="BIZ UDPゴシック" panose="020B0400000000000000" pitchFamily="50" charset="-128"/>
              </a:rPr>
              <a:t>改正点１</a:t>
            </a:r>
            <a:r>
              <a:rPr kumimoji="1" lang="en-US" altLang="ja-JP" sz="1300" b="1" u="sng" dirty="0">
                <a:solidFill>
                  <a:srgbClr val="FF0000"/>
                </a:solidFill>
                <a:latin typeface="BIZ UDPゴシック" panose="020B0400000000000000" pitchFamily="50" charset="-128"/>
                <a:ea typeface="BIZ UDPゴシック" panose="020B0400000000000000" pitchFamily="50" charset="-128"/>
              </a:rPr>
              <a:t>】</a:t>
            </a:r>
            <a:r>
              <a:rPr lang="ja-JP" altLang="en-US" sz="1300" dirty="0">
                <a:solidFill>
                  <a:schemeClr val="tx1"/>
                </a:solidFill>
                <a:latin typeface="BIZ UDPゴシック" panose="020B0400000000000000" pitchFamily="50" charset="-128"/>
                <a:ea typeface="BIZ UDPゴシック" panose="020B0400000000000000" pitchFamily="50" charset="-128"/>
              </a:rPr>
              <a:t>とともに、</a:t>
            </a:r>
            <a:r>
              <a:rPr kumimoji="1" lang="ja-JP" altLang="en-US" sz="1300" dirty="0">
                <a:solidFill>
                  <a:schemeClr val="tx1"/>
                </a:solidFill>
                <a:latin typeface="BIZ UDPゴシック" panose="020B0400000000000000" pitchFamily="50" charset="-128"/>
                <a:ea typeface="BIZ UDPゴシック" panose="020B0400000000000000" pitchFamily="50" charset="-128"/>
              </a:rPr>
              <a:t>地域経済のけん引役となる</a:t>
            </a:r>
            <a:r>
              <a:rPr kumimoji="1" lang="ja-JP" altLang="en-US" sz="1300" b="1" u="sng" dirty="0">
                <a:solidFill>
                  <a:srgbClr val="FF0000"/>
                </a:solidFill>
                <a:latin typeface="BIZ UDPゴシック" panose="020B0400000000000000" pitchFamily="50" charset="-128"/>
                <a:ea typeface="BIZ UDPゴシック" panose="020B0400000000000000" pitchFamily="50" charset="-128"/>
              </a:rPr>
              <a:t>「中堅企業」についても対象とする</a:t>
            </a:r>
            <a:r>
              <a:rPr kumimoji="1" lang="en-US" altLang="ja-JP" sz="1300" b="1" u="sng" dirty="0">
                <a:solidFill>
                  <a:srgbClr val="FF0000"/>
                </a:solidFill>
                <a:latin typeface="BIZ UDPゴシック" panose="020B0400000000000000" pitchFamily="50" charset="-128"/>
                <a:ea typeface="BIZ UDPゴシック" panose="020B0400000000000000" pitchFamily="50" charset="-128"/>
              </a:rPr>
              <a:t>【</a:t>
            </a:r>
            <a:r>
              <a:rPr kumimoji="1" lang="ja-JP" altLang="en-US" sz="1300" b="1" u="sng" dirty="0">
                <a:solidFill>
                  <a:srgbClr val="FF0000"/>
                </a:solidFill>
                <a:latin typeface="BIZ UDPゴシック" panose="020B0400000000000000" pitchFamily="50" charset="-128"/>
                <a:ea typeface="BIZ UDPゴシック" panose="020B0400000000000000" pitchFamily="50" charset="-128"/>
              </a:rPr>
              <a:t>改正点２</a:t>
            </a:r>
            <a:r>
              <a:rPr kumimoji="1" lang="en-US" altLang="ja-JP" sz="1300" b="1" u="sng" dirty="0">
                <a:solidFill>
                  <a:srgbClr val="FF0000"/>
                </a:solidFill>
                <a:latin typeface="BIZ UDPゴシック" panose="020B0400000000000000" pitchFamily="50" charset="-128"/>
                <a:ea typeface="BIZ UDPゴシック" panose="020B0400000000000000" pitchFamily="50" charset="-128"/>
              </a:rPr>
              <a:t>】</a:t>
            </a:r>
            <a:r>
              <a:rPr kumimoji="1" lang="ja-JP" altLang="en-US" sz="1300" dirty="0">
                <a:solidFill>
                  <a:schemeClr val="tx1"/>
                </a:solidFill>
                <a:latin typeface="BIZ UDPゴシック" panose="020B0400000000000000" pitchFamily="50" charset="-128"/>
                <a:ea typeface="BIZ UDPゴシック" panose="020B0400000000000000" pitchFamily="50" charset="-128"/>
              </a:rPr>
              <a:t>ことで、ものづくり企業の集積を維持・促進していく</a:t>
            </a:r>
            <a:endParaRPr kumimoji="1" lang="en-US" altLang="ja-JP" sz="1300" dirty="0">
              <a:solidFill>
                <a:schemeClr val="tx1"/>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EF567BA9-F392-4B82-882D-D652042E473C}"/>
              </a:ext>
            </a:extLst>
          </p:cNvPr>
          <p:cNvSpPr txBox="1"/>
          <p:nvPr/>
        </p:nvSpPr>
        <p:spPr>
          <a:xfrm>
            <a:off x="5398142" y="355055"/>
            <a:ext cx="4268839" cy="200055"/>
          </a:xfrm>
          <a:prstGeom prst="rect">
            <a:avLst/>
          </a:prstGeom>
          <a:noFill/>
        </p:spPr>
        <p:txBody>
          <a:bodyPr wrap="square">
            <a:spAutoFit/>
          </a:bodyPr>
          <a:lstStyle/>
          <a:p>
            <a:pPr>
              <a:defRPr/>
            </a:pPr>
            <a:r>
              <a:rPr lang="en-US" altLang="ja-JP" sz="700" spc="-20" dirty="0">
                <a:solidFill>
                  <a:prstClr val="black"/>
                </a:solidFill>
                <a:latin typeface="BIZ UDPゴシック" panose="020B0400000000000000" pitchFamily="50" charset="-128"/>
                <a:ea typeface="BIZ UDPゴシック" panose="020B0400000000000000" pitchFamily="50" charset="-128"/>
              </a:rPr>
              <a:t>※</a:t>
            </a:r>
            <a:r>
              <a:rPr lang="ja-JP" altLang="en-US" sz="700" spc="-20" dirty="0">
                <a:solidFill>
                  <a:prstClr val="black"/>
                </a:solidFill>
                <a:latin typeface="BIZ UDPゴシック" panose="020B0400000000000000" pitchFamily="50" charset="-128"/>
                <a:ea typeface="BIZ UDPゴシック" panose="020B0400000000000000" pitchFamily="50" charset="-128"/>
              </a:rPr>
              <a:t>：大阪府産業集積の促進に係る不動産取得税の税率等の特例に関する条例及び規則に規定する優遇税制</a:t>
            </a:r>
            <a:endParaRPr lang="en-US" altLang="ja-JP" sz="700" spc="-20" dirty="0">
              <a:solidFill>
                <a:prstClr val="black"/>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A81D9128-6DF7-4F9C-86FD-6DE0C153B0BB}"/>
              </a:ext>
            </a:extLst>
          </p:cNvPr>
          <p:cNvSpPr txBox="1"/>
          <p:nvPr/>
        </p:nvSpPr>
        <p:spPr>
          <a:xfrm>
            <a:off x="-3127" y="62685"/>
            <a:ext cx="9540875" cy="461665"/>
          </a:xfrm>
          <a:prstGeom prst="rect">
            <a:avLst/>
          </a:prstGeom>
          <a:noFill/>
        </p:spPr>
        <p:txBody>
          <a:bodyPr wrap="square" rtlCol="0">
            <a:spAutoFit/>
          </a:bodyPr>
          <a:lstStyle/>
          <a:p>
            <a:r>
              <a:rPr kumimoji="1" lang="ja-JP" altLang="en-US" sz="2400" dirty="0">
                <a:latin typeface="HGP創英角ｺﾞｼｯｸUB" panose="020B0900000000000000" pitchFamily="50" charset="-128"/>
                <a:ea typeface="HGP創英角ｺﾞｼｯｸUB" panose="020B0900000000000000" pitchFamily="50" charset="-128"/>
              </a:rPr>
              <a:t>◆ </a:t>
            </a:r>
            <a:r>
              <a:rPr kumimoji="1" lang="zh-TW" altLang="en-US" sz="2400" dirty="0">
                <a:latin typeface="HGP創英角ｺﾞｼｯｸUB" panose="020B0900000000000000" pitchFamily="50" charset="-128"/>
                <a:ea typeface="HGP創英角ｺﾞｼｯｸUB" panose="020B0900000000000000" pitchFamily="50" charset="-128"/>
              </a:rPr>
              <a:t>産業集積促進税制</a:t>
            </a:r>
            <a:r>
              <a:rPr kumimoji="1" lang="en-US" altLang="zh-CN" sz="900" dirty="0">
                <a:latin typeface="HGP創英角ｺﾞｼｯｸUB" panose="020B0900000000000000" pitchFamily="50" charset="-128"/>
                <a:ea typeface="HGP創英角ｺﾞｼｯｸUB" panose="020B0900000000000000" pitchFamily="50" charset="-128"/>
              </a:rPr>
              <a:t>※</a:t>
            </a:r>
            <a:r>
              <a:rPr kumimoji="1" lang="ja-JP" altLang="en-US" sz="2400" dirty="0">
                <a:latin typeface="HGP創英角ｺﾞｼｯｸUB" panose="020B0900000000000000" pitchFamily="50" charset="-128"/>
                <a:ea typeface="HGP創英角ｺﾞｼｯｸUB" panose="020B0900000000000000" pitchFamily="50" charset="-128"/>
              </a:rPr>
              <a:t>の改正概要</a:t>
            </a:r>
            <a:endParaRPr lang="ja-JP" altLang="en-US" sz="1600" dirty="0">
              <a:latin typeface="BIZ UDPゴシック" panose="020B0400000000000000" pitchFamily="50" charset="-128"/>
              <a:ea typeface="BIZ UDPゴシック" panose="020B0400000000000000" pitchFamily="50" charset="-128"/>
            </a:endParaRPr>
          </a:p>
        </p:txBody>
      </p:sp>
      <p:grpSp>
        <p:nvGrpSpPr>
          <p:cNvPr id="12" name="グループ化 11">
            <a:extLst>
              <a:ext uri="{FF2B5EF4-FFF2-40B4-BE49-F238E27FC236}">
                <a16:creationId xmlns:a16="http://schemas.microsoft.com/office/drawing/2014/main" id="{078745B9-7E43-4778-B770-65167964C21E}"/>
              </a:ext>
            </a:extLst>
          </p:cNvPr>
          <p:cNvGrpSpPr/>
          <p:nvPr/>
        </p:nvGrpSpPr>
        <p:grpSpPr>
          <a:xfrm>
            <a:off x="4911176" y="5353476"/>
            <a:ext cx="504056" cy="410400"/>
            <a:chOff x="4892238" y="3854563"/>
            <a:chExt cx="504056" cy="410400"/>
          </a:xfrm>
        </p:grpSpPr>
        <p:sp>
          <p:nvSpPr>
            <p:cNvPr id="13" name="矢印: 右 12">
              <a:extLst>
                <a:ext uri="{FF2B5EF4-FFF2-40B4-BE49-F238E27FC236}">
                  <a16:creationId xmlns:a16="http://schemas.microsoft.com/office/drawing/2014/main" id="{A20A9783-BFEF-460B-8397-88DF28BAE74E}"/>
                </a:ext>
              </a:extLst>
            </p:cNvPr>
            <p:cNvSpPr/>
            <p:nvPr/>
          </p:nvSpPr>
          <p:spPr>
            <a:xfrm>
              <a:off x="4947204" y="3854563"/>
              <a:ext cx="432000" cy="410400"/>
            </a:xfrm>
            <a:prstGeom prst="rightArrow">
              <a:avLst>
                <a:gd name="adj1" fmla="val 67835"/>
                <a:gd name="adj2"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effectLst>
                  <a:outerShdw blurRad="38100" dist="38100" dir="2700000" algn="tl">
                    <a:srgbClr val="000000">
                      <a:alpha val="43137"/>
                    </a:srgbClr>
                  </a:outerShdw>
                </a:effectLst>
              </a:endParaRPr>
            </a:p>
          </p:txBody>
        </p:sp>
        <p:sp>
          <p:nvSpPr>
            <p:cNvPr id="14" name="テキスト ボックス 13">
              <a:extLst>
                <a:ext uri="{FF2B5EF4-FFF2-40B4-BE49-F238E27FC236}">
                  <a16:creationId xmlns:a16="http://schemas.microsoft.com/office/drawing/2014/main" id="{22D46291-9A38-4C95-9098-7D796C83626A}"/>
                </a:ext>
              </a:extLst>
            </p:cNvPr>
            <p:cNvSpPr txBox="1"/>
            <p:nvPr/>
          </p:nvSpPr>
          <p:spPr>
            <a:xfrm>
              <a:off x="4892238" y="3916084"/>
              <a:ext cx="504056" cy="248692"/>
            </a:xfrm>
            <a:prstGeom prst="roundRect">
              <a:avLst>
                <a:gd name="adj" fmla="val 13621"/>
              </a:avLst>
            </a:prstGeom>
            <a:noFill/>
          </p:spPr>
          <p:txBody>
            <a:bodyPr wrap="square">
              <a:spAutoFit/>
            </a:bodyPr>
            <a:lstStyle/>
            <a:p>
              <a:r>
                <a:rPr kumimoji="1" lang="ja-JP" altLang="en-US" sz="9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rPr>
                <a:t>拡充</a:t>
              </a:r>
              <a:endParaRPr lang="en-US" altLang="ja-JP" sz="9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grpSp>
      <p:sp>
        <p:nvSpPr>
          <p:cNvPr id="19" name="正方形/長方形 18">
            <a:extLst>
              <a:ext uri="{FF2B5EF4-FFF2-40B4-BE49-F238E27FC236}">
                <a16:creationId xmlns:a16="http://schemas.microsoft.com/office/drawing/2014/main" id="{90F1CF82-6CE5-438F-8448-6846BDCFF939}"/>
              </a:ext>
            </a:extLst>
          </p:cNvPr>
          <p:cNvSpPr/>
          <p:nvPr/>
        </p:nvSpPr>
        <p:spPr>
          <a:xfrm>
            <a:off x="8706005" y="3654804"/>
            <a:ext cx="756000" cy="28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改正点１</a:t>
            </a:r>
          </a:p>
        </p:txBody>
      </p:sp>
      <p:sp>
        <p:nvSpPr>
          <p:cNvPr id="20" name="正方形/長方形 19">
            <a:extLst>
              <a:ext uri="{FF2B5EF4-FFF2-40B4-BE49-F238E27FC236}">
                <a16:creationId xmlns:a16="http://schemas.microsoft.com/office/drawing/2014/main" id="{5CEB10AF-576A-4192-8749-DC17DCBAAAFC}"/>
              </a:ext>
            </a:extLst>
          </p:cNvPr>
          <p:cNvSpPr/>
          <p:nvPr/>
        </p:nvSpPr>
        <p:spPr>
          <a:xfrm>
            <a:off x="8706005" y="5799673"/>
            <a:ext cx="756000" cy="28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改正点２</a:t>
            </a:r>
          </a:p>
        </p:txBody>
      </p:sp>
      <p:sp>
        <p:nvSpPr>
          <p:cNvPr id="3" name="左中かっこ 2">
            <a:extLst>
              <a:ext uri="{FF2B5EF4-FFF2-40B4-BE49-F238E27FC236}">
                <a16:creationId xmlns:a16="http://schemas.microsoft.com/office/drawing/2014/main" id="{53BAD8F2-E432-4E4E-A789-1E500565EE45}"/>
              </a:ext>
            </a:extLst>
          </p:cNvPr>
          <p:cNvSpPr/>
          <p:nvPr/>
        </p:nvSpPr>
        <p:spPr>
          <a:xfrm>
            <a:off x="1486807" y="4481215"/>
            <a:ext cx="65462" cy="356400"/>
          </a:xfrm>
          <a:prstGeom prst="lef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70F4CDDB-9CF0-4F22-BC3C-F4634886E5CA}"/>
              </a:ext>
            </a:extLst>
          </p:cNvPr>
          <p:cNvSpPr txBox="1"/>
          <p:nvPr/>
        </p:nvSpPr>
        <p:spPr>
          <a:xfrm>
            <a:off x="1063729" y="4521964"/>
            <a:ext cx="467635" cy="287771"/>
          </a:xfrm>
          <a:prstGeom prst="rect">
            <a:avLst/>
          </a:prstGeom>
          <a:noFill/>
        </p:spPr>
        <p:txBody>
          <a:bodyPr wrap="square">
            <a:spAutoFit/>
          </a:bodyPr>
          <a:lstStyle/>
          <a:p>
            <a:r>
              <a:rPr lang="ja-JP" altLang="en-US" sz="1100" dirty="0">
                <a:solidFill>
                  <a:prstClr val="black"/>
                </a:solidFill>
                <a:latin typeface="BIZ UDPゴシック" panose="020B0400000000000000" pitchFamily="50" charset="-128"/>
                <a:ea typeface="BIZ UDPゴシック" panose="020B0400000000000000" pitchFamily="50" charset="-128"/>
              </a:rPr>
              <a:t>（</a:t>
            </a:r>
            <a:r>
              <a:rPr lang="en-US" altLang="ja-JP" sz="1100" dirty="0">
                <a:solidFill>
                  <a:prstClr val="black"/>
                </a:solidFill>
                <a:latin typeface="BIZ UDPゴシック" panose="020B0400000000000000" pitchFamily="50" charset="-128"/>
                <a:ea typeface="BIZ UDPゴシック" panose="020B0400000000000000" pitchFamily="50" charset="-128"/>
              </a:rPr>
              <a:t>B</a:t>
            </a:r>
            <a:r>
              <a:rPr lang="ja-JP" altLang="en-US" sz="1100" dirty="0">
                <a:solidFill>
                  <a:prstClr val="black"/>
                </a:solidFill>
                <a:latin typeface="BIZ UDPゴシック" panose="020B0400000000000000" pitchFamily="50" charset="-128"/>
                <a:ea typeface="BIZ UDPゴシック" panose="020B0400000000000000" pitchFamily="50" charset="-128"/>
              </a:rPr>
              <a:t>）</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endParaRPr lang="ja-JP" altLang="en-US" dirty="0"/>
          </a:p>
        </p:txBody>
      </p:sp>
      <p:sp>
        <p:nvSpPr>
          <p:cNvPr id="24" name="左中かっこ 23">
            <a:extLst>
              <a:ext uri="{FF2B5EF4-FFF2-40B4-BE49-F238E27FC236}">
                <a16:creationId xmlns:a16="http://schemas.microsoft.com/office/drawing/2014/main" id="{33C9CB50-96DA-4F3C-ACEB-4A4F0B6467EC}"/>
              </a:ext>
            </a:extLst>
          </p:cNvPr>
          <p:cNvSpPr/>
          <p:nvPr/>
        </p:nvSpPr>
        <p:spPr>
          <a:xfrm>
            <a:off x="5833582" y="4527958"/>
            <a:ext cx="65462" cy="684000"/>
          </a:xfrm>
          <a:prstGeom prst="lef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FDAB4FC6-F0F8-4459-B274-7ADCB86A1ABC}"/>
              </a:ext>
            </a:extLst>
          </p:cNvPr>
          <p:cNvSpPr txBox="1"/>
          <p:nvPr/>
        </p:nvSpPr>
        <p:spPr>
          <a:xfrm>
            <a:off x="5429358" y="4728377"/>
            <a:ext cx="467635" cy="261610"/>
          </a:xfrm>
          <a:prstGeom prst="rect">
            <a:avLst/>
          </a:prstGeom>
          <a:noFill/>
        </p:spPr>
        <p:txBody>
          <a:bodyPr wrap="square">
            <a:spAutoFit/>
          </a:bodyPr>
          <a:lstStyle/>
          <a:p>
            <a:r>
              <a:rPr lang="ja-JP" altLang="en-US" sz="1100" dirty="0">
                <a:solidFill>
                  <a:prstClr val="black"/>
                </a:solidFill>
                <a:latin typeface="BIZ UDPゴシック" panose="020B0400000000000000" pitchFamily="50" charset="-128"/>
                <a:ea typeface="BIZ UDPゴシック" panose="020B0400000000000000" pitchFamily="50" charset="-128"/>
              </a:rPr>
              <a:t>（</a:t>
            </a:r>
            <a:r>
              <a:rPr lang="en-US" altLang="ja-JP" sz="1100" dirty="0">
                <a:solidFill>
                  <a:prstClr val="black"/>
                </a:solidFill>
                <a:latin typeface="BIZ UDPゴシック" panose="020B0400000000000000" pitchFamily="50" charset="-128"/>
                <a:ea typeface="BIZ UDPゴシック" panose="020B0400000000000000" pitchFamily="50" charset="-128"/>
              </a:rPr>
              <a:t>B</a:t>
            </a:r>
            <a:r>
              <a:rPr lang="ja-JP" altLang="en-US" sz="1100" dirty="0">
                <a:solidFill>
                  <a:prstClr val="black"/>
                </a:solidFill>
                <a:latin typeface="BIZ UDPゴシック" panose="020B0400000000000000" pitchFamily="50" charset="-128"/>
                <a:ea typeface="BIZ UDPゴシック" panose="020B0400000000000000" pitchFamily="50" charset="-128"/>
              </a:rPr>
              <a:t>）</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endParaRPr lang="ja-JP" altLang="en-US" dirty="0"/>
          </a:p>
        </p:txBody>
      </p:sp>
      <p:sp>
        <p:nvSpPr>
          <p:cNvPr id="22" name="スライド番号プレースホルダー 6">
            <a:extLst>
              <a:ext uri="{FF2B5EF4-FFF2-40B4-BE49-F238E27FC236}">
                <a16:creationId xmlns:a16="http://schemas.microsoft.com/office/drawing/2014/main" id="{94E26D9D-CA6E-4EA8-8810-22E352C28042}"/>
              </a:ext>
            </a:extLst>
          </p:cNvPr>
          <p:cNvSpPr>
            <a:spLocks noGrp="1"/>
          </p:cNvSpPr>
          <p:nvPr>
            <p:ph type="sldNum" sz="quarter" idx="12"/>
          </p:nvPr>
        </p:nvSpPr>
        <p:spPr>
          <a:xfrm>
            <a:off x="7360369" y="6607100"/>
            <a:ext cx="2226204" cy="373831"/>
          </a:xfrm>
        </p:spPr>
        <p:txBody>
          <a:bodyPr/>
          <a:lstStyle/>
          <a:p>
            <a:fld id="{DEC76586-D0F3-45AA-98E7-DB7FB999FB55}" type="slidenum">
              <a:rPr kumimoji="1" lang="ja-JP" altLang="en-US" sz="1200" b="1" smtClean="0">
                <a:latin typeface="BIZ UDPゴシック" panose="020B0400000000000000" pitchFamily="50" charset="-128"/>
                <a:ea typeface="BIZ UDPゴシック" panose="020B0400000000000000" pitchFamily="50" charset="-128"/>
              </a:rPr>
              <a:t>7</a:t>
            </a:fld>
            <a:endParaRPr kumimoji="1" lang="ja-JP" altLang="en-US" sz="1200" b="1" dirty="0">
              <a:latin typeface="BIZ UDPゴシック" panose="020B0400000000000000" pitchFamily="50" charset="-128"/>
              <a:ea typeface="BIZ UDPゴシック" panose="020B0400000000000000" pitchFamily="50" charset="-128"/>
            </a:endParaRPr>
          </a:p>
        </p:txBody>
      </p:sp>
      <p:grpSp>
        <p:nvGrpSpPr>
          <p:cNvPr id="23" name="グループ化 22">
            <a:extLst>
              <a:ext uri="{FF2B5EF4-FFF2-40B4-BE49-F238E27FC236}">
                <a16:creationId xmlns:a16="http://schemas.microsoft.com/office/drawing/2014/main" id="{29588804-6EBD-4892-A3D1-2D6005857CD7}"/>
              </a:ext>
            </a:extLst>
          </p:cNvPr>
          <p:cNvGrpSpPr/>
          <p:nvPr/>
        </p:nvGrpSpPr>
        <p:grpSpPr>
          <a:xfrm>
            <a:off x="4911176" y="4431564"/>
            <a:ext cx="504056" cy="421162"/>
            <a:chOff x="4892238" y="5088010"/>
            <a:chExt cx="504056" cy="421162"/>
          </a:xfrm>
        </p:grpSpPr>
        <p:sp>
          <p:nvSpPr>
            <p:cNvPr id="26" name="矢印: 右 25">
              <a:extLst>
                <a:ext uri="{FF2B5EF4-FFF2-40B4-BE49-F238E27FC236}">
                  <a16:creationId xmlns:a16="http://schemas.microsoft.com/office/drawing/2014/main" id="{1D47BA36-7103-4A15-8C2E-3F348E5F8DC1}"/>
                </a:ext>
              </a:extLst>
            </p:cNvPr>
            <p:cNvSpPr/>
            <p:nvPr/>
          </p:nvSpPr>
          <p:spPr>
            <a:xfrm>
              <a:off x="4947204" y="5088010"/>
              <a:ext cx="432000" cy="421079"/>
            </a:xfrm>
            <a:prstGeom prst="rightArrow">
              <a:avLst>
                <a:gd name="adj1" fmla="val 79221"/>
                <a:gd name="adj2"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effectLst>
                  <a:outerShdw blurRad="38100" dist="38100" dir="2700000" algn="tl">
                    <a:srgbClr val="000000">
                      <a:alpha val="43137"/>
                    </a:srgbClr>
                  </a:outerShdw>
                </a:effectLst>
              </a:endParaRPr>
            </a:p>
          </p:txBody>
        </p:sp>
        <p:sp>
          <p:nvSpPr>
            <p:cNvPr id="27" name="テキスト ボックス 26">
              <a:extLst>
                <a:ext uri="{FF2B5EF4-FFF2-40B4-BE49-F238E27FC236}">
                  <a16:creationId xmlns:a16="http://schemas.microsoft.com/office/drawing/2014/main" id="{FCDE8E8F-2602-4BA0-8867-B0443E483021}"/>
                </a:ext>
              </a:extLst>
            </p:cNvPr>
            <p:cNvSpPr txBox="1"/>
            <p:nvPr/>
          </p:nvSpPr>
          <p:spPr>
            <a:xfrm>
              <a:off x="4892238" y="5100549"/>
              <a:ext cx="504056" cy="408623"/>
            </a:xfrm>
            <a:prstGeom prst="roundRect">
              <a:avLst>
                <a:gd name="adj" fmla="val 15502"/>
              </a:avLst>
            </a:prstGeom>
            <a:noFill/>
          </p:spPr>
          <p:txBody>
            <a:bodyPr wrap="square">
              <a:spAutoFit/>
            </a:bodyPr>
            <a:lstStyle/>
            <a:p>
              <a:r>
                <a:rPr kumimoji="1" lang="ja-JP" altLang="en-US" sz="9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rPr>
                <a:t>拡充</a:t>
              </a:r>
              <a:endParaRPr lang="en-US" altLang="ja-JP" sz="9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r>
                <a:rPr kumimoji="1" lang="ja-JP" altLang="en-US" sz="9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rPr>
                <a:t>新規</a:t>
              </a:r>
              <a:endParaRPr lang="ja-JP" altLang="en-US" sz="1100" dirty="0">
                <a:solidFill>
                  <a:schemeClr val="bg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512997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四角形: 角を丸くする 13">
            <a:extLst>
              <a:ext uri="{FF2B5EF4-FFF2-40B4-BE49-F238E27FC236}">
                <a16:creationId xmlns:a16="http://schemas.microsoft.com/office/drawing/2014/main" id="{78527691-AD63-40F6-95F2-43053E64CE4E}"/>
              </a:ext>
            </a:extLst>
          </p:cNvPr>
          <p:cNvSpPr/>
          <p:nvPr/>
        </p:nvSpPr>
        <p:spPr>
          <a:xfrm>
            <a:off x="701009" y="3861989"/>
            <a:ext cx="8138856" cy="1756253"/>
          </a:xfrm>
          <a:prstGeom prst="roundRect">
            <a:avLst>
              <a:gd name="adj" fmla="val 839"/>
            </a:avLst>
          </a:prstGeom>
          <a:noFill/>
          <a:ln w="3175">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62881" tIns="31441" rIns="62881" bIns="31441" rtlCol="0" anchor="t"/>
          <a:lstStyle/>
          <a:p>
            <a:pPr>
              <a:lnSpc>
                <a:spcPct val="130000"/>
              </a:lnSpc>
            </a:pPr>
            <a:endParaRPr lang="en-US" altLang="ja-JP" sz="120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DCE721AF-882B-4C3F-A002-108509B9C9FE}"/>
              </a:ext>
            </a:extLst>
          </p:cNvPr>
          <p:cNvSpPr txBox="1"/>
          <p:nvPr/>
        </p:nvSpPr>
        <p:spPr>
          <a:xfrm>
            <a:off x="-3127" y="62685"/>
            <a:ext cx="9540875" cy="461665"/>
          </a:xfrm>
          <a:prstGeom prst="rect">
            <a:avLst/>
          </a:prstGeom>
          <a:noFill/>
        </p:spPr>
        <p:txBody>
          <a:bodyPr wrap="square" rtlCol="0">
            <a:spAutoFit/>
          </a:bodyPr>
          <a:lstStyle/>
          <a:p>
            <a:r>
              <a:rPr lang="en-US" altLang="ja-JP" sz="2400" dirty="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改正点１</a:t>
            </a:r>
            <a:r>
              <a:rPr lang="en-US" altLang="ja-JP" sz="2400" dirty="0">
                <a:latin typeface="HGP創英角ｺﾞｼｯｸUB" panose="020B0900000000000000" pitchFamily="50" charset="-128"/>
                <a:ea typeface="HGP創英角ｺﾞｼｯｸUB" panose="020B0900000000000000" pitchFamily="50" charset="-128"/>
              </a:rPr>
              <a:t>】 </a:t>
            </a:r>
            <a:r>
              <a:rPr lang="ja-JP" altLang="en-US" sz="2400" dirty="0">
                <a:latin typeface="HGP創英角ｺﾞｼｯｸUB" panose="020B0900000000000000" pitchFamily="50" charset="-128"/>
                <a:ea typeface="HGP創英角ｺﾞｼｯｸUB" panose="020B0900000000000000" pitchFamily="50" charset="-128"/>
              </a:rPr>
              <a:t>区域指定要件の拡充　</a:t>
            </a:r>
            <a:r>
              <a:rPr lang="ja-JP" altLang="en-US" sz="1600" dirty="0">
                <a:latin typeface="HGP創英角ｺﾞｼｯｸUB" panose="020B0900000000000000" pitchFamily="50" charset="-128"/>
                <a:ea typeface="HGP創英角ｺﾞｼｯｸUB" panose="020B0900000000000000" pitchFamily="50" charset="-128"/>
              </a:rPr>
              <a:t>～「住工共生を進める準工業地域」などの追加～</a:t>
            </a:r>
            <a:endParaRPr kumimoji="1" lang="ja-JP" altLang="en-US" sz="2400" dirty="0">
              <a:latin typeface="HGP創英角ｺﾞｼｯｸUB" panose="020B0900000000000000" pitchFamily="50" charset="-128"/>
              <a:ea typeface="HGP創英角ｺﾞｼｯｸUB" panose="020B0900000000000000" pitchFamily="50" charset="-128"/>
            </a:endParaRPr>
          </a:p>
        </p:txBody>
      </p:sp>
      <p:cxnSp>
        <p:nvCxnSpPr>
          <p:cNvPr id="39" name="直線コネクタ 38">
            <a:extLst>
              <a:ext uri="{FF2B5EF4-FFF2-40B4-BE49-F238E27FC236}">
                <a16:creationId xmlns:a16="http://schemas.microsoft.com/office/drawing/2014/main" id="{C14442F3-724F-4EC6-908D-7EFEC2A6D89F}"/>
              </a:ext>
            </a:extLst>
          </p:cNvPr>
          <p:cNvCxnSpPr>
            <a:cxnSpLocks/>
          </p:cNvCxnSpPr>
          <p:nvPr/>
        </p:nvCxnSpPr>
        <p:spPr>
          <a:xfrm>
            <a:off x="0" y="588045"/>
            <a:ext cx="9540875"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44" name="テキスト ボックス 43">
            <a:extLst>
              <a:ext uri="{FF2B5EF4-FFF2-40B4-BE49-F238E27FC236}">
                <a16:creationId xmlns:a16="http://schemas.microsoft.com/office/drawing/2014/main" id="{F784B92B-2229-4551-8858-DF3A1DD20A69}"/>
              </a:ext>
            </a:extLst>
          </p:cNvPr>
          <p:cNvSpPr txBox="1"/>
          <p:nvPr/>
        </p:nvSpPr>
        <p:spPr>
          <a:xfrm>
            <a:off x="113470" y="6116327"/>
            <a:ext cx="9238507" cy="778761"/>
          </a:xfrm>
          <a:prstGeom prst="rect">
            <a:avLst/>
          </a:prstGeom>
          <a:solidFill>
            <a:schemeClr val="accent2">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defPPr>
              <a:defRPr lang="ja-JP"/>
            </a:defPPr>
            <a:lvl1pPr marR="0" lvl="0" indent="0" fontAlgn="auto">
              <a:lnSpc>
                <a:spcPct val="150000"/>
              </a:lnSpc>
              <a:spcBef>
                <a:spcPts val="0"/>
              </a:spcBef>
              <a:spcAft>
                <a:spcPts val="0"/>
              </a:spcAft>
              <a:buClrTx/>
              <a:buSzTx/>
              <a:buFont typeface="+mj-ea"/>
              <a:buNone/>
              <a:tabLst/>
              <a:defRPr b="1" i="0" u="none" strike="noStrike" cap="none" spc="0" normalizeH="0" baseline="0">
                <a:ln>
                  <a:noFill/>
                </a:ln>
                <a:solidFill>
                  <a:prstClr val="black"/>
                </a:solidFill>
                <a:effectLst/>
                <a:uLnTx/>
                <a:uFillTx/>
                <a:latin typeface="BIZ UDPゴシック" panose="020B0400000000000000" pitchFamily="50" charset="-128"/>
                <a:ea typeface="BIZ UDPゴシック" panose="020B0400000000000000"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120000"/>
              </a:lnSpc>
            </a:pPr>
            <a:r>
              <a:rPr lang="ja-JP" altLang="en-US" sz="1600" dirty="0"/>
              <a:t>区域指定要件を「市町村が住工共生を進める準工業地域」等に拡充</a:t>
            </a:r>
            <a:endParaRPr lang="en-US" altLang="ja-JP" sz="1600" dirty="0"/>
          </a:p>
          <a:p>
            <a:pPr>
              <a:lnSpc>
                <a:spcPct val="100000"/>
              </a:lnSpc>
            </a:pPr>
            <a:r>
              <a:rPr lang="en-US" altLang="ja-JP" sz="1200" b="0" dirty="0"/>
              <a:t>※ </a:t>
            </a:r>
            <a:r>
              <a:rPr lang="ja-JP" altLang="en-US" sz="1200" b="0" dirty="0"/>
              <a:t>ただし、地域指定は、住民意見を反映するプロセスを経て策定された計画や市町村の具体的な取組等の審査を行った上で実施</a:t>
            </a:r>
            <a:endParaRPr lang="en-US" altLang="ja-JP" sz="1200" b="0" dirty="0"/>
          </a:p>
        </p:txBody>
      </p:sp>
      <p:sp>
        <p:nvSpPr>
          <p:cNvPr id="16" name="テキスト ボックス 15">
            <a:extLst>
              <a:ext uri="{FF2B5EF4-FFF2-40B4-BE49-F238E27FC236}">
                <a16:creationId xmlns:a16="http://schemas.microsoft.com/office/drawing/2014/main" id="{C47528DB-01F8-4F04-9896-98F547F0B2F0}"/>
              </a:ext>
            </a:extLst>
          </p:cNvPr>
          <p:cNvSpPr txBox="1"/>
          <p:nvPr/>
        </p:nvSpPr>
        <p:spPr>
          <a:xfrm>
            <a:off x="157681" y="702444"/>
            <a:ext cx="9217024" cy="880865"/>
          </a:xfrm>
          <a:prstGeom prst="rect">
            <a:avLst/>
          </a:prstGeom>
          <a:solidFill>
            <a:schemeClr val="accent6">
              <a:lumMod val="20000"/>
              <a:lumOff val="80000"/>
            </a:schemeClr>
          </a:solidFill>
          <a:ln w="1270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ja-JP"/>
            </a:defPPr>
            <a:lvl1pPr>
              <a:lnSpc>
                <a:spcPct val="120000"/>
              </a:lnSpc>
              <a:defRPr sz="1200" b="1">
                <a:solidFill>
                  <a:schemeClr val="tx1"/>
                </a:solidFill>
                <a:latin typeface="BIZ UDPゴシック" panose="020B0400000000000000" pitchFamily="50" charset="-128"/>
                <a:ea typeface="BIZ UDPゴシック" panose="020B0400000000000000"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120000"/>
              </a:lnSpc>
            </a:pPr>
            <a:r>
              <a:rPr lang="ja-JP" altLang="en-US" sz="1300" b="1" dirty="0">
                <a:solidFill>
                  <a:schemeClr val="tx1"/>
                </a:solidFill>
              </a:rPr>
              <a:t>≪審議会の主な意見≫</a:t>
            </a:r>
            <a:endParaRPr lang="en-US" altLang="ja-JP" sz="1300" b="1" dirty="0">
              <a:solidFill>
                <a:schemeClr val="tx1"/>
              </a:solidFill>
            </a:endParaRPr>
          </a:p>
          <a:p>
            <a:r>
              <a:rPr lang="ja-JP" altLang="en-US" sz="1300" dirty="0"/>
              <a:t>府の現行指定要件を満たさない地域において、市町村が優遇措置を実施している場合</a:t>
            </a:r>
            <a:r>
              <a:rPr lang="ja-JP" altLang="en-US" sz="1300" b="0" dirty="0"/>
              <a:t>があり、府と市町村の対象地域が必ずしも合致していない。</a:t>
            </a:r>
            <a:r>
              <a:rPr lang="ja-JP" altLang="en-US" sz="1300" dirty="0"/>
              <a:t>市町村との連携を一層深化できるよう、指定要件を見直すべき</a:t>
            </a:r>
          </a:p>
        </p:txBody>
      </p:sp>
      <p:sp>
        <p:nvSpPr>
          <p:cNvPr id="21" name="テキスト ボックス 20">
            <a:extLst>
              <a:ext uri="{FF2B5EF4-FFF2-40B4-BE49-F238E27FC236}">
                <a16:creationId xmlns:a16="http://schemas.microsoft.com/office/drawing/2014/main" id="{CF207C34-7A10-43AE-8789-D781041EFE8B}"/>
              </a:ext>
            </a:extLst>
          </p:cNvPr>
          <p:cNvSpPr txBox="1"/>
          <p:nvPr/>
        </p:nvSpPr>
        <p:spPr>
          <a:xfrm>
            <a:off x="152400" y="2044782"/>
            <a:ext cx="9217024" cy="312073"/>
          </a:xfrm>
          <a:prstGeom prst="rect">
            <a:avLst/>
          </a:prstGeom>
          <a:noFill/>
        </p:spPr>
        <p:txBody>
          <a:bodyPr wrap="square">
            <a:spAutoFit/>
          </a:bodyPr>
          <a:lstStyle/>
          <a:p>
            <a:pPr marR="0" lvl="0" defTabSz="914400" rtl="0" eaLnBrk="1" fontAlgn="auto" latinLnBrk="0" hangingPunct="1">
              <a:lnSpc>
                <a:spcPct val="120000"/>
              </a:lnSpc>
              <a:spcBef>
                <a:spcPts val="0"/>
              </a:spcBef>
              <a:spcAft>
                <a:spcPts val="0"/>
              </a:spcAft>
              <a:buClrTx/>
              <a:buSzTx/>
              <a:tabLst/>
              <a:defRPr/>
            </a:pPr>
            <a:r>
              <a:rPr lang="ja-JP" altLang="en-US" sz="1400" dirty="0">
                <a:solidFill>
                  <a:sysClr val="windowText" lastClr="000000"/>
                </a:solidFill>
                <a:latin typeface="BIZ UDPゴシック" panose="020B0400000000000000" pitchFamily="50" charset="-128"/>
                <a:ea typeface="BIZ UDPゴシック" panose="020B0400000000000000" pitchFamily="50" charset="-128"/>
              </a:rPr>
              <a:t>「市町村が優遇措置を講じる地域」であり、かつ、</a:t>
            </a:r>
            <a:r>
              <a:rPr lang="ja-JP" altLang="en-US" sz="1400" b="1" u="sng" dirty="0">
                <a:solidFill>
                  <a:sysClr val="windowText" lastClr="000000"/>
                </a:solidFill>
                <a:latin typeface="BIZ UDPゴシック" panose="020B0400000000000000" pitchFamily="50" charset="-128"/>
                <a:ea typeface="BIZ UDPゴシック" panose="020B0400000000000000" pitchFamily="50" charset="-128"/>
              </a:rPr>
              <a:t>「工業専用地域・工業地域」</a:t>
            </a:r>
            <a:r>
              <a:rPr lang="ja-JP" altLang="en-US" sz="1400" dirty="0">
                <a:solidFill>
                  <a:sysClr val="windowText" lastClr="000000"/>
                </a:solidFill>
                <a:latin typeface="BIZ UDPゴシック" panose="020B0400000000000000" pitchFamily="50" charset="-128"/>
                <a:ea typeface="BIZ UDPゴシック" panose="020B0400000000000000" pitchFamily="50" charset="-128"/>
              </a:rPr>
              <a:t>又は</a:t>
            </a:r>
            <a:r>
              <a:rPr lang="ja-JP" altLang="en-US" sz="1400" b="1" u="sng" dirty="0">
                <a:solidFill>
                  <a:sysClr val="windowText" lastClr="000000"/>
                </a:solidFill>
                <a:latin typeface="BIZ UDPゴシック" panose="020B0400000000000000" pitchFamily="50" charset="-128"/>
                <a:ea typeface="BIZ UDPゴシック" panose="020B0400000000000000" pitchFamily="50" charset="-128"/>
              </a:rPr>
              <a:t>「地区計画を策定した準工業地域」</a:t>
            </a:r>
          </a:p>
        </p:txBody>
      </p:sp>
      <p:sp>
        <p:nvSpPr>
          <p:cNvPr id="22" name="二等辺三角形 21">
            <a:extLst>
              <a:ext uri="{FF2B5EF4-FFF2-40B4-BE49-F238E27FC236}">
                <a16:creationId xmlns:a16="http://schemas.microsoft.com/office/drawing/2014/main" id="{1E189D96-545C-41BB-8ECC-0CFA5D97E085}"/>
              </a:ext>
            </a:extLst>
          </p:cNvPr>
          <p:cNvSpPr/>
          <p:nvPr/>
        </p:nvSpPr>
        <p:spPr>
          <a:xfrm flipV="1">
            <a:off x="4024015" y="2624883"/>
            <a:ext cx="1492845" cy="316800"/>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テキスト ボックス 25">
            <a:extLst>
              <a:ext uri="{FF2B5EF4-FFF2-40B4-BE49-F238E27FC236}">
                <a16:creationId xmlns:a16="http://schemas.microsoft.com/office/drawing/2014/main" id="{3DFF28D8-1471-404A-AFA3-4AEE0A269428}"/>
              </a:ext>
            </a:extLst>
          </p:cNvPr>
          <p:cNvSpPr txBox="1"/>
          <p:nvPr/>
        </p:nvSpPr>
        <p:spPr>
          <a:xfrm>
            <a:off x="113190" y="1749196"/>
            <a:ext cx="7485482" cy="338554"/>
          </a:xfrm>
          <a:prstGeom prst="rect">
            <a:avLst/>
          </a:prstGeom>
          <a:noFill/>
        </p:spPr>
        <p:txBody>
          <a:bodyPr wrap="square">
            <a:spAutoFit/>
          </a:bodyPr>
          <a:lstStyle/>
          <a:p>
            <a:r>
              <a:rPr lang="en-US" altLang="ja-JP" sz="1600" b="1" dirty="0">
                <a:solidFill>
                  <a:sysClr val="windowText" lastClr="000000"/>
                </a:solidFill>
                <a:latin typeface="BIZ UDPゴシック" panose="020B0400000000000000" pitchFamily="50" charset="-128"/>
                <a:ea typeface="BIZ UDPゴシック" panose="020B0400000000000000" pitchFamily="50" charset="-128"/>
              </a:rPr>
              <a:t>【</a:t>
            </a:r>
            <a:r>
              <a:rPr lang="ja-JP" altLang="en-US" sz="1600" b="1" dirty="0">
                <a:solidFill>
                  <a:sysClr val="windowText" lastClr="000000"/>
                </a:solidFill>
                <a:latin typeface="BIZ UDPゴシック" panose="020B0400000000000000" pitchFamily="50" charset="-128"/>
                <a:ea typeface="BIZ UDPゴシック" panose="020B0400000000000000" pitchFamily="50" charset="-128"/>
              </a:rPr>
              <a:t>現行の区域指定要件</a:t>
            </a:r>
            <a:r>
              <a:rPr lang="en-US" altLang="ja-JP" sz="1600" b="1" dirty="0">
                <a:solidFill>
                  <a:sysClr val="windowText" lastClr="000000"/>
                </a:solidFill>
                <a:latin typeface="BIZ UDPゴシック" panose="020B0400000000000000" pitchFamily="50" charset="-128"/>
                <a:ea typeface="BIZ UDPゴシック" panose="020B0400000000000000" pitchFamily="50" charset="-128"/>
              </a:rPr>
              <a:t>】</a:t>
            </a:r>
            <a:r>
              <a:rPr lang="ja-JP" altLang="en-US" sz="1600" b="1" dirty="0">
                <a:solidFill>
                  <a:sysClr val="windowText" lastClr="000000"/>
                </a:solidFill>
                <a:latin typeface="BIZ UDPゴシック" panose="020B0400000000000000" pitchFamily="50" charset="-128"/>
                <a:ea typeface="BIZ UDPゴシック" panose="020B0400000000000000" pitchFamily="50" charset="-128"/>
              </a:rPr>
              <a:t>　</a:t>
            </a:r>
            <a:r>
              <a:rPr lang="en-US" altLang="ja-JP" sz="1050" dirty="0">
                <a:solidFill>
                  <a:sysClr val="windowText" lastClr="000000"/>
                </a:solidFill>
                <a:latin typeface="BIZ UDPゴシック" panose="020B0400000000000000" pitchFamily="50" charset="-128"/>
                <a:ea typeface="BIZ UDPゴシック" panose="020B0400000000000000" pitchFamily="50" charset="-128"/>
              </a:rPr>
              <a:t>※ </a:t>
            </a:r>
            <a:r>
              <a:rPr lang="ja-JP" altLang="en-US" sz="1050" dirty="0">
                <a:solidFill>
                  <a:sysClr val="windowText" lastClr="000000"/>
                </a:solidFill>
                <a:latin typeface="BIZ UDPゴシック" panose="020B0400000000000000" pitchFamily="50" charset="-128"/>
                <a:ea typeface="BIZ UDPゴシック" panose="020B0400000000000000" pitchFamily="50" charset="-128"/>
              </a:rPr>
              <a:t>市町村の長から申出が前提</a:t>
            </a:r>
            <a:endParaRPr lang="ja-JP" altLang="en-US" sz="1400" dirty="0"/>
          </a:p>
        </p:txBody>
      </p:sp>
      <p:sp>
        <p:nvSpPr>
          <p:cNvPr id="27" name="テキスト ボックス 26">
            <a:extLst>
              <a:ext uri="{FF2B5EF4-FFF2-40B4-BE49-F238E27FC236}">
                <a16:creationId xmlns:a16="http://schemas.microsoft.com/office/drawing/2014/main" id="{C34EAB93-085A-4F23-8961-A0DF609E8D45}"/>
              </a:ext>
            </a:extLst>
          </p:cNvPr>
          <p:cNvSpPr txBox="1"/>
          <p:nvPr/>
        </p:nvSpPr>
        <p:spPr>
          <a:xfrm>
            <a:off x="809997" y="3009614"/>
            <a:ext cx="8385068" cy="549318"/>
          </a:xfrm>
          <a:prstGeom prst="rect">
            <a:avLst/>
          </a:prstGeom>
          <a:noFill/>
        </p:spPr>
        <p:txBody>
          <a:bodyPr wrap="square">
            <a:spAutoFit/>
          </a:bodyPr>
          <a:lstStyle/>
          <a:p>
            <a:pPr lvl="0">
              <a:lnSpc>
                <a:spcPct val="130000"/>
              </a:lnSpc>
              <a:defRPr/>
            </a:pPr>
            <a:r>
              <a:rPr lang="ja-JP" altLang="en-US" sz="1400" b="1" u="sng" dirty="0">
                <a:solidFill>
                  <a:srgbClr val="FF0000"/>
                </a:solidFill>
                <a:latin typeface="BIZ UDPゴシック" panose="020B0400000000000000" pitchFamily="50" charset="-128"/>
                <a:ea typeface="BIZ UDPゴシック" panose="020B0400000000000000" pitchFamily="50" charset="-128"/>
              </a:rPr>
              <a:t>上記以外の</a:t>
            </a:r>
            <a:r>
              <a:rPr lang="ja-JP" altLang="en-US" sz="1400" b="1" dirty="0">
                <a:solidFill>
                  <a:srgbClr val="FF0000"/>
                </a:solidFill>
                <a:latin typeface="BIZ UDPゴシック" panose="020B0400000000000000" pitchFamily="50" charset="-128"/>
                <a:ea typeface="BIZ UDPゴシック" panose="020B0400000000000000" pitchFamily="50" charset="-128"/>
              </a:rPr>
              <a:t>地域で市町村が立地</a:t>
            </a:r>
            <a:r>
              <a:rPr kumimoji="1" lang="ja-JP" altLang="en-US" sz="1400" b="1" dirty="0">
                <a:solidFill>
                  <a:srgbClr val="FF0000"/>
                </a:solidFill>
                <a:latin typeface="BIZ UDPゴシック" panose="020B0400000000000000" pitchFamily="50" charset="-128"/>
                <a:ea typeface="BIZ UDPゴシック" panose="020B0400000000000000" pitchFamily="50" charset="-128"/>
              </a:rPr>
              <a:t>優遇制度を実施する場合、府と市町村で優遇制度の足並みが</a:t>
            </a:r>
            <a:r>
              <a:rPr lang="ja-JP" altLang="en-US" sz="1400" b="1" dirty="0">
                <a:solidFill>
                  <a:srgbClr val="FF0000"/>
                </a:solidFill>
                <a:latin typeface="BIZ UDPゴシック" panose="020B0400000000000000" pitchFamily="50" charset="-128"/>
                <a:ea typeface="BIZ UDPゴシック" panose="020B0400000000000000" pitchFamily="50" charset="-128"/>
              </a:rPr>
              <a:t>揃わない</a:t>
            </a:r>
            <a:endParaRPr kumimoji="1" lang="en-US" altLang="ja-JP" sz="1400" b="1" dirty="0">
              <a:solidFill>
                <a:srgbClr val="FF0000"/>
              </a:solidFill>
              <a:latin typeface="BIZ UDPゴシック" panose="020B0400000000000000" pitchFamily="50" charset="-128"/>
              <a:ea typeface="BIZ UDPゴシック" panose="020B0400000000000000" pitchFamily="50" charset="-128"/>
            </a:endParaRPr>
          </a:p>
          <a:p>
            <a:pPr lvl="0">
              <a:lnSpc>
                <a:spcPct val="130000"/>
              </a:lnSpc>
              <a:defRPr/>
            </a:pPr>
            <a:r>
              <a:rPr lang="ja-JP" altLang="en-US" sz="1050" dirty="0">
                <a:latin typeface="BIZ UDPゴシック" panose="020B0400000000000000" pitchFamily="50" charset="-128"/>
                <a:ea typeface="BIZ UDPゴシック" panose="020B0400000000000000" pitchFamily="50" charset="-128"/>
              </a:rPr>
              <a:t>（地区計画の無い準工業地域で住工共生の取組みを実施している場合、</a:t>
            </a:r>
            <a:r>
              <a:rPr lang="zh-TW" altLang="en-US" sz="1050" dirty="0">
                <a:latin typeface="BIZ UDPゴシック" panose="020B0400000000000000" pitchFamily="50" charset="-128"/>
                <a:ea typeface="BIZ UDPゴシック" panose="020B0400000000000000" pitchFamily="50" charset="-128"/>
              </a:rPr>
              <a:t>地域未来投資促進法</a:t>
            </a:r>
            <a:r>
              <a:rPr lang="ja-JP" altLang="en-US" sz="1050" dirty="0">
                <a:latin typeface="BIZ UDPゴシック" panose="020B0400000000000000" pitchFamily="50" charset="-128"/>
                <a:ea typeface="BIZ UDPゴシック" panose="020B0400000000000000" pitchFamily="50" charset="-128"/>
              </a:rPr>
              <a:t>に定める重点促進区域</a:t>
            </a:r>
            <a:r>
              <a:rPr lang="en-US" altLang="ja-JP" sz="800" dirty="0">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を有する場合など）</a:t>
            </a:r>
            <a:endParaRPr kumimoji="1" lang="en-US" altLang="ja-JP" sz="1050" dirty="0">
              <a:latin typeface="BIZ UDPゴシック" panose="020B0400000000000000" pitchFamily="50" charset="-128"/>
              <a:ea typeface="BIZ UDPゴシック" panose="020B0400000000000000" pitchFamily="50" charset="-128"/>
            </a:endParaRPr>
          </a:p>
        </p:txBody>
      </p:sp>
      <p:sp>
        <p:nvSpPr>
          <p:cNvPr id="29" name="二等辺三角形 28">
            <a:extLst>
              <a:ext uri="{FF2B5EF4-FFF2-40B4-BE49-F238E27FC236}">
                <a16:creationId xmlns:a16="http://schemas.microsoft.com/office/drawing/2014/main" id="{706667BF-8EC4-4007-9DC6-57BBFEA03843}"/>
              </a:ext>
            </a:extLst>
          </p:cNvPr>
          <p:cNvSpPr/>
          <p:nvPr/>
        </p:nvSpPr>
        <p:spPr>
          <a:xfrm flipV="1">
            <a:off x="3985086" y="5647524"/>
            <a:ext cx="1492845" cy="316800"/>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D8C8FE2F-552F-4319-9185-107D449B9203}"/>
              </a:ext>
            </a:extLst>
          </p:cNvPr>
          <p:cNvSpPr txBox="1"/>
          <p:nvPr/>
        </p:nvSpPr>
        <p:spPr>
          <a:xfrm>
            <a:off x="2507405" y="3537173"/>
            <a:ext cx="6332460" cy="200055"/>
          </a:xfrm>
          <a:prstGeom prst="rect">
            <a:avLst/>
          </a:prstGeom>
          <a:noFill/>
        </p:spPr>
        <p:txBody>
          <a:bodyPr wrap="square">
            <a:spAutoFit/>
          </a:bodyPr>
          <a:lstStyle/>
          <a:p>
            <a:pPr algn="r"/>
            <a:r>
              <a:rPr kumimoji="1" lang="en-US" altLang="ja-JP"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重点的に地域経済牽引事業の促進を図るべき区域として農地転用の例外許可等を受けることが可能なエリア</a:t>
            </a:r>
            <a:endParaRPr lang="ja-JP" altLang="en-US" sz="1100" dirty="0"/>
          </a:p>
        </p:txBody>
      </p:sp>
      <p:sp>
        <p:nvSpPr>
          <p:cNvPr id="15" name="スライド番号プレースホルダー 6">
            <a:extLst>
              <a:ext uri="{FF2B5EF4-FFF2-40B4-BE49-F238E27FC236}">
                <a16:creationId xmlns:a16="http://schemas.microsoft.com/office/drawing/2014/main" id="{46818ABB-A2C4-49C6-B702-DF65DB58AD5B}"/>
              </a:ext>
            </a:extLst>
          </p:cNvPr>
          <p:cNvSpPr>
            <a:spLocks noGrp="1"/>
          </p:cNvSpPr>
          <p:nvPr>
            <p:ph type="sldNum" sz="quarter" idx="12"/>
          </p:nvPr>
        </p:nvSpPr>
        <p:spPr>
          <a:xfrm>
            <a:off x="7360369" y="6607100"/>
            <a:ext cx="2226204" cy="373831"/>
          </a:xfrm>
        </p:spPr>
        <p:txBody>
          <a:bodyPr/>
          <a:lstStyle/>
          <a:p>
            <a:fld id="{DEC76586-D0F3-45AA-98E7-DB7FB999FB55}" type="slidenum">
              <a:rPr kumimoji="1" lang="ja-JP" altLang="en-US" sz="1200" b="1" smtClean="0">
                <a:latin typeface="BIZ UDPゴシック" panose="020B0400000000000000" pitchFamily="50" charset="-128"/>
                <a:ea typeface="BIZ UDPゴシック" panose="020B0400000000000000" pitchFamily="50" charset="-128"/>
              </a:rPr>
              <a:t>8</a:t>
            </a:fld>
            <a:endParaRPr kumimoji="1" lang="ja-JP" altLang="en-US" sz="1200" b="1"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0329B2DD-61CC-4A9C-A17E-7C90CC71E9A8}"/>
              </a:ext>
            </a:extLst>
          </p:cNvPr>
          <p:cNvSpPr txBox="1"/>
          <p:nvPr/>
        </p:nvSpPr>
        <p:spPr>
          <a:xfrm>
            <a:off x="89917" y="5867209"/>
            <a:ext cx="1008000" cy="360000"/>
          </a:xfrm>
          <a:prstGeom prst="rect">
            <a:avLst/>
          </a:prstGeom>
          <a:solidFill>
            <a:srgbClr val="FF0000"/>
          </a:solidFill>
          <a:ln/>
        </p:spPr>
        <p:style>
          <a:lnRef idx="3">
            <a:schemeClr val="lt1"/>
          </a:lnRef>
          <a:fillRef idx="1">
            <a:schemeClr val="accent1"/>
          </a:fillRef>
          <a:effectRef idx="1">
            <a:schemeClr val="accent1"/>
          </a:effectRef>
          <a:fontRef idx="minor">
            <a:schemeClr val="lt1"/>
          </a:fontRef>
        </p:style>
        <p:txBody>
          <a:bodyPr vert="horz" wrap="square" lIns="34673" rIns="34673" rtlCol="0" anchor="ctr" anchorCtr="0">
            <a:noAutofit/>
          </a:bodyPr>
          <a:lstStyle>
            <a:defPPr>
              <a:defRPr lang="en-US"/>
            </a:defPPr>
            <a:lvl1pPr algn="ctr">
              <a:defRPr kumimoji="1" sz="1300">
                <a:ln w="0"/>
                <a:solidFill>
                  <a:schemeClr val="bg1"/>
                </a:solidFill>
                <a:effectLst>
                  <a:outerShdw blurRad="38100" dist="25400" dir="5400000" algn="ctr" rotWithShape="0">
                    <a:srgbClr val="6E747A">
                      <a:alpha val="43000"/>
                    </a:srgbClr>
                  </a:outerShdw>
                </a:effectLst>
                <a:latin typeface="BIZ UDPゴシック" panose="020B0400000000000000" pitchFamily="50" charset="-128"/>
                <a:ea typeface="BIZ UDPゴシック" panose="020B0400000000000000" pitchFamily="50" charset="-128"/>
              </a:defRPr>
            </a:lvl1pPr>
          </a:lstStyle>
          <a:p>
            <a:pPr defTabSz="440329">
              <a:defRPr/>
            </a:pPr>
            <a:r>
              <a:rPr lang="ja-JP" altLang="en-US" sz="1800" b="1" dirty="0">
                <a:solidFill>
                  <a:prstClr val="white"/>
                </a:solidFill>
                <a:effectLst/>
              </a:rPr>
              <a:t>改正案</a:t>
            </a:r>
            <a:endParaRPr lang="en-US" altLang="ja-JP" sz="1800" b="1" dirty="0">
              <a:solidFill>
                <a:prstClr val="white"/>
              </a:solidFill>
              <a:effectLst/>
            </a:endParaRPr>
          </a:p>
        </p:txBody>
      </p:sp>
      <p:sp>
        <p:nvSpPr>
          <p:cNvPr id="23" name="テキスト ボックス 22">
            <a:extLst>
              <a:ext uri="{FF2B5EF4-FFF2-40B4-BE49-F238E27FC236}">
                <a16:creationId xmlns:a16="http://schemas.microsoft.com/office/drawing/2014/main" id="{4EF1AC50-09A9-475F-92B1-D589676E1E49}"/>
              </a:ext>
            </a:extLst>
          </p:cNvPr>
          <p:cNvSpPr txBox="1"/>
          <p:nvPr/>
        </p:nvSpPr>
        <p:spPr>
          <a:xfrm>
            <a:off x="113190" y="3028468"/>
            <a:ext cx="957667" cy="338554"/>
          </a:xfrm>
          <a:prstGeom prst="rect">
            <a:avLst/>
          </a:prstGeom>
          <a:noFill/>
        </p:spPr>
        <p:txBody>
          <a:bodyPr wrap="square">
            <a:spAutoFit/>
          </a:bodyPr>
          <a:lstStyle/>
          <a:p>
            <a:r>
              <a:rPr lang="en-US" altLang="ja-JP" sz="1600" b="1" dirty="0">
                <a:solidFill>
                  <a:sysClr val="windowText" lastClr="000000"/>
                </a:solidFill>
                <a:latin typeface="BIZ UDPゴシック" panose="020B0400000000000000" pitchFamily="50" charset="-128"/>
                <a:ea typeface="BIZ UDPゴシック" panose="020B0400000000000000" pitchFamily="50" charset="-128"/>
              </a:rPr>
              <a:t>【</a:t>
            </a:r>
            <a:r>
              <a:rPr lang="ja-JP" altLang="en-US" sz="1600" b="1" dirty="0">
                <a:solidFill>
                  <a:sysClr val="windowText" lastClr="000000"/>
                </a:solidFill>
                <a:latin typeface="BIZ UDPゴシック" panose="020B0400000000000000" pitchFamily="50" charset="-128"/>
                <a:ea typeface="BIZ UDPゴシック" panose="020B0400000000000000" pitchFamily="50" charset="-128"/>
              </a:rPr>
              <a:t>課題</a:t>
            </a:r>
            <a:r>
              <a:rPr lang="en-US" altLang="ja-JP" sz="1600" b="1" dirty="0">
                <a:solidFill>
                  <a:sysClr val="windowText" lastClr="000000"/>
                </a:solidFill>
                <a:latin typeface="BIZ UDPゴシック" panose="020B0400000000000000" pitchFamily="50" charset="-128"/>
                <a:ea typeface="BIZ UDPゴシック" panose="020B0400000000000000" pitchFamily="50" charset="-128"/>
              </a:rPr>
              <a:t>】 </a:t>
            </a:r>
            <a:endParaRPr lang="ja-JP" altLang="en-US" sz="1600" b="1" dirty="0"/>
          </a:p>
        </p:txBody>
      </p:sp>
      <p:pic>
        <p:nvPicPr>
          <p:cNvPr id="33" name="図 32">
            <a:extLst>
              <a:ext uri="{FF2B5EF4-FFF2-40B4-BE49-F238E27FC236}">
                <a16:creationId xmlns:a16="http://schemas.microsoft.com/office/drawing/2014/main" id="{C50645D7-0B17-458F-93C1-8995E4D7ED7F}"/>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6156924" y="4072193"/>
            <a:ext cx="2406890" cy="1501657"/>
          </a:xfrm>
          <a:prstGeom prst="rect">
            <a:avLst/>
          </a:prstGeom>
        </p:spPr>
      </p:pic>
      <p:sp>
        <p:nvSpPr>
          <p:cNvPr id="36" name="テキスト ボックス 35">
            <a:extLst>
              <a:ext uri="{FF2B5EF4-FFF2-40B4-BE49-F238E27FC236}">
                <a16:creationId xmlns:a16="http://schemas.microsoft.com/office/drawing/2014/main" id="{6F3E221B-F9DA-400B-A323-617460F2EE75}"/>
              </a:ext>
            </a:extLst>
          </p:cNvPr>
          <p:cNvSpPr txBox="1"/>
          <p:nvPr/>
        </p:nvSpPr>
        <p:spPr>
          <a:xfrm>
            <a:off x="701009" y="3854741"/>
            <a:ext cx="5406954" cy="1794979"/>
          </a:xfrm>
          <a:prstGeom prst="rect">
            <a:avLst/>
          </a:prstGeom>
          <a:noFill/>
        </p:spPr>
        <p:txBody>
          <a:bodyPr wrap="square">
            <a:spAutoFit/>
          </a:bodyPr>
          <a:lstStyle/>
          <a:p>
            <a:pPr marR="0" lvl="0" algn="l" defTabSz="914400" rtl="0" eaLnBrk="1" fontAlgn="auto" latinLnBrk="0" hangingPunct="1">
              <a:lnSpc>
                <a:spcPct val="130000"/>
              </a:lnSpc>
              <a:spcBef>
                <a:spcPts val="0"/>
              </a:spcBef>
              <a:spcAft>
                <a:spcPts val="0"/>
              </a:spcAft>
              <a:buClrTx/>
              <a:buSzTx/>
              <a:buFontTx/>
              <a:buNone/>
              <a:tabLst/>
              <a:defRPr/>
            </a:pPr>
            <a:r>
              <a:rPr lang="ja-JP" altLang="en-US" sz="1200" b="1" dirty="0">
                <a:solidFill>
                  <a:sysClr val="windowText" lastClr="000000"/>
                </a:solidFill>
                <a:latin typeface="BIZ UDPゴシック" panose="020B0400000000000000" pitchFamily="50" charset="-128"/>
                <a:ea typeface="BIZ UDPゴシック" panose="020B0400000000000000" pitchFamily="50" charset="-128"/>
              </a:rPr>
              <a:t>＜例＞東大阪市</a:t>
            </a:r>
            <a:endParaRPr lang="en-US" altLang="ja-JP" sz="1200" b="1" dirty="0">
              <a:solidFill>
                <a:sysClr val="windowText" lastClr="000000"/>
              </a:solidFill>
              <a:latin typeface="BIZ UDPゴシック" panose="020B0400000000000000" pitchFamily="50" charset="-128"/>
              <a:ea typeface="BIZ UDPゴシック" panose="020B0400000000000000" pitchFamily="50" charset="-128"/>
            </a:endParaRPr>
          </a:p>
          <a:p>
            <a:pPr marL="177800" marR="0" lvl="0" algn="l" defTabSz="914400" rtl="0" eaLnBrk="1" fontAlgn="auto" latinLnBrk="0" hangingPunct="1">
              <a:lnSpc>
                <a:spcPct val="130000"/>
              </a:lnSpc>
              <a:spcBef>
                <a:spcPts val="0"/>
              </a:spcBef>
              <a:spcAft>
                <a:spcPts val="0"/>
              </a:spcAft>
              <a:buClrTx/>
              <a:buSzTx/>
              <a:tabLst/>
              <a:defRPr/>
            </a:pPr>
            <a:r>
              <a:rPr kumimoji="1" lang="ja-JP" altLang="en-US" sz="1050" i="0"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市内の全工業地域と</a:t>
            </a:r>
            <a:r>
              <a:rPr kumimoji="1" lang="ja-JP" altLang="en-US" sz="1050" b="1" i="0" u="sng"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準工業地域の約</a:t>
            </a:r>
            <a:r>
              <a:rPr kumimoji="1" lang="en-US" altLang="ja-JP" sz="1050" b="1" i="0" u="sng"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91</a:t>
            </a:r>
            <a:r>
              <a:rPr kumimoji="1" lang="ja-JP" altLang="en-US" sz="1050" b="1" i="0" u="sng"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050" i="0"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を「モノづくり推進地域」に東大阪市が指定</a:t>
            </a:r>
            <a:br>
              <a:rPr kumimoji="1" lang="en-US" altLang="ja-JP" sz="1050" i="0"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br>
            <a:r>
              <a:rPr kumimoji="1" lang="ja-JP" altLang="en-US" sz="1050" i="0"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当該地域は市の立地促進補助金など優遇制度の対象</a:t>
            </a:r>
            <a:endParaRPr kumimoji="1" lang="en-US" altLang="ja-JP" sz="1050" i="0"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a:p>
            <a:pPr marL="177800" marR="0" lvl="0" algn="l" defTabSz="914400" rtl="0" eaLnBrk="1" fontAlgn="auto" latinLnBrk="0" hangingPunct="1">
              <a:lnSpc>
                <a:spcPct val="130000"/>
              </a:lnSpc>
              <a:spcBef>
                <a:spcPts val="0"/>
              </a:spcBef>
              <a:spcAft>
                <a:spcPts val="0"/>
              </a:spcAft>
              <a:buClrTx/>
              <a:buSzTx/>
              <a:tabLst/>
              <a:defRPr/>
            </a:pPr>
            <a:r>
              <a:rPr lang="ja-JP" altLang="en-US" sz="1050" b="1" dirty="0">
                <a:latin typeface="BIZ UDPゴシック" panose="020B0400000000000000" pitchFamily="50" charset="-128"/>
                <a:ea typeface="BIZ UDPゴシック" panose="020B0400000000000000" pitchFamily="50" charset="-128"/>
              </a:rPr>
              <a:t>➡ </a:t>
            </a:r>
            <a:r>
              <a:rPr lang="ja-JP" altLang="en-US" sz="1050" b="1" u="sng" dirty="0">
                <a:latin typeface="BIZ UDPゴシック" panose="020B0400000000000000" pitchFamily="50" charset="-128"/>
                <a:ea typeface="BIZ UDPゴシック" panose="020B0400000000000000" pitchFamily="50" charset="-128"/>
              </a:rPr>
              <a:t>「準工業地域の</a:t>
            </a:r>
            <a:r>
              <a:rPr lang="en-US" altLang="ja-JP" sz="1050" b="1" u="sng" dirty="0">
                <a:latin typeface="BIZ UDPゴシック" panose="020B0400000000000000" pitchFamily="50" charset="-128"/>
                <a:ea typeface="BIZ UDPゴシック" panose="020B0400000000000000" pitchFamily="50" charset="-128"/>
              </a:rPr>
              <a:t>91</a:t>
            </a:r>
            <a:r>
              <a:rPr lang="ja-JP" altLang="en-US" sz="1050" b="1" u="sng" dirty="0">
                <a:latin typeface="BIZ UDPゴシック" panose="020B0400000000000000" pitchFamily="50" charset="-128"/>
                <a:ea typeface="BIZ UDPゴシック" panose="020B0400000000000000" pitchFamily="50" charset="-128"/>
              </a:rPr>
              <a:t>％」は、地区計画がないため、府の産業集積促進税制の適用外</a:t>
            </a:r>
            <a:endParaRPr lang="en-US" altLang="ja-JP" sz="1050" b="1" u="sng" dirty="0">
              <a:latin typeface="BIZ UDPゴシック" panose="020B0400000000000000" pitchFamily="50" charset="-128"/>
              <a:ea typeface="BIZ UDPゴシック" panose="020B0400000000000000" pitchFamily="50" charset="-128"/>
            </a:endParaRPr>
          </a:p>
          <a:p>
            <a:pPr marL="177800" marR="0" lvl="0" algn="l" defTabSz="914400" rtl="0" eaLnBrk="1" fontAlgn="auto" latinLnBrk="0" hangingPunct="1">
              <a:lnSpc>
                <a:spcPct val="130000"/>
              </a:lnSpc>
              <a:spcBef>
                <a:spcPts val="0"/>
              </a:spcBef>
              <a:spcAft>
                <a:spcPts val="0"/>
              </a:spcAft>
              <a:buClrTx/>
              <a:buSzTx/>
              <a:tabLst/>
              <a:defRPr/>
            </a:pPr>
            <a:endParaRPr lang="en-US" altLang="ja-JP" sz="1050" b="1" u="sng" dirty="0">
              <a:solidFill>
                <a:srgbClr val="FF0000"/>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en-US" altLang="ja-JP" sz="1050" i="0"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050" i="0"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府内で産業集積地域がある</a:t>
            </a:r>
            <a:r>
              <a:rPr kumimoji="1" lang="en-US" altLang="ja-JP" sz="1050" i="0"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18</a:t>
            </a:r>
            <a:r>
              <a:rPr kumimoji="1" lang="ja-JP" altLang="en-US" sz="1050" i="0"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市町のうち、東大阪と同様に優遇制度の足並みが揃って</a:t>
            </a:r>
            <a:endParaRPr kumimoji="1" lang="en-US" altLang="ja-JP" sz="1050" i="0"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lang="en-US" altLang="ja-JP" sz="1050" dirty="0">
                <a:solidFill>
                  <a:sysClr val="windowText" lastClr="000000"/>
                </a:solidFill>
                <a:latin typeface="BIZ UDPゴシック" panose="020B0400000000000000" pitchFamily="50" charset="-128"/>
                <a:ea typeface="BIZ UDPゴシック" panose="020B0400000000000000" pitchFamily="50" charset="-128"/>
              </a:rPr>
              <a:t>    </a:t>
            </a:r>
            <a:r>
              <a:rPr kumimoji="1" lang="ja-JP" altLang="en-US" sz="1050" i="0"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いない団体は</a:t>
            </a:r>
            <a:r>
              <a:rPr kumimoji="1" lang="en-US" altLang="ja-JP" sz="1050" i="0"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17</a:t>
            </a:r>
            <a:r>
              <a:rPr lang="ja-JP" altLang="en-US" sz="1050" dirty="0">
                <a:solidFill>
                  <a:sysClr val="windowText" lastClr="000000"/>
                </a:solidFill>
                <a:latin typeface="BIZ UDPゴシック" panose="020B0400000000000000" pitchFamily="50" charset="-128"/>
                <a:ea typeface="BIZ UDPゴシック" panose="020B0400000000000000" pitchFamily="50" charset="-128"/>
              </a:rPr>
              <a:t>市町（東大阪市含む）に上る</a:t>
            </a:r>
            <a:r>
              <a:rPr kumimoji="1" lang="ja-JP" altLang="en-US" sz="1050" i="0"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900" i="0"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050" i="0"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　</a:t>
            </a:r>
            <a:endParaRPr kumimoji="1" lang="en-US" altLang="ja-JP" sz="1050" i="0"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a:p>
            <a:pPr marL="177800" marR="0" lvl="0" algn="l" defTabSz="914400" rtl="0" eaLnBrk="1" fontAlgn="auto" latinLnBrk="0" hangingPunct="1">
              <a:lnSpc>
                <a:spcPct val="130000"/>
              </a:lnSpc>
              <a:spcBef>
                <a:spcPts val="0"/>
              </a:spcBef>
              <a:spcAft>
                <a:spcPts val="0"/>
              </a:spcAft>
              <a:buClrTx/>
              <a:buSzTx/>
              <a:tabLst/>
              <a:defRPr/>
            </a:pPr>
            <a:endParaRPr lang="en-US" altLang="ja-JP" sz="1200" b="1" u="sng" dirty="0">
              <a:solidFill>
                <a:srgbClr val="FF0000"/>
              </a:solidFill>
              <a:latin typeface="BIZ UDPゴシック" panose="020B0400000000000000" pitchFamily="50" charset="-128"/>
              <a:ea typeface="BIZ UDPゴシック" panose="020B0400000000000000" pitchFamily="50" charset="-128"/>
            </a:endParaRPr>
          </a:p>
        </p:txBody>
      </p:sp>
      <p:sp>
        <p:nvSpPr>
          <p:cNvPr id="41" name="テキスト ボックス 40">
            <a:extLst>
              <a:ext uri="{FF2B5EF4-FFF2-40B4-BE49-F238E27FC236}">
                <a16:creationId xmlns:a16="http://schemas.microsoft.com/office/drawing/2014/main" id="{8AE3DA6C-5692-4FE6-A56B-546ADCE6FCC1}"/>
              </a:ext>
            </a:extLst>
          </p:cNvPr>
          <p:cNvSpPr txBox="1"/>
          <p:nvPr/>
        </p:nvSpPr>
        <p:spPr>
          <a:xfrm>
            <a:off x="6156924" y="3860707"/>
            <a:ext cx="2406890" cy="253916"/>
          </a:xfrm>
          <a:prstGeom prst="rect">
            <a:avLst/>
          </a:prstGeom>
          <a:noFill/>
        </p:spPr>
        <p:txBody>
          <a:bodyPr wrap="square">
            <a:spAutoFit/>
          </a:bodyPr>
          <a:lstStyle/>
          <a:p>
            <a:pPr algn="ctr"/>
            <a:r>
              <a:rPr kumimoji="1" lang="ja-JP" altLang="en-US" sz="105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～モノづくり推進地域指定図～</a:t>
            </a:r>
            <a:endParaRPr lang="ja-JP" altLang="en-US" sz="1400" dirty="0"/>
          </a:p>
        </p:txBody>
      </p:sp>
      <p:sp>
        <p:nvSpPr>
          <p:cNvPr id="43" name="テキスト ボックス 42">
            <a:extLst>
              <a:ext uri="{FF2B5EF4-FFF2-40B4-BE49-F238E27FC236}">
                <a16:creationId xmlns:a16="http://schemas.microsoft.com/office/drawing/2014/main" id="{CCF58120-0B0E-4193-942E-5CB6DE5A0BDA}"/>
              </a:ext>
            </a:extLst>
          </p:cNvPr>
          <p:cNvSpPr txBox="1"/>
          <p:nvPr/>
        </p:nvSpPr>
        <p:spPr>
          <a:xfrm>
            <a:off x="7598672" y="5272880"/>
            <a:ext cx="916181" cy="184666"/>
          </a:xfrm>
          <a:prstGeom prst="rect">
            <a:avLst/>
          </a:prstGeom>
          <a:solidFill>
            <a:schemeClr val="bg1"/>
          </a:solidFill>
          <a:ln w="3175">
            <a:solidFill>
              <a:schemeClr val="bg1">
                <a:lumMod val="50000"/>
              </a:schemeClr>
            </a:solidFill>
          </a:ln>
        </p:spPr>
        <p:txBody>
          <a:bodyPr wrap="square" lIns="0" tIns="0" rIns="0" bIns="0">
            <a:spAutoFit/>
          </a:bodyPr>
          <a:lstStyle/>
          <a:p>
            <a:r>
              <a:rPr lang="ja-JP" altLang="en-US" sz="600" dirty="0">
                <a:latin typeface="BIZ UDPゴシック" panose="020B0400000000000000" pitchFamily="50" charset="-128"/>
                <a:ea typeface="BIZ UDPゴシック" panose="020B0400000000000000" pitchFamily="50" charset="-128"/>
              </a:rPr>
              <a:t>        　準工業地域のモノ</a:t>
            </a:r>
            <a:endParaRPr lang="en-US" altLang="ja-JP" sz="600" dirty="0">
              <a:latin typeface="BIZ UDPゴシック" panose="020B0400000000000000" pitchFamily="50" charset="-128"/>
              <a:ea typeface="BIZ UDPゴシック" panose="020B0400000000000000" pitchFamily="50" charset="-128"/>
            </a:endParaRPr>
          </a:p>
          <a:p>
            <a:r>
              <a:rPr lang="ja-JP" altLang="en-US" sz="600" dirty="0">
                <a:latin typeface="BIZ UDPゴシック" panose="020B0400000000000000" pitchFamily="50" charset="-128"/>
                <a:ea typeface="BIZ UDPゴシック" panose="020B0400000000000000" pitchFamily="50" charset="-128"/>
              </a:rPr>
              <a:t>　　　　　づくり推進地域</a:t>
            </a:r>
          </a:p>
        </p:txBody>
      </p:sp>
      <p:sp>
        <p:nvSpPr>
          <p:cNvPr id="42" name="正方形/長方形 41">
            <a:extLst>
              <a:ext uri="{FF2B5EF4-FFF2-40B4-BE49-F238E27FC236}">
                <a16:creationId xmlns:a16="http://schemas.microsoft.com/office/drawing/2014/main" id="{1C4BA3F2-9F08-4926-B3B9-3217401C34D9}"/>
              </a:ext>
            </a:extLst>
          </p:cNvPr>
          <p:cNvSpPr/>
          <p:nvPr/>
        </p:nvSpPr>
        <p:spPr>
          <a:xfrm>
            <a:off x="7620897" y="5307289"/>
            <a:ext cx="124093" cy="112224"/>
          </a:xfrm>
          <a:prstGeom prst="rect">
            <a:avLst/>
          </a:prstGeom>
          <a:solidFill>
            <a:srgbClr val="3E9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6671FED2-418F-460A-AA66-8E3BF418C982}"/>
              </a:ext>
            </a:extLst>
          </p:cNvPr>
          <p:cNvSpPr txBox="1"/>
          <p:nvPr/>
        </p:nvSpPr>
        <p:spPr>
          <a:xfrm>
            <a:off x="7662662" y="5273529"/>
            <a:ext cx="216025" cy="200055"/>
          </a:xfrm>
          <a:prstGeom prst="rect">
            <a:avLst/>
          </a:prstGeom>
          <a:noFill/>
        </p:spPr>
        <p:txBody>
          <a:bodyPr wrap="square">
            <a:spAutoFit/>
          </a:bodyPr>
          <a:lstStyle/>
          <a:p>
            <a:r>
              <a:rPr kumimoji="1" lang="ja-JP" altLang="en-US" sz="7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lang="ja-JP" altLang="en-US" dirty="0"/>
          </a:p>
        </p:txBody>
      </p:sp>
    </p:spTree>
    <p:extLst>
      <p:ext uri="{BB962C8B-B14F-4D97-AF65-F5344CB8AC3E}">
        <p14:creationId xmlns:p14="http://schemas.microsoft.com/office/powerpoint/2010/main" val="374540883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3443</Words>
  <Application>Microsoft Office PowerPoint</Application>
  <PresentationFormat>ユーザー設定</PresentationFormat>
  <Paragraphs>360</Paragraphs>
  <Slides>12</Slides>
  <Notes>8</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12</vt:i4>
      </vt:variant>
    </vt:vector>
  </HeadingPairs>
  <TitlesOfParts>
    <vt:vector size="23" baseType="lpstr">
      <vt:lpstr>BIZ UDPゴシック</vt:lpstr>
      <vt:lpstr>BIZ UDゴシック</vt:lpstr>
      <vt:lpstr>HGP創英角ｺﾞｼｯｸUB</vt:lpstr>
      <vt:lpstr>HGS創英角ｺﾞｼｯｸUB</vt:lpstr>
      <vt:lpstr>Meiryo UI</vt:lpstr>
      <vt:lpstr>游ゴシック</vt:lpstr>
      <vt:lpstr>游ゴシック Light</vt:lpstr>
      <vt:lpstr>Arial</vt:lpstr>
      <vt:lpstr>Calibri</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2025-09-25T06:42:30Z</dcterms:created>
  <dcterms:modified xsi:type="dcterms:W3CDTF">2026-02-09T10:50:51Z</dcterms:modified>
</cp:coreProperties>
</file>