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89" autoAdjust="0"/>
    <p:restoredTop sz="94660"/>
  </p:normalViewPr>
  <p:slideViewPr>
    <p:cSldViewPr>
      <p:cViewPr varScale="1">
        <p:scale>
          <a:sx n="107" d="100"/>
          <a:sy n="107" d="100"/>
        </p:scale>
        <p:origin x="22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42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28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95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84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31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86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28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59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00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71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59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21A7E-133A-4BF4-9F13-25B0865CFF01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90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ti.go.jp/information_2/downloadfiles/2021_itaku_manual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79512" y="1003375"/>
            <a:ext cx="856895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一般管理費率の算出について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7524" y="2242026"/>
            <a:ext cx="8568952" cy="23391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考え方は下記マニュアルに準拠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◆経済産業省　委託事業事務処理マニュアル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2"/>
              </a:rPr>
              <a:t>https://www.meti.go.jp/information_2/downloadfiles/2021_itaku_manual.pdf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Ｐ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33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～Ｐ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34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2908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221850" y="107921"/>
            <a:ext cx="27003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6408" y="764704"/>
            <a:ext cx="8314024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損益計算書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算出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（「販売費及び－般管理費」－「販売費」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「売上原価」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2705" y="2348880"/>
            <a:ext cx="15530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89798" y="2533546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523181"/>
              </p:ext>
            </p:extLst>
          </p:nvPr>
        </p:nvGraphicFramePr>
        <p:xfrm>
          <a:off x="995772" y="2924944"/>
          <a:ext cx="7152456" cy="2664977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2384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2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金額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 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or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379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役員報酬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給料手当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68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法定福利費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広告宣伝費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事務所家賃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696684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9489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8917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50349" y="609329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販売費合計　○○○円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306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897814" y="188640"/>
            <a:ext cx="334837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公益法人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908720"/>
            <a:ext cx="705678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正味財産増減計算書から分析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「管理費」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「事業費」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46350" y="2103239"/>
            <a:ext cx="15551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428916"/>
              </p:ext>
            </p:extLst>
          </p:nvPr>
        </p:nvGraphicFramePr>
        <p:xfrm>
          <a:off x="1775369" y="2708920"/>
          <a:ext cx="5885343" cy="2631878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1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月期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504">
                <a:tc gridSpan="2"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Ⅰ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一般正味財産増減の部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１．経常増減の部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2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743">
                <a:tc rowSpan="2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（１）経常収益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852">
                <a:tc vMerge="1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（２）経常費用　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①事業費　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</a:t>
                      </a:r>
                      <a:r>
                        <a:rPr kumimoji="1" lang="ja-JP" altLang="en-US" sz="1600" b="1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②管理費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①○○○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②△△△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775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２．経常外増減の部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962936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57874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78398" y="591327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事業費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合計　○○○円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12160" y="2276872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129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303748" y="355303"/>
            <a:ext cx="500455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共同企業体の場合（例）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512" y="1322765"/>
            <a:ext cx="878745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Ａ事業者・Ｂ事業者で構成される共同企業体Ｃの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59794" y="3958317"/>
            <a:ext cx="350334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ＡとＢの事業費合計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683568" y="3712015"/>
            <a:ext cx="4273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981803" y="3520172"/>
            <a:ext cx="427319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＝共同企業体Ｃの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 一般管理費率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89907" y="2996952"/>
            <a:ext cx="36431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ＡとＢの管理費合計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55640" y="2778607"/>
            <a:ext cx="8640960" cy="21265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732240" y="4466390"/>
            <a:ext cx="17281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上限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％）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3457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291</Words>
  <Application>Microsoft Office PowerPoint</Application>
  <PresentationFormat>画面に合わせる (4:3)</PresentationFormat>
  <Paragraphs>70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Meiryo UI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紺屋</dc:creator>
  <cp:lastModifiedBy>岡田　英治</cp:lastModifiedBy>
  <cp:revision>17</cp:revision>
  <cp:lastPrinted>2018-02-22T08:57:18Z</cp:lastPrinted>
  <dcterms:created xsi:type="dcterms:W3CDTF">2018-02-20T09:08:54Z</dcterms:created>
  <dcterms:modified xsi:type="dcterms:W3CDTF">2026-02-06T05:14:29Z</dcterms:modified>
</cp:coreProperties>
</file>