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328B5-6237-47D6-9426-ECB3B9555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AFBEC6-4CA6-4F9F-B1D5-A9AA371F1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A17014-BB84-4DB0-B719-D860519C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A1747E-49E6-4EE7-B779-2901191E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589BC6-07B7-4EAB-9DBC-BC94BF9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90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25D55-C3D6-4F27-B97A-0E32807D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850EC9-E3B5-4BDD-9D4A-3CAC07E9D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AFBEE0-C356-4024-A98D-5F933A64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CAE086-50D9-4091-81B0-79A548BB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B8172C-BE51-4B20-ABDB-8A27EE32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90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9E93EC-EB2F-442B-A933-FD3165E51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F0A0A1-B93A-4675-8226-467FADEC3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4745F3-7803-423E-82D1-6B8096DF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900B7-D3E4-4016-AF7E-69A45A2B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F1EE10-CD2C-4F95-98BB-9B59578B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6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0F8FC-0BC4-4FDF-B7D6-23317001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15471F-22B1-483A-8BF1-D890836A6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7BA758-6236-4E3F-A758-95D736F5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3B91CC-301B-4375-B48C-61EF0564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52B352-92FC-4110-AD02-D17DABE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8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7B7C5-10C3-499D-91E6-6EF4A895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DE8B39-C03F-4EE6-A867-E535804E3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F5FAF9-EB59-4384-AF64-21CD4404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EFE984-4178-45D1-BA2E-9B30A300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D81136-B80F-4BC7-BB1A-33D3036A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95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98195B-495F-4B69-9455-78A6BA4D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A0EA53-27D6-4F07-B77A-43ECE550E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25AD68-183C-4FD3-8BAA-D00F9B417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2C4C19-CEE0-4B37-AEF3-009C9E0D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D3F321-ACE0-4C82-859F-8FF7B06F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CA5E28-EF2E-45FC-BE94-A35263A5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10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42B79-AEA6-4416-88F6-5450EE78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03ADAD-9A34-44DA-9F15-33D86D025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4CF2C3-42BC-4369-8172-28D9232F9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1B05C7-7F23-496A-931E-5340FBAF9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07CD0D-37D8-41CF-9A6F-20EEEE4AE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DC83DF-EED2-4B57-825A-45C0D9A0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D00517-F56E-4B21-9994-3760D952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2896CD-87AC-438C-AFDF-2EDC7C15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7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ECD61-BA68-4EFC-828F-44707D85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D3C0D7-B18B-4FEC-9FB8-071A6EB5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96CCA4-42D3-4C42-9A7E-C97449A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30E2C1-E10B-4448-9DA2-0C7CE2BF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4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B9A1897-DFB8-46EC-AA47-CC1A4942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04200F-2E01-4174-832B-3A8543B1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077113-5A9E-43F7-BFCC-3B8739F8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7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15C8F7-139A-42BD-9282-02830EB5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C505B2-BE4E-4484-A31E-F8D2065F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38DBB5-08E8-43EE-A12A-2314DA9E3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958CD5-3E39-4F3E-ABB5-CAD833B3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BE8B8D-F595-45C1-A3A4-B5FBE596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74697B-F69C-4FAF-9BC5-A42A0B1C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33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A5341-257F-4B11-86C7-75B852A3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3B747C-5D2A-423F-A468-8D8A23BD9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837DD8-915E-4960-8263-056512462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207428-F5CA-4CE0-A9D5-32AF1525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32FA00-C49D-4890-9A5C-66A619BD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81FBFB-AB43-42F5-AFFB-44629EA2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1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7E3789-20BF-4F83-B453-E31F98FD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9FB248-D3B7-4F8B-BEB6-2CDFF7A8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31901C-0ED6-4522-B7C1-2373D58A1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162D-3B06-4237-BE6E-742CDDA7ACB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347E2E-4194-44A7-B5A1-27C58CFB6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5F85E8-907E-4483-8522-772F5B2FD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AFB1-205D-427F-8B5E-0D6B85488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5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883490" y="279529"/>
            <a:ext cx="10891883" cy="6374502"/>
            <a:chOff x="883490" y="279529"/>
            <a:chExt cx="10891883" cy="6374502"/>
          </a:xfrm>
        </p:grpSpPr>
        <p:pic>
          <p:nvPicPr>
            <p:cNvPr id="4" name="図 3" descr="建物, ウィンドウ, ミラー が含まれている画像&#10;&#10;自動的に生成された説明">
              <a:extLst>
                <a:ext uri="{FF2B5EF4-FFF2-40B4-BE49-F238E27FC236}">
                  <a16:creationId xmlns:a16="http://schemas.microsoft.com/office/drawing/2014/main" id="{F79B3126-CC77-4A2E-9777-DE27865C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881" y="279529"/>
              <a:ext cx="6276238" cy="6298941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93BFC11-FF2F-4D34-802A-C6B974B6F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5509" y="279529"/>
              <a:ext cx="1479864" cy="1292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9D097F2-E221-4BB4-935F-1B3637D22F6A}"/>
                </a:ext>
              </a:extLst>
            </p:cNvPr>
            <p:cNvSpPr txBox="1"/>
            <p:nvPr/>
          </p:nvSpPr>
          <p:spPr>
            <a:xfrm>
              <a:off x="883490" y="450426"/>
              <a:ext cx="1169551" cy="62036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ja-JP" altLang="en-US" sz="3200" b="1" i="0" u="none" strike="noStrike" baseline="0" dirty="0">
                  <a:solidFill>
                    <a:srgbClr val="00B0F0"/>
                  </a:solidFill>
                  <a:latin typeface="PA1GothicStdN-Bold"/>
                </a:rPr>
                <a:t>あなたのくらしにいいコト、</a:t>
              </a:r>
            </a:p>
            <a:p>
              <a:pPr algn="l"/>
              <a:r>
                <a:rPr lang="ja-JP" altLang="en-US" sz="3200" b="1" i="0" u="none" strike="noStrike" baseline="0" dirty="0">
                  <a:solidFill>
                    <a:srgbClr val="00B0F0"/>
                  </a:solidFill>
                  <a:latin typeface="PA1GothicStdN-Bold"/>
                </a:rPr>
                <a:t>　それは地球の未来にいいコト。</a:t>
              </a:r>
              <a:endParaRPr kumimoji="1" lang="ja-JP" altLang="en-US" sz="3200" dirty="0">
                <a:solidFill>
                  <a:srgbClr val="00B0F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7C97590-27B4-414A-96AF-FF082FCB5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2326" y="4874930"/>
              <a:ext cx="1006229" cy="1537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FE2DB38-144E-4E5B-BEAB-26C174AECF1E}"/>
                </a:ext>
              </a:extLst>
            </p:cNvPr>
            <p:cNvSpPr txBox="1"/>
            <p:nvPr/>
          </p:nvSpPr>
          <p:spPr>
            <a:xfrm>
              <a:off x="9333315" y="660445"/>
              <a:ext cx="923330" cy="563231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/>
                <a:t>引っ越しのタイミングでおすすめしたい</a:t>
              </a:r>
              <a:endParaRPr kumimoji="1" lang="en-US" altLang="ja-JP" sz="2400" b="1" dirty="0"/>
            </a:p>
            <a:p>
              <a:r>
                <a:rPr lang="ja-JP" altLang="en-US" sz="2400" b="1" dirty="0"/>
                <a:t>　　　　　</a:t>
              </a:r>
              <a:r>
                <a:rPr lang="ja-JP" altLang="en-US" sz="2400" b="1" dirty="0">
                  <a:solidFill>
                    <a:srgbClr val="FF0000"/>
                  </a:solidFill>
                </a:rPr>
                <a:t>おトクなお知らせです。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0A1349F-E016-41CF-B47C-239B0AC82172}"/>
                </a:ext>
              </a:extLst>
            </p:cNvPr>
            <p:cNvSpPr txBox="1"/>
            <p:nvPr/>
          </p:nvSpPr>
          <p:spPr>
            <a:xfrm>
              <a:off x="10408505" y="6438587"/>
              <a:ext cx="12538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/>
                <a:t>©2014</a:t>
              </a:r>
              <a:r>
                <a:rPr lang="ja-JP" altLang="en-US" sz="800" dirty="0"/>
                <a:t> 大阪府もずやん</a:t>
              </a:r>
              <a:endParaRPr kumimoji="1" lang="ja-JP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25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HGSｺﾞｼｯｸM</vt:lpstr>
      <vt:lpstr>PA1GothicStdN-Bold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杉田　崇真</dc:creator>
  <cp:lastModifiedBy>杉田　崇真</cp:lastModifiedBy>
  <cp:revision>5</cp:revision>
  <dcterms:created xsi:type="dcterms:W3CDTF">2023-03-10T05:01:13Z</dcterms:created>
  <dcterms:modified xsi:type="dcterms:W3CDTF">2023-03-13T05:30:58Z</dcterms:modified>
</cp:coreProperties>
</file>