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</p:sldIdLst>
  <p:sldSz cx="10691813" cy="755967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68712" y="1289632"/>
            <a:ext cx="5629846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690" y="587975"/>
            <a:ext cx="7196527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689" y="4237153"/>
            <a:ext cx="5792860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4955787"/>
            <a:ext cx="7664415" cy="167992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3689" y="587975"/>
            <a:ext cx="9444435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0987" y="4237152"/>
            <a:ext cx="8513850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6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89" y="587975"/>
            <a:ext cx="9444435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4535805"/>
            <a:ext cx="7464102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91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227" y="587975"/>
            <a:ext cx="802094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379" y="3779838"/>
            <a:ext cx="7486218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90" y="4741133"/>
            <a:ext cx="746270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7296" y="783331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98943" y="3051870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171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3779838"/>
            <a:ext cx="746270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5658160"/>
            <a:ext cx="7464102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89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228" y="587975"/>
            <a:ext cx="8020948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690" y="4283816"/>
            <a:ext cx="746270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5459766"/>
            <a:ext cx="746270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7296" y="783331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98943" y="3051870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459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89" y="587975"/>
            <a:ext cx="879953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690" y="4330481"/>
            <a:ext cx="746270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89" y="5254443"/>
            <a:ext cx="746270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02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4955787"/>
            <a:ext cx="7664415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690" y="587976"/>
            <a:ext cx="7664415" cy="4153158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09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7907" y="587975"/>
            <a:ext cx="2390217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689" y="587975"/>
            <a:ext cx="6840249" cy="604774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4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101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19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4955787"/>
            <a:ext cx="7664415" cy="167992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690" y="587975"/>
            <a:ext cx="7664415" cy="4153158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36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12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89" y="2183905"/>
            <a:ext cx="7486219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90" y="4946454"/>
            <a:ext cx="7486218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4955787"/>
            <a:ext cx="7664415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23690" y="587975"/>
            <a:ext cx="4618581" cy="415315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451564" y="587975"/>
            <a:ext cx="4616560" cy="4143822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4955787"/>
            <a:ext cx="7664415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986" y="587975"/>
            <a:ext cx="4346023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688" y="1259946"/>
            <a:ext cx="4613320" cy="3481184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6830" y="624724"/>
            <a:ext cx="4401195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1565" y="1259946"/>
            <a:ext cx="4626460" cy="3471851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4955787"/>
            <a:ext cx="7664415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6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6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5889" y="587975"/>
            <a:ext cx="3742135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689" y="587975"/>
            <a:ext cx="5190107" cy="604774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5889" y="2435898"/>
            <a:ext cx="3742135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8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808" y="1595931"/>
            <a:ext cx="4166414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90985" y="1007956"/>
            <a:ext cx="3836347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074" y="3023870"/>
            <a:ext cx="4167542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689" y="6803708"/>
            <a:ext cx="6795480" cy="4024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2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799826" y="4293150"/>
            <a:ext cx="2888632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690" y="4955787"/>
            <a:ext cx="7664415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690" y="587976"/>
            <a:ext cx="7664415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7970" y="6803711"/>
            <a:ext cx="1403666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689" y="6803708"/>
            <a:ext cx="6795480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0411" y="6149240"/>
            <a:ext cx="1001956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" y="0"/>
            <a:ext cx="10678634" cy="755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662" r:id="rId19"/>
    <p:sldLayoutId id="2147483663" r:id="rId20"/>
  </p:sldLayoutIdLst>
  <p:txStyles>
    <p:titleStyle>
      <a:lvl1pPr algn="l" defTabSz="503972" rtl="0" eaLnBrk="1" latinLnBrk="0" hangingPunct="1">
        <a:spcBef>
          <a:spcPct val="0"/>
        </a:spcBef>
        <a:buNone/>
        <a:defRPr kumimoji="1"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9041" y="398352"/>
            <a:ext cx="553998" cy="68353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r"/>
            <a:r>
              <a:rPr lang="en-US" altLang="ja-JP" sz="2400" dirty="0">
                <a:solidFill>
                  <a:srgbClr val="005BAB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</a:t>
            </a:r>
            <a:r>
              <a:rPr lang="ja-JP" altLang="en-US" sz="2400" dirty="0">
                <a:solidFill>
                  <a:srgbClr val="005BAB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団体名等ご自由にご記載ください</a:t>
            </a:r>
            <a:r>
              <a:rPr lang="en-US" altLang="ja-JP" sz="2400" dirty="0">
                <a:solidFill>
                  <a:srgbClr val="005BAB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〉</a:t>
            </a:r>
            <a:endParaRPr kumimoji="1" lang="ja-JP" altLang="en-US" sz="2400" dirty="0">
              <a:solidFill>
                <a:srgbClr val="005BAB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070578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263</TotalTime>
  <Words>8</Words>
  <Application>Microsoft Office PowerPoint</Application>
  <PresentationFormat>ユーザー設定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HGSｺﾞｼｯｸM</vt:lpstr>
      <vt:lpstr>メイリオ</vt:lpstr>
      <vt:lpstr>Century Gothic</vt:lpstr>
      <vt:lpstr>Wingdings 3</vt:lpstr>
      <vt:lpstr>スライス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pc0001142</dc:creator>
  <cp:lastModifiedBy>杉田　崇真</cp:lastModifiedBy>
  <cp:revision>18</cp:revision>
  <cp:lastPrinted>2021-02-17T06:21:26Z</cp:lastPrinted>
  <dcterms:created xsi:type="dcterms:W3CDTF">2021-02-01T02:33:24Z</dcterms:created>
  <dcterms:modified xsi:type="dcterms:W3CDTF">2023-03-29T05:08:48Z</dcterms:modified>
</cp:coreProperties>
</file>