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7" r:id="rId3"/>
    <p:sldId id="268" r:id="rId4"/>
    <p:sldId id="269" r:id="rId5"/>
    <p:sldId id="270" r:id="rId6"/>
    <p:sldId id="271" r:id="rId7"/>
    <p:sldId id="272" r:id="rId8"/>
    <p:sldId id="273"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96" d="100"/>
          <a:sy n="96" d="100"/>
        </p:scale>
        <p:origin x="86"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8EBEA44-2700-473C-823E-FF8DECB1672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32C92B6-3B0A-4CFB-B082-60592B81FE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CA7AFDA-22B5-4CDB-A0B3-9E5891D597A8}"/>
              </a:ext>
            </a:extLst>
          </p:cNvPr>
          <p:cNvSpPr>
            <a:spLocks noGrp="1"/>
          </p:cNvSpPr>
          <p:nvPr>
            <p:ph type="dt" sz="half" idx="10"/>
          </p:nvPr>
        </p:nvSpPr>
        <p:spPr/>
        <p:txBody>
          <a:bodyPr/>
          <a:lstStyle/>
          <a:p>
            <a:fld id="{8822F69E-A2B1-4BD9-A2AA-0F826590F496}" type="datetimeFigureOut">
              <a:rPr kumimoji="1" lang="ja-JP" altLang="en-US" smtClean="0"/>
              <a:t>2025/12/17</a:t>
            </a:fld>
            <a:endParaRPr kumimoji="1" lang="ja-JP" altLang="en-US"/>
          </a:p>
        </p:txBody>
      </p:sp>
      <p:sp>
        <p:nvSpPr>
          <p:cNvPr id="5" name="フッター プレースホルダー 4">
            <a:extLst>
              <a:ext uri="{FF2B5EF4-FFF2-40B4-BE49-F238E27FC236}">
                <a16:creationId xmlns:a16="http://schemas.microsoft.com/office/drawing/2014/main" id="{F8EC4824-125D-4C61-B591-66A0F6F4816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8848F7D-A737-4145-BC07-A9CFABB7C9AE}"/>
              </a:ext>
            </a:extLst>
          </p:cNvPr>
          <p:cNvSpPr>
            <a:spLocks noGrp="1"/>
          </p:cNvSpPr>
          <p:nvPr>
            <p:ph type="sldNum" sz="quarter" idx="12"/>
          </p:nvPr>
        </p:nvSpPr>
        <p:spPr/>
        <p:txBody>
          <a:bodyPr/>
          <a:lstStyle/>
          <a:p>
            <a:fld id="{ECDA7ECD-5D1E-4BC8-B1E0-513E99E96217}" type="slidenum">
              <a:rPr kumimoji="1" lang="ja-JP" altLang="en-US" smtClean="0"/>
              <a:t>‹#›</a:t>
            </a:fld>
            <a:endParaRPr kumimoji="1" lang="ja-JP" altLang="en-US"/>
          </a:p>
        </p:txBody>
      </p:sp>
    </p:spTree>
    <p:extLst>
      <p:ext uri="{BB962C8B-B14F-4D97-AF65-F5344CB8AC3E}">
        <p14:creationId xmlns:p14="http://schemas.microsoft.com/office/powerpoint/2010/main" val="3304961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EE084E-1766-4116-8AE8-FB5C60BABCC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5BB5D0E-2278-4C0D-BBD4-A8224A7DD7F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2C2AEF6-3451-4119-BFEA-C39BD46AF9FA}"/>
              </a:ext>
            </a:extLst>
          </p:cNvPr>
          <p:cNvSpPr>
            <a:spLocks noGrp="1"/>
          </p:cNvSpPr>
          <p:nvPr>
            <p:ph type="dt" sz="half" idx="10"/>
          </p:nvPr>
        </p:nvSpPr>
        <p:spPr/>
        <p:txBody>
          <a:bodyPr/>
          <a:lstStyle/>
          <a:p>
            <a:fld id="{8822F69E-A2B1-4BD9-A2AA-0F826590F496}" type="datetimeFigureOut">
              <a:rPr kumimoji="1" lang="ja-JP" altLang="en-US" smtClean="0"/>
              <a:t>2025/12/17</a:t>
            </a:fld>
            <a:endParaRPr kumimoji="1" lang="ja-JP" altLang="en-US"/>
          </a:p>
        </p:txBody>
      </p:sp>
      <p:sp>
        <p:nvSpPr>
          <p:cNvPr id="5" name="フッター プレースホルダー 4">
            <a:extLst>
              <a:ext uri="{FF2B5EF4-FFF2-40B4-BE49-F238E27FC236}">
                <a16:creationId xmlns:a16="http://schemas.microsoft.com/office/drawing/2014/main" id="{BD8C9AB1-2FB1-4636-B241-EDA309C94A9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B603ABF-21DA-4F3F-8851-28BE41997D25}"/>
              </a:ext>
            </a:extLst>
          </p:cNvPr>
          <p:cNvSpPr>
            <a:spLocks noGrp="1"/>
          </p:cNvSpPr>
          <p:nvPr>
            <p:ph type="sldNum" sz="quarter" idx="12"/>
          </p:nvPr>
        </p:nvSpPr>
        <p:spPr/>
        <p:txBody>
          <a:bodyPr/>
          <a:lstStyle/>
          <a:p>
            <a:fld id="{ECDA7ECD-5D1E-4BC8-B1E0-513E99E96217}" type="slidenum">
              <a:rPr kumimoji="1" lang="ja-JP" altLang="en-US" smtClean="0"/>
              <a:t>‹#›</a:t>
            </a:fld>
            <a:endParaRPr kumimoji="1" lang="ja-JP" altLang="en-US"/>
          </a:p>
        </p:txBody>
      </p:sp>
    </p:spTree>
    <p:extLst>
      <p:ext uri="{BB962C8B-B14F-4D97-AF65-F5344CB8AC3E}">
        <p14:creationId xmlns:p14="http://schemas.microsoft.com/office/powerpoint/2010/main" val="1734365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A976FA0-B229-44A3-A5EB-55EC0031F82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BFBA3A6-76DD-4A60-82F6-C5BCD246B5C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B966A26-A602-4800-851D-4FC30B5FD286}"/>
              </a:ext>
            </a:extLst>
          </p:cNvPr>
          <p:cNvSpPr>
            <a:spLocks noGrp="1"/>
          </p:cNvSpPr>
          <p:nvPr>
            <p:ph type="dt" sz="half" idx="10"/>
          </p:nvPr>
        </p:nvSpPr>
        <p:spPr/>
        <p:txBody>
          <a:bodyPr/>
          <a:lstStyle/>
          <a:p>
            <a:fld id="{8822F69E-A2B1-4BD9-A2AA-0F826590F496}" type="datetimeFigureOut">
              <a:rPr kumimoji="1" lang="ja-JP" altLang="en-US" smtClean="0"/>
              <a:t>2025/12/17</a:t>
            </a:fld>
            <a:endParaRPr kumimoji="1" lang="ja-JP" altLang="en-US"/>
          </a:p>
        </p:txBody>
      </p:sp>
      <p:sp>
        <p:nvSpPr>
          <p:cNvPr id="5" name="フッター プレースホルダー 4">
            <a:extLst>
              <a:ext uri="{FF2B5EF4-FFF2-40B4-BE49-F238E27FC236}">
                <a16:creationId xmlns:a16="http://schemas.microsoft.com/office/drawing/2014/main" id="{8845C16E-34A1-433A-A158-41F6D2818F6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9321A1B-E9C8-4C47-BE87-1AD62EAB5DA0}"/>
              </a:ext>
            </a:extLst>
          </p:cNvPr>
          <p:cNvSpPr>
            <a:spLocks noGrp="1"/>
          </p:cNvSpPr>
          <p:nvPr>
            <p:ph type="sldNum" sz="quarter" idx="12"/>
          </p:nvPr>
        </p:nvSpPr>
        <p:spPr/>
        <p:txBody>
          <a:bodyPr/>
          <a:lstStyle/>
          <a:p>
            <a:fld id="{ECDA7ECD-5D1E-4BC8-B1E0-513E99E96217}" type="slidenum">
              <a:rPr kumimoji="1" lang="ja-JP" altLang="en-US" smtClean="0"/>
              <a:t>‹#›</a:t>
            </a:fld>
            <a:endParaRPr kumimoji="1" lang="ja-JP" altLang="en-US"/>
          </a:p>
        </p:txBody>
      </p:sp>
    </p:spTree>
    <p:extLst>
      <p:ext uri="{BB962C8B-B14F-4D97-AF65-F5344CB8AC3E}">
        <p14:creationId xmlns:p14="http://schemas.microsoft.com/office/powerpoint/2010/main" val="1941750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C6167B-8E63-4859-AFFD-7D91FFC57F7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04005B9-8384-41C3-B01B-06CE72B0831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244D4B-B1E9-4B76-94EC-5C905B56AD90}"/>
              </a:ext>
            </a:extLst>
          </p:cNvPr>
          <p:cNvSpPr>
            <a:spLocks noGrp="1"/>
          </p:cNvSpPr>
          <p:nvPr>
            <p:ph type="dt" sz="half" idx="10"/>
          </p:nvPr>
        </p:nvSpPr>
        <p:spPr/>
        <p:txBody>
          <a:bodyPr/>
          <a:lstStyle/>
          <a:p>
            <a:fld id="{8822F69E-A2B1-4BD9-A2AA-0F826590F496}" type="datetimeFigureOut">
              <a:rPr kumimoji="1" lang="ja-JP" altLang="en-US" smtClean="0"/>
              <a:t>2025/12/17</a:t>
            </a:fld>
            <a:endParaRPr kumimoji="1" lang="ja-JP" altLang="en-US"/>
          </a:p>
        </p:txBody>
      </p:sp>
      <p:sp>
        <p:nvSpPr>
          <p:cNvPr id="5" name="フッター プレースホルダー 4">
            <a:extLst>
              <a:ext uri="{FF2B5EF4-FFF2-40B4-BE49-F238E27FC236}">
                <a16:creationId xmlns:a16="http://schemas.microsoft.com/office/drawing/2014/main" id="{1A764572-6FDB-424D-835E-94DE835EA06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0BD752-73BE-4916-8486-216CB6F2B4F6}"/>
              </a:ext>
            </a:extLst>
          </p:cNvPr>
          <p:cNvSpPr>
            <a:spLocks noGrp="1"/>
          </p:cNvSpPr>
          <p:nvPr>
            <p:ph type="sldNum" sz="quarter" idx="12"/>
          </p:nvPr>
        </p:nvSpPr>
        <p:spPr/>
        <p:txBody>
          <a:bodyPr/>
          <a:lstStyle/>
          <a:p>
            <a:fld id="{ECDA7ECD-5D1E-4BC8-B1E0-513E99E96217}" type="slidenum">
              <a:rPr kumimoji="1" lang="ja-JP" altLang="en-US" smtClean="0"/>
              <a:t>‹#›</a:t>
            </a:fld>
            <a:endParaRPr kumimoji="1" lang="ja-JP" altLang="en-US"/>
          </a:p>
        </p:txBody>
      </p:sp>
    </p:spTree>
    <p:extLst>
      <p:ext uri="{BB962C8B-B14F-4D97-AF65-F5344CB8AC3E}">
        <p14:creationId xmlns:p14="http://schemas.microsoft.com/office/powerpoint/2010/main" val="3137326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740012-4460-4974-9B2B-1311928CBD6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89AD8AE-66A2-4805-9F55-513BB7ABC9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B696019-CE79-4C8C-A675-C787F68FA0E3}"/>
              </a:ext>
            </a:extLst>
          </p:cNvPr>
          <p:cNvSpPr>
            <a:spLocks noGrp="1"/>
          </p:cNvSpPr>
          <p:nvPr>
            <p:ph type="dt" sz="half" idx="10"/>
          </p:nvPr>
        </p:nvSpPr>
        <p:spPr/>
        <p:txBody>
          <a:bodyPr/>
          <a:lstStyle/>
          <a:p>
            <a:fld id="{8822F69E-A2B1-4BD9-A2AA-0F826590F496}" type="datetimeFigureOut">
              <a:rPr kumimoji="1" lang="ja-JP" altLang="en-US" smtClean="0"/>
              <a:t>2025/12/17</a:t>
            </a:fld>
            <a:endParaRPr kumimoji="1" lang="ja-JP" altLang="en-US"/>
          </a:p>
        </p:txBody>
      </p:sp>
      <p:sp>
        <p:nvSpPr>
          <p:cNvPr id="5" name="フッター プレースホルダー 4">
            <a:extLst>
              <a:ext uri="{FF2B5EF4-FFF2-40B4-BE49-F238E27FC236}">
                <a16:creationId xmlns:a16="http://schemas.microsoft.com/office/drawing/2014/main" id="{634DCED9-D2F1-476B-BDE5-0241FFB55EF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DE48D6D-3AFC-400D-BFDD-6C0F379A4BEB}"/>
              </a:ext>
            </a:extLst>
          </p:cNvPr>
          <p:cNvSpPr>
            <a:spLocks noGrp="1"/>
          </p:cNvSpPr>
          <p:nvPr>
            <p:ph type="sldNum" sz="quarter" idx="12"/>
          </p:nvPr>
        </p:nvSpPr>
        <p:spPr/>
        <p:txBody>
          <a:bodyPr/>
          <a:lstStyle/>
          <a:p>
            <a:fld id="{ECDA7ECD-5D1E-4BC8-B1E0-513E99E96217}" type="slidenum">
              <a:rPr kumimoji="1" lang="ja-JP" altLang="en-US" smtClean="0"/>
              <a:t>‹#›</a:t>
            </a:fld>
            <a:endParaRPr kumimoji="1" lang="ja-JP" altLang="en-US"/>
          </a:p>
        </p:txBody>
      </p:sp>
    </p:spTree>
    <p:extLst>
      <p:ext uri="{BB962C8B-B14F-4D97-AF65-F5344CB8AC3E}">
        <p14:creationId xmlns:p14="http://schemas.microsoft.com/office/powerpoint/2010/main" val="993811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944F9C-00B5-4364-B103-A7A1F083A20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368D241-09FE-445A-A9F9-20435C0F5B8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41186DB-0693-4F1E-8EF6-5230BC2FDDE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1593B47-1860-4F12-A27A-EA8128F62AC2}"/>
              </a:ext>
            </a:extLst>
          </p:cNvPr>
          <p:cNvSpPr>
            <a:spLocks noGrp="1"/>
          </p:cNvSpPr>
          <p:nvPr>
            <p:ph type="dt" sz="half" idx="10"/>
          </p:nvPr>
        </p:nvSpPr>
        <p:spPr/>
        <p:txBody>
          <a:bodyPr/>
          <a:lstStyle/>
          <a:p>
            <a:fld id="{8822F69E-A2B1-4BD9-A2AA-0F826590F496}" type="datetimeFigureOut">
              <a:rPr kumimoji="1" lang="ja-JP" altLang="en-US" smtClean="0"/>
              <a:t>2025/12/17</a:t>
            </a:fld>
            <a:endParaRPr kumimoji="1" lang="ja-JP" altLang="en-US"/>
          </a:p>
        </p:txBody>
      </p:sp>
      <p:sp>
        <p:nvSpPr>
          <p:cNvPr id="6" name="フッター プレースホルダー 5">
            <a:extLst>
              <a:ext uri="{FF2B5EF4-FFF2-40B4-BE49-F238E27FC236}">
                <a16:creationId xmlns:a16="http://schemas.microsoft.com/office/drawing/2014/main" id="{DBE8EE95-0AD0-4733-B652-E62F14606C2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0E54DDE-448C-427D-860A-FA83737160B2}"/>
              </a:ext>
            </a:extLst>
          </p:cNvPr>
          <p:cNvSpPr>
            <a:spLocks noGrp="1"/>
          </p:cNvSpPr>
          <p:nvPr>
            <p:ph type="sldNum" sz="quarter" idx="12"/>
          </p:nvPr>
        </p:nvSpPr>
        <p:spPr/>
        <p:txBody>
          <a:bodyPr/>
          <a:lstStyle/>
          <a:p>
            <a:fld id="{ECDA7ECD-5D1E-4BC8-B1E0-513E99E96217}" type="slidenum">
              <a:rPr kumimoji="1" lang="ja-JP" altLang="en-US" smtClean="0"/>
              <a:t>‹#›</a:t>
            </a:fld>
            <a:endParaRPr kumimoji="1" lang="ja-JP" altLang="en-US"/>
          </a:p>
        </p:txBody>
      </p:sp>
    </p:spTree>
    <p:extLst>
      <p:ext uri="{BB962C8B-B14F-4D97-AF65-F5344CB8AC3E}">
        <p14:creationId xmlns:p14="http://schemas.microsoft.com/office/powerpoint/2010/main" val="2933435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7A6C8B-7139-40E3-A01E-1ABE10108B6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7B8A776-3B7F-43F4-8BC9-F22A56A1C6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AD13421-E0B8-46E4-BBBA-874E4D776EE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F060C54-1CCB-4451-A8F5-46CEB45EB7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9BF0FA5-8DB9-4B74-B596-E6652B59C2D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F952344-7900-4D7B-A068-117687C5870B}"/>
              </a:ext>
            </a:extLst>
          </p:cNvPr>
          <p:cNvSpPr>
            <a:spLocks noGrp="1"/>
          </p:cNvSpPr>
          <p:nvPr>
            <p:ph type="dt" sz="half" idx="10"/>
          </p:nvPr>
        </p:nvSpPr>
        <p:spPr/>
        <p:txBody>
          <a:bodyPr/>
          <a:lstStyle/>
          <a:p>
            <a:fld id="{8822F69E-A2B1-4BD9-A2AA-0F826590F496}" type="datetimeFigureOut">
              <a:rPr kumimoji="1" lang="ja-JP" altLang="en-US" smtClean="0"/>
              <a:t>2025/12/17</a:t>
            </a:fld>
            <a:endParaRPr kumimoji="1" lang="ja-JP" altLang="en-US"/>
          </a:p>
        </p:txBody>
      </p:sp>
      <p:sp>
        <p:nvSpPr>
          <p:cNvPr id="8" name="フッター プレースホルダー 7">
            <a:extLst>
              <a:ext uri="{FF2B5EF4-FFF2-40B4-BE49-F238E27FC236}">
                <a16:creationId xmlns:a16="http://schemas.microsoft.com/office/drawing/2014/main" id="{0339BB98-6E3A-40F2-9023-A2E33B1B6AF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B337093-A464-463F-AC4E-F895C00612C6}"/>
              </a:ext>
            </a:extLst>
          </p:cNvPr>
          <p:cNvSpPr>
            <a:spLocks noGrp="1"/>
          </p:cNvSpPr>
          <p:nvPr>
            <p:ph type="sldNum" sz="quarter" idx="12"/>
          </p:nvPr>
        </p:nvSpPr>
        <p:spPr/>
        <p:txBody>
          <a:bodyPr/>
          <a:lstStyle/>
          <a:p>
            <a:fld id="{ECDA7ECD-5D1E-4BC8-B1E0-513E99E96217}" type="slidenum">
              <a:rPr kumimoji="1" lang="ja-JP" altLang="en-US" smtClean="0"/>
              <a:t>‹#›</a:t>
            </a:fld>
            <a:endParaRPr kumimoji="1" lang="ja-JP" altLang="en-US"/>
          </a:p>
        </p:txBody>
      </p:sp>
    </p:spTree>
    <p:extLst>
      <p:ext uri="{BB962C8B-B14F-4D97-AF65-F5344CB8AC3E}">
        <p14:creationId xmlns:p14="http://schemas.microsoft.com/office/powerpoint/2010/main" val="2461655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DB39C7-19EC-4EF1-B706-7F334623810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E797140-1F34-43DD-92E4-E119F993DBF7}"/>
              </a:ext>
            </a:extLst>
          </p:cNvPr>
          <p:cNvSpPr>
            <a:spLocks noGrp="1"/>
          </p:cNvSpPr>
          <p:nvPr>
            <p:ph type="dt" sz="half" idx="10"/>
          </p:nvPr>
        </p:nvSpPr>
        <p:spPr/>
        <p:txBody>
          <a:bodyPr/>
          <a:lstStyle/>
          <a:p>
            <a:fld id="{8822F69E-A2B1-4BD9-A2AA-0F826590F496}" type="datetimeFigureOut">
              <a:rPr kumimoji="1" lang="ja-JP" altLang="en-US" smtClean="0"/>
              <a:t>2025/12/17</a:t>
            </a:fld>
            <a:endParaRPr kumimoji="1" lang="ja-JP" altLang="en-US"/>
          </a:p>
        </p:txBody>
      </p:sp>
      <p:sp>
        <p:nvSpPr>
          <p:cNvPr id="4" name="フッター プレースホルダー 3">
            <a:extLst>
              <a:ext uri="{FF2B5EF4-FFF2-40B4-BE49-F238E27FC236}">
                <a16:creationId xmlns:a16="http://schemas.microsoft.com/office/drawing/2014/main" id="{AC0415AF-F323-4200-9163-2B836625E9E1}"/>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AD6419E-5EAE-445A-B063-37C9CEE10838}"/>
              </a:ext>
            </a:extLst>
          </p:cNvPr>
          <p:cNvSpPr>
            <a:spLocks noGrp="1"/>
          </p:cNvSpPr>
          <p:nvPr>
            <p:ph type="sldNum" sz="quarter" idx="12"/>
          </p:nvPr>
        </p:nvSpPr>
        <p:spPr/>
        <p:txBody>
          <a:bodyPr/>
          <a:lstStyle/>
          <a:p>
            <a:fld id="{ECDA7ECD-5D1E-4BC8-B1E0-513E99E96217}" type="slidenum">
              <a:rPr kumimoji="1" lang="ja-JP" altLang="en-US" smtClean="0"/>
              <a:t>‹#›</a:t>
            </a:fld>
            <a:endParaRPr kumimoji="1" lang="ja-JP" altLang="en-US"/>
          </a:p>
        </p:txBody>
      </p:sp>
    </p:spTree>
    <p:extLst>
      <p:ext uri="{BB962C8B-B14F-4D97-AF65-F5344CB8AC3E}">
        <p14:creationId xmlns:p14="http://schemas.microsoft.com/office/powerpoint/2010/main" val="1145470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E1399D4-CB9F-449B-B73E-BB0F2015B56C}"/>
              </a:ext>
            </a:extLst>
          </p:cNvPr>
          <p:cNvSpPr>
            <a:spLocks noGrp="1"/>
          </p:cNvSpPr>
          <p:nvPr>
            <p:ph type="dt" sz="half" idx="10"/>
          </p:nvPr>
        </p:nvSpPr>
        <p:spPr/>
        <p:txBody>
          <a:bodyPr/>
          <a:lstStyle/>
          <a:p>
            <a:fld id="{8822F69E-A2B1-4BD9-A2AA-0F826590F496}" type="datetimeFigureOut">
              <a:rPr kumimoji="1" lang="ja-JP" altLang="en-US" smtClean="0"/>
              <a:t>2025/12/17</a:t>
            </a:fld>
            <a:endParaRPr kumimoji="1" lang="ja-JP" altLang="en-US"/>
          </a:p>
        </p:txBody>
      </p:sp>
      <p:sp>
        <p:nvSpPr>
          <p:cNvPr id="3" name="フッター プレースホルダー 2">
            <a:extLst>
              <a:ext uri="{FF2B5EF4-FFF2-40B4-BE49-F238E27FC236}">
                <a16:creationId xmlns:a16="http://schemas.microsoft.com/office/drawing/2014/main" id="{FA7A3BBD-877D-431C-AC7D-B78F08D6CF0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3DB488D-2530-4FE5-BE34-E993C960C7D5}"/>
              </a:ext>
            </a:extLst>
          </p:cNvPr>
          <p:cNvSpPr>
            <a:spLocks noGrp="1"/>
          </p:cNvSpPr>
          <p:nvPr>
            <p:ph type="sldNum" sz="quarter" idx="12"/>
          </p:nvPr>
        </p:nvSpPr>
        <p:spPr/>
        <p:txBody>
          <a:bodyPr/>
          <a:lstStyle/>
          <a:p>
            <a:fld id="{ECDA7ECD-5D1E-4BC8-B1E0-513E99E96217}" type="slidenum">
              <a:rPr kumimoji="1" lang="ja-JP" altLang="en-US" smtClean="0"/>
              <a:t>‹#›</a:t>
            </a:fld>
            <a:endParaRPr kumimoji="1" lang="ja-JP" altLang="en-US"/>
          </a:p>
        </p:txBody>
      </p:sp>
    </p:spTree>
    <p:extLst>
      <p:ext uri="{BB962C8B-B14F-4D97-AF65-F5344CB8AC3E}">
        <p14:creationId xmlns:p14="http://schemas.microsoft.com/office/powerpoint/2010/main" val="1209521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827B0A-C7B2-433A-9C83-006B9035ECE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0627ECB-2444-45B8-9CCD-3E154858F5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64E4C6F-A433-4CC5-A409-95E67C4102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16FAA04-E6D9-44EE-84A5-168523746B5A}"/>
              </a:ext>
            </a:extLst>
          </p:cNvPr>
          <p:cNvSpPr>
            <a:spLocks noGrp="1"/>
          </p:cNvSpPr>
          <p:nvPr>
            <p:ph type="dt" sz="half" idx="10"/>
          </p:nvPr>
        </p:nvSpPr>
        <p:spPr/>
        <p:txBody>
          <a:bodyPr/>
          <a:lstStyle/>
          <a:p>
            <a:fld id="{8822F69E-A2B1-4BD9-A2AA-0F826590F496}" type="datetimeFigureOut">
              <a:rPr kumimoji="1" lang="ja-JP" altLang="en-US" smtClean="0"/>
              <a:t>2025/12/17</a:t>
            </a:fld>
            <a:endParaRPr kumimoji="1" lang="ja-JP" altLang="en-US"/>
          </a:p>
        </p:txBody>
      </p:sp>
      <p:sp>
        <p:nvSpPr>
          <p:cNvPr id="6" name="フッター プレースホルダー 5">
            <a:extLst>
              <a:ext uri="{FF2B5EF4-FFF2-40B4-BE49-F238E27FC236}">
                <a16:creationId xmlns:a16="http://schemas.microsoft.com/office/drawing/2014/main" id="{C73FCC03-D4C3-4824-BA49-7E299C1496B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8825803-44B3-418E-9D98-CF114EB4C124}"/>
              </a:ext>
            </a:extLst>
          </p:cNvPr>
          <p:cNvSpPr>
            <a:spLocks noGrp="1"/>
          </p:cNvSpPr>
          <p:nvPr>
            <p:ph type="sldNum" sz="quarter" idx="12"/>
          </p:nvPr>
        </p:nvSpPr>
        <p:spPr/>
        <p:txBody>
          <a:bodyPr/>
          <a:lstStyle/>
          <a:p>
            <a:fld id="{ECDA7ECD-5D1E-4BC8-B1E0-513E99E96217}" type="slidenum">
              <a:rPr kumimoji="1" lang="ja-JP" altLang="en-US" smtClean="0"/>
              <a:t>‹#›</a:t>
            </a:fld>
            <a:endParaRPr kumimoji="1" lang="ja-JP" altLang="en-US"/>
          </a:p>
        </p:txBody>
      </p:sp>
    </p:spTree>
    <p:extLst>
      <p:ext uri="{BB962C8B-B14F-4D97-AF65-F5344CB8AC3E}">
        <p14:creationId xmlns:p14="http://schemas.microsoft.com/office/powerpoint/2010/main" val="787601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9748C7-6260-4DDC-8A3B-2467B44121D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3D4740B-A851-4BBE-889E-A778F44757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C81CDA0-7B15-48FA-8DCE-2950160EC6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F3FB5E3-EA3B-430C-A157-034B94817A39}"/>
              </a:ext>
            </a:extLst>
          </p:cNvPr>
          <p:cNvSpPr>
            <a:spLocks noGrp="1"/>
          </p:cNvSpPr>
          <p:nvPr>
            <p:ph type="dt" sz="half" idx="10"/>
          </p:nvPr>
        </p:nvSpPr>
        <p:spPr/>
        <p:txBody>
          <a:bodyPr/>
          <a:lstStyle/>
          <a:p>
            <a:fld id="{8822F69E-A2B1-4BD9-A2AA-0F826590F496}" type="datetimeFigureOut">
              <a:rPr kumimoji="1" lang="ja-JP" altLang="en-US" smtClean="0"/>
              <a:t>2025/12/17</a:t>
            </a:fld>
            <a:endParaRPr kumimoji="1" lang="ja-JP" altLang="en-US"/>
          </a:p>
        </p:txBody>
      </p:sp>
      <p:sp>
        <p:nvSpPr>
          <p:cNvPr id="6" name="フッター プレースホルダー 5">
            <a:extLst>
              <a:ext uri="{FF2B5EF4-FFF2-40B4-BE49-F238E27FC236}">
                <a16:creationId xmlns:a16="http://schemas.microsoft.com/office/drawing/2014/main" id="{8BDA67B5-AAC6-44DA-B1AA-80B730FA9D1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090501-C596-4DCC-A072-733052F4AA96}"/>
              </a:ext>
            </a:extLst>
          </p:cNvPr>
          <p:cNvSpPr>
            <a:spLocks noGrp="1"/>
          </p:cNvSpPr>
          <p:nvPr>
            <p:ph type="sldNum" sz="quarter" idx="12"/>
          </p:nvPr>
        </p:nvSpPr>
        <p:spPr/>
        <p:txBody>
          <a:bodyPr/>
          <a:lstStyle/>
          <a:p>
            <a:fld id="{ECDA7ECD-5D1E-4BC8-B1E0-513E99E96217}" type="slidenum">
              <a:rPr kumimoji="1" lang="ja-JP" altLang="en-US" smtClean="0"/>
              <a:t>‹#›</a:t>
            </a:fld>
            <a:endParaRPr kumimoji="1" lang="ja-JP" altLang="en-US"/>
          </a:p>
        </p:txBody>
      </p:sp>
    </p:spTree>
    <p:extLst>
      <p:ext uri="{BB962C8B-B14F-4D97-AF65-F5344CB8AC3E}">
        <p14:creationId xmlns:p14="http://schemas.microsoft.com/office/powerpoint/2010/main" val="3420488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6A7681B-3E38-42F3-889F-6C440A4F90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4D62586-E2E9-4B2E-B7CE-E1B244FC38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0325F0C-2EB6-485B-A03E-E1508A73AA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22F69E-A2B1-4BD9-A2AA-0F826590F496}" type="datetimeFigureOut">
              <a:rPr kumimoji="1" lang="ja-JP" altLang="en-US" smtClean="0"/>
              <a:t>2025/12/17</a:t>
            </a:fld>
            <a:endParaRPr kumimoji="1" lang="ja-JP" altLang="en-US"/>
          </a:p>
        </p:txBody>
      </p:sp>
      <p:sp>
        <p:nvSpPr>
          <p:cNvPr id="5" name="フッター プレースホルダー 4">
            <a:extLst>
              <a:ext uri="{FF2B5EF4-FFF2-40B4-BE49-F238E27FC236}">
                <a16:creationId xmlns:a16="http://schemas.microsoft.com/office/drawing/2014/main" id="{FD61E82C-FFEA-4A18-995D-45D9B49FBD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C74BF1A-67C0-47CB-A251-0484C2847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DA7ECD-5D1E-4BC8-B1E0-513E99E96217}" type="slidenum">
              <a:rPr kumimoji="1" lang="ja-JP" altLang="en-US" smtClean="0"/>
              <a:t>‹#›</a:t>
            </a:fld>
            <a:endParaRPr kumimoji="1" lang="ja-JP" altLang="en-US"/>
          </a:p>
        </p:txBody>
      </p:sp>
    </p:spTree>
    <p:extLst>
      <p:ext uri="{BB962C8B-B14F-4D97-AF65-F5344CB8AC3E}">
        <p14:creationId xmlns:p14="http://schemas.microsoft.com/office/powerpoint/2010/main" val="2313330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821ED77-AAB5-458E-BA99-13139FBAE8F2}"/>
              </a:ext>
            </a:extLst>
          </p:cNvPr>
          <p:cNvSpPr>
            <a:spLocks noGrp="1"/>
          </p:cNvSpPr>
          <p:nvPr>
            <p:ph type="sldNum" sz="quarter" idx="12"/>
          </p:nvPr>
        </p:nvSpPr>
        <p:spPr/>
        <p:txBody>
          <a:bodyPr/>
          <a:lstStyle/>
          <a:p>
            <a:fld id="{7F8019E3-A26E-4A79-B418-E733F6647EBC}" type="slidenum">
              <a:rPr kumimoji="1" lang="ja-JP" altLang="en-US" smtClean="0"/>
              <a:t>1</a:t>
            </a:fld>
            <a:endParaRPr kumimoji="1" lang="ja-JP" altLang="en-US"/>
          </a:p>
        </p:txBody>
      </p:sp>
      <p:cxnSp>
        <p:nvCxnSpPr>
          <p:cNvPr id="3" name="直線コネクタ 2">
            <a:extLst>
              <a:ext uri="{FF2B5EF4-FFF2-40B4-BE49-F238E27FC236}">
                <a16:creationId xmlns:a16="http://schemas.microsoft.com/office/drawing/2014/main" id="{014536EB-F4DE-4D65-B361-76F27B3A0332}"/>
              </a:ext>
            </a:extLst>
          </p:cNvPr>
          <p:cNvCxnSpPr>
            <a:cxnSpLocks/>
          </p:cNvCxnSpPr>
          <p:nvPr/>
        </p:nvCxnSpPr>
        <p:spPr>
          <a:xfrm>
            <a:off x="319270" y="940298"/>
            <a:ext cx="4713906" cy="0"/>
          </a:xfrm>
          <a:prstGeom prst="line">
            <a:avLst/>
          </a:prstGeom>
          <a:ln w="127000">
            <a:solidFill>
              <a:srgbClr val="FFFF00">
                <a:alpha val="20000"/>
              </a:srgbClr>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B50048B0-C3D4-4847-9F0B-65430EF7837E}"/>
              </a:ext>
            </a:extLst>
          </p:cNvPr>
          <p:cNvSpPr txBox="1"/>
          <p:nvPr/>
        </p:nvSpPr>
        <p:spPr>
          <a:xfrm>
            <a:off x="319270" y="515048"/>
            <a:ext cx="6094674" cy="523220"/>
          </a:xfrm>
          <a:prstGeom prst="rect">
            <a:avLst/>
          </a:prstGeom>
          <a:noFill/>
        </p:spPr>
        <p:txBody>
          <a:bodyPr wrap="square">
            <a:spAutoFit/>
          </a:bodyPr>
          <a:lstStyle/>
          <a:p>
            <a:r>
              <a:rPr lang="ja-JP" altLang="en-US" sz="2800" dirty="0"/>
              <a:t>　協力事業者申請フォーム　　　　　</a:t>
            </a:r>
          </a:p>
        </p:txBody>
      </p:sp>
      <p:pic>
        <p:nvPicPr>
          <p:cNvPr id="6" name="図 5">
            <a:extLst>
              <a:ext uri="{FF2B5EF4-FFF2-40B4-BE49-F238E27FC236}">
                <a16:creationId xmlns:a16="http://schemas.microsoft.com/office/drawing/2014/main" id="{37C7D90A-CAAF-4069-AFC5-C54EB19FCA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6412" y="1038268"/>
            <a:ext cx="7919175" cy="5819732"/>
          </a:xfrm>
          <a:prstGeom prst="rect">
            <a:avLst/>
          </a:prstGeom>
        </p:spPr>
      </p:pic>
    </p:spTree>
    <p:extLst>
      <p:ext uri="{BB962C8B-B14F-4D97-AF65-F5344CB8AC3E}">
        <p14:creationId xmlns:p14="http://schemas.microsoft.com/office/powerpoint/2010/main" val="3861062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821ED77-AAB5-458E-BA99-13139FBAE8F2}"/>
              </a:ext>
            </a:extLst>
          </p:cNvPr>
          <p:cNvSpPr>
            <a:spLocks noGrp="1"/>
          </p:cNvSpPr>
          <p:nvPr>
            <p:ph type="sldNum" sz="quarter" idx="12"/>
          </p:nvPr>
        </p:nvSpPr>
        <p:spPr/>
        <p:txBody>
          <a:bodyPr/>
          <a:lstStyle/>
          <a:p>
            <a:fld id="{7F8019E3-A26E-4A79-B418-E733F6647EBC}" type="slidenum">
              <a:rPr kumimoji="1" lang="ja-JP" altLang="en-US" smtClean="0"/>
              <a:t>2</a:t>
            </a:fld>
            <a:endParaRPr kumimoji="1" lang="ja-JP" altLang="en-US"/>
          </a:p>
        </p:txBody>
      </p:sp>
      <p:cxnSp>
        <p:nvCxnSpPr>
          <p:cNvPr id="3" name="直線コネクタ 2">
            <a:extLst>
              <a:ext uri="{FF2B5EF4-FFF2-40B4-BE49-F238E27FC236}">
                <a16:creationId xmlns:a16="http://schemas.microsoft.com/office/drawing/2014/main" id="{014536EB-F4DE-4D65-B361-76F27B3A0332}"/>
              </a:ext>
            </a:extLst>
          </p:cNvPr>
          <p:cNvCxnSpPr>
            <a:cxnSpLocks/>
          </p:cNvCxnSpPr>
          <p:nvPr/>
        </p:nvCxnSpPr>
        <p:spPr>
          <a:xfrm>
            <a:off x="319270" y="940298"/>
            <a:ext cx="4713906" cy="0"/>
          </a:xfrm>
          <a:prstGeom prst="line">
            <a:avLst/>
          </a:prstGeom>
          <a:ln w="127000">
            <a:solidFill>
              <a:srgbClr val="FFFF00">
                <a:alpha val="20000"/>
              </a:srgbClr>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B50048B0-C3D4-4847-9F0B-65430EF7837E}"/>
              </a:ext>
            </a:extLst>
          </p:cNvPr>
          <p:cNvSpPr txBox="1"/>
          <p:nvPr/>
        </p:nvSpPr>
        <p:spPr>
          <a:xfrm>
            <a:off x="319270" y="515048"/>
            <a:ext cx="6094674" cy="523220"/>
          </a:xfrm>
          <a:prstGeom prst="rect">
            <a:avLst/>
          </a:prstGeom>
          <a:noFill/>
        </p:spPr>
        <p:txBody>
          <a:bodyPr wrap="square">
            <a:spAutoFit/>
          </a:bodyPr>
          <a:lstStyle/>
          <a:p>
            <a:r>
              <a:rPr lang="ja-JP" altLang="en-US" sz="2800" dirty="0"/>
              <a:t>　協力事業者申請フォーム　　　　　</a:t>
            </a:r>
          </a:p>
        </p:txBody>
      </p:sp>
      <p:pic>
        <p:nvPicPr>
          <p:cNvPr id="7" name="図 6">
            <a:extLst>
              <a:ext uri="{FF2B5EF4-FFF2-40B4-BE49-F238E27FC236}">
                <a16:creationId xmlns:a16="http://schemas.microsoft.com/office/drawing/2014/main" id="{CD9E1D84-4E23-49DC-8451-6BF882FC26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8563" y="1115585"/>
            <a:ext cx="6851026" cy="5752769"/>
          </a:xfrm>
          <a:prstGeom prst="rect">
            <a:avLst/>
          </a:prstGeom>
        </p:spPr>
      </p:pic>
      <p:sp>
        <p:nvSpPr>
          <p:cNvPr id="10" name="四角形: 角を丸くする 9">
            <a:extLst>
              <a:ext uri="{FF2B5EF4-FFF2-40B4-BE49-F238E27FC236}">
                <a16:creationId xmlns:a16="http://schemas.microsoft.com/office/drawing/2014/main" id="{6705AAED-3340-4561-9A80-D6FA00BD8C83}"/>
              </a:ext>
            </a:extLst>
          </p:cNvPr>
          <p:cNvSpPr/>
          <p:nvPr/>
        </p:nvSpPr>
        <p:spPr>
          <a:xfrm>
            <a:off x="2676223" y="3561159"/>
            <a:ext cx="4400438" cy="1750311"/>
          </a:xfrm>
          <a:prstGeom prst="roundRect">
            <a:avLst/>
          </a:prstGeom>
          <a:noFill/>
          <a:ln w="38100">
            <a:solidFill>
              <a:srgbClr val="FF0000">
                <a:alpha val="20000"/>
              </a:srgb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1" name="直線矢印コネクタ 10">
            <a:extLst>
              <a:ext uri="{FF2B5EF4-FFF2-40B4-BE49-F238E27FC236}">
                <a16:creationId xmlns:a16="http://schemas.microsoft.com/office/drawing/2014/main" id="{9D93E284-94A9-46AB-8198-F27781A094BB}"/>
              </a:ext>
            </a:extLst>
          </p:cNvPr>
          <p:cNvCxnSpPr>
            <a:cxnSpLocks/>
          </p:cNvCxnSpPr>
          <p:nvPr/>
        </p:nvCxnSpPr>
        <p:spPr>
          <a:xfrm>
            <a:off x="2032979" y="3185920"/>
            <a:ext cx="2888878" cy="46500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EAF19D66-8707-4B1B-8710-3B50DCF4553B}"/>
              </a:ext>
            </a:extLst>
          </p:cNvPr>
          <p:cNvSpPr txBox="1"/>
          <p:nvPr/>
        </p:nvSpPr>
        <p:spPr>
          <a:xfrm>
            <a:off x="163046" y="2807919"/>
            <a:ext cx="2132725" cy="646331"/>
          </a:xfrm>
          <a:prstGeom prst="rect">
            <a:avLst/>
          </a:prstGeom>
          <a:noFill/>
        </p:spPr>
        <p:txBody>
          <a:bodyPr wrap="square" rtlCol="0">
            <a:spAutoFit/>
          </a:bodyPr>
          <a:lstStyle/>
          <a:p>
            <a:r>
              <a:rPr lang="ja-JP" altLang="en-US" dirty="0"/>
              <a:t>同一であっても両方に記載下さい。</a:t>
            </a:r>
            <a:endParaRPr lang="en-US" altLang="ja-JP" dirty="0"/>
          </a:p>
        </p:txBody>
      </p:sp>
      <p:cxnSp>
        <p:nvCxnSpPr>
          <p:cNvPr id="16" name="直線矢印コネクタ 15">
            <a:extLst>
              <a:ext uri="{FF2B5EF4-FFF2-40B4-BE49-F238E27FC236}">
                <a16:creationId xmlns:a16="http://schemas.microsoft.com/office/drawing/2014/main" id="{97CEFB13-A048-48E7-870D-AA5C27C8CAA3}"/>
              </a:ext>
            </a:extLst>
          </p:cNvPr>
          <p:cNvCxnSpPr>
            <a:cxnSpLocks/>
          </p:cNvCxnSpPr>
          <p:nvPr/>
        </p:nvCxnSpPr>
        <p:spPr>
          <a:xfrm>
            <a:off x="2037258" y="3242083"/>
            <a:ext cx="1103507" cy="63815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9164EFA1-35F9-40EC-82F6-B3E82AFDBA45}"/>
              </a:ext>
            </a:extLst>
          </p:cNvPr>
          <p:cNvCxnSpPr>
            <a:cxnSpLocks/>
          </p:cNvCxnSpPr>
          <p:nvPr/>
        </p:nvCxnSpPr>
        <p:spPr>
          <a:xfrm flipH="1">
            <a:off x="6096001" y="5096786"/>
            <a:ext cx="3313588" cy="73375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4825A5A8-FFDB-43D6-94D4-94FE89BBC21D}"/>
              </a:ext>
            </a:extLst>
          </p:cNvPr>
          <p:cNvSpPr txBox="1"/>
          <p:nvPr/>
        </p:nvSpPr>
        <p:spPr>
          <a:xfrm>
            <a:off x="9422937" y="4717780"/>
            <a:ext cx="2647143" cy="923330"/>
          </a:xfrm>
          <a:prstGeom prst="rect">
            <a:avLst/>
          </a:prstGeom>
          <a:noFill/>
        </p:spPr>
        <p:txBody>
          <a:bodyPr wrap="square" rtlCol="0">
            <a:spAutoFit/>
          </a:bodyPr>
          <a:lstStyle/>
          <a:p>
            <a:r>
              <a:rPr lang="ja-JP" altLang="en-US" dirty="0"/>
              <a:t>特典やサービスに必要な経費は、事業者様の負担となります。</a:t>
            </a:r>
            <a:endParaRPr lang="en-US" altLang="ja-JP" dirty="0"/>
          </a:p>
        </p:txBody>
      </p:sp>
      <p:pic>
        <p:nvPicPr>
          <p:cNvPr id="9" name="図 8">
            <a:extLst>
              <a:ext uri="{FF2B5EF4-FFF2-40B4-BE49-F238E27FC236}">
                <a16:creationId xmlns:a16="http://schemas.microsoft.com/office/drawing/2014/main" id="{A50629CD-1A0C-42DE-BB4D-3966B1A911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65735" y="1216560"/>
            <a:ext cx="3533524" cy="2002557"/>
          </a:xfrm>
          <a:prstGeom prst="rect">
            <a:avLst/>
          </a:prstGeom>
        </p:spPr>
      </p:pic>
    </p:spTree>
    <p:extLst>
      <p:ext uri="{BB962C8B-B14F-4D97-AF65-F5344CB8AC3E}">
        <p14:creationId xmlns:p14="http://schemas.microsoft.com/office/powerpoint/2010/main" val="1341249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821ED77-AAB5-458E-BA99-13139FBAE8F2}"/>
              </a:ext>
            </a:extLst>
          </p:cNvPr>
          <p:cNvSpPr>
            <a:spLocks noGrp="1"/>
          </p:cNvSpPr>
          <p:nvPr>
            <p:ph type="sldNum" sz="quarter" idx="12"/>
          </p:nvPr>
        </p:nvSpPr>
        <p:spPr/>
        <p:txBody>
          <a:bodyPr/>
          <a:lstStyle/>
          <a:p>
            <a:fld id="{7F8019E3-A26E-4A79-B418-E733F6647EBC}" type="slidenum">
              <a:rPr kumimoji="1" lang="ja-JP" altLang="en-US" smtClean="0"/>
              <a:t>3</a:t>
            </a:fld>
            <a:endParaRPr kumimoji="1" lang="ja-JP" altLang="en-US"/>
          </a:p>
        </p:txBody>
      </p:sp>
      <p:cxnSp>
        <p:nvCxnSpPr>
          <p:cNvPr id="3" name="直線コネクタ 2">
            <a:extLst>
              <a:ext uri="{FF2B5EF4-FFF2-40B4-BE49-F238E27FC236}">
                <a16:creationId xmlns:a16="http://schemas.microsoft.com/office/drawing/2014/main" id="{014536EB-F4DE-4D65-B361-76F27B3A0332}"/>
              </a:ext>
            </a:extLst>
          </p:cNvPr>
          <p:cNvCxnSpPr>
            <a:cxnSpLocks/>
          </p:cNvCxnSpPr>
          <p:nvPr/>
        </p:nvCxnSpPr>
        <p:spPr>
          <a:xfrm>
            <a:off x="319270" y="940298"/>
            <a:ext cx="4713906" cy="0"/>
          </a:xfrm>
          <a:prstGeom prst="line">
            <a:avLst/>
          </a:prstGeom>
          <a:ln w="127000">
            <a:solidFill>
              <a:srgbClr val="FFFF00">
                <a:alpha val="20000"/>
              </a:srgbClr>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B50048B0-C3D4-4847-9F0B-65430EF7837E}"/>
              </a:ext>
            </a:extLst>
          </p:cNvPr>
          <p:cNvSpPr txBox="1"/>
          <p:nvPr/>
        </p:nvSpPr>
        <p:spPr>
          <a:xfrm>
            <a:off x="319270" y="515048"/>
            <a:ext cx="6094674" cy="523220"/>
          </a:xfrm>
          <a:prstGeom prst="rect">
            <a:avLst/>
          </a:prstGeom>
          <a:noFill/>
        </p:spPr>
        <p:txBody>
          <a:bodyPr wrap="square">
            <a:spAutoFit/>
          </a:bodyPr>
          <a:lstStyle/>
          <a:p>
            <a:r>
              <a:rPr lang="ja-JP" altLang="en-US" sz="2800" dirty="0"/>
              <a:t>　協力事業者申請フォーム　　　　　</a:t>
            </a:r>
          </a:p>
        </p:txBody>
      </p:sp>
      <p:pic>
        <p:nvPicPr>
          <p:cNvPr id="6" name="図 5">
            <a:extLst>
              <a:ext uri="{FF2B5EF4-FFF2-40B4-BE49-F238E27FC236}">
                <a16:creationId xmlns:a16="http://schemas.microsoft.com/office/drawing/2014/main" id="{D51B2288-03C1-485D-9F8E-72184772D159}"/>
              </a:ext>
            </a:extLst>
          </p:cNvPr>
          <p:cNvPicPr>
            <a:picLocks noChangeAspect="1"/>
          </p:cNvPicPr>
          <p:nvPr/>
        </p:nvPicPr>
        <p:blipFill rotWithShape="1">
          <a:blip r:embed="rId2">
            <a:extLst>
              <a:ext uri="{28A0092B-C50C-407E-A947-70E740481C1C}">
                <a14:useLocalDpi xmlns:a14="http://schemas.microsoft.com/office/drawing/2010/main" val="0"/>
              </a:ext>
            </a:extLst>
          </a:blip>
          <a:srcRect l="559" r="1"/>
          <a:stretch/>
        </p:blipFill>
        <p:spPr>
          <a:xfrm>
            <a:off x="1741337" y="1059324"/>
            <a:ext cx="9078464" cy="5662151"/>
          </a:xfrm>
          <a:prstGeom prst="rect">
            <a:avLst/>
          </a:prstGeom>
        </p:spPr>
      </p:pic>
      <p:cxnSp>
        <p:nvCxnSpPr>
          <p:cNvPr id="8" name="直線矢印コネクタ 7">
            <a:extLst>
              <a:ext uri="{FF2B5EF4-FFF2-40B4-BE49-F238E27FC236}">
                <a16:creationId xmlns:a16="http://schemas.microsoft.com/office/drawing/2014/main" id="{D18E405A-F356-47DD-BD14-3F13A85CAFE6}"/>
              </a:ext>
            </a:extLst>
          </p:cNvPr>
          <p:cNvCxnSpPr>
            <a:cxnSpLocks/>
          </p:cNvCxnSpPr>
          <p:nvPr/>
        </p:nvCxnSpPr>
        <p:spPr>
          <a:xfrm>
            <a:off x="1588846" y="1780842"/>
            <a:ext cx="363754" cy="23490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A8A25B21-AB00-41BD-B59A-0BD5243D01C9}"/>
              </a:ext>
            </a:extLst>
          </p:cNvPr>
          <p:cNvSpPr txBox="1"/>
          <p:nvPr/>
        </p:nvSpPr>
        <p:spPr>
          <a:xfrm>
            <a:off x="30164" y="1319107"/>
            <a:ext cx="1711173" cy="1477328"/>
          </a:xfrm>
          <a:prstGeom prst="rect">
            <a:avLst/>
          </a:prstGeom>
          <a:noFill/>
        </p:spPr>
        <p:txBody>
          <a:bodyPr wrap="square" rtlCol="0">
            <a:spAutoFit/>
          </a:bodyPr>
          <a:lstStyle/>
          <a:p>
            <a:r>
              <a:rPr lang="ja-JP" altLang="en-US" dirty="0"/>
              <a:t>同伴者を優遇サービスに含めるかどうかを設定する項目です。</a:t>
            </a:r>
            <a:endParaRPr lang="en-US" altLang="ja-JP" dirty="0"/>
          </a:p>
        </p:txBody>
      </p:sp>
      <p:sp>
        <p:nvSpPr>
          <p:cNvPr id="14" name="四角形: 角を丸くする 13">
            <a:extLst>
              <a:ext uri="{FF2B5EF4-FFF2-40B4-BE49-F238E27FC236}">
                <a16:creationId xmlns:a16="http://schemas.microsoft.com/office/drawing/2014/main" id="{5BE5DD9F-730A-4390-A5EF-269CD164B303}"/>
              </a:ext>
            </a:extLst>
          </p:cNvPr>
          <p:cNvSpPr/>
          <p:nvPr/>
        </p:nvSpPr>
        <p:spPr>
          <a:xfrm>
            <a:off x="5243350" y="1300720"/>
            <a:ext cx="1705299" cy="1464722"/>
          </a:xfrm>
          <a:prstGeom prst="roundRect">
            <a:avLst/>
          </a:prstGeom>
          <a:noFill/>
          <a:ln w="38100">
            <a:solidFill>
              <a:srgbClr val="FF0000">
                <a:alpha val="20000"/>
              </a:srgb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6" name="図 15">
            <a:extLst>
              <a:ext uri="{FF2B5EF4-FFF2-40B4-BE49-F238E27FC236}">
                <a16:creationId xmlns:a16="http://schemas.microsoft.com/office/drawing/2014/main" id="{E84CE844-EF83-4953-AF85-FF88DF396E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1605" y="1373894"/>
            <a:ext cx="1486029" cy="1318374"/>
          </a:xfrm>
          <a:prstGeom prst="rect">
            <a:avLst/>
          </a:prstGeom>
        </p:spPr>
      </p:pic>
      <p:cxnSp>
        <p:nvCxnSpPr>
          <p:cNvPr id="17" name="直線矢印コネクタ 16">
            <a:extLst>
              <a:ext uri="{FF2B5EF4-FFF2-40B4-BE49-F238E27FC236}">
                <a16:creationId xmlns:a16="http://schemas.microsoft.com/office/drawing/2014/main" id="{B328EF71-3A84-436B-8C30-BE6AF5293D86}"/>
              </a:ext>
            </a:extLst>
          </p:cNvPr>
          <p:cNvCxnSpPr>
            <a:cxnSpLocks/>
          </p:cNvCxnSpPr>
          <p:nvPr/>
        </p:nvCxnSpPr>
        <p:spPr>
          <a:xfrm flipH="1">
            <a:off x="6543884" y="1626653"/>
            <a:ext cx="1065514"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D35DDB29-774A-48BA-A7E7-A09FCAA1F521}"/>
              </a:ext>
            </a:extLst>
          </p:cNvPr>
          <p:cNvSpPr txBox="1"/>
          <p:nvPr/>
        </p:nvSpPr>
        <p:spPr>
          <a:xfrm>
            <a:off x="7807172" y="1386750"/>
            <a:ext cx="4159541" cy="923330"/>
          </a:xfrm>
          <a:prstGeom prst="rect">
            <a:avLst/>
          </a:prstGeom>
          <a:noFill/>
        </p:spPr>
        <p:txBody>
          <a:bodyPr wrap="square" rtlCol="0">
            <a:spAutoFit/>
          </a:bodyPr>
          <a:lstStyle/>
          <a:p>
            <a:r>
              <a:rPr lang="ja-JP" altLang="en-US" dirty="0"/>
              <a:t>同伴者についても可能（人数制限あり）を選択した場合のみ人数の入力項目がでます。</a:t>
            </a:r>
            <a:endParaRPr lang="en-US" altLang="ja-JP" dirty="0"/>
          </a:p>
        </p:txBody>
      </p:sp>
      <p:cxnSp>
        <p:nvCxnSpPr>
          <p:cNvPr id="22" name="直線矢印コネクタ 21">
            <a:extLst>
              <a:ext uri="{FF2B5EF4-FFF2-40B4-BE49-F238E27FC236}">
                <a16:creationId xmlns:a16="http://schemas.microsoft.com/office/drawing/2014/main" id="{2998A4DF-7451-4ACA-B245-52B510479A50}"/>
              </a:ext>
            </a:extLst>
          </p:cNvPr>
          <p:cNvCxnSpPr>
            <a:cxnSpLocks/>
          </p:cNvCxnSpPr>
          <p:nvPr/>
        </p:nvCxnSpPr>
        <p:spPr>
          <a:xfrm>
            <a:off x="1622066" y="4230355"/>
            <a:ext cx="435997" cy="16901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0035A1A3-5D82-439F-B36E-6C52C6F17F45}"/>
              </a:ext>
            </a:extLst>
          </p:cNvPr>
          <p:cNvSpPr txBox="1"/>
          <p:nvPr/>
        </p:nvSpPr>
        <p:spPr>
          <a:xfrm>
            <a:off x="65755" y="3132040"/>
            <a:ext cx="1763045" cy="1477328"/>
          </a:xfrm>
          <a:prstGeom prst="rect">
            <a:avLst/>
          </a:prstGeom>
          <a:noFill/>
        </p:spPr>
        <p:txBody>
          <a:bodyPr wrap="square" rtlCol="0">
            <a:spAutoFit/>
          </a:bodyPr>
          <a:lstStyle/>
          <a:p>
            <a:r>
              <a:rPr lang="ja-JP" altLang="en-US" dirty="0"/>
              <a:t>特典サービスを提供できる店舗の所在市町村を選択して下さい。</a:t>
            </a:r>
            <a:endParaRPr lang="en-US" altLang="ja-JP" dirty="0"/>
          </a:p>
        </p:txBody>
      </p:sp>
    </p:spTree>
    <p:extLst>
      <p:ext uri="{BB962C8B-B14F-4D97-AF65-F5344CB8AC3E}">
        <p14:creationId xmlns:p14="http://schemas.microsoft.com/office/powerpoint/2010/main" val="2504233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a:extLst>
              <a:ext uri="{FF2B5EF4-FFF2-40B4-BE49-F238E27FC236}">
                <a16:creationId xmlns:a16="http://schemas.microsoft.com/office/drawing/2014/main" id="{A90F1317-976D-4298-AA1E-E6FB4DA03A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99" y="5434155"/>
            <a:ext cx="4413534" cy="1222210"/>
          </a:xfrm>
          <a:prstGeom prst="rect">
            <a:avLst/>
          </a:prstGeom>
        </p:spPr>
      </p:pic>
      <p:sp>
        <p:nvSpPr>
          <p:cNvPr id="2" name="スライド番号プレースホルダー 1">
            <a:extLst>
              <a:ext uri="{FF2B5EF4-FFF2-40B4-BE49-F238E27FC236}">
                <a16:creationId xmlns:a16="http://schemas.microsoft.com/office/drawing/2014/main" id="{7821ED77-AAB5-458E-BA99-13139FBAE8F2}"/>
              </a:ext>
            </a:extLst>
          </p:cNvPr>
          <p:cNvSpPr>
            <a:spLocks noGrp="1"/>
          </p:cNvSpPr>
          <p:nvPr>
            <p:ph type="sldNum" sz="quarter" idx="12"/>
          </p:nvPr>
        </p:nvSpPr>
        <p:spPr/>
        <p:txBody>
          <a:bodyPr/>
          <a:lstStyle/>
          <a:p>
            <a:fld id="{7F8019E3-A26E-4A79-B418-E733F6647EBC}" type="slidenum">
              <a:rPr kumimoji="1" lang="ja-JP" altLang="en-US" smtClean="0"/>
              <a:t>4</a:t>
            </a:fld>
            <a:endParaRPr kumimoji="1" lang="ja-JP" altLang="en-US"/>
          </a:p>
        </p:txBody>
      </p:sp>
      <p:cxnSp>
        <p:nvCxnSpPr>
          <p:cNvPr id="3" name="直線コネクタ 2">
            <a:extLst>
              <a:ext uri="{FF2B5EF4-FFF2-40B4-BE49-F238E27FC236}">
                <a16:creationId xmlns:a16="http://schemas.microsoft.com/office/drawing/2014/main" id="{014536EB-F4DE-4D65-B361-76F27B3A0332}"/>
              </a:ext>
            </a:extLst>
          </p:cNvPr>
          <p:cNvCxnSpPr>
            <a:cxnSpLocks/>
          </p:cNvCxnSpPr>
          <p:nvPr/>
        </p:nvCxnSpPr>
        <p:spPr>
          <a:xfrm>
            <a:off x="319270" y="940298"/>
            <a:ext cx="4713906" cy="0"/>
          </a:xfrm>
          <a:prstGeom prst="line">
            <a:avLst/>
          </a:prstGeom>
          <a:ln w="127000">
            <a:solidFill>
              <a:srgbClr val="FFFF00">
                <a:alpha val="20000"/>
              </a:srgbClr>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B50048B0-C3D4-4847-9F0B-65430EF7837E}"/>
              </a:ext>
            </a:extLst>
          </p:cNvPr>
          <p:cNvSpPr txBox="1"/>
          <p:nvPr/>
        </p:nvSpPr>
        <p:spPr>
          <a:xfrm>
            <a:off x="319270" y="515048"/>
            <a:ext cx="6094674" cy="523220"/>
          </a:xfrm>
          <a:prstGeom prst="rect">
            <a:avLst/>
          </a:prstGeom>
          <a:noFill/>
        </p:spPr>
        <p:txBody>
          <a:bodyPr wrap="square">
            <a:spAutoFit/>
          </a:bodyPr>
          <a:lstStyle/>
          <a:p>
            <a:r>
              <a:rPr lang="ja-JP" altLang="en-US" sz="2800" dirty="0"/>
              <a:t>　協力事業者申請フォーム　　　　　</a:t>
            </a:r>
          </a:p>
        </p:txBody>
      </p:sp>
      <p:pic>
        <p:nvPicPr>
          <p:cNvPr id="7" name="図 6">
            <a:extLst>
              <a:ext uri="{FF2B5EF4-FFF2-40B4-BE49-F238E27FC236}">
                <a16:creationId xmlns:a16="http://schemas.microsoft.com/office/drawing/2014/main" id="{F05CD74B-7F6B-4D55-AAAB-AAAE0A3C6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854" y="955578"/>
            <a:ext cx="7006044" cy="4749552"/>
          </a:xfrm>
          <a:prstGeom prst="rect">
            <a:avLst/>
          </a:prstGeom>
        </p:spPr>
      </p:pic>
      <p:cxnSp>
        <p:nvCxnSpPr>
          <p:cNvPr id="8" name="直線矢印コネクタ 7">
            <a:extLst>
              <a:ext uri="{FF2B5EF4-FFF2-40B4-BE49-F238E27FC236}">
                <a16:creationId xmlns:a16="http://schemas.microsoft.com/office/drawing/2014/main" id="{9CF11958-7DBD-41CA-AAD2-EC9E88D44B5A}"/>
              </a:ext>
            </a:extLst>
          </p:cNvPr>
          <p:cNvCxnSpPr>
            <a:cxnSpLocks/>
          </p:cNvCxnSpPr>
          <p:nvPr/>
        </p:nvCxnSpPr>
        <p:spPr>
          <a:xfrm flipH="1">
            <a:off x="1717442" y="1038268"/>
            <a:ext cx="5607872" cy="3021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ADAFB8A3-8490-4F1B-AC7D-6ED62928A5CD}"/>
              </a:ext>
            </a:extLst>
          </p:cNvPr>
          <p:cNvSpPr txBox="1"/>
          <p:nvPr/>
        </p:nvSpPr>
        <p:spPr>
          <a:xfrm>
            <a:off x="7399913" y="478633"/>
            <a:ext cx="4792087" cy="2585323"/>
          </a:xfrm>
          <a:prstGeom prst="rect">
            <a:avLst/>
          </a:prstGeom>
          <a:noFill/>
        </p:spPr>
        <p:txBody>
          <a:bodyPr wrap="square" rtlCol="0">
            <a:spAutoFit/>
          </a:bodyPr>
          <a:lstStyle/>
          <a:p>
            <a:r>
              <a:rPr lang="ja-JP" altLang="en-US" dirty="0"/>
              <a:t>●申請する店舗が１つの場合はこちらに所在地住所を記載して下記にグーグルマップの</a:t>
            </a:r>
            <a:r>
              <a:rPr lang="en-US" altLang="ja-JP" dirty="0"/>
              <a:t>URL</a:t>
            </a:r>
            <a:r>
              <a:rPr lang="ja-JP" altLang="en-US" dirty="0"/>
              <a:t>を貼り付けて下さい。</a:t>
            </a:r>
            <a:endParaRPr lang="en-US" altLang="ja-JP" dirty="0"/>
          </a:p>
          <a:p>
            <a:endParaRPr lang="en-US" altLang="ja-JP" dirty="0"/>
          </a:p>
          <a:p>
            <a:endParaRPr lang="en-US" altLang="ja-JP" dirty="0"/>
          </a:p>
          <a:p>
            <a:r>
              <a:rPr lang="ja-JP" altLang="en-US" dirty="0"/>
              <a:t>●申請する店舗が複数ある場合は下記にホームページ等で店舗一覧の</a:t>
            </a:r>
            <a:r>
              <a:rPr lang="en-US" altLang="ja-JP" dirty="0"/>
              <a:t>URL</a:t>
            </a:r>
            <a:r>
              <a:rPr lang="ja-JP" altLang="en-US" dirty="0"/>
              <a:t>を貼り付けて下さい。店舗一覧が無い場合は</a:t>
            </a:r>
            <a:r>
              <a:rPr lang="en-US" altLang="ja-JP" dirty="0"/>
              <a:t>『</a:t>
            </a:r>
            <a:r>
              <a:rPr lang="ja-JP" altLang="en-US" dirty="0"/>
              <a:t>１７：その他記載事項</a:t>
            </a:r>
            <a:r>
              <a:rPr lang="en-US" altLang="ja-JP" dirty="0"/>
              <a:t>』</a:t>
            </a:r>
            <a:r>
              <a:rPr lang="ja-JP" altLang="en-US" dirty="0"/>
              <a:t>にご入力お願いします。</a:t>
            </a:r>
            <a:endParaRPr lang="en-US" altLang="ja-JP" dirty="0"/>
          </a:p>
        </p:txBody>
      </p:sp>
      <p:sp>
        <p:nvSpPr>
          <p:cNvPr id="12" name="四角形: 角を丸くする 11">
            <a:extLst>
              <a:ext uri="{FF2B5EF4-FFF2-40B4-BE49-F238E27FC236}">
                <a16:creationId xmlns:a16="http://schemas.microsoft.com/office/drawing/2014/main" id="{C8B5EC37-5707-42B1-A055-F9185535B430}"/>
              </a:ext>
            </a:extLst>
          </p:cNvPr>
          <p:cNvSpPr/>
          <p:nvPr/>
        </p:nvSpPr>
        <p:spPr>
          <a:xfrm>
            <a:off x="547100" y="5677231"/>
            <a:ext cx="4589444" cy="755538"/>
          </a:xfrm>
          <a:prstGeom prst="roundRect">
            <a:avLst/>
          </a:prstGeom>
          <a:noFill/>
          <a:ln w="38100">
            <a:solidFill>
              <a:srgbClr val="FF0000">
                <a:alpha val="20000"/>
              </a:srgb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3" name="直線矢印コネクタ 12">
            <a:extLst>
              <a:ext uri="{FF2B5EF4-FFF2-40B4-BE49-F238E27FC236}">
                <a16:creationId xmlns:a16="http://schemas.microsoft.com/office/drawing/2014/main" id="{13367E4A-53E6-43C2-BF1A-54E43326FF46}"/>
              </a:ext>
            </a:extLst>
          </p:cNvPr>
          <p:cNvCxnSpPr>
            <a:cxnSpLocks/>
          </p:cNvCxnSpPr>
          <p:nvPr/>
        </p:nvCxnSpPr>
        <p:spPr>
          <a:xfrm flipH="1">
            <a:off x="4911014" y="5787820"/>
            <a:ext cx="2642129" cy="22197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1FC8F934-E84E-40A2-B151-CE5D637ED493}"/>
              </a:ext>
            </a:extLst>
          </p:cNvPr>
          <p:cNvSpPr txBox="1"/>
          <p:nvPr/>
        </p:nvSpPr>
        <p:spPr>
          <a:xfrm>
            <a:off x="7553143" y="5086464"/>
            <a:ext cx="4568234" cy="1200329"/>
          </a:xfrm>
          <a:prstGeom prst="rect">
            <a:avLst/>
          </a:prstGeom>
          <a:noFill/>
        </p:spPr>
        <p:txBody>
          <a:bodyPr wrap="square" rtlCol="0">
            <a:spAutoFit/>
          </a:bodyPr>
          <a:lstStyle/>
          <a:p>
            <a:r>
              <a:rPr lang="en-US" altLang="ja-JP" dirty="0"/>
              <a:t>10</a:t>
            </a:r>
            <a:r>
              <a:rPr lang="ja-JP" altLang="en-US" dirty="0"/>
              <a:t>業種カテゴリー</a:t>
            </a:r>
            <a:r>
              <a:rPr lang="en-US" altLang="ja-JP" dirty="0"/>
              <a:t>11</a:t>
            </a:r>
            <a:r>
              <a:rPr lang="ja-JP" altLang="en-US" dirty="0"/>
              <a:t>特典カテゴリーの入力欄のその他を選択した場合、記載方式の入力欄が出てきますので、選択に無い場合は記入お願いします。</a:t>
            </a:r>
            <a:endParaRPr lang="en-US" altLang="ja-JP" dirty="0"/>
          </a:p>
        </p:txBody>
      </p:sp>
      <p:sp>
        <p:nvSpPr>
          <p:cNvPr id="6" name="正方形/長方形 5">
            <a:extLst>
              <a:ext uri="{FF2B5EF4-FFF2-40B4-BE49-F238E27FC236}">
                <a16:creationId xmlns:a16="http://schemas.microsoft.com/office/drawing/2014/main" id="{7EC5945B-DA79-41F7-ACCC-2E43CCBEDECF}"/>
              </a:ext>
            </a:extLst>
          </p:cNvPr>
          <p:cNvSpPr/>
          <p:nvPr/>
        </p:nvSpPr>
        <p:spPr>
          <a:xfrm>
            <a:off x="1068661" y="3390644"/>
            <a:ext cx="3546321" cy="2642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a:t>
            </a:r>
            <a:r>
              <a:rPr kumimoji="1" lang="en-US" altLang="ja-JP" sz="1400" dirty="0">
                <a:solidFill>
                  <a:schemeClr val="tx1"/>
                </a:solidFill>
              </a:rPr>
              <a:t>GoogleMapURL</a:t>
            </a:r>
            <a:r>
              <a:rPr kumimoji="1" lang="ja-JP" altLang="en-US" sz="1400" dirty="0">
                <a:solidFill>
                  <a:schemeClr val="tx1"/>
                </a:solidFill>
              </a:rPr>
              <a:t>又は店舗一覧ページ）</a:t>
            </a:r>
          </a:p>
        </p:txBody>
      </p:sp>
    </p:spTree>
    <p:extLst>
      <p:ext uri="{BB962C8B-B14F-4D97-AF65-F5344CB8AC3E}">
        <p14:creationId xmlns:p14="http://schemas.microsoft.com/office/powerpoint/2010/main" val="2453901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821ED77-AAB5-458E-BA99-13139FBAE8F2}"/>
              </a:ext>
            </a:extLst>
          </p:cNvPr>
          <p:cNvSpPr>
            <a:spLocks noGrp="1"/>
          </p:cNvSpPr>
          <p:nvPr>
            <p:ph type="sldNum" sz="quarter" idx="12"/>
          </p:nvPr>
        </p:nvSpPr>
        <p:spPr/>
        <p:txBody>
          <a:bodyPr/>
          <a:lstStyle/>
          <a:p>
            <a:fld id="{7F8019E3-A26E-4A79-B418-E733F6647EBC}" type="slidenum">
              <a:rPr kumimoji="1" lang="ja-JP" altLang="en-US" smtClean="0"/>
              <a:t>5</a:t>
            </a:fld>
            <a:endParaRPr kumimoji="1" lang="ja-JP" altLang="en-US"/>
          </a:p>
        </p:txBody>
      </p:sp>
      <p:cxnSp>
        <p:nvCxnSpPr>
          <p:cNvPr id="3" name="直線コネクタ 2">
            <a:extLst>
              <a:ext uri="{FF2B5EF4-FFF2-40B4-BE49-F238E27FC236}">
                <a16:creationId xmlns:a16="http://schemas.microsoft.com/office/drawing/2014/main" id="{014536EB-F4DE-4D65-B361-76F27B3A0332}"/>
              </a:ext>
            </a:extLst>
          </p:cNvPr>
          <p:cNvCxnSpPr>
            <a:cxnSpLocks/>
          </p:cNvCxnSpPr>
          <p:nvPr/>
        </p:nvCxnSpPr>
        <p:spPr>
          <a:xfrm>
            <a:off x="319270" y="940298"/>
            <a:ext cx="4713906" cy="0"/>
          </a:xfrm>
          <a:prstGeom prst="line">
            <a:avLst/>
          </a:prstGeom>
          <a:ln w="127000">
            <a:solidFill>
              <a:srgbClr val="FFFF00">
                <a:alpha val="20000"/>
              </a:srgbClr>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B50048B0-C3D4-4847-9F0B-65430EF7837E}"/>
              </a:ext>
            </a:extLst>
          </p:cNvPr>
          <p:cNvSpPr txBox="1"/>
          <p:nvPr/>
        </p:nvSpPr>
        <p:spPr>
          <a:xfrm>
            <a:off x="319270" y="515048"/>
            <a:ext cx="6094674" cy="523220"/>
          </a:xfrm>
          <a:prstGeom prst="rect">
            <a:avLst/>
          </a:prstGeom>
          <a:noFill/>
        </p:spPr>
        <p:txBody>
          <a:bodyPr wrap="square">
            <a:spAutoFit/>
          </a:bodyPr>
          <a:lstStyle/>
          <a:p>
            <a:r>
              <a:rPr lang="ja-JP" altLang="en-US" sz="2800" dirty="0"/>
              <a:t>　協力事業者申請フォーム　　　　　</a:t>
            </a:r>
          </a:p>
        </p:txBody>
      </p:sp>
      <p:pic>
        <p:nvPicPr>
          <p:cNvPr id="7" name="図 6">
            <a:extLst>
              <a:ext uri="{FF2B5EF4-FFF2-40B4-BE49-F238E27FC236}">
                <a16:creationId xmlns:a16="http://schemas.microsoft.com/office/drawing/2014/main" id="{047B7A15-B142-49CD-B9FA-9686FF41AF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394" y="1270495"/>
            <a:ext cx="6058425" cy="5143946"/>
          </a:xfrm>
          <a:prstGeom prst="rect">
            <a:avLst/>
          </a:prstGeom>
        </p:spPr>
      </p:pic>
      <p:sp>
        <p:nvSpPr>
          <p:cNvPr id="11" name="テキスト ボックス 10">
            <a:extLst>
              <a:ext uri="{FF2B5EF4-FFF2-40B4-BE49-F238E27FC236}">
                <a16:creationId xmlns:a16="http://schemas.microsoft.com/office/drawing/2014/main" id="{954D76D2-ADC5-42AB-ABAA-923570CA91EC}"/>
              </a:ext>
            </a:extLst>
          </p:cNvPr>
          <p:cNvSpPr txBox="1"/>
          <p:nvPr/>
        </p:nvSpPr>
        <p:spPr>
          <a:xfrm>
            <a:off x="6561713" y="2070150"/>
            <a:ext cx="4792087" cy="2585323"/>
          </a:xfrm>
          <a:prstGeom prst="rect">
            <a:avLst/>
          </a:prstGeom>
          <a:noFill/>
        </p:spPr>
        <p:txBody>
          <a:bodyPr wrap="square" rtlCol="0">
            <a:spAutoFit/>
          </a:bodyPr>
          <a:lstStyle/>
          <a:p>
            <a:r>
              <a:rPr lang="ja-JP" altLang="en-US" dirty="0"/>
              <a:t>●公開しても良いホームページ及びお問い合わせ電話番号がある場合は両方を選択して入力して下さい。</a:t>
            </a:r>
            <a:endParaRPr lang="en-US" altLang="ja-JP" dirty="0"/>
          </a:p>
          <a:p>
            <a:r>
              <a:rPr lang="ja-JP" altLang="en-US" dirty="0"/>
              <a:t>ホームページが無ければお問い合わせ電話番号にチェックしてお問い合わせ電話番号を入力して下さい。</a:t>
            </a:r>
            <a:endParaRPr lang="en-US" altLang="ja-JP" dirty="0"/>
          </a:p>
          <a:p>
            <a:r>
              <a:rPr lang="ja-JP" altLang="en-US" dirty="0"/>
              <a:t>ホームページはあるがお問い合わせ番号を表示したくない場合は</a:t>
            </a:r>
            <a:r>
              <a:rPr lang="en-US" altLang="ja-JP" dirty="0"/>
              <a:t>HP</a:t>
            </a:r>
            <a:r>
              <a:rPr lang="ja-JP" altLang="en-US" dirty="0"/>
              <a:t>リンク先をチェックして</a:t>
            </a:r>
            <a:r>
              <a:rPr lang="en-US" altLang="ja-JP" dirty="0"/>
              <a:t>URL</a:t>
            </a:r>
            <a:r>
              <a:rPr lang="ja-JP" altLang="en-US" dirty="0"/>
              <a:t>を貼り付けて下さい。</a:t>
            </a:r>
            <a:endParaRPr lang="en-US" altLang="ja-JP" dirty="0"/>
          </a:p>
        </p:txBody>
      </p:sp>
    </p:spTree>
    <p:extLst>
      <p:ext uri="{BB962C8B-B14F-4D97-AF65-F5344CB8AC3E}">
        <p14:creationId xmlns:p14="http://schemas.microsoft.com/office/powerpoint/2010/main" val="1010683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821ED77-AAB5-458E-BA99-13139FBAE8F2}"/>
              </a:ext>
            </a:extLst>
          </p:cNvPr>
          <p:cNvSpPr>
            <a:spLocks noGrp="1"/>
          </p:cNvSpPr>
          <p:nvPr>
            <p:ph type="sldNum" sz="quarter" idx="12"/>
          </p:nvPr>
        </p:nvSpPr>
        <p:spPr/>
        <p:txBody>
          <a:bodyPr/>
          <a:lstStyle/>
          <a:p>
            <a:fld id="{7F8019E3-A26E-4A79-B418-E733F6647EBC}" type="slidenum">
              <a:rPr kumimoji="1" lang="ja-JP" altLang="en-US" smtClean="0"/>
              <a:t>6</a:t>
            </a:fld>
            <a:endParaRPr kumimoji="1" lang="ja-JP" altLang="en-US" dirty="0"/>
          </a:p>
        </p:txBody>
      </p:sp>
      <p:cxnSp>
        <p:nvCxnSpPr>
          <p:cNvPr id="3" name="直線コネクタ 2">
            <a:extLst>
              <a:ext uri="{FF2B5EF4-FFF2-40B4-BE49-F238E27FC236}">
                <a16:creationId xmlns:a16="http://schemas.microsoft.com/office/drawing/2014/main" id="{014536EB-F4DE-4D65-B361-76F27B3A0332}"/>
              </a:ext>
            </a:extLst>
          </p:cNvPr>
          <p:cNvCxnSpPr>
            <a:cxnSpLocks/>
          </p:cNvCxnSpPr>
          <p:nvPr/>
        </p:nvCxnSpPr>
        <p:spPr>
          <a:xfrm>
            <a:off x="319270" y="940298"/>
            <a:ext cx="4713906" cy="0"/>
          </a:xfrm>
          <a:prstGeom prst="line">
            <a:avLst/>
          </a:prstGeom>
          <a:ln w="127000">
            <a:solidFill>
              <a:srgbClr val="FFFF00">
                <a:alpha val="20000"/>
              </a:srgbClr>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B50048B0-C3D4-4847-9F0B-65430EF7837E}"/>
              </a:ext>
            </a:extLst>
          </p:cNvPr>
          <p:cNvSpPr txBox="1"/>
          <p:nvPr/>
        </p:nvSpPr>
        <p:spPr>
          <a:xfrm>
            <a:off x="319270" y="515048"/>
            <a:ext cx="6094674" cy="523220"/>
          </a:xfrm>
          <a:prstGeom prst="rect">
            <a:avLst/>
          </a:prstGeom>
          <a:noFill/>
        </p:spPr>
        <p:txBody>
          <a:bodyPr wrap="square">
            <a:spAutoFit/>
          </a:bodyPr>
          <a:lstStyle/>
          <a:p>
            <a:r>
              <a:rPr lang="ja-JP" altLang="en-US" sz="2800" dirty="0"/>
              <a:t>　協力事業者申請フォーム　　　　　</a:t>
            </a:r>
          </a:p>
        </p:txBody>
      </p:sp>
      <p:pic>
        <p:nvPicPr>
          <p:cNvPr id="7" name="図 6">
            <a:extLst>
              <a:ext uri="{FF2B5EF4-FFF2-40B4-BE49-F238E27FC236}">
                <a16:creationId xmlns:a16="http://schemas.microsoft.com/office/drawing/2014/main" id="{A2EB7D0E-9B58-455E-9E34-78402D7E52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307" y="1173422"/>
            <a:ext cx="8322079" cy="5548053"/>
          </a:xfrm>
          <a:prstGeom prst="rect">
            <a:avLst/>
          </a:prstGeom>
        </p:spPr>
      </p:pic>
      <p:sp>
        <p:nvSpPr>
          <p:cNvPr id="8" name="四角形: 角を丸くする 7">
            <a:extLst>
              <a:ext uri="{FF2B5EF4-FFF2-40B4-BE49-F238E27FC236}">
                <a16:creationId xmlns:a16="http://schemas.microsoft.com/office/drawing/2014/main" id="{2F8C2723-CACD-48D1-8EB6-B5C8547D3047}"/>
              </a:ext>
            </a:extLst>
          </p:cNvPr>
          <p:cNvSpPr/>
          <p:nvPr/>
        </p:nvSpPr>
        <p:spPr>
          <a:xfrm>
            <a:off x="381501" y="1053565"/>
            <a:ext cx="7124530" cy="3049307"/>
          </a:xfrm>
          <a:prstGeom prst="roundRect">
            <a:avLst/>
          </a:prstGeom>
          <a:noFill/>
          <a:ln w="38100">
            <a:solidFill>
              <a:srgbClr val="FF0000">
                <a:alpha val="20000"/>
              </a:srgb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6" name="直線矢印コネクタ 5">
            <a:extLst>
              <a:ext uri="{FF2B5EF4-FFF2-40B4-BE49-F238E27FC236}">
                <a16:creationId xmlns:a16="http://schemas.microsoft.com/office/drawing/2014/main" id="{E88FFC9A-685C-4AD4-9013-3DE4E2F8C0E4}"/>
              </a:ext>
            </a:extLst>
          </p:cNvPr>
          <p:cNvCxnSpPr>
            <a:cxnSpLocks/>
            <a:stCxn id="10" idx="1"/>
          </p:cNvCxnSpPr>
          <p:nvPr/>
        </p:nvCxnSpPr>
        <p:spPr>
          <a:xfrm flipH="1" flipV="1">
            <a:off x="7556837" y="1873143"/>
            <a:ext cx="604650" cy="13849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54202864-21A1-499A-AB65-8050A35898F5}"/>
              </a:ext>
            </a:extLst>
          </p:cNvPr>
          <p:cNvSpPr txBox="1"/>
          <p:nvPr/>
        </p:nvSpPr>
        <p:spPr>
          <a:xfrm>
            <a:off x="8161487" y="1272978"/>
            <a:ext cx="3929969" cy="1477328"/>
          </a:xfrm>
          <a:prstGeom prst="rect">
            <a:avLst/>
          </a:prstGeom>
          <a:noFill/>
        </p:spPr>
        <p:txBody>
          <a:bodyPr wrap="square" rtlCol="0">
            <a:spAutoFit/>
          </a:bodyPr>
          <a:lstStyle/>
          <a:p>
            <a:r>
              <a:rPr lang="ja-JP" altLang="en-US" dirty="0"/>
              <a:t>この項目は非公開となります。</a:t>
            </a:r>
            <a:endParaRPr lang="en-US" altLang="ja-JP" dirty="0"/>
          </a:p>
          <a:p>
            <a:r>
              <a:rPr lang="ja-JP" altLang="en-US" dirty="0"/>
              <a:t>なお、申請後に登録の確認を行う際にホームページの公開用の電話番号に問合せを行う場合がありますのでご了承下さい。</a:t>
            </a:r>
            <a:endParaRPr lang="en-US" altLang="ja-JP" dirty="0"/>
          </a:p>
        </p:txBody>
      </p:sp>
      <p:cxnSp>
        <p:nvCxnSpPr>
          <p:cNvPr id="13" name="直線矢印コネクタ 12">
            <a:extLst>
              <a:ext uri="{FF2B5EF4-FFF2-40B4-BE49-F238E27FC236}">
                <a16:creationId xmlns:a16="http://schemas.microsoft.com/office/drawing/2014/main" id="{012B465E-A40F-407E-924F-A2C5DA68F911}"/>
              </a:ext>
            </a:extLst>
          </p:cNvPr>
          <p:cNvCxnSpPr>
            <a:cxnSpLocks/>
          </p:cNvCxnSpPr>
          <p:nvPr/>
        </p:nvCxnSpPr>
        <p:spPr>
          <a:xfrm flipH="1">
            <a:off x="2091193" y="4905955"/>
            <a:ext cx="779228" cy="12722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45A58DAF-C49E-411E-8F74-FB5BBB1EFCE5}"/>
              </a:ext>
            </a:extLst>
          </p:cNvPr>
          <p:cNvSpPr txBox="1"/>
          <p:nvPr/>
        </p:nvSpPr>
        <p:spPr>
          <a:xfrm>
            <a:off x="2963585" y="4546343"/>
            <a:ext cx="7459336" cy="646331"/>
          </a:xfrm>
          <a:prstGeom prst="rect">
            <a:avLst/>
          </a:prstGeom>
          <a:noFill/>
        </p:spPr>
        <p:txBody>
          <a:bodyPr wrap="square" rtlCol="0">
            <a:spAutoFit/>
          </a:bodyPr>
          <a:lstStyle/>
          <a:p>
            <a:r>
              <a:rPr lang="ja-JP" altLang="en-US" dirty="0"/>
              <a:t>自由記載欄となります。検索サイトに反映します。定休日情報や店のアピール等にご活用下さい。</a:t>
            </a:r>
            <a:endParaRPr lang="en-US" altLang="ja-JP" dirty="0"/>
          </a:p>
        </p:txBody>
      </p:sp>
    </p:spTree>
    <p:extLst>
      <p:ext uri="{BB962C8B-B14F-4D97-AF65-F5344CB8AC3E}">
        <p14:creationId xmlns:p14="http://schemas.microsoft.com/office/powerpoint/2010/main" val="3547729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DD67EB9C-4A7D-4CEA-94EE-90F58D940A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90" y="1124758"/>
            <a:ext cx="7052365" cy="5490725"/>
          </a:xfrm>
          <a:prstGeom prst="rect">
            <a:avLst/>
          </a:prstGeom>
        </p:spPr>
      </p:pic>
      <p:sp>
        <p:nvSpPr>
          <p:cNvPr id="2" name="スライド番号プレースホルダー 1">
            <a:extLst>
              <a:ext uri="{FF2B5EF4-FFF2-40B4-BE49-F238E27FC236}">
                <a16:creationId xmlns:a16="http://schemas.microsoft.com/office/drawing/2014/main" id="{7821ED77-AAB5-458E-BA99-13139FBAE8F2}"/>
              </a:ext>
            </a:extLst>
          </p:cNvPr>
          <p:cNvSpPr>
            <a:spLocks noGrp="1"/>
          </p:cNvSpPr>
          <p:nvPr>
            <p:ph type="sldNum" sz="quarter" idx="12"/>
          </p:nvPr>
        </p:nvSpPr>
        <p:spPr/>
        <p:txBody>
          <a:bodyPr/>
          <a:lstStyle/>
          <a:p>
            <a:fld id="{7F8019E3-A26E-4A79-B418-E733F6647EBC}" type="slidenum">
              <a:rPr kumimoji="1" lang="ja-JP" altLang="en-US" smtClean="0"/>
              <a:t>7</a:t>
            </a:fld>
            <a:endParaRPr kumimoji="1" lang="ja-JP" altLang="en-US" dirty="0"/>
          </a:p>
        </p:txBody>
      </p:sp>
      <p:cxnSp>
        <p:nvCxnSpPr>
          <p:cNvPr id="3" name="直線コネクタ 2">
            <a:extLst>
              <a:ext uri="{FF2B5EF4-FFF2-40B4-BE49-F238E27FC236}">
                <a16:creationId xmlns:a16="http://schemas.microsoft.com/office/drawing/2014/main" id="{014536EB-F4DE-4D65-B361-76F27B3A0332}"/>
              </a:ext>
            </a:extLst>
          </p:cNvPr>
          <p:cNvCxnSpPr>
            <a:cxnSpLocks/>
          </p:cNvCxnSpPr>
          <p:nvPr/>
        </p:nvCxnSpPr>
        <p:spPr>
          <a:xfrm>
            <a:off x="319270" y="940298"/>
            <a:ext cx="4713906" cy="0"/>
          </a:xfrm>
          <a:prstGeom prst="line">
            <a:avLst/>
          </a:prstGeom>
          <a:ln w="127000">
            <a:solidFill>
              <a:srgbClr val="FFFF00">
                <a:alpha val="20000"/>
              </a:srgbClr>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B50048B0-C3D4-4847-9F0B-65430EF7837E}"/>
              </a:ext>
            </a:extLst>
          </p:cNvPr>
          <p:cNvSpPr txBox="1"/>
          <p:nvPr/>
        </p:nvSpPr>
        <p:spPr>
          <a:xfrm>
            <a:off x="319270" y="515048"/>
            <a:ext cx="6094674" cy="523220"/>
          </a:xfrm>
          <a:prstGeom prst="rect">
            <a:avLst/>
          </a:prstGeom>
          <a:noFill/>
        </p:spPr>
        <p:txBody>
          <a:bodyPr wrap="square">
            <a:spAutoFit/>
          </a:bodyPr>
          <a:lstStyle/>
          <a:p>
            <a:r>
              <a:rPr lang="ja-JP" altLang="en-US" sz="2800" dirty="0"/>
              <a:t>　協力事業者申請フォーム　　　　　</a:t>
            </a:r>
          </a:p>
        </p:txBody>
      </p:sp>
      <p:cxnSp>
        <p:nvCxnSpPr>
          <p:cNvPr id="13" name="直線矢印コネクタ 12">
            <a:extLst>
              <a:ext uri="{FF2B5EF4-FFF2-40B4-BE49-F238E27FC236}">
                <a16:creationId xmlns:a16="http://schemas.microsoft.com/office/drawing/2014/main" id="{012B465E-A40F-407E-924F-A2C5DA68F911}"/>
              </a:ext>
            </a:extLst>
          </p:cNvPr>
          <p:cNvCxnSpPr>
            <a:cxnSpLocks/>
          </p:cNvCxnSpPr>
          <p:nvPr/>
        </p:nvCxnSpPr>
        <p:spPr>
          <a:xfrm flipH="1">
            <a:off x="7189780" y="3307743"/>
            <a:ext cx="483229" cy="7343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45A58DAF-C49E-411E-8F74-FB5BBB1EFCE5}"/>
              </a:ext>
            </a:extLst>
          </p:cNvPr>
          <p:cNvSpPr txBox="1"/>
          <p:nvPr/>
        </p:nvSpPr>
        <p:spPr>
          <a:xfrm>
            <a:off x="7609338" y="2984577"/>
            <a:ext cx="4482119" cy="646331"/>
          </a:xfrm>
          <a:prstGeom prst="rect">
            <a:avLst/>
          </a:prstGeom>
          <a:noFill/>
        </p:spPr>
        <p:txBody>
          <a:bodyPr wrap="square" rtlCol="0">
            <a:spAutoFit/>
          </a:bodyPr>
          <a:lstStyle/>
          <a:p>
            <a:r>
              <a:rPr lang="ja-JP" altLang="en-US" dirty="0"/>
              <a:t>宣誓となりますのでこの項目に該当しないことをご確認のうえ、申請して下さい。</a:t>
            </a:r>
            <a:endParaRPr lang="en-US" altLang="ja-JP" dirty="0"/>
          </a:p>
        </p:txBody>
      </p:sp>
      <p:pic>
        <p:nvPicPr>
          <p:cNvPr id="6" name="図 5">
            <a:extLst>
              <a:ext uri="{FF2B5EF4-FFF2-40B4-BE49-F238E27FC236}">
                <a16:creationId xmlns:a16="http://schemas.microsoft.com/office/drawing/2014/main" id="{91BE20C7-AE66-4091-A144-E9582E2363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984577"/>
            <a:ext cx="7086629" cy="2729436"/>
          </a:xfrm>
          <a:prstGeom prst="rect">
            <a:avLst/>
          </a:prstGeom>
        </p:spPr>
      </p:pic>
      <p:sp>
        <p:nvSpPr>
          <p:cNvPr id="14" name="四角形: 角を丸くする 13">
            <a:extLst>
              <a:ext uri="{FF2B5EF4-FFF2-40B4-BE49-F238E27FC236}">
                <a16:creationId xmlns:a16="http://schemas.microsoft.com/office/drawing/2014/main" id="{96FB1AAB-6523-436F-BE5A-CC7BA5F27379}"/>
              </a:ext>
            </a:extLst>
          </p:cNvPr>
          <p:cNvSpPr/>
          <p:nvPr/>
        </p:nvSpPr>
        <p:spPr>
          <a:xfrm>
            <a:off x="81928" y="2972066"/>
            <a:ext cx="7052364" cy="2729435"/>
          </a:xfrm>
          <a:prstGeom prst="roundRect">
            <a:avLst/>
          </a:prstGeom>
          <a:noFill/>
          <a:ln w="38100">
            <a:solidFill>
              <a:srgbClr val="FF0000">
                <a:alpha val="20000"/>
              </a:srgb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636684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98D9919-C1B9-4F8D-836C-A47CB4172AC4}"/>
              </a:ext>
            </a:extLst>
          </p:cNvPr>
          <p:cNvSpPr>
            <a:spLocks noGrp="1"/>
          </p:cNvSpPr>
          <p:nvPr>
            <p:ph type="sldNum" sz="quarter" idx="12"/>
          </p:nvPr>
        </p:nvSpPr>
        <p:spPr/>
        <p:txBody>
          <a:bodyPr/>
          <a:lstStyle/>
          <a:p>
            <a:fld id="{7F8019E3-A26E-4A79-B418-E733F6647EBC}" type="slidenum">
              <a:rPr kumimoji="1" lang="ja-JP" altLang="en-US" smtClean="0"/>
              <a:t>8</a:t>
            </a:fld>
            <a:endParaRPr kumimoji="1" lang="ja-JP" altLang="en-US"/>
          </a:p>
        </p:txBody>
      </p:sp>
      <p:pic>
        <p:nvPicPr>
          <p:cNvPr id="4" name="図 3">
            <a:extLst>
              <a:ext uri="{FF2B5EF4-FFF2-40B4-BE49-F238E27FC236}">
                <a16:creationId xmlns:a16="http://schemas.microsoft.com/office/drawing/2014/main" id="{7D38ECC1-A2AB-4BA6-95C2-81BB35BFE8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514" y="858398"/>
            <a:ext cx="11767141" cy="3606908"/>
          </a:xfrm>
          <a:prstGeom prst="rect">
            <a:avLst/>
          </a:prstGeom>
        </p:spPr>
      </p:pic>
      <p:sp>
        <p:nvSpPr>
          <p:cNvPr id="5" name="テキスト ボックス 4">
            <a:extLst>
              <a:ext uri="{FF2B5EF4-FFF2-40B4-BE49-F238E27FC236}">
                <a16:creationId xmlns:a16="http://schemas.microsoft.com/office/drawing/2014/main" id="{126A399C-AB33-45C8-B227-EEF0796AF2FB}"/>
              </a:ext>
            </a:extLst>
          </p:cNvPr>
          <p:cNvSpPr txBox="1"/>
          <p:nvPr/>
        </p:nvSpPr>
        <p:spPr>
          <a:xfrm>
            <a:off x="616503" y="4829281"/>
            <a:ext cx="10005650" cy="954107"/>
          </a:xfrm>
          <a:prstGeom prst="rect">
            <a:avLst/>
          </a:prstGeom>
          <a:noFill/>
        </p:spPr>
        <p:txBody>
          <a:bodyPr wrap="square" rtlCol="0">
            <a:spAutoFit/>
          </a:bodyPr>
          <a:lstStyle/>
          <a:p>
            <a:r>
              <a:rPr lang="ja-JP" altLang="en-US" sz="2800" dirty="0"/>
              <a:t>確認ボタンを押して完了ではありません。全体の入力内容を確認後に</a:t>
            </a:r>
            <a:r>
              <a:rPr lang="en-US" altLang="ja-JP" sz="2800" dirty="0"/>
              <a:t>『</a:t>
            </a:r>
            <a:r>
              <a:rPr lang="ja-JP" altLang="en-US" sz="2800" dirty="0"/>
              <a:t>回答</a:t>
            </a:r>
            <a:r>
              <a:rPr lang="en-US" altLang="ja-JP" sz="2800" dirty="0"/>
              <a:t>』</a:t>
            </a:r>
            <a:r>
              <a:rPr lang="ja-JP" altLang="en-US" sz="2800" dirty="0"/>
              <a:t>ボタンで完了となりますのでご注意下さい</a:t>
            </a:r>
            <a:endParaRPr lang="en-US" altLang="ja-JP" sz="2800" dirty="0"/>
          </a:p>
        </p:txBody>
      </p:sp>
      <p:cxnSp>
        <p:nvCxnSpPr>
          <p:cNvPr id="6" name="直線矢印コネクタ 5">
            <a:extLst>
              <a:ext uri="{FF2B5EF4-FFF2-40B4-BE49-F238E27FC236}">
                <a16:creationId xmlns:a16="http://schemas.microsoft.com/office/drawing/2014/main" id="{9F166AC7-535A-4448-9C0F-58003DF0FA37}"/>
              </a:ext>
            </a:extLst>
          </p:cNvPr>
          <p:cNvCxnSpPr>
            <a:cxnSpLocks/>
          </p:cNvCxnSpPr>
          <p:nvPr/>
        </p:nvCxnSpPr>
        <p:spPr>
          <a:xfrm flipH="1" flipV="1">
            <a:off x="1210400" y="4118107"/>
            <a:ext cx="260591" cy="56521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11430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385</Words>
  <PresentationFormat>ワイド画面</PresentationFormat>
  <Paragraphs>34</Paragraphs>
  <Slides>8</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2025-12-17T00:24:01Z</dcterms:created>
  <dcterms:modified xsi:type="dcterms:W3CDTF">2025-12-17T00:25:05Z</dcterms:modified>
</cp:coreProperties>
</file>