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
  </p:notesMasterIdLst>
  <p:sldIdLst>
    <p:sldId id="322" r:id="rId2"/>
  </p:sldIdLst>
  <p:sldSz cx="10691813" cy="7559675"/>
  <p:notesSz cx="6797675" cy="9928225"/>
  <p:custDataLst>
    <p:tags r:id="rId4"/>
  </p:custDataLst>
  <p:defaultTextStyle>
    <a:defPPr>
      <a:defRPr lang="en-US"/>
    </a:defPPr>
    <a:lvl1pPr marL="0" algn="l" defTabSz="1042873" rtl="0" eaLnBrk="1" latinLnBrk="0" hangingPunct="1">
      <a:defRPr sz="2053" kern="1200">
        <a:solidFill>
          <a:schemeClr val="tx1"/>
        </a:solidFill>
        <a:latin typeface="+mn-lt"/>
        <a:ea typeface="+mn-ea"/>
        <a:cs typeface="+mn-cs"/>
      </a:defRPr>
    </a:lvl1pPr>
    <a:lvl2pPr marL="521437" algn="l" defTabSz="1042873" rtl="0" eaLnBrk="1" latinLnBrk="0" hangingPunct="1">
      <a:defRPr sz="2053" kern="1200">
        <a:solidFill>
          <a:schemeClr val="tx1"/>
        </a:solidFill>
        <a:latin typeface="+mn-lt"/>
        <a:ea typeface="+mn-ea"/>
        <a:cs typeface="+mn-cs"/>
      </a:defRPr>
    </a:lvl2pPr>
    <a:lvl3pPr marL="1042873" algn="l" defTabSz="1042873" rtl="0" eaLnBrk="1" latinLnBrk="0" hangingPunct="1">
      <a:defRPr sz="2053" kern="1200">
        <a:solidFill>
          <a:schemeClr val="tx1"/>
        </a:solidFill>
        <a:latin typeface="+mn-lt"/>
        <a:ea typeface="+mn-ea"/>
        <a:cs typeface="+mn-cs"/>
      </a:defRPr>
    </a:lvl3pPr>
    <a:lvl4pPr marL="1564310" algn="l" defTabSz="1042873" rtl="0" eaLnBrk="1" latinLnBrk="0" hangingPunct="1">
      <a:defRPr sz="2053" kern="1200">
        <a:solidFill>
          <a:schemeClr val="tx1"/>
        </a:solidFill>
        <a:latin typeface="+mn-lt"/>
        <a:ea typeface="+mn-ea"/>
        <a:cs typeface="+mn-cs"/>
      </a:defRPr>
    </a:lvl4pPr>
    <a:lvl5pPr marL="2085746" algn="l" defTabSz="1042873" rtl="0" eaLnBrk="1" latinLnBrk="0" hangingPunct="1">
      <a:defRPr sz="2053" kern="1200">
        <a:solidFill>
          <a:schemeClr val="tx1"/>
        </a:solidFill>
        <a:latin typeface="+mn-lt"/>
        <a:ea typeface="+mn-ea"/>
        <a:cs typeface="+mn-cs"/>
      </a:defRPr>
    </a:lvl5pPr>
    <a:lvl6pPr marL="2607183" algn="l" defTabSz="1042873" rtl="0" eaLnBrk="1" latinLnBrk="0" hangingPunct="1">
      <a:defRPr sz="2053" kern="1200">
        <a:solidFill>
          <a:schemeClr val="tx1"/>
        </a:solidFill>
        <a:latin typeface="+mn-lt"/>
        <a:ea typeface="+mn-ea"/>
        <a:cs typeface="+mn-cs"/>
      </a:defRPr>
    </a:lvl6pPr>
    <a:lvl7pPr marL="3128620" algn="l" defTabSz="1042873" rtl="0" eaLnBrk="1" latinLnBrk="0" hangingPunct="1">
      <a:defRPr sz="2053" kern="1200">
        <a:solidFill>
          <a:schemeClr val="tx1"/>
        </a:solidFill>
        <a:latin typeface="+mn-lt"/>
        <a:ea typeface="+mn-ea"/>
        <a:cs typeface="+mn-cs"/>
      </a:defRPr>
    </a:lvl7pPr>
    <a:lvl8pPr marL="3650056" algn="l" defTabSz="1042873" rtl="0" eaLnBrk="1" latinLnBrk="0" hangingPunct="1">
      <a:defRPr sz="2053" kern="1200">
        <a:solidFill>
          <a:schemeClr val="tx1"/>
        </a:solidFill>
        <a:latin typeface="+mn-lt"/>
        <a:ea typeface="+mn-ea"/>
        <a:cs typeface="+mn-cs"/>
      </a:defRPr>
    </a:lvl8pPr>
    <a:lvl9pPr marL="4171493" algn="l" defTabSz="1042873" rtl="0" eaLnBrk="1" latinLnBrk="0" hangingPunct="1">
      <a:defRPr sz="205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38B1855-1B75-4FBE-930C-398BA8C253C6}" styleName="テーマ スタイル 2 - アクセント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89" autoAdjust="0"/>
    <p:restoredTop sz="0"/>
  </p:normalViewPr>
  <p:slideViewPr>
    <p:cSldViewPr>
      <p:cViewPr varScale="1">
        <p:scale>
          <a:sx n="88" d="100"/>
          <a:sy n="88" d="100"/>
        </p:scale>
        <p:origin x="1224" y="86"/>
      </p:cViewPr>
      <p:guideLst>
        <p:guide orient="horz" pos="2381"/>
        <p:guide pos="3367"/>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918"/>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4" y="1"/>
            <a:ext cx="2945448" cy="497918"/>
          </a:xfrm>
          <a:prstGeom prst="rect">
            <a:avLst/>
          </a:prstGeom>
        </p:spPr>
        <p:txBody>
          <a:bodyPr vert="horz" lIns="91314" tIns="45658" rIns="91314" bIns="45658" rtlCol="0"/>
          <a:lstStyle>
            <a:lvl1pPr algn="r">
              <a:defRPr sz="1200"/>
            </a:lvl1pPr>
          </a:lstStyle>
          <a:p>
            <a:fld id="{D6F9739C-540D-402C-A515-375B8879884C}" type="datetimeFigureOut">
              <a:rPr kumimoji="1" lang="ja-JP" altLang="en-US" smtClean="0"/>
              <a:t>2025/12/15</a:t>
            </a:fld>
            <a:endParaRPr kumimoji="1" lang="ja-JP" altLang="en-US"/>
          </a:p>
        </p:txBody>
      </p:sp>
      <p:sp>
        <p:nvSpPr>
          <p:cNvPr id="4" name="スライド イメージ プレースホルダー 3"/>
          <p:cNvSpPr>
            <a:spLocks noGrp="1" noRot="1" noChangeAspect="1"/>
          </p:cNvSpPr>
          <p:nvPr>
            <p:ph type="sldImg" idx="2"/>
          </p:nvPr>
        </p:nvSpPr>
        <p:spPr>
          <a:xfrm>
            <a:off x="1030288" y="1241425"/>
            <a:ext cx="47371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80085" y="4777791"/>
            <a:ext cx="5437506" cy="3908812"/>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308"/>
            <a:ext cx="2945448" cy="497918"/>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30308"/>
            <a:ext cx="2945448" cy="497918"/>
          </a:xfrm>
          <a:prstGeom prst="rect">
            <a:avLst/>
          </a:prstGeom>
        </p:spPr>
        <p:txBody>
          <a:bodyPr vert="horz" lIns="91314" tIns="45658" rIns="91314" bIns="45658" rtlCol="0" anchor="b"/>
          <a:lstStyle>
            <a:lvl1pPr algn="r">
              <a:defRPr sz="1200"/>
            </a:lvl1pPr>
          </a:lstStyle>
          <a:p>
            <a:fld id="{E30A284B-F007-43E5-A8E3-FB555ABEDDDB}" type="slidenum">
              <a:rPr kumimoji="1" lang="ja-JP" altLang="en-US" smtClean="0"/>
              <a:t>‹#›</a:t>
            </a:fld>
            <a:endParaRPr kumimoji="1" lang="ja-JP" altLang="en-US"/>
          </a:p>
        </p:txBody>
      </p:sp>
    </p:spTree>
    <p:extLst>
      <p:ext uri="{BB962C8B-B14F-4D97-AF65-F5344CB8AC3E}">
        <p14:creationId xmlns:p14="http://schemas.microsoft.com/office/powerpoint/2010/main" val="4154378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A3D3D85-C724-4437-BD83-7B2994597D02}" type="datetime1">
              <a:rPr kumimoji="1" lang="ja-JP" altLang="en-US" smtClean="0"/>
              <a:t>2025/12/15</a:t>
            </a:fld>
            <a:endParaRPr kumimoji="1" lang="ja-JP" altLang="en-US"/>
          </a:p>
        </p:txBody>
      </p:sp>
      <p:sp>
        <p:nvSpPr>
          <p:cNvPr id="5" name="Footer Placeholder 4"/>
          <p:cNvSpPr>
            <a:spLocks noGrp="1"/>
          </p:cNvSpPr>
          <p:nvPr>
            <p:ph type="ftr" sz="quarter" idx="11"/>
          </p:nvPr>
        </p:nvSpPr>
        <p:spPr/>
        <p:txBody>
          <a:bodyPr/>
          <a:lstStyle/>
          <a:p>
            <a:r>
              <a:rPr kumimoji="1" lang="ja-JP" altLang="en-US"/>
              <a:t>１－３</a:t>
            </a:r>
          </a:p>
        </p:txBody>
      </p:sp>
      <p:sp>
        <p:nvSpPr>
          <p:cNvPr id="6" name="Slide Number Placeholder 5"/>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4107761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7423D6-2718-490E-9417-04640BD6186D}" type="datetime1">
              <a:rPr kumimoji="1" lang="ja-JP" altLang="en-US" smtClean="0"/>
              <a:t>2025/12/15</a:t>
            </a:fld>
            <a:endParaRPr kumimoji="1" lang="ja-JP" altLang="en-US"/>
          </a:p>
        </p:txBody>
      </p:sp>
      <p:sp>
        <p:nvSpPr>
          <p:cNvPr id="5" name="Footer Placeholder 4"/>
          <p:cNvSpPr>
            <a:spLocks noGrp="1"/>
          </p:cNvSpPr>
          <p:nvPr>
            <p:ph type="ftr" sz="quarter" idx="11"/>
          </p:nvPr>
        </p:nvSpPr>
        <p:spPr/>
        <p:txBody>
          <a:bodyPr/>
          <a:lstStyle/>
          <a:p>
            <a:r>
              <a:rPr kumimoji="1" lang="ja-JP" altLang="en-US"/>
              <a:t>１－３</a:t>
            </a:r>
          </a:p>
        </p:txBody>
      </p:sp>
      <p:sp>
        <p:nvSpPr>
          <p:cNvPr id="6" name="Slide Number Placeholder 5"/>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2676038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C677036-C8E7-4A35-B23C-E60502C80240}" type="datetime1">
              <a:rPr kumimoji="1" lang="ja-JP" altLang="en-US" smtClean="0"/>
              <a:t>2025/12/15</a:t>
            </a:fld>
            <a:endParaRPr kumimoji="1" lang="ja-JP" altLang="en-US"/>
          </a:p>
        </p:txBody>
      </p:sp>
      <p:sp>
        <p:nvSpPr>
          <p:cNvPr id="5" name="Footer Placeholder 4"/>
          <p:cNvSpPr>
            <a:spLocks noGrp="1"/>
          </p:cNvSpPr>
          <p:nvPr>
            <p:ph type="ftr" sz="quarter" idx="11"/>
          </p:nvPr>
        </p:nvSpPr>
        <p:spPr/>
        <p:txBody>
          <a:bodyPr/>
          <a:lstStyle/>
          <a:p>
            <a:r>
              <a:rPr kumimoji="1" lang="ja-JP" altLang="en-US"/>
              <a:t>１－３</a:t>
            </a:r>
          </a:p>
        </p:txBody>
      </p:sp>
      <p:sp>
        <p:nvSpPr>
          <p:cNvPr id="6" name="Slide Number Placeholder 5"/>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1286752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D083BF-BC65-422C-964C-844E06DCD57E}" type="datetime1">
              <a:rPr kumimoji="1" lang="ja-JP" altLang="en-US" smtClean="0"/>
              <a:t>2025/12/15</a:t>
            </a:fld>
            <a:endParaRPr kumimoji="1" lang="ja-JP" altLang="en-US"/>
          </a:p>
        </p:txBody>
      </p:sp>
      <p:sp>
        <p:nvSpPr>
          <p:cNvPr id="5" name="Footer Placeholder 4"/>
          <p:cNvSpPr>
            <a:spLocks noGrp="1"/>
          </p:cNvSpPr>
          <p:nvPr>
            <p:ph type="ftr" sz="quarter" idx="11"/>
          </p:nvPr>
        </p:nvSpPr>
        <p:spPr/>
        <p:txBody>
          <a:bodyPr/>
          <a:lstStyle/>
          <a:p>
            <a:r>
              <a:rPr kumimoji="1" lang="ja-JP" altLang="en-US"/>
              <a:t>１－３</a:t>
            </a:r>
          </a:p>
        </p:txBody>
      </p:sp>
      <p:sp>
        <p:nvSpPr>
          <p:cNvPr id="6" name="Slide Number Placeholder 5"/>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1823640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FD9C4CB-0DE9-4030-BD5D-C4EF55566CF6}" type="datetime1">
              <a:rPr kumimoji="1" lang="ja-JP" altLang="en-US" smtClean="0"/>
              <a:t>2025/12/15</a:t>
            </a:fld>
            <a:endParaRPr kumimoji="1" lang="ja-JP" altLang="en-US"/>
          </a:p>
        </p:txBody>
      </p:sp>
      <p:sp>
        <p:nvSpPr>
          <p:cNvPr id="5" name="Footer Placeholder 4"/>
          <p:cNvSpPr>
            <a:spLocks noGrp="1"/>
          </p:cNvSpPr>
          <p:nvPr>
            <p:ph type="ftr" sz="quarter" idx="11"/>
          </p:nvPr>
        </p:nvSpPr>
        <p:spPr/>
        <p:txBody>
          <a:bodyPr/>
          <a:lstStyle/>
          <a:p>
            <a:r>
              <a:rPr kumimoji="1" lang="ja-JP" altLang="en-US"/>
              <a:t>１－３</a:t>
            </a:r>
          </a:p>
        </p:txBody>
      </p:sp>
      <p:sp>
        <p:nvSpPr>
          <p:cNvPr id="6" name="Slide Number Placeholder 5"/>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1830449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6389285-4F51-4F54-8873-74685E76F865}" type="datetime1">
              <a:rPr kumimoji="1" lang="ja-JP" altLang="en-US" smtClean="0"/>
              <a:t>2025/12/15</a:t>
            </a:fld>
            <a:endParaRPr kumimoji="1" lang="ja-JP" altLang="en-US"/>
          </a:p>
        </p:txBody>
      </p:sp>
      <p:sp>
        <p:nvSpPr>
          <p:cNvPr id="6" name="Footer Placeholder 5"/>
          <p:cNvSpPr>
            <a:spLocks noGrp="1"/>
          </p:cNvSpPr>
          <p:nvPr>
            <p:ph type="ftr" sz="quarter" idx="11"/>
          </p:nvPr>
        </p:nvSpPr>
        <p:spPr/>
        <p:txBody>
          <a:bodyPr/>
          <a:lstStyle/>
          <a:p>
            <a:r>
              <a:rPr kumimoji="1" lang="ja-JP" altLang="en-US"/>
              <a:t>１－３</a:t>
            </a:r>
          </a:p>
        </p:txBody>
      </p:sp>
      <p:sp>
        <p:nvSpPr>
          <p:cNvPr id="7" name="Slide Number Placeholder 6"/>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73428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C7F7646-0387-416D-BB93-D22A5618CA14}" type="datetime1">
              <a:rPr kumimoji="1" lang="ja-JP" altLang="en-US" smtClean="0"/>
              <a:t>2025/12/15</a:t>
            </a:fld>
            <a:endParaRPr kumimoji="1" lang="ja-JP" altLang="en-US"/>
          </a:p>
        </p:txBody>
      </p:sp>
      <p:sp>
        <p:nvSpPr>
          <p:cNvPr id="8" name="Footer Placeholder 7"/>
          <p:cNvSpPr>
            <a:spLocks noGrp="1"/>
          </p:cNvSpPr>
          <p:nvPr>
            <p:ph type="ftr" sz="quarter" idx="11"/>
          </p:nvPr>
        </p:nvSpPr>
        <p:spPr/>
        <p:txBody>
          <a:bodyPr/>
          <a:lstStyle/>
          <a:p>
            <a:r>
              <a:rPr kumimoji="1" lang="ja-JP" altLang="en-US"/>
              <a:t>１－３</a:t>
            </a:r>
          </a:p>
        </p:txBody>
      </p:sp>
      <p:sp>
        <p:nvSpPr>
          <p:cNvPr id="9" name="Slide Number Placeholder 8"/>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49592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E92334C-F1C8-45F0-B41C-08EBE9197FC1}" type="datetime1">
              <a:rPr kumimoji="1" lang="ja-JP" altLang="en-US" smtClean="0"/>
              <a:t>2025/12/15</a:t>
            </a:fld>
            <a:endParaRPr kumimoji="1" lang="ja-JP" altLang="en-US"/>
          </a:p>
        </p:txBody>
      </p:sp>
      <p:sp>
        <p:nvSpPr>
          <p:cNvPr id="4" name="Footer Placeholder 3"/>
          <p:cNvSpPr>
            <a:spLocks noGrp="1"/>
          </p:cNvSpPr>
          <p:nvPr>
            <p:ph type="ftr" sz="quarter" idx="11"/>
          </p:nvPr>
        </p:nvSpPr>
        <p:spPr/>
        <p:txBody>
          <a:bodyPr/>
          <a:lstStyle/>
          <a:p>
            <a:r>
              <a:rPr kumimoji="1" lang="ja-JP" altLang="en-US"/>
              <a:t>１－３</a:t>
            </a:r>
          </a:p>
        </p:txBody>
      </p:sp>
      <p:sp>
        <p:nvSpPr>
          <p:cNvPr id="5" name="Slide Number Placeholder 4"/>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2067696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76A6F-9149-4047-8B18-BDD2EE939ABB}" type="datetime1">
              <a:rPr kumimoji="1" lang="ja-JP" altLang="en-US" smtClean="0"/>
              <a:t>2025/12/15</a:t>
            </a:fld>
            <a:endParaRPr kumimoji="1" lang="ja-JP" altLang="en-US"/>
          </a:p>
        </p:txBody>
      </p:sp>
      <p:sp>
        <p:nvSpPr>
          <p:cNvPr id="3" name="Footer Placeholder 2"/>
          <p:cNvSpPr>
            <a:spLocks noGrp="1"/>
          </p:cNvSpPr>
          <p:nvPr>
            <p:ph type="ftr" sz="quarter" idx="11"/>
          </p:nvPr>
        </p:nvSpPr>
        <p:spPr/>
        <p:txBody>
          <a:bodyPr/>
          <a:lstStyle/>
          <a:p>
            <a:r>
              <a:rPr kumimoji="1" lang="ja-JP" altLang="en-US"/>
              <a:t>１－３</a:t>
            </a:r>
          </a:p>
        </p:txBody>
      </p:sp>
      <p:sp>
        <p:nvSpPr>
          <p:cNvPr id="4" name="Slide Number Placeholder 3"/>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2931603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3712B30-9B76-42D0-813E-C6E6CE6D5EE7}" type="datetime1">
              <a:rPr kumimoji="1" lang="ja-JP" altLang="en-US" smtClean="0"/>
              <a:t>2025/12/15</a:t>
            </a:fld>
            <a:endParaRPr kumimoji="1" lang="ja-JP" altLang="en-US"/>
          </a:p>
        </p:txBody>
      </p:sp>
      <p:sp>
        <p:nvSpPr>
          <p:cNvPr id="6" name="Footer Placeholder 5"/>
          <p:cNvSpPr>
            <a:spLocks noGrp="1"/>
          </p:cNvSpPr>
          <p:nvPr>
            <p:ph type="ftr" sz="quarter" idx="11"/>
          </p:nvPr>
        </p:nvSpPr>
        <p:spPr/>
        <p:txBody>
          <a:bodyPr/>
          <a:lstStyle/>
          <a:p>
            <a:r>
              <a:rPr kumimoji="1" lang="ja-JP" altLang="en-US"/>
              <a:t>１－３</a:t>
            </a:r>
          </a:p>
        </p:txBody>
      </p:sp>
      <p:sp>
        <p:nvSpPr>
          <p:cNvPr id="7" name="Slide Number Placeholder 6"/>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1686553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3A99D12-41C7-4356-95E1-43FC3646DAB3}" type="datetime1">
              <a:rPr kumimoji="1" lang="ja-JP" altLang="en-US" smtClean="0"/>
              <a:t>2025/12/15</a:t>
            </a:fld>
            <a:endParaRPr kumimoji="1" lang="ja-JP" altLang="en-US"/>
          </a:p>
        </p:txBody>
      </p:sp>
      <p:sp>
        <p:nvSpPr>
          <p:cNvPr id="6" name="Footer Placeholder 5"/>
          <p:cNvSpPr>
            <a:spLocks noGrp="1"/>
          </p:cNvSpPr>
          <p:nvPr>
            <p:ph type="ftr" sz="quarter" idx="11"/>
          </p:nvPr>
        </p:nvSpPr>
        <p:spPr/>
        <p:txBody>
          <a:bodyPr/>
          <a:lstStyle/>
          <a:p>
            <a:r>
              <a:rPr kumimoji="1" lang="ja-JP" altLang="en-US"/>
              <a:t>１－３</a:t>
            </a:r>
          </a:p>
        </p:txBody>
      </p:sp>
      <p:sp>
        <p:nvSpPr>
          <p:cNvPr id="7" name="Slide Number Placeholder 6"/>
          <p:cNvSpPr>
            <a:spLocks noGrp="1"/>
          </p:cNvSpPr>
          <p:nvPr>
            <p:ph type="sldNum" sz="quarter" idx="12"/>
          </p:nvPr>
        </p:nvSpPr>
        <p:spPr/>
        <p:txBody>
          <a:body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4065831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0F4BC4DC-0D80-4EEE-B17E-0D57168B7EC1}" type="datetime1">
              <a:rPr kumimoji="1" lang="ja-JP" altLang="en-US" smtClean="0"/>
              <a:t>2025/12/15</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r>
              <a:rPr kumimoji="1" lang="ja-JP" altLang="en-US"/>
              <a:t>１－３</a:t>
            </a:r>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A404EE71-E5DC-4304-A6EA-B61DBE667D0D}" type="slidenum">
              <a:rPr kumimoji="1" lang="ja-JP" altLang="en-US" smtClean="0"/>
              <a:t>‹#›</a:t>
            </a:fld>
            <a:endParaRPr kumimoji="1" lang="ja-JP" altLang="en-US"/>
          </a:p>
        </p:txBody>
      </p:sp>
    </p:spTree>
    <p:extLst>
      <p:ext uri="{BB962C8B-B14F-4D97-AF65-F5344CB8AC3E}">
        <p14:creationId xmlns:p14="http://schemas.microsoft.com/office/powerpoint/2010/main" val="312723048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sldNum="0" hdr="0" ftr="0" dt="0"/>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四角形: 角を丸くする 28">
            <a:extLst>
              <a:ext uri="{FF2B5EF4-FFF2-40B4-BE49-F238E27FC236}">
                <a16:creationId xmlns:a16="http://schemas.microsoft.com/office/drawing/2014/main" id="{BD86EB0E-31E9-4988-958E-CD209B713E5F}"/>
              </a:ext>
            </a:extLst>
          </p:cNvPr>
          <p:cNvSpPr/>
          <p:nvPr/>
        </p:nvSpPr>
        <p:spPr>
          <a:xfrm>
            <a:off x="72026" y="1821746"/>
            <a:ext cx="5239065" cy="959660"/>
          </a:xfrm>
          <a:prstGeom prst="roundRect">
            <a:avLst>
              <a:gd name="adj" fmla="val 335"/>
            </a:avLst>
          </a:prstGeom>
          <a:solidFill>
            <a:schemeClr val="accent6">
              <a:lumMod val="20000"/>
              <a:lumOff val="80000"/>
            </a:schemeClr>
          </a:solidFill>
          <a:ln w="9525">
            <a:solidFill>
              <a:srgbClr val="25A3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a:p>
        </p:txBody>
      </p:sp>
      <p:sp>
        <p:nvSpPr>
          <p:cNvPr id="91" name="四角形: 角を丸くする 90">
            <a:extLst>
              <a:ext uri="{FF2B5EF4-FFF2-40B4-BE49-F238E27FC236}">
                <a16:creationId xmlns:a16="http://schemas.microsoft.com/office/drawing/2014/main" id="{25A7D29B-A47A-4DC0-86B6-12287448A482}"/>
              </a:ext>
            </a:extLst>
          </p:cNvPr>
          <p:cNvSpPr/>
          <p:nvPr/>
        </p:nvSpPr>
        <p:spPr>
          <a:xfrm>
            <a:off x="5410338" y="6442487"/>
            <a:ext cx="5209416" cy="1056652"/>
          </a:xfrm>
          <a:prstGeom prst="roundRect">
            <a:avLst>
              <a:gd name="adj" fmla="val 335"/>
            </a:avLst>
          </a:prstGeom>
          <a:solidFill>
            <a:schemeClr val="accent6">
              <a:lumMod val="20000"/>
              <a:lumOff val="80000"/>
            </a:schemeClr>
          </a:solidFill>
          <a:ln w="9525">
            <a:solidFill>
              <a:srgbClr val="25A3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a:p>
        </p:txBody>
      </p:sp>
      <p:sp>
        <p:nvSpPr>
          <p:cNvPr id="76" name="四角形: 角を丸くする 75">
            <a:extLst>
              <a:ext uri="{FF2B5EF4-FFF2-40B4-BE49-F238E27FC236}">
                <a16:creationId xmlns:a16="http://schemas.microsoft.com/office/drawing/2014/main" id="{A6A70959-8AA7-484B-AFA8-CF49A4CAA6F0}"/>
              </a:ext>
            </a:extLst>
          </p:cNvPr>
          <p:cNvSpPr/>
          <p:nvPr/>
        </p:nvSpPr>
        <p:spPr>
          <a:xfrm>
            <a:off x="5420210" y="526571"/>
            <a:ext cx="5229543" cy="5854272"/>
          </a:xfrm>
          <a:prstGeom prst="roundRect">
            <a:avLst>
              <a:gd name="adj" fmla="val 335"/>
            </a:avLst>
          </a:prstGeom>
          <a:solidFill>
            <a:schemeClr val="accent6">
              <a:lumMod val="20000"/>
              <a:lumOff val="80000"/>
            </a:schemeClr>
          </a:solidFill>
          <a:ln w="9525">
            <a:solidFill>
              <a:srgbClr val="25A3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a:p>
        </p:txBody>
      </p:sp>
      <p:sp>
        <p:nvSpPr>
          <p:cNvPr id="78" name="角丸四角形 1">
            <a:extLst>
              <a:ext uri="{FF2B5EF4-FFF2-40B4-BE49-F238E27FC236}">
                <a16:creationId xmlns:a16="http://schemas.microsoft.com/office/drawing/2014/main" id="{E19F4BD4-BB9D-403E-ADD6-6C8F3AE35AB5}"/>
              </a:ext>
            </a:extLst>
          </p:cNvPr>
          <p:cNvSpPr>
            <a:spLocks noChangeArrowheads="1"/>
          </p:cNvSpPr>
          <p:nvPr/>
        </p:nvSpPr>
        <p:spPr bwMode="auto">
          <a:xfrm>
            <a:off x="5424574" y="821817"/>
            <a:ext cx="5071400" cy="5678184"/>
          </a:xfrm>
          <a:prstGeom prst="roundRect">
            <a:avLst>
              <a:gd name="adj" fmla="val 2267"/>
            </a:avLst>
          </a:prstGeom>
          <a:noFill/>
          <a:ln>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働き方改革を進めていく上での基本姿勢</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(1)</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在校等時間等のデータを活用した統計分析にもとづいた取組みを　</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全府立学校向けに進める</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(2)</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学校特有の事情に対しては、個別事情に沿った取組を進める</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(3)</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その他</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① 部活動方針遵守の徹底</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② 調査・通知の精選</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③ 会議・行事の精選</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① 学校長ヒアリングの実施</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② 民間コンサルタントを活用した伴走型支援</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給特法指針第２章第３節で「学校と教師の業務の</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3</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分類」を踏まえ　</a:t>
            </a: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た、教育職員の負担軽減のための措置が示されたことから、これらの　</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中で教育庁が重点的に取り組む事項やその他の取組みを実施計画に記 </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載し、促進していく。</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① 教育職員の負担を軽減するために取り組む事項</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・仕事の見直しに関すること</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「教職員間の業務分担見直し等</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ICT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活用に関すること</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「校務の効率化の推進」等</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・外部人材活用に関すること</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「部活動指導員の配置」等</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② 教育職員の健康及び福祉の確保に関する取組み</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11</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時間」以上の勤務間インターバルの確保</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・テレワーク制度の改善</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・休暇をまとめてとりやすい環境の整備</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・正規教職員の計画的な配置の充実</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・労働安全衛生法等の規定の遵守等に関する取組み </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71" name="四角形: 角を丸くする 70">
            <a:extLst>
              <a:ext uri="{FF2B5EF4-FFF2-40B4-BE49-F238E27FC236}">
                <a16:creationId xmlns:a16="http://schemas.microsoft.com/office/drawing/2014/main" id="{92606A0F-5D55-4BB5-9A2A-0A0B47E5E6E8}"/>
              </a:ext>
            </a:extLst>
          </p:cNvPr>
          <p:cNvSpPr/>
          <p:nvPr/>
        </p:nvSpPr>
        <p:spPr>
          <a:xfrm>
            <a:off x="67722" y="2840638"/>
            <a:ext cx="5245708" cy="954336"/>
          </a:xfrm>
          <a:prstGeom prst="roundRect">
            <a:avLst>
              <a:gd name="adj" fmla="val 335"/>
            </a:avLst>
          </a:prstGeom>
          <a:solidFill>
            <a:schemeClr val="accent6">
              <a:lumMod val="20000"/>
              <a:lumOff val="80000"/>
            </a:schemeClr>
          </a:solidFill>
          <a:ln w="9525">
            <a:solidFill>
              <a:srgbClr val="25A3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a:p>
        </p:txBody>
      </p:sp>
      <p:sp>
        <p:nvSpPr>
          <p:cNvPr id="70" name="角丸四角形 1">
            <a:extLst>
              <a:ext uri="{FF2B5EF4-FFF2-40B4-BE49-F238E27FC236}">
                <a16:creationId xmlns:a16="http://schemas.microsoft.com/office/drawing/2014/main" id="{A83454FD-08CB-4C6F-8E99-FA8C1A173588}"/>
              </a:ext>
            </a:extLst>
          </p:cNvPr>
          <p:cNvSpPr>
            <a:spLocks noChangeArrowheads="1"/>
          </p:cNvSpPr>
          <p:nvPr/>
        </p:nvSpPr>
        <p:spPr bwMode="auto">
          <a:xfrm>
            <a:off x="141067" y="3137314"/>
            <a:ext cx="5064554" cy="615569"/>
          </a:xfrm>
          <a:prstGeom prst="roundRect">
            <a:avLst>
              <a:gd name="adj" fmla="val 7634"/>
            </a:avLst>
          </a:prstGeom>
          <a:noFill/>
          <a:ln>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令和８年度～令和</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11</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年度</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令和</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10</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年度からの第２次教育振興基本計画（後期事業計画）の策定に合わせ、令和９年度中に目標や取組内容等の見直しを行う</a:t>
            </a:r>
            <a:endParaRPr kumimoji="1" lang="en-US" altLang="ja-JP" sz="14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61" name="四角形: 角を丸くする 60">
            <a:extLst>
              <a:ext uri="{FF2B5EF4-FFF2-40B4-BE49-F238E27FC236}">
                <a16:creationId xmlns:a16="http://schemas.microsoft.com/office/drawing/2014/main" id="{7EBADD96-0320-4DB4-BCB5-92CCA81B11EF}"/>
              </a:ext>
            </a:extLst>
          </p:cNvPr>
          <p:cNvSpPr/>
          <p:nvPr/>
        </p:nvSpPr>
        <p:spPr>
          <a:xfrm>
            <a:off x="83887" y="3877187"/>
            <a:ext cx="5229543" cy="3621952"/>
          </a:xfrm>
          <a:prstGeom prst="roundRect">
            <a:avLst>
              <a:gd name="adj" fmla="val 335"/>
            </a:avLst>
          </a:prstGeom>
          <a:solidFill>
            <a:schemeClr val="accent6">
              <a:lumMod val="20000"/>
              <a:lumOff val="80000"/>
            </a:schemeClr>
          </a:solidFill>
          <a:ln w="9525">
            <a:solidFill>
              <a:srgbClr val="25A3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a:p>
        </p:txBody>
      </p:sp>
      <p:sp>
        <p:nvSpPr>
          <p:cNvPr id="67" name="角丸四角形 1">
            <a:extLst>
              <a:ext uri="{FF2B5EF4-FFF2-40B4-BE49-F238E27FC236}">
                <a16:creationId xmlns:a16="http://schemas.microsoft.com/office/drawing/2014/main" id="{80E0E4C8-A852-4ABB-8D8B-C7035EF9646D}"/>
              </a:ext>
            </a:extLst>
          </p:cNvPr>
          <p:cNvSpPr>
            <a:spLocks noChangeArrowheads="1"/>
          </p:cNvSpPr>
          <p:nvPr/>
        </p:nvSpPr>
        <p:spPr bwMode="auto">
          <a:xfrm>
            <a:off x="125739" y="6160263"/>
            <a:ext cx="5342009" cy="854476"/>
          </a:xfrm>
          <a:prstGeom prst="roundRect">
            <a:avLst>
              <a:gd name="adj" fmla="val 7634"/>
            </a:avLst>
          </a:prstGeom>
          <a:noFill/>
          <a:ln w="3175">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ja-JP" altLang="en-US" sz="1300">
                <a:latin typeface="BIZ UDゴシック" panose="020B0400000000000000" pitchFamily="49" charset="-128"/>
                <a:ea typeface="BIZ UDゴシック" panose="020B0400000000000000" pitchFamily="49" charset="-128"/>
                <a:sym typeface="Wingdings" panose="05000000000000000000" pitchFamily="2" charset="2"/>
              </a:rPr>
              <a:t>① 教職員の年次</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有給休暇の年間平均取得日数を</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16</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日以上にする</a:t>
            </a:r>
            <a:endPar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                                              【16</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日</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5</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時間</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 ② 男性教職員の「育児休業</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２週間以上の取得</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」取得率を</a:t>
            </a:r>
            <a:endPar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85</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％以上とする　　　　　　　　　　　　  　</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【56.9</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11" name="正方形/長方形 10">
            <a:extLst>
              <a:ext uri="{FF2B5EF4-FFF2-40B4-BE49-F238E27FC236}">
                <a16:creationId xmlns:a16="http://schemas.microsoft.com/office/drawing/2014/main" id="{10CD8BFF-5DF9-479A-8A4F-55ECFECC1545}"/>
              </a:ext>
            </a:extLst>
          </p:cNvPr>
          <p:cNvSpPr/>
          <p:nvPr/>
        </p:nvSpPr>
        <p:spPr>
          <a:xfrm>
            <a:off x="1807" y="13"/>
            <a:ext cx="10691813" cy="532495"/>
          </a:xfrm>
          <a:prstGeom prst="rect">
            <a:avLst/>
          </a:prstGeom>
          <a:solidFill>
            <a:schemeClr val="accent6">
              <a:alpha val="6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1"/>
          <a:lstStyle/>
          <a:p>
            <a:pPr algn="ctr"/>
            <a:r>
              <a:rPr lang="ja-JP" altLang="ja-JP" sz="2000" b="1" kern="100" dirty="0">
                <a:solidFill>
                  <a:schemeClr val="tx1"/>
                </a:solidFill>
                <a:effectLst/>
                <a:latin typeface="游明朝" panose="02020400000000000000" pitchFamily="18" charset="-128"/>
                <a:ea typeface="ＭＳ ゴシック" panose="020B0609070205080204" pitchFamily="49" charset="-128"/>
                <a:cs typeface="Times New Roman" panose="02020603050405020304" pitchFamily="18" charset="0"/>
              </a:rPr>
              <a:t>大阪府立学校の教育職員に関する業務量管理・健康確保措置</a:t>
            </a:r>
            <a:r>
              <a:rPr lang="ja-JP" altLang="ja-JP" sz="2000" b="1" kern="100">
                <a:solidFill>
                  <a:schemeClr val="tx1"/>
                </a:solidFill>
                <a:effectLst/>
                <a:latin typeface="游明朝" panose="02020400000000000000" pitchFamily="18" charset="-128"/>
                <a:ea typeface="ＭＳ ゴシック" panose="020B0609070205080204" pitchFamily="49" charset="-128"/>
                <a:cs typeface="Times New Roman" panose="02020603050405020304" pitchFamily="18" charset="0"/>
              </a:rPr>
              <a:t>実施計画</a:t>
            </a:r>
            <a:r>
              <a:rPr lang="ja-JP" altLang="en-US" sz="2000" b="1" kern="100">
                <a:solidFill>
                  <a:schemeClr val="tx1"/>
                </a:solidFill>
                <a:effectLst/>
                <a:latin typeface="游明朝" panose="02020400000000000000" pitchFamily="18" charset="-128"/>
                <a:ea typeface="ＭＳ ゴシック" panose="020B0609070205080204" pitchFamily="49" charset="-128"/>
                <a:cs typeface="Times New Roman" panose="02020603050405020304" pitchFamily="18" charset="0"/>
              </a:rPr>
              <a:t>の</a:t>
            </a:r>
            <a:r>
              <a:rPr lang="ja-JP" altLang="en-US" sz="2000" b="1" kern="100" dirty="0">
                <a:solidFill>
                  <a:schemeClr val="tx1"/>
                </a:solidFill>
                <a:effectLst/>
                <a:latin typeface="游明朝" panose="02020400000000000000" pitchFamily="18" charset="-128"/>
                <a:ea typeface="ＭＳ ゴシック" panose="020B0609070205080204" pitchFamily="49" charset="-128"/>
                <a:cs typeface="Times New Roman" panose="02020603050405020304" pitchFamily="18" charset="0"/>
              </a:rPr>
              <a:t>概要</a:t>
            </a:r>
            <a:endParaRPr lang="ja-JP" altLang="ja-JP" sz="2000" b="1"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3" name="四角形: 角を丸くする 12">
            <a:extLst>
              <a:ext uri="{FF2B5EF4-FFF2-40B4-BE49-F238E27FC236}">
                <a16:creationId xmlns:a16="http://schemas.microsoft.com/office/drawing/2014/main" id="{83791056-8241-408C-9E55-A77AA11F278E}"/>
              </a:ext>
            </a:extLst>
          </p:cNvPr>
          <p:cNvSpPr/>
          <p:nvPr/>
        </p:nvSpPr>
        <p:spPr>
          <a:xfrm>
            <a:off x="71465" y="526571"/>
            <a:ext cx="5239064" cy="1255412"/>
          </a:xfrm>
          <a:prstGeom prst="roundRect">
            <a:avLst>
              <a:gd name="adj" fmla="val 335"/>
            </a:avLst>
          </a:prstGeom>
          <a:solidFill>
            <a:schemeClr val="accent6">
              <a:lumMod val="20000"/>
              <a:lumOff val="80000"/>
            </a:schemeClr>
          </a:solidFill>
          <a:ln w="9525">
            <a:solidFill>
              <a:srgbClr val="25A37F"/>
            </a:solidFill>
          </a:ln>
        </p:spPr>
        <p:style>
          <a:lnRef idx="2">
            <a:schemeClr val="accent1">
              <a:shade val="15000"/>
            </a:schemeClr>
          </a:lnRef>
          <a:fillRef idx="1">
            <a:schemeClr val="accent1"/>
          </a:fillRef>
          <a:effectRef idx="0">
            <a:schemeClr val="accent1"/>
          </a:effectRef>
          <a:fontRef idx="minor">
            <a:schemeClr val="lt1"/>
          </a:fontRef>
        </p:style>
        <p:txBody>
          <a:bodyPr rtlCol="0" anchor="ctr" anchorCtr="1"/>
          <a:lstStyle/>
          <a:p>
            <a:pPr algn="ctr"/>
            <a:endParaRPr kumimoji="1" lang="ja-JP" altLang="en-US"/>
          </a:p>
        </p:txBody>
      </p:sp>
      <p:sp>
        <p:nvSpPr>
          <p:cNvPr id="14" name="正方形/長方形 13">
            <a:extLst>
              <a:ext uri="{FF2B5EF4-FFF2-40B4-BE49-F238E27FC236}">
                <a16:creationId xmlns:a16="http://schemas.microsoft.com/office/drawing/2014/main" id="{2B40B3CE-D291-4F67-9F65-8EF6E976CBDD}"/>
              </a:ext>
            </a:extLst>
          </p:cNvPr>
          <p:cNvSpPr/>
          <p:nvPr/>
        </p:nvSpPr>
        <p:spPr>
          <a:xfrm>
            <a:off x="80049" y="555658"/>
            <a:ext cx="1460320" cy="281893"/>
          </a:xfrm>
          <a:prstGeom prst="rect">
            <a:avLst/>
          </a:prstGeom>
          <a:solidFill>
            <a:srgbClr val="25A37F"/>
          </a:solidFill>
          <a:ln>
            <a:noFill/>
          </a:ln>
          <a:scene3d>
            <a:camera prst="orthographicFront"/>
            <a:lightRig rig="threePt" dir="t"/>
          </a:scene3d>
          <a:sp3d>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BIZ UDゴシック" panose="020B0400000000000000" pitchFamily="49" charset="-128"/>
                <a:ea typeface="BIZ UDゴシック" panose="020B0400000000000000" pitchFamily="49" charset="-128"/>
              </a:rPr>
              <a:t>１．はじめに</a:t>
            </a:r>
          </a:p>
        </p:txBody>
      </p:sp>
      <p:sp>
        <p:nvSpPr>
          <p:cNvPr id="118" name="角丸四角形 1">
            <a:extLst>
              <a:ext uri="{FF2B5EF4-FFF2-40B4-BE49-F238E27FC236}">
                <a16:creationId xmlns:a16="http://schemas.microsoft.com/office/drawing/2014/main" id="{2EF8154E-71C0-48B4-8705-652CFCF76319}"/>
              </a:ext>
            </a:extLst>
          </p:cNvPr>
          <p:cNvSpPr>
            <a:spLocks noChangeArrowheads="1"/>
          </p:cNvSpPr>
          <p:nvPr/>
        </p:nvSpPr>
        <p:spPr bwMode="auto">
          <a:xfrm>
            <a:off x="141441" y="917962"/>
            <a:ext cx="5101396" cy="864021"/>
          </a:xfrm>
          <a:prstGeom prst="roundRect">
            <a:avLst>
              <a:gd name="adj" fmla="val 7634"/>
            </a:avLst>
          </a:prstGeom>
          <a:noFill/>
          <a:ln>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教育職員の「働き方改革」をさらに促進することで、教育職員が自らの働き方を見直し、指導力を磨くとともに、知識や想像力、人間性を高めることで、学校教育の質を向上させることを目的に、本実施計画を策定する</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120" name="角丸四角形 1">
            <a:extLst>
              <a:ext uri="{FF2B5EF4-FFF2-40B4-BE49-F238E27FC236}">
                <a16:creationId xmlns:a16="http://schemas.microsoft.com/office/drawing/2014/main" id="{C4785A16-ADD4-4E66-8845-C6A6F7389B38}"/>
              </a:ext>
            </a:extLst>
          </p:cNvPr>
          <p:cNvSpPr>
            <a:spLocks noChangeArrowheads="1"/>
          </p:cNvSpPr>
          <p:nvPr/>
        </p:nvSpPr>
        <p:spPr bwMode="auto">
          <a:xfrm>
            <a:off x="125511" y="2143303"/>
            <a:ext cx="5117326" cy="713826"/>
          </a:xfrm>
          <a:prstGeom prst="roundRect">
            <a:avLst>
              <a:gd name="adj" fmla="val 7634"/>
            </a:avLst>
          </a:prstGeom>
          <a:noFill/>
          <a:ln w="3175">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府立学校全体の時間外在校等時間は縮減傾向にあるが、令和</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7</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年度においても年間時間外在校等時間が</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720</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時間超える教育職員が多数見込まれ、対策が急務となっている</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60" name="正方形/長方形 59">
            <a:extLst>
              <a:ext uri="{FF2B5EF4-FFF2-40B4-BE49-F238E27FC236}">
                <a16:creationId xmlns:a16="http://schemas.microsoft.com/office/drawing/2014/main" id="{FFFA3696-2C52-4EDF-A038-5A0B1DAC0CAA}"/>
              </a:ext>
            </a:extLst>
          </p:cNvPr>
          <p:cNvSpPr/>
          <p:nvPr/>
        </p:nvSpPr>
        <p:spPr>
          <a:xfrm>
            <a:off x="80049" y="3852863"/>
            <a:ext cx="1110535" cy="336351"/>
          </a:xfrm>
          <a:prstGeom prst="rect">
            <a:avLst/>
          </a:prstGeom>
          <a:solidFill>
            <a:srgbClr val="25A37F"/>
          </a:solidFill>
          <a:ln>
            <a:noFill/>
          </a:ln>
          <a:scene3d>
            <a:camera prst="orthographicFront"/>
            <a:lightRig rig="threePt" dir="t"/>
          </a:scene3d>
          <a:sp3d>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４．　目標　</a:t>
            </a:r>
            <a:r>
              <a:rPr kumimoji="1"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4" name="角丸四角形 1">
            <a:extLst>
              <a:ext uri="{FF2B5EF4-FFF2-40B4-BE49-F238E27FC236}">
                <a16:creationId xmlns:a16="http://schemas.microsoft.com/office/drawing/2014/main" id="{501B137C-CFCD-4299-8352-5966FCBD25E6}"/>
              </a:ext>
            </a:extLst>
          </p:cNvPr>
          <p:cNvSpPr>
            <a:spLocks noChangeArrowheads="1"/>
          </p:cNvSpPr>
          <p:nvPr/>
        </p:nvSpPr>
        <p:spPr bwMode="auto">
          <a:xfrm>
            <a:off x="132621" y="4783283"/>
            <a:ext cx="5148431" cy="1090606"/>
          </a:xfrm>
          <a:prstGeom prst="roundRect">
            <a:avLst>
              <a:gd name="adj" fmla="val 7634"/>
            </a:avLst>
          </a:prstGeom>
          <a:noFill/>
          <a:ln>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endParaRPr kumimoji="1" lang="en-US" altLang="ja-JP" sz="6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 ① 全府立学校で年間平均</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360</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時間以内にする     </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【297.7</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時間</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 ② 年間</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360</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時間超の人数を前年度より減少させる </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【4,621</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人</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 ③ 年間</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720</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時間超を早急にゼロにする           </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【985</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人</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④ 月の時間外在校等時間</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45</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時間超をゼロにする  </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【5,249</a:t>
            </a:r>
            <a:r>
              <a:rPr kumimoji="1" lang="ja-JP" altLang="en-US" sz="1300" dirty="0">
                <a:latin typeface="BIZ UDゴシック" panose="020B0400000000000000" pitchFamily="49" charset="-128"/>
                <a:ea typeface="BIZ UDゴシック" panose="020B0400000000000000" pitchFamily="49" charset="-128"/>
                <a:sym typeface="Wingdings" panose="05000000000000000000" pitchFamily="2" charset="2"/>
              </a:rPr>
              <a:t>人</a:t>
            </a:r>
            <a:r>
              <a:rPr kumimoji="1" lang="en-US" altLang="ja-JP" sz="1300" dirty="0">
                <a:latin typeface="BIZ UDゴシック" panose="020B0400000000000000" pitchFamily="49" charset="-128"/>
                <a:ea typeface="BIZ UDゴシック" panose="020B0400000000000000" pitchFamily="49" charset="-128"/>
                <a:sym typeface="Wingdings" panose="05000000000000000000" pitchFamily="2" charset="2"/>
              </a:rPr>
              <a:t>】</a:t>
            </a:r>
          </a:p>
          <a:p>
            <a:pPr>
              <a:buSzPct val="100000"/>
            </a:pP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65" name="角丸四角形 10">
            <a:extLst>
              <a:ext uri="{FF2B5EF4-FFF2-40B4-BE49-F238E27FC236}">
                <a16:creationId xmlns:a16="http://schemas.microsoft.com/office/drawing/2014/main" id="{232CF79F-90B0-407E-87B5-A5E67E76751A}"/>
              </a:ext>
            </a:extLst>
          </p:cNvPr>
          <p:cNvSpPr>
            <a:spLocks noChangeArrowheads="1"/>
          </p:cNvSpPr>
          <p:nvPr/>
        </p:nvSpPr>
        <p:spPr bwMode="auto">
          <a:xfrm>
            <a:off x="105695" y="4497632"/>
            <a:ext cx="5101770" cy="317806"/>
          </a:xfrm>
          <a:prstGeom prst="roundRect">
            <a:avLst>
              <a:gd name="adj" fmla="val 42755"/>
            </a:avLst>
          </a:prstGeom>
          <a:solidFill>
            <a:srgbClr val="4F81BD"/>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0"/>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en-US" altLang="ja-JP"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(1)</a:t>
            </a:r>
            <a:r>
              <a:rPr lang="ja-JP" altLang="ja-JP" sz="14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教育職員の時間外在校等時間に関する目標</a:t>
            </a:r>
            <a:endParaRPr kumimoji="1" lang="ja-JP" altLang="en-US" sz="1400" b="1" dirty="0">
              <a:solidFill>
                <a:schemeClr val="bg1"/>
              </a:solidFill>
              <a:latin typeface="BIZ UDPゴシック" panose="020B0400000000000000" pitchFamily="50" charset="-128"/>
              <a:ea typeface="BIZ UDPゴシック" panose="020B0400000000000000" pitchFamily="50" charset="-128"/>
              <a:sym typeface="Wingdings" panose="05000000000000000000" pitchFamily="2" charset="2"/>
            </a:endParaRPr>
          </a:p>
        </p:txBody>
      </p:sp>
      <p:sp>
        <p:nvSpPr>
          <p:cNvPr id="66" name="角丸四角形 10">
            <a:extLst>
              <a:ext uri="{FF2B5EF4-FFF2-40B4-BE49-F238E27FC236}">
                <a16:creationId xmlns:a16="http://schemas.microsoft.com/office/drawing/2014/main" id="{5BBC0E44-1156-495A-8DA5-C230B29CD891}"/>
              </a:ext>
            </a:extLst>
          </p:cNvPr>
          <p:cNvSpPr>
            <a:spLocks noChangeArrowheads="1"/>
          </p:cNvSpPr>
          <p:nvPr/>
        </p:nvSpPr>
        <p:spPr bwMode="auto">
          <a:xfrm>
            <a:off x="137552" y="5797655"/>
            <a:ext cx="5089883" cy="311478"/>
          </a:xfrm>
          <a:prstGeom prst="roundRect">
            <a:avLst>
              <a:gd name="adj" fmla="val 42755"/>
            </a:avLst>
          </a:prstGeom>
          <a:solidFill>
            <a:srgbClr val="4F81BD"/>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0"/>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en-US" altLang="ja-JP"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(2)</a:t>
            </a:r>
            <a:r>
              <a:rPr lang="ja-JP" altLang="en-US" sz="1400" b="1">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ワークライフバランスに</a:t>
            </a:r>
            <a:r>
              <a:rPr lang="ja-JP" altLang="en-US" sz="1400" b="1" dirty="0">
                <a:solidFill>
                  <a:schemeClr val="bg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関する目標</a:t>
            </a:r>
            <a:endParaRPr kumimoji="1" lang="ja-JP" altLang="en-US" sz="1400" b="1" dirty="0">
              <a:solidFill>
                <a:schemeClr val="bg1"/>
              </a:solidFill>
              <a:latin typeface="BIZ UDPゴシック" panose="020B0400000000000000" pitchFamily="50" charset="-128"/>
              <a:ea typeface="BIZ UDPゴシック" panose="020B0400000000000000" pitchFamily="50" charset="-128"/>
              <a:sym typeface="Wingdings" panose="05000000000000000000" pitchFamily="2" charset="2"/>
            </a:endParaRPr>
          </a:p>
        </p:txBody>
      </p:sp>
      <p:sp>
        <p:nvSpPr>
          <p:cNvPr id="68" name="正方形/長方形 67">
            <a:extLst>
              <a:ext uri="{FF2B5EF4-FFF2-40B4-BE49-F238E27FC236}">
                <a16:creationId xmlns:a16="http://schemas.microsoft.com/office/drawing/2014/main" id="{0BD59342-B8A8-4624-A9CD-6548050B6DB5}"/>
              </a:ext>
            </a:extLst>
          </p:cNvPr>
          <p:cNvSpPr/>
          <p:nvPr/>
        </p:nvSpPr>
        <p:spPr>
          <a:xfrm>
            <a:off x="94236" y="2846691"/>
            <a:ext cx="1669279" cy="319582"/>
          </a:xfrm>
          <a:prstGeom prst="rect">
            <a:avLst/>
          </a:prstGeom>
          <a:solidFill>
            <a:srgbClr val="25A37F"/>
          </a:solidFill>
          <a:ln>
            <a:noFill/>
          </a:ln>
          <a:scene3d>
            <a:camera prst="orthographicFront"/>
            <a:lightRig rig="threePt" dir="t"/>
          </a:scene3d>
          <a:sp3d>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BIZ UDゴシック" panose="020B0400000000000000" pitchFamily="49" charset="-128"/>
                <a:ea typeface="BIZ UDゴシック" panose="020B0400000000000000" pitchFamily="49" charset="-128"/>
              </a:rPr>
              <a:t>３．</a:t>
            </a:r>
            <a:r>
              <a:rPr kumimoji="1" lang="ja-JP" altLang="en-US" sz="1600" b="1" dirty="0">
                <a:latin typeface="BIZ UDPゴシック" panose="020B0400000000000000" pitchFamily="50" charset="-128"/>
                <a:ea typeface="BIZ UDPゴシック" panose="020B0400000000000000" pitchFamily="50" charset="-128"/>
              </a:rPr>
              <a:t>計画の期間</a:t>
            </a:r>
            <a:endParaRPr kumimoji="1" lang="ja-JP" altLang="en-US" sz="1600" b="1" dirty="0">
              <a:latin typeface="BIZ UDゴシック" panose="020B0400000000000000" pitchFamily="49" charset="-128"/>
              <a:ea typeface="BIZ UDゴシック" panose="020B0400000000000000" pitchFamily="49" charset="-128"/>
            </a:endParaRPr>
          </a:p>
        </p:txBody>
      </p:sp>
      <p:sp>
        <p:nvSpPr>
          <p:cNvPr id="73" name="正方形/長方形 72">
            <a:extLst>
              <a:ext uri="{FF2B5EF4-FFF2-40B4-BE49-F238E27FC236}">
                <a16:creationId xmlns:a16="http://schemas.microsoft.com/office/drawing/2014/main" id="{CEF26036-2D5F-45CD-B268-5908B0FD5C34}"/>
              </a:ext>
            </a:extLst>
          </p:cNvPr>
          <p:cNvSpPr/>
          <p:nvPr/>
        </p:nvSpPr>
        <p:spPr>
          <a:xfrm>
            <a:off x="5405839" y="538609"/>
            <a:ext cx="4276945" cy="322313"/>
          </a:xfrm>
          <a:prstGeom prst="rect">
            <a:avLst/>
          </a:prstGeom>
          <a:solidFill>
            <a:srgbClr val="25A37F"/>
          </a:solidFill>
          <a:ln>
            <a:noFill/>
          </a:ln>
          <a:scene3d>
            <a:camera prst="orthographicFront"/>
            <a:lightRig rig="threePt" dir="t"/>
          </a:scene3d>
          <a:sp3d>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b="1" dirty="0">
                <a:latin typeface="BIZ UDPゴシック" panose="020B0400000000000000" pitchFamily="50" charset="-128"/>
                <a:ea typeface="BIZ UDPゴシック" panose="020B0400000000000000" pitchFamily="50" charset="-128"/>
              </a:rPr>
              <a:t>5</a:t>
            </a:r>
            <a:r>
              <a:rPr kumimoji="1" lang="ja-JP" altLang="en-US" sz="1600" b="1" dirty="0">
                <a:latin typeface="BIZ UDPゴシック" panose="020B0400000000000000" pitchFamily="50" charset="-128"/>
                <a:ea typeface="BIZ UDPゴシック" panose="020B0400000000000000" pitchFamily="50" charset="-128"/>
              </a:rPr>
              <a:t>． </a:t>
            </a:r>
            <a:r>
              <a:rPr lang="ja-JP" altLang="ja-JP" sz="1600" b="1" dirty="0">
                <a:effectLst/>
                <a:latin typeface="BIZ UDPゴシック" panose="020B0400000000000000" pitchFamily="50" charset="-128"/>
                <a:ea typeface="BIZ UDPゴシック" panose="020B0400000000000000" pitchFamily="50" charset="-128"/>
                <a:cs typeface="Times New Roman" panose="02020603050405020304" pitchFamily="18" charset="0"/>
              </a:rPr>
              <a:t>実施する業務量管理・健康確保措置の内容</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77" name="角丸四角形 10">
            <a:extLst>
              <a:ext uri="{FF2B5EF4-FFF2-40B4-BE49-F238E27FC236}">
                <a16:creationId xmlns:a16="http://schemas.microsoft.com/office/drawing/2014/main" id="{1D6FA723-C517-4D98-A097-546FBB2EA568}"/>
              </a:ext>
            </a:extLst>
          </p:cNvPr>
          <p:cNvSpPr>
            <a:spLocks noChangeArrowheads="1"/>
          </p:cNvSpPr>
          <p:nvPr/>
        </p:nvSpPr>
        <p:spPr bwMode="auto">
          <a:xfrm>
            <a:off x="5423613" y="1817063"/>
            <a:ext cx="5103636" cy="302447"/>
          </a:xfrm>
          <a:prstGeom prst="roundRect">
            <a:avLst>
              <a:gd name="adj" fmla="val 42755"/>
            </a:avLst>
          </a:prstGeom>
          <a:solidFill>
            <a:srgbClr val="4F81BD"/>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0"/>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en-US" altLang="ja-JP"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(1)</a:t>
            </a:r>
            <a:r>
              <a:rPr kumimoji="1" lang="ja-JP" altLang="en-US"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統計分析に基づく取組み</a:t>
            </a:r>
          </a:p>
        </p:txBody>
      </p:sp>
      <p:sp>
        <p:nvSpPr>
          <p:cNvPr id="79" name="角丸四角形 10">
            <a:extLst>
              <a:ext uri="{FF2B5EF4-FFF2-40B4-BE49-F238E27FC236}">
                <a16:creationId xmlns:a16="http://schemas.microsoft.com/office/drawing/2014/main" id="{B0DE585C-6B19-4E16-BF76-47C1E196BC56}"/>
              </a:ext>
            </a:extLst>
          </p:cNvPr>
          <p:cNvSpPr>
            <a:spLocks noChangeArrowheads="1"/>
          </p:cNvSpPr>
          <p:nvPr/>
        </p:nvSpPr>
        <p:spPr bwMode="auto">
          <a:xfrm>
            <a:off x="5423613" y="2749577"/>
            <a:ext cx="5103636" cy="302447"/>
          </a:xfrm>
          <a:prstGeom prst="roundRect">
            <a:avLst>
              <a:gd name="adj" fmla="val 42755"/>
            </a:avLst>
          </a:prstGeom>
          <a:solidFill>
            <a:srgbClr val="4F81BD"/>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0"/>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en-US" altLang="ja-JP"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(2)</a:t>
            </a:r>
            <a:r>
              <a:rPr kumimoji="1" lang="ja-JP" altLang="en-US"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個別の事情に沿った取組み</a:t>
            </a:r>
          </a:p>
        </p:txBody>
      </p:sp>
      <p:sp>
        <p:nvSpPr>
          <p:cNvPr id="82" name="角丸四角形 10">
            <a:extLst>
              <a:ext uri="{FF2B5EF4-FFF2-40B4-BE49-F238E27FC236}">
                <a16:creationId xmlns:a16="http://schemas.microsoft.com/office/drawing/2014/main" id="{E5DE9CBA-8FEB-43ED-9792-5B885B0CB971}"/>
              </a:ext>
            </a:extLst>
          </p:cNvPr>
          <p:cNvSpPr>
            <a:spLocks noChangeArrowheads="1"/>
          </p:cNvSpPr>
          <p:nvPr/>
        </p:nvSpPr>
        <p:spPr bwMode="auto">
          <a:xfrm>
            <a:off x="5419031" y="3492527"/>
            <a:ext cx="5086956" cy="302447"/>
          </a:xfrm>
          <a:prstGeom prst="roundRect">
            <a:avLst>
              <a:gd name="adj" fmla="val 42755"/>
            </a:avLst>
          </a:prstGeom>
          <a:solidFill>
            <a:srgbClr val="4F81BD"/>
          </a:solidFill>
          <a:ln>
            <a:noFill/>
          </a:ln>
          <a:effectLst/>
          <a:extLst>
            <a:ext uri="{91240B29-F687-4F45-9708-019B960494DF}">
              <a14:hiddenLine xmlns:a14="http://schemas.microsoft.com/office/drawing/2010/main" w="25400"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0"/>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en-US" altLang="ja-JP"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(3)</a:t>
            </a:r>
            <a:r>
              <a:rPr kumimoji="1" lang="ja-JP" altLang="en-US" sz="1400" b="1" dirty="0">
                <a:solidFill>
                  <a:schemeClr val="bg1"/>
                </a:solidFill>
                <a:latin typeface="BIZ UDゴシック" panose="020B0400000000000000" pitchFamily="49" charset="-128"/>
                <a:ea typeface="BIZ UDゴシック" panose="020B0400000000000000" pitchFamily="49" charset="-128"/>
                <a:sym typeface="Wingdings" panose="05000000000000000000" pitchFamily="2" charset="2"/>
              </a:rPr>
              <a:t>その他</a:t>
            </a:r>
          </a:p>
        </p:txBody>
      </p:sp>
      <p:sp>
        <p:nvSpPr>
          <p:cNvPr id="106" name="角丸四角形 1">
            <a:extLst>
              <a:ext uri="{FF2B5EF4-FFF2-40B4-BE49-F238E27FC236}">
                <a16:creationId xmlns:a16="http://schemas.microsoft.com/office/drawing/2014/main" id="{70774FFB-DCE7-4EAA-818B-697F1864FE9E}"/>
              </a:ext>
            </a:extLst>
          </p:cNvPr>
          <p:cNvSpPr>
            <a:spLocks noChangeArrowheads="1"/>
          </p:cNvSpPr>
          <p:nvPr/>
        </p:nvSpPr>
        <p:spPr bwMode="auto">
          <a:xfrm>
            <a:off x="5479345" y="6651175"/>
            <a:ext cx="5058026" cy="909608"/>
          </a:xfrm>
          <a:prstGeom prst="roundRect">
            <a:avLst>
              <a:gd name="adj" fmla="val 7634"/>
            </a:avLst>
          </a:prstGeom>
          <a:noFill/>
          <a:ln>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本実施計画の実効性を確保するため、関連する取組や今後のフォローアップを実施する</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・学校長の働き方改革に係る取組を評価する</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a:p>
            <a:pPr>
              <a:buSzPct val="100000"/>
            </a:pP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・毎年、教育委員会会議や総合教育会議へ実施状況を報告する　等</a:t>
            </a:r>
            <a:endParaRPr kumimoji="1" lang="en-US" altLang="ja-JP" sz="14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30" name="正方形/長方形 29">
            <a:extLst>
              <a:ext uri="{FF2B5EF4-FFF2-40B4-BE49-F238E27FC236}">
                <a16:creationId xmlns:a16="http://schemas.microsoft.com/office/drawing/2014/main" id="{7C069FBD-BDDC-4950-B1F0-36CBF08A5752}"/>
              </a:ext>
            </a:extLst>
          </p:cNvPr>
          <p:cNvSpPr/>
          <p:nvPr/>
        </p:nvSpPr>
        <p:spPr>
          <a:xfrm>
            <a:off x="71464" y="1831936"/>
            <a:ext cx="2736875" cy="287574"/>
          </a:xfrm>
          <a:prstGeom prst="rect">
            <a:avLst/>
          </a:prstGeom>
          <a:solidFill>
            <a:srgbClr val="25A37F"/>
          </a:solidFill>
          <a:ln>
            <a:noFill/>
          </a:ln>
          <a:scene3d>
            <a:camera prst="orthographicFront"/>
            <a:lightRig rig="threePt" dir="t"/>
          </a:scene3d>
          <a:sp3d>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BIZ UDゴシック" panose="020B0400000000000000" pitchFamily="49" charset="-128"/>
                <a:ea typeface="BIZ UDゴシック" panose="020B0400000000000000" pitchFamily="49" charset="-128"/>
              </a:rPr>
              <a:t>２</a:t>
            </a:r>
            <a:r>
              <a:rPr kumimoji="1" lang="en-US" altLang="ja-JP" sz="1600" b="1" dirty="0">
                <a:latin typeface="BIZ UDゴシック" panose="020B0400000000000000" pitchFamily="49" charset="-128"/>
                <a:ea typeface="BIZ UDゴシック" panose="020B0400000000000000" pitchFamily="49" charset="-128"/>
              </a:rPr>
              <a:t>. </a:t>
            </a:r>
            <a:r>
              <a:rPr kumimoji="1" lang="ja-JP" altLang="en-US" sz="1600" b="1" dirty="0">
                <a:latin typeface="BIZ UDゴシック" panose="020B0400000000000000" pitchFamily="49" charset="-128"/>
                <a:ea typeface="BIZ UDゴシック" panose="020B0400000000000000" pitchFamily="49" charset="-128"/>
              </a:rPr>
              <a:t>府立学校における現状</a:t>
            </a:r>
          </a:p>
        </p:txBody>
      </p:sp>
      <p:sp>
        <p:nvSpPr>
          <p:cNvPr id="85" name="正方形/長方形 84">
            <a:extLst>
              <a:ext uri="{FF2B5EF4-FFF2-40B4-BE49-F238E27FC236}">
                <a16:creationId xmlns:a16="http://schemas.microsoft.com/office/drawing/2014/main" id="{AB93C144-474D-4487-B1D8-4CCD747A4CBC}"/>
              </a:ext>
            </a:extLst>
          </p:cNvPr>
          <p:cNvSpPr/>
          <p:nvPr/>
        </p:nvSpPr>
        <p:spPr>
          <a:xfrm>
            <a:off x="5431127" y="6439122"/>
            <a:ext cx="4854982" cy="296758"/>
          </a:xfrm>
          <a:prstGeom prst="rect">
            <a:avLst/>
          </a:prstGeom>
          <a:solidFill>
            <a:srgbClr val="25A37F"/>
          </a:solidFill>
          <a:ln>
            <a:noFill/>
          </a:ln>
          <a:scene3d>
            <a:camera prst="orthographicFront"/>
            <a:lightRig rig="threePt" dir="t"/>
          </a:scene3d>
          <a:sp3d>
            <a:bevelT/>
            <a:bevelB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ゴシック" panose="020B0400000000000000" pitchFamily="49" charset="-128"/>
                <a:ea typeface="BIZ UDゴシック" panose="020B0400000000000000" pitchFamily="49" charset="-128"/>
              </a:rPr>
              <a:t>６．</a:t>
            </a:r>
            <a:r>
              <a:rPr kumimoji="1" lang="ja-JP" altLang="en-US" sz="1600" b="1" dirty="0">
                <a:latin typeface="BIZ UDPゴシック" panose="020B0400000000000000" pitchFamily="50" charset="-128"/>
                <a:ea typeface="BIZ UDPゴシック" panose="020B0400000000000000" pitchFamily="50" charset="-128"/>
              </a:rPr>
              <a:t>関連する取組み、今後のフォローアップについて</a:t>
            </a:r>
            <a:endParaRPr kumimoji="1" lang="ja-JP" altLang="en-US" sz="1600" b="1" dirty="0">
              <a:latin typeface="BIZ UDゴシック" panose="020B0400000000000000" pitchFamily="49" charset="-128"/>
              <a:ea typeface="BIZ UDゴシック" panose="020B0400000000000000" pitchFamily="49" charset="-128"/>
            </a:endParaRPr>
          </a:p>
        </p:txBody>
      </p:sp>
      <p:sp>
        <p:nvSpPr>
          <p:cNvPr id="27" name="角丸四角形 1">
            <a:extLst>
              <a:ext uri="{FF2B5EF4-FFF2-40B4-BE49-F238E27FC236}">
                <a16:creationId xmlns:a16="http://schemas.microsoft.com/office/drawing/2014/main" id="{8053E456-B744-49A1-B1DD-F8A0014EEF23}"/>
              </a:ext>
            </a:extLst>
          </p:cNvPr>
          <p:cNvSpPr>
            <a:spLocks noChangeArrowheads="1"/>
          </p:cNvSpPr>
          <p:nvPr/>
        </p:nvSpPr>
        <p:spPr bwMode="auto">
          <a:xfrm>
            <a:off x="2808340" y="4194914"/>
            <a:ext cx="2379462" cy="289466"/>
          </a:xfrm>
          <a:prstGeom prst="roundRect">
            <a:avLst>
              <a:gd name="adj" fmla="val 7634"/>
            </a:avLst>
          </a:prstGeom>
          <a:noFill/>
          <a:ln>
            <a:noFill/>
          </a:ln>
          <a:effectLst/>
        </p:spPr>
        <p:txBody>
          <a:bodyPr/>
          <a:lstStyle>
            <a:lvl1pPr>
              <a:defRPr>
                <a:solidFill>
                  <a:schemeClr val="tx1"/>
                </a:solidFill>
                <a:latin typeface="Calibri" panose="020F0502020204030204" pitchFamily="34" charset="0"/>
                <a:cs typeface="Calibri" panose="020F0502020204030204" pitchFamily="34" charset="0"/>
              </a:defRPr>
            </a:lvl1pPr>
            <a:lvl2pPr>
              <a:defRPr>
                <a:solidFill>
                  <a:schemeClr val="tx1"/>
                </a:solidFill>
                <a:latin typeface="Calibri" panose="020F0502020204030204" pitchFamily="34" charset="0"/>
                <a:cs typeface="Calibri" panose="020F0502020204030204" pitchFamily="34" charset="0"/>
              </a:defRPr>
            </a:lvl2pPr>
            <a:lvl3pPr>
              <a:defRPr>
                <a:solidFill>
                  <a:schemeClr val="tx1"/>
                </a:solidFill>
                <a:latin typeface="Calibri" panose="020F0502020204030204" pitchFamily="34" charset="0"/>
                <a:cs typeface="Calibri" panose="020F0502020204030204" pitchFamily="34" charset="0"/>
              </a:defRPr>
            </a:lvl3pPr>
            <a:lvl4pPr>
              <a:defRPr>
                <a:solidFill>
                  <a:schemeClr val="tx1"/>
                </a:solidFill>
                <a:latin typeface="Calibri" panose="020F0502020204030204" pitchFamily="34" charset="0"/>
                <a:cs typeface="Calibri" panose="020F0502020204030204" pitchFamily="34" charset="0"/>
              </a:defRPr>
            </a:lvl4pPr>
            <a:lvl5pPr>
              <a:defRPr>
                <a:solidFill>
                  <a:schemeClr val="tx1"/>
                </a:solidFill>
                <a:latin typeface="Calibri" panose="020F0502020204030204" pitchFamily="34" charset="0"/>
                <a:cs typeface="Calibri" panose="020F0502020204030204" pitchFamily="34" charset="0"/>
              </a:defRPr>
            </a:lvl5pPr>
            <a:lvl6pPr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a:buSzPct val="100000"/>
            </a:pP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　 </a:t>
            </a:r>
            <a:r>
              <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rPr>
              <a:t>】</a:t>
            </a:r>
            <a:r>
              <a:rPr kumimoji="1" lang="ja-JP" altLang="en-US" sz="1200" dirty="0">
                <a:latin typeface="BIZ UDゴシック" panose="020B0400000000000000" pitchFamily="49" charset="-128"/>
                <a:ea typeface="BIZ UDゴシック" panose="020B0400000000000000" pitchFamily="49" charset="-128"/>
                <a:sym typeface="Wingdings" panose="05000000000000000000" pitchFamily="2" charset="2"/>
              </a:rPr>
              <a:t>内は令和６年度実績</a:t>
            </a:r>
            <a:endParaRPr kumimoji="1" lang="en-US" altLang="ja-JP" sz="1200" dirty="0">
              <a:latin typeface="BIZ UDゴシック" panose="020B0400000000000000" pitchFamily="49" charset="-128"/>
              <a:ea typeface="BIZ UDゴシック" panose="020B0400000000000000" pitchFamily="49" charset="-128"/>
              <a:sym typeface="Wingdings" panose="05000000000000000000" pitchFamily="2" charset="2"/>
            </a:endParaRPr>
          </a:p>
        </p:txBody>
      </p:sp>
      <p:sp>
        <p:nvSpPr>
          <p:cNvPr id="5" name="フッター プレースホルダー 4">
            <a:extLst>
              <a:ext uri="{FF2B5EF4-FFF2-40B4-BE49-F238E27FC236}">
                <a16:creationId xmlns:a16="http://schemas.microsoft.com/office/drawing/2014/main" id="{4C2E1710-3FE8-445F-8348-AED19DADE040}"/>
              </a:ext>
            </a:extLst>
          </p:cNvPr>
          <p:cNvSpPr>
            <a:spLocks noGrp="1"/>
          </p:cNvSpPr>
          <p:nvPr>
            <p:ph type="ftr" sz="quarter" idx="11"/>
          </p:nvPr>
        </p:nvSpPr>
        <p:spPr>
          <a:xfrm rot="5400000">
            <a:off x="-1709936" y="3323101"/>
            <a:ext cx="3608487" cy="402483"/>
          </a:xfrm>
        </p:spPr>
        <p:txBody>
          <a:bodyPr/>
          <a:lstStyle/>
          <a:p>
            <a:r>
              <a:rPr kumimoji="1" lang="ja-JP" altLang="en-US"/>
              <a:t>１－２</a:t>
            </a:r>
            <a:endParaRPr kumimoji="1" lang="ja-JP" altLang="en-US" dirty="0"/>
          </a:p>
        </p:txBody>
      </p:sp>
    </p:spTree>
    <p:extLst>
      <p:ext uri="{BB962C8B-B14F-4D97-AF65-F5344CB8AC3E}">
        <p14:creationId xmlns:p14="http://schemas.microsoft.com/office/powerpoint/2010/main" val="36211669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2.0.50727.8000"/>
  <p:tag name="AS_OS" val="Microsoft Windows NT 6.2.9200.0"/>
  <p:tag name="AS_RELEASE_DATE" val="2018.03.09"/>
  <p:tag name="AS_TITLE" val="Aspose.Slides for .NET 3.5 Client Profile"/>
  <p:tag name="AS_VERSION" val="18.2.1"/>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11250</TotalTime>
  <Words>710</Words>
  <Application>Microsoft Office PowerPoint</Application>
  <PresentationFormat>ユーザー設定</PresentationFormat>
  <Paragraphs>61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BIZ UDゴシック</vt:lpstr>
      <vt:lpstr>游ゴシック</vt: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923</cp:revision>
  <cp:lastPrinted>2025-12-11T01:49:58Z</cp:lastPrinted>
  <dcterms:created xsi:type="dcterms:W3CDTF">2021-05-19T00:50:03Z</dcterms:created>
  <dcterms:modified xsi:type="dcterms:W3CDTF">2025-12-15T07:50:50Z</dcterms:modified>
</cp:coreProperties>
</file>