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1266" r:id="rId2"/>
    <p:sldId id="141169636" r:id="rId3"/>
    <p:sldId id="141169639" r:id="rId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6" autoAdjust="0"/>
    <p:restoredTop sz="94660"/>
  </p:normalViewPr>
  <p:slideViewPr>
    <p:cSldViewPr snapToGrid="0">
      <p:cViewPr varScale="1">
        <p:scale>
          <a:sx n="103" d="100"/>
          <a:sy n="103" d="100"/>
        </p:scale>
        <p:origin x="82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00F3DA-29CC-444E-8452-2FD13E948F1C}" type="datetimeFigureOut">
              <a:rPr kumimoji="1" lang="ja-JP" altLang="en-US" smtClean="0"/>
              <a:t>2025/10/29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380657-7619-4265-8152-C6DE339EDBA7}" type="slidenum">
              <a:rPr kumimoji="1" lang="ja-JP" altLang="en-US" smtClean="0"/>
              <a:t>‹#›</a:t>
            </a:fld>
            <a:endParaRPr kumimoji="1" lang="ja-JP" altLang="en-US"/>
          </a:p>
        </p:txBody>
      </p:sp>
    </p:spTree>
    <p:extLst>
      <p:ext uri="{BB962C8B-B14F-4D97-AF65-F5344CB8AC3E}">
        <p14:creationId xmlns:p14="http://schemas.microsoft.com/office/powerpoint/2010/main" val="78629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9380657-7619-4265-8152-C6DE339EDBA7}" type="slidenum">
              <a:rPr kumimoji="1" lang="ja-JP" altLang="en-US" smtClean="0"/>
              <a:t>3</a:t>
            </a:fld>
            <a:endParaRPr kumimoji="1" lang="ja-JP" altLang="en-US"/>
          </a:p>
        </p:txBody>
      </p:sp>
    </p:spTree>
    <p:extLst>
      <p:ext uri="{BB962C8B-B14F-4D97-AF65-F5344CB8AC3E}">
        <p14:creationId xmlns:p14="http://schemas.microsoft.com/office/powerpoint/2010/main" val="2580738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655ADF-91C7-4A22-B491-85D95CBE865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00778A6-17A6-427D-8B61-CC0D0697D0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6E5562C-9F8B-408C-9ED1-BA3E221E67C0}"/>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BD63B72C-386E-46E0-B30D-6FFCD61CDEA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FE0AB96-92CB-4B7F-8A71-E46498BF462B}"/>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3146498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13959F-7F29-4183-90F2-D9FB2002AB8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05DC5EA-CD09-4B8F-B92A-3E6F4EAF630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A2ACE35-6AAB-47FD-95A6-014512FF5011}"/>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789C09CD-928F-4C39-A1A7-109DF6D9B83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D4CFCD-0751-4504-AD0D-C02A7D9D47EC}"/>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436027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48298B7-8446-49F6-84F3-AD6D310C9A5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03EAEAC-B476-465C-B93B-524EFFFED95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6D416E-44BC-4FC9-8443-7C66923EF460}"/>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9C79E31B-525D-44D9-827D-360F147D07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963975-9524-437B-AFA8-45520F0A2E79}"/>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1624827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298370-745E-4629-9749-8254A0BA04E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444F965-E049-492A-85B4-5B0EB54808F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5D7DA9-E14B-4357-BE54-94F5FA0DBA06}"/>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B9A67A57-CAD5-431E-8B49-15A44068681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CBE8738-1791-4F8E-9401-EB0AAE725333}"/>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463831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DCD246-140D-4819-A21B-9E3A0C2CE8A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F3CB241-029A-415C-A070-44F401AABD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90D1209-FD1B-4897-895C-D93F55163DBB}"/>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6F2CE811-14DC-4EC7-A84A-6360A83BAB5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AA7B91-62F9-4A61-80DB-6B58269BA57F}"/>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2271621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A63B21-EFF6-461C-9660-86009A58077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5622D12-C557-4271-9BAC-6CD5A5EBEF2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AB99E53-D4BA-4691-80DE-71F0BE4A541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9A4E1A4-D585-4B33-AA2A-79B2B0CF57CE}"/>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B68AAE0F-D1D8-40D4-A429-7E6DECA7723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1416FCC-4033-40DD-90BD-6438EE1259CF}"/>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153140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B8AF4D-13CB-4335-83E8-CFEFE9A18B1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4C47897-ABE7-4347-87E3-8829FA3A64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B5F95FD-AB69-46A8-BDAC-8675F1E5D0D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7F5BFC6-FC49-45A8-AA40-A2EB6F0BBF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2747099-02DD-4347-B907-BAD69C235BC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0B1A9A2-5352-4ABC-A640-D143DBF68F68}"/>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8" name="フッター プレースホルダー 7">
            <a:extLst>
              <a:ext uri="{FF2B5EF4-FFF2-40B4-BE49-F238E27FC236}">
                <a16:creationId xmlns:a16="http://schemas.microsoft.com/office/drawing/2014/main" id="{6BD4895B-CDCF-4DF9-B342-C35B8F419DF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E229D40-6145-4434-AF13-56591A495105}"/>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2271811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3B8803-5DE2-48DC-B359-2A6203CACF9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7664165-0E95-4761-9410-579DCAE7BF9B}"/>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4" name="フッター プレースホルダー 3">
            <a:extLst>
              <a:ext uri="{FF2B5EF4-FFF2-40B4-BE49-F238E27FC236}">
                <a16:creationId xmlns:a16="http://schemas.microsoft.com/office/drawing/2014/main" id="{F74D259C-5DC5-4D1C-8977-6867A3AA97F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A1BD353-4FBE-4319-B57C-20BE0F3F8DCC}"/>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1102125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55BD554-B174-4504-A4CB-24716CE1475C}"/>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3" name="フッター プレースホルダー 2">
            <a:extLst>
              <a:ext uri="{FF2B5EF4-FFF2-40B4-BE49-F238E27FC236}">
                <a16:creationId xmlns:a16="http://schemas.microsoft.com/office/drawing/2014/main" id="{74FCECD0-4E80-4ECC-BFFA-80152FED3D9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4FECE72-4A0E-4EF5-8280-ADD7B85F84C0}"/>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1559604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C9A599-3897-495D-AB69-EB49B3B80E0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DA1829B-54AD-473E-A405-F271B08F8C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71E27A7-04EF-4904-B6C2-3A4E072C41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49A518-BA86-420E-8D1D-1B412AE1300F}"/>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BB2637A1-F3BF-448F-B01D-6014FB4155E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9F6DEA8-B45B-43F4-B1A6-E29F4BD5845D}"/>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3236426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37F8E7-AF8F-4B32-8175-747AFAAEB01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F19AF17-B3E3-4124-AD25-DA2C74AD11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681D2FD-62D9-47DE-8E82-AFBBA68306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B025E5C-1FA4-4CF0-8389-2F68AE61FEDF}"/>
              </a:ext>
            </a:extLst>
          </p:cNvPr>
          <p:cNvSpPr>
            <a:spLocks noGrp="1"/>
          </p:cNvSpPr>
          <p:nvPr>
            <p:ph type="dt" sz="half" idx="10"/>
          </p:nvPr>
        </p:nvSpPr>
        <p:spPr/>
        <p:txBody>
          <a:bodyPr/>
          <a:lstStyle/>
          <a:p>
            <a:fld id="{DE6C92F5-D4BD-415B-A27B-1A1A43C7AB89}" type="datetimeFigureOut">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902E9EE4-7A2B-4B44-9BB0-B45AE173138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B7346F7-198A-45FB-9EB0-B9E0E6D2E6A2}"/>
              </a:ext>
            </a:extLst>
          </p:cNvPr>
          <p:cNvSpPr>
            <a:spLocks noGrp="1"/>
          </p:cNvSpPr>
          <p:nvPr>
            <p:ph type="sldNum" sz="quarter" idx="12"/>
          </p:nvPr>
        </p:nvSpPr>
        <p:spPr/>
        <p:txBody>
          <a:body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1911627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7669FF1-16B5-4EBE-BAE2-D21CA5C8AE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75A6590-F8C9-4029-9F2A-0A26FB582E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41B9071-0AF5-4CC1-83D9-ABF6E56F66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6C92F5-D4BD-415B-A27B-1A1A43C7AB89}"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4110E676-FCF7-435E-A6EA-ACB9768E47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03B3749-C89F-42E7-9B7F-3DDFEBFA98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C09FD3-0B2B-4BFE-9989-BEDDD507293F}" type="slidenum">
              <a:rPr kumimoji="1" lang="ja-JP" altLang="en-US" smtClean="0"/>
              <a:t>‹#›</a:t>
            </a:fld>
            <a:endParaRPr kumimoji="1" lang="ja-JP" altLang="en-US"/>
          </a:p>
        </p:txBody>
      </p:sp>
    </p:spTree>
    <p:extLst>
      <p:ext uri="{BB962C8B-B14F-4D97-AF65-F5344CB8AC3E}">
        <p14:creationId xmlns:p14="http://schemas.microsoft.com/office/powerpoint/2010/main" val="1790680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B51D844-6A45-4102-9DB6-2062A2AA3AC1}"/>
              </a:ext>
            </a:extLst>
          </p:cNvPr>
          <p:cNvSpPr>
            <a:spLocks noChangeArrowheads="1"/>
          </p:cNvSpPr>
          <p:nvPr/>
        </p:nvSpPr>
        <p:spPr bwMode="auto">
          <a:xfrm>
            <a:off x="0" y="2524765"/>
            <a:ext cx="12192000" cy="1272992"/>
          </a:xfrm>
          <a:prstGeom prst="rect">
            <a:avLst/>
          </a:prstGeom>
          <a:solidFill>
            <a:srgbClr val="DEEBF7"/>
          </a:solid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400" rtl="0" eaLnBrk="1" fontAlgn="auto" latinLnBrk="0" hangingPunct="1">
              <a:lnSpc>
                <a:spcPct val="100000"/>
              </a:lnSpc>
              <a:spcBef>
                <a:spcPts val="1200"/>
              </a:spcBef>
              <a:spcAft>
                <a:spcPts val="0"/>
              </a:spcAft>
              <a:buClrTx/>
              <a:buSzTx/>
              <a:buFontTx/>
              <a:buNone/>
              <a:tabLst>
                <a:tab pos="0" algn="l"/>
                <a:tab pos="914400" algn="l"/>
                <a:tab pos="1828800" algn="l"/>
                <a:tab pos="2743200" algn="l"/>
                <a:tab pos="3657600" algn="l"/>
                <a:tab pos="4122738" algn="l"/>
                <a:tab pos="4572000" algn="l"/>
                <a:tab pos="5486400" algn="l"/>
                <a:tab pos="6400800" algn="l"/>
                <a:tab pos="7315200" algn="l"/>
                <a:tab pos="8229600" algn="l"/>
                <a:tab pos="9144000" algn="l"/>
                <a:tab pos="10058400" algn="l"/>
              </a:tabLst>
              <a:defRPr/>
            </a:pPr>
            <a:r>
              <a:rPr lang="ja-JP" altLang="en-US" sz="2400" b="1" dirty="0">
                <a:solidFill>
                  <a:srgbClr val="000000"/>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施策の柱と主な施策について</a:t>
            </a:r>
            <a:endParaRPr kumimoji="1" lang="ja-JP" altLang="en-US" sz="2400" b="1" i="0" u="none" strike="noStrike" kern="1200" cap="none" spc="0" normalizeH="0" baseline="0" noProof="0" dirty="0">
              <a:ln>
                <a:noFill/>
              </a:ln>
              <a:solidFill>
                <a:srgbClr val="000000"/>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5" name="Rectangle 1">
            <a:extLst>
              <a:ext uri="{FF2B5EF4-FFF2-40B4-BE49-F238E27FC236}">
                <a16:creationId xmlns:a16="http://schemas.microsoft.com/office/drawing/2014/main" id="{C5EFE74E-B1D9-4B26-A6CA-9B6EA9BB3076}"/>
              </a:ext>
            </a:extLst>
          </p:cNvPr>
          <p:cNvSpPr>
            <a:spLocks noChangeArrowheads="1"/>
          </p:cNvSpPr>
          <p:nvPr/>
        </p:nvSpPr>
        <p:spPr bwMode="auto">
          <a:xfrm>
            <a:off x="3071664" y="5358794"/>
            <a:ext cx="6048672" cy="792088"/>
          </a:xfrm>
          <a:prstGeom prst="rect">
            <a:avLst/>
          </a:prstGeom>
          <a:no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a:t>
            </a:r>
            <a:r>
              <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10</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月</a:t>
            </a:r>
            <a:r>
              <a:rPr lang="en-US" altLang="ja-JP"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24</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日</a:t>
            </a:r>
            <a:endPar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７</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年度 第</a:t>
            </a:r>
            <a:r>
              <a:rPr lang="en-US" altLang="zh-TW"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5</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回 住生活基本計画推進部会 資料</a:t>
            </a:r>
            <a:endPar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6CB9E958-CB02-4BA3-B83A-CC9B2A13E7F0}"/>
              </a:ext>
            </a:extLst>
          </p:cNvPr>
          <p:cNvSpPr txBox="1"/>
          <p:nvPr/>
        </p:nvSpPr>
        <p:spPr>
          <a:xfrm>
            <a:off x="10418596" y="246405"/>
            <a:ext cx="1447796" cy="284198"/>
          </a:xfrm>
          <a:prstGeom prst="rect">
            <a:avLst/>
          </a:prstGeom>
          <a:noFill/>
          <a:ln>
            <a:solidFill>
              <a:schemeClr val="tx1"/>
            </a:solidFill>
          </a:ln>
        </p:spPr>
        <p:txBody>
          <a:bodyPr wrap="square" tIns="58500" bIns="0">
            <a:spAutoFit/>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63" b="0" i="0" u="none" strike="noStrike" kern="1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資料２</a:t>
            </a:r>
            <a:endParaRPr kumimoji="1" lang="ja-JP" altLang="en-US" sz="146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Tree>
    <p:extLst>
      <p:ext uri="{BB962C8B-B14F-4D97-AF65-F5344CB8AC3E}">
        <p14:creationId xmlns:p14="http://schemas.microsoft.com/office/powerpoint/2010/main" val="3638549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矢印: 五方向 93">
            <a:extLst>
              <a:ext uri="{FF2B5EF4-FFF2-40B4-BE49-F238E27FC236}">
                <a16:creationId xmlns:a16="http://schemas.microsoft.com/office/drawing/2014/main" id="{3C42CCC6-0FE9-425A-AD5A-57D2CC9DFC7F}"/>
              </a:ext>
            </a:extLst>
          </p:cNvPr>
          <p:cNvSpPr/>
          <p:nvPr/>
        </p:nvSpPr>
        <p:spPr>
          <a:xfrm rot="16200000">
            <a:off x="4543192" y="-1303329"/>
            <a:ext cx="3639914" cy="11062536"/>
          </a:xfrm>
          <a:prstGeom prst="homePlate">
            <a:avLst>
              <a:gd name="adj" fmla="val 21198"/>
            </a:avLst>
          </a:prstGeom>
          <a:solidFill>
            <a:srgbClr val="CBF1ED"/>
          </a:solidFill>
          <a:ln>
            <a:solidFill>
              <a:srgbClr val="CBF1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 name="正方形/長方形 2">
            <a:extLst>
              <a:ext uri="{FF2B5EF4-FFF2-40B4-BE49-F238E27FC236}">
                <a16:creationId xmlns:a16="http://schemas.microsoft.com/office/drawing/2014/main" id="{EE455CAB-AB06-4D57-A26B-2A7DA7BB404A}"/>
              </a:ext>
            </a:extLst>
          </p:cNvPr>
          <p:cNvSpPr/>
          <p:nvPr/>
        </p:nvSpPr>
        <p:spPr>
          <a:xfrm>
            <a:off x="822865" y="6047898"/>
            <a:ext cx="11082324" cy="771632"/>
          </a:xfrm>
          <a:prstGeom prst="rect">
            <a:avLst/>
          </a:prstGeom>
          <a:solidFill>
            <a:srgbClr val="C0D4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4" name="角丸四角形 65">
            <a:extLst>
              <a:ext uri="{FF2B5EF4-FFF2-40B4-BE49-F238E27FC236}">
                <a16:creationId xmlns:a16="http://schemas.microsoft.com/office/drawing/2014/main" id="{20051F2F-96F6-4194-B2EE-1C17E2452758}"/>
              </a:ext>
            </a:extLst>
          </p:cNvPr>
          <p:cNvSpPr/>
          <p:nvPr/>
        </p:nvSpPr>
        <p:spPr>
          <a:xfrm>
            <a:off x="9431104" y="2069139"/>
            <a:ext cx="2024865" cy="544276"/>
          </a:xfrm>
          <a:prstGeom prst="roundRect">
            <a:avLst>
              <a:gd name="adj" fmla="val 7429"/>
            </a:avLst>
          </a:prstGeom>
          <a:solidFill>
            <a:srgbClr val="CBF1ED"/>
          </a:solidFill>
          <a:ln w="38100">
            <a:solidFill>
              <a:schemeClr val="bg1"/>
            </a:solidFill>
          </a:ln>
          <a:effectLst/>
          <a:scene3d>
            <a:camera prst="orthographicFront">
              <a:rot lat="0" lon="0" rev="0"/>
            </a:camera>
            <a:lightRig rig="threePt" dir="t">
              <a:rot lat="0" lon="0" rev="1200000"/>
            </a:lightRig>
          </a:scene3d>
          <a:sp3d/>
        </p:spPr>
        <p:txBody>
          <a:bodyPr lIns="91430" tIns="45714" rIns="91430" bIns="45714" rtlCol="0" anchor="ctr"/>
          <a:lstStyle/>
          <a:p>
            <a:pPr marL="0" marR="0" lvl="0" indent="0" algn="ctr" defTabSz="914290" rtl="0" eaLnBrk="1" fontAlgn="auto" latinLnBrk="0" hangingPunct="1">
              <a:lnSpc>
                <a:spcPts val="196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99" name="角丸四角形 65">
            <a:extLst>
              <a:ext uri="{FF2B5EF4-FFF2-40B4-BE49-F238E27FC236}">
                <a16:creationId xmlns:a16="http://schemas.microsoft.com/office/drawing/2014/main" id="{513D8AE2-AF0B-4145-849F-BC2AE6E22FC5}"/>
              </a:ext>
            </a:extLst>
          </p:cNvPr>
          <p:cNvSpPr/>
          <p:nvPr/>
        </p:nvSpPr>
        <p:spPr>
          <a:xfrm>
            <a:off x="3913462" y="2074859"/>
            <a:ext cx="2024865" cy="544276"/>
          </a:xfrm>
          <a:prstGeom prst="roundRect">
            <a:avLst>
              <a:gd name="adj" fmla="val 7429"/>
            </a:avLst>
          </a:prstGeom>
          <a:solidFill>
            <a:srgbClr val="CBF1ED"/>
          </a:solidFill>
          <a:ln w="38100">
            <a:solidFill>
              <a:schemeClr val="bg1"/>
            </a:solidFill>
          </a:ln>
          <a:effectLst/>
          <a:scene3d>
            <a:camera prst="orthographicFront">
              <a:rot lat="0" lon="0" rev="0"/>
            </a:camera>
            <a:lightRig rig="threePt" dir="t">
              <a:rot lat="0" lon="0" rev="1200000"/>
            </a:lightRig>
          </a:scene3d>
          <a:sp3d/>
        </p:spPr>
        <p:txBody>
          <a:bodyPr lIns="91430" tIns="45714" rIns="91430" bIns="45714" rtlCol="0" anchor="ctr"/>
          <a:lstStyle/>
          <a:p>
            <a:pPr marL="0" marR="0" lvl="0" indent="0" algn="ctr" defTabSz="914290" rtl="0" eaLnBrk="1" fontAlgn="auto" latinLnBrk="0" hangingPunct="1">
              <a:lnSpc>
                <a:spcPts val="196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92" name="楕円 7">
            <a:extLst>
              <a:ext uri="{FF2B5EF4-FFF2-40B4-BE49-F238E27FC236}">
                <a16:creationId xmlns:a16="http://schemas.microsoft.com/office/drawing/2014/main" id="{2DA8F0C0-9899-44F6-BE92-5B7B2EA5503B}"/>
              </a:ext>
            </a:extLst>
          </p:cNvPr>
          <p:cNvSpPr/>
          <p:nvPr/>
        </p:nvSpPr>
        <p:spPr>
          <a:xfrm>
            <a:off x="-11561" y="3609218"/>
            <a:ext cx="817554" cy="2097494"/>
          </a:xfrm>
          <a:custGeom>
            <a:avLst/>
            <a:gdLst>
              <a:gd name="connsiteX0" fmla="*/ 0 w 7394893"/>
              <a:gd name="connsiteY0" fmla="*/ 378661 h 757321"/>
              <a:gd name="connsiteX1" fmla="*/ 3697447 w 7394893"/>
              <a:gd name="connsiteY1" fmla="*/ 0 h 757321"/>
              <a:gd name="connsiteX2" fmla="*/ 7394894 w 7394893"/>
              <a:gd name="connsiteY2" fmla="*/ 378661 h 757321"/>
              <a:gd name="connsiteX3" fmla="*/ 3697447 w 7394893"/>
              <a:gd name="connsiteY3" fmla="*/ 757322 h 757321"/>
              <a:gd name="connsiteX4" fmla="*/ 0 w 7394893"/>
              <a:gd name="connsiteY4" fmla="*/ 378661 h 757321"/>
              <a:gd name="connsiteX0" fmla="*/ 26134 w 7421028"/>
              <a:gd name="connsiteY0" fmla="*/ 378661 h 757322"/>
              <a:gd name="connsiteX1" fmla="*/ 3723581 w 7421028"/>
              <a:gd name="connsiteY1" fmla="*/ 0 h 757322"/>
              <a:gd name="connsiteX2" fmla="*/ 7421028 w 7421028"/>
              <a:gd name="connsiteY2" fmla="*/ 378661 h 757322"/>
              <a:gd name="connsiteX3" fmla="*/ 3723581 w 7421028"/>
              <a:gd name="connsiteY3" fmla="*/ 757322 h 757322"/>
              <a:gd name="connsiteX4" fmla="*/ 26134 w 7421028"/>
              <a:gd name="connsiteY4" fmla="*/ 378661 h 757322"/>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413931 h 798626"/>
              <a:gd name="connsiteX1" fmla="*/ 3697854 w 7395301"/>
              <a:gd name="connsiteY1" fmla="*/ 35270 h 798626"/>
              <a:gd name="connsiteX2" fmla="*/ 7395301 w 7395301"/>
              <a:gd name="connsiteY2" fmla="*/ 413931 h 798626"/>
              <a:gd name="connsiteX3" fmla="*/ 3697854 w 7395301"/>
              <a:gd name="connsiteY3" fmla="*/ 792592 h 798626"/>
              <a:gd name="connsiteX4" fmla="*/ 407 w 7395301"/>
              <a:gd name="connsiteY4" fmla="*/ 413931 h 798626"/>
              <a:gd name="connsiteX0" fmla="*/ 407 w 7395301"/>
              <a:gd name="connsiteY0" fmla="*/ 384696 h 769391"/>
              <a:gd name="connsiteX1" fmla="*/ 3697854 w 7395301"/>
              <a:gd name="connsiteY1" fmla="*/ 6035 h 769391"/>
              <a:gd name="connsiteX2" fmla="*/ 7395301 w 7395301"/>
              <a:gd name="connsiteY2" fmla="*/ 384696 h 769391"/>
              <a:gd name="connsiteX3" fmla="*/ 3697854 w 7395301"/>
              <a:gd name="connsiteY3" fmla="*/ 763357 h 769391"/>
              <a:gd name="connsiteX4" fmla="*/ 407 w 7395301"/>
              <a:gd name="connsiteY4" fmla="*/ 384696 h 7693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301" h="769391">
                <a:moveTo>
                  <a:pt x="407" y="384696"/>
                </a:moveTo>
                <a:cubicBezTo>
                  <a:pt x="30887" y="-78433"/>
                  <a:pt x="1291497" y="6035"/>
                  <a:pt x="3697854" y="6035"/>
                </a:cubicBezTo>
                <a:cubicBezTo>
                  <a:pt x="6104211" y="6035"/>
                  <a:pt x="7385141" y="-68273"/>
                  <a:pt x="7395301" y="384696"/>
                </a:cubicBezTo>
                <a:cubicBezTo>
                  <a:pt x="7385141" y="817345"/>
                  <a:pt x="5739898" y="763357"/>
                  <a:pt x="3697854" y="763357"/>
                </a:cubicBezTo>
                <a:cubicBezTo>
                  <a:pt x="1655810" y="763357"/>
                  <a:pt x="-30073" y="847825"/>
                  <a:pt x="407" y="384696"/>
                </a:cubicBezTo>
                <a:close/>
              </a:path>
            </a:pathLst>
          </a:custGeom>
          <a:solidFill>
            <a:srgbClr val="D2D7DA"/>
          </a:solidFill>
          <a:ln w="28575">
            <a:solidFill>
              <a:srgbClr val="80CB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1" name="楕円 7">
            <a:extLst>
              <a:ext uri="{FF2B5EF4-FFF2-40B4-BE49-F238E27FC236}">
                <a16:creationId xmlns:a16="http://schemas.microsoft.com/office/drawing/2014/main" id="{CA13BE20-7BAF-4F28-A217-4076066234E9}"/>
              </a:ext>
            </a:extLst>
          </p:cNvPr>
          <p:cNvSpPr/>
          <p:nvPr/>
        </p:nvSpPr>
        <p:spPr>
          <a:xfrm>
            <a:off x="-7821" y="2643579"/>
            <a:ext cx="742476" cy="769391"/>
          </a:xfrm>
          <a:custGeom>
            <a:avLst/>
            <a:gdLst>
              <a:gd name="connsiteX0" fmla="*/ 0 w 7394893"/>
              <a:gd name="connsiteY0" fmla="*/ 378661 h 757321"/>
              <a:gd name="connsiteX1" fmla="*/ 3697447 w 7394893"/>
              <a:gd name="connsiteY1" fmla="*/ 0 h 757321"/>
              <a:gd name="connsiteX2" fmla="*/ 7394894 w 7394893"/>
              <a:gd name="connsiteY2" fmla="*/ 378661 h 757321"/>
              <a:gd name="connsiteX3" fmla="*/ 3697447 w 7394893"/>
              <a:gd name="connsiteY3" fmla="*/ 757322 h 757321"/>
              <a:gd name="connsiteX4" fmla="*/ 0 w 7394893"/>
              <a:gd name="connsiteY4" fmla="*/ 378661 h 757321"/>
              <a:gd name="connsiteX0" fmla="*/ 26134 w 7421028"/>
              <a:gd name="connsiteY0" fmla="*/ 378661 h 757322"/>
              <a:gd name="connsiteX1" fmla="*/ 3723581 w 7421028"/>
              <a:gd name="connsiteY1" fmla="*/ 0 h 757322"/>
              <a:gd name="connsiteX2" fmla="*/ 7421028 w 7421028"/>
              <a:gd name="connsiteY2" fmla="*/ 378661 h 757322"/>
              <a:gd name="connsiteX3" fmla="*/ 3723581 w 7421028"/>
              <a:gd name="connsiteY3" fmla="*/ 757322 h 757322"/>
              <a:gd name="connsiteX4" fmla="*/ 26134 w 7421028"/>
              <a:gd name="connsiteY4" fmla="*/ 378661 h 757322"/>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413931 h 798626"/>
              <a:gd name="connsiteX1" fmla="*/ 3697854 w 7395301"/>
              <a:gd name="connsiteY1" fmla="*/ 35270 h 798626"/>
              <a:gd name="connsiteX2" fmla="*/ 7395301 w 7395301"/>
              <a:gd name="connsiteY2" fmla="*/ 413931 h 798626"/>
              <a:gd name="connsiteX3" fmla="*/ 3697854 w 7395301"/>
              <a:gd name="connsiteY3" fmla="*/ 792592 h 798626"/>
              <a:gd name="connsiteX4" fmla="*/ 407 w 7395301"/>
              <a:gd name="connsiteY4" fmla="*/ 413931 h 798626"/>
              <a:gd name="connsiteX0" fmla="*/ 407 w 7395301"/>
              <a:gd name="connsiteY0" fmla="*/ 384696 h 769391"/>
              <a:gd name="connsiteX1" fmla="*/ 3697854 w 7395301"/>
              <a:gd name="connsiteY1" fmla="*/ 6035 h 769391"/>
              <a:gd name="connsiteX2" fmla="*/ 7395301 w 7395301"/>
              <a:gd name="connsiteY2" fmla="*/ 384696 h 769391"/>
              <a:gd name="connsiteX3" fmla="*/ 3697854 w 7395301"/>
              <a:gd name="connsiteY3" fmla="*/ 763357 h 769391"/>
              <a:gd name="connsiteX4" fmla="*/ 407 w 7395301"/>
              <a:gd name="connsiteY4" fmla="*/ 384696 h 7693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301" h="769391">
                <a:moveTo>
                  <a:pt x="407" y="384696"/>
                </a:moveTo>
                <a:cubicBezTo>
                  <a:pt x="30887" y="-78433"/>
                  <a:pt x="1291497" y="6035"/>
                  <a:pt x="3697854" y="6035"/>
                </a:cubicBezTo>
                <a:cubicBezTo>
                  <a:pt x="6104211" y="6035"/>
                  <a:pt x="7385141" y="-68273"/>
                  <a:pt x="7395301" y="384696"/>
                </a:cubicBezTo>
                <a:cubicBezTo>
                  <a:pt x="7385141" y="817345"/>
                  <a:pt x="5739898" y="763357"/>
                  <a:pt x="3697854" y="763357"/>
                </a:cubicBezTo>
                <a:cubicBezTo>
                  <a:pt x="1655810" y="763357"/>
                  <a:pt x="-30073" y="847825"/>
                  <a:pt x="407" y="384696"/>
                </a:cubicBezTo>
                <a:close/>
              </a:path>
            </a:pathLst>
          </a:custGeom>
          <a:solidFill>
            <a:srgbClr val="D2D7DA"/>
          </a:solidFill>
          <a:ln w="28575">
            <a:solidFill>
              <a:srgbClr val="80CB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0" name="楕円 7">
            <a:extLst>
              <a:ext uri="{FF2B5EF4-FFF2-40B4-BE49-F238E27FC236}">
                <a16:creationId xmlns:a16="http://schemas.microsoft.com/office/drawing/2014/main" id="{EB0BF197-A692-413A-95E1-9C86F8F830AC}"/>
              </a:ext>
            </a:extLst>
          </p:cNvPr>
          <p:cNvSpPr/>
          <p:nvPr/>
        </p:nvSpPr>
        <p:spPr>
          <a:xfrm>
            <a:off x="-2546" y="1941067"/>
            <a:ext cx="742476" cy="705247"/>
          </a:xfrm>
          <a:custGeom>
            <a:avLst/>
            <a:gdLst>
              <a:gd name="connsiteX0" fmla="*/ 0 w 7394893"/>
              <a:gd name="connsiteY0" fmla="*/ 378661 h 757321"/>
              <a:gd name="connsiteX1" fmla="*/ 3697447 w 7394893"/>
              <a:gd name="connsiteY1" fmla="*/ 0 h 757321"/>
              <a:gd name="connsiteX2" fmla="*/ 7394894 w 7394893"/>
              <a:gd name="connsiteY2" fmla="*/ 378661 h 757321"/>
              <a:gd name="connsiteX3" fmla="*/ 3697447 w 7394893"/>
              <a:gd name="connsiteY3" fmla="*/ 757322 h 757321"/>
              <a:gd name="connsiteX4" fmla="*/ 0 w 7394893"/>
              <a:gd name="connsiteY4" fmla="*/ 378661 h 757321"/>
              <a:gd name="connsiteX0" fmla="*/ 26134 w 7421028"/>
              <a:gd name="connsiteY0" fmla="*/ 378661 h 757322"/>
              <a:gd name="connsiteX1" fmla="*/ 3723581 w 7421028"/>
              <a:gd name="connsiteY1" fmla="*/ 0 h 757322"/>
              <a:gd name="connsiteX2" fmla="*/ 7421028 w 7421028"/>
              <a:gd name="connsiteY2" fmla="*/ 378661 h 757322"/>
              <a:gd name="connsiteX3" fmla="*/ 3723581 w 7421028"/>
              <a:gd name="connsiteY3" fmla="*/ 757322 h 757322"/>
              <a:gd name="connsiteX4" fmla="*/ 26134 w 7421028"/>
              <a:gd name="connsiteY4" fmla="*/ 378661 h 757322"/>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413931 h 798626"/>
              <a:gd name="connsiteX1" fmla="*/ 3697854 w 7395301"/>
              <a:gd name="connsiteY1" fmla="*/ 35270 h 798626"/>
              <a:gd name="connsiteX2" fmla="*/ 7395301 w 7395301"/>
              <a:gd name="connsiteY2" fmla="*/ 413931 h 798626"/>
              <a:gd name="connsiteX3" fmla="*/ 3697854 w 7395301"/>
              <a:gd name="connsiteY3" fmla="*/ 792592 h 798626"/>
              <a:gd name="connsiteX4" fmla="*/ 407 w 7395301"/>
              <a:gd name="connsiteY4" fmla="*/ 413931 h 798626"/>
              <a:gd name="connsiteX0" fmla="*/ 407 w 7395301"/>
              <a:gd name="connsiteY0" fmla="*/ 384696 h 769391"/>
              <a:gd name="connsiteX1" fmla="*/ 3697854 w 7395301"/>
              <a:gd name="connsiteY1" fmla="*/ 6035 h 769391"/>
              <a:gd name="connsiteX2" fmla="*/ 7395301 w 7395301"/>
              <a:gd name="connsiteY2" fmla="*/ 384696 h 769391"/>
              <a:gd name="connsiteX3" fmla="*/ 3697854 w 7395301"/>
              <a:gd name="connsiteY3" fmla="*/ 763357 h 769391"/>
              <a:gd name="connsiteX4" fmla="*/ 407 w 7395301"/>
              <a:gd name="connsiteY4" fmla="*/ 384696 h 7693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301" h="769391">
                <a:moveTo>
                  <a:pt x="407" y="384696"/>
                </a:moveTo>
                <a:cubicBezTo>
                  <a:pt x="30887" y="-78433"/>
                  <a:pt x="1291497" y="6035"/>
                  <a:pt x="3697854" y="6035"/>
                </a:cubicBezTo>
                <a:cubicBezTo>
                  <a:pt x="6104211" y="6035"/>
                  <a:pt x="7385141" y="-68273"/>
                  <a:pt x="7395301" y="384696"/>
                </a:cubicBezTo>
                <a:cubicBezTo>
                  <a:pt x="7385141" y="817345"/>
                  <a:pt x="5739898" y="763357"/>
                  <a:pt x="3697854" y="763357"/>
                </a:cubicBezTo>
                <a:cubicBezTo>
                  <a:pt x="1655810" y="763357"/>
                  <a:pt x="-30073" y="847825"/>
                  <a:pt x="407" y="384696"/>
                </a:cubicBezTo>
                <a:close/>
              </a:path>
            </a:pathLst>
          </a:custGeom>
          <a:solidFill>
            <a:srgbClr val="D2D7DA"/>
          </a:solidFill>
          <a:ln w="28575">
            <a:solidFill>
              <a:srgbClr val="80CB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9" name="楕円 7">
            <a:extLst>
              <a:ext uri="{FF2B5EF4-FFF2-40B4-BE49-F238E27FC236}">
                <a16:creationId xmlns:a16="http://schemas.microsoft.com/office/drawing/2014/main" id="{1297E2AF-A39A-4092-8FD5-8C90CBB8A362}"/>
              </a:ext>
            </a:extLst>
          </p:cNvPr>
          <p:cNvSpPr/>
          <p:nvPr/>
        </p:nvSpPr>
        <p:spPr>
          <a:xfrm>
            <a:off x="34112" y="1239270"/>
            <a:ext cx="696802" cy="705247"/>
          </a:xfrm>
          <a:custGeom>
            <a:avLst/>
            <a:gdLst>
              <a:gd name="connsiteX0" fmla="*/ 0 w 7394893"/>
              <a:gd name="connsiteY0" fmla="*/ 378661 h 757321"/>
              <a:gd name="connsiteX1" fmla="*/ 3697447 w 7394893"/>
              <a:gd name="connsiteY1" fmla="*/ 0 h 757321"/>
              <a:gd name="connsiteX2" fmla="*/ 7394894 w 7394893"/>
              <a:gd name="connsiteY2" fmla="*/ 378661 h 757321"/>
              <a:gd name="connsiteX3" fmla="*/ 3697447 w 7394893"/>
              <a:gd name="connsiteY3" fmla="*/ 757322 h 757321"/>
              <a:gd name="connsiteX4" fmla="*/ 0 w 7394893"/>
              <a:gd name="connsiteY4" fmla="*/ 378661 h 757321"/>
              <a:gd name="connsiteX0" fmla="*/ 26134 w 7421028"/>
              <a:gd name="connsiteY0" fmla="*/ 378661 h 757322"/>
              <a:gd name="connsiteX1" fmla="*/ 3723581 w 7421028"/>
              <a:gd name="connsiteY1" fmla="*/ 0 h 757322"/>
              <a:gd name="connsiteX2" fmla="*/ 7421028 w 7421028"/>
              <a:gd name="connsiteY2" fmla="*/ 378661 h 757322"/>
              <a:gd name="connsiteX3" fmla="*/ 3723581 w 7421028"/>
              <a:gd name="connsiteY3" fmla="*/ 757322 h 757322"/>
              <a:gd name="connsiteX4" fmla="*/ 26134 w 7421028"/>
              <a:gd name="connsiteY4" fmla="*/ 378661 h 757322"/>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413931 h 798626"/>
              <a:gd name="connsiteX1" fmla="*/ 3697854 w 7395301"/>
              <a:gd name="connsiteY1" fmla="*/ 35270 h 798626"/>
              <a:gd name="connsiteX2" fmla="*/ 7395301 w 7395301"/>
              <a:gd name="connsiteY2" fmla="*/ 413931 h 798626"/>
              <a:gd name="connsiteX3" fmla="*/ 3697854 w 7395301"/>
              <a:gd name="connsiteY3" fmla="*/ 792592 h 798626"/>
              <a:gd name="connsiteX4" fmla="*/ 407 w 7395301"/>
              <a:gd name="connsiteY4" fmla="*/ 413931 h 798626"/>
              <a:gd name="connsiteX0" fmla="*/ 407 w 7395301"/>
              <a:gd name="connsiteY0" fmla="*/ 384696 h 769391"/>
              <a:gd name="connsiteX1" fmla="*/ 3697854 w 7395301"/>
              <a:gd name="connsiteY1" fmla="*/ 6035 h 769391"/>
              <a:gd name="connsiteX2" fmla="*/ 7395301 w 7395301"/>
              <a:gd name="connsiteY2" fmla="*/ 384696 h 769391"/>
              <a:gd name="connsiteX3" fmla="*/ 3697854 w 7395301"/>
              <a:gd name="connsiteY3" fmla="*/ 763357 h 769391"/>
              <a:gd name="connsiteX4" fmla="*/ 407 w 7395301"/>
              <a:gd name="connsiteY4" fmla="*/ 384696 h 7693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301" h="769391">
                <a:moveTo>
                  <a:pt x="407" y="384696"/>
                </a:moveTo>
                <a:cubicBezTo>
                  <a:pt x="30887" y="-78433"/>
                  <a:pt x="1291497" y="6035"/>
                  <a:pt x="3697854" y="6035"/>
                </a:cubicBezTo>
                <a:cubicBezTo>
                  <a:pt x="6104211" y="6035"/>
                  <a:pt x="7385141" y="-68273"/>
                  <a:pt x="7395301" y="384696"/>
                </a:cubicBezTo>
                <a:cubicBezTo>
                  <a:pt x="7385141" y="817345"/>
                  <a:pt x="5739898" y="763357"/>
                  <a:pt x="3697854" y="763357"/>
                </a:cubicBezTo>
                <a:cubicBezTo>
                  <a:pt x="1655810" y="763357"/>
                  <a:pt x="-30073" y="847825"/>
                  <a:pt x="407" y="384696"/>
                </a:cubicBezTo>
                <a:close/>
              </a:path>
            </a:pathLst>
          </a:custGeom>
          <a:solidFill>
            <a:srgbClr val="D2D7DA"/>
          </a:solidFill>
          <a:ln w="28575">
            <a:solidFill>
              <a:srgbClr val="80CB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8" name="楕円 7">
            <a:extLst>
              <a:ext uri="{FF2B5EF4-FFF2-40B4-BE49-F238E27FC236}">
                <a16:creationId xmlns:a16="http://schemas.microsoft.com/office/drawing/2014/main" id="{7F7B42C4-96C0-46E7-A523-E62B20E04A21}"/>
              </a:ext>
            </a:extLst>
          </p:cNvPr>
          <p:cNvSpPr/>
          <p:nvPr/>
        </p:nvSpPr>
        <p:spPr>
          <a:xfrm>
            <a:off x="6452" y="562210"/>
            <a:ext cx="742476" cy="658031"/>
          </a:xfrm>
          <a:custGeom>
            <a:avLst/>
            <a:gdLst>
              <a:gd name="connsiteX0" fmla="*/ 0 w 7394893"/>
              <a:gd name="connsiteY0" fmla="*/ 378661 h 757321"/>
              <a:gd name="connsiteX1" fmla="*/ 3697447 w 7394893"/>
              <a:gd name="connsiteY1" fmla="*/ 0 h 757321"/>
              <a:gd name="connsiteX2" fmla="*/ 7394894 w 7394893"/>
              <a:gd name="connsiteY2" fmla="*/ 378661 h 757321"/>
              <a:gd name="connsiteX3" fmla="*/ 3697447 w 7394893"/>
              <a:gd name="connsiteY3" fmla="*/ 757322 h 757321"/>
              <a:gd name="connsiteX4" fmla="*/ 0 w 7394893"/>
              <a:gd name="connsiteY4" fmla="*/ 378661 h 757321"/>
              <a:gd name="connsiteX0" fmla="*/ 26134 w 7421028"/>
              <a:gd name="connsiteY0" fmla="*/ 378661 h 757322"/>
              <a:gd name="connsiteX1" fmla="*/ 3723581 w 7421028"/>
              <a:gd name="connsiteY1" fmla="*/ 0 h 757322"/>
              <a:gd name="connsiteX2" fmla="*/ 7421028 w 7421028"/>
              <a:gd name="connsiteY2" fmla="*/ 378661 h 757322"/>
              <a:gd name="connsiteX3" fmla="*/ 3723581 w 7421028"/>
              <a:gd name="connsiteY3" fmla="*/ 757322 h 757322"/>
              <a:gd name="connsiteX4" fmla="*/ 26134 w 7421028"/>
              <a:gd name="connsiteY4" fmla="*/ 378661 h 757322"/>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413931 h 798626"/>
              <a:gd name="connsiteX1" fmla="*/ 3697854 w 7395301"/>
              <a:gd name="connsiteY1" fmla="*/ 35270 h 798626"/>
              <a:gd name="connsiteX2" fmla="*/ 7395301 w 7395301"/>
              <a:gd name="connsiteY2" fmla="*/ 413931 h 798626"/>
              <a:gd name="connsiteX3" fmla="*/ 3697854 w 7395301"/>
              <a:gd name="connsiteY3" fmla="*/ 792592 h 798626"/>
              <a:gd name="connsiteX4" fmla="*/ 407 w 7395301"/>
              <a:gd name="connsiteY4" fmla="*/ 413931 h 798626"/>
              <a:gd name="connsiteX0" fmla="*/ 407 w 7395301"/>
              <a:gd name="connsiteY0" fmla="*/ 384696 h 769391"/>
              <a:gd name="connsiteX1" fmla="*/ 3697854 w 7395301"/>
              <a:gd name="connsiteY1" fmla="*/ 6035 h 769391"/>
              <a:gd name="connsiteX2" fmla="*/ 7395301 w 7395301"/>
              <a:gd name="connsiteY2" fmla="*/ 384696 h 769391"/>
              <a:gd name="connsiteX3" fmla="*/ 3697854 w 7395301"/>
              <a:gd name="connsiteY3" fmla="*/ 763357 h 769391"/>
              <a:gd name="connsiteX4" fmla="*/ 407 w 7395301"/>
              <a:gd name="connsiteY4" fmla="*/ 384696 h 7693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301" h="769391">
                <a:moveTo>
                  <a:pt x="407" y="384696"/>
                </a:moveTo>
                <a:cubicBezTo>
                  <a:pt x="30887" y="-78433"/>
                  <a:pt x="1291497" y="6035"/>
                  <a:pt x="3697854" y="6035"/>
                </a:cubicBezTo>
                <a:cubicBezTo>
                  <a:pt x="6104211" y="6035"/>
                  <a:pt x="7385141" y="-68273"/>
                  <a:pt x="7395301" y="384696"/>
                </a:cubicBezTo>
                <a:cubicBezTo>
                  <a:pt x="7385141" y="817345"/>
                  <a:pt x="5739898" y="763357"/>
                  <a:pt x="3697854" y="763357"/>
                </a:cubicBezTo>
                <a:cubicBezTo>
                  <a:pt x="1655810" y="763357"/>
                  <a:pt x="-30073" y="847825"/>
                  <a:pt x="407" y="384696"/>
                </a:cubicBezTo>
                <a:close/>
              </a:path>
            </a:pathLst>
          </a:custGeom>
          <a:solidFill>
            <a:srgbClr val="D2D7DA"/>
          </a:solidFill>
          <a:ln w="28575">
            <a:solidFill>
              <a:srgbClr val="80CB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cxnSp>
        <p:nvCxnSpPr>
          <p:cNvPr id="46" name="直線コネクタ 45">
            <a:extLst>
              <a:ext uri="{FF2B5EF4-FFF2-40B4-BE49-F238E27FC236}">
                <a16:creationId xmlns:a16="http://schemas.microsoft.com/office/drawing/2014/main" id="{B735C8FF-AF6A-4C17-ACC8-62EBAEEADD2A}"/>
              </a:ext>
            </a:extLst>
          </p:cNvPr>
          <p:cNvCxnSpPr>
            <a:cxnSpLocks/>
          </p:cNvCxnSpPr>
          <p:nvPr/>
        </p:nvCxnSpPr>
        <p:spPr>
          <a:xfrm>
            <a:off x="9089978" y="3417637"/>
            <a:ext cx="0" cy="2628000"/>
          </a:xfrm>
          <a:prstGeom prst="line">
            <a:avLst/>
          </a:prstGeom>
          <a:ln w="38100">
            <a:solidFill>
              <a:schemeClr val="bg2">
                <a:lumMod val="9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79250442-B659-403D-A046-3C8B5946BB21}"/>
              </a:ext>
            </a:extLst>
          </p:cNvPr>
          <p:cNvCxnSpPr>
            <a:cxnSpLocks/>
          </p:cNvCxnSpPr>
          <p:nvPr/>
        </p:nvCxnSpPr>
        <p:spPr>
          <a:xfrm>
            <a:off x="6369327" y="3446853"/>
            <a:ext cx="0" cy="2628000"/>
          </a:xfrm>
          <a:prstGeom prst="line">
            <a:avLst/>
          </a:prstGeom>
          <a:ln w="38100">
            <a:solidFill>
              <a:schemeClr val="bg2">
                <a:lumMod val="9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8AD59B5E-B6FC-4B96-AF5D-73F0497FB294}"/>
              </a:ext>
            </a:extLst>
          </p:cNvPr>
          <p:cNvCxnSpPr>
            <a:cxnSpLocks/>
          </p:cNvCxnSpPr>
          <p:nvPr/>
        </p:nvCxnSpPr>
        <p:spPr>
          <a:xfrm>
            <a:off x="3522904" y="3426087"/>
            <a:ext cx="0" cy="2628000"/>
          </a:xfrm>
          <a:prstGeom prst="line">
            <a:avLst/>
          </a:prstGeom>
          <a:ln w="38100">
            <a:solidFill>
              <a:schemeClr val="bg2">
                <a:lumMod val="9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0" name="角丸四角形 65">
            <a:extLst>
              <a:ext uri="{FF2B5EF4-FFF2-40B4-BE49-F238E27FC236}">
                <a16:creationId xmlns:a16="http://schemas.microsoft.com/office/drawing/2014/main" id="{73F714BA-ECBB-4AEC-B6CF-E4B9D3B470A4}"/>
              </a:ext>
            </a:extLst>
          </p:cNvPr>
          <p:cNvSpPr/>
          <p:nvPr/>
        </p:nvSpPr>
        <p:spPr>
          <a:xfrm>
            <a:off x="891941" y="2692594"/>
            <a:ext cx="10903389" cy="624662"/>
          </a:xfrm>
          <a:prstGeom prst="roundRect">
            <a:avLst>
              <a:gd name="adj" fmla="val 7429"/>
            </a:avLst>
          </a:prstGeom>
          <a:noFill/>
          <a:ln>
            <a:solidFill>
              <a:schemeClr val="bg1">
                <a:lumMod val="50000"/>
              </a:schemeClr>
            </a:solidFill>
          </a:ln>
          <a:effectLst/>
          <a:scene3d>
            <a:camera prst="orthographicFront">
              <a:rot lat="0" lon="0" rev="0"/>
            </a:camera>
            <a:lightRig rig="threePt" dir="t">
              <a:rot lat="0" lon="0" rev="1200000"/>
            </a:lightRig>
          </a:scene3d>
          <a:sp3d/>
        </p:spPr>
        <p:txBody>
          <a:bodyPr lIns="91430" tIns="45714" rIns="91430" bIns="45714" rtlCol="0" anchor="ctr"/>
          <a:lstStyle/>
          <a:p>
            <a:pPr marL="0" marR="0" lvl="0" indent="0" algn="ctr" defTabSz="914290" rtl="0" eaLnBrk="1" fontAlgn="auto" latinLnBrk="0" hangingPunct="1">
              <a:lnSpc>
                <a:spcPts val="196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6" name="正方形/長方形 5">
            <a:extLst>
              <a:ext uri="{FF2B5EF4-FFF2-40B4-BE49-F238E27FC236}">
                <a16:creationId xmlns:a16="http://schemas.microsoft.com/office/drawing/2014/main" id="{C322F554-11B9-49AD-BD79-B4E9BB57027C}"/>
              </a:ext>
            </a:extLst>
          </p:cNvPr>
          <p:cNvSpPr>
            <a:spLocks/>
          </p:cNvSpPr>
          <p:nvPr/>
        </p:nvSpPr>
        <p:spPr>
          <a:xfrm>
            <a:off x="0" y="662"/>
            <a:ext cx="12193200" cy="540000"/>
          </a:xfrm>
          <a:prstGeom prst="rect">
            <a:avLst/>
          </a:prstGeom>
          <a:solidFill>
            <a:srgbClr val="DEEBF7"/>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a:rPr>
              <a:t>　大阪における今後の住宅・建築政策の大きな枠組み（案）</a:t>
            </a:r>
          </a:p>
        </p:txBody>
      </p:sp>
      <p:sp>
        <p:nvSpPr>
          <p:cNvPr id="22" name="正方形/長方形 21">
            <a:extLst>
              <a:ext uri="{FF2B5EF4-FFF2-40B4-BE49-F238E27FC236}">
                <a16:creationId xmlns:a16="http://schemas.microsoft.com/office/drawing/2014/main" id="{B811880C-479E-40A2-B2A1-F5A8208B602B}"/>
              </a:ext>
            </a:extLst>
          </p:cNvPr>
          <p:cNvSpPr/>
          <p:nvPr/>
        </p:nvSpPr>
        <p:spPr>
          <a:xfrm>
            <a:off x="171447" y="500920"/>
            <a:ext cx="292026" cy="67714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vert="eaVert" lIns="0" tIns="108000" rIns="0" bIns="0" rtlCol="0" anchor="t"/>
          <a:lstStyle/>
          <a:p>
            <a:pPr marL="182563" marR="0" lvl="0" indent="-180975" algn="ctr" defTabSz="914400" rtl="0" eaLnBrk="1" fontAlgn="auto" latinLnBrk="0" hangingPunct="1">
              <a:lnSpc>
                <a:spcPct val="100000"/>
              </a:lnSpc>
              <a:spcBef>
                <a:spcPts val="100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基本目標</a:t>
            </a:r>
          </a:p>
        </p:txBody>
      </p:sp>
      <p:sp>
        <p:nvSpPr>
          <p:cNvPr id="74" name="四角形: 角を丸くする 73">
            <a:extLst>
              <a:ext uri="{FF2B5EF4-FFF2-40B4-BE49-F238E27FC236}">
                <a16:creationId xmlns:a16="http://schemas.microsoft.com/office/drawing/2014/main" id="{3140402F-A823-4B88-ABF3-8D044261C318}"/>
              </a:ext>
            </a:extLst>
          </p:cNvPr>
          <p:cNvSpPr/>
          <p:nvPr/>
        </p:nvSpPr>
        <p:spPr>
          <a:xfrm>
            <a:off x="1682467" y="2735487"/>
            <a:ext cx="2783450" cy="503526"/>
          </a:xfrm>
          <a:prstGeom prst="roundRect">
            <a:avLst>
              <a:gd name="adj" fmla="val 50000"/>
            </a:avLst>
          </a:prstGeom>
          <a:solidFill>
            <a:srgbClr val="FBF8EF"/>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ctr"/>
          <a:lstStyle/>
          <a:p>
            <a:pPr marL="182563" marR="0" lvl="0" indent="-180975"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p:txBody>
      </p:sp>
      <p:sp>
        <p:nvSpPr>
          <p:cNvPr id="28" name="正方形/長方形 27">
            <a:extLst>
              <a:ext uri="{FF2B5EF4-FFF2-40B4-BE49-F238E27FC236}">
                <a16:creationId xmlns:a16="http://schemas.microsoft.com/office/drawing/2014/main" id="{F969D41D-7C9C-4338-83EE-85D52D496EB4}"/>
              </a:ext>
            </a:extLst>
          </p:cNvPr>
          <p:cNvSpPr/>
          <p:nvPr/>
        </p:nvSpPr>
        <p:spPr>
          <a:xfrm>
            <a:off x="258477" y="1829265"/>
            <a:ext cx="200117" cy="86786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vert="eaVert" lIns="0" tIns="108000" rIns="0" bIns="0" rtlCol="0" anchor="t"/>
          <a:lstStyle/>
          <a:p>
            <a:pPr marL="182563" marR="0" lvl="0" indent="-180975" algn="ctr" defTabSz="914400" rtl="0" eaLnBrk="1" fontAlgn="auto" latinLnBrk="0" hangingPunct="1">
              <a:lnSpc>
                <a:spcPts val="13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施策の柱</a:t>
            </a:r>
            <a:endParaRPr kumimoji="1" lang="en-US" altLang="ja-JP"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p:txBody>
      </p:sp>
      <p:sp>
        <p:nvSpPr>
          <p:cNvPr id="29" name="正方形/長方形 28">
            <a:extLst>
              <a:ext uri="{FF2B5EF4-FFF2-40B4-BE49-F238E27FC236}">
                <a16:creationId xmlns:a16="http://schemas.microsoft.com/office/drawing/2014/main" id="{E299D865-B61E-44C1-A5BF-3E9F9EB5EC36}"/>
              </a:ext>
            </a:extLst>
          </p:cNvPr>
          <p:cNvSpPr/>
          <p:nvPr/>
        </p:nvSpPr>
        <p:spPr>
          <a:xfrm>
            <a:off x="178398" y="2477401"/>
            <a:ext cx="344607" cy="98706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vert="eaVert" lIns="0" tIns="108000" rIns="0" bIns="0" rtlCol="0" anchor="t"/>
          <a:lstStyle/>
          <a:p>
            <a:pPr marL="182563" marR="0" lvl="0" indent="-180975" algn="ctr" defTabSz="914400" rtl="0" eaLnBrk="1" fontAlgn="auto" latinLnBrk="0" hangingPunct="1">
              <a:lnSpc>
                <a:spcPts val="13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施策展開の</a:t>
            </a:r>
            <a:endParaRPr kumimoji="1" lang="en-US" altLang="ja-JP"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p>
            <a:pPr marL="182563" marR="0" lvl="0" indent="-180975" algn="ctr" defTabSz="914400" rtl="0" eaLnBrk="1" fontAlgn="auto" latinLnBrk="0" hangingPunct="1">
              <a:lnSpc>
                <a:spcPts val="13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視点</a:t>
            </a:r>
          </a:p>
        </p:txBody>
      </p:sp>
      <p:sp>
        <p:nvSpPr>
          <p:cNvPr id="31" name="正方形/長方形 30">
            <a:extLst>
              <a:ext uri="{FF2B5EF4-FFF2-40B4-BE49-F238E27FC236}">
                <a16:creationId xmlns:a16="http://schemas.microsoft.com/office/drawing/2014/main" id="{F3895810-2729-496C-A456-D40AE6DCE0EC}"/>
              </a:ext>
            </a:extLst>
          </p:cNvPr>
          <p:cNvSpPr/>
          <p:nvPr/>
        </p:nvSpPr>
        <p:spPr>
          <a:xfrm>
            <a:off x="1999502" y="2736934"/>
            <a:ext cx="2149379" cy="51065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様々な主体・分野との</a:t>
            </a:r>
            <a:endParaRPr kumimoji="1" lang="en-US" altLang="ja-JP" sz="11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多角的な連携</a:t>
            </a:r>
            <a:endParaRPr kumimoji="1" lang="en-US" altLang="ja-JP" sz="11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p:txBody>
      </p:sp>
      <p:sp>
        <p:nvSpPr>
          <p:cNvPr id="42" name="正方形/長方形 41">
            <a:extLst>
              <a:ext uri="{FF2B5EF4-FFF2-40B4-BE49-F238E27FC236}">
                <a16:creationId xmlns:a16="http://schemas.microsoft.com/office/drawing/2014/main" id="{68294D0B-7E9A-4117-B2FF-9BC783CF1B60}"/>
              </a:ext>
            </a:extLst>
          </p:cNvPr>
          <p:cNvSpPr/>
          <p:nvPr/>
        </p:nvSpPr>
        <p:spPr>
          <a:xfrm>
            <a:off x="-753946" y="1151288"/>
            <a:ext cx="1293174" cy="77690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vert="eaVert" lIns="0" tIns="108000" rIns="0" bIns="0" rtlCol="0" anchor="t"/>
          <a:lstStyle/>
          <a:p>
            <a:pPr marL="182563" marR="0" lvl="0" indent="-180975" algn="ctr" defTabSz="914400" rtl="0" eaLnBrk="1" fontAlgn="auto" latinLnBrk="0" hangingPunct="1">
              <a:lnSpc>
                <a:spcPts val="13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政策展開の</a:t>
            </a:r>
            <a:endParaRPr kumimoji="1" lang="en-US" altLang="ja-JP" sz="9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p>
            <a:pPr marL="182563" marR="0" lvl="0" indent="-180975" algn="ctr" defTabSz="914400" rtl="0" eaLnBrk="1" fontAlgn="auto" latinLnBrk="0" hangingPunct="1">
              <a:lnSpc>
                <a:spcPts val="13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方向性</a:t>
            </a:r>
          </a:p>
        </p:txBody>
      </p:sp>
      <p:sp>
        <p:nvSpPr>
          <p:cNvPr id="49" name="正方形/長方形 48">
            <a:extLst>
              <a:ext uri="{FF2B5EF4-FFF2-40B4-BE49-F238E27FC236}">
                <a16:creationId xmlns:a16="http://schemas.microsoft.com/office/drawing/2014/main" id="{17993500-06C2-4A82-834E-5647AE2E6D2E}"/>
              </a:ext>
            </a:extLst>
          </p:cNvPr>
          <p:cNvSpPr/>
          <p:nvPr/>
        </p:nvSpPr>
        <p:spPr>
          <a:xfrm>
            <a:off x="250644" y="3984545"/>
            <a:ext cx="200117" cy="113795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vert="eaVert" lIns="0" tIns="108000" rIns="0" bIns="0" rtlCol="0" anchor="t"/>
          <a:lstStyle/>
          <a:p>
            <a:pPr marL="182563" marR="0" lvl="0" indent="-180975" algn="ctr" defTabSz="914400" rtl="0" eaLnBrk="1" fontAlgn="auto" latinLnBrk="0" hangingPunct="1">
              <a:lnSpc>
                <a:spcPts val="13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主な施策</a:t>
            </a:r>
          </a:p>
        </p:txBody>
      </p:sp>
      <p:grpSp>
        <p:nvGrpSpPr>
          <p:cNvPr id="96" name="グループ化 95">
            <a:extLst>
              <a:ext uri="{FF2B5EF4-FFF2-40B4-BE49-F238E27FC236}">
                <a16:creationId xmlns:a16="http://schemas.microsoft.com/office/drawing/2014/main" id="{49E5B3AC-3DA8-4677-AC8A-9B867513A654}"/>
              </a:ext>
            </a:extLst>
          </p:cNvPr>
          <p:cNvGrpSpPr/>
          <p:nvPr/>
        </p:nvGrpSpPr>
        <p:grpSpPr>
          <a:xfrm>
            <a:off x="1246352" y="631254"/>
            <a:ext cx="6923116" cy="586519"/>
            <a:chOff x="2628765" y="619359"/>
            <a:chExt cx="7400273" cy="769390"/>
          </a:xfrm>
        </p:grpSpPr>
        <p:sp>
          <p:nvSpPr>
            <p:cNvPr id="8" name="楕円 7">
              <a:extLst>
                <a:ext uri="{FF2B5EF4-FFF2-40B4-BE49-F238E27FC236}">
                  <a16:creationId xmlns:a16="http://schemas.microsoft.com/office/drawing/2014/main" id="{E0CC1D1A-3274-4043-8044-8A8F327B42C2}"/>
                </a:ext>
              </a:extLst>
            </p:cNvPr>
            <p:cNvSpPr/>
            <p:nvPr/>
          </p:nvSpPr>
          <p:spPr>
            <a:xfrm>
              <a:off x="2633737" y="619359"/>
              <a:ext cx="7395301" cy="769390"/>
            </a:xfrm>
            <a:custGeom>
              <a:avLst/>
              <a:gdLst>
                <a:gd name="connsiteX0" fmla="*/ 0 w 7394893"/>
                <a:gd name="connsiteY0" fmla="*/ 378661 h 757321"/>
                <a:gd name="connsiteX1" fmla="*/ 3697447 w 7394893"/>
                <a:gd name="connsiteY1" fmla="*/ 0 h 757321"/>
                <a:gd name="connsiteX2" fmla="*/ 7394894 w 7394893"/>
                <a:gd name="connsiteY2" fmla="*/ 378661 h 757321"/>
                <a:gd name="connsiteX3" fmla="*/ 3697447 w 7394893"/>
                <a:gd name="connsiteY3" fmla="*/ 757322 h 757321"/>
                <a:gd name="connsiteX4" fmla="*/ 0 w 7394893"/>
                <a:gd name="connsiteY4" fmla="*/ 378661 h 757321"/>
                <a:gd name="connsiteX0" fmla="*/ 26134 w 7421028"/>
                <a:gd name="connsiteY0" fmla="*/ 378661 h 757322"/>
                <a:gd name="connsiteX1" fmla="*/ 3723581 w 7421028"/>
                <a:gd name="connsiteY1" fmla="*/ 0 h 757322"/>
                <a:gd name="connsiteX2" fmla="*/ 7421028 w 7421028"/>
                <a:gd name="connsiteY2" fmla="*/ 378661 h 757322"/>
                <a:gd name="connsiteX3" fmla="*/ 3723581 w 7421028"/>
                <a:gd name="connsiteY3" fmla="*/ 757322 h 757322"/>
                <a:gd name="connsiteX4" fmla="*/ 26134 w 7421028"/>
                <a:gd name="connsiteY4" fmla="*/ 378661 h 757322"/>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301" h="769390">
                  <a:moveTo>
                    <a:pt x="407" y="384695"/>
                  </a:moveTo>
                  <a:cubicBezTo>
                    <a:pt x="30887" y="-78434"/>
                    <a:pt x="1655810" y="6034"/>
                    <a:pt x="3697854" y="6034"/>
                  </a:cubicBezTo>
                  <a:cubicBezTo>
                    <a:pt x="5739898" y="6034"/>
                    <a:pt x="7385141" y="-68274"/>
                    <a:pt x="7395301" y="384695"/>
                  </a:cubicBezTo>
                  <a:cubicBezTo>
                    <a:pt x="7385141" y="817344"/>
                    <a:pt x="5739898" y="763356"/>
                    <a:pt x="3697854" y="763356"/>
                  </a:cubicBezTo>
                  <a:cubicBezTo>
                    <a:pt x="1655810" y="763356"/>
                    <a:pt x="-30073" y="847824"/>
                    <a:pt x="407" y="384695"/>
                  </a:cubicBezTo>
                  <a:close/>
                </a:path>
              </a:pathLst>
            </a:custGeom>
            <a:solidFill>
              <a:srgbClr val="6BC3BB"/>
            </a:solidFill>
            <a:ln>
              <a:solidFill>
                <a:srgbClr val="80CB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2" name="テキスト ボックス 51">
              <a:extLst>
                <a:ext uri="{FF2B5EF4-FFF2-40B4-BE49-F238E27FC236}">
                  <a16:creationId xmlns:a16="http://schemas.microsoft.com/office/drawing/2014/main" id="{9E484C33-F365-4799-9B17-1796CF4319AC}"/>
                </a:ext>
              </a:extLst>
            </p:cNvPr>
            <p:cNvSpPr txBox="1"/>
            <p:nvPr/>
          </p:nvSpPr>
          <p:spPr>
            <a:xfrm>
              <a:off x="2628765" y="732637"/>
              <a:ext cx="7394894" cy="484486"/>
            </a:xfrm>
            <a:prstGeom prst="rect">
              <a:avLst/>
            </a:prstGeom>
            <a:noFill/>
          </p:spPr>
          <p:txBody>
            <a:bodyPr wrap="square">
              <a:spAutoFit/>
            </a:body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1" lang="ja-JP" altLang="en-US" sz="1800" b="1" i="0" u="none" strike="noStrike" kern="100" cap="none" spc="-150" normalizeH="0" baseline="0" noProof="0" dirty="0">
                  <a:ln>
                    <a:noFill/>
                  </a:ln>
                  <a:solidFill>
                    <a:prstClr val="white"/>
                  </a:solidFill>
                  <a:effectLst>
                    <a:outerShdw blurRad="50800" dist="3810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cs typeface="Times New Roman"/>
                </a:rPr>
                <a:t>ともにつくろう、自分らしく幸せにくらす住まい・まち大阪</a:t>
              </a:r>
              <a:endParaRPr kumimoji="1" lang="en-US" altLang="ja-JP" sz="1800" b="1" i="0" u="none" strike="noStrike" kern="100" cap="none" spc="-150" normalizeH="0" baseline="0" noProof="0" dirty="0">
                <a:ln>
                  <a:noFill/>
                </a:ln>
                <a:solidFill>
                  <a:prstClr val="white"/>
                </a:solidFill>
                <a:effectLst>
                  <a:outerShdw blurRad="50800" dist="3810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cs typeface="Times New Roman"/>
              </a:endParaRPr>
            </a:p>
          </p:txBody>
        </p:sp>
      </p:grpSp>
      <p:grpSp>
        <p:nvGrpSpPr>
          <p:cNvPr id="69" name="グループ化 68">
            <a:extLst>
              <a:ext uri="{FF2B5EF4-FFF2-40B4-BE49-F238E27FC236}">
                <a16:creationId xmlns:a16="http://schemas.microsoft.com/office/drawing/2014/main" id="{1205F7BF-CA92-44C3-BE93-36D6548714FF}"/>
              </a:ext>
            </a:extLst>
          </p:cNvPr>
          <p:cNvGrpSpPr/>
          <p:nvPr/>
        </p:nvGrpSpPr>
        <p:grpSpPr>
          <a:xfrm>
            <a:off x="2996858" y="1235083"/>
            <a:ext cx="3323688" cy="809539"/>
            <a:chOff x="4518035" y="1455558"/>
            <a:chExt cx="3666989" cy="904622"/>
          </a:xfrm>
        </p:grpSpPr>
        <p:pic>
          <p:nvPicPr>
            <p:cNvPr id="61" name="図 60">
              <a:extLst>
                <a:ext uri="{FF2B5EF4-FFF2-40B4-BE49-F238E27FC236}">
                  <a16:creationId xmlns:a16="http://schemas.microsoft.com/office/drawing/2014/main" id="{F5103E1C-0414-443A-BEE4-CA27C703A342}"/>
                </a:ext>
              </a:extLst>
            </p:cNvPr>
            <p:cNvPicPr>
              <a:picLocks noChangeAspect="1"/>
            </p:cNvPicPr>
            <p:nvPr/>
          </p:nvPicPr>
          <p:blipFill>
            <a:blip r:embed="rId2"/>
            <a:stretch>
              <a:fillRect/>
            </a:stretch>
          </p:blipFill>
          <p:spPr>
            <a:xfrm>
              <a:off x="4518035" y="1490851"/>
              <a:ext cx="3666989" cy="869329"/>
            </a:xfrm>
            <a:prstGeom prst="rect">
              <a:avLst/>
            </a:prstGeom>
          </p:spPr>
        </p:pic>
        <p:cxnSp>
          <p:nvCxnSpPr>
            <p:cNvPr id="62" name="直線コネクタ 61">
              <a:extLst>
                <a:ext uri="{FF2B5EF4-FFF2-40B4-BE49-F238E27FC236}">
                  <a16:creationId xmlns:a16="http://schemas.microsoft.com/office/drawing/2014/main" id="{F142CE40-D3B5-4B2F-A588-225E65319427}"/>
                </a:ext>
              </a:extLst>
            </p:cNvPr>
            <p:cNvCxnSpPr>
              <a:cxnSpLocks/>
            </p:cNvCxnSpPr>
            <p:nvPr/>
          </p:nvCxnSpPr>
          <p:spPr>
            <a:xfrm>
              <a:off x="6545873" y="2228661"/>
              <a:ext cx="1620000" cy="0"/>
            </a:xfrm>
            <a:prstGeom prst="line">
              <a:avLst/>
            </a:prstGeom>
            <a:ln w="57150">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0F0ABCC-43EF-4A37-BAD6-F2B7A179CCEF}"/>
                </a:ext>
              </a:extLst>
            </p:cNvPr>
            <p:cNvCxnSpPr>
              <a:cxnSpLocks/>
            </p:cNvCxnSpPr>
            <p:nvPr/>
          </p:nvCxnSpPr>
          <p:spPr>
            <a:xfrm>
              <a:off x="6759233" y="1885761"/>
              <a:ext cx="1404000" cy="0"/>
            </a:xfrm>
            <a:prstGeom prst="line">
              <a:avLst/>
            </a:prstGeom>
            <a:ln w="57150">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15DCDA86-1CBC-4CF3-B5DF-00390664AA16}"/>
                </a:ext>
              </a:extLst>
            </p:cNvPr>
            <p:cNvCxnSpPr>
              <a:cxnSpLocks/>
            </p:cNvCxnSpPr>
            <p:nvPr/>
          </p:nvCxnSpPr>
          <p:spPr>
            <a:xfrm>
              <a:off x="8155486" y="1854962"/>
              <a:ext cx="0" cy="396000"/>
            </a:xfrm>
            <a:prstGeom prst="line">
              <a:avLst/>
            </a:prstGeom>
            <a:ln w="57150">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26CF3778-7C41-4DB8-AC6E-DE0D70825F84}"/>
                </a:ext>
              </a:extLst>
            </p:cNvPr>
            <p:cNvCxnSpPr>
              <a:cxnSpLocks/>
            </p:cNvCxnSpPr>
            <p:nvPr/>
          </p:nvCxnSpPr>
          <p:spPr>
            <a:xfrm>
              <a:off x="4518953" y="1522600"/>
              <a:ext cx="1728000" cy="0"/>
            </a:xfrm>
            <a:prstGeom prst="line">
              <a:avLst/>
            </a:prstGeom>
            <a:ln w="57150">
              <a:solidFill>
                <a:schemeClr val="accent4"/>
              </a:solidFill>
              <a:round/>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CA4FB876-697F-4461-8E3B-9C275F5DE397}"/>
                </a:ext>
              </a:extLst>
            </p:cNvPr>
            <p:cNvCxnSpPr>
              <a:cxnSpLocks/>
            </p:cNvCxnSpPr>
            <p:nvPr/>
          </p:nvCxnSpPr>
          <p:spPr>
            <a:xfrm>
              <a:off x="4518035" y="1853562"/>
              <a:ext cx="1440000" cy="0"/>
            </a:xfrm>
            <a:prstGeom prst="line">
              <a:avLst/>
            </a:prstGeom>
            <a:ln w="57150">
              <a:solidFill>
                <a:schemeClr val="accent4"/>
              </a:solidFill>
              <a:round/>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9517CEC1-E12F-46C2-8D2D-0288E9EB305C}"/>
                </a:ext>
              </a:extLst>
            </p:cNvPr>
            <p:cNvCxnSpPr>
              <a:cxnSpLocks/>
            </p:cNvCxnSpPr>
            <p:nvPr/>
          </p:nvCxnSpPr>
          <p:spPr>
            <a:xfrm>
              <a:off x="4542356" y="1510521"/>
              <a:ext cx="0" cy="360000"/>
            </a:xfrm>
            <a:prstGeom prst="line">
              <a:avLst/>
            </a:prstGeom>
            <a:ln w="57150">
              <a:solidFill>
                <a:schemeClr val="accent4"/>
              </a:solidFill>
              <a:round/>
            </a:ln>
          </p:spPr>
          <p:style>
            <a:lnRef idx="1">
              <a:schemeClr val="accent1"/>
            </a:lnRef>
            <a:fillRef idx="0">
              <a:schemeClr val="accent1"/>
            </a:fillRef>
            <a:effectRef idx="0">
              <a:schemeClr val="accent1"/>
            </a:effectRef>
            <a:fontRef idx="minor">
              <a:schemeClr val="tx1"/>
            </a:fontRef>
          </p:style>
        </p:cxnSp>
        <p:sp>
          <p:nvSpPr>
            <p:cNvPr id="24" name="グラフィックス 18" descr="線矢印: 左回転 単色塗りつぶし">
              <a:extLst>
                <a:ext uri="{FF2B5EF4-FFF2-40B4-BE49-F238E27FC236}">
                  <a16:creationId xmlns:a16="http://schemas.microsoft.com/office/drawing/2014/main" id="{C3F3D135-8343-4A9F-9D0B-B9C1E7134759}"/>
                </a:ext>
              </a:extLst>
            </p:cNvPr>
            <p:cNvSpPr/>
            <p:nvPr/>
          </p:nvSpPr>
          <p:spPr>
            <a:xfrm rot="1007498">
              <a:off x="5889515" y="1455558"/>
              <a:ext cx="915438" cy="709875"/>
            </a:xfrm>
            <a:custGeom>
              <a:avLst/>
              <a:gdLst>
                <a:gd name="connsiteX0" fmla="*/ 555636 w 960891"/>
                <a:gd name="connsiteY0" fmla="*/ 0 h 709875"/>
                <a:gd name="connsiteX1" fmla="*/ 150864 w 960891"/>
                <a:gd name="connsiteY1" fmla="*/ 386423 h 709875"/>
                <a:gd name="connsiteX2" fmla="*/ 54798 w 960891"/>
                <a:gd name="connsiteY2" fmla="*/ 290357 h 709875"/>
                <a:gd name="connsiteX3" fmla="*/ 9463 w 960891"/>
                <a:gd name="connsiteY3" fmla="*/ 291436 h 709875"/>
                <a:gd name="connsiteX4" fmla="*/ 8384 w 960891"/>
                <a:gd name="connsiteY4" fmla="*/ 336771 h 709875"/>
                <a:gd name="connsiteX5" fmla="*/ 160578 w 960891"/>
                <a:gd name="connsiteY5" fmla="*/ 488965 h 709875"/>
                <a:gd name="connsiteX6" fmla="*/ 171372 w 960891"/>
                <a:gd name="connsiteY6" fmla="*/ 495441 h 709875"/>
                <a:gd name="connsiteX7" fmla="*/ 175690 w 960891"/>
                <a:gd name="connsiteY7" fmla="*/ 496521 h 709875"/>
                <a:gd name="connsiteX8" fmla="*/ 177848 w 960891"/>
                <a:gd name="connsiteY8" fmla="*/ 497600 h 709875"/>
                <a:gd name="connsiteX9" fmla="*/ 181086 w 960891"/>
                <a:gd name="connsiteY9" fmla="*/ 497600 h 709875"/>
                <a:gd name="connsiteX10" fmla="*/ 184325 w 960891"/>
                <a:gd name="connsiteY10" fmla="*/ 497600 h 709875"/>
                <a:gd name="connsiteX11" fmla="*/ 186483 w 960891"/>
                <a:gd name="connsiteY11" fmla="*/ 497600 h 709875"/>
                <a:gd name="connsiteX12" fmla="*/ 206992 w 960891"/>
                <a:gd name="connsiteY12" fmla="*/ 487886 h 709875"/>
                <a:gd name="connsiteX13" fmla="*/ 359186 w 960891"/>
                <a:gd name="connsiteY13" fmla="*/ 335691 h 709875"/>
                <a:gd name="connsiteX14" fmla="*/ 359186 w 960891"/>
                <a:gd name="connsiteY14" fmla="*/ 290357 h 709875"/>
                <a:gd name="connsiteX15" fmla="*/ 313852 w 960891"/>
                <a:gd name="connsiteY15" fmla="*/ 290357 h 709875"/>
                <a:gd name="connsiteX16" fmla="*/ 215627 w 960891"/>
                <a:gd name="connsiteY16" fmla="*/ 388581 h 709875"/>
                <a:gd name="connsiteX17" fmla="*/ 482237 w 960891"/>
                <a:gd name="connsiteY17" fmla="*/ 73399 h 709875"/>
                <a:gd name="connsiteX18" fmla="*/ 856786 w 960891"/>
                <a:gd name="connsiteY18" fmla="*/ 247181 h 709875"/>
                <a:gd name="connsiteX19" fmla="*/ 787705 w 960891"/>
                <a:gd name="connsiteY19" fmla="*/ 654112 h 709875"/>
                <a:gd name="connsiteX20" fmla="*/ 786626 w 960891"/>
                <a:gd name="connsiteY20" fmla="*/ 699447 h 709875"/>
                <a:gd name="connsiteX21" fmla="*/ 831960 w 960891"/>
                <a:gd name="connsiteY21" fmla="*/ 701605 h 709875"/>
                <a:gd name="connsiteX22" fmla="*/ 932344 w 960891"/>
                <a:gd name="connsiteY22" fmla="*/ 256895 h 709875"/>
                <a:gd name="connsiteX23" fmla="*/ 555636 w 960891"/>
                <a:gd name="connsiteY23" fmla="*/ 0 h 709875"/>
                <a:gd name="connsiteX0" fmla="*/ 555636 w 960891"/>
                <a:gd name="connsiteY0" fmla="*/ 0 h 709875"/>
                <a:gd name="connsiteX1" fmla="*/ 150864 w 960891"/>
                <a:gd name="connsiteY1" fmla="*/ 386423 h 709875"/>
                <a:gd name="connsiteX2" fmla="*/ 54798 w 960891"/>
                <a:gd name="connsiteY2" fmla="*/ 290357 h 709875"/>
                <a:gd name="connsiteX3" fmla="*/ 9463 w 960891"/>
                <a:gd name="connsiteY3" fmla="*/ 291436 h 709875"/>
                <a:gd name="connsiteX4" fmla="*/ 8384 w 960891"/>
                <a:gd name="connsiteY4" fmla="*/ 336771 h 709875"/>
                <a:gd name="connsiteX5" fmla="*/ 160578 w 960891"/>
                <a:gd name="connsiteY5" fmla="*/ 488965 h 709875"/>
                <a:gd name="connsiteX6" fmla="*/ 171372 w 960891"/>
                <a:gd name="connsiteY6" fmla="*/ 495441 h 709875"/>
                <a:gd name="connsiteX7" fmla="*/ 175690 w 960891"/>
                <a:gd name="connsiteY7" fmla="*/ 496521 h 709875"/>
                <a:gd name="connsiteX8" fmla="*/ 177848 w 960891"/>
                <a:gd name="connsiteY8" fmla="*/ 497600 h 709875"/>
                <a:gd name="connsiteX9" fmla="*/ 181086 w 960891"/>
                <a:gd name="connsiteY9" fmla="*/ 497600 h 709875"/>
                <a:gd name="connsiteX10" fmla="*/ 184325 w 960891"/>
                <a:gd name="connsiteY10" fmla="*/ 497600 h 709875"/>
                <a:gd name="connsiteX11" fmla="*/ 186483 w 960891"/>
                <a:gd name="connsiteY11" fmla="*/ 497600 h 709875"/>
                <a:gd name="connsiteX12" fmla="*/ 206992 w 960891"/>
                <a:gd name="connsiteY12" fmla="*/ 487886 h 709875"/>
                <a:gd name="connsiteX13" fmla="*/ 359186 w 960891"/>
                <a:gd name="connsiteY13" fmla="*/ 335691 h 709875"/>
                <a:gd name="connsiteX14" fmla="*/ 359186 w 960891"/>
                <a:gd name="connsiteY14" fmla="*/ 290357 h 709875"/>
                <a:gd name="connsiteX15" fmla="*/ 293532 w 960891"/>
                <a:gd name="connsiteY15" fmla="*/ 315757 h 709875"/>
                <a:gd name="connsiteX16" fmla="*/ 215627 w 960891"/>
                <a:gd name="connsiteY16" fmla="*/ 388581 h 709875"/>
                <a:gd name="connsiteX17" fmla="*/ 482237 w 960891"/>
                <a:gd name="connsiteY17" fmla="*/ 73399 h 709875"/>
                <a:gd name="connsiteX18" fmla="*/ 856786 w 960891"/>
                <a:gd name="connsiteY18" fmla="*/ 247181 h 709875"/>
                <a:gd name="connsiteX19" fmla="*/ 787705 w 960891"/>
                <a:gd name="connsiteY19" fmla="*/ 654112 h 709875"/>
                <a:gd name="connsiteX20" fmla="*/ 786626 w 960891"/>
                <a:gd name="connsiteY20" fmla="*/ 699447 h 709875"/>
                <a:gd name="connsiteX21" fmla="*/ 831960 w 960891"/>
                <a:gd name="connsiteY21" fmla="*/ 701605 h 709875"/>
                <a:gd name="connsiteX22" fmla="*/ 932344 w 960891"/>
                <a:gd name="connsiteY22" fmla="*/ 256895 h 709875"/>
                <a:gd name="connsiteX23" fmla="*/ 555636 w 960891"/>
                <a:gd name="connsiteY23" fmla="*/ 0 h 709875"/>
                <a:gd name="connsiteX0" fmla="*/ 555636 w 960891"/>
                <a:gd name="connsiteY0" fmla="*/ 0 h 709875"/>
                <a:gd name="connsiteX1" fmla="*/ 150864 w 960891"/>
                <a:gd name="connsiteY1" fmla="*/ 386423 h 709875"/>
                <a:gd name="connsiteX2" fmla="*/ 54798 w 960891"/>
                <a:gd name="connsiteY2" fmla="*/ 290357 h 709875"/>
                <a:gd name="connsiteX3" fmla="*/ 9463 w 960891"/>
                <a:gd name="connsiteY3" fmla="*/ 291436 h 709875"/>
                <a:gd name="connsiteX4" fmla="*/ 8384 w 960891"/>
                <a:gd name="connsiteY4" fmla="*/ 336771 h 709875"/>
                <a:gd name="connsiteX5" fmla="*/ 160578 w 960891"/>
                <a:gd name="connsiteY5" fmla="*/ 488965 h 709875"/>
                <a:gd name="connsiteX6" fmla="*/ 171372 w 960891"/>
                <a:gd name="connsiteY6" fmla="*/ 495441 h 709875"/>
                <a:gd name="connsiteX7" fmla="*/ 175690 w 960891"/>
                <a:gd name="connsiteY7" fmla="*/ 496521 h 709875"/>
                <a:gd name="connsiteX8" fmla="*/ 177848 w 960891"/>
                <a:gd name="connsiteY8" fmla="*/ 497600 h 709875"/>
                <a:gd name="connsiteX9" fmla="*/ 181086 w 960891"/>
                <a:gd name="connsiteY9" fmla="*/ 497600 h 709875"/>
                <a:gd name="connsiteX10" fmla="*/ 184325 w 960891"/>
                <a:gd name="connsiteY10" fmla="*/ 497600 h 709875"/>
                <a:gd name="connsiteX11" fmla="*/ 186483 w 960891"/>
                <a:gd name="connsiteY11" fmla="*/ 497600 h 709875"/>
                <a:gd name="connsiteX12" fmla="*/ 206992 w 960891"/>
                <a:gd name="connsiteY12" fmla="*/ 487886 h 709875"/>
                <a:gd name="connsiteX13" fmla="*/ 308386 w 960891"/>
                <a:gd name="connsiteY13" fmla="*/ 389031 h 709875"/>
                <a:gd name="connsiteX14" fmla="*/ 359186 w 960891"/>
                <a:gd name="connsiteY14" fmla="*/ 290357 h 709875"/>
                <a:gd name="connsiteX15" fmla="*/ 293532 w 960891"/>
                <a:gd name="connsiteY15" fmla="*/ 315757 h 709875"/>
                <a:gd name="connsiteX16" fmla="*/ 215627 w 960891"/>
                <a:gd name="connsiteY16" fmla="*/ 388581 h 709875"/>
                <a:gd name="connsiteX17" fmla="*/ 482237 w 960891"/>
                <a:gd name="connsiteY17" fmla="*/ 73399 h 709875"/>
                <a:gd name="connsiteX18" fmla="*/ 856786 w 960891"/>
                <a:gd name="connsiteY18" fmla="*/ 247181 h 709875"/>
                <a:gd name="connsiteX19" fmla="*/ 787705 w 960891"/>
                <a:gd name="connsiteY19" fmla="*/ 654112 h 709875"/>
                <a:gd name="connsiteX20" fmla="*/ 786626 w 960891"/>
                <a:gd name="connsiteY20" fmla="*/ 699447 h 709875"/>
                <a:gd name="connsiteX21" fmla="*/ 831960 w 960891"/>
                <a:gd name="connsiteY21" fmla="*/ 701605 h 709875"/>
                <a:gd name="connsiteX22" fmla="*/ 932344 w 960891"/>
                <a:gd name="connsiteY22" fmla="*/ 256895 h 709875"/>
                <a:gd name="connsiteX23" fmla="*/ 555636 w 960891"/>
                <a:gd name="connsiteY23" fmla="*/ 0 h 709875"/>
                <a:gd name="connsiteX0" fmla="*/ 555636 w 960891"/>
                <a:gd name="connsiteY0" fmla="*/ 0 h 709875"/>
                <a:gd name="connsiteX1" fmla="*/ 150864 w 960891"/>
                <a:gd name="connsiteY1" fmla="*/ 386423 h 709875"/>
                <a:gd name="connsiteX2" fmla="*/ 54798 w 960891"/>
                <a:gd name="connsiteY2" fmla="*/ 290357 h 709875"/>
                <a:gd name="connsiteX3" fmla="*/ 9463 w 960891"/>
                <a:gd name="connsiteY3" fmla="*/ 291436 h 709875"/>
                <a:gd name="connsiteX4" fmla="*/ 8384 w 960891"/>
                <a:gd name="connsiteY4" fmla="*/ 336771 h 709875"/>
                <a:gd name="connsiteX5" fmla="*/ 160578 w 960891"/>
                <a:gd name="connsiteY5" fmla="*/ 488965 h 709875"/>
                <a:gd name="connsiteX6" fmla="*/ 171372 w 960891"/>
                <a:gd name="connsiteY6" fmla="*/ 495441 h 709875"/>
                <a:gd name="connsiteX7" fmla="*/ 175690 w 960891"/>
                <a:gd name="connsiteY7" fmla="*/ 496521 h 709875"/>
                <a:gd name="connsiteX8" fmla="*/ 177848 w 960891"/>
                <a:gd name="connsiteY8" fmla="*/ 497600 h 709875"/>
                <a:gd name="connsiteX9" fmla="*/ 181086 w 960891"/>
                <a:gd name="connsiteY9" fmla="*/ 497600 h 709875"/>
                <a:gd name="connsiteX10" fmla="*/ 184325 w 960891"/>
                <a:gd name="connsiteY10" fmla="*/ 497600 h 709875"/>
                <a:gd name="connsiteX11" fmla="*/ 186483 w 960891"/>
                <a:gd name="connsiteY11" fmla="*/ 497600 h 709875"/>
                <a:gd name="connsiteX12" fmla="*/ 206992 w 960891"/>
                <a:gd name="connsiteY12" fmla="*/ 487886 h 709875"/>
                <a:gd name="connsiteX13" fmla="*/ 308386 w 960891"/>
                <a:gd name="connsiteY13" fmla="*/ 389031 h 709875"/>
                <a:gd name="connsiteX14" fmla="*/ 359186 w 960891"/>
                <a:gd name="connsiteY14" fmla="*/ 290357 h 709875"/>
                <a:gd name="connsiteX15" fmla="*/ 278292 w 960891"/>
                <a:gd name="connsiteY15" fmla="*/ 338617 h 709875"/>
                <a:gd name="connsiteX16" fmla="*/ 215627 w 960891"/>
                <a:gd name="connsiteY16" fmla="*/ 388581 h 709875"/>
                <a:gd name="connsiteX17" fmla="*/ 482237 w 960891"/>
                <a:gd name="connsiteY17" fmla="*/ 73399 h 709875"/>
                <a:gd name="connsiteX18" fmla="*/ 856786 w 960891"/>
                <a:gd name="connsiteY18" fmla="*/ 247181 h 709875"/>
                <a:gd name="connsiteX19" fmla="*/ 787705 w 960891"/>
                <a:gd name="connsiteY19" fmla="*/ 654112 h 709875"/>
                <a:gd name="connsiteX20" fmla="*/ 786626 w 960891"/>
                <a:gd name="connsiteY20" fmla="*/ 699447 h 709875"/>
                <a:gd name="connsiteX21" fmla="*/ 831960 w 960891"/>
                <a:gd name="connsiteY21" fmla="*/ 701605 h 709875"/>
                <a:gd name="connsiteX22" fmla="*/ 932344 w 960891"/>
                <a:gd name="connsiteY22" fmla="*/ 256895 h 709875"/>
                <a:gd name="connsiteX23" fmla="*/ 555636 w 960891"/>
                <a:gd name="connsiteY23" fmla="*/ 0 h 709875"/>
                <a:gd name="connsiteX0" fmla="*/ 555636 w 960891"/>
                <a:gd name="connsiteY0" fmla="*/ 0 h 709875"/>
                <a:gd name="connsiteX1" fmla="*/ 150864 w 960891"/>
                <a:gd name="connsiteY1" fmla="*/ 386423 h 709875"/>
                <a:gd name="connsiteX2" fmla="*/ 54798 w 960891"/>
                <a:gd name="connsiteY2" fmla="*/ 290357 h 709875"/>
                <a:gd name="connsiteX3" fmla="*/ 9463 w 960891"/>
                <a:gd name="connsiteY3" fmla="*/ 291436 h 709875"/>
                <a:gd name="connsiteX4" fmla="*/ 8384 w 960891"/>
                <a:gd name="connsiteY4" fmla="*/ 336771 h 709875"/>
                <a:gd name="connsiteX5" fmla="*/ 160578 w 960891"/>
                <a:gd name="connsiteY5" fmla="*/ 488965 h 709875"/>
                <a:gd name="connsiteX6" fmla="*/ 171372 w 960891"/>
                <a:gd name="connsiteY6" fmla="*/ 495441 h 709875"/>
                <a:gd name="connsiteX7" fmla="*/ 175690 w 960891"/>
                <a:gd name="connsiteY7" fmla="*/ 496521 h 709875"/>
                <a:gd name="connsiteX8" fmla="*/ 177848 w 960891"/>
                <a:gd name="connsiteY8" fmla="*/ 497600 h 709875"/>
                <a:gd name="connsiteX9" fmla="*/ 181086 w 960891"/>
                <a:gd name="connsiteY9" fmla="*/ 497600 h 709875"/>
                <a:gd name="connsiteX10" fmla="*/ 184325 w 960891"/>
                <a:gd name="connsiteY10" fmla="*/ 497600 h 709875"/>
                <a:gd name="connsiteX11" fmla="*/ 186483 w 960891"/>
                <a:gd name="connsiteY11" fmla="*/ 497600 h 709875"/>
                <a:gd name="connsiteX12" fmla="*/ 206992 w 960891"/>
                <a:gd name="connsiteY12" fmla="*/ 487886 h 709875"/>
                <a:gd name="connsiteX13" fmla="*/ 308386 w 960891"/>
                <a:gd name="connsiteY13" fmla="*/ 389031 h 709875"/>
                <a:gd name="connsiteX14" fmla="*/ 359186 w 960891"/>
                <a:gd name="connsiteY14" fmla="*/ 290357 h 709875"/>
                <a:gd name="connsiteX15" fmla="*/ 270672 w 960891"/>
                <a:gd name="connsiteY15" fmla="*/ 341157 h 709875"/>
                <a:gd name="connsiteX16" fmla="*/ 215627 w 960891"/>
                <a:gd name="connsiteY16" fmla="*/ 388581 h 709875"/>
                <a:gd name="connsiteX17" fmla="*/ 482237 w 960891"/>
                <a:gd name="connsiteY17" fmla="*/ 73399 h 709875"/>
                <a:gd name="connsiteX18" fmla="*/ 856786 w 960891"/>
                <a:gd name="connsiteY18" fmla="*/ 247181 h 709875"/>
                <a:gd name="connsiteX19" fmla="*/ 787705 w 960891"/>
                <a:gd name="connsiteY19" fmla="*/ 654112 h 709875"/>
                <a:gd name="connsiteX20" fmla="*/ 786626 w 960891"/>
                <a:gd name="connsiteY20" fmla="*/ 699447 h 709875"/>
                <a:gd name="connsiteX21" fmla="*/ 831960 w 960891"/>
                <a:gd name="connsiteY21" fmla="*/ 701605 h 709875"/>
                <a:gd name="connsiteX22" fmla="*/ 932344 w 960891"/>
                <a:gd name="connsiteY22" fmla="*/ 256895 h 709875"/>
                <a:gd name="connsiteX23" fmla="*/ 555636 w 960891"/>
                <a:gd name="connsiteY23" fmla="*/ 0 h 709875"/>
                <a:gd name="connsiteX0" fmla="*/ 555636 w 960891"/>
                <a:gd name="connsiteY0" fmla="*/ 0 h 709875"/>
                <a:gd name="connsiteX1" fmla="*/ 150864 w 960891"/>
                <a:gd name="connsiteY1" fmla="*/ 386423 h 709875"/>
                <a:gd name="connsiteX2" fmla="*/ 54798 w 960891"/>
                <a:gd name="connsiteY2" fmla="*/ 290357 h 709875"/>
                <a:gd name="connsiteX3" fmla="*/ 9463 w 960891"/>
                <a:gd name="connsiteY3" fmla="*/ 291436 h 709875"/>
                <a:gd name="connsiteX4" fmla="*/ 8384 w 960891"/>
                <a:gd name="connsiteY4" fmla="*/ 336771 h 709875"/>
                <a:gd name="connsiteX5" fmla="*/ 160578 w 960891"/>
                <a:gd name="connsiteY5" fmla="*/ 488965 h 709875"/>
                <a:gd name="connsiteX6" fmla="*/ 171372 w 960891"/>
                <a:gd name="connsiteY6" fmla="*/ 495441 h 709875"/>
                <a:gd name="connsiteX7" fmla="*/ 175690 w 960891"/>
                <a:gd name="connsiteY7" fmla="*/ 496521 h 709875"/>
                <a:gd name="connsiteX8" fmla="*/ 177848 w 960891"/>
                <a:gd name="connsiteY8" fmla="*/ 497600 h 709875"/>
                <a:gd name="connsiteX9" fmla="*/ 181086 w 960891"/>
                <a:gd name="connsiteY9" fmla="*/ 497600 h 709875"/>
                <a:gd name="connsiteX10" fmla="*/ 184325 w 960891"/>
                <a:gd name="connsiteY10" fmla="*/ 497600 h 709875"/>
                <a:gd name="connsiteX11" fmla="*/ 186483 w 960891"/>
                <a:gd name="connsiteY11" fmla="*/ 497600 h 709875"/>
                <a:gd name="connsiteX12" fmla="*/ 206992 w 960891"/>
                <a:gd name="connsiteY12" fmla="*/ 487886 h 709875"/>
                <a:gd name="connsiteX13" fmla="*/ 308386 w 960891"/>
                <a:gd name="connsiteY13" fmla="*/ 389031 h 709875"/>
                <a:gd name="connsiteX14" fmla="*/ 331246 w 960891"/>
                <a:gd name="connsiteY14" fmla="*/ 325917 h 709875"/>
                <a:gd name="connsiteX15" fmla="*/ 270672 w 960891"/>
                <a:gd name="connsiteY15" fmla="*/ 341157 h 709875"/>
                <a:gd name="connsiteX16" fmla="*/ 215627 w 960891"/>
                <a:gd name="connsiteY16" fmla="*/ 388581 h 709875"/>
                <a:gd name="connsiteX17" fmla="*/ 482237 w 960891"/>
                <a:gd name="connsiteY17" fmla="*/ 73399 h 709875"/>
                <a:gd name="connsiteX18" fmla="*/ 856786 w 960891"/>
                <a:gd name="connsiteY18" fmla="*/ 247181 h 709875"/>
                <a:gd name="connsiteX19" fmla="*/ 787705 w 960891"/>
                <a:gd name="connsiteY19" fmla="*/ 654112 h 709875"/>
                <a:gd name="connsiteX20" fmla="*/ 786626 w 960891"/>
                <a:gd name="connsiteY20" fmla="*/ 699447 h 709875"/>
                <a:gd name="connsiteX21" fmla="*/ 831960 w 960891"/>
                <a:gd name="connsiteY21" fmla="*/ 701605 h 709875"/>
                <a:gd name="connsiteX22" fmla="*/ 932344 w 960891"/>
                <a:gd name="connsiteY22" fmla="*/ 256895 h 709875"/>
                <a:gd name="connsiteX23" fmla="*/ 555636 w 960891"/>
                <a:gd name="connsiteY23" fmla="*/ 0 h 709875"/>
                <a:gd name="connsiteX0" fmla="*/ 555636 w 960891"/>
                <a:gd name="connsiteY0" fmla="*/ 0 h 709875"/>
                <a:gd name="connsiteX1" fmla="*/ 150864 w 960891"/>
                <a:gd name="connsiteY1" fmla="*/ 386423 h 709875"/>
                <a:gd name="connsiteX2" fmla="*/ 54798 w 960891"/>
                <a:gd name="connsiteY2" fmla="*/ 290357 h 709875"/>
                <a:gd name="connsiteX3" fmla="*/ 9463 w 960891"/>
                <a:gd name="connsiteY3" fmla="*/ 291436 h 709875"/>
                <a:gd name="connsiteX4" fmla="*/ 8384 w 960891"/>
                <a:gd name="connsiteY4" fmla="*/ 336771 h 709875"/>
                <a:gd name="connsiteX5" fmla="*/ 160578 w 960891"/>
                <a:gd name="connsiteY5" fmla="*/ 488965 h 709875"/>
                <a:gd name="connsiteX6" fmla="*/ 171372 w 960891"/>
                <a:gd name="connsiteY6" fmla="*/ 495441 h 709875"/>
                <a:gd name="connsiteX7" fmla="*/ 175690 w 960891"/>
                <a:gd name="connsiteY7" fmla="*/ 496521 h 709875"/>
                <a:gd name="connsiteX8" fmla="*/ 177848 w 960891"/>
                <a:gd name="connsiteY8" fmla="*/ 497600 h 709875"/>
                <a:gd name="connsiteX9" fmla="*/ 181086 w 960891"/>
                <a:gd name="connsiteY9" fmla="*/ 497600 h 709875"/>
                <a:gd name="connsiteX10" fmla="*/ 184325 w 960891"/>
                <a:gd name="connsiteY10" fmla="*/ 497600 h 709875"/>
                <a:gd name="connsiteX11" fmla="*/ 186483 w 960891"/>
                <a:gd name="connsiteY11" fmla="*/ 497600 h 709875"/>
                <a:gd name="connsiteX12" fmla="*/ 206992 w 960891"/>
                <a:gd name="connsiteY12" fmla="*/ 487886 h 709875"/>
                <a:gd name="connsiteX13" fmla="*/ 290606 w 960891"/>
                <a:gd name="connsiteY13" fmla="*/ 401731 h 709875"/>
                <a:gd name="connsiteX14" fmla="*/ 331246 w 960891"/>
                <a:gd name="connsiteY14" fmla="*/ 325917 h 709875"/>
                <a:gd name="connsiteX15" fmla="*/ 270672 w 960891"/>
                <a:gd name="connsiteY15" fmla="*/ 341157 h 709875"/>
                <a:gd name="connsiteX16" fmla="*/ 215627 w 960891"/>
                <a:gd name="connsiteY16" fmla="*/ 388581 h 709875"/>
                <a:gd name="connsiteX17" fmla="*/ 482237 w 960891"/>
                <a:gd name="connsiteY17" fmla="*/ 73399 h 709875"/>
                <a:gd name="connsiteX18" fmla="*/ 856786 w 960891"/>
                <a:gd name="connsiteY18" fmla="*/ 247181 h 709875"/>
                <a:gd name="connsiteX19" fmla="*/ 787705 w 960891"/>
                <a:gd name="connsiteY19" fmla="*/ 654112 h 709875"/>
                <a:gd name="connsiteX20" fmla="*/ 786626 w 960891"/>
                <a:gd name="connsiteY20" fmla="*/ 699447 h 709875"/>
                <a:gd name="connsiteX21" fmla="*/ 831960 w 960891"/>
                <a:gd name="connsiteY21" fmla="*/ 701605 h 709875"/>
                <a:gd name="connsiteX22" fmla="*/ 932344 w 960891"/>
                <a:gd name="connsiteY22" fmla="*/ 256895 h 709875"/>
                <a:gd name="connsiteX23" fmla="*/ 555636 w 960891"/>
                <a:gd name="connsiteY23" fmla="*/ 0 h 709875"/>
                <a:gd name="connsiteX0" fmla="*/ 555636 w 960891"/>
                <a:gd name="connsiteY0" fmla="*/ 0 h 709875"/>
                <a:gd name="connsiteX1" fmla="*/ 150864 w 960891"/>
                <a:gd name="connsiteY1" fmla="*/ 386423 h 709875"/>
                <a:gd name="connsiteX2" fmla="*/ 54798 w 960891"/>
                <a:gd name="connsiteY2" fmla="*/ 290357 h 709875"/>
                <a:gd name="connsiteX3" fmla="*/ 9463 w 960891"/>
                <a:gd name="connsiteY3" fmla="*/ 291436 h 709875"/>
                <a:gd name="connsiteX4" fmla="*/ 8384 w 960891"/>
                <a:gd name="connsiteY4" fmla="*/ 336771 h 709875"/>
                <a:gd name="connsiteX5" fmla="*/ 160578 w 960891"/>
                <a:gd name="connsiteY5" fmla="*/ 488965 h 709875"/>
                <a:gd name="connsiteX6" fmla="*/ 171372 w 960891"/>
                <a:gd name="connsiteY6" fmla="*/ 495441 h 709875"/>
                <a:gd name="connsiteX7" fmla="*/ 175690 w 960891"/>
                <a:gd name="connsiteY7" fmla="*/ 496521 h 709875"/>
                <a:gd name="connsiteX8" fmla="*/ 177848 w 960891"/>
                <a:gd name="connsiteY8" fmla="*/ 497600 h 709875"/>
                <a:gd name="connsiteX9" fmla="*/ 181086 w 960891"/>
                <a:gd name="connsiteY9" fmla="*/ 497600 h 709875"/>
                <a:gd name="connsiteX10" fmla="*/ 184325 w 960891"/>
                <a:gd name="connsiteY10" fmla="*/ 497600 h 709875"/>
                <a:gd name="connsiteX11" fmla="*/ 186483 w 960891"/>
                <a:gd name="connsiteY11" fmla="*/ 497600 h 709875"/>
                <a:gd name="connsiteX12" fmla="*/ 206992 w 960891"/>
                <a:gd name="connsiteY12" fmla="*/ 487886 h 709875"/>
                <a:gd name="connsiteX13" fmla="*/ 290606 w 960891"/>
                <a:gd name="connsiteY13" fmla="*/ 401731 h 709875"/>
                <a:gd name="connsiteX14" fmla="*/ 331246 w 960891"/>
                <a:gd name="connsiteY14" fmla="*/ 325917 h 709875"/>
                <a:gd name="connsiteX15" fmla="*/ 263052 w 960891"/>
                <a:gd name="connsiteY15" fmla="*/ 338617 h 709875"/>
                <a:gd name="connsiteX16" fmla="*/ 215627 w 960891"/>
                <a:gd name="connsiteY16" fmla="*/ 388581 h 709875"/>
                <a:gd name="connsiteX17" fmla="*/ 482237 w 960891"/>
                <a:gd name="connsiteY17" fmla="*/ 73399 h 709875"/>
                <a:gd name="connsiteX18" fmla="*/ 856786 w 960891"/>
                <a:gd name="connsiteY18" fmla="*/ 247181 h 709875"/>
                <a:gd name="connsiteX19" fmla="*/ 787705 w 960891"/>
                <a:gd name="connsiteY19" fmla="*/ 654112 h 709875"/>
                <a:gd name="connsiteX20" fmla="*/ 786626 w 960891"/>
                <a:gd name="connsiteY20" fmla="*/ 699447 h 709875"/>
                <a:gd name="connsiteX21" fmla="*/ 831960 w 960891"/>
                <a:gd name="connsiteY21" fmla="*/ 701605 h 709875"/>
                <a:gd name="connsiteX22" fmla="*/ 932344 w 960891"/>
                <a:gd name="connsiteY22" fmla="*/ 256895 h 709875"/>
                <a:gd name="connsiteX23" fmla="*/ 555636 w 960891"/>
                <a:gd name="connsiteY23" fmla="*/ 0 h 709875"/>
                <a:gd name="connsiteX0" fmla="*/ 555636 w 960891"/>
                <a:gd name="connsiteY0" fmla="*/ 0 h 709875"/>
                <a:gd name="connsiteX1" fmla="*/ 150864 w 960891"/>
                <a:gd name="connsiteY1" fmla="*/ 386423 h 709875"/>
                <a:gd name="connsiteX2" fmla="*/ 54798 w 960891"/>
                <a:gd name="connsiteY2" fmla="*/ 290357 h 709875"/>
                <a:gd name="connsiteX3" fmla="*/ 9463 w 960891"/>
                <a:gd name="connsiteY3" fmla="*/ 291436 h 709875"/>
                <a:gd name="connsiteX4" fmla="*/ 8384 w 960891"/>
                <a:gd name="connsiteY4" fmla="*/ 336771 h 709875"/>
                <a:gd name="connsiteX5" fmla="*/ 160578 w 960891"/>
                <a:gd name="connsiteY5" fmla="*/ 488965 h 709875"/>
                <a:gd name="connsiteX6" fmla="*/ 171372 w 960891"/>
                <a:gd name="connsiteY6" fmla="*/ 495441 h 709875"/>
                <a:gd name="connsiteX7" fmla="*/ 175690 w 960891"/>
                <a:gd name="connsiteY7" fmla="*/ 496521 h 709875"/>
                <a:gd name="connsiteX8" fmla="*/ 177848 w 960891"/>
                <a:gd name="connsiteY8" fmla="*/ 497600 h 709875"/>
                <a:gd name="connsiteX9" fmla="*/ 181086 w 960891"/>
                <a:gd name="connsiteY9" fmla="*/ 497600 h 709875"/>
                <a:gd name="connsiteX10" fmla="*/ 184325 w 960891"/>
                <a:gd name="connsiteY10" fmla="*/ 497600 h 709875"/>
                <a:gd name="connsiteX11" fmla="*/ 186483 w 960891"/>
                <a:gd name="connsiteY11" fmla="*/ 497600 h 709875"/>
                <a:gd name="connsiteX12" fmla="*/ 206992 w 960891"/>
                <a:gd name="connsiteY12" fmla="*/ 487886 h 709875"/>
                <a:gd name="connsiteX13" fmla="*/ 290606 w 960891"/>
                <a:gd name="connsiteY13" fmla="*/ 401731 h 709875"/>
                <a:gd name="connsiteX14" fmla="*/ 305846 w 960891"/>
                <a:gd name="connsiteY14" fmla="*/ 338617 h 709875"/>
                <a:gd name="connsiteX15" fmla="*/ 263052 w 960891"/>
                <a:gd name="connsiteY15" fmla="*/ 338617 h 709875"/>
                <a:gd name="connsiteX16" fmla="*/ 215627 w 960891"/>
                <a:gd name="connsiteY16" fmla="*/ 388581 h 709875"/>
                <a:gd name="connsiteX17" fmla="*/ 482237 w 960891"/>
                <a:gd name="connsiteY17" fmla="*/ 73399 h 709875"/>
                <a:gd name="connsiteX18" fmla="*/ 856786 w 960891"/>
                <a:gd name="connsiteY18" fmla="*/ 247181 h 709875"/>
                <a:gd name="connsiteX19" fmla="*/ 787705 w 960891"/>
                <a:gd name="connsiteY19" fmla="*/ 654112 h 709875"/>
                <a:gd name="connsiteX20" fmla="*/ 786626 w 960891"/>
                <a:gd name="connsiteY20" fmla="*/ 699447 h 709875"/>
                <a:gd name="connsiteX21" fmla="*/ 831960 w 960891"/>
                <a:gd name="connsiteY21" fmla="*/ 701605 h 709875"/>
                <a:gd name="connsiteX22" fmla="*/ 932344 w 960891"/>
                <a:gd name="connsiteY22" fmla="*/ 256895 h 709875"/>
                <a:gd name="connsiteX23" fmla="*/ 555636 w 960891"/>
                <a:gd name="connsiteY23" fmla="*/ 0 h 709875"/>
                <a:gd name="connsiteX0" fmla="*/ 557256 w 962511"/>
                <a:gd name="connsiteY0" fmla="*/ 0 h 709875"/>
                <a:gd name="connsiteX1" fmla="*/ 152484 w 962511"/>
                <a:gd name="connsiteY1" fmla="*/ 386423 h 709875"/>
                <a:gd name="connsiteX2" fmla="*/ 107218 w 962511"/>
                <a:gd name="connsiteY2" fmla="*/ 343697 h 709875"/>
                <a:gd name="connsiteX3" fmla="*/ 11083 w 962511"/>
                <a:gd name="connsiteY3" fmla="*/ 291436 h 709875"/>
                <a:gd name="connsiteX4" fmla="*/ 10004 w 962511"/>
                <a:gd name="connsiteY4" fmla="*/ 336771 h 709875"/>
                <a:gd name="connsiteX5" fmla="*/ 162198 w 962511"/>
                <a:gd name="connsiteY5" fmla="*/ 488965 h 709875"/>
                <a:gd name="connsiteX6" fmla="*/ 172992 w 962511"/>
                <a:gd name="connsiteY6" fmla="*/ 495441 h 709875"/>
                <a:gd name="connsiteX7" fmla="*/ 177310 w 962511"/>
                <a:gd name="connsiteY7" fmla="*/ 496521 h 709875"/>
                <a:gd name="connsiteX8" fmla="*/ 179468 w 962511"/>
                <a:gd name="connsiteY8" fmla="*/ 497600 h 709875"/>
                <a:gd name="connsiteX9" fmla="*/ 182706 w 962511"/>
                <a:gd name="connsiteY9" fmla="*/ 497600 h 709875"/>
                <a:gd name="connsiteX10" fmla="*/ 185945 w 962511"/>
                <a:gd name="connsiteY10" fmla="*/ 497600 h 709875"/>
                <a:gd name="connsiteX11" fmla="*/ 188103 w 962511"/>
                <a:gd name="connsiteY11" fmla="*/ 497600 h 709875"/>
                <a:gd name="connsiteX12" fmla="*/ 208612 w 962511"/>
                <a:gd name="connsiteY12" fmla="*/ 487886 h 709875"/>
                <a:gd name="connsiteX13" fmla="*/ 292226 w 962511"/>
                <a:gd name="connsiteY13" fmla="*/ 401731 h 709875"/>
                <a:gd name="connsiteX14" fmla="*/ 307466 w 962511"/>
                <a:gd name="connsiteY14" fmla="*/ 338617 h 709875"/>
                <a:gd name="connsiteX15" fmla="*/ 264672 w 962511"/>
                <a:gd name="connsiteY15" fmla="*/ 338617 h 709875"/>
                <a:gd name="connsiteX16" fmla="*/ 217247 w 962511"/>
                <a:gd name="connsiteY16" fmla="*/ 388581 h 709875"/>
                <a:gd name="connsiteX17" fmla="*/ 483857 w 962511"/>
                <a:gd name="connsiteY17" fmla="*/ 73399 h 709875"/>
                <a:gd name="connsiteX18" fmla="*/ 858406 w 962511"/>
                <a:gd name="connsiteY18" fmla="*/ 247181 h 709875"/>
                <a:gd name="connsiteX19" fmla="*/ 789325 w 962511"/>
                <a:gd name="connsiteY19" fmla="*/ 654112 h 709875"/>
                <a:gd name="connsiteX20" fmla="*/ 788246 w 962511"/>
                <a:gd name="connsiteY20" fmla="*/ 699447 h 709875"/>
                <a:gd name="connsiteX21" fmla="*/ 833580 w 962511"/>
                <a:gd name="connsiteY21" fmla="*/ 701605 h 709875"/>
                <a:gd name="connsiteX22" fmla="*/ 933964 w 962511"/>
                <a:gd name="connsiteY22" fmla="*/ 256895 h 709875"/>
                <a:gd name="connsiteX23" fmla="*/ 557256 w 962511"/>
                <a:gd name="connsiteY23" fmla="*/ 0 h 709875"/>
                <a:gd name="connsiteX0" fmla="*/ 547186 w 952441"/>
                <a:gd name="connsiteY0" fmla="*/ 0 h 709875"/>
                <a:gd name="connsiteX1" fmla="*/ 142414 w 952441"/>
                <a:gd name="connsiteY1" fmla="*/ 386423 h 709875"/>
                <a:gd name="connsiteX2" fmla="*/ 97148 w 952441"/>
                <a:gd name="connsiteY2" fmla="*/ 343697 h 709875"/>
                <a:gd name="connsiteX3" fmla="*/ 1013 w 952441"/>
                <a:gd name="connsiteY3" fmla="*/ 291436 h 709875"/>
                <a:gd name="connsiteX4" fmla="*/ 48194 w 952441"/>
                <a:gd name="connsiteY4" fmla="*/ 382491 h 709875"/>
                <a:gd name="connsiteX5" fmla="*/ 152128 w 952441"/>
                <a:gd name="connsiteY5" fmla="*/ 488965 h 709875"/>
                <a:gd name="connsiteX6" fmla="*/ 162922 w 952441"/>
                <a:gd name="connsiteY6" fmla="*/ 495441 h 709875"/>
                <a:gd name="connsiteX7" fmla="*/ 167240 w 952441"/>
                <a:gd name="connsiteY7" fmla="*/ 496521 h 709875"/>
                <a:gd name="connsiteX8" fmla="*/ 169398 w 952441"/>
                <a:gd name="connsiteY8" fmla="*/ 497600 h 709875"/>
                <a:gd name="connsiteX9" fmla="*/ 172636 w 952441"/>
                <a:gd name="connsiteY9" fmla="*/ 497600 h 709875"/>
                <a:gd name="connsiteX10" fmla="*/ 175875 w 952441"/>
                <a:gd name="connsiteY10" fmla="*/ 497600 h 709875"/>
                <a:gd name="connsiteX11" fmla="*/ 178033 w 952441"/>
                <a:gd name="connsiteY11" fmla="*/ 497600 h 709875"/>
                <a:gd name="connsiteX12" fmla="*/ 198542 w 952441"/>
                <a:gd name="connsiteY12" fmla="*/ 487886 h 709875"/>
                <a:gd name="connsiteX13" fmla="*/ 282156 w 952441"/>
                <a:gd name="connsiteY13" fmla="*/ 401731 h 709875"/>
                <a:gd name="connsiteX14" fmla="*/ 297396 w 952441"/>
                <a:gd name="connsiteY14" fmla="*/ 338617 h 709875"/>
                <a:gd name="connsiteX15" fmla="*/ 254602 w 952441"/>
                <a:gd name="connsiteY15" fmla="*/ 338617 h 709875"/>
                <a:gd name="connsiteX16" fmla="*/ 207177 w 952441"/>
                <a:gd name="connsiteY16" fmla="*/ 388581 h 709875"/>
                <a:gd name="connsiteX17" fmla="*/ 473787 w 952441"/>
                <a:gd name="connsiteY17" fmla="*/ 73399 h 709875"/>
                <a:gd name="connsiteX18" fmla="*/ 848336 w 952441"/>
                <a:gd name="connsiteY18" fmla="*/ 247181 h 709875"/>
                <a:gd name="connsiteX19" fmla="*/ 779255 w 952441"/>
                <a:gd name="connsiteY19" fmla="*/ 654112 h 709875"/>
                <a:gd name="connsiteX20" fmla="*/ 778176 w 952441"/>
                <a:gd name="connsiteY20" fmla="*/ 699447 h 709875"/>
                <a:gd name="connsiteX21" fmla="*/ 823510 w 952441"/>
                <a:gd name="connsiteY21" fmla="*/ 701605 h 709875"/>
                <a:gd name="connsiteX22" fmla="*/ 923894 w 952441"/>
                <a:gd name="connsiteY22" fmla="*/ 256895 h 709875"/>
                <a:gd name="connsiteX23" fmla="*/ 547186 w 952441"/>
                <a:gd name="connsiteY23" fmla="*/ 0 h 709875"/>
                <a:gd name="connsiteX0" fmla="*/ 513955 w 919210"/>
                <a:gd name="connsiteY0" fmla="*/ 0 h 709875"/>
                <a:gd name="connsiteX1" fmla="*/ 109183 w 919210"/>
                <a:gd name="connsiteY1" fmla="*/ 386423 h 709875"/>
                <a:gd name="connsiteX2" fmla="*/ 63917 w 919210"/>
                <a:gd name="connsiteY2" fmla="*/ 343697 h 709875"/>
                <a:gd name="connsiteX3" fmla="*/ 3342 w 919210"/>
                <a:gd name="connsiteY3" fmla="*/ 332076 h 709875"/>
                <a:gd name="connsiteX4" fmla="*/ 14963 w 919210"/>
                <a:gd name="connsiteY4" fmla="*/ 382491 h 709875"/>
                <a:gd name="connsiteX5" fmla="*/ 118897 w 919210"/>
                <a:gd name="connsiteY5" fmla="*/ 488965 h 709875"/>
                <a:gd name="connsiteX6" fmla="*/ 129691 w 919210"/>
                <a:gd name="connsiteY6" fmla="*/ 495441 h 709875"/>
                <a:gd name="connsiteX7" fmla="*/ 134009 w 919210"/>
                <a:gd name="connsiteY7" fmla="*/ 496521 h 709875"/>
                <a:gd name="connsiteX8" fmla="*/ 136167 w 919210"/>
                <a:gd name="connsiteY8" fmla="*/ 497600 h 709875"/>
                <a:gd name="connsiteX9" fmla="*/ 139405 w 919210"/>
                <a:gd name="connsiteY9" fmla="*/ 497600 h 709875"/>
                <a:gd name="connsiteX10" fmla="*/ 142644 w 919210"/>
                <a:gd name="connsiteY10" fmla="*/ 497600 h 709875"/>
                <a:gd name="connsiteX11" fmla="*/ 144802 w 919210"/>
                <a:gd name="connsiteY11" fmla="*/ 497600 h 709875"/>
                <a:gd name="connsiteX12" fmla="*/ 165311 w 919210"/>
                <a:gd name="connsiteY12" fmla="*/ 487886 h 709875"/>
                <a:gd name="connsiteX13" fmla="*/ 248925 w 919210"/>
                <a:gd name="connsiteY13" fmla="*/ 401731 h 709875"/>
                <a:gd name="connsiteX14" fmla="*/ 264165 w 919210"/>
                <a:gd name="connsiteY14" fmla="*/ 338617 h 709875"/>
                <a:gd name="connsiteX15" fmla="*/ 221371 w 919210"/>
                <a:gd name="connsiteY15" fmla="*/ 338617 h 709875"/>
                <a:gd name="connsiteX16" fmla="*/ 173946 w 919210"/>
                <a:gd name="connsiteY16" fmla="*/ 388581 h 709875"/>
                <a:gd name="connsiteX17" fmla="*/ 440556 w 919210"/>
                <a:gd name="connsiteY17" fmla="*/ 73399 h 709875"/>
                <a:gd name="connsiteX18" fmla="*/ 815105 w 919210"/>
                <a:gd name="connsiteY18" fmla="*/ 247181 h 709875"/>
                <a:gd name="connsiteX19" fmla="*/ 746024 w 919210"/>
                <a:gd name="connsiteY19" fmla="*/ 654112 h 709875"/>
                <a:gd name="connsiteX20" fmla="*/ 744945 w 919210"/>
                <a:gd name="connsiteY20" fmla="*/ 699447 h 709875"/>
                <a:gd name="connsiteX21" fmla="*/ 790279 w 919210"/>
                <a:gd name="connsiteY21" fmla="*/ 701605 h 709875"/>
                <a:gd name="connsiteX22" fmla="*/ 890663 w 919210"/>
                <a:gd name="connsiteY22" fmla="*/ 256895 h 709875"/>
                <a:gd name="connsiteX23" fmla="*/ 513955 w 919210"/>
                <a:gd name="connsiteY23" fmla="*/ 0 h 709875"/>
                <a:gd name="connsiteX0" fmla="*/ 510183 w 915438"/>
                <a:gd name="connsiteY0" fmla="*/ 0 h 709875"/>
                <a:gd name="connsiteX1" fmla="*/ 105411 w 915438"/>
                <a:gd name="connsiteY1" fmla="*/ 386423 h 709875"/>
                <a:gd name="connsiteX2" fmla="*/ 60145 w 915438"/>
                <a:gd name="connsiteY2" fmla="*/ 343697 h 709875"/>
                <a:gd name="connsiteX3" fmla="*/ 4650 w 915438"/>
                <a:gd name="connsiteY3" fmla="*/ 329536 h 709875"/>
                <a:gd name="connsiteX4" fmla="*/ 11191 w 915438"/>
                <a:gd name="connsiteY4" fmla="*/ 382491 h 709875"/>
                <a:gd name="connsiteX5" fmla="*/ 115125 w 915438"/>
                <a:gd name="connsiteY5" fmla="*/ 488965 h 709875"/>
                <a:gd name="connsiteX6" fmla="*/ 125919 w 915438"/>
                <a:gd name="connsiteY6" fmla="*/ 495441 h 709875"/>
                <a:gd name="connsiteX7" fmla="*/ 130237 w 915438"/>
                <a:gd name="connsiteY7" fmla="*/ 496521 h 709875"/>
                <a:gd name="connsiteX8" fmla="*/ 132395 w 915438"/>
                <a:gd name="connsiteY8" fmla="*/ 497600 h 709875"/>
                <a:gd name="connsiteX9" fmla="*/ 135633 w 915438"/>
                <a:gd name="connsiteY9" fmla="*/ 497600 h 709875"/>
                <a:gd name="connsiteX10" fmla="*/ 138872 w 915438"/>
                <a:gd name="connsiteY10" fmla="*/ 497600 h 709875"/>
                <a:gd name="connsiteX11" fmla="*/ 141030 w 915438"/>
                <a:gd name="connsiteY11" fmla="*/ 497600 h 709875"/>
                <a:gd name="connsiteX12" fmla="*/ 161539 w 915438"/>
                <a:gd name="connsiteY12" fmla="*/ 487886 h 709875"/>
                <a:gd name="connsiteX13" fmla="*/ 245153 w 915438"/>
                <a:gd name="connsiteY13" fmla="*/ 401731 h 709875"/>
                <a:gd name="connsiteX14" fmla="*/ 260393 w 915438"/>
                <a:gd name="connsiteY14" fmla="*/ 338617 h 709875"/>
                <a:gd name="connsiteX15" fmla="*/ 217599 w 915438"/>
                <a:gd name="connsiteY15" fmla="*/ 338617 h 709875"/>
                <a:gd name="connsiteX16" fmla="*/ 170174 w 915438"/>
                <a:gd name="connsiteY16" fmla="*/ 388581 h 709875"/>
                <a:gd name="connsiteX17" fmla="*/ 436784 w 915438"/>
                <a:gd name="connsiteY17" fmla="*/ 73399 h 709875"/>
                <a:gd name="connsiteX18" fmla="*/ 811333 w 915438"/>
                <a:gd name="connsiteY18" fmla="*/ 247181 h 709875"/>
                <a:gd name="connsiteX19" fmla="*/ 742252 w 915438"/>
                <a:gd name="connsiteY19" fmla="*/ 654112 h 709875"/>
                <a:gd name="connsiteX20" fmla="*/ 741173 w 915438"/>
                <a:gd name="connsiteY20" fmla="*/ 699447 h 709875"/>
                <a:gd name="connsiteX21" fmla="*/ 786507 w 915438"/>
                <a:gd name="connsiteY21" fmla="*/ 701605 h 709875"/>
                <a:gd name="connsiteX22" fmla="*/ 886891 w 915438"/>
                <a:gd name="connsiteY22" fmla="*/ 256895 h 709875"/>
                <a:gd name="connsiteX23" fmla="*/ 510183 w 915438"/>
                <a:gd name="connsiteY23" fmla="*/ 0 h 709875"/>
                <a:gd name="connsiteX0" fmla="*/ 510183 w 915438"/>
                <a:gd name="connsiteY0" fmla="*/ 0 h 709875"/>
                <a:gd name="connsiteX1" fmla="*/ 105411 w 915438"/>
                <a:gd name="connsiteY1" fmla="*/ 386423 h 709875"/>
                <a:gd name="connsiteX2" fmla="*/ 60145 w 915438"/>
                <a:gd name="connsiteY2" fmla="*/ 343697 h 709875"/>
                <a:gd name="connsiteX3" fmla="*/ 4650 w 915438"/>
                <a:gd name="connsiteY3" fmla="*/ 334616 h 709875"/>
                <a:gd name="connsiteX4" fmla="*/ 11191 w 915438"/>
                <a:gd name="connsiteY4" fmla="*/ 382491 h 709875"/>
                <a:gd name="connsiteX5" fmla="*/ 115125 w 915438"/>
                <a:gd name="connsiteY5" fmla="*/ 488965 h 709875"/>
                <a:gd name="connsiteX6" fmla="*/ 125919 w 915438"/>
                <a:gd name="connsiteY6" fmla="*/ 495441 h 709875"/>
                <a:gd name="connsiteX7" fmla="*/ 130237 w 915438"/>
                <a:gd name="connsiteY7" fmla="*/ 496521 h 709875"/>
                <a:gd name="connsiteX8" fmla="*/ 132395 w 915438"/>
                <a:gd name="connsiteY8" fmla="*/ 497600 h 709875"/>
                <a:gd name="connsiteX9" fmla="*/ 135633 w 915438"/>
                <a:gd name="connsiteY9" fmla="*/ 497600 h 709875"/>
                <a:gd name="connsiteX10" fmla="*/ 138872 w 915438"/>
                <a:gd name="connsiteY10" fmla="*/ 497600 h 709875"/>
                <a:gd name="connsiteX11" fmla="*/ 141030 w 915438"/>
                <a:gd name="connsiteY11" fmla="*/ 497600 h 709875"/>
                <a:gd name="connsiteX12" fmla="*/ 161539 w 915438"/>
                <a:gd name="connsiteY12" fmla="*/ 487886 h 709875"/>
                <a:gd name="connsiteX13" fmla="*/ 245153 w 915438"/>
                <a:gd name="connsiteY13" fmla="*/ 401731 h 709875"/>
                <a:gd name="connsiteX14" fmla="*/ 260393 w 915438"/>
                <a:gd name="connsiteY14" fmla="*/ 338617 h 709875"/>
                <a:gd name="connsiteX15" fmla="*/ 217599 w 915438"/>
                <a:gd name="connsiteY15" fmla="*/ 338617 h 709875"/>
                <a:gd name="connsiteX16" fmla="*/ 170174 w 915438"/>
                <a:gd name="connsiteY16" fmla="*/ 388581 h 709875"/>
                <a:gd name="connsiteX17" fmla="*/ 436784 w 915438"/>
                <a:gd name="connsiteY17" fmla="*/ 73399 h 709875"/>
                <a:gd name="connsiteX18" fmla="*/ 811333 w 915438"/>
                <a:gd name="connsiteY18" fmla="*/ 247181 h 709875"/>
                <a:gd name="connsiteX19" fmla="*/ 742252 w 915438"/>
                <a:gd name="connsiteY19" fmla="*/ 654112 h 709875"/>
                <a:gd name="connsiteX20" fmla="*/ 741173 w 915438"/>
                <a:gd name="connsiteY20" fmla="*/ 699447 h 709875"/>
                <a:gd name="connsiteX21" fmla="*/ 786507 w 915438"/>
                <a:gd name="connsiteY21" fmla="*/ 701605 h 709875"/>
                <a:gd name="connsiteX22" fmla="*/ 886891 w 915438"/>
                <a:gd name="connsiteY22" fmla="*/ 256895 h 709875"/>
                <a:gd name="connsiteX23" fmla="*/ 510183 w 915438"/>
                <a:gd name="connsiteY23" fmla="*/ 0 h 709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15438" h="709875">
                  <a:moveTo>
                    <a:pt x="510183" y="0"/>
                  </a:moveTo>
                  <a:cubicBezTo>
                    <a:pt x="294304" y="0"/>
                    <a:pt x="116204" y="170544"/>
                    <a:pt x="105411" y="386423"/>
                  </a:cubicBezTo>
                  <a:lnTo>
                    <a:pt x="60145" y="343697"/>
                  </a:lnTo>
                  <a:cubicBezTo>
                    <a:pt x="47192" y="331823"/>
                    <a:pt x="12809" y="328150"/>
                    <a:pt x="4650" y="334616"/>
                  </a:cubicBezTo>
                  <a:cubicBezTo>
                    <a:pt x="-3509" y="341082"/>
                    <a:pt x="-683" y="369538"/>
                    <a:pt x="11191" y="382491"/>
                  </a:cubicBezTo>
                  <a:lnTo>
                    <a:pt x="115125" y="488965"/>
                  </a:lnTo>
                  <a:cubicBezTo>
                    <a:pt x="118363" y="492203"/>
                    <a:pt x="121601" y="494362"/>
                    <a:pt x="125919" y="495441"/>
                  </a:cubicBezTo>
                  <a:cubicBezTo>
                    <a:pt x="126998" y="495441"/>
                    <a:pt x="128078" y="496521"/>
                    <a:pt x="130237" y="496521"/>
                  </a:cubicBezTo>
                  <a:lnTo>
                    <a:pt x="132395" y="497600"/>
                  </a:lnTo>
                  <a:lnTo>
                    <a:pt x="135633" y="497600"/>
                  </a:lnTo>
                  <a:lnTo>
                    <a:pt x="138872" y="497600"/>
                  </a:lnTo>
                  <a:lnTo>
                    <a:pt x="141030" y="497600"/>
                  </a:lnTo>
                  <a:cubicBezTo>
                    <a:pt x="148586" y="497600"/>
                    <a:pt x="156142" y="493282"/>
                    <a:pt x="161539" y="487886"/>
                  </a:cubicBezTo>
                  <a:lnTo>
                    <a:pt x="245153" y="401731"/>
                  </a:lnTo>
                  <a:cubicBezTo>
                    <a:pt x="258106" y="388778"/>
                    <a:pt x="273346" y="350490"/>
                    <a:pt x="260393" y="338617"/>
                  </a:cubicBezTo>
                  <a:cubicBezTo>
                    <a:pt x="247441" y="325664"/>
                    <a:pt x="229472" y="325664"/>
                    <a:pt x="217599" y="338617"/>
                  </a:cubicBezTo>
                  <a:cubicBezTo>
                    <a:pt x="184857" y="371358"/>
                    <a:pt x="202916" y="355840"/>
                    <a:pt x="170174" y="388581"/>
                  </a:cubicBezTo>
                  <a:cubicBezTo>
                    <a:pt x="177730" y="235308"/>
                    <a:pt x="286748" y="106860"/>
                    <a:pt x="436784" y="73399"/>
                  </a:cubicBezTo>
                  <a:cubicBezTo>
                    <a:pt x="586820" y="39938"/>
                    <a:pt x="740093" y="111177"/>
                    <a:pt x="811333" y="247181"/>
                  </a:cubicBezTo>
                  <a:cubicBezTo>
                    <a:pt x="882573" y="383184"/>
                    <a:pt x="854509" y="549411"/>
                    <a:pt x="742252" y="654112"/>
                  </a:cubicBezTo>
                  <a:cubicBezTo>
                    <a:pt x="729300" y="665985"/>
                    <a:pt x="728220" y="686494"/>
                    <a:pt x="741173" y="699447"/>
                  </a:cubicBezTo>
                  <a:cubicBezTo>
                    <a:pt x="753046" y="712399"/>
                    <a:pt x="773555" y="713479"/>
                    <a:pt x="786507" y="701605"/>
                  </a:cubicBezTo>
                  <a:cubicBezTo>
                    <a:pt x="908479" y="588269"/>
                    <a:pt x="948416" y="412328"/>
                    <a:pt x="886891" y="256895"/>
                  </a:cubicBezTo>
                  <a:cubicBezTo>
                    <a:pt x="826445" y="101463"/>
                    <a:pt x="676409" y="0"/>
                    <a:pt x="510183" y="0"/>
                  </a:cubicBezTo>
                  <a:close/>
                </a:path>
              </a:pathLst>
            </a:custGeom>
            <a:solidFill>
              <a:schemeClr val="accent1"/>
            </a:solidFill>
            <a:ln w="1071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1" name="グラフィックス 59" descr="線矢印: 左回転 単色塗りつぶし">
              <a:extLst>
                <a:ext uri="{FF2B5EF4-FFF2-40B4-BE49-F238E27FC236}">
                  <a16:creationId xmlns:a16="http://schemas.microsoft.com/office/drawing/2014/main" id="{D3A2B04D-54D8-435E-8C61-3BF612F561E6}"/>
                </a:ext>
              </a:extLst>
            </p:cNvPr>
            <p:cNvSpPr/>
            <p:nvPr/>
          </p:nvSpPr>
          <p:spPr>
            <a:xfrm rot="11913385">
              <a:off x="5919299" y="1760671"/>
              <a:ext cx="931323" cy="519997"/>
            </a:xfrm>
            <a:custGeom>
              <a:avLst/>
              <a:gdLst>
                <a:gd name="connsiteX0" fmla="*/ 580645 w 1004141"/>
                <a:gd name="connsiteY0" fmla="*/ 0 h 741827"/>
                <a:gd name="connsiteX1" fmla="*/ 157654 w 1004141"/>
                <a:gd name="connsiteY1" fmla="*/ 403816 h 741827"/>
                <a:gd name="connsiteX2" fmla="*/ 57264 w 1004141"/>
                <a:gd name="connsiteY2" fmla="*/ 303426 h 741827"/>
                <a:gd name="connsiteX3" fmla="*/ 9889 w 1004141"/>
                <a:gd name="connsiteY3" fmla="*/ 304554 h 741827"/>
                <a:gd name="connsiteX4" fmla="*/ 8761 w 1004141"/>
                <a:gd name="connsiteY4" fmla="*/ 351929 h 741827"/>
                <a:gd name="connsiteX5" fmla="*/ 167806 w 1004141"/>
                <a:gd name="connsiteY5" fmla="*/ 510974 h 741827"/>
                <a:gd name="connsiteX6" fmla="*/ 179086 w 1004141"/>
                <a:gd name="connsiteY6" fmla="*/ 517741 h 741827"/>
                <a:gd name="connsiteX7" fmla="*/ 183597 w 1004141"/>
                <a:gd name="connsiteY7" fmla="*/ 518869 h 741827"/>
                <a:gd name="connsiteX8" fmla="*/ 185853 w 1004141"/>
                <a:gd name="connsiteY8" fmla="*/ 519997 h 741827"/>
                <a:gd name="connsiteX9" fmla="*/ 189237 w 1004141"/>
                <a:gd name="connsiteY9" fmla="*/ 519997 h 741827"/>
                <a:gd name="connsiteX10" fmla="*/ 192621 w 1004141"/>
                <a:gd name="connsiteY10" fmla="*/ 519997 h 741827"/>
                <a:gd name="connsiteX11" fmla="*/ 194877 w 1004141"/>
                <a:gd name="connsiteY11" fmla="*/ 519997 h 741827"/>
                <a:gd name="connsiteX12" fmla="*/ 216309 w 1004141"/>
                <a:gd name="connsiteY12" fmla="*/ 509846 h 741827"/>
                <a:gd name="connsiteX13" fmla="*/ 375354 w 1004141"/>
                <a:gd name="connsiteY13" fmla="*/ 350801 h 741827"/>
                <a:gd name="connsiteX14" fmla="*/ 375354 w 1004141"/>
                <a:gd name="connsiteY14" fmla="*/ 303426 h 741827"/>
                <a:gd name="connsiteX15" fmla="*/ 327979 w 1004141"/>
                <a:gd name="connsiteY15" fmla="*/ 303426 h 741827"/>
                <a:gd name="connsiteX16" fmla="*/ 225333 w 1004141"/>
                <a:gd name="connsiteY16" fmla="*/ 406072 h 741827"/>
                <a:gd name="connsiteX17" fmla="*/ 503943 w 1004141"/>
                <a:gd name="connsiteY17" fmla="*/ 76702 h 741827"/>
                <a:gd name="connsiteX18" fmla="*/ 895351 w 1004141"/>
                <a:gd name="connsiteY18" fmla="*/ 258307 h 741827"/>
                <a:gd name="connsiteX19" fmla="*/ 823161 w 1004141"/>
                <a:gd name="connsiteY19" fmla="*/ 683554 h 741827"/>
                <a:gd name="connsiteX20" fmla="*/ 822033 w 1004141"/>
                <a:gd name="connsiteY20" fmla="*/ 730929 h 741827"/>
                <a:gd name="connsiteX21" fmla="*/ 869408 w 1004141"/>
                <a:gd name="connsiteY21" fmla="*/ 733185 h 741827"/>
                <a:gd name="connsiteX22" fmla="*/ 974309 w 1004141"/>
                <a:gd name="connsiteY22" fmla="*/ 268459 h 741827"/>
                <a:gd name="connsiteX23" fmla="*/ 580645 w 1004141"/>
                <a:gd name="connsiteY23" fmla="*/ 0 h 741827"/>
                <a:gd name="connsiteX0" fmla="*/ 580645 w 1069467"/>
                <a:gd name="connsiteY0" fmla="*/ 0 h 731287"/>
                <a:gd name="connsiteX1" fmla="*/ 157654 w 1069467"/>
                <a:gd name="connsiteY1" fmla="*/ 403816 h 731287"/>
                <a:gd name="connsiteX2" fmla="*/ 57264 w 1069467"/>
                <a:gd name="connsiteY2" fmla="*/ 303426 h 731287"/>
                <a:gd name="connsiteX3" fmla="*/ 9889 w 1069467"/>
                <a:gd name="connsiteY3" fmla="*/ 304554 h 731287"/>
                <a:gd name="connsiteX4" fmla="*/ 8761 w 1069467"/>
                <a:gd name="connsiteY4" fmla="*/ 351929 h 731287"/>
                <a:gd name="connsiteX5" fmla="*/ 167806 w 1069467"/>
                <a:gd name="connsiteY5" fmla="*/ 510974 h 731287"/>
                <a:gd name="connsiteX6" fmla="*/ 179086 w 1069467"/>
                <a:gd name="connsiteY6" fmla="*/ 517741 h 731287"/>
                <a:gd name="connsiteX7" fmla="*/ 183597 w 1069467"/>
                <a:gd name="connsiteY7" fmla="*/ 518869 h 731287"/>
                <a:gd name="connsiteX8" fmla="*/ 185853 w 1069467"/>
                <a:gd name="connsiteY8" fmla="*/ 519997 h 731287"/>
                <a:gd name="connsiteX9" fmla="*/ 189237 w 1069467"/>
                <a:gd name="connsiteY9" fmla="*/ 519997 h 731287"/>
                <a:gd name="connsiteX10" fmla="*/ 192621 w 1069467"/>
                <a:gd name="connsiteY10" fmla="*/ 519997 h 731287"/>
                <a:gd name="connsiteX11" fmla="*/ 194877 w 1069467"/>
                <a:gd name="connsiteY11" fmla="*/ 519997 h 731287"/>
                <a:gd name="connsiteX12" fmla="*/ 216309 w 1069467"/>
                <a:gd name="connsiteY12" fmla="*/ 509846 h 731287"/>
                <a:gd name="connsiteX13" fmla="*/ 375354 w 1069467"/>
                <a:gd name="connsiteY13" fmla="*/ 350801 h 731287"/>
                <a:gd name="connsiteX14" fmla="*/ 375354 w 1069467"/>
                <a:gd name="connsiteY14" fmla="*/ 303426 h 731287"/>
                <a:gd name="connsiteX15" fmla="*/ 327979 w 1069467"/>
                <a:gd name="connsiteY15" fmla="*/ 303426 h 731287"/>
                <a:gd name="connsiteX16" fmla="*/ 225333 w 1069467"/>
                <a:gd name="connsiteY16" fmla="*/ 406072 h 731287"/>
                <a:gd name="connsiteX17" fmla="*/ 503943 w 1069467"/>
                <a:gd name="connsiteY17" fmla="*/ 76702 h 731287"/>
                <a:gd name="connsiteX18" fmla="*/ 895351 w 1069467"/>
                <a:gd name="connsiteY18" fmla="*/ 258307 h 731287"/>
                <a:gd name="connsiteX19" fmla="*/ 823161 w 1069467"/>
                <a:gd name="connsiteY19" fmla="*/ 683554 h 731287"/>
                <a:gd name="connsiteX20" fmla="*/ 822033 w 1069467"/>
                <a:gd name="connsiteY20" fmla="*/ 730929 h 731287"/>
                <a:gd name="connsiteX21" fmla="*/ 1006636 w 1069467"/>
                <a:gd name="connsiteY21" fmla="*/ 357886 h 731287"/>
                <a:gd name="connsiteX22" fmla="*/ 974309 w 1069467"/>
                <a:gd name="connsiteY22" fmla="*/ 268459 h 731287"/>
                <a:gd name="connsiteX23" fmla="*/ 580645 w 1069467"/>
                <a:gd name="connsiteY23" fmla="*/ 0 h 731287"/>
                <a:gd name="connsiteX0" fmla="*/ 580645 w 1006636"/>
                <a:gd name="connsiteY0" fmla="*/ 0 h 731287"/>
                <a:gd name="connsiteX1" fmla="*/ 157654 w 1006636"/>
                <a:gd name="connsiteY1" fmla="*/ 403816 h 731287"/>
                <a:gd name="connsiteX2" fmla="*/ 57264 w 1006636"/>
                <a:gd name="connsiteY2" fmla="*/ 303426 h 731287"/>
                <a:gd name="connsiteX3" fmla="*/ 9889 w 1006636"/>
                <a:gd name="connsiteY3" fmla="*/ 304554 h 731287"/>
                <a:gd name="connsiteX4" fmla="*/ 8761 w 1006636"/>
                <a:gd name="connsiteY4" fmla="*/ 351929 h 731287"/>
                <a:gd name="connsiteX5" fmla="*/ 167806 w 1006636"/>
                <a:gd name="connsiteY5" fmla="*/ 510974 h 731287"/>
                <a:gd name="connsiteX6" fmla="*/ 179086 w 1006636"/>
                <a:gd name="connsiteY6" fmla="*/ 517741 h 731287"/>
                <a:gd name="connsiteX7" fmla="*/ 183597 w 1006636"/>
                <a:gd name="connsiteY7" fmla="*/ 518869 h 731287"/>
                <a:gd name="connsiteX8" fmla="*/ 185853 w 1006636"/>
                <a:gd name="connsiteY8" fmla="*/ 519997 h 731287"/>
                <a:gd name="connsiteX9" fmla="*/ 189237 w 1006636"/>
                <a:gd name="connsiteY9" fmla="*/ 519997 h 731287"/>
                <a:gd name="connsiteX10" fmla="*/ 192621 w 1006636"/>
                <a:gd name="connsiteY10" fmla="*/ 519997 h 731287"/>
                <a:gd name="connsiteX11" fmla="*/ 194877 w 1006636"/>
                <a:gd name="connsiteY11" fmla="*/ 519997 h 731287"/>
                <a:gd name="connsiteX12" fmla="*/ 216309 w 1006636"/>
                <a:gd name="connsiteY12" fmla="*/ 509846 h 731287"/>
                <a:gd name="connsiteX13" fmla="*/ 375354 w 1006636"/>
                <a:gd name="connsiteY13" fmla="*/ 350801 h 731287"/>
                <a:gd name="connsiteX14" fmla="*/ 375354 w 1006636"/>
                <a:gd name="connsiteY14" fmla="*/ 303426 h 731287"/>
                <a:gd name="connsiteX15" fmla="*/ 327979 w 1006636"/>
                <a:gd name="connsiteY15" fmla="*/ 303426 h 731287"/>
                <a:gd name="connsiteX16" fmla="*/ 225333 w 1006636"/>
                <a:gd name="connsiteY16" fmla="*/ 406072 h 731287"/>
                <a:gd name="connsiteX17" fmla="*/ 503943 w 1006636"/>
                <a:gd name="connsiteY17" fmla="*/ 76702 h 731287"/>
                <a:gd name="connsiteX18" fmla="*/ 895351 w 1006636"/>
                <a:gd name="connsiteY18" fmla="*/ 258307 h 731287"/>
                <a:gd name="connsiteX19" fmla="*/ 823161 w 1006636"/>
                <a:gd name="connsiteY19" fmla="*/ 683554 h 731287"/>
                <a:gd name="connsiteX20" fmla="*/ 822033 w 1006636"/>
                <a:gd name="connsiteY20" fmla="*/ 730929 h 731287"/>
                <a:gd name="connsiteX21" fmla="*/ 1006636 w 1006636"/>
                <a:gd name="connsiteY21" fmla="*/ 357886 h 731287"/>
                <a:gd name="connsiteX22" fmla="*/ 974309 w 1006636"/>
                <a:gd name="connsiteY22" fmla="*/ 268459 h 731287"/>
                <a:gd name="connsiteX23" fmla="*/ 580645 w 1006636"/>
                <a:gd name="connsiteY23" fmla="*/ 0 h 731287"/>
                <a:gd name="connsiteX0" fmla="*/ 580645 w 1006636"/>
                <a:gd name="connsiteY0" fmla="*/ 0 h 731287"/>
                <a:gd name="connsiteX1" fmla="*/ 157654 w 1006636"/>
                <a:gd name="connsiteY1" fmla="*/ 403816 h 731287"/>
                <a:gd name="connsiteX2" fmla="*/ 57264 w 1006636"/>
                <a:gd name="connsiteY2" fmla="*/ 303426 h 731287"/>
                <a:gd name="connsiteX3" fmla="*/ 9889 w 1006636"/>
                <a:gd name="connsiteY3" fmla="*/ 304554 h 731287"/>
                <a:gd name="connsiteX4" fmla="*/ 8761 w 1006636"/>
                <a:gd name="connsiteY4" fmla="*/ 351929 h 731287"/>
                <a:gd name="connsiteX5" fmla="*/ 167806 w 1006636"/>
                <a:gd name="connsiteY5" fmla="*/ 510974 h 731287"/>
                <a:gd name="connsiteX6" fmla="*/ 179086 w 1006636"/>
                <a:gd name="connsiteY6" fmla="*/ 517741 h 731287"/>
                <a:gd name="connsiteX7" fmla="*/ 183597 w 1006636"/>
                <a:gd name="connsiteY7" fmla="*/ 518869 h 731287"/>
                <a:gd name="connsiteX8" fmla="*/ 185853 w 1006636"/>
                <a:gd name="connsiteY8" fmla="*/ 519997 h 731287"/>
                <a:gd name="connsiteX9" fmla="*/ 189237 w 1006636"/>
                <a:gd name="connsiteY9" fmla="*/ 519997 h 731287"/>
                <a:gd name="connsiteX10" fmla="*/ 192621 w 1006636"/>
                <a:gd name="connsiteY10" fmla="*/ 519997 h 731287"/>
                <a:gd name="connsiteX11" fmla="*/ 194877 w 1006636"/>
                <a:gd name="connsiteY11" fmla="*/ 519997 h 731287"/>
                <a:gd name="connsiteX12" fmla="*/ 216309 w 1006636"/>
                <a:gd name="connsiteY12" fmla="*/ 509846 h 731287"/>
                <a:gd name="connsiteX13" fmla="*/ 375354 w 1006636"/>
                <a:gd name="connsiteY13" fmla="*/ 350801 h 731287"/>
                <a:gd name="connsiteX14" fmla="*/ 375354 w 1006636"/>
                <a:gd name="connsiteY14" fmla="*/ 303426 h 731287"/>
                <a:gd name="connsiteX15" fmla="*/ 327979 w 1006636"/>
                <a:gd name="connsiteY15" fmla="*/ 303426 h 731287"/>
                <a:gd name="connsiteX16" fmla="*/ 225333 w 1006636"/>
                <a:gd name="connsiteY16" fmla="*/ 406072 h 731287"/>
                <a:gd name="connsiteX17" fmla="*/ 503943 w 1006636"/>
                <a:gd name="connsiteY17" fmla="*/ 76702 h 731287"/>
                <a:gd name="connsiteX18" fmla="*/ 895351 w 1006636"/>
                <a:gd name="connsiteY18" fmla="*/ 258307 h 731287"/>
                <a:gd name="connsiteX19" fmla="*/ 945872 w 1006636"/>
                <a:gd name="connsiteY19" fmla="*/ 358906 h 731287"/>
                <a:gd name="connsiteX20" fmla="*/ 822033 w 1006636"/>
                <a:gd name="connsiteY20" fmla="*/ 730929 h 731287"/>
                <a:gd name="connsiteX21" fmla="*/ 1006636 w 1006636"/>
                <a:gd name="connsiteY21" fmla="*/ 357886 h 731287"/>
                <a:gd name="connsiteX22" fmla="*/ 974309 w 1006636"/>
                <a:gd name="connsiteY22" fmla="*/ 268459 h 731287"/>
                <a:gd name="connsiteX23" fmla="*/ 580645 w 1006636"/>
                <a:gd name="connsiteY23" fmla="*/ 0 h 731287"/>
                <a:gd name="connsiteX0" fmla="*/ 580645 w 1006636"/>
                <a:gd name="connsiteY0" fmla="*/ 0 h 731287"/>
                <a:gd name="connsiteX1" fmla="*/ 157654 w 1006636"/>
                <a:gd name="connsiteY1" fmla="*/ 403816 h 731287"/>
                <a:gd name="connsiteX2" fmla="*/ 57264 w 1006636"/>
                <a:gd name="connsiteY2" fmla="*/ 303426 h 731287"/>
                <a:gd name="connsiteX3" fmla="*/ 9889 w 1006636"/>
                <a:gd name="connsiteY3" fmla="*/ 304554 h 731287"/>
                <a:gd name="connsiteX4" fmla="*/ 8761 w 1006636"/>
                <a:gd name="connsiteY4" fmla="*/ 351929 h 731287"/>
                <a:gd name="connsiteX5" fmla="*/ 167806 w 1006636"/>
                <a:gd name="connsiteY5" fmla="*/ 510974 h 731287"/>
                <a:gd name="connsiteX6" fmla="*/ 179086 w 1006636"/>
                <a:gd name="connsiteY6" fmla="*/ 517741 h 731287"/>
                <a:gd name="connsiteX7" fmla="*/ 183597 w 1006636"/>
                <a:gd name="connsiteY7" fmla="*/ 518869 h 731287"/>
                <a:gd name="connsiteX8" fmla="*/ 185853 w 1006636"/>
                <a:gd name="connsiteY8" fmla="*/ 519997 h 731287"/>
                <a:gd name="connsiteX9" fmla="*/ 189237 w 1006636"/>
                <a:gd name="connsiteY9" fmla="*/ 519997 h 731287"/>
                <a:gd name="connsiteX10" fmla="*/ 192621 w 1006636"/>
                <a:gd name="connsiteY10" fmla="*/ 519997 h 731287"/>
                <a:gd name="connsiteX11" fmla="*/ 194877 w 1006636"/>
                <a:gd name="connsiteY11" fmla="*/ 519997 h 731287"/>
                <a:gd name="connsiteX12" fmla="*/ 216309 w 1006636"/>
                <a:gd name="connsiteY12" fmla="*/ 509846 h 731287"/>
                <a:gd name="connsiteX13" fmla="*/ 375354 w 1006636"/>
                <a:gd name="connsiteY13" fmla="*/ 350801 h 731287"/>
                <a:gd name="connsiteX14" fmla="*/ 375354 w 1006636"/>
                <a:gd name="connsiteY14" fmla="*/ 303426 h 731287"/>
                <a:gd name="connsiteX15" fmla="*/ 327979 w 1006636"/>
                <a:gd name="connsiteY15" fmla="*/ 303426 h 731287"/>
                <a:gd name="connsiteX16" fmla="*/ 225333 w 1006636"/>
                <a:gd name="connsiteY16" fmla="*/ 406072 h 731287"/>
                <a:gd name="connsiteX17" fmla="*/ 503943 w 1006636"/>
                <a:gd name="connsiteY17" fmla="*/ 76702 h 731287"/>
                <a:gd name="connsiteX18" fmla="*/ 895351 w 1006636"/>
                <a:gd name="connsiteY18" fmla="*/ 258307 h 731287"/>
                <a:gd name="connsiteX19" fmla="*/ 938266 w 1006636"/>
                <a:gd name="connsiteY19" fmla="*/ 358445 h 731287"/>
                <a:gd name="connsiteX20" fmla="*/ 822033 w 1006636"/>
                <a:gd name="connsiteY20" fmla="*/ 730929 h 731287"/>
                <a:gd name="connsiteX21" fmla="*/ 1006636 w 1006636"/>
                <a:gd name="connsiteY21" fmla="*/ 357886 h 731287"/>
                <a:gd name="connsiteX22" fmla="*/ 974309 w 1006636"/>
                <a:gd name="connsiteY22" fmla="*/ 268459 h 731287"/>
                <a:gd name="connsiteX23" fmla="*/ 580645 w 1006636"/>
                <a:gd name="connsiteY23" fmla="*/ 0 h 731287"/>
                <a:gd name="connsiteX0" fmla="*/ 580645 w 1006636"/>
                <a:gd name="connsiteY0" fmla="*/ 0 h 731287"/>
                <a:gd name="connsiteX1" fmla="*/ 157654 w 1006636"/>
                <a:gd name="connsiteY1" fmla="*/ 403816 h 731287"/>
                <a:gd name="connsiteX2" fmla="*/ 57264 w 1006636"/>
                <a:gd name="connsiteY2" fmla="*/ 303426 h 731287"/>
                <a:gd name="connsiteX3" fmla="*/ 9889 w 1006636"/>
                <a:gd name="connsiteY3" fmla="*/ 304554 h 731287"/>
                <a:gd name="connsiteX4" fmla="*/ 8761 w 1006636"/>
                <a:gd name="connsiteY4" fmla="*/ 351929 h 731287"/>
                <a:gd name="connsiteX5" fmla="*/ 167806 w 1006636"/>
                <a:gd name="connsiteY5" fmla="*/ 510974 h 731287"/>
                <a:gd name="connsiteX6" fmla="*/ 179086 w 1006636"/>
                <a:gd name="connsiteY6" fmla="*/ 517741 h 731287"/>
                <a:gd name="connsiteX7" fmla="*/ 183597 w 1006636"/>
                <a:gd name="connsiteY7" fmla="*/ 518869 h 731287"/>
                <a:gd name="connsiteX8" fmla="*/ 185853 w 1006636"/>
                <a:gd name="connsiteY8" fmla="*/ 519997 h 731287"/>
                <a:gd name="connsiteX9" fmla="*/ 189237 w 1006636"/>
                <a:gd name="connsiteY9" fmla="*/ 519997 h 731287"/>
                <a:gd name="connsiteX10" fmla="*/ 192621 w 1006636"/>
                <a:gd name="connsiteY10" fmla="*/ 519997 h 731287"/>
                <a:gd name="connsiteX11" fmla="*/ 194877 w 1006636"/>
                <a:gd name="connsiteY11" fmla="*/ 519997 h 731287"/>
                <a:gd name="connsiteX12" fmla="*/ 216309 w 1006636"/>
                <a:gd name="connsiteY12" fmla="*/ 509846 h 731287"/>
                <a:gd name="connsiteX13" fmla="*/ 375354 w 1006636"/>
                <a:gd name="connsiteY13" fmla="*/ 350801 h 731287"/>
                <a:gd name="connsiteX14" fmla="*/ 375354 w 1006636"/>
                <a:gd name="connsiteY14" fmla="*/ 303426 h 731287"/>
                <a:gd name="connsiteX15" fmla="*/ 327979 w 1006636"/>
                <a:gd name="connsiteY15" fmla="*/ 303426 h 731287"/>
                <a:gd name="connsiteX16" fmla="*/ 225333 w 1006636"/>
                <a:gd name="connsiteY16" fmla="*/ 406072 h 731287"/>
                <a:gd name="connsiteX17" fmla="*/ 503943 w 1006636"/>
                <a:gd name="connsiteY17" fmla="*/ 76702 h 731287"/>
                <a:gd name="connsiteX18" fmla="*/ 895351 w 1006636"/>
                <a:gd name="connsiteY18" fmla="*/ 258307 h 731287"/>
                <a:gd name="connsiteX19" fmla="*/ 938266 w 1006636"/>
                <a:gd name="connsiteY19" fmla="*/ 358445 h 731287"/>
                <a:gd name="connsiteX20" fmla="*/ 822033 w 1006636"/>
                <a:gd name="connsiteY20" fmla="*/ 730929 h 731287"/>
                <a:gd name="connsiteX21" fmla="*/ 1006636 w 1006636"/>
                <a:gd name="connsiteY21" fmla="*/ 357886 h 731287"/>
                <a:gd name="connsiteX22" fmla="*/ 974309 w 1006636"/>
                <a:gd name="connsiteY22" fmla="*/ 268459 h 731287"/>
                <a:gd name="connsiteX23" fmla="*/ 580645 w 1006636"/>
                <a:gd name="connsiteY23" fmla="*/ 0 h 73128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956555 w 1006636"/>
                <a:gd name="connsiteY20" fmla="*/ 368826 h 519997"/>
                <a:gd name="connsiteX21" fmla="*/ 1006636 w 1006636"/>
                <a:gd name="connsiteY21" fmla="*/ 357886 h 519997"/>
                <a:gd name="connsiteX22" fmla="*/ 974309 w 1006636"/>
                <a:gd name="connsiteY22" fmla="*/ 268459 h 519997"/>
                <a:gd name="connsiteX23" fmla="*/ 580645 w 1006636"/>
                <a:gd name="connsiteY23"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956555 w 1006636"/>
                <a:gd name="connsiteY20" fmla="*/ 368826 h 519997"/>
                <a:gd name="connsiteX21" fmla="*/ 1006636 w 1006636"/>
                <a:gd name="connsiteY21" fmla="*/ 357886 h 519997"/>
                <a:gd name="connsiteX22" fmla="*/ 974309 w 1006636"/>
                <a:gd name="connsiteY22" fmla="*/ 268459 h 519997"/>
                <a:gd name="connsiteX23" fmla="*/ 580645 w 1006636"/>
                <a:gd name="connsiteY23"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956555 w 1006636"/>
                <a:gd name="connsiteY20" fmla="*/ 368826 h 519997"/>
                <a:gd name="connsiteX21" fmla="*/ 1006636 w 1006636"/>
                <a:gd name="connsiteY21" fmla="*/ 357886 h 519997"/>
                <a:gd name="connsiteX22" fmla="*/ 974309 w 1006636"/>
                <a:gd name="connsiteY22" fmla="*/ 268459 h 519997"/>
                <a:gd name="connsiteX23" fmla="*/ 580645 w 1006636"/>
                <a:gd name="connsiteY23"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74309 w 1006636"/>
                <a:gd name="connsiteY21" fmla="*/ 268459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327979 w 1006636"/>
                <a:gd name="connsiteY15" fmla="*/ 303426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75354 w 1006636"/>
                <a:gd name="connsiteY13" fmla="*/ 350801 h 519997"/>
                <a:gd name="connsiteX14" fmla="*/ 375354 w 1006636"/>
                <a:gd name="connsiteY14" fmla="*/ 303426 h 519997"/>
                <a:gd name="connsiteX15" fmla="*/ 283520 w 1006636"/>
                <a:gd name="connsiteY15" fmla="*/ 352850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28767 w 1006636"/>
                <a:gd name="connsiteY13" fmla="*/ 405491 h 519997"/>
                <a:gd name="connsiteX14" fmla="*/ 375354 w 1006636"/>
                <a:gd name="connsiteY14" fmla="*/ 303426 h 519997"/>
                <a:gd name="connsiteX15" fmla="*/ 283520 w 1006636"/>
                <a:gd name="connsiteY15" fmla="*/ 352850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28767 w 1006636"/>
                <a:gd name="connsiteY13" fmla="*/ 405491 h 519997"/>
                <a:gd name="connsiteX14" fmla="*/ 340009 w 1006636"/>
                <a:gd name="connsiteY14" fmla="*/ 339379 h 519997"/>
                <a:gd name="connsiteX15" fmla="*/ 283520 w 1006636"/>
                <a:gd name="connsiteY15" fmla="*/ 352850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0645 w 1006636"/>
                <a:gd name="connsiteY0" fmla="*/ 0 h 519997"/>
                <a:gd name="connsiteX1" fmla="*/ 157654 w 1006636"/>
                <a:gd name="connsiteY1" fmla="*/ 403816 h 519997"/>
                <a:gd name="connsiteX2" fmla="*/ 57264 w 1006636"/>
                <a:gd name="connsiteY2" fmla="*/ 303426 h 519997"/>
                <a:gd name="connsiteX3" fmla="*/ 9889 w 1006636"/>
                <a:gd name="connsiteY3" fmla="*/ 304554 h 519997"/>
                <a:gd name="connsiteX4" fmla="*/ 8761 w 1006636"/>
                <a:gd name="connsiteY4" fmla="*/ 351929 h 519997"/>
                <a:gd name="connsiteX5" fmla="*/ 167806 w 1006636"/>
                <a:gd name="connsiteY5" fmla="*/ 510974 h 519997"/>
                <a:gd name="connsiteX6" fmla="*/ 179086 w 1006636"/>
                <a:gd name="connsiteY6" fmla="*/ 517741 h 519997"/>
                <a:gd name="connsiteX7" fmla="*/ 183597 w 1006636"/>
                <a:gd name="connsiteY7" fmla="*/ 518869 h 519997"/>
                <a:gd name="connsiteX8" fmla="*/ 185853 w 1006636"/>
                <a:gd name="connsiteY8" fmla="*/ 519997 h 519997"/>
                <a:gd name="connsiteX9" fmla="*/ 189237 w 1006636"/>
                <a:gd name="connsiteY9" fmla="*/ 519997 h 519997"/>
                <a:gd name="connsiteX10" fmla="*/ 192621 w 1006636"/>
                <a:gd name="connsiteY10" fmla="*/ 519997 h 519997"/>
                <a:gd name="connsiteX11" fmla="*/ 194877 w 1006636"/>
                <a:gd name="connsiteY11" fmla="*/ 519997 h 519997"/>
                <a:gd name="connsiteX12" fmla="*/ 216309 w 1006636"/>
                <a:gd name="connsiteY12" fmla="*/ 509846 h 519997"/>
                <a:gd name="connsiteX13" fmla="*/ 328767 w 1006636"/>
                <a:gd name="connsiteY13" fmla="*/ 405491 h 519997"/>
                <a:gd name="connsiteX14" fmla="*/ 340616 w 1006636"/>
                <a:gd name="connsiteY14" fmla="*/ 346975 h 519997"/>
                <a:gd name="connsiteX15" fmla="*/ 283520 w 1006636"/>
                <a:gd name="connsiteY15" fmla="*/ 352850 h 519997"/>
                <a:gd name="connsiteX16" fmla="*/ 225333 w 1006636"/>
                <a:gd name="connsiteY16" fmla="*/ 406072 h 519997"/>
                <a:gd name="connsiteX17" fmla="*/ 503943 w 1006636"/>
                <a:gd name="connsiteY17" fmla="*/ 76702 h 519997"/>
                <a:gd name="connsiteX18" fmla="*/ 895351 w 1006636"/>
                <a:gd name="connsiteY18" fmla="*/ 258307 h 519997"/>
                <a:gd name="connsiteX19" fmla="*/ 938266 w 1006636"/>
                <a:gd name="connsiteY19" fmla="*/ 358445 h 519997"/>
                <a:gd name="connsiteX20" fmla="*/ 1006636 w 1006636"/>
                <a:gd name="connsiteY20" fmla="*/ 357886 h 519997"/>
                <a:gd name="connsiteX21" fmla="*/ 980014 w 1006636"/>
                <a:gd name="connsiteY21" fmla="*/ 268804 h 519997"/>
                <a:gd name="connsiteX22" fmla="*/ 580645 w 1006636"/>
                <a:gd name="connsiteY22" fmla="*/ 0 h 519997"/>
                <a:gd name="connsiteX0" fmla="*/ 582456 w 1008447"/>
                <a:gd name="connsiteY0" fmla="*/ 0 h 519997"/>
                <a:gd name="connsiteX1" fmla="*/ 159465 w 1008447"/>
                <a:gd name="connsiteY1" fmla="*/ 403816 h 519997"/>
                <a:gd name="connsiteX2" fmla="*/ 113967 w 1008447"/>
                <a:gd name="connsiteY2" fmla="*/ 352544 h 519997"/>
                <a:gd name="connsiteX3" fmla="*/ 11700 w 1008447"/>
                <a:gd name="connsiteY3" fmla="*/ 304554 h 519997"/>
                <a:gd name="connsiteX4" fmla="*/ 10572 w 1008447"/>
                <a:gd name="connsiteY4" fmla="*/ 351929 h 519997"/>
                <a:gd name="connsiteX5" fmla="*/ 169617 w 1008447"/>
                <a:gd name="connsiteY5" fmla="*/ 510974 h 519997"/>
                <a:gd name="connsiteX6" fmla="*/ 180897 w 1008447"/>
                <a:gd name="connsiteY6" fmla="*/ 517741 h 519997"/>
                <a:gd name="connsiteX7" fmla="*/ 185408 w 1008447"/>
                <a:gd name="connsiteY7" fmla="*/ 518869 h 519997"/>
                <a:gd name="connsiteX8" fmla="*/ 187664 w 1008447"/>
                <a:gd name="connsiteY8" fmla="*/ 519997 h 519997"/>
                <a:gd name="connsiteX9" fmla="*/ 191048 w 1008447"/>
                <a:gd name="connsiteY9" fmla="*/ 519997 h 519997"/>
                <a:gd name="connsiteX10" fmla="*/ 194432 w 1008447"/>
                <a:gd name="connsiteY10" fmla="*/ 519997 h 519997"/>
                <a:gd name="connsiteX11" fmla="*/ 196688 w 1008447"/>
                <a:gd name="connsiteY11" fmla="*/ 519997 h 519997"/>
                <a:gd name="connsiteX12" fmla="*/ 218120 w 1008447"/>
                <a:gd name="connsiteY12" fmla="*/ 509846 h 519997"/>
                <a:gd name="connsiteX13" fmla="*/ 330578 w 1008447"/>
                <a:gd name="connsiteY13" fmla="*/ 405491 h 519997"/>
                <a:gd name="connsiteX14" fmla="*/ 342427 w 1008447"/>
                <a:gd name="connsiteY14" fmla="*/ 346975 h 519997"/>
                <a:gd name="connsiteX15" fmla="*/ 285331 w 1008447"/>
                <a:gd name="connsiteY15" fmla="*/ 352850 h 519997"/>
                <a:gd name="connsiteX16" fmla="*/ 227144 w 1008447"/>
                <a:gd name="connsiteY16" fmla="*/ 406072 h 519997"/>
                <a:gd name="connsiteX17" fmla="*/ 505754 w 1008447"/>
                <a:gd name="connsiteY17" fmla="*/ 76702 h 519997"/>
                <a:gd name="connsiteX18" fmla="*/ 897162 w 1008447"/>
                <a:gd name="connsiteY18" fmla="*/ 258307 h 519997"/>
                <a:gd name="connsiteX19" fmla="*/ 940077 w 1008447"/>
                <a:gd name="connsiteY19" fmla="*/ 358445 h 519997"/>
                <a:gd name="connsiteX20" fmla="*/ 1008447 w 1008447"/>
                <a:gd name="connsiteY20" fmla="*/ 357886 h 519997"/>
                <a:gd name="connsiteX21" fmla="*/ 981825 w 1008447"/>
                <a:gd name="connsiteY21" fmla="*/ 268804 h 519997"/>
                <a:gd name="connsiteX22" fmla="*/ 582456 w 1008447"/>
                <a:gd name="connsiteY22" fmla="*/ 0 h 519997"/>
                <a:gd name="connsiteX0" fmla="*/ 571211 w 997202"/>
                <a:gd name="connsiteY0" fmla="*/ 0 h 519997"/>
                <a:gd name="connsiteX1" fmla="*/ 148220 w 997202"/>
                <a:gd name="connsiteY1" fmla="*/ 403816 h 519997"/>
                <a:gd name="connsiteX2" fmla="*/ 102722 w 997202"/>
                <a:gd name="connsiteY2" fmla="*/ 352544 h 519997"/>
                <a:gd name="connsiteX3" fmla="*/ 455 w 997202"/>
                <a:gd name="connsiteY3" fmla="*/ 304554 h 519997"/>
                <a:gd name="connsiteX4" fmla="*/ 65563 w 997202"/>
                <a:gd name="connsiteY4" fmla="*/ 415429 h 519997"/>
                <a:gd name="connsiteX5" fmla="*/ 158372 w 997202"/>
                <a:gd name="connsiteY5" fmla="*/ 510974 h 519997"/>
                <a:gd name="connsiteX6" fmla="*/ 169652 w 997202"/>
                <a:gd name="connsiteY6" fmla="*/ 517741 h 519997"/>
                <a:gd name="connsiteX7" fmla="*/ 174163 w 997202"/>
                <a:gd name="connsiteY7" fmla="*/ 518869 h 519997"/>
                <a:gd name="connsiteX8" fmla="*/ 176419 w 997202"/>
                <a:gd name="connsiteY8" fmla="*/ 519997 h 519997"/>
                <a:gd name="connsiteX9" fmla="*/ 179803 w 997202"/>
                <a:gd name="connsiteY9" fmla="*/ 519997 h 519997"/>
                <a:gd name="connsiteX10" fmla="*/ 183187 w 997202"/>
                <a:gd name="connsiteY10" fmla="*/ 519997 h 519997"/>
                <a:gd name="connsiteX11" fmla="*/ 185443 w 997202"/>
                <a:gd name="connsiteY11" fmla="*/ 519997 h 519997"/>
                <a:gd name="connsiteX12" fmla="*/ 206875 w 997202"/>
                <a:gd name="connsiteY12" fmla="*/ 509846 h 519997"/>
                <a:gd name="connsiteX13" fmla="*/ 319333 w 997202"/>
                <a:gd name="connsiteY13" fmla="*/ 405491 h 519997"/>
                <a:gd name="connsiteX14" fmla="*/ 331182 w 997202"/>
                <a:gd name="connsiteY14" fmla="*/ 346975 h 519997"/>
                <a:gd name="connsiteX15" fmla="*/ 274086 w 997202"/>
                <a:gd name="connsiteY15" fmla="*/ 352850 h 519997"/>
                <a:gd name="connsiteX16" fmla="*/ 215899 w 997202"/>
                <a:gd name="connsiteY16" fmla="*/ 406072 h 519997"/>
                <a:gd name="connsiteX17" fmla="*/ 494509 w 997202"/>
                <a:gd name="connsiteY17" fmla="*/ 76702 h 519997"/>
                <a:gd name="connsiteX18" fmla="*/ 885917 w 997202"/>
                <a:gd name="connsiteY18" fmla="*/ 258307 h 519997"/>
                <a:gd name="connsiteX19" fmla="*/ 928832 w 997202"/>
                <a:gd name="connsiteY19" fmla="*/ 358445 h 519997"/>
                <a:gd name="connsiteX20" fmla="*/ 997202 w 997202"/>
                <a:gd name="connsiteY20" fmla="*/ 357886 h 519997"/>
                <a:gd name="connsiteX21" fmla="*/ 970580 w 997202"/>
                <a:gd name="connsiteY21" fmla="*/ 268804 h 519997"/>
                <a:gd name="connsiteX22" fmla="*/ 571211 w 997202"/>
                <a:gd name="connsiteY22" fmla="*/ 0 h 519997"/>
                <a:gd name="connsiteX0" fmla="*/ 526100 w 952091"/>
                <a:gd name="connsiteY0" fmla="*/ 0 h 519997"/>
                <a:gd name="connsiteX1" fmla="*/ 103109 w 952091"/>
                <a:gd name="connsiteY1" fmla="*/ 403816 h 519997"/>
                <a:gd name="connsiteX2" fmla="*/ 57611 w 952091"/>
                <a:gd name="connsiteY2" fmla="*/ 352544 h 519997"/>
                <a:gd name="connsiteX3" fmla="*/ 1628 w 952091"/>
                <a:gd name="connsiteY3" fmla="*/ 341621 h 519997"/>
                <a:gd name="connsiteX4" fmla="*/ 20452 w 952091"/>
                <a:gd name="connsiteY4" fmla="*/ 415429 h 519997"/>
                <a:gd name="connsiteX5" fmla="*/ 113261 w 952091"/>
                <a:gd name="connsiteY5" fmla="*/ 510974 h 519997"/>
                <a:gd name="connsiteX6" fmla="*/ 124541 w 952091"/>
                <a:gd name="connsiteY6" fmla="*/ 517741 h 519997"/>
                <a:gd name="connsiteX7" fmla="*/ 129052 w 952091"/>
                <a:gd name="connsiteY7" fmla="*/ 518869 h 519997"/>
                <a:gd name="connsiteX8" fmla="*/ 131308 w 952091"/>
                <a:gd name="connsiteY8" fmla="*/ 519997 h 519997"/>
                <a:gd name="connsiteX9" fmla="*/ 134692 w 952091"/>
                <a:gd name="connsiteY9" fmla="*/ 519997 h 519997"/>
                <a:gd name="connsiteX10" fmla="*/ 138076 w 952091"/>
                <a:gd name="connsiteY10" fmla="*/ 519997 h 519997"/>
                <a:gd name="connsiteX11" fmla="*/ 140332 w 952091"/>
                <a:gd name="connsiteY11" fmla="*/ 519997 h 519997"/>
                <a:gd name="connsiteX12" fmla="*/ 161764 w 952091"/>
                <a:gd name="connsiteY12" fmla="*/ 509846 h 519997"/>
                <a:gd name="connsiteX13" fmla="*/ 274222 w 952091"/>
                <a:gd name="connsiteY13" fmla="*/ 405491 h 519997"/>
                <a:gd name="connsiteX14" fmla="*/ 286071 w 952091"/>
                <a:gd name="connsiteY14" fmla="*/ 346975 h 519997"/>
                <a:gd name="connsiteX15" fmla="*/ 228975 w 952091"/>
                <a:gd name="connsiteY15" fmla="*/ 352850 h 519997"/>
                <a:gd name="connsiteX16" fmla="*/ 170788 w 952091"/>
                <a:gd name="connsiteY16" fmla="*/ 406072 h 519997"/>
                <a:gd name="connsiteX17" fmla="*/ 449398 w 952091"/>
                <a:gd name="connsiteY17" fmla="*/ 76702 h 519997"/>
                <a:gd name="connsiteX18" fmla="*/ 840806 w 952091"/>
                <a:gd name="connsiteY18" fmla="*/ 258307 h 519997"/>
                <a:gd name="connsiteX19" fmla="*/ 883721 w 952091"/>
                <a:gd name="connsiteY19" fmla="*/ 358445 h 519997"/>
                <a:gd name="connsiteX20" fmla="*/ 952091 w 952091"/>
                <a:gd name="connsiteY20" fmla="*/ 357886 h 519997"/>
                <a:gd name="connsiteX21" fmla="*/ 925469 w 952091"/>
                <a:gd name="connsiteY21" fmla="*/ 268804 h 519997"/>
                <a:gd name="connsiteX22" fmla="*/ 526100 w 952091"/>
                <a:gd name="connsiteY22" fmla="*/ 0 h 519997"/>
                <a:gd name="connsiteX0" fmla="*/ 525546 w 951537"/>
                <a:gd name="connsiteY0" fmla="*/ 0 h 519997"/>
                <a:gd name="connsiteX1" fmla="*/ 102555 w 951537"/>
                <a:gd name="connsiteY1" fmla="*/ 403816 h 519997"/>
                <a:gd name="connsiteX2" fmla="*/ 57057 w 951537"/>
                <a:gd name="connsiteY2" fmla="*/ 352544 h 519997"/>
                <a:gd name="connsiteX3" fmla="*/ 1682 w 951537"/>
                <a:gd name="connsiteY3" fmla="*/ 349217 h 519997"/>
                <a:gd name="connsiteX4" fmla="*/ 19898 w 951537"/>
                <a:gd name="connsiteY4" fmla="*/ 415429 h 519997"/>
                <a:gd name="connsiteX5" fmla="*/ 112707 w 951537"/>
                <a:gd name="connsiteY5" fmla="*/ 510974 h 519997"/>
                <a:gd name="connsiteX6" fmla="*/ 123987 w 951537"/>
                <a:gd name="connsiteY6" fmla="*/ 517741 h 519997"/>
                <a:gd name="connsiteX7" fmla="*/ 128498 w 951537"/>
                <a:gd name="connsiteY7" fmla="*/ 518869 h 519997"/>
                <a:gd name="connsiteX8" fmla="*/ 130754 w 951537"/>
                <a:gd name="connsiteY8" fmla="*/ 519997 h 519997"/>
                <a:gd name="connsiteX9" fmla="*/ 134138 w 951537"/>
                <a:gd name="connsiteY9" fmla="*/ 519997 h 519997"/>
                <a:gd name="connsiteX10" fmla="*/ 137522 w 951537"/>
                <a:gd name="connsiteY10" fmla="*/ 519997 h 519997"/>
                <a:gd name="connsiteX11" fmla="*/ 139778 w 951537"/>
                <a:gd name="connsiteY11" fmla="*/ 519997 h 519997"/>
                <a:gd name="connsiteX12" fmla="*/ 161210 w 951537"/>
                <a:gd name="connsiteY12" fmla="*/ 509846 h 519997"/>
                <a:gd name="connsiteX13" fmla="*/ 273668 w 951537"/>
                <a:gd name="connsiteY13" fmla="*/ 405491 h 519997"/>
                <a:gd name="connsiteX14" fmla="*/ 285517 w 951537"/>
                <a:gd name="connsiteY14" fmla="*/ 346975 h 519997"/>
                <a:gd name="connsiteX15" fmla="*/ 228421 w 951537"/>
                <a:gd name="connsiteY15" fmla="*/ 352850 h 519997"/>
                <a:gd name="connsiteX16" fmla="*/ 170234 w 951537"/>
                <a:gd name="connsiteY16" fmla="*/ 406072 h 519997"/>
                <a:gd name="connsiteX17" fmla="*/ 448844 w 951537"/>
                <a:gd name="connsiteY17" fmla="*/ 76702 h 519997"/>
                <a:gd name="connsiteX18" fmla="*/ 840252 w 951537"/>
                <a:gd name="connsiteY18" fmla="*/ 258307 h 519997"/>
                <a:gd name="connsiteX19" fmla="*/ 883167 w 951537"/>
                <a:gd name="connsiteY19" fmla="*/ 358445 h 519997"/>
                <a:gd name="connsiteX20" fmla="*/ 951537 w 951537"/>
                <a:gd name="connsiteY20" fmla="*/ 357886 h 519997"/>
                <a:gd name="connsiteX21" fmla="*/ 924915 w 951537"/>
                <a:gd name="connsiteY21" fmla="*/ 268804 h 519997"/>
                <a:gd name="connsiteX22" fmla="*/ 525546 w 951537"/>
                <a:gd name="connsiteY22" fmla="*/ 0 h 519997"/>
                <a:gd name="connsiteX0" fmla="*/ 524996 w 950987"/>
                <a:gd name="connsiteY0" fmla="*/ 0 h 519997"/>
                <a:gd name="connsiteX1" fmla="*/ 102005 w 950987"/>
                <a:gd name="connsiteY1" fmla="*/ 403816 h 519997"/>
                <a:gd name="connsiteX2" fmla="*/ 56507 w 950987"/>
                <a:gd name="connsiteY2" fmla="*/ 352544 h 519997"/>
                <a:gd name="connsiteX3" fmla="*/ 1740 w 950987"/>
                <a:gd name="connsiteY3" fmla="*/ 356813 h 519997"/>
                <a:gd name="connsiteX4" fmla="*/ 19348 w 950987"/>
                <a:gd name="connsiteY4" fmla="*/ 415429 h 519997"/>
                <a:gd name="connsiteX5" fmla="*/ 112157 w 950987"/>
                <a:gd name="connsiteY5" fmla="*/ 510974 h 519997"/>
                <a:gd name="connsiteX6" fmla="*/ 123437 w 950987"/>
                <a:gd name="connsiteY6" fmla="*/ 517741 h 519997"/>
                <a:gd name="connsiteX7" fmla="*/ 127948 w 950987"/>
                <a:gd name="connsiteY7" fmla="*/ 518869 h 519997"/>
                <a:gd name="connsiteX8" fmla="*/ 130204 w 950987"/>
                <a:gd name="connsiteY8" fmla="*/ 519997 h 519997"/>
                <a:gd name="connsiteX9" fmla="*/ 133588 w 950987"/>
                <a:gd name="connsiteY9" fmla="*/ 519997 h 519997"/>
                <a:gd name="connsiteX10" fmla="*/ 136972 w 950987"/>
                <a:gd name="connsiteY10" fmla="*/ 519997 h 519997"/>
                <a:gd name="connsiteX11" fmla="*/ 139228 w 950987"/>
                <a:gd name="connsiteY11" fmla="*/ 519997 h 519997"/>
                <a:gd name="connsiteX12" fmla="*/ 160660 w 950987"/>
                <a:gd name="connsiteY12" fmla="*/ 509846 h 519997"/>
                <a:gd name="connsiteX13" fmla="*/ 273118 w 950987"/>
                <a:gd name="connsiteY13" fmla="*/ 405491 h 519997"/>
                <a:gd name="connsiteX14" fmla="*/ 284967 w 950987"/>
                <a:gd name="connsiteY14" fmla="*/ 346975 h 519997"/>
                <a:gd name="connsiteX15" fmla="*/ 227871 w 950987"/>
                <a:gd name="connsiteY15" fmla="*/ 352850 h 519997"/>
                <a:gd name="connsiteX16" fmla="*/ 169684 w 950987"/>
                <a:gd name="connsiteY16" fmla="*/ 406072 h 519997"/>
                <a:gd name="connsiteX17" fmla="*/ 448294 w 950987"/>
                <a:gd name="connsiteY17" fmla="*/ 76702 h 519997"/>
                <a:gd name="connsiteX18" fmla="*/ 839702 w 950987"/>
                <a:gd name="connsiteY18" fmla="*/ 258307 h 519997"/>
                <a:gd name="connsiteX19" fmla="*/ 882617 w 950987"/>
                <a:gd name="connsiteY19" fmla="*/ 358445 h 519997"/>
                <a:gd name="connsiteX20" fmla="*/ 950987 w 950987"/>
                <a:gd name="connsiteY20" fmla="*/ 357886 h 519997"/>
                <a:gd name="connsiteX21" fmla="*/ 924365 w 950987"/>
                <a:gd name="connsiteY21" fmla="*/ 268804 h 519997"/>
                <a:gd name="connsiteX22" fmla="*/ 524996 w 950987"/>
                <a:gd name="connsiteY22" fmla="*/ 0 h 519997"/>
                <a:gd name="connsiteX0" fmla="*/ 524996 w 950987"/>
                <a:gd name="connsiteY0" fmla="*/ 0 h 519997"/>
                <a:gd name="connsiteX1" fmla="*/ 102005 w 950987"/>
                <a:gd name="connsiteY1" fmla="*/ 403816 h 519997"/>
                <a:gd name="connsiteX2" fmla="*/ 56507 w 950987"/>
                <a:gd name="connsiteY2" fmla="*/ 352544 h 519997"/>
                <a:gd name="connsiteX3" fmla="*/ 1740 w 950987"/>
                <a:gd name="connsiteY3" fmla="*/ 356813 h 519997"/>
                <a:gd name="connsiteX4" fmla="*/ 19348 w 950987"/>
                <a:gd name="connsiteY4" fmla="*/ 415429 h 519997"/>
                <a:gd name="connsiteX5" fmla="*/ 112157 w 950987"/>
                <a:gd name="connsiteY5" fmla="*/ 510974 h 519997"/>
                <a:gd name="connsiteX6" fmla="*/ 123437 w 950987"/>
                <a:gd name="connsiteY6" fmla="*/ 517741 h 519997"/>
                <a:gd name="connsiteX7" fmla="*/ 127948 w 950987"/>
                <a:gd name="connsiteY7" fmla="*/ 518869 h 519997"/>
                <a:gd name="connsiteX8" fmla="*/ 130204 w 950987"/>
                <a:gd name="connsiteY8" fmla="*/ 519997 h 519997"/>
                <a:gd name="connsiteX9" fmla="*/ 133588 w 950987"/>
                <a:gd name="connsiteY9" fmla="*/ 519997 h 519997"/>
                <a:gd name="connsiteX10" fmla="*/ 136972 w 950987"/>
                <a:gd name="connsiteY10" fmla="*/ 519997 h 519997"/>
                <a:gd name="connsiteX11" fmla="*/ 139228 w 950987"/>
                <a:gd name="connsiteY11" fmla="*/ 519997 h 519997"/>
                <a:gd name="connsiteX12" fmla="*/ 160660 w 950987"/>
                <a:gd name="connsiteY12" fmla="*/ 509846 h 519997"/>
                <a:gd name="connsiteX13" fmla="*/ 273118 w 950987"/>
                <a:gd name="connsiteY13" fmla="*/ 405491 h 519997"/>
                <a:gd name="connsiteX14" fmla="*/ 284967 w 950987"/>
                <a:gd name="connsiteY14" fmla="*/ 346975 h 519997"/>
                <a:gd name="connsiteX15" fmla="*/ 227871 w 950987"/>
                <a:gd name="connsiteY15" fmla="*/ 352850 h 519997"/>
                <a:gd name="connsiteX16" fmla="*/ 169684 w 950987"/>
                <a:gd name="connsiteY16" fmla="*/ 406072 h 519997"/>
                <a:gd name="connsiteX17" fmla="*/ 448294 w 950987"/>
                <a:gd name="connsiteY17" fmla="*/ 76702 h 519997"/>
                <a:gd name="connsiteX18" fmla="*/ 839702 w 950987"/>
                <a:gd name="connsiteY18" fmla="*/ 258307 h 519997"/>
                <a:gd name="connsiteX19" fmla="*/ 882617 w 950987"/>
                <a:gd name="connsiteY19" fmla="*/ 358445 h 519997"/>
                <a:gd name="connsiteX20" fmla="*/ 950987 w 950987"/>
                <a:gd name="connsiteY20" fmla="*/ 357886 h 519997"/>
                <a:gd name="connsiteX21" fmla="*/ 924365 w 950987"/>
                <a:gd name="connsiteY21" fmla="*/ 268804 h 519997"/>
                <a:gd name="connsiteX22" fmla="*/ 524996 w 950987"/>
                <a:gd name="connsiteY22" fmla="*/ 0 h 519997"/>
                <a:gd name="connsiteX0" fmla="*/ 524996 w 950987"/>
                <a:gd name="connsiteY0" fmla="*/ 0 h 519997"/>
                <a:gd name="connsiteX1" fmla="*/ 102005 w 950987"/>
                <a:gd name="connsiteY1" fmla="*/ 403816 h 519997"/>
                <a:gd name="connsiteX2" fmla="*/ 56507 w 950987"/>
                <a:gd name="connsiteY2" fmla="*/ 352544 h 519997"/>
                <a:gd name="connsiteX3" fmla="*/ 1740 w 950987"/>
                <a:gd name="connsiteY3" fmla="*/ 356813 h 519997"/>
                <a:gd name="connsiteX4" fmla="*/ 19348 w 950987"/>
                <a:gd name="connsiteY4" fmla="*/ 415429 h 519997"/>
                <a:gd name="connsiteX5" fmla="*/ 112157 w 950987"/>
                <a:gd name="connsiteY5" fmla="*/ 510974 h 519997"/>
                <a:gd name="connsiteX6" fmla="*/ 123437 w 950987"/>
                <a:gd name="connsiteY6" fmla="*/ 517741 h 519997"/>
                <a:gd name="connsiteX7" fmla="*/ 127948 w 950987"/>
                <a:gd name="connsiteY7" fmla="*/ 518869 h 519997"/>
                <a:gd name="connsiteX8" fmla="*/ 130204 w 950987"/>
                <a:gd name="connsiteY8" fmla="*/ 519997 h 519997"/>
                <a:gd name="connsiteX9" fmla="*/ 133588 w 950987"/>
                <a:gd name="connsiteY9" fmla="*/ 519997 h 519997"/>
                <a:gd name="connsiteX10" fmla="*/ 136972 w 950987"/>
                <a:gd name="connsiteY10" fmla="*/ 519997 h 519997"/>
                <a:gd name="connsiteX11" fmla="*/ 139228 w 950987"/>
                <a:gd name="connsiteY11" fmla="*/ 519997 h 519997"/>
                <a:gd name="connsiteX12" fmla="*/ 160660 w 950987"/>
                <a:gd name="connsiteY12" fmla="*/ 509846 h 519997"/>
                <a:gd name="connsiteX13" fmla="*/ 273118 w 950987"/>
                <a:gd name="connsiteY13" fmla="*/ 405491 h 519997"/>
                <a:gd name="connsiteX14" fmla="*/ 284967 w 950987"/>
                <a:gd name="connsiteY14" fmla="*/ 346975 h 519997"/>
                <a:gd name="connsiteX15" fmla="*/ 227871 w 950987"/>
                <a:gd name="connsiteY15" fmla="*/ 352850 h 519997"/>
                <a:gd name="connsiteX16" fmla="*/ 169684 w 950987"/>
                <a:gd name="connsiteY16" fmla="*/ 406072 h 519997"/>
                <a:gd name="connsiteX17" fmla="*/ 448294 w 950987"/>
                <a:gd name="connsiteY17" fmla="*/ 76702 h 519997"/>
                <a:gd name="connsiteX18" fmla="*/ 839702 w 950987"/>
                <a:gd name="connsiteY18" fmla="*/ 258307 h 519997"/>
                <a:gd name="connsiteX19" fmla="*/ 882617 w 950987"/>
                <a:gd name="connsiteY19" fmla="*/ 358445 h 519997"/>
                <a:gd name="connsiteX20" fmla="*/ 950987 w 950987"/>
                <a:gd name="connsiteY20" fmla="*/ 357886 h 519997"/>
                <a:gd name="connsiteX21" fmla="*/ 924365 w 950987"/>
                <a:gd name="connsiteY21" fmla="*/ 268804 h 519997"/>
                <a:gd name="connsiteX22" fmla="*/ 524996 w 950987"/>
                <a:gd name="connsiteY22" fmla="*/ 0 h 519997"/>
                <a:gd name="connsiteX0" fmla="*/ 524996 w 950987"/>
                <a:gd name="connsiteY0" fmla="*/ 0 h 519997"/>
                <a:gd name="connsiteX1" fmla="*/ 102005 w 950987"/>
                <a:gd name="connsiteY1" fmla="*/ 403816 h 519997"/>
                <a:gd name="connsiteX2" fmla="*/ 56507 w 950987"/>
                <a:gd name="connsiteY2" fmla="*/ 352544 h 519997"/>
                <a:gd name="connsiteX3" fmla="*/ 1740 w 950987"/>
                <a:gd name="connsiteY3" fmla="*/ 356813 h 519997"/>
                <a:gd name="connsiteX4" fmla="*/ 19348 w 950987"/>
                <a:gd name="connsiteY4" fmla="*/ 415429 h 519997"/>
                <a:gd name="connsiteX5" fmla="*/ 112157 w 950987"/>
                <a:gd name="connsiteY5" fmla="*/ 510974 h 519997"/>
                <a:gd name="connsiteX6" fmla="*/ 123437 w 950987"/>
                <a:gd name="connsiteY6" fmla="*/ 517741 h 519997"/>
                <a:gd name="connsiteX7" fmla="*/ 127948 w 950987"/>
                <a:gd name="connsiteY7" fmla="*/ 518869 h 519997"/>
                <a:gd name="connsiteX8" fmla="*/ 130204 w 950987"/>
                <a:gd name="connsiteY8" fmla="*/ 519997 h 519997"/>
                <a:gd name="connsiteX9" fmla="*/ 133588 w 950987"/>
                <a:gd name="connsiteY9" fmla="*/ 519997 h 519997"/>
                <a:gd name="connsiteX10" fmla="*/ 136972 w 950987"/>
                <a:gd name="connsiteY10" fmla="*/ 519997 h 519997"/>
                <a:gd name="connsiteX11" fmla="*/ 139228 w 950987"/>
                <a:gd name="connsiteY11" fmla="*/ 519997 h 519997"/>
                <a:gd name="connsiteX12" fmla="*/ 160660 w 950987"/>
                <a:gd name="connsiteY12" fmla="*/ 509846 h 519997"/>
                <a:gd name="connsiteX13" fmla="*/ 273118 w 950987"/>
                <a:gd name="connsiteY13" fmla="*/ 405491 h 519997"/>
                <a:gd name="connsiteX14" fmla="*/ 284967 w 950987"/>
                <a:gd name="connsiteY14" fmla="*/ 346975 h 519997"/>
                <a:gd name="connsiteX15" fmla="*/ 227871 w 950987"/>
                <a:gd name="connsiteY15" fmla="*/ 352850 h 519997"/>
                <a:gd name="connsiteX16" fmla="*/ 169684 w 950987"/>
                <a:gd name="connsiteY16" fmla="*/ 406072 h 519997"/>
                <a:gd name="connsiteX17" fmla="*/ 448294 w 950987"/>
                <a:gd name="connsiteY17" fmla="*/ 76702 h 519997"/>
                <a:gd name="connsiteX18" fmla="*/ 839702 w 950987"/>
                <a:gd name="connsiteY18" fmla="*/ 258307 h 519997"/>
                <a:gd name="connsiteX19" fmla="*/ 866413 w 950987"/>
                <a:gd name="connsiteY19" fmla="*/ 347001 h 519997"/>
                <a:gd name="connsiteX20" fmla="*/ 950987 w 950987"/>
                <a:gd name="connsiteY20" fmla="*/ 357886 h 519997"/>
                <a:gd name="connsiteX21" fmla="*/ 924365 w 950987"/>
                <a:gd name="connsiteY21" fmla="*/ 268804 h 519997"/>
                <a:gd name="connsiteX22" fmla="*/ 524996 w 950987"/>
                <a:gd name="connsiteY22" fmla="*/ 0 h 519997"/>
                <a:gd name="connsiteX0" fmla="*/ 524996 w 950987"/>
                <a:gd name="connsiteY0" fmla="*/ 0 h 519997"/>
                <a:gd name="connsiteX1" fmla="*/ 102005 w 950987"/>
                <a:gd name="connsiteY1" fmla="*/ 403816 h 519997"/>
                <a:gd name="connsiteX2" fmla="*/ 56507 w 950987"/>
                <a:gd name="connsiteY2" fmla="*/ 352544 h 519997"/>
                <a:gd name="connsiteX3" fmla="*/ 1740 w 950987"/>
                <a:gd name="connsiteY3" fmla="*/ 356813 h 519997"/>
                <a:gd name="connsiteX4" fmla="*/ 19348 w 950987"/>
                <a:gd name="connsiteY4" fmla="*/ 415429 h 519997"/>
                <a:gd name="connsiteX5" fmla="*/ 112157 w 950987"/>
                <a:gd name="connsiteY5" fmla="*/ 510974 h 519997"/>
                <a:gd name="connsiteX6" fmla="*/ 123437 w 950987"/>
                <a:gd name="connsiteY6" fmla="*/ 517741 h 519997"/>
                <a:gd name="connsiteX7" fmla="*/ 127948 w 950987"/>
                <a:gd name="connsiteY7" fmla="*/ 518869 h 519997"/>
                <a:gd name="connsiteX8" fmla="*/ 130204 w 950987"/>
                <a:gd name="connsiteY8" fmla="*/ 519997 h 519997"/>
                <a:gd name="connsiteX9" fmla="*/ 133588 w 950987"/>
                <a:gd name="connsiteY9" fmla="*/ 519997 h 519997"/>
                <a:gd name="connsiteX10" fmla="*/ 136972 w 950987"/>
                <a:gd name="connsiteY10" fmla="*/ 519997 h 519997"/>
                <a:gd name="connsiteX11" fmla="*/ 139228 w 950987"/>
                <a:gd name="connsiteY11" fmla="*/ 519997 h 519997"/>
                <a:gd name="connsiteX12" fmla="*/ 160660 w 950987"/>
                <a:gd name="connsiteY12" fmla="*/ 509846 h 519997"/>
                <a:gd name="connsiteX13" fmla="*/ 273118 w 950987"/>
                <a:gd name="connsiteY13" fmla="*/ 405491 h 519997"/>
                <a:gd name="connsiteX14" fmla="*/ 284967 w 950987"/>
                <a:gd name="connsiteY14" fmla="*/ 346975 h 519997"/>
                <a:gd name="connsiteX15" fmla="*/ 227871 w 950987"/>
                <a:gd name="connsiteY15" fmla="*/ 352850 h 519997"/>
                <a:gd name="connsiteX16" fmla="*/ 169684 w 950987"/>
                <a:gd name="connsiteY16" fmla="*/ 406072 h 519997"/>
                <a:gd name="connsiteX17" fmla="*/ 448294 w 950987"/>
                <a:gd name="connsiteY17" fmla="*/ 76702 h 519997"/>
                <a:gd name="connsiteX18" fmla="*/ 839702 w 950987"/>
                <a:gd name="connsiteY18" fmla="*/ 258307 h 519997"/>
                <a:gd name="connsiteX19" fmla="*/ 866413 w 950987"/>
                <a:gd name="connsiteY19" fmla="*/ 347001 h 519997"/>
                <a:gd name="connsiteX20" fmla="*/ 950987 w 950987"/>
                <a:gd name="connsiteY20" fmla="*/ 357886 h 519997"/>
                <a:gd name="connsiteX21" fmla="*/ 924365 w 950987"/>
                <a:gd name="connsiteY21" fmla="*/ 268804 h 519997"/>
                <a:gd name="connsiteX22" fmla="*/ 524996 w 950987"/>
                <a:gd name="connsiteY22" fmla="*/ 0 h 519997"/>
                <a:gd name="connsiteX0" fmla="*/ 524996 w 950987"/>
                <a:gd name="connsiteY0" fmla="*/ 0 h 519997"/>
                <a:gd name="connsiteX1" fmla="*/ 102005 w 950987"/>
                <a:gd name="connsiteY1" fmla="*/ 403816 h 519997"/>
                <a:gd name="connsiteX2" fmla="*/ 56507 w 950987"/>
                <a:gd name="connsiteY2" fmla="*/ 352544 h 519997"/>
                <a:gd name="connsiteX3" fmla="*/ 1740 w 950987"/>
                <a:gd name="connsiteY3" fmla="*/ 356813 h 519997"/>
                <a:gd name="connsiteX4" fmla="*/ 19348 w 950987"/>
                <a:gd name="connsiteY4" fmla="*/ 415429 h 519997"/>
                <a:gd name="connsiteX5" fmla="*/ 112157 w 950987"/>
                <a:gd name="connsiteY5" fmla="*/ 510974 h 519997"/>
                <a:gd name="connsiteX6" fmla="*/ 123437 w 950987"/>
                <a:gd name="connsiteY6" fmla="*/ 517741 h 519997"/>
                <a:gd name="connsiteX7" fmla="*/ 127948 w 950987"/>
                <a:gd name="connsiteY7" fmla="*/ 518869 h 519997"/>
                <a:gd name="connsiteX8" fmla="*/ 130204 w 950987"/>
                <a:gd name="connsiteY8" fmla="*/ 519997 h 519997"/>
                <a:gd name="connsiteX9" fmla="*/ 133588 w 950987"/>
                <a:gd name="connsiteY9" fmla="*/ 519997 h 519997"/>
                <a:gd name="connsiteX10" fmla="*/ 136972 w 950987"/>
                <a:gd name="connsiteY10" fmla="*/ 519997 h 519997"/>
                <a:gd name="connsiteX11" fmla="*/ 139228 w 950987"/>
                <a:gd name="connsiteY11" fmla="*/ 519997 h 519997"/>
                <a:gd name="connsiteX12" fmla="*/ 160660 w 950987"/>
                <a:gd name="connsiteY12" fmla="*/ 509846 h 519997"/>
                <a:gd name="connsiteX13" fmla="*/ 273118 w 950987"/>
                <a:gd name="connsiteY13" fmla="*/ 405491 h 519997"/>
                <a:gd name="connsiteX14" fmla="*/ 284967 w 950987"/>
                <a:gd name="connsiteY14" fmla="*/ 346975 h 519997"/>
                <a:gd name="connsiteX15" fmla="*/ 227871 w 950987"/>
                <a:gd name="connsiteY15" fmla="*/ 352850 h 519997"/>
                <a:gd name="connsiteX16" fmla="*/ 169684 w 950987"/>
                <a:gd name="connsiteY16" fmla="*/ 406072 h 519997"/>
                <a:gd name="connsiteX17" fmla="*/ 448294 w 950987"/>
                <a:gd name="connsiteY17" fmla="*/ 76702 h 519997"/>
                <a:gd name="connsiteX18" fmla="*/ 839702 w 950987"/>
                <a:gd name="connsiteY18" fmla="*/ 258307 h 519997"/>
                <a:gd name="connsiteX19" fmla="*/ 950987 w 950987"/>
                <a:gd name="connsiteY19" fmla="*/ 357886 h 519997"/>
                <a:gd name="connsiteX20" fmla="*/ 924365 w 950987"/>
                <a:gd name="connsiteY20" fmla="*/ 268804 h 519997"/>
                <a:gd name="connsiteX21" fmla="*/ 524996 w 950987"/>
                <a:gd name="connsiteY21" fmla="*/ 0 h 519997"/>
                <a:gd name="connsiteX0" fmla="*/ 524996 w 928264"/>
                <a:gd name="connsiteY0" fmla="*/ 0 h 519997"/>
                <a:gd name="connsiteX1" fmla="*/ 102005 w 928264"/>
                <a:gd name="connsiteY1" fmla="*/ 403816 h 519997"/>
                <a:gd name="connsiteX2" fmla="*/ 56507 w 928264"/>
                <a:gd name="connsiteY2" fmla="*/ 352544 h 519997"/>
                <a:gd name="connsiteX3" fmla="*/ 1740 w 928264"/>
                <a:gd name="connsiteY3" fmla="*/ 356813 h 519997"/>
                <a:gd name="connsiteX4" fmla="*/ 19348 w 928264"/>
                <a:gd name="connsiteY4" fmla="*/ 415429 h 519997"/>
                <a:gd name="connsiteX5" fmla="*/ 112157 w 928264"/>
                <a:gd name="connsiteY5" fmla="*/ 510974 h 519997"/>
                <a:gd name="connsiteX6" fmla="*/ 123437 w 928264"/>
                <a:gd name="connsiteY6" fmla="*/ 517741 h 519997"/>
                <a:gd name="connsiteX7" fmla="*/ 127948 w 928264"/>
                <a:gd name="connsiteY7" fmla="*/ 518869 h 519997"/>
                <a:gd name="connsiteX8" fmla="*/ 130204 w 928264"/>
                <a:gd name="connsiteY8" fmla="*/ 519997 h 519997"/>
                <a:gd name="connsiteX9" fmla="*/ 133588 w 928264"/>
                <a:gd name="connsiteY9" fmla="*/ 519997 h 519997"/>
                <a:gd name="connsiteX10" fmla="*/ 136972 w 928264"/>
                <a:gd name="connsiteY10" fmla="*/ 519997 h 519997"/>
                <a:gd name="connsiteX11" fmla="*/ 139228 w 928264"/>
                <a:gd name="connsiteY11" fmla="*/ 519997 h 519997"/>
                <a:gd name="connsiteX12" fmla="*/ 160660 w 928264"/>
                <a:gd name="connsiteY12" fmla="*/ 509846 h 519997"/>
                <a:gd name="connsiteX13" fmla="*/ 273118 w 928264"/>
                <a:gd name="connsiteY13" fmla="*/ 405491 h 519997"/>
                <a:gd name="connsiteX14" fmla="*/ 284967 w 928264"/>
                <a:gd name="connsiteY14" fmla="*/ 346975 h 519997"/>
                <a:gd name="connsiteX15" fmla="*/ 227871 w 928264"/>
                <a:gd name="connsiteY15" fmla="*/ 352850 h 519997"/>
                <a:gd name="connsiteX16" fmla="*/ 169684 w 928264"/>
                <a:gd name="connsiteY16" fmla="*/ 406072 h 519997"/>
                <a:gd name="connsiteX17" fmla="*/ 448294 w 928264"/>
                <a:gd name="connsiteY17" fmla="*/ 76702 h 519997"/>
                <a:gd name="connsiteX18" fmla="*/ 839702 w 928264"/>
                <a:gd name="connsiteY18" fmla="*/ 258307 h 519997"/>
                <a:gd name="connsiteX19" fmla="*/ 900449 w 928264"/>
                <a:gd name="connsiteY19" fmla="*/ 331352 h 519997"/>
                <a:gd name="connsiteX20" fmla="*/ 924365 w 928264"/>
                <a:gd name="connsiteY20" fmla="*/ 268804 h 519997"/>
                <a:gd name="connsiteX21" fmla="*/ 524996 w 928264"/>
                <a:gd name="connsiteY21" fmla="*/ 0 h 519997"/>
                <a:gd name="connsiteX0" fmla="*/ 524996 w 931323"/>
                <a:gd name="connsiteY0" fmla="*/ 0 h 519997"/>
                <a:gd name="connsiteX1" fmla="*/ 102005 w 931323"/>
                <a:gd name="connsiteY1" fmla="*/ 403816 h 519997"/>
                <a:gd name="connsiteX2" fmla="*/ 56507 w 931323"/>
                <a:gd name="connsiteY2" fmla="*/ 352544 h 519997"/>
                <a:gd name="connsiteX3" fmla="*/ 1740 w 931323"/>
                <a:gd name="connsiteY3" fmla="*/ 356813 h 519997"/>
                <a:gd name="connsiteX4" fmla="*/ 19348 w 931323"/>
                <a:gd name="connsiteY4" fmla="*/ 415429 h 519997"/>
                <a:gd name="connsiteX5" fmla="*/ 112157 w 931323"/>
                <a:gd name="connsiteY5" fmla="*/ 510974 h 519997"/>
                <a:gd name="connsiteX6" fmla="*/ 123437 w 931323"/>
                <a:gd name="connsiteY6" fmla="*/ 517741 h 519997"/>
                <a:gd name="connsiteX7" fmla="*/ 127948 w 931323"/>
                <a:gd name="connsiteY7" fmla="*/ 518869 h 519997"/>
                <a:gd name="connsiteX8" fmla="*/ 130204 w 931323"/>
                <a:gd name="connsiteY8" fmla="*/ 519997 h 519997"/>
                <a:gd name="connsiteX9" fmla="*/ 133588 w 931323"/>
                <a:gd name="connsiteY9" fmla="*/ 519997 h 519997"/>
                <a:gd name="connsiteX10" fmla="*/ 136972 w 931323"/>
                <a:gd name="connsiteY10" fmla="*/ 519997 h 519997"/>
                <a:gd name="connsiteX11" fmla="*/ 139228 w 931323"/>
                <a:gd name="connsiteY11" fmla="*/ 519997 h 519997"/>
                <a:gd name="connsiteX12" fmla="*/ 160660 w 931323"/>
                <a:gd name="connsiteY12" fmla="*/ 509846 h 519997"/>
                <a:gd name="connsiteX13" fmla="*/ 273118 w 931323"/>
                <a:gd name="connsiteY13" fmla="*/ 405491 h 519997"/>
                <a:gd name="connsiteX14" fmla="*/ 284967 w 931323"/>
                <a:gd name="connsiteY14" fmla="*/ 346975 h 519997"/>
                <a:gd name="connsiteX15" fmla="*/ 227871 w 931323"/>
                <a:gd name="connsiteY15" fmla="*/ 352850 h 519997"/>
                <a:gd name="connsiteX16" fmla="*/ 169684 w 931323"/>
                <a:gd name="connsiteY16" fmla="*/ 406072 h 519997"/>
                <a:gd name="connsiteX17" fmla="*/ 448294 w 931323"/>
                <a:gd name="connsiteY17" fmla="*/ 76702 h 519997"/>
                <a:gd name="connsiteX18" fmla="*/ 839702 w 931323"/>
                <a:gd name="connsiteY18" fmla="*/ 258307 h 519997"/>
                <a:gd name="connsiteX19" fmla="*/ 900449 w 931323"/>
                <a:gd name="connsiteY19" fmla="*/ 331352 h 519997"/>
                <a:gd name="connsiteX20" fmla="*/ 924365 w 931323"/>
                <a:gd name="connsiteY20" fmla="*/ 268804 h 519997"/>
                <a:gd name="connsiteX21" fmla="*/ 524996 w 931323"/>
                <a:gd name="connsiteY21" fmla="*/ 0 h 519997"/>
                <a:gd name="connsiteX0" fmla="*/ 524996 w 931323"/>
                <a:gd name="connsiteY0" fmla="*/ 0 h 519997"/>
                <a:gd name="connsiteX1" fmla="*/ 102005 w 931323"/>
                <a:gd name="connsiteY1" fmla="*/ 403816 h 519997"/>
                <a:gd name="connsiteX2" fmla="*/ 56507 w 931323"/>
                <a:gd name="connsiteY2" fmla="*/ 352544 h 519997"/>
                <a:gd name="connsiteX3" fmla="*/ 1740 w 931323"/>
                <a:gd name="connsiteY3" fmla="*/ 356813 h 519997"/>
                <a:gd name="connsiteX4" fmla="*/ 19348 w 931323"/>
                <a:gd name="connsiteY4" fmla="*/ 415429 h 519997"/>
                <a:gd name="connsiteX5" fmla="*/ 112157 w 931323"/>
                <a:gd name="connsiteY5" fmla="*/ 510974 h 519997"/>
                <a:gd name="connsiteX6" fmla="*/ 123437 w 931323"/>
                <a:gd name="connsiteY6" fmla="*/ 517741 h 519997"/>
                <a:gd name="connsiteX7" fmla="*/ 127948 w 931323"/>
                <a:gd name="connsiteY7" fmla="*/ 518869 h 519997"/>
                <a:gd name="connsiteX8" fmla="*/ 130204 w 931323"/>
                <a:gd name="connsiteY8" fmla="*/ 519997 h 519997"/>
                <a:gd name="connsiteX9" fmla="*/ 133588 w 931323"/>
                <a:gd name="connsiteY9" fmla="*/ 519997 h 519997"/>
                <a:gd name="connsiteX10" fmla="*/ 136972 w 931323"/>
                <a:gd name="connsiteY10" fmla="*/ 519997 h 519997"/>
                <a:gd name="connsiteX11" fmla="*/ 139228 w 931323"/>
                <a:gd name="connsiteY11" fmla="*/ 519997 h 519997"/>
                <a:gd name="connsiteX12" fmla="*/ 160660 w 931323"/>
                <a:gd name="connsiteY12" fmla="*/ 509846 h 519997"/>
                <a:gd name="connsiteX13" fmla="*/ 273118 w 931323"/>
                <a:gd name="connsiteY13" fmla="*/ 405491 h 519997"/>
                <a:gd name="connsiteX14" fmla="*/ 284967 w 931323"/>
                <a:gd name="connsiteY14" fmla="*/ 346975 h 519997"/>
                <a:gd name="connsiteX15" fmla="*/ 227871 w 931323"/>
                <a:gd name="connsiteY15" fmla="*/ 352850 h 519997"/>
                <a:gd name="connsiteX16" fmla="*/ 169684 w 931323"/>
                <a:gd name="connsiteY16" fmla="*/ 406072 h 519997"/>
                <a:gd name="connsiteX17" fmla="*/ 448294 w 931323"/>
                <a:gd name="connsiteY17" fmla="*/ 76702 h 519997"/>
                <a:gd name="connsiteX18" fmla="*/ 839702 w 931323"/>
                <a:gd name="connsiteY18" fmla="*/ 258307 h 519997"/>
                <a:gd name="connsiteX19" fmla="*/ 900449 w 931323"/>
                <a:gd name="connsiteY19" fmla="*/ 331352 h 519997"/>
                <a:gd name="connsiteX20" fmla="*/ 924365 w 931323"/>
                <a:gd name="connsiteY20" fmla="*/ 268804 h 519997"/>
                <a:gd name="connsiteX21" fmla="*/ 524996 w 931323"/>
                <a:gd name="connsiteY21" fmla="*/ 0 h 519997"/>
                <a:gd name="connsiteX0" fmla="*/ 524996 w 931323"/>
                <a:gd name="connsiteY0" fmla="*/ 0 h 519997"/>
                <a:gd name="connsiteX1" fmla="*/ 102005 w 931323"/>
                <a:gd name="connsiteY1" fmla="*/ 403816 h 519997"/>
                <a:gd name="connsiteX2" fmla="*/ 56507 w 931323"/>
                <a:gd name="connsiteY2" fmla="*/ 352544 h 519997"/>
                <a:gd name="connsiteX3" fmla="*/ 1740 w 931323"/>
                <a:gd name="connsiteY3" fmla="*/ 356813 h 519997"/>
                <a:gd name="connsiteX4" fmla="*/ 19348 w 931323"/>
                <a:gd name="connsiteY4" fmla="*/ 415429 h 519997"/>
                <a:gd name="connsiteX5" fmla="*/ 112157 w 931323"/>
                <a:gd name="connsiteY5" fmla="*/ 510974 h 519997"/>
                <a:gd name="connsiteX6" fmla="*/ 123437 w 931323"/>
                <a:gd name="connsiteY6" fmla="*/ 517741 h 519997"/>
                <a:gd name="connsiteX7" fmla="*/ 127948 w 931323"/>
                <a:gd name="connsiteY7" fmla="*/ 518869 h 519997"/>
                <a:gd name="connsiteX8" fmla="*/ 130204 w 931323"/>
                <a:gd name="connsiteY8" fmla="*/ 519997 h 519997"/>
                <a:gd name="connsiteX9" fmla="*/ 133588 w 931323"/>
                <a:gd name="connsiteY9" fmla="*/ 519997 h 519997"/>
                <a:gd name="connsiteX10" fmla="*/ 136972 w 931323"/>
                <a:gd name="connsiteY10" fmla="*/ 519997 h 519997"/>
                <a:gd name="connsiteX11" fmla="*/ 139228 w 931323"/>
                <a:gd name="connsiteY11" fmla="*/ 519997 h 519997"/>
                <a:gd name="connsiteX12" fmla="*/ 160660 w 931323"/>
                <a:gd name="connsiteY12" fmla="*/ 509846 h 519997"/>
                <a:gd name="connsiteX13" fmla="*/ 273118 w 931323"/>
                <a:gd name="connsiteY13" fmla="*/ 405491 h 519997"/>
                <a:gd name="connsiteX14" fmla="*/ 284967 w 931323"/>
                <a:gd name="connsiteY14" fmla="*/ 346975 h 519997"/>
                <a:gd name="connsiteX15" fmla="*/ 227871 w 931323"/>
                <a:gd name="connsiteY15" fmla="*/ 352850 h 519997"/>
                <a:gd name="connsiteX16" fmla="*/ 169684 w 931323"/>
                <a:gd name="connsiteY16" fmla="*/ 406072 h 519997"/>
                <a:gd name="connsiteX17" fmla="*/ 448294 w 931323"/>
                <a:gd name="connsiteY17" fmla="*/ 76702 h 519997"/>
                <a:gd name="connsiteX18" fmla="*/ 839702 w 931323"/>
                <a:gd name="connsiteY18" fmla="*/ 258307 h 519997"/>
                <a:gd name="connsiteX19" fmla="*/ 900449 w 931323"/>
                <a:gd name="connsiteY19" fmla="*/ 331352 h 519997"/>
                <a:gd name="connsiteX20" fmla="*/ 924365 w 931323"/>
                <a:gd name="connsiteY20" fmla="*/ 268804 h 519997"/>
                <a:gd name="connsiteX21" fmla="*/ 524996 w 931323"/>
                <a:gd name="connsiteY21" fmla="*/ 0 h 519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31323" h="519997">
                  <a:moveTo>
                    <a:pt x="524996" y="0"/>
                  </a:moveTo>
                  <a:cubicBezTo>
                    <a:pt x="299401" y="0"/>
                    <a:pt x="113285" y="178220"/>
                    <a:pt x="102005" y="403816"/>
                  </a:cubicBezTo>
                  <a:lnTo>
                    <a:pt x="56507" y="352544"/>
                  </a:lnTo>
                  <a:cubicBezTo>
                    <a:pt x="42971" y="340136"/>
                    <a:pt x="7933" y="346332"/>
                    <a:pt x="1740" y="356813"/>
                  </a:cubicBezTo>
                  <a:cubicBezTo>
                    <a:pt x="-4453" y="367294"/>
                    <a:pt x="6940" y="401893"/>
                    <a:pt x="19348" y="415429"/>
                  </a:cubicBezTo>
                  <a:lnTo>
                    <a:pt x="112157" y="510974"/>
                  </a:lnTo>
                  <a:cubicBezTo>
                    <a:pt x="115541" y="514358"/>
                    <a:pt x="118925" y="516614"/>
                    <a:pt x="123437" y="517741"/>
                  </a:cubicBezTo>
                  <a:cubicBezTo>
                    <a:pt x="124565" y="517741"/>
                    <a:pt x="125693" y="518869"/>
                    <a:pt x="127948" y="518869"/>
                  </a:cubicBezTo>
                  <a:lnTo>
                    <a:pt x="130204" y="519997"/>
                  </a:lnTo>
                  <a:lnTo>
                    <a:pt x="133588" y="519997"/>
                  </a:lnTo>
                  <a:lnTo>
                    <a:pt x="136972" y="519997"/>
                  </a:lnTo>
                  <a:lnTo>
                    <a:pt x="139228" y="519997"/>
                  </a:lnTo>
                  <a:cubicBezTo>
                    <a:pt x="147124" y="519997"/>
                    <a:pt x="155020" y="515486"/>
                    <a:pt x="160660" y="509846"/>
                  </a:cubicBezTo>
                  <a:lnTo>
                    <a:pt x="273118" y="405491"/>
                  </a:lnTo>
                  <a:cubicBezTo>
                    <a:pt x="286653" y="391955"/>
                    <a:pt x="298502" y="359383"/>
                    <a:pt x="284967" y="346975"/>
                  </a:cubicBezTo>
                  <a:cubicBezTo>
                    <a:pt x="271431" y="333439"/>
                    <a:pt x="240278" y="339314"/>
                    <a:pt x="227871" y="352850"/>
                  </a:cubicBezTo>
                  <a:lnTo>
                    <a:pt x="169684" y="406072"/>
                  </a:lnTo>
                  <a:cubicBezTo>
                    <a:pt x="177579" y="245899"/>
                    <a:pt x="289433" y="145896"/>
                    <a:pt x="448294" y="76702"/>
                  </a:cubicBezTo>
                  <a:cubicBezTo>
                    <a:pt x="607155" y="7508"/>
                    <a:pt x="826223" y="193076"/>
                    <a:pt x="839702" y="258307"/>
                  </a:cubicBezTo>
                  <a:cubicBezTo>
                    <a:pt x="853181" y="323538"/>
                    <a:pt x="886338" y="329602"/>
                    <a:pt x="900449" y="331352"/>
                  </a:cubicBezTo>
                  <a:cubicBezTo>
                    <a:pt x="892876" y="335093"/>
                    <a:pt x="950795" y="331607"/>
                    <a:pt x="924365" y="268804"/>
                  </a:cubicBezTo>
                  <a:cubicBezTo>
                    <a:pt x="876411" y="107296"/>
                    <a:pt x="698705" y="0"/>
                    <a:pt x="524996" y="0"/>
                  </a:cubicBezTo>
                  <a:close/>
                </a:path>
              </a:pathLst>
            </a:custGeom>
            <a:solidFill>
              <a:schemeClr val="accent4"/>
            </a:solidFill>
            <a:ln w="1121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grpSp>
      <p:sp>
        <p:nvSpPr>
          <p:cNvPr id="80" name="テキスト ボックス 79">
            <a:extLst>
              <a:ext uri="{FF2B5EF4-FFF2-40B4-BE49-F238E27FC236}">
                <a16:creationId xmlns:a16="http://schemas.microsoft.com/office/drawing/2014/main" id="{FBF620AD-B7B1-43BB-98AF-29992BE2A1DA}"/>
              </a:ext>
            </a:extLst>
          </p:cNvPr>
          <p:cNvSpPr txBox="1"/>
          <p:nvPr/>
        </p:nvSpPr>
        <p:spPr>
          <a:xfrm>
            <a:off x="9675208" y="2117669"/>
            <a:ext cx="1571914" cy="461665"/>
          </a:xfrm>
          <a:prstGeom prst="rect">
            <a:avLst/>
          </a:prstGeom>
          <a:noFill/>
        </p:spPr>
        <p:txBody>
          <a:bodyPr wrap="square">
            <a:spAutoFit/>
          </a:bodyPr>
          <a:lstStyle/>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安心して</a:t>
            </a:r>
            <a:endParaRPr kumimoji="1" lang="en-US" altLang="ja-JP"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くらすことができる</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93" name="楕円 7">
            <a:extLst>
              <a:ext uri="{FF2B5EF4-FFF2-40B4-BE49-F238E27FC236}">
                <a16:creationId xmlns:a16="http://schemas.microsoft.com/office/drawing/2014/main" id="{7BFDD8CB-5B93-4C46-9A28-4784210DA75E}"/>
              </a:ext>
            </a:extLst>
          </p:cNvPr>
          <p:cNvSpPr/>
          <p:nvPr/>
        </p:nvSpPr>
        <p:spPr>
          <a:xfrm>
            <a:off x="39226" y="5902960"/>
            <a:ext cx="742476" cy="882679"/>
          </a:xfrm>
          <a:custGeom>
            <a:avLst/>
            <a:gdLst>
              <a:gd name="connsiteX0" fmla="*/ 0 w 7394893"/>
              <a:gd name="connsiteY0" fmla="*/ 378661 h 757321"/>
              <a:gd name="connsiteX1" fmla="*/ 3697447 w 7394893"/>
              <a:gd name="connsiteY1" fmla="*/ 0 h 757321"/>
              <a:gd name="connsiteX2" fmla="*/ 7394894 w 7394893"/>
              <a:gd name="connsiteY2" fmla="*/ 378661 h 757321"/>
              <a:gd name="connsiteX3" fmla="*/ 3697447 w 7394893"/>
              <a:gd name="connsiteY3" fmla="*/ 757322 h 757321"/>
              <a:gd name="connsiteX4" fmla="*/ 0 w 7394893"/>
              <a:gd name="connsiteY4" fmla="*/ 378661 h 757321"/>
              <a:gd name="connsiteX0" fmla="*/ 26134 w 7421028"/>
              <a:gd name="connsiteY0" fmla="*/ 378661 h 757322"/>
              <a:gd name="connsiteX1" fmla="*/ 3723581 w 7421028"/>
              <a:gd name="connsiteY1" fmla="*/ 0 h 757322"/>
              <a:gd name="connsiteX2" fmla="*/ 7421028 w 7421028"/>
              <a:gd name="connsiteY2" fmla="*/ 378661 h 757322"/>
              <a:gd name="connsiteX3" fmla="*/ 3723581 w 7421028"/>
              <a:gd name="connsiteY3" fmla="*/ 757322 h 757322"/>
              <a:gd name="connsiteX4" fmla="*/ 26134 w 7421028"/>
              <a:gd name="connsiteY4" fmla="*/ 378661 h 757322"/>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47"/>
              <a:gd name="connsiteY0" fmla="*/ 384695 h 769390"/>
              <a:gd name="connsiteX1" fmla="*/ 3697854 w 7395347"/>
              <a:gd name="connsiteY1" fmla="*/ 6034 h 769390"/>
              <a:gd name="connsiteX2" fmla="*/ 7395301 w 7395347"/>
              <a:gd name="connsiteY2" fmla="*/ 384695 h 769390"/>
              <a:gd name="connsiteX3" fmla="*/ 3697854 w 7395347"/>
              <a:gd name="connsiteY3" fmla="*/ 763356 h 769390"/>
              <a:gd name="connsiteX4" fmla="*/ 407 w 7395347"/>
              <a:gd name="connsiteY4" fmla="*/ 384695 h 769390"/>
              <a:gd name="connsiteX0" fmla="*/ 407 w 7395301"/>
              <a:gd name="connsiteY0" fmla="*/ 384695 h 769390"/>
              <a:gd name="connsiteX1" fmla="*/ 3697854 w 7395301"/>
              <a:gd name="connsiteY1" fmla="*/ 6034 h 769390"/>
              <a:gd name="connsiteX2" fmla="*/ 7395301 w 7395301"/>
              <a:gd name="connsiteY2" fmla="*/ 384695 h 769390"/>
              <a:gd name="connsiteX3" fmla="*/ 3697854 w 7395301"/>
              <a:gd name="connsiteY3" fmla="*/ 763356 h 769390"/>
              <a:gd name="connsiteX4" fmla="*/ 407 w 7395301"/>
              <a:gd name="connsiteY4" fmla="*/ 384695 h 769390"/>
              <a:gd name="connsiteX0" fmla="*/ 407 w 7395301"/>
              <a:gd name="connsiteY0" fmla="*/ 413931 h 798626"/>
              <a:gd name="connsiteX1" fmla="*/ 3697854 w 7395301"/>
              <a:gd name="connsiteY1" fmla="*/ 35270 h 798626"/>
              <a:gd name="connsiteX2" fmla="*/ 7395301 w 7395301"/>
              <a:gd name="connsiteY2" fmla="*/ 413931 h 798626"/>
              <a:gd name="connsiteX3" fmla="*/ 3697854 w 7395301"/>
              <a:gd name="connsiteY3" fmla="*/ 792592 h 798626"/>
              <a:gd name="connsiteX4" fmla="*/ 407 w 7395301"/>
              <a:gd name="connsiteY4" fmla="*/ 413931 h 798626"/>
              <a:gd name="connsiteX0" fmla="*/ 407 w 7395301"/>
              <a:gd name="connsiteY0" fmla="*/ 384696 h 769391"/>
              <a:gd name="connsiteX1" fmla="*/ 3697854 w 7395301"/>
              <a:gd name="connsiteY1" fmla="*/ 6035 h 769391"/>
              <a:gd name="connsiteX2" fmla="*/ 7395301 w 7395301"/>
              <a:gd name="connsiteY2" fmla="*/ 384696 h 769391"/>
              <a:gd name="connsiteX3" fmla="*/ 3697854 w 7395301"/>
              <a:gd name="connsiteY3" fmla="*/ 763357 h 769391"/>
              <a:gd name="connsiteX4" fmla="*/ 407 w 7395301"/>
              <a:gd name="connsiteY4" fmla="*/ 384696 h 7693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301" h="769391">
                <a:moveTo>
                  <a:pt x="407" y="384696"/>
                </a:moveTo>
                <a:cubicBezTo>
                  <a:pt x="30887" y="-78433"/>
                  <a:pt x="1291497" y="6035"/>
                  <a:pt x="3697854" y="6035"/>
                </a:cubicBezTo>
                <a:cubicBezTo>
                  <a:pt x="6104211" y="6035"/>
                  <a:pt x="7385141" y="-68273"/>
                  <a:pt x="7395301" y="384696"/>
                </a:cubicBezTo>
                <a:cubicBezTo>
                  <a:pt x="7385141" y="817345"/>
                  <a:pt x="5739898" y="763357"/>
                  <a:pt x="3697854" y="763357"/>
                </a:cubicBezTo>
                <a:cubicBezTo>
                  <a:pt x="1655810" y="763357"/>
                  <a:pt x="-30073" y="847825"/>
                  <a:pt x="407" y="384696"/>
                </a:cubicBezTo>
                <a:close/>
              </a:path>
            </a:pathLst>
          </a:custGeom>
          <a:solidFill>
            <a:srgbClr val="D2D7DA"/>
          </a:solidFill>
          <a:ln w="28575">
            <a:solidFill>
              <a:srgbClr val="80CB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5" name="正方形/長方形 94">
            <a:extLst>
              <a:ext uri="{FF2B5EF4-FFF2-40B4-BE49-F238E27FC236}">
                <a16:creationId xmlns:a16="http://schemas.microsoft.com/office/drawing/2014/main" id="{0AE19EB9-059B-4884-9EF3-2DB64C4AD1B5}"/>
              </a:ext>
            </a:extLst>
          </p:cNvPr>
          <p:cNvSpPr/>
          <p:nvPr/>
        </p:nvSpPr>
        <p:spPr>
          <a:xfrm>
            <a:off x="63813" y="5706712"/>
            <a:ext cx="589444" cy="124069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vert="eaVert" lIns="0" tIns="108000" rIns="0" bIns="0" rtlCol="0" anchor="t"/>
          <a:lstStyle/>
          <a:p>
            <a:pPr marL="182563" marR="0" lvl="0" indent="-180975" algn="ctr" defTabSz="914400" rtl="0" eaLnBrk="1" fontAlgn="auto" latinLnBrk="0" hangingPunct="1">
              <a:lnSpc>
                <a:spcPts val="13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大阪府が</a:t>
            </a:r>
            <a:endParaRPr kumimoji="1" lang="en-US" altLang="ja-JP"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p>
            <a:pPr marL="182563" marR="0" lvl="0" indent="-180975" algn="ctr" defTabSz="914400" rtl="0" eaLnBrk="1" fontAlgn="auto" latinLnBrk="0" hangingPunct="1">
              <a:lnSpc>
                <a:spcPts val="13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取り組むべき</a:t>
            </a:r>
            <a:endParaRPr kumimoji="1" lang="en-US" altLang="ja-JP"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endParaRPr>
          </a:p>
          <a:p>
            <a:pPr marL="182563" marR="0" lvl="0" indent="-180975" algn="ctr" defTabSz="914400" rtl="0" eaLnBrk="1" fontAlgn="auto" latinLnBrk="0" hangingPunct="1">
              <a:lnSpc>
                <a:spcPts val="13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施策</a:t>
            </a:r>
          </a:p>
        </p:txBody>
      </p:sp>
      <p:sp>
        <p:nvSpPr>
          <p:cNvPr id="102" name="Text Box 2">
            <a:extLst>
              <a:ext uri="{FF2B5EF4-FFF2-40B4-BE49-F238E27FC236}">
                <a16:creationId xmlns:a16="http://schemas.microsoft.com/office/drawing/2014/main" id="{54458004-FD3A-4EFD-8E97-F26FC7E2FEF1}"/>
              </a:ext>
            </a:extLst>
          </p:cNvPr>
          <p:cNvSpPr txBox="1">
            <a:spLocks noChangeArrowheads="1"/>
          </p:cNvSpPr>
          <p:nvPr/>
        </p:nvSpPr>
        <p:spPr bwMode="auto">
          <a:xfrm>
            <a:off x="10039367" y="6599284"/>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CD1E3EF9-C8F1-45E4-AD9D-B4C5D7756A5D}" type="slidenum">
              <a:rPr kumimoji="1" lang="en-US" altLang="ja-JP" sz="12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a:t>
            </a:fld>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100" name="テキスト ボックス 99">
            <a:extLst>
              <a:ext uri="{FF2B5EF4-FFF2-40B4-BE49-F238E27FC236}">
                <a16:creationId xmlns:a16="http://schemas.microsoft.com/office/drawing/2014/main" id="{E96D8B95-3A80-47EA-8269-4404375B2464}"/>
              </a:ext>
            </a:extLst>
          </p:cNvPr>
          <p:cNvSpPr txBox="1"/>
          <p:nvPr/>
        </p:nvSpPr>
        <p:spPr>
          <a:xfrm>
            <a:off x="4205380" y="2127659"/>
            <a:ext cx="1540750" cy="461665"/>
          </a:xfrm>
          <a:prstGeom prst="rect">
            <a:avLst/>
          </a:prstGeom>
          <a:noFill/>
        </p:spPr>
        <p:txBody>
          <a:bodyPr wrap="square">
            <a:spAutoFit/>
          </a:bodyPr>
          <a:lstStyle/>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多様なくらしを</a:t>
            </a:r>
          </a:p>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実現できる</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03" name="角丸四角形 65">
            <a:extLst>
              <a:ext uri="{FF2B5EF4-FFF2-40B4-BE49-F238E27FC236}">
                <a16:creationId xmlns:a16="http://schemas.microsoft.com/office/drawing/2014/main" id="{DFD86CE4-D580-4854-95F4-1ACCBD2D4BEF}"/>
              </a:ext>
            </a:extLst>
          </p:cNvPr>
          <p:cNvSpPr/>
          <p:nvPr/>
        </p:nvSpPr>
        <p:spPr>
          <a:xfrm>
            <a:off x="6865069" y="2063410"/>
            <a:ext cx="2024865" cy="544276"/>
          </a:xfrm>
          <a:prstGeom prst="roundRect">
            <a:avLst>
              <a:gd name="adj" fmla="val 7429"/>
            </a:avLst>
          </a:prstGeom>
          <a:solidFill>
            <a:srgbClr val="CBF1ED"/>
          </a:solidFill>
          <a:ln w="38100">
            <a:solidFill>
              <a:schemeClr val="bg1"/>
            </a:solidFill>
          </a:ln>
          <a:effectLst/>
          <a:scene3d>
            <a:camera prst="orthographicFront">
              <a:rot lat="0" lon="0" rev="0"/>
            </a:camera>
            <a:lightRig rig="threePt" dir="t">
              <a:rot lat="0" lon="0" rev="1200000"/>
            </a:lightRig>
          </a:scene3d>
          <a:sp3d/>
        </p:spPr>
        <p:txBody>
          <a:bodyPr lIns="91430" tIns="45714" rIns="91430" bIns="45714" rtlCol="0" anchor="ctr"/>
          <a:lstStyle/>
          <a:p>
            <a:pPr marL="0" marR="0" lvl="0" indent="0" algn="ctr" defTabSz="914290" rtl="0" eaLnBrk="1" fontAlgn="auto" latinLnBrk="0" hangingPunct="1">
              <a:lnSpc>
                <a:spcPts val="196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77" name="テキスト ボックス 76">
            <a:extLst>
              <a:ext uri="{FF2B5EF4-FFF2-40B4-BE49-F238E27FC236}">
                <a16:creationId xmlns:a16="http://schemas.microsoft.com/office/drawing/2014/main" id="{6418F17B-A437-4EDC-A61A-A2BFD52BB774}"/>
              </a:ext>
            </a:extLst>
          </p:cNvPr>
          <p:cNvSpPr txBox="1"/>
          <p:nvPr/>
        </p:nvSpPr>
        <p:spPr>
          <a:xfrm>
            <a:off x="7069146" y="2134295"/>
            <a:ext cx="1616710" cy="461665"/>
          </a:xfrm>
          <a:prstGeom prst="rect">
            <a:avLst/>
          </a:prstGeom>
          <a:noFill/>
        </p:spPr>
        <p:txBody>
          <a:bodyPr wrap="square">
            <a:spAutoFit/>
          </a:bodyPr>
          <a:lstStyle/>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安全なくらしを</a:t>
            </a:r>
            <a:endParaRPr kumimoji="1" lang="en-US" altLang="ja-JP"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支える</a:t>
            </a:r>
            <a:endParaRPr kumimoji="1" lang="en-US" altLang="ja-JP"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p:txBody>
      </p:sp>
      <p:sp>
        <p:nvSpPr>
          <p:cNvPr id="116" name="角丸四角形 65">
            <a:extLst>
              <a:ext uri="{FF2B5EF4-FFF2-40B4-BE49-F238E27FC236}">
                <a16:creationId xmlns:a16="http://schemas.microsoft.com/office/drawing/2014/main" id="{B3C4FEC8-EE25-46BE-8F66-55539E0ABAC2}"/>
              </a:ext>
            </a:extLst>
          </p:cNvPr>
          <p:cNvSpPr/>
          <p:nvPr/>
        </p:nvSpPr>
        <p:spPr>
          <a:xfrm>
            <a:off x="1010094" y="6119228"/>
            <a:ext cx="3500676" cy="377343"/>
          </a:xfrm>
          <a:prstGeom prst="roundRect">
            <a:avLst>
              <a:gd name="adj" fmla="val 7429"/>
            </a:avLst>
          </a:prstGeom>
          <a:solidFill>
            <a:schemeClr val="bg1">
              <a:alpha val="70000"/>
            </a:schemeClr>
          </a:solidFill>
          <a:ln>
            <a:noFill/>
          </a:ln>
          <a:effectLst/>
          <a:scene3d>
            <a:camera prst="orthographicFront">
              <a:rot lat="0" lon="0" rev="0"/>
            </a:camera>
            <a:lightRig rig="threePt" dir="t">
              <a:rot lat="0" lon="0" rev="1200000"/>
            </a:lightRig>
          </a:scene3d>
          <a:sp3d/>
        </p:spPr>
        <p:txBody>
          <a:bodyPr lIns="91430" tIns="45714" rIns="91430" bIns="45714" rtlCol="0" anchor="ctr"/>
          <a:lstStyle/>
          <a:p>
            <a:pPr marL="0" marR="0" lvl="0" indent="0" algn="ctr" defTabSz="914290" rtl="0" eaLnBrk="1" fontAlgn="auto" latinLnBrk="0" hangingPunct="1">
              <a:lnSpc>
                <a:spcPts val="196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119" name="角丸四角形 65">
            <a:extLst>
              <a:ext uri="{FF2B5EF4-FFF2-40B4-BE49-F238E27FC236}">
                <a16:creationId xmlns:a16="http://schemas.microsoft.com/office/drawing/2014/main" id="{C24C89B6-A214-41A9-BE77-99F08A6214B6}"/>
              </a:ext>
            </a:extLst>
          </p:cNvPr>
          <p:cNvSpPr/>
          <p:nvPr/>
        </p:nvSpPr>
        <p:spPr>
          <a:xfrm>
            <a:off x="4581769" y="6119228"/>
            <a:ext cx="3836991" cy="385838"/>
          </a:xfrm>
          <a:prstGeom prst="roundRect">
            <a:avLst>
              <a:gd name="adj" fmla="val 7429"/>
            </a:avLst>
          </a:prstGeom>
          <a:solidFill>
            <a:schemeClr val="bg1">
              <a:alpha val="70000"/>
            </a:schemeClr>
          </a:solidFill>
          <a:ln>
            <a:noFill/>
          </a:ln>
          <a:effectLst/>
          <a:scene3d>
            <a:camera prst="orthographicFront">
              <a:rot lat="0" lon="0" rev="0"/>
            </a:camera>
            <a:lightRig rig="threePt" dir="t">
              <a:rot lat="0" lon="0" rev="1200000"/>
            </a:lightRig>
          </a:scene3d>
          <a:sp3d/>
        </p:spPr>
        <p:txBody>
          <a:bodyPr lIns="91430" tIns="45714" rIns="91430" bIns="45714" rtlCol="0" anchor="ctr"/>
          <a:lstStyle/>
          <a:p>
            <a:pPr marL="0" marR="0" lvl="0" indent="0" algn="ctr" defTabSz="914290" rtl="0" eaLnBrk="1" fontAlgn="auto" latinLnBrk="0" hangingPunct="1">
              <a:lnSpc>
                <a:spcPts val="196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122" name="角丸四角形 65">
            <a:extLst>
              <a:ext uri="{FF2B5EF4-FFF2-40B4-BE49-F238E27FC236}">
                <a16:creationId xmlns:a16="http://schemas.microsoft.com/office/drawing/2014/main" id="{D0B757DD-7B1C-4DF7-B818-BB72757AE8E0}"/>
              </a:ext>
            </a:extLst>
          </p:cNvPr>
          <p:cNvSpPr/>
          <p:nvPr/>
        </p:nvSpPr>
        <p:spPr>
          <a:xfrm>
            <a:off x="8484643" y="6119227"/>
            <a:ext cx="3286051" cy="377343"/>
          </a:xfrm>
          <a:prstGeom prst="roundRect">
            <a:avLst>
              <a:gd name="adj" fmla="val 7429"/>
            </a:avLst>
          </a:prstGeom>
          <a:solidFill>
            <a:schemeClr val="bg1">
              <a:alpha val="70000"/>
            </a:schemeClr>
          </a:solidFill>
          <a:ln>
            <a:noFill/>
          </a:ln>
          <a:effectLst/>
          <a:scene3d>
            <a:camera prst="orthographicFront">
              <a:rot lat="0" lon="0" rev="0"/>
            </a:camera>
            <a:lightRig rig="threePt" dir="t">
              <a:rot lat="0" lon="0" rev="1200000"/>
            </a:lightRig>
          </a:scene3d>
          <a:sp3d/>
        </p:spPr>
        <p:txBody>
          <a:bodyPr lIns="91430" tIns="45714" rIns="91430" bIns="45714" rtlCol="0" anchor="ctr"/>
          <a:lstStyle/>
          <a:p>
            <a:pPr marL="0" marR="0" lvl="0" indent="0" algn="ctr" defTabSz="914290" rtl="0" eaLnBrk="1" fontAlgn="auto" latinLnBrk="0" hangingPunct="1">
              <a:lnSpc>
                <a:spcPts val="196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124" name="テキスト ボックス 123">
            <a:extLst>
              <a:ext uri="{FF2B5EF4-FFF2-40B4-BE49-F238E27FC236}">
                <a16:creationId xmlns:a16="http://schemas.microsoft.com/office/drawing/2014/main" id="{C7F46EB9-F465-4FE0-9DED-14D691B0711F}"/>
              </a:ext>
            </a:extLst>
          </p:cNvPr>
          <p:cNvSpPr txBox="1"/>
          <p:nvPr/>
        </p:nvSpPr>
        <p:spPr>
          <a:xfrm>
            <a:off x="3288257" y="6535700"/>
            <a:ext cx="6495389" cy="268920"/>
          </a:xfrm>
          <a:prstGeom prst="rect">
            <a:avLst/>
          </a:prstGeom>
          <a:noFill/>
        </p:spPr>
        <p:txBody>
          <a:bodyPr wrap="square" rtlCol="0">
            <a:spAutoFit/>
          </a:bodyPr>
          <a:lstStyle/>
          <a:p>
            <a:pPr marL="92075" marR="0" lvl="0" indent="0" algn="l" defTabSz="326578" rtl="0" eaLnBrk="1" fontAlgn="auto" latinLnBrk="0" hangingPunct="1">
              <a:lnSpc>
                <a:spcPts val="13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 多様な主体がつながり、連携する機会・場（プラットフォーム）の創出</a:t>
            </a:r>
          </a:p>
        </p:txBody>
      </p:sp>
      <p:sp>
        <p:nvSpPr>
          <p:cNvPr id="125" name="テキスト ボックス 124">
            <a:extLst>
              <a:ext uri="{FF2B5EF4-FFF2-40B4-BE49-F238E27FC236}">
                <a16:creationId xmlns:a16="http://schemas.microsoft.com/office/drawing/2014/main" id="{2815E009-10B5-4118-AC75-42340D72585B}"/>
              </a:ext>
            </a:extLst>
          </p:cNvPr>
          <p:cNvSpPr txBox="1"/>
          <p:nvPr/>
        </p:nvSpPr>
        <p:spPr>
          <a:xfrm>
            <a:off x="1651160" y="6125104"/>
            <a:ext cx="2573112" cy="336246"/>
          </a:xfrm>
          <a:prstGeom prst="rect">
            <a:avLst/>
          </a:prstGeom>
          <a:noFill/>
        </p:spPr>
        <p:txBody>
          <a:bodyPr wrap="square">
            <a:spAutoFit/>
          </a:bodyPr>
          <a:lstStyle/>
          <a:p>
            <a:pPr marL="123601" marR="0" lvl="0" indent="-123601" algn="l" defTabSz="326578" rtl="0" eaLnBrk="1" fontAlgn="auto" latinLnBrk="0" hangingPunct="1">
              <a:lnSpc>
                <a:spcPts val="2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 市町村支援の強化</a:t>
            </a:r>
            <a:endParaRPr kumimoji="1" lang="en-US" altLang="ja-JP" sz="1400" b="1" i="0" u="sng"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p:txBody>
      </p:sp>
      <p:sp>
        <p:nvSpPr>
          <p:cNvPr id="126" name="テキスト ボックス 125">
            <a:extLst>
              <a:ext uri="{FF2B5EF4-FFF2-40B4-BE49-F238E27FC236}">
                <a16:creationId xmlns:a16="http://schemas.microsoft.com/office/drawing/2014/main" id="{6787012F-1DBD-43CE-A7B5-4146CC05FD6E}"/>
              </a:ext>
            </a:extLst>
          </p:cNvPr>
          <p:cNvSpPr txBox="1"/>
          <p:nvPr/>
        </p:nvSpPr>
        <p:spPr>
          <a:xfrm>
            <a:off x="5028237" y="6133418"/>
            <a:ext cx="2971622" cy="336246"/>
          </a:xfrm>
          <a:prstGeom prst="rect">
            <a:avLst/>
          </a:prstGeom>
          <a:noFill/>
        </p:spPr>
        <p:txBody>
          <a:bodyPr wrap="square">
            <a:spAutoFit/>
          </a:bodyPr>
          <a:lstStyle/>
          <a:p>
            <a:pPr marL="123601" marR="0" lvl="0" indent="-123601" algn="l" defTabSz="326578" rtl="0" eaLnBrk="1" fontAlgn="auto" latinLnBrk="0" hangingPunct="1">
              <a:lnSpc>
                <a:spcPts val="2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 民間の活躍を支える環境整備</a:t>
            </a:r>
          </a:p>
        </p:txBody>
      </p:sp>
      <p:sp>
        <p:nvSpPr>
          <p:cNvPr id="127" name="テキスト ボックス 126">
            <a:extLst>
              <a:ext uri="{FF2B5EF4-FFF2-40B4-BE49-F238E27FC236}">
                <a16:creationId xmlns:a16="http://schemas.microsoft.com/office/drawing/2014/main" id="{94929D18-8F53-4C75-9A92-C433AF21FBBB}"/>
              </a:ext>
            </a:extLst>
          </p:cNvPr>
          <p:cNvSpPr txBox="1"/>
          <p:nvPr/>
        </p:nvSpPr>
        <p:spPr>
          <a:xfrm>
            <a:off x="8752430" y="6134825"/>
            <a:ext cx="2810574" cy="336246"/>
          </a:xfrm>
          <a:prstGeom prst="rect">
            <a:avLst/>
          </a:prstGeom>
          <a:noFill/>
        </p:spPr>
        <p:txBody>
          <a:bodyPr wrap="square">
            <a:spAutoFit/>
          </a:bodyPr>
          <a:lstStyle/>
          <a:p>
            <a:pPr marL="123601" marR="0" lvl="0" indent="-123601" algn="l" defTabSz="326578" rtl="0" eaLnBrk="1" fontAlgn="auto" latinLnBrk="0" hangingPunct="1">
              <a:lnSpc>
                <a:spcPts val="2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 公的賃貸住宅ストックの活用</a:t>
            </a:r>
          </a:p>
        </p:txBody>
      </p:sp>
      <p:sp>
        <p:nvSpPr>
          <p:cNvPr id="128" name="四角形: 角を丸くする 127">
            <a:extLst>
              <a:ext uri="{FF2B5EF4-FFF2-40B4-BE49-F238E27FC236}">
                <a16:creationId xmlns:a16="http://schemas.microsoft.com/office/drawing/2014/main" id="{B40DF0CD-6DE4-4A27-847E-CA32E8FAC86B}"/>
              </a:ext>
            </a:extLst>
          </p:cNvPr>
          <p:cNvSpPr/>
          <p:nvPr/>
        </p:nvSpPr>
        <p:spPr>
          <a:xfrm>
            <a:off x="4935244" y="2751007"/>
            <a:ext cx="2783450" cy="503526"/>
          </a:xfrm>
          <a:prstGeom prst="roundRect">
            <a:avLst>
              <a:gd name="adj" fmla="val 50000"/>
            </a:avLst>
          </a:prstGeom>
          <a:solidFill>
            <a:srgbClr val="FBF8EF"/>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ctr"/>
          <a:lstStyle/>
          <a:p>
            <a:pPr marL="182563" marR="0" lvl="0" indent="-180975"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p:txBody>
      </p:sp>
      <p:sp>
        <p:nvSpPr>
          <p:cNvPr id="43" name="正方形/長方形 42">
            <a:extLst>
              <a:ext uri="{FF2B5EF4-FFF2-40B4-BE49-F238E27FC236}">
                <a16:creationId xmlns:a16="http://schemas.microsoft.com/office/drawing/2014/main" id="{3EF94221-2EFD-4E9E-AA65-F8F24D23897B}"/>
              </a:ext>
            </a:extLst>
          </p:cNvPr>
          <p:cNvSpPr/>
          <p:nvPr/>
        </p:nvSpPr>
        <p:spPr>
          <a:xfrm>
            <a:off x="5053357" y="2747664"/>
            <a:ext cx="2493554" cy="51838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過去からの継承</a:t>
            </a:r>
            <a:endParaRPr kumimoji="1" lang="en-US" altLang="ja-JP" sz="11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未来への持続・発展</a:t>
            </a:r>
            <a:endParaRPr kumimoji="1" lang="en-US" altLang="ja-JP" sz="11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p:txBody>
      </p:sp>
      <p:sp>
        <p:nvSpPr>
          <p:cNvPr id="129" name="四角形: 角を丸くする 128">
            <a:extLst>
              <a:ext uri="{FF2B5EF4-FFF2-40B4-BE49-F238E27FC236}">
                <a16:creationId xmlns:a16="http://schemas.microsoft.com/office/drawing/2014/main" id="{08AAE13E-947F-41EA-A8F2-91DA23FA0EB8}"/>
              </a:ext>
            </a:extLst>
          </p:cNvPr>
          <p:cNvSpPr/>
          <p:nvPr/>
        </p:nvSpPr>
        <p:spPr>
          <a:xfrm>
            <a:off x="8106299" y="2759320"/>
            <a:ext cx="2783450" cy="504000"/>
          </a:xfrm>
          <a:prstGeom prst="roundRect">
            <a:avLst>
              <a:gd name="adj" fmla="val 50000"/>
            </a:avLst>
          </a:prstGeom>
          <a:solidFill>
            <a:srgbClr val="FBF8EF"/>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ctr"/>
          <a:lstStyle/>
          <a:p>
            <a:pPr marL="182563" marR="0" lvl="0" indent="-180975"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p:txBody>
      </p:sp>
      <p:sp>
        <p:nvSpPr>
          <p:cNvPr id="32" name="正方形/長方形 31">
            <a:extLst>
              <a:ext uri="{FF2B5EF4-FFF2-40B4-BE49-F238E27FC236}">
                <a16:creationId xmlns:a16="http://schemas.microsoft.com/office/drawing/2014/main" id="{23F26BFE-CDAC-490B-974C-69AF69017705}"/>
              </a:ext>
            </a:extLst>
          </p:cNvPr>
          <p:cNvSpPr/>
          <p:nvPr/>
        </p:nvSpPr>
        <p:spPr>
          <a:xfrm>
            <a:off x="8277207" y="2842426"/>
            <a:ext cx="2441634" cy="34113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大阪のポテンシャルを活かす</a:t>
            </a:r>
            <a:endParaRPr kumimoji="1" lang="en-US" altLang="ja-JP" sz="11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p:txBody>
      </p:sp>
      <p:sp>
        <p:nvSpPr>
          <p:cNvPr id="137" name="正方形/長方形 136">
            <a:extLst>
              <a:ext uri="{FF2B5EF4-FFF2-40B4-BE49-F238E27FC236}">
                <a16:creationId xmlns:a16="http://schemas.microsoft.com/office/drawing/2014/main" id="{32B837F6-7848-44D7-8E85-A02577FC40F3}"/>
              </a:ext>
            </a:extLst>
          </p:cNvPr>
          <p:cNvSpPr>
            <a:spLocks/>
          </p:cNvSpPr>
          <p:nvPr/>
        </p:nvSpPr>
        <p:spPr>
          <a:xfrm rot="191727">
            <a:off x="8433627" y="543647"/>
            <a:ext cx="3791770" cy="1616243"/>
          </a:xfrm>
          <a:prstGeom prst="rect">
            <a:avLst/>
          </a:prstGeom>
          <a:solidFill>
            <a:schemeClr val="tx1">
              <a:alpha val="35000"/>
            </a:schemeClr>
          </a:solidFill>
          <a:ln w="9525" cap="flat" cmpd="dbl" algn="ctr">
            <a:noFill/>
            <a:prstDash val="solid"/>
          </a:ln>
          <a:effectLst>
            <a:softEdge rad="190500"/>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00" cap="none" spc="-150" normalizeH="0" baseline="0" noProof="0" dirty="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cs typeface="Times New Roman"/>
            </a:endParaRPr>
          </a:p>
        </p:txBody>
      </p:sp>
      <p:sp>
        <p:nvSpPr>
          <p:cNvPr id="138" name="正方形/長方形 137">
            <a:extLst>
              <a:ext uri="{FF2B5EF4-FFF2-40B4-BE49-F238E27FC236}">
                <a16:creationId xmlns:a16="http://schemas.microsoft.com/office/drawing/2014/main" id="{A0E0A1B1-C0FC-4C03-B6B8-A5D96C444CF5}"/>
              </a:ext>
            </a:extLst>
          </p:cNvPr>
          <p:cNvSpPr>
            <a:spLocks/>
          </p:cNvSpPr>
          <p:nvPr/>
        </p:nvSpPr>
        <p:spPr>
          <a:xfrm>
            <a:off x="8198601" y="431122"/>
            <a:ext cx="3821952" cy="1543647"/>
          </a:xfrm>
          <a:prstGeom prst="rect">
            <a:avLst/>
          </a:prstGeom>
          <a:gradFill flip="none" rotWithShape="1">
            <a:gsLst>
              <a:gs pos="0">
                <a:srgbClr val="FFFF00"/>
              </a:gs>
              <a:gs pos="100000">
                <a:srgbClr val="FFFF61"/>
              </a:gs>
            </a:gsLst>
            <a:lin ang="2700000" scaled="1"/>
            <a:tileRect/>
          </a:gradFill>
          <a:ln w="9525" cap="flat" cmpd="dbl" algn="ctr">
            <a:no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ctr" defTabSz="91429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00" cap="none" spc="-150" normalizeH="0" baseline="0" noProof="0" dirty="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cs typeface="Times New Roman"/>
            </a:endParaRPr>
          </a:p>
        </p:txBody>
      </p:sp>
      <p:sp>
        <p:nvSpPr>
          <p:cNvPr id="141" name="正方形/長方形 140">
            <a:extLst>
              <a:ext uri="{FF2B5EF4-FFF2-40B4-BE49-F238E27FC236}">
                <a16:creationId xmlns:a16="http://schemas.microsoft.com/office/drawing/2014/main" id="{43A2E3A9-8885-49EF-B369-00CFC9730F6B}"/>
              </a:ext>
            </a:extLst>
          </p:cNvPr>
          <p:cNvSpPr>
            <a:spLocks/>
          </p:cNvSpPr>
          <p:nvPr/>
        </p:nvSpPr>
        <p:spPr>
          <a:xfrm rot="194170">
            <a:off x="10728129" y="559830"/>
            <a:ext cx="1372750" cy="706041"/>
          </a:xfrm>
          <a:prstGeom prst="rect">
            <a:avLst/>
          </a:prstGeom>
          <a:noFill/>
          <a:ln w="9525" cap="flat" cmpd="dbl" algn="ctr">
            <a:no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marL="0" marR="0" lvl="0" indent="0" algn="ctr" defTabSz="91429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150" normalizeH="0" baseline="0" noProof="0" dirty="0">
                <a:ln>
                  <a:noFill/>
                </a:ln>
                <a:solidFill>
                  <a:srgbClr val="FF0000"/>
                </a:solidFill>
                <a:effectLst>
                  <a:innerShdw blurRad="63500" dist="50800" dir="18900000">
                    <a:prstClr val="black">
                      <a:alpha val="50000"/>
                    </a:prstClr>
                  </a:innerShdw>
                </a:effectLst>
                <a:uLnTx/>
                <a:uFillTx/>
                <a:latin typeface="UD デジタル 教科書体 NK-B" panose="02020700000000000000" pitchFamily="18" charset="-128"/>
                <a:ea typeface="UD デジタル 教科書体 NK-B" panose="02020700000000000000" pitchFamily="18" charset="-128"/>
                <a:cs typeface="Times New Roman"/>
              </a:rPr>
              <a:t>改定の</a:t>
            </a:r>
            <a:r>
              <a:rPr kumimoji="1" lang="en-US" altLang="ja-JP" sz="1400" b="1" i="0" u="none" strike="noStrike" kern="100" cap="none" spc="-150" normalizeH="0" baseline="0" noProof="0" dirty="0">
                <a:ln>
                  <a:noFill/>
                </a:ln>
                <a:solidFill>
                  <a:srgbClr val="FF0000"/>
                </a:solidFill>
                <a:effectLst>
                  <a:innerShdw blurRad="63500" dist="50800" dir="18900000">
                    <a:prstClr val="black">
                      <a:alpha val="50000"/>
                    </a:prstClr>
                  </a:innerShdw>
                </a:effectLst>
                <a:uLnTx/>
                <a:uFillTx/>
                <a:latin typeface="UD デジタル 教科書体 NK-B" panose="02020700000000000000" pitchFamily="18" charset="-128"/>
                <a:ea typeface="UD デジタル 教科書体 NK-B" panose="02020700000000000000" pitchFamily="18" charset="-128"/>
                <a:cs typeface="Times New Roman"/>
              </a:rPr>
              <a:t>Point</a:t>
            </a:r>
          </a:p>
        </p:txBody>
      </p:sp>
      <p:sp>
        <p:nvSpPr>
          <p:cNvPr id="140" name="正方形/長方形 139">
            <a:extLst>
              <a:ext uri="{FF2B5EF4-FFF2-40B4-BE49-F238E27FC236}">
                <a16:creationId xmlns:a16="http://schemas.microsoft.com/office/drawing/2014/main" id="{6B65B619-BD49-463A-9FD1-6E54C83D427E}"/>
              </a:ext>
            </a:extLst>
          </p:cNvPr>
          <p:cNvSpPr>
            <a:spLocks/>
          </p:cNvSpPr>
          <p:nvPr/>
        </p:nvSpPr>
        <p:spPr>
          <a:xfrm>
            <a:off x="8278655" y="422028"/>
            <a:ext cx="3615762" cy="1543646"/>
          </a:xfrm>
          <a:prstGeom prst="rect">
            <a:avLst/>
          </a:prstGeom>
          <a:noFill/>
          <a:ln w="9525" cap="flat" cmpd="dbl" algn="ctr">
            <a:no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marL="179388" marR="0" lvl="0" indent="-179388" algn="l" defTabSz="914290" rtl="0" eaLnBrk="1" fontAlgn="auto" latinLnBrk="0" hangingPunct="1">
              <a:lnSpc>
                <a:spcPts val="1700"/>
              </a:lnSpc>
              <a:spcBef>
                <a:spcPts val="0"/>
              </a:spcBef>
              <a:spcAft>
                <a:spcPts val="0"/>
              </a:spcAft>
              <a:buClrTx/>
              <a:buSzTx/>
              <a:buFontTx/>
              <a:buNone/>
              <a:tabLst/>
              <a:defRPr/>
            </a:pPr>
            <a:r>
              <a:rPr kumimoji="1" lang="ja-JP" altLang="en-US"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 “ともにつくろう”を基本目標とし、</a:t>
            </a:r>
            <a:endParaRPr kumimoji="1" lang="en-US" altLang="ja-JP"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endParaRPr>
          </a:p>
          <a:p>
            <a:pPr marL="179388" marR="0" lvl="0" indent="-179388" algn="l" defTabSz="914290" rtl="0" eaLnBrk="1" fontAlgn="auto" latinLnBrk="0" hangingPunct="1">
              <a:lnSpc>
                <a:spcPts val="1700"/>
              </a:lnSpc>
              <a:spcBef>
                <a:spcPts val="0"/>
              </a:spcBef>
              <a:spcAft>
                <a:spcPts val="0"/>
              </a:spcAft>
              <a:buClrTx/>
              <a:buSzTx/>
              <a:buFontTx/>
              <a:buNone/>
              <a:tabLst/>
              <a:defRPr/>
            </a:pPr>
            <a:r>
              <a:rPr kumimoji="1" lang="ja-JP" altLang="en-US" sz="1100" b="1" i="0" u="none"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　　　</a:t>
            </a:r>
            <a:r>
              <a:rPr kumimoji="1" lang="ja-JP" altLang="en-US"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多様な主体による住まい・まちづくりを位置づけ</a:t>
            </a:r>
            <a:endParaRPr kumimoji="1" lang="en-US" altLang="ja-JP"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endParaRPr>
          </a:p>
          <a:p>
            <a:pPr marL="179388" marR="0" lvl="0" indent="-179388" algn="l" defTabSz="914290" rtl="0" eaLnBrk="1" fontAlgn="auto" latinLnBrk="0" hangingPunct="1">
              <a:lnSpc>
                <a:spcPts val="1700"/>
              </a:lnSpc>
              <a:spcBef>
                <a:spcPts val="0"/>
              </a:spcBef>
              <a:spcAft>
                <a:spcPts val="0"/>
              </a:spcAft>
              <a:buClrTx/>
              <a:buSzTx/>
              <a:buFontTx/>
              <a:buNone/>
              <a:tabLst/>
              <a:defRPr/>
            </a:pPr>
            <a:r>
              <a:rPr kumimoji="1" lang="ja-JP" altLang="en-US"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 万博のレガシーをはじめとして、</a:t>
            </a:r>
            <a:endParaRPr kumimoji="1" lang="en-US" altLang="ja-JP"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endParaRPr>
          </a:p>
          <a:p>
            <a:pPr marL="179388" marR="0" lvl="0" indent="-179388" algn="l" defTabSz="914290" rtl="0" eaLnBrk="1" fontAlgn="auto" latinLnBrk="0" hangingPunct="1">
              <a:lnSpc>
                <a:spcPts val="1700"/>
              </a:lnSpc>
              <a:spcBef>
                <a:spcPts val="0"/>
              </a:spcBef>
              <a:spcAft>
                <a:spcPts val="0"/>
              </a:spcAft>
              <a:buClrTx/>
              <a:buSzTx/>
              <a:buFontTx/>
              <a:buNone/>
              <a:tabLst/>
              <a:defRPr/>
            </a:pPr>
            <a:r>
              <a:rPr kumimoji="1" lang="ja-JP" altLang="en-US" sz="1100" b="1" i="0" u="none"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　　　</a:t>
            </a:r>
            <a:r>
              <a:rPr kumimoji="1" lang="ja-JP" altLang="en-US"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大阪のポテンシャルを活かした施策を展開</a:t>
            </a:r>
            <a:endParaRPr kumimoji="1" lang="en-US" altLang="ja-JP"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endParaRPr>
          </a:p>
          <a:p>
            <a:pPr marL="179388" marR="0" lvl="0" indent="-179388" algn="l" defTabSz="914290" rtl="0" eaLnBrk="1" fontAlgn="auto" latinLnBrk="0" hangingPunct="1">
              <a:lnSpc>
                <a:spcPts val="1700"/>
              </a:lnSpc>
              <a:spcBef>
                <a:spcPts val="0"/>
              </a:spcBef>
              <a:spcAft>
                <a:spcPts val="0"/>
              </a:spcAft>
              <a:buClrTx/>
              <a:buSzTx/>
              <a:buFontTx/>
              <a:buNone/>
              <a:tabLst/>
              <a:defRPr/>
            </a:pPr>
            <a:r>
              <a:rPr kumimoji="1" lang="ja-JP" altLang="en-US"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　広域自治体である大阪府として、</a:t>
            </a:r>
            <a:endParaRPr kumimoji="1" lang="en-US" altLang="ja-JP"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endParaRPr>
          </a:p>
          <a:p>
            <a:pPr marL="179388" marR="0" lvl="0" indent="-179388" algn="l" defTabSz="914290" rtl="0" eaLnBrk="1" fontAlgn="auto" latinLnBrk="0" hangingPunct="1">
              <a:lnSpc>
                <a:spcPts val="1700"/>
              </a:lnSpc>
              <a:spcBef>
                <a:spcPts val="0"/>
              </a:spcBef>
              <a:spcAft>
                <a:spcPts val="0"/>
              </a:spcAft>
              <a:buClrTx/>
              <a:buSzTx/>
              <a:buFontTx/>
              <a:buNone/>
              <a:tabLst/>
              <a:defRPr/>
            </a:pPr>
            <a:r>
              <a:rPr kumimoji="1" lang="ja-JP" altLang="en-US" sz="1100" b="1" i="0" u="none"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　　　</a:t>
            </a:r>
            <a:r>
              <a:rPr kumimoji="1" lang="ja-JP" altLang="en-US"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「市町村支援の強化」「民間の活躍を支える環境整備」</a:t>
            </a:r>
            <a:endParaRPr kumimoji="1" lang="en-US" altLang="ja-JP"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endParaRPr>
          </a:p>
          <a:p>
            <a:pPr marL="179388" marR="0" lvl="0" indent="-179388" algn="l" defTabSz="914290" rtl="0" eaLnBrk="1" fontAlgn="auto" latinLnBrk="0" hangingPunct="1">
              <a:lnSpc>
                <a:spcPts val="1700"/>
              </a:lnSpc>
              <a:spcBef>
                <a:spcPts val="0"/>
              </a:spcBef>
              <a:spcAft>
                <a:spcPts val="0"/>
              </a:spcAft>
              <a:buClrTx/>
              <a:buSzTx/>
              <a:buFontTx/>
              <a:buNone/>
              <a:tabLst/>
              <a:defRPr/>
            </a:pPr>
            <a:r>
              <a:rPr kumimoji="1" lang="ja-JP" altLang="en-US" sz="1100" b="1" i="0" u="none"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　　　</a:t>
            </a:r>
            <a:r>
              <a:rPr kumimoji="1" lang="ja-JP" altLang="en-US"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rPr>
              <a:t>「公的賃貸住宅ストックの活用」に重点的に取り組むことを打ち出し</a:t>
            </a:r>
            <a:endParaRPr kumimoji="1" lang="en-US" altLang="ja-JP" sz="1100" b="1" i="0" u="sng" strike="noStrike" kern="100" cap="none" spc="-15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Times New Roman"/>
            </a:endParaRPr>
          </a:p>
        </p:txBody>
      </p:sp>
      <p:sp>
        <p:nvSpPr>
          <p:cNvPr id="70" name="正方形/長方形 69">
            <a:extLst>
              <a:ext uri="{FF2B5EF4-FFF2-40B4-BE49-F238E27FC236}">
                <a16:creationId xmlns:a16="http://schemas.microsoft.com/office/drawing/2014/main" id="{C34E8FF7-C3FD-4096-9095-BDB5C16F84BD}"/>
              </a:ext>
            </a:extLst>
          </p:cNvPr>
          <p:cNvSpPr/>
          <p:nvPr/>
        </p:nvSpPr>
        <p:spPr>
          <a:xfrm>
            <a:off x="894660" y="3318117"/>
            <a:ext cx="2553584" cy="294893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marR="0" lvl="0" indent="-180975" algn="just" defTabSz="914400" rtl="0" eaLnBrk="1" fontAlgn="auto" latinLnBrk="0" hangingPunct="1">
              <a:lnSpc>
                <a:spcPts val="14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○魅力的で居心地の良い住環境の形成とまちづくりの推進</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・世界に誇れる景観の形成と魅力の発信</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・ユニバーサルデザインのまちづくりの推進</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00" b="0" i="0" u="none" strike="noStrike" kern="1200" cap="none" spc="-180" normalizeH="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スマートシティ等による個性あるまちづくりの推進</a:t>
            </a:r>
            <a:endParaRPr kumimoji="1" lang="en-US" altLang="ja-JP" sz="1000" b="0" i="0" u="none" strike="noStrike" kern="1200" cap="none" spc="-180" normalizeH="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・地域資源を活用したまちづくりの推進</a:t>
            </a:r>
          </a:p>
          <a:p>
            <a:pPr marL="182563" marR="0" lvl="0" indent="-180975" algn="just" defTabSz="914400" rtl="0" eaLnBrk="1" fontAlgn="auto" latinLnBrk="0" hangingPunct="1">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・みどりあふれる居住空間の形成</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4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○良質で健康的な住まいの</a:t>
            </a:r>
            <a:r>
              <a:rPr lang="ja-JP" altLang="en-US" sz="1100" b="1" dirty="0">
                <a:solidFill>
                  <a:prstClr val="black"/>
                </a:solidFill>
                <a:latin typeface="UD デジタル 教科書体 N-R" panose="02020400000000000000" pitchFamily="17" charset="-128"/>
                <a:ea typeface="UD デジタル 教科書体 N-R" panose="02020400000000000000" pitchFamily="17" charset="-128"/>
              </a:rPr>
              <a:t>普及</a:t>
            </a: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と循環型住宅市場の</a:t>
            </a:r>
            <a:r>
              <a:rPr lang="ja-JP" altLang="en-US" sz="1100" b="1" dirty="0">
                <a:solidFill>
                  <a:prstClr val="black"/>
                </a:solidFill>
                <a:latin typeface="UD デジタル 教科書体 N-R" panose="02020400000000000000" pitchFamily="17" charset="-128"/>
                <a:ea typeface="UD デジタル 教科書体 N-R" panose="02020400000000000000" pitchFamily="17" charset="-128"/>
              </a:rPr>
              <a:t>形成</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4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・新技術を取り入れた住まいの普及促進</a:t>
            </a: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00" b="0" i="0" u="none" strike="noStrike" kern="1200" cap="none" spc="-15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住宅・建築物の脱炭素化・省エネルギー化の推進</a:t>
            </a: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・木材利用の推進</a:t>
            </a: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00" b="0" i="0" u="none" strike="noStrike" kern="1200" cap="none" spc="-18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既存住宅流通</a:t>
            </a:r>
            <a:r>
              <a:rPr lang="ja-JP" altLang="en-US" sz="1000" spc="-180" dirty="0">
                <a:solidFill>
                  <a:prstClr val="black"/>
                </a:solidFill>
                <a:latin typeface="UD デジタル 教科書体 N-R" panose="02020400000000000000" pitchFamily="17" charset="-128"/>
                <a:ea typeface="UD デジタル 教科書体 N-R" panose="02020400000000000000" pitchFamily="17" charset="-128"/>
              </a:rPr>
              <a:t>・リフォーム市場の</a:t>
            </a:r>
            <a:r>
              <a:rPr kumimoji="1" lang="ja-JP" altLang="en-US" sz="1000" b="0" i="0" u="none" strike="noStrike" kern="1200" cap="none" spc="-18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環境整備・活性化</a:t>
            </a:r>
          </a:p>
        </p:txBody>
      </p:sp>
      <p:sp>
        <p:nvSpPr>
          <p:cNvPr id="72" name="正方形/長方形 71">
            <a:extLst>
              <a:ext uri="{FF2B5EF4-FFF2-40B4-BE49-F238E27FC236}">
                <a16:creationId xmlns:a16="http://schemas.microsoft.com/office/drawing/2014/main" id="{FF4D033A-A800-4CDC-A1A3-5494490A3674}"/>
              </a:ext>
            </a:extLst>
          </p:cNvPr>
          <p:cNvSpPr/>
          <p:nvPr/>
        </p:nvSpPr>
        <p:spPr>
          <a:xfrm>
            <a:off x="3570898" y="3318117"/>
            <a:ext cx="2697854" cy="294892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marR="0" lvl="0" indent="-180975" algn="just" defTabSz="914400" rtl="0" eaLnBrk="1" fontAlgn="auto" latinLnBrk="0" hangingPunct="1">
              <a:lnSpc>
                <a:spcPts val="14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○誰もが活き活きとくらすことができる環境の整備</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00" b="0" i="0" u="none" strike="noStrike" kern="1200" cap="none" spc="-130" normalizeH="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子育て世帯が楽しくくらすことができる環境づくり</a:t>
            </a:r>
            <a:endParaRPr kumimoji="1" lang="en-US" altLang="ja-JP" sz="800" b="0" i="0" u="none" strike="noStrike" kern="1200" cap="none" spc="-130" normalizeH="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・若年世代の活躍を支える環境づくり</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00" b="0" i="0" u="none" strike="noStrike" kern="1200" cap="none" spc="-7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高齢者が</a:t>
            </a:r>
            <a:r>
              <a:rPr lang="ja-JP" altLang="en-US" sz="1000" spc="-70" dirty="0">
                <a:solidFill>
                  <a:prstClr val="black"/>
                </a:solidFill>
                <a:latin typeface="UD デジタル 教科書体 N-R" panose="02020400000000000000" pitchFamily="17" charset="-128"/>
                <a:ea typeface="UD デジタル 教科書体 N-R" panose="02020400000000000000" pitchFamily="17" charset="-128"/>
              </a:rPr>
              <a:t>元気にくらすことができる</a:t>
            </a:r>
            <a:r>
              <a:rPr kumimoji="1" lang="ja-JP" altLang="en-US" sz="1000" b="0" i="0" u="none" strike="noStrike" kern="1200" cap="none" spc="-7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環境づくり</a:t>
            </a:r>
            <a:endParaRPr kumimoji="1" lang="en-US" altLang="ja-JP" sz="1000" b="0" i="0" u="none" strike="noStrike" kern="1200" cap="none" spc="-7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・人々のつながりや交流が生まれる環境づくり</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4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○自分らしいくらしを選択・創造できる環境の整備</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00" b="0" i="0" u="none" strike="noStrike" kern="1200" cap="none" normalizeH="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住情報の提供や住教育の推進等、住まいを学ぶ機会の創出</a:t>
            </a: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・住まいに関する相談体制の充実</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00" b="0" i="0" u="none" strike="noStrike" kern="1200" cap="none" normalizeH="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住生活関連産業やくらしを支える多様な担い手の確保と活動しやすい環境の整備</a:t>
            </a:r>
          </a:p>
          <a:p>
            <a:pPr marL="182563" marR="0" lvl="0" indent="-180975" algn="just" defTabSz="914400" rtl="0" eaLnBrk="1" fontAlgn="auto" latinLnBrk="0" hangingPunct="1">
              <a:lnSpc>
                <a:spcPts val="14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73" name="正方形/長方形 72">
            <a:extLst>
              <a:ext uri="{FF2B5EF4-FFF2-40B4-BE49-F238E27FC236}">
                <a16:creationId xmlns:a16="http://schemas.microsoft.com/office/drawing/2014/main" id="{0860D323-61BD-4DAF-AE7D-27EC0D1CB829}"/>
              </a:ext>
            </a:extLst>
          </p:cNvPr>
          <p:cNvSpPr/>
          <p:nvPr/>
        </p:nvSpPr>
        <p:spPr>
          <a:xfrm>
            <a:off x="6411953" y="3318117"/>
            <a:ext cx="2556000" cy="304588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marR="0" lvl="0" indent="-180975" algn="just" defTabSz="914400" rtl="0" eaLnBrk="1" fontAlgn="auto" latinLnBrk="0" hangingPunct="1">
              <a:lnSpc>
                <a:spcPts val="1300"/>
              </a:lnSpc>
              <a:spcBef>
                <a:spcPts val="60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○災害に強いまちづくりの推進                </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・密集市街地の整備</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・広域緊急交通路沿道建築物の耐震化の促進</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・災害リスクを考慮したまちづくりの推進</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00" b="0" i="0" u="none" strike="noStrike" kern="1200" cap="none" spc="-15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大規模災害発生時に備えた、復興までを見据えた体制の整備</a:t>
            </a:r>
            <a:endParaRPr kumimoji="1" lang="en-US" altLang="ja-JP" sz="1000" b="0" i="0" u="none" strike="noStrike" kern="1200" cap="none" spc="-15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endParaRPr kumimoji="1" lang="en-US" altLang="ja-JP" sz="1000" b="0" i="0" u="none" strike="noStrike" kern="1200" cap="none" spc="-15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400"/>
              </a:lnSpc>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○住宅・建築物の安全性の確保</a:t>
            </a:r>
          </a:p>
          <a:p>
            <a:pPr marL="182563" marR="0" lvl="0" indent="-180975" algn="just" defTabSz="914400" rtl="0" eaLnBrk="1" fontAlgn="auto" latinLnBrk="0" hangingPunct="1">
              <a:lnSpc>
                <a:spcPts val="1200"/>
              </a:lnSpc>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・住宅・建築物の耐震化の更なる推進</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indent="-180975" algn="just">
              <a:lnSpc>
                <a:spcPts val="1200"/>
              </a:lnSpc>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00" b="0" i="0" u="non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空家等の管理・除却の促進</a:t>
            </a:r>
            <a:endParaRPr kumimoji="1" lang="en-US" altLang="ja-JP" sz="1000" b="0" i="0" u="non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indent="-180975" algn="just">
              <a:lnSpc>
                <a:spcPts val="1200"/>
              </a:lnSpc>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・分譲マンションの管理適正化・再生円滑化</a:t>
            </a:r>
          </a:p>
          <a:p>
            <a:pPr marL="182563" marR="0" lvl="0" indent="-180975" algn="just" defTabSz="914400" rtl="0" eaLnBrk="1" fontAlgn="auto" latinLnBrk="0" hangingPunct="1">
              <a:lnSpc>
                <a:spcPts val="1200"/>
              </a:lnSpc>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・犯罪に強い住まいづくりの推進</a:t>
            </a:r>
          </a:p>
          <a:p>
            <a:pPr marL="182563" marR="0" lvl="0" indent="-180975" algn="just" defTabSz="914400" rtl="0" eaLnBrk="1" fontAlgn="auto" latinLnBrk="0" hangingPunct="1">
              <a:lnSpc>
                <a:spcPts val="1200"/>
              </a:lnSpc>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・建築基準関連の法令順守の徹底</a:t>
            </a:r>
          </a:p>
        </p:txBody>
      </p:sp>
      <p:sp>
        <p:nvSpPr>
          <p:cNvPr id="75" name="正方形/長方形 74">
            <a:extLst>
              <a:ext uri="{FF2B5EF4-FFF2-40B4-BE49-F238E27FC236}">
                <a16:creationId xmlns:a16="http://schemas.microsoft.com/office/drawing/2014/main" id="{24C04506-597E-455D-A770-FE3176F80E45}"/>
              </a:ext>
            </a:extLst>
          </p:cNvPr>
          <p:cNvSpPr/>
          <p:nvPr/>
        </p:nvSpPr>
        <p:spPr>
          <a:xfrm>
            <a:off x="9178646" y="3318118"/>
            <a:ext cx="2672034" cy="203647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marR="0" lvl="0" indent="-180975" algn="just" defTabSz="914400" rtl="0" eaLnBrk="1" fontAlgn="auto" latinLnBrk="0" hangingPunct="1">
              <a:lnSpc>
                <a:spcPts val="1300"/>
              </a:lnSpc>
              <a:spcBef>
                <a:spcPts val="60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○住宅確保要配慮者が安心してくらせる住まい・居住支援体制の整備</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・住宅ストック全体を活用した居住の安定確保</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・民間賃貸住宅における居住安定の確保</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000" b="0" i="0" u="none" strike="noStrike" kern="1200" cap="none" spc="-15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公的賃貸住宅の的確な供給とストックの有効活用</a:t>
            </a:r>
            <a:endParaRPr kumimoji="1" lang="en-US" altLang="ja-JP" sz="1000" b="0" i="0" u="none" strike="noStrike" kern="1200" cap="none" spc="-15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endParaRPr kumimoji="1" lang="ja-JP" altLang="en-US" sz="1000" b="0" i="0" u="none" strike="noStrike" kern="1200" cap="none" spc="-15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400"/>
              </a:lnSpc>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○住生活関連産業の活性化</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・住生活関連産業の振興に向けた環境整備</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・法に基づく住生活関連産業への指導等</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・不動産取引等における差別の解消</a:t>
            </a:r>
            <a:endParaRPr kumimoji="1" lang="en-US" altLang="ja-JP"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82563" marR="0" lvl="0" indent="-180975" algn="just" defTabSz="914400" rtl="0" eaLnBrk="1" fontAlgn="auto" latinLnBrk="0" hangingPunct="1">
              <a:lnSpc>
                <a:spcPts val="1200"/>
              </a:lnSpc>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・建築分野における新技術の普及</a:t>
            </a:r>
            <a:endParaRPr kumimoji="1" lang="ja-JP" altLang="en-US" sz="1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64" name="角丸四角形 65">
            <a:extLst>
              <a:ext uri="{FF2B5EF4-FFF2-40B4-BE49-F238E27FC236}">
                <a16:creationId xmlns:a16="http://schemas.microsoft.com/office/drawing/2014/main" id="{708ADD50-CB36-42D0-BEBB-E98AB2A8C65A}"/>
              </a:ext>
            </a:extLst>
          </p:cNvPr>
          <p:cNvSpPr/>
          <p:nvPr/>
        </p:nvSpPr>
        <p:spPr>
          <a:xfrm>
            <a:off x="983016" y="2085732"/>
            <a:ext cx="2024865" cy="544276"/>
          </a:xfrm>
          <a:prstGeom prst="roundRect">
            <a:avLst>
              <a:gd name="adj" fmla="val 7429"/>
            </a:avLst>
          </a:prstGeom>
          <a:solidFill>
            <a:srgbClr val="CBF1ED"/>
          </a:solidFill>
          <a:ln w="38100">
            <a:solidFill>
              <a:schemeClr val="bg1"/>
            </a:solidFill>
          </a:ln>
          <a:effectLst/>
          <a:scene3d>
            <a:camera prst="orthographicFront">
              <a:rot lat="0" lon="0" rev="0"/>
            </a:camera>
            <a:lightRig rig="threePt" dir="t">
              <a:rot lat="0" lon="0" rev="1200000"/>
            </a:lightRig>
          </a:scene3d>
          <a:sp3d/>
        </p:spPr>
        <p:txBody>
          <a:bodyPr lIns="91430" tIns="45714" rIns="91430" bIns="45714" rtlCol="0" anchor="ctr"/>
          <a:lstStyle/>
          <a:p>
            <a:pPr marL="0" marR="0" lvl="0" indent="0" algn="ctr" defTabSz="914290" rtl="0" eaLnBrk="1" fontAlgn="auto" latinLnBrk="0" hangingPunct="1">
              <a:lnSpc>
                <a:spcPts val="196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71" name="テキスト ボックス 70">
            <a:extLst>
              <a:ext uri="{FF2B5EF4-FFF2-40B4-BE49-F238E27FC236}">
                <a16:creationId xmlns:a16="http://schemas.microsoft.com/office/drawing/2014/main" id="{25610893-813F-427E-BBFD-C8467FB2FC66}"/>
              </a:ext>
            </a:extLst>
          </p:cNvPr>
          <p:cNvSpPr txBox="1"/>
          <p:nvPr/>
        </p:nvSpPr>
        <p:spPr>
          <a:xfrm>
            <a:off x="1244165" y="2121956"/>
            <a:ext cx="1540750" cy="461665"/>
          </a:xfrm>
          <a:prstGeom prst="rect">
            <a:avLst/>
          </a:prstGeom>
          <a:noFill/>
        </p:spPr>
        <p:txBody>
          <a:bodyPr wrap="square">
            <a:spAutoFit/>
          </a:bodyPr>
          <a:lstStyle/>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国内外から</a:t>
            </a:r>
            <a:endParaRPr kumimoji="1" lang="en-US" altLang="ja-JP"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a:p>
            <a:pPr marL="182563" marR="0" lvl="0" indent="-180975"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人々を惹きつける</a:t>
            </a:r>
            <a:endParaRPr kumimoji="1" lang="en-US" altLang="ja-JP"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p:txBody>
      </p:sp>
    </p:spTree>
    <p:extLst>
      <p:ext uri="{BB962C8B-B14F-4D97-AF65-F5344CB8AC3E}">
        <p14:creationId xmlns:p14="http://schemas.microsoft.com/office/powerpoint/2010/main" val="299833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A5F1CB00-CB39-43B5-8369-798BE7EB5AF5}"/>
              </a:ext>
            </a:extLst>
          </p:cNvPr>
          <p:cNvGraphicFramePr>
            <a:graphicFrameLocks noGrp="1"/>
          </p:cNvGraphicFramePr>
          <p:nvPr>
            <p:extLst>
              <p:ext uri="{D42A27DB-BD31-4B8C-83A1-F6EECF244321}">
                <p14:modId xmlns:p14="http://schemas.microsoft.com/office/powerpoint/2010/main" val="4268508357"/>
              </p:ext>
            </p:extLst>
          </p:nvPr>
        </p:nvGraphicFramePr>
        <p:xfrm>
          <a:off x="29934" y="86563"/>
          <a:ext cx="12132131" cy="6773027"/>
        </p:xfrm>
        <a:graphic>
          <a:graphicData uri="http://schemas.openxmlformats.org/drawingml/2006/table">
            <a:tbl>
              <a:tblPr firstRow="1" bandRow="1">
                <a:tableStyleId>{2D5ABB26-0587-4C30-8999-92F81FD0307C}</a:tableStyleId>
              </a:tblPr>
              <a:tblGrid>
                <a:gridCol w="1136393">
                  <a:extLst>
                    <a:ext uri="{9D8B030D-6E8A-4147-A177-3AD203B41FA5}">
                      <a16:colId xmlns:a16="http://schemas.microsoft.com/office/drawing/2014/main" val="2919710216"/>
                    </a:ext>
                  </a:extLst>
                </a:gridCol>
                <a:gridCol w="3965510">
                  <a:extLst>
                    <a:ext uri="{9D8B030D-6E8A-4147-A177-3AD203B41FA5}">
                      <a16:colId xmlns:a16="http://schemas.microsoft.com/office/drawing/2014/main" val="2871253116"/>
                    </a:ext>
                  </a:extLst>
                </a:gridCol>
                <a:gridCol w="7030228">
                  <a:extLst>
                    <a:ext uri="{9D8B030D-6E8A-4147-A177-3AD203B41FA5}">
                      <a16:colId xmlns:a16="http://schemas.microsoft.com/office/drawing/2014/main" val="1376494545"/>
                    </a:ext>
                  </a:extLst>
                </a:gridCol>
              </a:tblGrid>
              <a:tr h="314387">
                <a:tc rowSpan="2">
                  <a:txBody>
                    <a:bodyPr/>
                    <a:lstStyle/>
                    <a:p>
                      <a:pPr algn="ctr"/>
                      <a:r>
                        <a:rPr kumimoji="1" lang="ja-JP" altLang="en-US" sz="1200" b="1" dirty="0">
                          <a:solidFill>
                            <a:schemeClr val="tx1"/>
                          </a:solidFill>
                        </a:rPr>
                        <a:t>施策の柱</a:t>
                      </a:r>
                      <a:endParaRPr kumimoji="1" lang="en-US" altLang="ja-JP" sz="1200" b="1" dirty="0">
                        <a:solidFill>
                          <a:schemeClr val="tx1"/>
                        </a:solidFill>
                      </a:endParaRPr>
                    </a:p>
                    <a:p>
                      <a:pPr algn="ctr"/>
                      <a:r>
                        <a:rPr kumimoji="1" lang="ja-JP" altLang="en-US" sz="1200" b="1" dirty="0">
                          <a:solidFill>
                            <a:schemeClr val="tx1"/>
                          </a:solidFill>
                        </a:rPr>
                        <a:t>（大項目）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3FFF5"/>
                    </a:solidFill>
                  </a:tcPr>
                </a:tc>
                <a:tc gridSpan="2">
                  <a:txBody>
                    <a:bodyPr/>
                    <a:lstStyle/>
                    <a:p>
                      <a:pPr algn="l"/>
                      <a:r>
                        <a:rPr kumimoji="1" lang="ja-JP" altLang="en-US" sz="1200" b="1" dirty="0">
                          <a:solidFill>
                            <a:schemeClr val="tx1"/>
                          </a:solidFill>
                        </a:rPr>
                        <a:t>主な施策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FE1D9"/>
                    </a:solidFill>
                  </a:tcPr>
                </a:tc>
                <a:tc h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1010025"/>
                  </a:ext>
                </a:extLst>
              </a:tr>
              <a:tr h="236765">
                <a:tc vMerge="1">
                  <a:txBody>
                    <a:bodyPr/>
                    <a:lstStyle/>
                    <a:p>
                      <a:r>
                        <a:rPr kumimoji="1" lang="ja-JP" altLang="en-US" sz="1400" b="1" dirty="0">
                          <a:solidFill>
                            <a:srgbClr val="FF0000"/>
                          </a:solidFill>
                        </a:rPr>
                        <a:t>施策の柱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FFFB"/>
                    </a:solidFill>
                  </a:tcPr>
                </a:tc>
                <a:tc>
                  <a:txBody>
                    <a:bodyPr/>
                    <a:lstStyle/>
                    <a:p>
                      <a:r>
                        <a:rPr kumimoji="1" lang="ja-JP" altLang="en-US" sz="1200" b="1" dirty="0">
                          <a:solidFill>
                            <a:schemeClr val="tx1"/>
                          </a:solidFill>
                        </a:rPr>
                        <a:t>○中項目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FE1D9"/>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lt"/>
                        </a:rPr>
                        <a:t>・個別施策（小項目）</a:t>
                      </a:r>
                      <a:endParaRPr kumimoji="1" lang="en-US" altLang="ja-JP"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646865"/>
                  </a:ext>
                </a:extLst>
              </a:tr>
              <a:tr h="894052">
                <a:tc rowSpan="2">
                  <a:txBody>
                    <a:bodyPr/>
                    <a:lstStyle/>
                    <a:p>
                      <a:pPr algn="l"/>
                      <a:r>
                        <a:rPr kumimoji="1" lang="ja-JP" altLang="en-US" sz="1400" b="1" dirty="0">
                          <a:solidFill>
                            <a:schemeClr val="tx1"/>
                          </a:solidFill>
                        </a:rPr>
                        <a:t>国内外から人々を惹きつける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FFFB"/>
                    </a:solidFill>
                  </a:tcPr>
                </a:tc>
                <a:tc>
                  <a:txBody>
                    <a:bodyPr/>
                    <a:lstStyle/>
                    <a:p>
                      <a:r>
                        <a:rPr kumimoji="1" lang="ja-JP" altLang="en-US" sz="1300" b="0" dirty="0">
                          <a:solidFill>
                            <a:schemeClr val="tx1"/>
                          </a:solidFill>
                        </a:rPr>
                        <a:t>魅力的で居心地の良い住環境の形成とまちづくりの推進</a:t>
                      </a:r>
                      <a:endParaRPr kumimoji="1" lang="en-US" altLang="ja-JP" sz="1300" b="0" dirty="0">
                        <a:solidFill>
                          <a:schemeClr val="tx1"/>
                        </a:solidFill>
                      </a:endParaRPr>
                    </a:p>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F1ED"/>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世界に誇れる景観の形成と魅力の発信</a:t>
                      </a:r>
                      <a:endParaRPr kumimoji="1" lang="en-US" altLang="ja-JP" sz="1150" dirty="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ユニバーサルデザインのまちづくりの推進</a:t>
                      </a:r>
                      <a:endParaRPr kumimoji="1" lang="en-US" altLang="ja-JP" sz="1150" dirty="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スマートシティ等による個性あるまちづくりの推進</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地域資源を活用したまちづくりの推進</a:t>
                      </a:r>
                      <a:endParaRPr kumimoji="1" lang="en-US" altLang="ja-JP" sz="1150" dirty="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latin typeface="+mn-lt"/>
                        </a:rPr>
                        <a:t>みどりあふれる居住空間の形成</a:t>
                      </a:r>
                      <a:endParaRPr kumimoji="1" lang="en-US" altLang="ja-JP" sz="1150" dirty="0">
                        <a:solidFill>
                          <a:schemeClr val="tx1"/>
                        </a:solidFill>
                        <a:latin typeface="+mn-lt"/>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0662512"/>
                  </a:ext>
                </a:extLst>
              </a:tr>
              <a:tr h="707905">
                <a:tc vMerge="1">
                  <a:txBody>
                    <a:bodyPr/>
                    <a:lstStyle/>
                    <a:p>
                      <a:r>
                        <a:rPr kumimoji="1" lang="ja-JP" altLang="en-US" sz="1000" dirty="0"/>
                        <a:t>持続可能で人を惹きつける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FFFB"/>
                    </a:solidFill>
                  </a:tcPr>
                </a:tc>
                <a:tc>
                  <a:txBody>
                    <a:bodyPr/>
                    <a:lstStyle/>
                    <a:p>
                      <a:r>
                        <a:rPr kumimoji="1" lang="ja-JP" altLang="en-US" sz="1300" dirty="0">
                          <a:solidFill>
                            <a:schemeClr val="tx1"/>
                          </a:solidFill>
                        </a:rPr>
                        <a:t>良質で健康的な住まいの普及と循環型住宅市場の形成</a:t>
                      </a:r>
                    </a:p>
                    <a:p>
                      <a:endParaRPr kumimoji="1" lang="ja-JP" altLang="en-US" sz="105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F1ED"/>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新技術を取り入れた住まいの普及促進</a:t>
                      </a:r>
                    </a:p>
                    <a:p>
                      <a:pPr algn="just"/>
                      <a:r>
                        <a:rPr kumimoji="1" lang="ja-JP" altLang="en-US" sz="1150" dirty="0">
                          <a:solidFill>
                            <a:schemeClr val="tx1"/>
                          </a:solidFill>
                        </a:rPr>
                        <a:t>住宅・建築物の脱炭素化・省エネルギー化の推進</a:t>
                      </a:r>
                    </a:p>
                    <a:p>
                      <a:pPr algn="just"/>
                      <a:r>
                        <a:rPr kumimoji="1" lang="ja-JP" altLang="en-US" sz="1150" dirty="0">
                          <a:solidFill>
                            <a:schemeClr val="tx1"/>
                          </a:solidFill>
                        </a:rPr>
                        <a:t>木材利用の推進</a:t>
                      </a:r>
                      <a:endParaRPr kumimoji="1" lang="en-US" altLang="ja-JP" sz="1150" dirty="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既存住宅流通・リフォーム市場の環境整備・活性化</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2392101"/>
                  </a:ext>
                </a:extLst>
              </a:tr>
              <a:tr h="680001">
                <a:tc rowSpan="2">
                  <a:txBody>
                    <a:bodyPr/>
                    <a:lstStyle/>
                    <a:p>
                      <a:r>
                        <a:rPr kumimoji="1" lang="ja-JP" altLang="en-US" sz="1400" b="1" dirty="0">
                          <a:solidFill>
                            <a:schemeClr val="tx1"/>
                          </a:solidFill>
                        </a:rPr>
                        <a:t>多様なくらしを実現できる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FFFB"/>
                    </a:solidFill>
                  </a:tcPr>
                </a:tc>
                <a:tc>
                  <a:txBody>
                    <a:bodyPr/>
                    <a:lstStyle/>
                    <a:p>
                      <a:r>
                        <a:rPr kumimoji="1" lang="ja-JP" altLang="en-US" sz="1300" dirty="0">
                          <a:solidFill>
                            <a:schemeClr val="tx1"/>
                          </a:solidFill>
                        </a:rPr>
                        <a:t>誰もが活き活きとくらすことができる環境の整備</a:t>
                      </a:r>
                    </a:p>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F1ED"/>
                    </a:solidFill>
                  </a:tcPr>
                </a:tc>
                <a:tc>
                  <a:txBody>
                    <a:bodyPr/>
                    <a:lstStyle/>
                    <a:p>
                      <a:pPr algn="just"/>
                      <a:r>
                        <a:rPr kumimoji="1" lang="ja-JP" altLang="en-US" sz="1150" dirty="0">
                          <a:solidFill>
                            <a:schemeClr val="tx1"/>
                          </a:solidFill>
                        </a:rPr>
                        <a:t>子育て世帯が楽しくくらすことができる環境づくり</a:t>
                      </a:r>
                      <a:endParaRPr kumimoji="1" lang="en-US" altLang="ja-JP" sz="1150" dirty="0">
                        <a:solidFill>
                          <a:schemeClr val="tx1"/>
                        </a:solidFill>
                      </a:endParaRPr>
                    </a:p>
                    <a:p>
                      <a:pPr algn="just"/>
                      <a:r>
                        <a:rPr kumimoji="1" lang="ja-JP" altLang="en-US" sz="1150" dirty="0">
                          <a:solidFill>
                            <a:schemeClr val="tx1"/>
                          </a:solidFill>
                        </a:rPr>
                        <a:t>若年世代の活躍を支える環境づくり</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高齢者が元気にくらすことができる環境づくり</a:t>
                      </a:r>
                      <a:endParaRPr kumimoji="1" lang="en-US" altLang="ja-JP" sz="1150" dirty="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人々のつながりや交流が生まれる環境づくり</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61451834"/>
                  </a:ext>
                </a:extLst>
              </a:tr>
              <a:tr h="580628">
                <a:tc vMerge="1">
                  <a:txBody>
                    <a:bodyPr/>
                    <a:lstStyle/>
                    <a:p>
                      <a:endParaRPr kumimoji="1" lang="ja-JP" altLang="en-US"/>
                    </a:p>
                  </a:txBody>
                  <a:tcPr/>
                </a:tc>
                <a:tc>
                  <a:txBody>
                    <a:bodyPr/>
                    <a:lstStyle/>
                    <a:p>
                      <a:r>
                        <a:rPr kumimoji="1" lang="ja-JP" altLang="en-US" sz="1300" dirty="0">
                          <a:solidFill>
                            <a:schemeClr val="tx1"/>
                          </a:solidFill>
                        </a:rPr>
                        <a:t>自分らしいくらしを選択・創造できる環境の整備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F1ED"/>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住情報の提供や住教育の推進等、住まいを学ぶ機会の創出</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住まいに関する相談体制の充実</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住生活関連産業やくらしを支える多様な担い手の確保と活動しやすい環境の整備</a:t>
                      </a:r>
                      <a:endParaRPr kumimoji="1" lang="en-US" altLang="ja-JP" sz="1150" dirty="0">
                        <a:solidFill>
                          <a:schemeClr val="tx1"/>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0550444"/>
                  </a:ext>
                </a:extLst>
              </a:tr>
              <a:tr h="519626">
                <a:tc rowSpan="2">
                  <a:txBody>
                    <a:bodyPr/>
                    <a:lstStyle/>
                    <a:p>
                      <a:r>
                        <a:rPr kumimoji="1" lang="ja-JP" altLang="en-US" sz="1400" b="1" dirty="0">
                          <a:solidFill>
                            <a:schemeClr val="tx1"/>
                          </a:solidFill>
                        </a:rPr>
                        <a:t>安全なくらしを支える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FFF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rPr>
                        <a:t>災害に強いまちづくりの推進</a:t>
                      </a:r>
                    </a:p>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F1ED"/>
                    </a:solidFill>
                  </a:tcPr>
                </a:tc>
                <a:tc>
                  <a:txBody>
                    <a:bodyPr/>
                    <a:lstStyle/>
                    <a:p>
                      <a:pPr algn="just"/>
                      <a:r>
                        <a:rPr kumimoji="1" lang="ja-JP" altLang="en-US" sz="1150" dirty="0">
                          <a:solidFill>
                            <a:schemeClr val="tx1"/>
                          </a:solidFill>
                        </a:rPr>
                        <a:t>密集市街地の整備</a:t>
                      </a:r>
                    </a:p>
                    <a:p>
                      <a:pPr algn="just"/>
                      <a:r>
                        <a:rPr kumimoji="1" lang="ja-JP" altLang="en-US" sz="1150" dirty="0">
                          <a:solidFill>
                            <a:schemeClr val="tx1"/>
                          </a:solidFill>
                        </a:rPr>
                        <a:t>広域緊急交通路沿道建築物の耐震化の促進</a:t>
                      </a:r>
                      <a:endParaRPr kumimoji="1" lang="en-US" altLang="ja-JP" sz="1150" dirty="0">
                        <a:solidFill>
                          <a:schemeClr val="tx1"/>
                        </a:solidFill>
                      </a:endParaRPr>
                    </a:p>
                    <a:p>
                      <a:pPr algn="just"/>
                      <a:r>
                        <a:rPr kumimoji="1" lang="ja-JP" altLang="en-US" sz="1150" dirty="0">
                          <a:solidFill>
                            <a:schemeClr val="tx1"/>
                          </a:solidFill>
                        </a:rPr>
                        <a:t>災害リスクを考慮したまちづくりの推進</a:t>
                      </a:r>
                      <a:endParaRPr kumimoji="1" lang="en-US" altLang="ja-JP" sz="1150" dirty="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大規模災害発生時に備えた、復興までを見据えた体制の整備</a:t>
                      </a:r>
                      <a:endParaRPr kumimoji="1" lang="en-US" altLang="ja-JP" sz="1150" dirty="0">
                        <a:solidFill>
                          <a:schemeClr val="tx1"/>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7862071"/>
                  </a:ext>
                </a:extLst>
              </a:tr>
              <a:tr h="808307">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rPr>
                        <a:t>住宅・建築物の安全性の確保</a:t>
                      </a:r>
                    </a:p>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F1ED"/>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住宅・建築物の耐震化の更なる推進</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strike="noStrike" dirty="0">
                          <a:solidFill>
                            <a:schemeClr val="tx1"/>
                          </a:solidFill>
                        </a:rPr>
                        <a:t>空家等の管理・除却の促進</a:t>
                      </a:r>
                      <a:endParaRPr kumimoji="1" lang="en-US" altLang="ja-JP" sz="1150" dirty="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分譲マンションの管理適正化・再生円滑化</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犯罪に強い住まいづくりの推進</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latin typeface="+mn-lt"/>
                        </a:rPr>
                        <a:t>建築基準関連の法令順守の徹底</a:t>
                      </a:r>
                      <a:endParaRPr kumimoji="1" lang="en-US" altLang="ja-JP" sz="1150" dirty="0">
                        <a:solidFill>
                          <a:schemeClr val="tx1"/>
                        </a:solidFill>
                        <a:latin typeface="+mn-lt"/>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13929617"/>
                  </a:ext>
                </a:extLst>
              </a:tr>
              <a:tr h="0">
                <a:tc rowSpan="2">
                  <a:txBody>
                    <a:bodyPr/>
                    <a:lstStyle/>
                    <a:p>
                      <a:r>
                        <a:rPr kumimoji="1" lang="ja-JP" altLang="en-US" sz="1400" b="1" dirty="0">
                          <a:solidFill>
                            <a:schemeClr val="tx1"/>
                          </a:solidFill>
                        </a:rPr>
                        <a:t>安心してくらすことができる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FFFB"/>
                    </a:solidFill>
                  </a:tcPr>
                </a:tc>
                <a:tc>
                  <a:txBody>
                    <a:bodyPr/>
                    <a:lstStyle/>
                    <a:p>
                      <a:r>
                        <a:rPr kumimoji="1" lang="ja-JP" altLang="en-US" sz="1300" dirty="0">
                          <a:solidFill>
                            <a:schemeClr val="tx1"/>
                          </a:solidFill>
                        </a:rPr>
                        <a:t>住宅確保要配慮者が安心してくらせる住まい・居住支援体制の整備</a:t>
                      </a:r>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F1ED"/>
                    </a:solidFill>
                  </a:tcPr>
                </a:tc>
                <a:tc>
                  <a:txBody>
                    <a:bodyPr/>
                    <a:lstStyle/>
                    <a:p>
                      <a:pPr algn="just"/>
                      <a:r>
                        <a:rPr kumimoji="1" lang="ja-JP" altLang="en-US" sz="1150" dirty="0">
                          <a:solidFill>
                            <a:schemeClr val="tx1"/>
                          </a:solidFill>
                        </a:rPr>
                        <a:t>住宅ストック全体を活用した居住の安定確保</a:t>
                      </a:r>
                      <a:endParaRPr kumimoji="1" lang="en-US" altLang="ja-JP" sz="1150" dirty="0">
                        <a:solidFill>
                          <a:schemeClr val="tx1"/>
                        </a:solidFill>
                      </a:endParaRPr>
                    </a:p>
                    <a:p>
                      <a:pPr algn="just"/>
                      <a:r>
                        <a:rPr kumimoji="1" lang="ja-JP" altLang="en-US" sz="1150" dirty="0">
                          <a:solidFill>
                            <a:schemeClr val="tx1"/>
                          </a:solidFill>
                        </a:rPr>
                        <a:t>民間賃貸住宅における居住安定の確保</a:t>
                      </a:r>
                      <a:endParaRPr kumimoji="1" lang="en-US" altLang="ja-JP" sz="1150" dirty="0">
                        <a:solidFill>
                          <a:schemeClr val="tx1"/>
                        </a:solidFill>
                      </a:endParaRPr>
                    </a:p>
                    <a:p>
                      <a:pPr algn="just"/>
                      <a:r>
                        <a:rPr kumimoji="1" lang="ja-JP" altLang="en-US" sz="1150" dirty="0">
                          <a:solidFill>
                            <a:schemeClr val="tx1"/>
                          </a:solidFill>
                        </a:rPr>
                        <a:t>公的賃貸住宅の的確な供給とストックの有効活用</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9881145"/>
                  </a:ext>
                </a:extLst>
              </a:tr>
              <a:tr h="375285">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r>
                        <a:rPr kumimoji="1" lang="ja-JP" altLang="en-US" sz="1300" dirty="0">
                          <a:solidFill>
                            <a:schemeClr val="tx1"/>
                          </a:solidFill>
                        </a:rPr>
                        <a:t>住生活関連産業の活性化</a:t>
                      </a:r>
                    </a:p>
                    <a:p>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F1ED"/>
                    </a:solidFill>
                  </a:tcPr>
                </a:tc>
                <a:tc>
                  <a:txBody>
                    <a:bodyPr/>
                    <a:lstStyle/>
                    <a:p>
                      <a:pPr algn="just"/>
                      <a:r>
                        <a:rPr kumimoji="1" lang="ja-JP" altLang="en-US" sz="1150" dirty="0">
                          <a:solidFill>
                            <a:schemeClr val="tx1"/>
                          </a:solidFill>
                        </a:rPr>
                        <a:t>住生活関連産業の振興に向けた環境整備</a:t>
                      </a:r>
                    </a:p>
                    <a:p>
                      <a:pPr algn="just"/>
                      <a:r>
                        <a:rPr kumimoji="1" lang="ja-JP" altLang="en-US" sz="1150" dirty="0">
                          <a:solidFill>
                            <a:schemeClr val="tx1"/>
                          </a:solidFill>
                        </a:rPr>
                        <a:t>法に基づく住生活関連産業への指導等</a:t>
                      </a:r>
                      <a:endParaRPr kumimoji="1" lang="en-US" altLang="ja-JP" sz="1150" dirty="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不動産取引等における差別の解消</a:t>
                      </a:r>
                      <a:endParaRPr kumimoji="1" lang="en-US" altLang="ja-JP" sz="1150" dirty="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50" dirty="0">
                          <a:solidFill>
                            <a:schemeClr val="tx1"/>
                          </a:solidFill>
                        </a:rPr>
                        <a:t>建築分野における新技術の普及</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2967657"/>
                  </a:ext>
                </a:extLst>
              </a:tr>
            </a:tbl>
          </a:graphicData>
        </a:graphic>
      </p:graphicFrame>
      <p:sp>
        <p:nvSpPr>
          <p:cNvPr id="3" name="Text Box 2">
            <a:extLst>
              <a:ext uri="{FF2B5EF4-FFF2-40B4-BE49-F238E27FC236}">
                <a16:creationId xmlns:a16="http://schemas.microsoft.com/office/drawing/2014/main" id="{BA87B0AB-0CEB-489D-8820-9EFCBF23EB7D}"/>
              </a:ext>
            </a:extLst>
          </p:cNvPr>
          <p:cNvSpPr txBox="1">
            <a:spLocks noChangeArrowheads="1"/>
          </p:cNvSpPr>
          <p:nvPr/>
        </p:nvSpPr>
        <p:spPr bwMode="auto">
          <a:xfrm>
            <a:off x="10039367" y="6599284"/>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CD1E3EF9-C8F1-45E4-AD9D-B4C5D7756A5D}" type="slidenum">
              <a:rPr kumimoji="1" lang="en-US" altLang="ja-JP" sz="12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3</a:t>
            </a:fld>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Tree>
    <p:extLst>
      <p:ext uri="{BB962C8B-B14F-4D97-AF65-F5344CB8AC3E}">
        <p14:creationId xmlns:p14="http://schemas.microsoft.com/office/powerpoint/2010/main" val="184487449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1072</Words>
  <Application>Microsoft Office PowerPoint</Application>
  <PresentationFormat>ワイド画面</PresentationFormat>
  <Paragraphs>137</Paragraphs>
  <Slides>3</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3</vt:i4>
      </vt:variant>
    </vt:vector>
  </HeadingPairs>
  <TitlesOfParts>
    <vt:vector size="13" baseType="lpstr">
      <vt:lpstr>UD デジタル 教科書体 N-B</vt:lpstr>
      <vt:lpstr>UD デジタル 教科書体 NK-B</vt:lpstr>
      <vt:lpstr>UD デジタル 教科書体 NK-R</vt:lpstr>
      <vt:lpstr>UD デジタル 教科書体 NP-B</vt:lpstr>
      <vt:lpstr>UD デジタル 教科書体 NP-R</vt:lpstr>
      <vt:lpstr>UD デジタル 教科書体 N-R</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2025-10-21T10:01:03Z</dcterms:created>
  <dcterms:modified xsi:type="dcterms:W3CDTF">2025-10-29T07:29:42Z</dcterms:modified>
</cp:coreProperties>
</file>